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8404800" cy="40233600"/>
  <p:notesSz cx="37585650" cy="38550850"/>
  <p:defaultTextStyle>
    <a:defPPr>
      <a:defRPr lang="en-US"/>
    </a:defPPr>
    <a:lvl1pPr algn="l" defTabSz="4232275" rtl="0" fontAlgn="base">
      <a:spcBef>
        <a:spcPct val="0"/>
      </a:spcBef>
      <a:spcAft>
        <a:spcPct val="0"/>
      </a:spcAft>
      <a:defRPr sz="8300" kern="1200">
        <a:solidFill>
          <a:schemeClr val="tx1"/>
        </a:solidFill>
        <a:latin typeface="Arial" pitchFamily="34" charset="0"/>
        <a:ea typeface="+mn-ea"/>
        <a:cs typeface="+mn-cs"/>
      </a:defRPr>
    </a:lvl1pPr>
    <a:lvl2pPr marL="2116138" indent="-1658938" algn="l" defTabSz="4232275" rtl="0" fontAlgn="base">
      <a:spcBef>
        <a:spcPct val="0"/>
      </a:spcBef>
      <a:spcAft>
        <a:spcPct val="0"/>
      </a:spcAft>
      <a:defRPr sz="8300" kern="1200">
        <a:solidFill>
          <a:schemeClr val="tx1"/>
        </a:solidFill>
        <a:latin typeface="Arial" pitchFamily="34" charset="0"/>
        <a:ea typeface="+mn-ea"/>
        <a:cs typeface="+mn-cs"/>
      </a:defRPr>
    </a:lvl2pPr>
    <a:lvl3pPr marL="4232275" indent="-3317875" algn="l" defTabSz="4232275" rtl="0" fontAlgn="base">
      <a:spcBef>
        <a:spcPct val="0"/>
      </a:spcBef>
      <a:spcAft>
        <a:spcPct val="0"/>
      </a:spcAft>
      <a:defRPr sz="8300" kern="1200">
        <a:solidFill>
          <a:schemeClr val="tx1"/>
        </a:solidFill>
        <a:latin typeface="Arial" pitchFamily="34" charset="0"/>
        <a:ea typeface="+mn-ea"/>
        <a:cs typeface="+mn-cs"/>
      </a:defRPr>
    </a:lvl3pPr>
    <a:lvl4pPr marL="6348413" indent="-4976813" algn="l" defTabSz="4232275" rtl="0" fontAlgn="base">
      <a:spcBef>
        <a:spcPct val="0"/>
      </a:spcBef>
      <a:spcAft>
        <a:spcPct val="0"/>
      </a:spcAft>
      <a:defRPr sz="8300" kern="1200">
        <a:solidFill>
          <a:schemeClr val="tx1"/>
        </a:solidFill>
        <a:latin typeface="Arial" pitchFamily="34" charset="0"/>
        <a:ea typeface="+mn-ea"/>
        <a:cs typeface="+mn-cs"/>
      </a:defRPr>
    </a:lvl4pPr>
    <a:lvl5pPr marL="8464550" indent="-6635750" algn="l" defTabSz="4232275" rtl="0" fontAlgn="base">
      <a:spcBef>
        <a:spcPct val="0"/>
      </a:spcBef>
      <a:spcAft>
        <a:spcPct val="0"/>
      </a:spcAft>
      <a:defRPr sz="8300" kern="1200">
        <a:solidFill>
          <a:schemeClr val="tx1"/>
        </a:solidFill>
        <a:latin typeface="Arial" pitchFamily="34" charset="0"/>
        <a:ea typeface="+mn-ea"/>
        <a:cs typeface="+mn-cs"/>
      </a:defRPr>
    </a:lvl5pPr>
    <a:lvl6pPr marL="2286000" algn="l" defTabSz="914400" rtl="0" eaLnBrk="1" latinLnBrk="0" hangingPunct="1">
      <a:defRPr sz="8300" kern="1200">
        <a:solidFill>
          <a:schemeClr val="tx1"/>
        </a:solidFill>
        <a:latin typeface="Arial" pitchFamily="34" charset="0"/>
        <a:ea typeface="+mn-ea"/>
        <a:cs typeface="+mn-cs"/>
      </a:defRPr>
    </a:lvl6pPr>
    <a:lvl7pPr marL="2743200" algn="l" defTabSz="914400" rtl="0" eaLnBrk="1" latinLnBrk="0" hangingPunct="1">
      <a:defRPr sz="8300" kern="1200">
        <a:solidFill>
          <a:schemeClr val="tx1"/>
        </a:solidFill>
        <a:latin typeface="Arial" pitchFamily="34" charset="0"/>
        <a:ea typeface="+mn-ea"/>
        <a:cs typeface="+mn-cs"/>
      </a:defRPr>
    </a:lvl7pPr>
    <a:lvl8pPr marL="3200400" algn="l" defTabSz="914400" rtl="0" eaLnBrk="1" latinLnBrk="0" hangingPunct="1">
      <a:defRPr sz="8300" kern="1200">
        <a:solidFill>
          <a:schemeClr val="tx1"/>
        </a:solidFill>
        <a:latin typeface="Arial" pitchFamily="34" charset="0"/>
        <a:ea typeface="+mn-ea"/>
        <a:cs typeface="+mn-cs"/>
      </a:defRPr>
    </a:lvl8pPr>
    <a:lvl9pPr marL="3657600" algn="l" defTabSz="914400" rtl="0" eaLnBrk="1" latinLnBrk="0" hangingPunct="1">
      <a:defRPr sz="83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3300"/>
    <a:srgbClr val="66FF33"/>
    <a:srgbClr val="D7BC1B"/>
    <a:srgbClr val="66FF66"/>
    <a:srgbClr val="FBEA11"/>
    <a:srgbClr val="FFFF00"/>
    <a:srgbClr val="FFFFCC"/>
    <a:srgbClr val="DDD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4" autoAdjust="0"/>
    <p:restoredTop sz="94139" autoAdjust="0"/>
  </p:normalViewPr>
  <p:slideViewPr>
    <p:cSldViewPr>
      <p:cViewPr>
        <p:scale>
          <a:sx n="33" d="100"/>
          <a:sy n="33" d="100"/>
        </p:scale>
        <p:origin x="-990" y="870"/>
      </p:cViewPr>
      <p:guideLst>
        <p:guide orient="horz" pos="12672"/>
        <p:guide pos="12096"/>
      </p:guideLst>
    </p:cSldViewPr>
  </p:slideViewPr>
  <p:notesTextViewPr>
    <p:cViewPr>
      <p:scale>
        <a:sx n="75" d="100"/>
        <a:sy n="75"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2"/>
            <a:ext cx="16288802" cy="1926891"/>
          </a:xfrm>
          <a:prstGeom prst="rect">
            <a:avLst/>
          </a:prstGeom>
        </p:spPr>
        <p:txBody>
          <a:bodyPr vert="horz" lIns="423286" tIns="211640" rIns="423286" bIns="211640" rtlCol="0"/>
          <a:lstStyle>
            <a:lvl1pPr algn="l">
              <a:defRPr sz="5500"/>
            </a:lvl1pPr>
          </a:lstStyle>
          <a:p>
            <a:endParaRPr lang="en-US"/>
          </a:p>
        </p:txBody>
      </p:sp>
      <p:sp>
        <p:nvSpPr>
          <p:cNvPr id="3" name="Date Placeholder 2"/>
          <p:cNvSpPr>
            <a:spLocks noGrp="1"/>
          </p:cNvSpPr>
          <p:nvPr>
            <p:ph type="dt" idx="1"/>
          </p:nvPr>
        </p:nvSpPr>
        <p:spPr>
          <a:xfrm>
            <a:off x="21288424" y="2"/>
            <a:ext cx="16288802" cy="1926891"/>
          </a:xfrm>
          <a:prstGeom prst="rect">
            <a:avLst/>
          </a:prstGeom>
        </p:spPr>
        <p:txBody>
          <a:bodyPr vert="horz" lIns="423286" tIns="211640" rIns="423286" bIns="211640" rtlCol="0"/>
          <a:lstStyle>
            <a:lvl1pPr algn="r">
              <a:defRPr sz="5500"/>
            </a:lvl1pPr>
          </a:lstStyle>
          <a:p>
            <a:fld id="{7AA3A5FE-5AF8-4964-984A-C7175938693A}" type="datetimeFigureOut">
              <a:rPr lang="en-US" smtClean="0"/>
              <a:pPr/>
              <a:t>10/18/2012</a:t>
            </a:fld>
            <a:endParaRPr lang="en-US"/>
          </a:p>
        </p:txBody>
      </p:sp>
      <p:sp>
        <p:nvSpPr>
          <p:cNvPr id="4" name="Slide Image Placeholder 3"/>
          <p:cNvSpPr>
            <a:spLocks noGrp="1" noRot="1" noChangeAspect="1"/>
          </p:cNvSpPr>
          <p:nvPr>
            <p:ph type="sldImg" idx="2"/>
          </p:nvPr>
        </p:nvSpPr>
        <p:spPr>
          <a:xfrm>
            <a:off x="11895138" y="2894013"/>
            <a:ext cx="13795375" cy="14452600"/>
          </a:xfrm>
          <a:prstGeom prst="rect">
            <a:avLst/>
          </a:prstGeom>
          <a:noFill/>
          <a:ln w="12700">
            <a:solidFill>
              <a:prstClr val="black"/>
            </a:solidFill>
          </a:ln>
        </p:spPr>
        <p:txBody>
          <a:bodyPr vert="horz" lIns="423286" tIns="211640" rIns="423286" bIns="211640" rtlCol="0" anchor="ctr"/>
          <a:lstStyle/>
          <a:p>
            <a:endParaRPr lang="en-US"/>
          </a:p>
        </p:txBody>
      </p:sp>
      <p:sp>
        <p:nvSpPr>
          <p:cNvPr id="5" name="Notes Placeholder 4"/>
          <p:cNvSpPr>
            <a:spLocks noGrp="1"/>
          </p:cNvSpPr>
          <p:nvPr>
            <p:ph type="body" sz="quarter" idx="3"/>
          </p:nvPr>
        </p:nvSpPr>
        <p:spPr>
          <a:xfrm>
            <a:off x="3760257" y="18308716"/>
            <a:ext cx="30065147" cy="17348538"/>
          </a:xfrm>
          <a:prstGeom prst="rect">
            <a:avLst/>
          </a:prstGeom>
        </p:spPr>
        <p:txBody>
          <a:bodyPr vert="horz" lIns="423286" tIns="211640" rIns="423286" bIns="21164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8" y="36617435"/>
            <a:ext cx="16288802" cy="1926891"/>
          </a:xfrm>
          <a:prstGeom prst="rect">
            <a:avLst/>
          </a:prstGeom>
        </p:spPr>
        <p:txBody>
          <a:bodyPr vert="horz" lIns="423286" tIns="211640" rIns="423286" bIns="211640" rtlCol="0" anchor="b"/>
          <a:lstStyle>
            <a:lvl1pPr algn="l">
              <a:defRPr sz="5500"/>
            </a:lvl1pPr>
          </a:lstStyle>
          <a:p>
            <a:endParaRPr lang="en-US"/>
          </a:p>
        </p:txBody>
      </p:sp>
      <p:sp>
        <p:nvSpPr>
          <p:cNvPr id="7" name="Slide Number Placeholder 6"/>
          <p:cNvSpPr>
            <a:spLocks noGrp="1"/>
          </p:cNvSpPr>
          <p:nvPr>
            <p:ph type="sldNum" sz="quarter" idx="5"/>
          </p:nvPr>
        </p:nvSpPr>
        <p:spPr>
          <a:xfrm>
            <a:off x="21288424" y="36617435"/>
            <a:ext cx="16288802" cy="1926891"/>
          </a:xfrm>
          <a:prstGeom prst="rect">
            <a:avLst/>
          </a:prstGeom>
        </p:spPr>
        <p:txBody>
          <a:bodyPr vert="horz" lIns="423286" tIns="211640" rIns="423286" bIns="211640" rtlCol="0" anchor="b"/>
          <a:lstStyle>
            <a:lvl1pPr algn="r">
              <a:defRPr sz="5500"/>
            </a:lvl1pPr>
          </a:lstStyle>
          <a:p>
            <a:fld id="{3437BECC-28DA-4057-8216-D6A9B322068C}" type="slidenum">
              <a:rPr lang="en-US" smtClean="0"/>
              <a:pPr/>
              <a:t>‹#›</a:t>
            </a:fld>
            <a:endParaRPr lang="en-US"/>
          </a:p>
        </p:txBody>
      </p:sp>
    </p:spTree>
    <p:extLst>
      <p:ext uri="{BB962C8B-B14F-4D97-AF65-F5344CB8AC3E}">
        <p14:creationId xmlns:p14="http://schemas.microsoft.com/office/powerpoint/2010/main" val="289205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5138" y="2894013"/>
            <a:ext cx="13795375" cy="144526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37BECC-28DA-4057-8216-D6A9B322068C}"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12498498"/>
            <a:ext cx="32644080" cy="8624147"/>
          </a:xfrm>
        </p:spPr>
        <p:txBody>
          <a:bodyPr/>
          <a:lstStyle/>
          <a:p>
            <a:r>
              <a:rPr lang="en-US" smtClean="0"/>
              <a:t>Click to edit Master title style</a:t>
            </a:r>
            <a:endParaRPr lang="en-US"/>
          </a:p>
        </p:txBody>
      </p:sp>
      <p:sp>
        <p:nvSpPr>
          <p:cNvPr id="3" name="Subtitle 2"/>
          <p:cNvSpPr>
            <a:spLocks noGrp="1"/>
          </p:cNvSpPr>
          <p:nvPr>
            <p:ph type="subTitle" idx="1"/>
          </p:nvPr>
        </p:nvSpPr>
        <p:spPr>
          <a:xfrm>
            <a:off x="5760720" y="22799040"/>
            <a:ext cx="26883360" cy="10281920"/>
          </a:xfrm>
        </p:spPr>
        <p:txBody>
          <a:bodyPr/>
          <a:lstStyle>
            <a:lvl1pPr marL="0" indent="0" algn="ctr">
              <a:buNone/>
              <a:defRPr>
                <a:solidFill>
                  <a:schemeClr val="tx1">
                    <a:tint val="75000"/>
                  </a:schemeClr>
                </a:solidFill>
              </a:defRPr>
            </a:lvl1pPr>
            <a:lvl2pPr marL="2116150" indent="0" algn="ctr">
              <a:buNone/>
              <a:defRPr>
                <a:solidFill>
                  <a:schemeClr val="tx1">
                    <a:tint val="75000"/>
                  </a:schemeClr>
                </a:solidFill>
              </a:defRPr>
            </a:lvl2pPr>
            <a:lvl3pPr marL="4232300" indent="0" algn="ctr">
              <a:buNone/>
              <a:defRPr>
                <a:solidFill>
                  <a:schemeClr val="tx1">
                    <a:tint val="75000"/>
                  </a:schemeClr>
                </a:solidFill>
              </a:defRPr>
            </a:lvl3pPr>
            <a:lvl4pPr marL="6348451" indent="0" algn="ctr">
              <a:buNone/>
              <a:defRPr>
                <a:solidFill>
                  <a:schemeClr val="tx1">
                    <a:tint val="75000"/>
                  </a:schemeClr>
                </a:solidFill>
              </a:defRPr>
            </a:lvl4pPr>
            <a:lvl5pPr marL="8464601" indent="0" algn="ctr">
              <a:buNone/>
              <a:defRPr>
                <a:solidFill>
                  <a:schemeClr val="tx1">
                    <a:tint val="75000"/>
                  </a:schemeClr>
                </a:solidFill>
              </a:defRPr>
            </a:lvl5pPr>
            <a:lvl6pPr marL="10580751" indent="0" algn="ctr">
              <a:buNone/>
              <a:defRPr>
                <a:solidFill>
                  <a:schemeClr val="tx1">
                    <a:tint val="75000"/>
                  </a:schemeClr>
                </a:solidFill>
              </a:defRPr>
            </a:lvl6pPr>
            <a:lvl7pPr marL="12696901" indent="0" algn="ctr">
              <a:buNone/>
              <a:defRPr>
                <a:solidFill>
                  <a:schemeClr val="tx1">
                    <a:tint val="75000"/>
                  </a:schemeClr>
                </a:solidFill>
              </a:defRPr>
            </a:lvl7pPr>
            <a:lvl8pPr marL="14813051" indent="0" algn="ctr">
              <a:buNone/>
              <a:defRPr>
                <a:solidFill>
                  <a:schemeClr val="tx1">
                    <a:tint val="75000"/>
                  </a:schemeClr>
                </a:solidFill>
              </a:defRPr>
            </a:lvl8pPr>
            <a:lvl9pPr marL="1692920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11FB4EA-44C9-4B59-AEE2-07F180DC84F2}" type="datetimeFigureOut">
              <a:rPr lang="en-US"/>
              <a:pPr>
                <a:defRPr/>
              </a:pPr>
              <a:t>10/18/2012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B6AE84-440C-4D37-AD74-4D04FAA9A2B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2070E5-4B4E-4D6C-B599-BFF98A578B1D}" type="datetimeFigureOut">
              <a:rPr lang="en-US"/>
              <a:pPr>
                <a:defRPr/>
              </a:pPr>
              <a:t>10/18/2012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FDB8C5-617E-4435-B7CB-8AFE05F6BC7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373920" y="8810418"/>
            <a:ext cx="34564320" cy="1876636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80960" y="8810418"/>
            <a:ext cx="103052880" cy="187663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0ECB92-30EB-4354-A4AA-1BB40B170A30}" type="datetimeFigureOut">
              <a:rPr lang="en-US"/>
              <a:pPr>
                <a:defRPr/>
              </a:pPr>
              <a:t>10/18/2012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E0DCC6-09CD-4323-BC67-0140F2B8017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EFAE8D5-EE3C-4996-B0A7-795B2BA31D43}" type="datetimeFigureOut">
              <a:rPr lang="en-US"/>
              <a:pPr>
                <a:defRPr/>
              </a:pPr>
              <a:t>10/18/2012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6223E4-D3AC-469E-A288-DAD8C87C781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33714" y="25853816"/>
            <a:ext cx="32644080" cy="7990840"/>
          </a:xfrm>
        </p:spPr>
        <p:txBody>
          <a:bodyPr anchor="t"/>
          <a:lstStyle>
            <a:lvl1pPr algn="l">
              <a:defRPr sz="18500" b="1" cap="all"/>
            </a:lvl1pPr>
          </a:lstStyle>
          <a:p>
            <a:r>
              <a:rPr lang="en-US" smtClean="0"/>
              <a:t>Click to edit Master title style</a:t>
            </a:r>
            <a:endParaRPr lang="en-US"/>
          </a:p>
        </p:txBody>
      </p:sp>
      <p:sp>
        <p:nvSpPr>
          <p:cNvPr id="3" name="Text Placeholder 2"/>
          <p:cNvSpPr>
            <a:spLocks noGrp="1"/>
          </p:cNvSpPr>
          <p:nvPr>
            <p:ph type="body" idx="1"/>
          </p:nvPr>
        </p:nvSpPr>
        <p:spPr>
          <a:xfrm>
            <a:off x="3033714" y="17052721"/>
            <a:ext cx="32644080" cy="8801097"/>
          </a:xfrm>
        </p:spPr>
        <p:txBody>
          <a:bodyPr anchor="b"/>
          <a:lstStyle>
            <a:lvl1pPr marL="0" indent="0">
              <a:buNone/>
              <a:defRPr sz="9300">
                <a:solidFill>
                  <a:schemeClr val="tx1">
                    <a:tint val="75000"/>
                  </a:schemeClr>
                </a:solidFill>
              </a:defRPr>
            </a:lvl1pPr>
            <a:lvl2pPr marL="2116150" indent="0">
              <a:buNone/>
              <a:defRPr sz="8300">
                <a:solidFill>
                  <a:schemeClr val="tx1">
                    <a:tint val="75000"/>
                  </a:schemeClr>
                </a:solidFill>
              </a:defRPr>
            </a:lvl2pPr>
            <a:lvl3pPr marL="4232300" indent="0">
              <a:buNone/>
              <a:defRPr sz="7400">
                <a:solidFill>
                  <a:schemeClr val="tx1">
                    <a:tint val="75000"/>
                  </a:schemeClr>
                </a:solidFill>
              </a:defRPr>
            </a:lvl3pPr>
            <a:lvl4pPr marL="6348451" indent="0">
              <a:buNone/>
              <a:defRPr sz="6500">
                <a:solidFill>
                  <a:schemeClr val="tx1">
                    <a:tint val="75000"/>
                  </a:schemeClr>
                </a:solidFill>
              </a:defRPr>
            </a:lvl4pPr>
            <a:lvl5pPr marL="8464601" indent="0">
              <a:buNone/>
              <a:defRPr sz="6500">
                <a:solidFill>
                  <a:schemeClr val="tx1">
                    <a:tint val="75000"/>
                  </a:schemeClr>
                </a:solidFill>
              </a:defRPr>
            </a:lvl5pPr>
            <a:lvl6pPr marL="10580751" indent="0">
              <a:buNone/>
              <a:defRPr sz="6500">
                <a:solidFill>
                  <a:schemeClr val="tx1">
                    <a:tint val="75000"/>
                  </a:schemeClr>
                </a:solidFill>
              </a:defRPr>
            </a:lvl6pPr>
            <a:lvl7pPr marL="12696901" indent="0">
              <a:buNone/>
              <a:defRPr sz="6500">
                <a:solidFill>
                  <a:schemeClr val="tx1">
                    <a:tint val="75000"/>
                  </a:schemeClr>
                </a:solidFill>
              </a:defRPr>
            </a:lvl7pPr>
            <a:lvl8pPr marL="14813051" indent="0">
              <a:buNone/>
              <a:defRPr sz="6500">
                <a:solidFill>
                  <a:schemeClr val="tx1">
                    <a:tint val="75000"/>
                  </a:schemeClr>
                </a:solidFill>
              </a:defRPr>
            </a:lvl8pPr>
            <a:lvl9pPr marL="16929202" indent="0">
              <a:buNone/>
              <a:defRPr sz="6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E9B4C51-D9CD-464A-AC3C-ADB01D4E6FA7}" type="datetimeFigureOut">
              <a:rPr lang="en-US"/>
              <a:pPr>
                <a:defRPr/>
              </a:pPr>
              <a:t>10/18/2012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8327C9-7AFE-41EE-9B67-CEE66262425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80960" y="51316473"/>
            <a:ext cx="68808600" cy="145157613"/>
          </a:xfrm>
        </p:spPr>
        <p:txBody>
          <a:bodyPr/>
          <a:lstStyle>
            <a:lvl1pPr>
              <a:defRPr sz="13000"/>
            </a:lvl1pPr>
            <a:lvl2pPr>
              <a:defRPr sz="11100"/>
            </a:lvl2pPr>
            <a:lvl3pPr>
              <a:defRPr sz="9300"/>
            </a:lvl3pPr>
            <a:lvl4pPr>
              <a:defRPr sz="8300"/>
            </a:lvl4pPr>
            <a:lvl5pPr>
              <a:defRPr sz="8300"/>
            </a:lvl5pPr>
            <a:lvl6pPr>
              <a:defRPr sz="8300"/>
            </a:lvl6pPr>
            <a:lvl7pPr>
              <a:defRPr sz="8300"/>
            </a:lvl7pPr>
            <a:lvl8pPr>
              <a:defRPr sz="8300"/>
            </a:lvl8pPr>
            <a:lvl9pPr>
              <a:defRPr sz="8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129640" y="51316473"/>
            <a:ext cx="68808600" cy="145157613"/>
          </a:xfrm>
        </p:spPr>
        <p:txBody>
          <a:bodyPr/>
          <a:lstStyle>
            <a:lvl1pPr>
              <a:defRPr sz="13000"/>
            </a:lvl1pPr>
            <a:lvl2pPr>
              <a:defRPr sz="11100"/>
            </a:lvl2pPr>
            <a:lvl3pPr>
              <a:defRPr sz="9300"/>
            </a:lvl3pPr>
            <a:lvl4pPr>
              <a:defRPr sz="8300"/>
            </a:lvl4pPr>
            <a:lvl5pPr>
              <a:defRPr sz="8300"/>
            </a:lvl5pPr>
            <a:lvl6pPr>
              <a:defRPr sz="8300"/>
            </a:lvl6pPr>
            <a:lvl7pPr>
              <a:defRPr sz="8300"/>
            </a:lvl7pPr>
            <a:lvl8pPr>
              <a:defRPr sz="8300"/>
            </a:lvl8pPr>
            <a:lvl9pPr>
              <a:defRPr sz="8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7B26790-1D05-43F0-B433-9509D687BDE3}" type="datetimeFigureOut">
              <a:rPr lang="en-US"/>
              <a:pPr>
                <a:defRPr/>
              </a:pPr>
              <a:t>10/18/2012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143C15A-A8CC-45C3-9AE3-CC106E7DD08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20240" y="1611210"/>
            <a:ext cx="34564320" cy="670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20242" y="9005996"/>
            <a:ext cx="16968789" cy="3753270"/>
          </a:xfrm>
        </p:spPr>
        <p:txBody>
          <a:bodyPr anchor="b"/>
          <a:lstStyle>
            <a:lvl1pPr marL="0" indent="0">
              <a:buNone/>
              <a:defRPr sz="11100" b="1"/>
            </a:lvl1pPr>
            <a:lvl2pPr marL="2116150" indent="0">
              <a:buNone/>
              <a:defRPr sz="9300" b="1"/>
            </a:lvl2pPr>
            <a:lvl3pPr marL="4232300" indent="0">
              <a:buNone/>
              <a:defRPr sz="8300" b="1"/>
            </a:lvl3pPr>
            <a:lvl4pPr marL="6348451" indent="0">
              <a:buNone/>
              <a:defRPr sz="7400" b="1"/>
            </a:lvl4pPr>
            <a:lvl5pPr marL="8464601" indent="0">
              <a:buNone/>
              <a:defRPr sz="7400" b="1"/>
            </a:lvl5pPr>
            <a:lvl6pPr marL="10580751" indent="0">
              <a:buNone/>
              <a:defRPr sz="7400" b="1"/>
            </a:lvl6pPr>
            <a:lvl7pPr marL="12696901" indent="0">
              <a:buNone/>
              <a:defRPr sz="7400" b="1"/>
            </a:lvl7pPr>
            <a:lvl8pPr marL="14813051" indent="0">
              <a:buNone/>
              <a:defRPr sz="7400" b="1"/>
            </a:lvl8pPr>
            <a:lvl9pPr marL="16929202" indent="0">
              <a:buNone/>
              <a:defRPr sz="7400" b="1"/>
            </a:lvl9pPr>
          </a:lstStyle>
          <a:p>
            <a:pPr lvl="0"/>
            <a:r>
              <a:rPr lang="en-US" smtClean="0"/>
              <a:t>Click to edit Master text styles</a:t>
            </a:r>
          </a:p>
        </p:txBody>
      </p:sp>
      <p:sp>
        <p:nvSpPr>
          <p:cNvPr id="4" name="Content Placeholder 3"/>
          <p:cNvSpPr>
            <a:spLocks noGrp="1"/>
          </p:cNvSpPr>
          <p:nvPr>
            <p:ph sz="half" idx="2"/>
          </p:nvPr>
        </p:nvSpPr>
        <p:spPr>
          <a:xfrm>
            <a:off x="1920242" y="12759266"/>
            <a:ext cx="16968789" cy="23180890"/>
          </a:xfrm>
        </p:spPr>
        <p:txBody>
          <a:bodyPr/>
          <a:lstStyle>
            <a:lvl1pPr>
              <a:defRPr sz="11100"/>
            </a:lvl1pPr>
            <a:lvl2pPr>
              <a:defRPr sz="9300"/>
            </a:lvl2pPr>
            <a:lvl3pPr>
              <a:defRPr sz="8300"/>
            </a:lvl3pPr>
            <a:lvl4pPr>
              <a:defRPr sz="7400"/>
            </a:lvl4pPr>
            <a:lvl5pPr>
              <a:defRPr sz="7400"/>
            </a:lvl5pPr>
            <a:lvl6pPr>
              <a:defRPr sz="7400"/>
            </a:lvl6pPr>
            <a:lvl7pPr>
              <a:defRPr sz="7400"/>
            </a:lvl7pPr>
            <a:lvl8pPr>
              <a:defRPr sz="7400"/>
            </a:lvl8pPr>
            <a:lvl9pPr>
              <a:defRPr sz="7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9509107" y="9005996"/>
            <a:ext cx="16975455" cy="3753270"/>
          </a:xfrm>
        </p:spPr>
        <p:txBody>
          <a:bodyPr anchor="b"/>
          <a:lstStyle>
            <a:lvl1pPr marL="0" indent="0">
              <a:buNone/>
              <a:defRPr sz="11100" b="1"/>
            </a:lvl1pPr>
            <a:lvl2pPr marL="2116150" indent="0">
              <a:buNone/>
              <a:defRPr sz="9300" b="1"/>
            </a:lvl2pPr>
            <a:lvl3pPr marL="4232300" indent="0">
              <a:buNone/>
              <a:defRPr sz="8300" b="1"/>
            </a:lvl3pPr>
            <a:lvl4pPr marL="6348451" indent="0">
              <a:buNone/>
              <a:defRPr sz="7400" b="1"/>
            </a:lvl4pPr>
            <a:lvl5pPr marL="8464601" indent="0">
              <a:buNone/>
              <a:defRPr sz="7400" b="1"/>
            </a:lvl5pPr>
            <a:lvl6pPr marL="10580751" indent="0">
              <a:buNone/>
              <a:defRPr sz="7400" b="1"/>
            </a:lvl6pPr>
            <a:lvl7pPr marL="12696901" indent="0">
              <a:buNone/>
              <a:defRPr sz="7400" b="1"/>
            </a:lvl7pPr>
            <a:lvl8pPr marL="14813051" indent="0">
              <a:buNone/>
              <a:defRPr sz="7400" b="1"/>
            </a:lvl8pPr>
            <a:lvl9pPr marL="16929202" indent="0">
              <a:buNone/>
              <a:defRPr sz="7400" b="1"/>
            </a:lvl9pPr>
          </a:lstStyle>
          <a:p>
            <a:pPr lvl="0"/>
            <a:r>
              <a:rPr lang="en-US" smtClean="0"/>
              <a:t>Click to edit Master text styles</a:t>
            </a:r>
          </a:p>
        </p:txBody>
      </p:sp>
      <p:sp>
        <p:nvSpPr>
          <p:cNvPr id="6" name="Content Placeholder 5"/>
          <p:cNvSpPr>
            <a:spLocks noGrp="1"/>
          </p:cNvSpPr>
          <p:nvPr>
            <p:ph sz="quarter" idx="4"/>
          </p:nvPr>
        </p:nvSpPr>
        <p:spPr>
          <a:xfrm>
            <a:off x="19509107" y="12759266"/>
            <a:ext cx="16975455" cy="23180890"/>
          </a:xfrm>
        </p:spPr>
        <p:txBody>
          <a:bodyPr/>
          <a:lstStyle>
            <a:lvl1pPr>
              <a:defRPr sz="11100"/>
            </a:lvl1pPr>
            <a:lvl2pPr>
              <a:defRPr sz="9300"/>
            </a:lvl2pPr>
            <a:lvl3pPr>
              <a:defRPr sz="8300"/>
            </a:lvl3pPr>
            <a:lvl4pPr>
              <a:defRPr sz="7400"/>
            </a:lvl4pPr>
            <a:lvl5pPr>
              <a:defRPr sz="7400"/>
            </a:lvl5pPr>
            <a:lvl6pPr>
              <a:defRPr sz="7400"/>
            </a:lvl6pPr>
            <a:lvl7pPr>
              <a:defRPr sz="7400"/>
            </a:lvl7pPr>
            <a:lvl8pPr>
              <a:defRPr sz="7400"/>
            </a:lvl8pPr>
            <a:lvl9pPr>
              <a:defRPr sz="7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3D29124-C263-41F1-BB37-19F1E4F3A8EB}" type="datetimeFigureOut">
              <a:rPr lang="en-US"/>
              <a:pPr>
                <a:defRPr/>
              </a:pPr>
              <a:t>10/18/2012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68F41C-E41D-4151-8CC2-0C75FAE2D77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B40700-46BE-494E-88CA-660FA6B48B0C}" type="datetimeFigureOut">
              <a:rPr lang="en-US"/>
              <a:pPr>
                <a:defRPr/>
              </a:pPr>
              <a:t>10/18/2012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C8F74C2-FF3F-4D35-B973-83363BC3D48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3C2BE8-DF49-4958-ADFA-9DF3AF8846F0}" type="datetimeFigureOut">
              <a:rPr lang="en-US"/>
              <a:pPr>
                <a:defRPr/>
              </a:pPr>
              <a:t>10/18/2012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755A2A2-FAF9-4501-BD12-8BA6C3BF303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5" y="1601893"/>
            <a:ext cx="12634914" cy="6817360"/>
          </a:xfrm>
        </p:spPr>
        <p:txBody>
          <a:bodyPr anchor="b"/>
          <a:lstStyle>
            <a:lvl1pPr algn="l">
              <a:defRPr sz="9300" b="1"/>
            </a:lvl1pPr>
          </a:lstStyle>
          <a:p>
            <a:r>
              <a:rPr lang="en-US" smtClean="0"/>
              <a:t>Click to edit Master title style</a:t>
            </a:r>
            <a:endParaRPr lang="en-US"/>
          </a:p>
        </p:txBody>
      </p:sp>
      <p:sp>
        <p:nvSpPr>
          <p:cNvPr id="3" name="Content Placeholder 2"/>
          <p:cNvSpPr>
            <a:spLocks noGrp="1"/>
          </p:cNvSpPr>
          <p:nvPr>
            <p:ph idx="1"/>
          </p:nvPr>
        </p:nvSpPr>
        <p:spPr>
          <a:xfrm>
            <a:off x="15015210" y="1601899"/>
            <a:ext cx="21469350" cy="34338263"/>
          </a:xfrm>
        </p:spPr>
        <p:txBody>
          <a:bodyPr/>
          <a:lstStyle>
            <a:lvl1pPr>
              <a:defRPr sz="14800"/>
            </a:lvl1pPr>
            <a:lvl2pPr>
              <a:defRPr sz="13000"/>
            </a:lvl2pPr>
            <a:lvl3pPr>
              <a:defRPr sz="111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920245" y="8419259"/>
            <a:ext cx="12634914" cy="27520903"/>
          </a:xfrm>
        </p:spPr>
        <p:txBody>
          <a:bodyPr/>
          <a:lstStyle>
            <a:lvl1pPr marL="0" indent="0">
              <a:buNone/>
              <a:defRPr sz="6500"/>
            </a:lvl1pPr>
            <a:lvl2pPr marL="2116150" indent="0">
              <a:buNone/>
              <a:defRPr sz="5600"/>
            </a:lvl2pPr>
            <a:lvl3pPr marL="4232300" indent="0">
              <a:buNone/>
              <a:defRPr sz="4600"/>
            </a:lvl3pPr>
            <a:lvl4pPr marL="6348451" indent="0">
              <a:buNone/>
              <a:defRPr sz="4200"/>
            </a:lvl4pPr>
            <a:lvl5pPr marL="8464601" indent="0">
              <a:buNone/>
              <a:defRPr sz="4200"/>
            </a:lvl5pPr>
            <a:lvl6pPr marL="10580751" indent="0">
              <a:buNone/>
              <a:defRPr sz="4200"/>
            </a:lvl6pPr>
            <a:lvl7pPr marL="12696901" indent="0">
              <a:buNone/>
              <a:defRPr sz="4200"/>
            </a:lvl7pPr>
            <a:lvl8pPr marL="14813051" indent="0">
              <a:buNone/>
              <a:defRPr sz="4200"/>
            </a:lvl8pPr>
            <a:lvl9pPr marL="16929202" indent="0">
              <a:buNone/>
              <a:defRPr sz="4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21E302-FAFD-4893-8B67-E829FBF39C07}" type="datetimeFigureOut">
              <a:rPr lang="en-US"/>
              <a:pPr>
                <a:defRPr/>
              </a:pPr>
              <a:t>10/18/2012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F1ACCD-B38E-4B21-8048-CFE8076A32B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27609" y="28163523"/>
            <a:ext cx="23042880" cy="3324863"/>
          </a:xfrm>
        </p:spPr>
        <p:txBody>
          <a:bodyPr anchor="b"/>
          <a:lstStyle>
            <a:lvl1pPr algn="l">
              <a:defRPr sz="9300" b="1"/>
            </a:lvl1pPr>
          </a:lstStyle>
          <a:p>
            <a:r>
              <a:rPr lang="en-US" smtClean="0"/>
              <a:t>Click to edit Master title style</a:t>
            </a:r>
            <a:endParaRPr lang="en-US"/>
          </a:p>
        </p:txBody>
      </p:sp>
      <p:sp>
        <p:nvSpPr>
          <p:cNvPr id="3" name="Picture Placeholder 2"/>
          <p:cNvSpPr>
            <a:spLocks noGrp="1"/>
          </p:cNvSpPr>
          <p:nvPr>
            <p:ph type="pic" idx="1"/>
          </p:nvPr>
        </p:nvSpPr>
        <p:spPr>
          <a:xfrm>
            <a:off x="7527609" y="3594947"/>
            <a:ext cx="23042880" cy="24140160"/>
          </a:xfrm>
        </p:spPr>
        <p:txBody>
          <a:bodyPr rtlCol="0">
            <a:normAutofit/>
          </a:bodyPr>
          <a:lstStyle>
            <a:lvl1pPr marL="0" indent="0">
              <a:buNone/>
              <a:defRPr sz="14800"/>
            </a:lvl1pPr>
            <a:lvl2pPr marL="2116150" indent="0">
              <a:buNone/>
              <a:defRPr sz="13000"/>
            </a:lvl2pPr>
            <a:lvl3pPr marL="4232300" indent="0">
              <a:buNone/>
              <a:defRPr sz="11100"/>
            </a:lvl3pPr>
            <a:lvl4pPr marL="6348451" indent="0">
              <a:buNone/>
              <a:defRPr sz="9300"/>
            </a:lvl4pPr>
            <a:lvl5pPr marL="8464601" indent="0">
              <a:buNone/>
              <a:defRPr sz="9300"/>
            </a:lvl5pPr>
            <a:lvl6pPr marL="10580751" indent="0">
              <a:buNone/>
              <a:defRPr sz="9300"/>
            </a:lvl6pPr>
            <a:lvl7pPr marL="12696901" indent="0">
              <a:buNone/>
              <a:defRPr sz="9300"/>
            </a:lvl7pPr>
            <a:lvl8pPr marL="14813051" indent="0">
              <a:buNone/>
              <a:defRPr sz="9300"/>
            </a:lvl8pPr>
            <a:lvl9pPr marL="16929202" indent="0">
              <a:buNone/>
              <a:defRPr sz="9300"/>
            </a:lvl9pPr>
          </a:lstStyle>
          <a:p>
            <a:pPr lvl="0"/>
            <a:endParaRPr lang="en-US" noProof="0"/>
          </a:p>
        </p:txBody>
      </p:sp>
      <p:sp>
        <p:nvSpPr>
          <p:cNvPr id="4" name="Text Placeholder 3"/>
          <p:cNvSpPr>
            <a:spLocks noGrp="1"/>
          </p:cNvSpPr>
          <p:nvPr>
            <p:ph type="body" sz="half" idx="2"/>
          </p:nvPr>
        </p:nvSpPr>
        <p:spPr>
          <a:xfrm>
            <a:off x="7527609" y="31488386"/>
            <a:ext cx="23042880" cy="4721857"/>
          </a:xfrm>
        </p:spPr>
        <p:txBody>
          <a:bodyPr/>
          <a:lstStyle>
            <a:lvl1pPr marL="0" indent="0">
              <a:buNone/>
              <a:defRPr sz="6500"/>
            </a:lvl1pPr>
            <a:lvl2pPr marL="2116150" indent="0">
              <a:buNone/>
              <a:defRPr sz="5600"/>
            </a:lvl2pPr>
            <a:lvl3pPr marL="4232300" indent="0">
              <a:buNone/>
              <a:defRPr sz="4600"/>
            </a:lvl3pPr>
            <a:lvl4pPr marL="6348451" indent="0">
              <a:buNone/>
              <a:defRPr sz="4200"/>
            </a:lvl4pPr>
            <a:lvl5pPr marL="8464601" indent="0">
              <a:buNone/>
              <a:defRPr sz="4200"/>
            </a:lvl5pPr>
            <a:lvl6pPr marL="10580751" indent="0">
              <a:buNone/>
              <a:defRPr sz="4200"/>
            </a:lvl6pPr>
            <a:lvl7pPr marL="12696901" indent="0">
              <a:buNone/>
              <a:defRPr sz="4200"/>
            </a:lvl7pPr>
            <a:lvl8pPr marL="14813051" indent="0">
              <a:buNone/>
              <a:defRPr sz="4200"/>
            </a:lvl8pPr>
            <a:lvl9pPr marL="16929202" indent="0">
              <a:buNone/>
              <a:defRPr sz="4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06F6D4-E682-41F3-B458-2028FA3157FA}" type="datetimeFigureOut">
              <a:rPr lang="en-US"/>
              <a:pPr>
                <a:defRPr/>
              </a:pPr>
              <a:t>10/18/2012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CE5CC6-B7EA-440A-B6DC-7612C309E59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20240" y="1611661"/>
            <a:ext cx="34564320" cy="6705600"/>
          </a:xfrm>
          <a:prstGeom prst="rect">
            <a:avLst/>
          </a:prstGeom>
          <a:noFill/>
          <a:ln w="9525">
            <a:noFill/>
            <a:miter lim="800000"/>
            <a:headEnd/>
            <a:tailEnd/>
          </a:ln>
        </p:spPr>
        <p:txBody>
          <a:bodyPr vert="horz" wrap="square" lIns="423230" tIns="211615" rIns="423230" bIns="211615"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920240" y="9387161"/>
            <a:ext cx="34564320" cy="26553222"/>
          </a:xfrm>
          <a:prstGeom prst="rect">
            <a:avLst/>
          </a:prstGeom>
          <a:noFill/>
          <a:ln w="9525">
            <a:noFill/>
            <a:miter lim="800000"/>
            <a:headEnd/>
            <a:tailEnd/>
          </a:ln>
        </p:spPr>
        <p:txBody>
          <a:bodyPr vert="horz" wrap="square" lIns="423230" tIns="211615" rIns="423230" bIns="2116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920240" y="37291385"/>
            <a:ext cx="8961120" cy="2141499"/>
          </a:xfrm>
          <a:prstGeom prst="rect">
            <a:avLst/>
          </a:prstGeom>
        </p:spPr>
        <p:txBody>
          <a:bodyPr vert="horz" lIns="423230" tIns="211615" rIns="423230" bIns="211615" rtlCol="0" anchor="ctr"/>
          <a:lstStyle>
            <a:lvl1pPr algn="l" defTabSz="4232300" fontAlgn="auto">
              <a:spcBef>
                <a:spcPts val="0"/>
              </a:spcBef>
              <a:spcAft>
                <a:spcPts val="0"/>
              </a:spcAft>
              <a:defRPr sz="5600">
                <a:solidFill>
                  <a:schemeClr val="tx1">
                    <a:tint val="75000"/>
                  </a:schemeClr>
                </a:solidFill>
                <a:latin typeface="+mn-lt"/>
              </a:defRPr>
            </a:lvl1pPr>
          </a:lstStyle>
          <a:p>
            <a:pPr>
              <a:defRPr/>
            </a:pPr>
            <a:fld id="{33AD0590-CD0B-42C2-9348-0FF3D3F0A4BE}" type="datetimeFigureOut">
              <a:rPr lang="en-US"/>
              <a:pPr>
                <a:defRPr/>
              </a:pPr>
              <a:t>10/18/2012</a:t>
            </a:fld>
            <a:endParaRPr lang="en-US"/>
          </a:p>
        </p:txBody>
      </p:sp>
      <p:sp>
        <p:nvSpPr>
          <p:cNvPr id="5" name="Footer Placeholder 4"/>
          <p:cNvSpPr>
            <a:spLocks noGrp="1"/>
          </p:cNvSpPr>
          <p:nvPr>
            <p:ph type="ftr" sz="quarter" idx="3"/>
          </p:nvPr>
        </p:nvSpPr>
        <p:spPr>
          <a:xfrm>
            <a:off x="13121640" y="37291385"/>
            <a:ext cx="12161520" cy="2141499"/>
          </a:xfrm>
          <a:prstGeom prst="rect">
            <a:avLst/>
          </a:prstGeom>
        </p:spPr>
        <p:txBody>
          <a:bodyPr vert="horz" lIns="423230" tIns="211615" rIns="423230" bIns="211615" rtlCol="0" anchor="ctr"/>
          <a:lstStyle>
            <a:lvl1pPr algn="ctr" defTabSz="4232300" fontAlgn="auto">
              <a:spcBef>
                <a:spcPts val="0"/>
              </a:spcBef>
              <a:spcAft>
                <a:spcPts val="0"/>
              </a:spcAft>
              <a:defRPr sz="56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27523440" y="37291385"/>
            <a:ext cx="8961120" cy="2141499"/>
          </a:xfrm>
          <a:prstGeom prst="rect">
            <a:avLst/>
          </a:prstGeom>
        </p:spPr>
        <p:txBody>
          <a:bodyPr vert="horz" lIns="423230" tIns="211615" rIns="423230" bIns="211615" rtlCol="0" anchor="ctr"/>
          <a:lstStyle>
            <a:lvl1pPr algn="r" defTabSz="4232300" fontAlgn="auto">
              <a:spcBef>
                <a:spcPts val="0"/>
              </a:spcBef>
              <a:spcAft>
                <a:spcPts val="0"/>
              </a:spcAft>
              <a:defRPr sz="5600">
                <a:solidFill>
                  <a:schemeClr val="tx1">
                    <a:tint val="75000"/>
                  </a:schemeClr>
                </a:solidFill>
                <a:latin typeface="+mn-lt"/>
              </a:defRPr>
            </a:lvl1pPr>
          </a:lstStyle>
          <a:p>
            <a:pPr>
              <a:defRPr/>
            </a:pPr>
            <a:fld id="{9738150E-DBF7-498E-BB13-BE5779859D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232275" rtl="0" eaLnBrk="0" fontAlgn="base" hangingPunct="0">
        <a:spcBef>
          <a:spcPct val="0"/>
        </a:spcBef>
        <a:spcAft>
          <a:spcPct val="0"/>
        </a:spcAft>
        <a:defRPr sz="20400" kern="1200">
          <a:solidFill>
            <a:schemeClr val="tx1"/>
          </a:solidFill>
          <a:latin typeface="+mj-lt"/>
          <a:ea typeface="+mj-ea"/>
          <a:cs typeface="+mj-cs"/>
        </a:defRPr>
      </a:lvl1pPr>
      <a:lvl2pPr algn="ctr" defTabSz="4232275" rtl="0" eaLnBrk="0" fontAlgn="base" hangingPunct="0">
        <a:spcBef>
          <a:spcPct val="0"/>
        </a:spcBef>
        <a:spcAft>
          <a:spcPct val="0"/>
        </a:spcAft>
        <a:defRPr sz="20400">
          <a:solidFill>
            <a:schemeClr val="tx1"/>
          </a:solidFill>
          <a:latin typeface="Calibri" pitchFamily="34" charset="0"/>
        </a:defRPr>
      </a:lvl2pPr>
      <a:lvl3pPr algn="ctr" defTabSz="4232275" rtl="0" eaLnBrk="0" fontAlgn="base" hangingPunct="0">
        <a:spcBef>
          <a:spcPct val="0"/>
        </a:spcBef>
        <a:spcAft>
          <a:spcPct val="0"/>
        </a:spcAft>
        <a:defRPr sz="20400">
          <a:solidFill>
            <a:schemeClr val="tx1"/>
          </a:solidFill>
          <a:latin typeface="Calibri" pitchFamily="34" charset="0"/>
        </a:defRPr>
      </a:lvl3pPr>
      <a:lvl4pPr algn="ctr" defTabSz="4232275" rtl="0" eaLnBrk="0" fontAlgn="base" hangingPunct="0">
        <a:spcBef>
          <a:spcPct val="0"/>
        </a:spcBef>
        <a:spcAft>
          <a:spcPct val="0"/>
        </a:spcAft>
        <a:defRPr sz="20400">
          <a:solidFill>
            <a:schemeClr val="tx1"/>
          </a:solidFill>
          <a:latin typeface="Calibri" pitchFamily="34" charset="0"/>
        </a:defRPr>
      </a:lvl4pPr>
      <a:lvl5pPr algn="ctr" defTabSz="4232275" rtl="0" eaLnBrk="0" fontAlgn="base" hangingPunct="0">
        <a:spcBef>
          <a:spcPct val="0"/>
        </a:spcBef>
        <a:spcAft>
          <a:spcPct val="0"/>
        </a:spcAft>
        <a:defRPr sz="20400">
          <a:solidFill>
            <a:schemeClr val="tx1"/>
          </a:solidFill>
          <a:latin typeface="Calibri" pitchFamily="34" charset="0"/>
        </a:defRPr>
      </a:lvl5pPr>
      <a:lvl6pPr marL="457200" algn="ctr" defTabSz="4232275" rtl="0" fontAlgn="base">
        <a:spcBef>
          <a:spcPct val="0"/>
        </a:spcBef>
        <a:spcAft>
          <a:spcPct val="0"/>
        </a:spcAft>
        <a:defRPr sz="20400">
          <a:solidFill>
            <a:schemeClr val="tx1"/>
          </a:solidFill>
          <a:latin typeface="Calibri" pitchFamily="34" charset="0"/>
        </a:defRPr>
      </a:lvl6pPr>
      <a:lvl7pPr marL="914400" algn="ctr" defTabSz="4232275" rtl="0" fontAlgn="base">
        <a:spcBef>
          <a:spcPct val="0"/>
        </a:spcBef>
        <a:spcAft>
          <a:spcPct val="0"/>
        </a:spcAft>
        <a:defRPr sz="20400">
          <a:solidFill>
            <a:schemeClr val="tx1"/>
          </a:solidFill>
          <a:latin typeface="Calibri" pitchFamily="34" charset="0"/>
        </a:defRPr>
      </a:lvl7pPr>
      <a:lvl8pPr marL="1371600" algn="ctr" defTabSz="4232275" rtl="0" fontAlgn="base">
        <a:spcBef>
          <a:spcPct val="0"/>
        </a:spcBef>
        <a:spcAft>
          <a:spcPct val="0"/>
        </a:spcAft>
        <a:defRPr sz="20400">
          <a:solidFill>
            <a:schemeClr val="tx1"/>
          </a:solidFill>
          <a:latin typeface="Calibri" pitchFamily="34" charset="0"/>
        </a:defRPr>
      </a:lvl8pPr>
      <a:lvl9pPr marL="1828800" algn="ctr" defTabSz="4232275" rtl="0" fontAlgn="base">
        <a:spcBef>
          <a:spcPct val="0"/>
        </a:spcBef>
        <a:spcAft>
          <a:spcPct val="0"/>
        </a:spcAft>
        <a:defRPr sz="20400">
          <a:solidFill>
            <a:schemeClr val="tx1"/>
          </a:solidFill>
          <a:latin typeface="Calibri" pitchFamily="34" charset="0"/>
        </a:defRPr>
      </a:lvl9pPr>
    </p:titleStyle>
    <p:bodyStyle>
      <a:lvl1pPr marL="1585913" indent="-1585913" algn="l" defTabSz="4232275" rtl="0" eaLnBrk="0" fontAlgn="base" hangingPunct="0">
        <a:spcBef>
          <a:spcPct val="20000"/>
        </a:spcBef>
        <a:spcAft>
          <a:spcPct val="0"/>
        </a:spcAft>
        <a:buFont typeface="Arial" pitchFamily="34" charset="0"/>
        <a:buChar char="•"/>
        <a:defRPr sz="14800" kern="1200">
          <a:solidFill>
            <a:schemeClr val="tx1"/>
          </a:solidFill>
          <a:latin typeface="+mn-lt"/>
          <a:ea typeface="+mn-ea"/>
          <a:cs typeface="+mn-cs"/>
        </a:defRPr>
      </a:lvl1pPr>
      <a:lvl2pPr marL="3438525" indent="-1322388" algn="l" defTabSz="4232275" rtl="0" eaLnBrk="0" fontAlgn="base" hangingPunct="0">
        <a:spcBef>
          <a:spcPct val="20000"/>
        </a:spcBef>
        <a:spcAft>
          <a:spcPct val="0"/>
        </a:spcAft>
        <a:buFont typeface="Arial" pitchFamily="34" charset="0"/>
        <a:buChar char="–"/>
        <a:defRPr sz="13000" kern="1200">
          <a:solidFill>
            <a:schemeClr val="tx1"/>
          </a:solidFill>
          <a:latin typeface="+mn-lt"/>
          <a:ea typeface="+mn-ea"/>
          <a:cs typeface="+mn-cs"/>
        </a:defRPr>
      </a:lvl2pPr>
      <a:lvl3pPr marL="5289550" indent="-1057275" algn="l" defTabSz="4232275" rtl="0" eaLnBrk="0" fontAlgn="base" hangingPunct="0">
        <a:spcBef>
          <a:spcPct val="20000"/>
        </a:spcBef>
        <a:spcAft>
          <a:spcPct val="0"/>
        </a:spcAft>
        <a:buFont typeface="Arial" pitchFamily="34" charset="0"/>
        <a:buChar char="•"/>
        <a:defRPr sz="11100" kern="1200">
          <a:solidFill>
            <a:schemeClr val="tx1"/>
          </a:solidFill>
          <a:latin typeface="+mn-lt"/>
          <a:ea typeface="+mn-ea"/>
          <a:cs typeface="+mn-cs"/>
        </a:defRPr>
      </a:lvl3pPr>
      <a:lvl4pPr marL="7405688" indent="-1057275" algn="l" defTabSz="4232275" rtl="0" eaLnBrk="0" fontAlgn="base" hangingPunct="0">
        <a:spcBef>
          <a:spcPct val="20000"/>
        </a:spcBef>
        <a:spcAft>
          <a:spcPct val="0"/>
        </a:spcAft>
        <a:buFont typeface="Arial" pitchFamily="34" charset="0"/>
        <a:buChar char="–"/>
        <a:defRPr sz="9300" kern="1200">
          <a:solidFill>
            <a:schemeClr val="tx1"/>
          </a:solidFill>
          <a:latin typeface="+mn-lt"/>
          <a:ea typeface="+mn-ea"/>
          <a:cs typeface="+mn-cs"/>
        </a:defRPr>
      </a:lvl4pPr>
      <a:lvl5pPr marL="9521825" indent="-1057275" algn="l" defTabSz="4232275" rtl="0" eaLnBrk="0" fontAlgn="base" hangingPunct="0">
        <a:spcBef>
          <a:spcPct val="20000"/>
        </a:spcBef>
        <a:spcAft>
          <a:spcPct val="0"/>
        </a:spcAft>
        <a:buFont typeface="Arial" pitchFamily="34" charset="0"/>
        <a:buChar char="»"/>
        <a:defRPr sz="9300" kern="1200">
          <a:solidFill>
            <a:schemeClr val="tx1"/>
          </a:solidFill>
          <a:latin typeface="+mn-lt"/>
          <a:ea typeface="+mn-ea"/>
          <a:cs typeface="+mn-cs"/>
        </a:defRPr>
      </a:lvl5pPr>
      <a:lvl6pPr marL="11638826" indent="-1058075" algn="l" defTabSz="4232300" rtl="0" eaLnBrk="1" latinLnBrk="0" hangingPunct="1">
        <a:spcBef>
          <a:spcPct val="20000"/>
        </a:spcBef>
        <a:buFont typeface="Arial" pitchFamily="34" charset="0"/>
        <a:buChar char="•"/>
        <a:defRPr sz="9300" kern="1200">
          <a:solidFill>
            <a:schemeClr val="tx1"/>
          </a:solidFill>
          <a:latin typeface="+mn-lt"/>
          <a:ea typeface="+mn-ea"/>
          <a:cs typeface="+mn-cs"/>
        </a:defRPr>
      </a:lvl6pPr>
      <a:lvl7pPr marL="13754976" indent="-1058075" algn="l" defTabSz="4232300" rtl="0" eaLnBrk="1" latinLnBrk="0" hangingPunct="1">
        <a:spcBef>
          <a:spcPct val="20000"/>
        </a:spcBef>
        <a:buFont typeface="Arial" pitchFamily="34" charset="0"/>
        <a:buChar char="•"/>
        <a:defRPr sz="9300" kern="1200">
          <a:solidFill>
            <a:schemeClr val="tx1"/>
          </a:solidFill>
          <a:latin typeface="+mn-lt"/>
          <a:ea typeface="+mn-ea"/>
          <a:cs typeface="+mn-cs"/>
        </a:defRPr>
      </a:lvl7pPr>
      <a:lvl8pPr marL="15871127" indent="-1058075" algn="l" defTabSz="4232300" rtl="0" eaLnBrk="1" latinLnBrk="0" hangingPunct="1">
        <a:spcBef>
          <a:spcPct val="20000"/>
        </a:spcBef>
        <a:buFont typeface="Arial" pitchFamily="34" charset="0"/>
        <a:buChar char="•"/>
        <a:defRPr sz="9300" kern="1200">
          <a:solidFill>
            <a:schemeClr val="tx1"/>
          </a:solidFill>
          <a:latin typeface="+mn-lt"/>
          <a:ea typeface="+mn-ea"/>
          <a:cs typeface="+mn-cs"/>
        </a:defRPr>
      </a:lvl8pPr>
      <a:lvl9pPr marL="17987277" indent="-1058075" algn="l" defTabSz="4232300" rtl="0" eaLnBrk="1" latinLnBrk="0" hangingPunct="1">
        <a:spcBef>
          <a:spcPct val="20000"/>
        </a:spcBef>
        <a:buFont typeface="Arial" pitchFamily="34" charset="0"/>
        <a:buChar char="•"/>
        <a:defRPr sz="9300" kern="1200">
          <a:solidFill>
            <a:schemeClr val="tx1"/>
          </a:solidFill>
          <a:latin typeface="+mn-lt"/>
          <a:ea typeface="+mn-ea"/>
          <a:cs typeface="+mn-cs"/>
        </a:defRPr>
      </a:lvl9pPr>
    </p:bodyStyle>
    <p:otherStyle>
      <a:defPPr>
        <a:defRPr lang="en-US"/>
      </a:defPPr>
      <a:lvl1pPr marL="0" algn="l" defTabSz="4232300" rtl="0" eaLnBrk="1" latinLnBrk="0" hangingPunct="1">
        <a:defRPr sz="8300" kern="1200">
          <a:solidFill>
            <a:schemeClr val="tx1"/>
          </a:solidFill>
          <a:latin typeface="+mn-lt"/>
          <a:ea typeface="+mn-ea"/>
          <a:cs typeface="+mn-cs"/>
        </a:defRPr>
      </a:lvl1pPr>
      <a:lvl2pPr marL="2116150" algn="l" defTabSz="4232300" rtl="0" eaLnBrk="1" latinLnBrk="0" hangingPunct="1">
        <a:defRPr sz="8300" kern="1200">
          <a:solidFill>
            <a:schemeClr val="tx1"/>
          </a:solidFill>
          <a:latin typeface="+mn-lt"/>
          <a:ea typeface="+mn-ea"/>
          <a:cs typeface="+mn-cs"/>
        </a:defRPr>
      </a:lvl2pPr>
      <a:lvl3pPr marL="4232300" algn="l" defTabSz="4232300" rtl="0" eaLnBrk="1" latinLnBrk="0" hangingPunct="1">
        <a:defRPr sz="8300" kern="1200">
          <a:solidFill>
            <a:schemeClr val="tx1"/>
          </a:solidFill>
          <a:latin typeface="+mn-lt"/>
          <a:ea typeface="+mn-ea"/>
          <a:cs typeface="+mn-cs"/>
        </a:defRPr>
      </a:lvl3pPr>
      <a:lvl4pPr marL="6348451" algn="l" defTabSz="4232300" rtl="0" eaLnBrk="1" latinLnBrk="0" hangingPunct="1">
        <a:defRPr sz="8300" kern="1200">
          <a:solidFill>
            <a:schemeClr val="tx1"/>
          </a:solidFill>
          <a:latin typeface="+mn-lt"/>
          <a:ea typeface="+mn-ea"/>
          <a:cs typeface="+mn-cs"/>
        </a:defRPr>
      </a:lvl4pPr>
      <a:lvl5pPr marL="8464601" algn="l" defTabSz="4232300" rtl="0" eaLnBrk="1" latinLnBrk="0" hangingPunct="1">
        <a:defRPr sz="8300" kern="1200">
          <a:solidFill>
            <a:schemeClr val="tx1"/>
          </a:solidFill>
          <a:latin typeface="+mn-lt"/>
          <a:ea typeface="+mn-ea"/>
          <a:cs typeface="+mn-cs"/>
        </a:defRPr>
      </a:lvl5pPr>
      <a:lvl6pPr marL="10580751" algn="l" defTabSz="4232300" rtl="0" eaLnBrk="1" latinLnBrk="0" hangingPunct="1">
        <a:defRPr sz="8300" kern="1200">
          <a:solidFill>
            <a:schemeClr val="tx1"/>
          </a:solidFill>
          <a:latin typeface="+mn-lt"/>
          <a:ea typeface="+mn-ea"/>
          <a:cs typeface="+mn-cs"/>
        </a:defRPr>
      </a:lvl6pPr>
      <a:lvl7pPr marL="12696901" algn="l" defTabSz="4232300" rtl="0" eaLnBrk="1" latinLnBrk="0" hangingPunct="1">
        <a:defRPr sz="8300" kern="1200">
          <a:solidFill>
            <a:schemeClr val="tx1"/>
          </a:solidFill>
          <a:latin typeface="+mn-lt"/>
          <a:ea typeface="+mn-ea"/>
          <a:cs typeface="+mn-cs"/>
        </a:defRPr>
      </a:lvl7pPr>
      <a:lvl8pPr marL="14813051" algn="l" defTabSz="4232300" rtl="0" eaLnBrk="1" latinLnBrk="0" hangingPunct="1">
        <a:defRPr sz="8300" kern="1200">
          <a:solidFill>
            <a:schemeClr val="tx1"/>
          </a:solidFill>
          <a:latin typeface="+mn-lt"/>
          <a:ea typeface="+mn-ea"/>
          <a:cs typeface="+mn-cs"/>
        </a:defRPr>
      </a:lvl8pPr>
      <a:lvl9pPr marL="16929202" algn="l" defTabSz="4232300" rtl="0" eaLnBrk="1" latinLnBrk="0" hangingPunct="1">
        <a:defRPr sz="8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png"/><Relationship Id="rId3" Type="http://schemas.openxmlformats.org/officeDocument/2006/relationships/image" Target="../media/image1.jp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gif"/><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gif"/><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jpe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jpe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extBox 25"/>
          <p:cNvSpPr txBox="1">
            <a:spLocks noChangeArrowheads="1"/>
          </p:cNvSpPr>
          <p:nvPr/>
        </p:nvSpPr>
        <p:spPr bwMode="auto">
          <a:xfrm>
            <a:off x="883227" y="4108430"/>
            <a:ext cx="11430000" cy="769441"/>
          </a:xfrm>
          <a:prstGeom prst="rect">
            <a:avLst/>
          </a:prstGeom>
          <a:solidFill>
            <a:srgbClr val="D7BC1B"/>
          </a:solidFill>
          <a:ln w="19050">
            <a:solidFill>
              <a:schemeClr val="tx1"/>
            </a:solidFill>
            <a:miter lim="800000"/>
            <a:headEnd/>
            <a:tailEnd/>
          </a:ln>
        </p:spPr>
        <p:txBody>
          <a:bodyPr>
            <a:spAutoFit/>
          </a:bodyPr>
          <a:lstStyle/>
          <a:p>
            <a:r>
              <a:rPr lang="en-US" sz="4400" b="1" dirty="0" smtClean="0">
                <a:cs typeface="Arial" pitchFamily="34" charset="0"/>
              </a:rPr>
              <a:t>Introduction:</a:t>
            </a:r>
            <a:endParaRPr lang="en-US" sz="3600" dirty="0">
              <a:cs typeface="Arial" pitchFamily="34" charset="0"/>
            </a:endParaRPr>
          </a:p>
        </p:txBody>
      </p:sp>
      <p:grpSp>
        <p:nvGrpSpPr>
          <p:cNvPr id="10" name="Group 9"/>
          <p:cNvGrpSpPr/>
          <p:nvPr/>
        </p:nvGrpSpPr>
        <p:grpSpPr>
          <a:xfrm>
            <a:off x="26027063" y="32766000"/>
            <a:ext cx="11434762" cy="6255841"/>
            <a:chOff x="26027063" y="32883872"/>
            <a:chExt cx="11434762" cy="6255841"/>
          </a:xfrm>
        </p:grpSpPr>
        <p:sp>
          <p:nvSpPr>
            <p:cNvPr id="2062" name="Rectangle 51"/>
            <p:cNvSpPr>
              <a:spLocks noChangeArrowheads="1"/>
            </p:cNvSpPr>
            <p:nvPr/>
          </p:nvSpPr>
          <p:spPr bwMode="auto">
            <a:xfrm>
              <a:off x="26027063" y="32883872"/>
              <a:ext cx="11430000" cy="769441"/>
            </a:xfrm>
            <a:prstGeom prst="rect">
              <a:avLst/>
            </a:prstGeom>
            <a:solidFill>
              <a:srgbClr val="D7BC1B"/>
            </a:solidFill>
            <a:ln w="19050">
              <a:solidFill>
                <a:schemeClr val="tx1"/>
              </a:solidFill>
              <a:miter lim="800000"/>
              <a:headEnd/>
              <a:tailEnd/>
            </a:ln>
          </p:spPr>
          <p:txBody>
            <a:bodyPr>
              <a:spAutoFit/>
            </a:bodyPr>
            <a:lstStyle/>
            <a:p>
              <a:r>
                <a:rPr lang="en-US" sz="4400" b="1" dirty="0" smtClean="0">
                  <a:cs typeface="Arial" pitchFamily="34" charset="0"/>
                </a:rPr>
                <a:t>Business Meetings:</a:t>
              </a:r>
              <a:endParaRPr lang="en-US" sz="3600" dirty="0">
                <a:cs typeface="Arial" pitchFamily="34" charset="0"/>
              </a:endParaRPr>
            </a:p>
          </p:txBody>
        </p:sp>
        <p:sp>
          <p:nvSpPr>
            <p:cNvPr id="50" name="TextBox 49"/>
            <p:cNvSpPr txBox="1"/>
            <p:nvPr/>
          </p:nvSpPr>
          <p:spPr>
            <a:xfrm>
              <a:off x="26031825" y="34061400"/>
              <a:ext cx="11430000" cy="5078313"/>
            </a:xfrm>
            <a:prstGeom prst="rect">
              <a:avLst/>
            </a:prstGeom>
            <a:noFill/>
          </p:spPr>
          <p:txBody>
            <a:bodyPr wrap="square" rtlCol="0">
              <a:spAutoFit/>
            </a:bodyPr>
            <a:lstStyle/>
            <a:p>
              <a:r>
                <a:rPr lang="en-US" sz="3600" dirty="0" smtClean="0">
                  <a:cs typeface="Arial" pitchFamily="34" charset="0"/>
                </a:rPr>
                <a:t>Sensor-Based Nutrient Management Community</a:t>
              </a:r>
            </a:p>
            <a:p>
              <a:r>
                <a:rPr lang="en-US" sz="3600" dirty="0" smtClean="0">
                  <a:cs typeface="Arial" pitchFamily="34" charset="0"/>
                </a:rPr>
                <a:t>Wednesday, October 24</a:t>
              </a:r>
              <a:r>
                <a:rPr lang="en-US" sz="3600" baseline="30000" dirty="0" smtClean="0">
                  <a:cs typeface="Arial" pitchFamily="34" charset="0"/>
                </a:rPr>
                <a:t>th</a:t>
              </a:r>
              <a:r>
                <a:rPr lang="en-US" sz="3600" dirty="0" smtClean="0">
                  <a:cs typeface="Arial" pitchFamily="34" charset="0"/>
                </a:rPr>
                <a:t> </a:t>
              </a:r>
            </a:p>
            <a:p>
              <a:r>
                <a:rPr lang="en-US" sz="3600" dirty="0" smtClean="0">
                  <a:cs typeface="Arial" pitchFamily="34" charset="0"/>
                </a:rPr>
                <a:t>4:00 pm – 4:30 pm</a:t>
              </a:r>
            </a:p>
            <a:p>
              <a:r>
                <a:rPr lang="en-US" sz="3600" dirty="0" smtClean="0">
                  <a:cs typeface="Arial" pitchFamily="34" charset="0"/>
                </a:rPr>
                <a:t>Duke Energy Convention Center, Room 263, Level 2</a:t>
              </a:r>
            </a:p>
            <a:p>
              <a:endParaRPr lang="en-US" sz="3600" dirty="0">
                <a:cs typeface="Arial" pitchFamily="34" charset="0"/>
              </a:endParaRPr>
            </a:p>
            <a:p>
              <a:r>
                <a:rPr lang="en-US" sz="3600" dirty="0" smtClean="0">
                  <a:cs typeface="Arial" pitchFamily="34" charset="0"/>
                </a:rPr>
                <a:t>Division S4/S8 Joint Business Meeting</a:t>
              </a:r>
            </a:p>
            <a:p>
              <a:r>
                <a:rPr lang="en-US" sz="3600" dirty="0">
                  <a:cs typeface="Arial" pitchFamily="34" charset="0"/>
                </a:rPr>
                <a:t>Tuesday, October </a:t>
              </a:r>
              <a:r>
                <a:rPr lang="en-US" sz="3600" dirty="0" smtClean="0">
                  <a:cs typeface="Arial" pitchFamily="34" charset="0"/>
                </a:rPr>
                <a:t>23</a:t>
              </a:r>
              <a:r>
                <a:rPr lang="en-US" sz="3600" baseline="30000" dirty="0" smtClean="0">
                  <a:cs typeface="Arial" pitchFamily="34" charset="0"/>
                </a:rPr>
                <a:t>rd</a:t>
              </a:r>
              <a:r>
                <a:rPr lang="en-US" sz="3600" dirty="0" smtClean="0">
                  <a:cs typeface="Arial" pitchFamily="34" charset="0"/>
                </a:rPr>
                <a:t> </a:t>
              </a:r>
            </a:p>
            <a:p>
              <a:r>
                <a:rPr lang="en-US" sz="3600" dirty="0" smtClean="0">
                  <a:cs typeface="Arial" pitchFamily="34" charset="0"/>
                </a:rPr>
                <a:t>4:00 pm – 5:00 pm</a:t>
              </a:r>
              <a:endParaRPr lang="en-US" sz="3600" dirty="0">
                <a:cs typeface="Arial" pitchFamily="34" charset="0"/>
              </a:endParaRPr>
            </a:p>
            <a:p>
              <a:r>
                <a:rPr lang="en-US" sz="3600" dirty="0">
                  <a:cs typeface="Arial" pitchFamily="34" charset="0"/>
                </a:rPr>
                <a:t>Duke Energy Convention Center, Room 200, Level </a:t>
              </a:r>
              <a:r>
                <a:rPr lang="en-US" sz="3600" dirty="0" smtClean="0">
                  <a:cs typeface="Arial" pitchFamily="34" charset="0"/>
                </a:rPr>
                <a:t>2</a:t>
              </a:r>
              <a:endParaRPr lang="en-US" sz="3600" dirty="0">
                <a:cs typeface="Arial" pitchFamily="34" charset="0"/>
              </a:endParaRPr>
            </a:p>
          </p:txBody>
        </p:sp>
      </p:grpSp>
      <p:sp>
        <p:nvSpPr>
          <p:cNvPr id="51" name="TextBox 50"/>
          <p:cNvSpPr txBox="1"/>
          <p:nvPr/>
        </p:nvSpPr>
        <p:spPr>
          <a:xfrm>
            <a:off x="911196" y="5232380"/>
            <a:ext cx="11430000" cy="3970318"/>
          </a:xfrm>
          <a:prstGeom prst="rect">
            <a:avLst/>
          </a:prstGeom>
          <a:noFill/>
        </p:spPr>
        <p:txBody>
          <a:bodyPr wrap="square" rtlCol="0">
            <a:spAutoFit/>
          </a:bodyPr>
          <a:lstStyle/>
          <a:p>
            <a:r>
              <a:rPr lang="en-US" sz="3600" dirty="0" smtClean="0">
                <a:cs typeface="Arial" pitchFamily="34" charset="0"/>
              </a:rPr>
              <a:t>This community focuses </a:t>
            </a:r>
            <a:r>
              <a:rPr lang="en-US" sz="3600" dirty="0">
                <a:cs typeface="Arial" pitchFamily="34" charset="0"/>
              </a:rPr>
              <a:t>on applications of sensor-based technologies including field studies that cover interpretation of sensor data, nutrient recommendations, and use of sensors to assess crop vigor in general. Unique applications that are linked to other production considerations are encouraged, as are experiences from producer fields. </a:t>
            </a:r>
          </a:p>
        </p:txBody>
      </p:sp>
      <p:grpSp>
        <p:nvGrpSpPr>
          <p:cNvPr id="44" name="Group 43"/>
          <p:cNvGrpSpPr/>
          <p:nvPr/>
        </p:nvGrpSpPr>
        <p:grpSpPr>
          <a:xfrm>
            <a:off x="892146" y="895556"/>
            <a:ext cx="36576000" cy="2286000"/>
            <a:chOff x="876300" y="876300"/>
            <a:chExt cx="42062400" cy="12908492"/>
          </a:xfrm>
        </p:grpSpPr>
        <p:sp>
          <p:nvSpPr>
            <p:cNvPr id="2050" name="TextBox 16"/>
            <p:cNvSpPr txBox="1">
              <a:spLocks noChangeArrowheads="1"/>
            </p:cNvSpPr>
            <p:nvPr/>
          </p:nvSpPr>
          <p:spPr bwMode="auto">
            <a:xfrm>
              <a:off x="876300" y="876300"/>
              <a:ext cx="42062400" cy="12908492"/>
            </a:xfrm>
            <a:prstGeom prst="rect">
              <a:avLst/>
            </a:prstGeom>
            <a:solidFill>
              <a:srgbClr val="D7BC1B"/>
            </a:solidFill>
            <a:ln w="19050">
              <a:solidFill>
                <a:schemeClr val="tx1"/>
              </a:solidFill>
              <a:miter lim="800000"/>
              <a:headEnd/>
              <a:tailEnd/>
            </a:ln>
          </p:spPr>
          <p:txBody>
            <a:bodyPr wrap="square">
              <a:spAutoFit/>
            </a:bodyPr>
            <a:lstStyle/>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a:p>
              <a:endParaRPr lang="en-US" sz="1600">
                <a:latin typeface="Calibri" pitchFamily="34" charset="0"/>
              </a:endParaRPr>
            </a:p>
          </p:txBody>
        </p:sp>
        <p:sp>
          <p:nvSpPr>
            <p:cNvPr id="2051" name="Text Box 9"/>
            <p:cNvSpPr txBox="1">
              <a:spLocks noChangeArrowheads="1"/>
            </p:cNvSpPr>
            <p:nvPr/>
          </p:nvSpPr>
          <p:spPr bwMode="auto">
            <a:xfrm>
              <a:off x="6560820" y="1446645"/>
              <a:ext cx="30693360" cy="11991786"/>
            </a:xfrm>
            <a:prstGeom prst="rect">
              <a:avLst/>
            </a:prstGeom>
            <a:noFill/>
            <a:ln w="9525">
              <a:noFill/>
              <a:miter lim="800000"/>
              <a:headEnd/>
              <a:tailEnd/>
            </a:ln>
          </p:spPr>
          <p:txBody>
            <a:bodyPr>
              <a:spAutoFit/>
            </a:bodyPr>
            <a:lstStyle/>
            <a:p>
              <a:pPr algn="ctr" defTabSz="4702175">
                <a:spcBef>
                  <a:spcPct val="50000"/>
                </a:spcBef>
              </a:pPr>
              <a:r>
                <a:rPr lang="en-US" sz="7200" b="1" dirty="0" smtClean="0">
                  <a:cs typeface="Arial" pitchFamily="34" charset="0"/>
                </a:rPr>
                <a:t>Sensor-Based Nutrient Management Community</a:t>
              </a:r>
            </a:p>
            <a:p>
              <a:pPr algn="ctr" defTabSz="4702175">
                <a:spcBef>
                  <a:spcPct val="50000"/>
                </a:spcBef>
              </a:pPr>
              <a:r>
                <a:rPr lang="en-US" sz="4000" b="1" dirty="0" smtClean="0">
                  <a:cs typeface="Arial" pitchFamily="34" charset="0"/>
                </a:rPr>
                <a:t>2012 Chair: James S. </a:t>
              </a:r>
              <a:r>
                <a:rPr lang="en-US" sz="4000" b="1" dirty="0" err="1" smtClean="0">
                  <a:cs typeface="Arial" pitchFamily="34" charset="0"/>
                </a:rPr>
                <a:t>Schepers</a:t>
              </a:r>
              <a:endParaRPr lang="en-US" sz="4000" b="1" dirty="0">
                <a:cs typeface="Arial" pitchFamily="34" charset="0"/>
              </a:endParaRPr>
            </a:p>
          </p:txBody>
        </p:sp>
      </p:grpSp>
      <p:sp>
        <p:nvSpPr>
          <p:cNvPr id="2059" name="Text Box 18"/>
          <p:cNvSpPr txBox="1">
            <a:spLocks noChangeArrowheads="1"/>
          </p:cNvSpPr>
          <p:nvPr/>
        </p:nvSpPr>
        <p:spPr bwMode="auto">
          <a:xfrm>
            <a:off x="13239750" y="4108978"/>
            <a:ext cx="11887200" cy="769441"/>
          </a:xfrm>
          <a:prstGeom prst="rect">
            <a:avLst/>
          </a:prstGeom>
          <a:solidFill>
            <a:srgbClr val="D7BC1B"/>
          </a:solidFill>
          <a:ln w="19050">
            <a:solidFill>
              <a:schemeClr val="tx1"/>
            </a:solidFill>
            <a:miter lim="800000"/>
            <a:headEnd/>
            <a:tailEnd/>
          </a:ln>
        </p:spPr>
        <p:txBody>
          <a:bodyPr wrap="square">
            <a:spAutoFit/>
          </a:bodyPr>
          <a:lstStyle/>
          <a:p>
            <a:pPr defTabSz="4702175">
              <a:spcBef>
                <a:spcPct val="50000"/>
              </a:spcBef>
            </a:pPr>
            <a:r>
              <a:rPr lang="en-US" sz="4400" b="1" dirty="0" smtClean="0">
                <a:cs typeface="Arial" pitchFamily="34" charset="0"/>
              </a:rPr>
              <a:t>Community Activities: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9500" y="1123950"/>
            <a:ext cx="2780912" cy="1828800"/>
          </a:xfrm>
          <a:prstGeom prst="rect">
            <a:avLst/>
          </a:prstGeom>
          <a:ln w="19050">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3750" y="1123950"/>
            <a:ext cx="6128425" cy="1828800"/>
          </a:xfrm>
          <a:prstGeom prst="rect">
            <a:avLst/>
          </a:prstGeom>
          <a:ln w="19050">
            <a:solidFill>
              <a:schemeClr val="tx1"/>
            </a:solidFill>
          </a:ln>
        </p:spPr>
      </p:pic>
      <p:sp>
        <p:nvSpPr>
          <p:cNvPr id="21" name="TextBox 25"/>
          <p:cNvSpPr txBox="1">
            <a:spLocks noChangeArrowheads="1"/>
          </p:cNvSpPr>
          <p:nvPr/>
        </p:nvSpPr>
        <p:spPr bwMode="auto">
          <a:xfrm>
            <a:off x="26041350" y="4119682"/>
            <a:ext cx="11430000" cy="769441"/>
          </a:xfrm>
          <a:prstGeom prst="rect">
            <a:avLst/>
          </a:prstGeom>
          <a:solidFill>
            <a:srgbClr val="D7BC1B"/>
          </a:solidFill>
          <a:ln w="19050">
            <a:solidFill>
              <a:schemeClr val="tx1"/>
            </a:solidFill>
            <a:miter lim="800000"/>
            <a:headEnd/>
            <a:tailEnd/>
          </a:ln>
        </p:spPr>
        <p:txBody>
          <a:bodyPr>
            <a:spAutoFit/>
          </a:bodyPr>
          <a:lstStyle/>
          <a:p>
            <a:r>
              <a:rPr lang="en-US" sz="4400" b="1" dirty="0" smtClean="0">
                <a:cs typeface="Arial" pitchFamily="34" charset="0"/>
              </a:rPr>
              <a:t>Published Literature:</a:t>
            </a:r>
            <a:endParaRPr lang="en-US" sz="3600" dirty="0">
              <a:cs typeface="Arial" pitchFamily="34" charset="0"/>
            </a:endParaRPr>
          </a:p>
        </p:txBody>
      </p:sp>
      <p:grpSp>
        <p:nvGrpSpPr>
          <p:cNvPr id="14" name="Group 13"/>
          <p:cNvGrpSpPr/>
          <p:nvPr/>
        </p:nvGrpSpPr>
        <p:grpSpPr>
          <a:xfrm>
            <a:off x="13258800" y="5421865"/>
            <a:ext cx="11893521" cy="4463537"/>
            <a:chOff x="13258800" y="4915242"/>
            <a:chExt cx="11893521" cy="4463537"/>
          </a:xfrm>
        </p:grpSpPr>
        <p:pic>
          <p:nvPicPr>
            <p:cNvPr id="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258800" y="4915242"/>
              <a:ext cx="11887200" cy="377155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13265121" y="8732448"/>
              <a:ext cx="11887200" cy="646331"/>
            </a:xfrm>
            <a:prstGeom prst="rect">
              <a:avLst/>
            </a:prstGeom>
            <a:noFill/>
          </p:spPr>
          <p:txBody>
            <a:bodyPr wrap="square" rtlCol="0">
              <a:spAutoFit/>
            </a:bodyPr>
            <a:lstStyle/>
            <a:p>
              <a:r>
                <a:rPr lang="en-US" sz="3600" dirty="0" smtClean="0">
                  <a:cs typeface="Arial" pitchFamily="34" charset="0"/>
                </a:rPr>
                <a:t>2011 ASA In-Season Nutrient Management Symposium</a:t>
              </a:r>
              <a:endParaRPr lang="en-US" sz="3600" dirty="0">
                <a:cs typeface="Arial" pitchFamily="34" charset="0"/>
              </a:endParaRPr>
            </a:p>
          </p:txBody>
        </p:sp>
      </p:grpSp>
      <p:grpSp>
        <p:nvGrpSpPr>
          <p:cNvPr id="16" name="Group 15"/>
          <p:cNvGrpSpPr/>
          <p:nvPr/>
        </p:nvGrpSpPr>
        <p:grpSpPr>
          <a:xfrm>
            <a:off x="13249275" y="10515600"/>
            <a:ext cx="11896725" cy="5663525"/>
            <a:chOff x="13249275" y="9794181"/>
            <a:chExt cx="11896725" cy="5663525"/>
          </a:xfrm>
        </p:grpSpPr>
        <p:pic>
          <p:nvPicPr>
            <p:cNvPr id="4" name="Picture 2" descr="https://www.ispag.org/templates/default/images/ICPA2012_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8800" y="9794181"/>
              <a:ext cx="11887200" cy="49884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3249275" y="14811375"/>
              <a:ext cx="11887200" cy="646331"/>
            </a:xfrm>
            <a:prstGeom prst="rect">
              <a:avLst/>
            </a:prstGeom>
            <a:noFill/>
          </p:spPr>
          <p:txBody>
            <a:bodyPr wrap="square" rtlCol="0">
              <a:spAutoFit/>
            </a:bodyPr>
            <a:lstStyle/>
            <a:p>
              <a:r>
                <a:rPr lang="en-US" sz="3600" dirty="0" smtClean="0">
                  <a:cs typeface="Arial" pitchFamily="34" charset="0"/>
                </a:rPr>
                <a:t>2012 Precision Agriculture Conference </a:t>
              </a:r>
              <a:r>
                <a:rPr lang="en-US" sz="3600" dirty="0">
                  <a:cs typeface="Arial" pitchFamily="34" charset="0"/>
                </a:rPr>
                <a:t>in </a:t>
              </a:r>
              <a:r>
                <a:rPr lang="en-US" sz="3600" dirty="0" smtClean="0">
                  <a:cs typeface="Arial" pitchFamily="34" charset="0"/>
                </a:rPr>
                <a:t>Indianapolis, IN</a:t>
              </a:r>
              <a:endParaRPr lang="en-US" sz="3600" dirty="0">
                <a:cs typeface="Arial" pitchFamily="34" charset="0"/>
              </a:endParaRPr>
            </a:p>
          </p:txBody>
        </p:sp>
      </p:grpSp>
      <p:grpSp>
        <p:nvGrpSpPr>
          <p:cNvPr id="11" name="Group 10"/>
          <p:cNvGrpSpPr/>
          <p:nvPr/>
        </p:nvGrpSpPr>
        <p:grpSpPr>
          <a:xfrm>
            <a:off x="26003250" y="28803600"/>
            <a:ext cx="11458575" cy="3429000"/>
            <a:chOff x="26003250" y="27403425"/>
            <a:chExt cx="11458575" cy="3429000"/>
          </a:xfrm>
        </p:grpSpPr>
        <p:sp>
          <p:nvSpPr>
            <p:cNvPr id="30" name="Rectangle 51"/>
            <p:cNvSpPr>
              <a:spLocks noChangeArrowheads="1"/>
            </p:cNvSpPr>
            <p:nvPr/>
          </p:nvSpPr>
          <p:spPr bwMode="auto">
            <a:xfrm>
              <a:off x="26003250" y="27403425"/>
              <a:ext cx="11430000" cy="769441"/>
            </a:xfrm>
            <a:prstGeom prst="rect">
              <a:avLst/>
            </a:prstGeom>
            <a:solidFill>
              <a:srgbClr val="D7BC1B"/>
            </a:solidFill>
            <a:ln w="19050">
              <a:solidFill>
                <a:schemeClr val="tx1"/>
              </a:solidFill>
              <a:miter lim="800000"/>
              <a:headEnd/>
              <a:tailEnd/>
            </a:ln>
          </p:spPr>
          <p:txBody>
            <a:bodyPr>
              <a:spAutoFit/>
            </a:bodyPr>
            <a:lstStyle/>
            <a:p>
              <a:r>
                <a:rPr lang="en-US" sz="4400" b="1" dirty="0" smtClean="0">
                  <a:cs typeface="Arial" pitchFamily="34" charset="0"/>
                </a:rPr>
                <a:t>Poster Competition:</a:t>
              </a:r>
              <a:endParaRPr lang="en-US" sz="3600" dirty="0">
                <a:cs typeface="Arial" pitchFamily="34" charset="0"/>
              </a:endParaRPr>
            </a:p>
          </p:txBody>
        </p:sp>
        <p:sp>
          <p:nvSpPr>
            <p:cNvPr id="31" name="TextBox 30"/>
            <p:cNvSpPr txBox="1"/>
            <p:nvPr/>
          </p:nvSpPr>
          <p:spPr>
            <a:xfrm>
              <a:off x="26031825" y="28524101"/>
              <a:ext cx="11430000" cy="2308324"/>
            </a:xfrm>
            <a:prstGeom prst="rect">
              <a:avLst/>
            </a:prstGeom>
            <a:noFill/>
          </p:spPr>
          <p:txBody>
            <a:bodyPr wrap="square" rtlCol="0">
              <a:spAutoFit/>
            </a:bodyPr>
            <a:lstStyle/>
            <a:p>
              <a:r>
                <a:rPr lang="en-US" sz="3600" dirty="0" smtClean="0">
                  <a:cs typeface="Arial" pitchFamily="34" charset="0"/>
                </a:rPr>
                <a:t>The Sensor-Based Nutrient Management Community is sponsoring a graduate student poster competition.  The posters being evaluated are in Division C3 section 100, Division S4 section 133, and Division S8 section 152.</a:t>
              </a:r>
            </a:p>
          </p:txBody>
        </p:sp>
      </p:grpSp>
      <p:grpSp>
        <p:nvGrpSpPr>
          <p:cNvPr id="13" name="Group 12"/>
          <p:cNvGrpSpPr/>
          <p:nvPr/>
        </p:nvGrpSpPr>
        <p:grpSpPr>
          <a:xfrm>
            <a:off x="26055864" y="5233809"/>
            <a:ext cx="11430000" cy="23237130"/>
            <a:chOff x="26055864" y="4560117"/>
            <a:chExt cx="11430000" cy="23237130"/>
          </a:xfrm>
        </p:grpSpPr>
        <p:sp>
          <p:nvSpPr>
            <p:cNvPr id="22" name="TextBox 21"/>
            <p:cNvSpPr txBox="1"/>
            <p:nvPr/>
          </p:nvSpPr>
          <p:spPr>
            <a:xfrm>
              <a:off x="26055864" y="4560117"/>
              <a:ext cx="11430000" cy="23237130"/>
            </a:xfrm>
            <a:prstGeom prst="rect">
              <a:avLst/>
            </a:prstGeom>
            <a:noFill/>
          </p:spPr>
          <p:txBody>
            <a:bodyPr wrap="square" rtlCol="0">
              <a:spAutoFit/>
            </a:bodyPr>
            <a:lstStyle/>
            <a:p>
              <a:r>
                <a:rPr lang="en-US" sz="3600" dirty="0" smtClean="0">
                  <a:cs typeface="Arial" pitchFamily="34" charset="0"/>
                </a:rPr>
                <a:t>Members of this community publish in several </a:t>
              </a:r>
              <a:br>
                <a:rPr lang="en-US" sz="3600" dirty="0" smtClean="0">
                  <a:cs typeface="Arial" pitchFamily="34" charset="0"/>
                </a:rPr>
              </a:br>
              <a:r>
                <a:rPr lang="en-US" sz="3600" dirty="0" smtClean="0">
                  <a:cs typeface="Arial" pitchFamily="34" charset="0"/>
                </a:rPr>
                <a:t>journals.</a:t>
              </a:r>
            </a:p>
            <a:p>
              <a:endParaRPr lang="en-US" sz="3600" u="sng" dirty="0">
                <a:cs typeface="Arial" pitchFamily="34" charset="0"/>
              </a:endParaRPr>
            </a:p>
            <a:p>
              <a:r>
                <a:rPr lang="en-US" sz="3600" u="sng" dirty="0" smtClean="0">
                  <a:cs typeface="Arial" pitchFamily="34" charset="0"/>
                </a:rPr>
                <a:t>Agronomy Journal</a:t>
              </a:r>
            </a:p>
            <a:p>
              <a:endParaRPr lang="en-US" sz="3600" u="sng" dirty="0" smtClean="0">
                <a:cs typeface="Arial" pitchFamily="34" charset="0"/>
              </a:endParaRPr>
            </a:p>
            <a:p>
              <a:r>
                <a:rPr lang="en-US" sz="3200" dirty="0" err="1">
                  <a:cs typeface="Arial" pitchFamily="34" charset="0"/>
                </a:rPr>
                <a:t>Scharf</a:t>
              </a:r>
              <a:r>
                <a:rPr lang="en-US" sz="3200" dirty="0">
                  <a:cs typeface="Arial" pitchFamily="34" charset="0"/>
                </a:rPr>
                <a:t>, P.C., D.K. Shannon, H.L. Palm, K.A. </a:t>
              </a:r>
              <a:r>
                <a:rPr lang="en-US" sz="3200" dirty="0" err="1">
                  <a:cs typeface="Arial" pitchFamily="34" charset="0"/>
                </a:rPr>
                <a:t>Sudduth</a:t>
              </a:r>
              <a:r>
                <a:rPr lang="en-US" sz="3200" dirty="0">
                  <a:cs typeface="Arial" pitchFamily="34" charset="0"/>
                </a:rPr>
                <a:t>, S.T. Drummond, N.R. Kitchen, L.J. Mueller, V.C. Hubbard, and L.F. Oliveira. 2011. Sensor-based nitrogen applications out-performed producer-chosen rates for corn in on-farm demonstrations. </a:t>
              </a:r>
              <a:r>
                <a:rPr lang="en-US" sz="3200" dirty="0" err="1">
                  <a:cs typeface="Arial" pitchFamily="34" charset="0"/>
                </a:rPr>
                <a:t>Agron</a:t>
              </a:r>
              <a:r>
                <a:rPr lang="en-US" sz="3200" dirty="0">
                  <a:cs typeface="Arial" pitchFamily="34" charset="0"/>
                </a:rPr>
                <a:t>. J. </a:t>
              </a:r>
              <a:r>
                <a:rPr lang="en-US" sz="3200" dirty="0" smtClean="0">
                  <a:cs typeface="Arial" pitchFamily="34" charset="0"/>
                </a:rPr>
                <a:t>103:1683-1691</a:t>
              </a:r>
              <a:r>
                <a:rPr lang="en-US" sz="3200" dirty="0">
                  <a:cs typeface="Arial" pitchFamily="34" charset="0"/>
                </a:rPr>
                <a:t>.</a:t>
              </a:r>
            </a:p>
            <a:p>
              <a:endParaRPr lang="en-US" sz="3200" dirty="0" smtClean="0">
                <a:cs typeface="Arial" pitchFamily="34" charset="0"/>
              </a:endParaRPr>
            </a:p>
            <a:p>
              <a:r>
                <a:rPr lang="en-US" sz="3200" dirty="0" err="1" smtClean="0">
                  <a:cs typeface="Arial" pitchFamily="34" charset="0"/>
                </a:rPr>
                <a:t>Solie</a:t>
              </a:r>
              <a:r>
                <a:rPr lang="en-US" sz="3200" dirty="0">
                  <a:cs typeface="Arial" pitchFamily="34" charset="0"/>
                </a:rPr>
                <a:t>, </a:t>
              </a:r>
              <a:r>
                <a:rPr lang="en-US" sz="3200" dirty="0" smtClean="0">
                  <a:cs typeface="Arial" pitchFamily="34" charset="0"/>
                </a:rPr>
                <a:t>J.B</a:t>
              </a:r>
              <a:r>
                <a:rPr lang="en-US" sz="3200" dirty="0">
                  <a:cs typeface="Arial" pitchFamily="34" charset="0"/>
                </a:rPr>
                <a:t>., </a:t>
              </a:r>
              <a:r>
                <a:rPr lang="en-US" sz="3200" dirty="0" smtClean="0">
                  <a:cs typeface="Arial" pitchFamily="34" charset="0"/>
                </a:rPr>
                <a:t>A.D. </a:t>
              </a:r>
              <a:r>
                <a:rPr lang="en-US" sz="3200" dirty="0">
                  <a:cs typeface="Arial" pitchFamily="34" charset="0"/>
                </a:rPr>
                <a:t>Monroe, </a:t>
              </a:r>
              <a:r>
                <a:rPr lang="en-US" sz="3200" dirty="0" smtClean="0">
                  <a:cs typeface="Arial" pitchFamily="34" charset="0"/>
                </a:rPr>
                <a:t>W.R</a:t>
              </a:r>
              <a:r>
                <a:rPr lang="en-US" sz="3200" dirty="0">
                  <a:cs typeface="Arial" pitchFamily="34" charset="0"/>
                </a:rPr>
                <a:t>. </a:t>
              </a:r>
              <a:r>
                <a:rPr lang="en-US" sz="3200" dirty="0" err="1">
                  <a:cs typeface="Arial" pitchFamily="34" charset="0"/>
                </a:rPr>
                <a:t>Raun</a:t>
              </a:r>
              <a:r>
                <a:rPr lang="en-US" sz="3200" dirty="0">
                  <a:cs typeface="Arial" pitchFamily="34" charset="0"/>
                </a:rPr>
                <a:t>, and </a:t>
              </a:r>
              <a:r>
                <a:rPr lang="en-US" sz="3200" dirty="0" smtClean="0">
                  <a:cs typeface="Arial" pitchFamily="34" charset="0"/>
                </a:rPr>
                <a:t>M.L</a:t>
              </a:r>
              <a:r>
                <a:rPr lang="en-US" sz="3200" dirty="0">
                  <a:cs typeface="Arial" pitchFamily="34" charset="0"/>
                </a:rPr>
                <a:t>. Stone. 2012. Generalized algorithm for variable-rate nitrogen application in cereal grains. </a:t>
              </a:r>
              <a:r>
                <a:rPr lang="en-US" sz="3200" dirty="0" err="1">
                  <a:cs typeface="Arial" pitchFamily="34" charset="0"/>
                </a:rPr>
                <a:t>Agron</a:t>
              </a:r>
              <a:r>
                <a:rPr lang="en-US" sz="3200" dirty="0">
                  <a:cs typeface="Arial" pitchFamily="34" charset="0"/>
                </a:rPr>
                <a:t>. J. 104:378–387.</a:t>
              </a:r>
            </a:p>
            <a:p>
              <a:endParaRPr lang="en-US" sz="3200" dirty="0">
                <a:cs typeface="Arial" pitchFamily="34" charset="0"/>
              </a:endParaRPr>
            </a:p>
            <a:p>
              <a:r>
                <a:rPr lang="en-US" sz="3200" dirty="0" err="1" smtClean="0">
                  <a:cs typeface="Arial" pitchFamily="34" charset="0"/>
                </a:rPr>
                <a:t>Tubaña</a:t>
              </a:r>
              <a:r>
                <a:rPr lang="en-US" sz="3200" dirty="0" smtClean="0">
                  <a:cs typeface="Arial" pitchFamily="34" charset="0"/>
                </a:rPr>
                <a:t>, B., </a:t>
              </a:r>
              <a:r>
                <a:rPr lang="en-US" sz="3200" dirty="0">
                  <a:cs typeface="Arial" pitchFamily="34" charset="0"/>
                </a:rPr>
                <a:t>D. Harrell, T. Walker, J. </a:t>
              </a:r>
              <a:r>
                <a:rPr lang="en-US" sz="3200" dirty="0" err="1">
                  <a:cs typeface="Arial" pitchFamily="34" charset="0"/>
                </a:rPr>
                <a:t>Teboh</a:t>
              </a:r>
              <a:r>
                <a:rPr lang="en-US" sz="3200" dirty="0">
                  <a:cs typeface="Arial" pitchFamily="34" charset="0"/>
                </a:rPr>
                <a:t>, J. Lofton, Y. </a:t>
              </a:r>
              <a:r>
                <a:rPr lang="en-US" sz="3200" dirty="0" err="1" smtClean="0">
                  <a:cs typeface="Arial" pitchFamily="34" charset="0"/>
                </a:rPr>
                <a:t>Kanke</a:t>
              </a:r>
              <a:r>
                <a:rPr lang="en-US" sz="3200" dirty="0" smtClean="0">
                  <a:cs typeface="Arial" pitchFamily="34" charset="0"/>
                </a:rPr>
                <a:t>, </a:t>
              </a:r>
              <a:r>
                <a:rPr lang="en-US" sz="3200" dirty="0">
                  <a:cs typeface="Arial" pitchFamily="34" charset="0"/>
                </a:rPr>
                <a:t>and S. Phillips. 2011. Relationships of </a:t>
              </a:r>
              <a:r>
                <a:rPr lang="en-US" sz="3200" dirty="0" smtClean="0">
                  <a:cs typeface="Arial" pitchFamily="34" charset="0"/>
                </a:rPr>
                <a:t>spectral </a:t>
              </a:r>
              <a:r>
                <a:rPr lang="en-US" sz="3200" dirty="0">
                  <a:cs typeface="Arial" pitchFamily="34" charset="0"/>
                </a:rPr>
                <a:t>v</a:t>
              </a:r>
              <a:r>
                <a:rPr lang="en-US" sz="3200" dirty="0" smtClean="0">
                  <a:cs typeface="Arial" pitchFamily="34" charset="0"/>
                </a:rPr>
                <a:t>egetation </a:t>
              </a:r>
              <a:r>
                <a:rPr lang="en-US" sz="3200" dirty="0">
                  <a:cs typeface="Arial" pitchFamily="34" charset="0"/>
                </a:rPr>
                <a:t>i</a:t>
              </a:r>
              <a:r>
                <a:rPr lang="en-US" sz="3200" dirty="0" smtClean="0">
                  <a:cs typeface="Arial" pitchFamily="34" charset="0"/>
                </a:rPr>
                <a:t>ndices </a:t>
              </a:r>
              <a:r>
                <a:rPr lang="en-US" sz="3200" dirty="0">
                  <a:cs typeface="Arial" pitchFamily="34" charset="0"/>
                </a:rPr>
                <a:t>with </a:t>
              </a:r>
              <a:r>
                <a:rPr lang="en-US" sz="3200" dirty="0" smtClean="0">
                  <a:cs typeface="Arial" pitchFamily="34" charset="0"/>
                </a:rPr>
                <a:t>rice </a:t>
              </a:r>
              <a:r>
                <a:rPr lang="en-US" sz="3200" dirty="0">
                  <a:cs typeface="Arial" pitchFamily="34" charset="0"/>
                </a:rPr>
                <a:t>b</a:t>
              </a:r>
              <a:r>
                <a:rPr lang="en-US" sz="3200" dirty="0" smtClean="0">
                  <a:cs typeface="Arial" pitchFamily="34" charset="0"/>
                </a:rPr>
                <a:t>iomass </a:t>
              </a:r>
              <a:r>
                <a:rPr lang="en-US" sz="3200" dirty="0">
                  <a:cs typeface="Arial" pitchFamily="34" charset="0"/>
                </a:rPr>
                <a:t>and </a:t>
              </a:r>
              <a:r>
                <a:rPr lang="en-US" sz="3200" dirty="0" smtClean="0">
                  <a:cs typeface="Arial" pitchFamily="34" charset="0"/>
                </a:rPr>
                <a:t>grain </a:t>
              </a:r>
              <a:r>
                <a:rPr lang="en-US" sz="3200" dirty="0">
                  <a:cs typeface="Arial" pitchFamily="34" charset="0"/>
                </a:rPr>
                <a:t>y</a:t>
              </a:r>
              <a:r>
                <a:rPr lang="en-US" sz="3200" dirty="0" smtClean="0">
                  <a:cs typeface="Arial" pitchFamily="34" charset="0"/>
                </a:rPr>
                <a:t>ield </a:t>
              </a:r>
              <a:r>
                <a:rPr lang="en-US" sz="3200" dirty="0">
                  <a:cs typeface="Arial" pitchFamily="34" charset="0"/>
                </a:rPr>
                <a:t>at </a:t>
              </a:r>
              <a:r>
                <a:rPr lang="en-US" sz="3200" dirty="0" smtClean="0">
                  <a:cs typeface="Arial" pitchFamily="34" charset="0"/>
                </a:rPr>
                <a:t>different </a:t>
              </a:r>
              <a:r>
                <a:rPr lang="en-US" sz="3200" dirty="0">
                  <a:cs typeface="Arial" pitchFamily="34" charset="0"/>
                </a:rPr>
                <a:t>s</a:t>
              </a:r>
              <a:r>
                <a:rPr lang="en-US" sz="3200" dirty="0" smtClean="0">
                  <a:cs typeface="Arial" pitchFamily="34" charset="0"/>
                </a:rPr>
                <a:t>ensor view angles. </a:t>
              </a:r>
              <a:r>
                <a:rPr lang="en-US" sz="3200" dirty="0" err="1" smtClean="0">
                  <a:cs typeface="Arial" pitchFamily="34" charset="0"/>
                </a:rPr>
                <a:t>Agron</a:t>
              </a:r>
              <a:r>
                <a:rPr lang="en-US" sz="3200" dirty="0" smtClean="0">
                  <a:cs typeface="Arial" pitchFamily="34" charset="0"/>
                </a:rPr>
                <a:t>. J. 103:1405-1413</a:t>
              </a:r>
              <a:r>
                <a:rPr lang="en-US" sz="3200" dirty="0">
                  <a:cs typeface="Arial" pitchFamily="34" charset="0"/>
                </a:rPr>
                <a:t>.</a:t>
              </a:r>
              <a:r>
                <a:rPr lang="en-US" sz="3200" b="1" dirty="0">
                  <a:cs typeface="Arial" pitchFamily="34" charset="0"/>
                </a:rPr>
                <a:t> </a:t>
              </a:r>
              <a:endParaRPr lang="en-US" sz="3600" dirty="0" smtClean="0">
                <a:cs typeface="Arial" pitchFamily="34" charset="0"/>
              </a:endParaRPr>
            </a:p>
            <a:p>
              <a:endParaRPr lang="en-US" sz="3600" dirty="0" smtClean="0">
                <a:cs typeface="Arial" pitchFamily="34" charset="0"/>
              </a:endParaRPr>
            </a:p>
            <a:p>
              <a:endParaRPr lang="en-US" sz="3600" dirty="0" smtClean="0">
                <a:cs typeface="Arial" pitchFamily="34" charset="0"/>
              </a:endParaRPr>
            </a:p>
            <a:p>
              <a:r>
                <a:rPr lang="en-US" sz="3600" u="sng" dirty="0" smtClean="0">
                  <a:cs typeface="Arial" pitchFamily="34" charset="0"/>
                </a:rPr>
                <a:t>Precision Agriculture</a:t>
              </a:r>
              <a:endParaRPr lang="en-US" sz="3600" dirty="0">
                <a:cs typeface="Arial" pitchFamily="34" charset="0"/>
              </a:endParaRPr>
            </a:p>
            <a:p>
              <a:r>
                <a:rPr lang="en-US" sz="3600" i="1" dirty="0" smtClean="0">
                  <a:cs typeface="Arial" pitchFamily="34" charset="0"/>
                </a:rPr>
                <a:t>Editor: James S. </a:t>
              </a:r>
              <a:r>
                <a:rPr lang="en-US" sz="3600" i="1" dirty="0" err="1" smtClean="0">
                  <a:cs typeface="Arial" pitchFamily="34" charset="0"/>
                </a:rPr>
                <a:t>Schepers</a:t>
              </a:r>
              <a:endParaRPr lang="en-US" sz="3600" i="1" dirty="0" smtClean="0">
                <a:cs typeface="Arial" pitchFamily="34" charset="0"/>
              </a:endParaRPr>
            </a:p>
            <a:p>
              <a:endParaRPr lang="en-US" sz="3600" dirty="0" smtClean="0">
                <a:cs typeface="Arial" pitchFamily="34" charset="0"/>
              </a:endParaRPr>
            </a:p>
            <a:p>
              <a:r>
                <a:rPr lang="en-US" sz="3200" dirty="0" err="1">
                  <a:cs typeface="Arial" pitchFamily="34" charset="0"/>
                </a:rPr>
                <a:t>Poetz</a:t>
              </a:r>
              <a:r>
                <a:rPr lang="en-US" sz="3200" dirty="0">
                  <a:cs typeface="Arial" pitchFamily="34" charset="0"/>
                </a:rPr>
                <a:t>, G., J.P. </a:t>
              </a:r>
              <a:r>
                <a:rPr lang="en-US" sz="3200" dirty="0" err="1">
                  <a:cs typeface="Arial" pitchFamily="34" charset="0"/>
                </a:rPr>
                <a:t>Molin</a:t>
              </a:r>
              <a:r>
                <a:rPr lang="en-US" sz="3200" dirty="0">
                  <a:cs typeface="Arial" pitchFamily="34" charset="0"/>
                </a:rPr>
                <a:t>, and J. Jasper. 2012. Active crop sensor to detect variability of nitrogen supply and biomass on sugarcane fields. Precision Agric. 13:33-44.</a:t>
              </a:r>
            </a:p>
            <a:p>
              <a:endParaRPr lang="en-US" sz="3200" dirty="0" smtClean="0">
                <a:cs typeface="Arial" pitchFamily="34" charset="0"/>
              </a:endParaRPr>
            </a:p>
            <a:p>
              <a:r>
                <a:rPr lang="en-US" sz="3200" dirty="0" err="1" smtClean="0">
                  <a:cs typeface="Arial" pitchFamily="34" charset="0"/>
                </a:rPr>
                <a:t>Vincini</a:t>
              </a:r>
              <a:r>
                <a:rPr lang="en-US" sz="3200" dirty="0">
                  <a:cs typeface="Arial" pitchFamily="34" charset="0"/>
                </a:rPr>
                <a:t>, M. and E. </a:t>
              </a:r>
              <a:r>
                <a:rPr lang="en-US" sz="3200" dirty="0" err="1">
                  <a:cs typeface="Arial" pitchFamily="34" charset="0"/>
                </a:rPr>
                <a:t>Frazzi</a:t>
              </a:r>
              <a:r>
                <a:rPr lang="en-US" sz="3200" dirty="0">
                  <a:cs typeface="Arial" pitchFamily="34" charset="0"/>
                </a:rPr>
                <a:t>. 2012. Comparing narrow and broad-band vegetation indices to estimate leaf chlorophyll content in </a:t>
              </a:r>
              <a:r>
                <a:rPr lang="en-US" sz="3200" dirty="0" err="1">
                  <a:cs typeface="Arial" pitchFamily="34" charset="0"/>
                </a:rPr>
                <a:t>planophile</a:t>
              </a:r>
              <a:r>
                <a:rPr lang="en-US" sz="3200" dirty="0">
                  <a:cs typeface="Arial" pitchFamily="34" charset="0"/>
                </a:rPr>
                <a:t> crop canopies. Precision Agric. 12:334-344</a:t>
              </a:r>
              <a:r>
                <a:rPr lang="en-US" sz="3200" dirty="0" smtClean="0">
                  <a:cs typeface="Arial" pitchFamily="34" charset="0"/>
                </a:rPr>
                <a:t>.</a:t>
              </a:r>
            </a:p>
            <a:p>
              <a:endParaRPr lang="en-US" sz="3200" dirty="0">
                <a:cs typeface="Arial" pitchFamily="34" charset="0"/>
              </a:endParaRPr>
            </a:p>
            <a:p>
              <a:r>
                <a:rPr lang="en-US" sz="3200" dirty="0" err="1">
                  <a:cs typeface="Arial" pitchFamily="34" charset="0"/>
                </a:rPr>
                <a:t>Tomkiewicz</a:t>
              </a:r>
              <a:r>
                <a:rPr lang="en-US" sz="3200" dirty="0">
                  <a:cs typeface="Arial" pitchFamily="34" charset="0"/>
                </a:rPr>
                <a:t>, </a:t>
              </a:r>
              <a:r>
                <a:rPr lang="en-US" sz="3200" dirty="0" smtClean="0">
                  <a:cs typeface="Arial" pitchFamily="34" charset="0"/>
                </a:rPr>
                <a:t>D. </a:t>
              </a:r>
              <a:r>
                <a:rPr lang="en-US" sz="3200" dirty="0">
                  <a:cs typeface="Arial" pitchFamily="34" charset="0"/>
                </a:rPr>
                <a:t>and T. </a:t>
              </a:r>
              <a:r>
                <a:rPr lang="en-US" sz="3200" dirty="0" err="1">
                  <a:cs typeface="Arial" pitchFamily="34" charset="0"/>
                </a:rPr>
                <a:t>Piskier</a:t>
              </a:r>
              <a:r>
                <a:rPr lang="en-US" sz="3200" dirty="0">
                  <a:cs typeface="Arial" pitchFamily="34" charset="0"/>
                </a:rPr>
                <a:t>. 2012. A plant based sensing method for nutrition stress monitoring. Precision Agric. 13:370-383</a:t>
              </a:r>
              <a:r>
                <a:rPr lang="en-US" sz="3200" dirty="0" smtClean="0">
                  <a:cs typeface="Arial" pitchFamily="34" charset="0"/>
                </a:rPr>
                <a:t>.</a:t>
              </a:r>
            </a:p>
            <a:p>
              <a:endParaRPr lang="en-US" sz="3600" dirty="0" smtClean="0">
                <a:cs typeface="Arial" pitchFamily="34" charset="0"/>
              </a:endParaRPr>
            </a:p>
            <a:p>
              <a:endParaRPr lang="en-US" sz="3600" dirty="0" smtClean="0">
                <a:cs typeface="Arial" pitchFamily="34" charset="0"/>
              </a:endParaRPr>
            </a:p>
            <a:p>
              <a:r>
                <a:rPr lang="en-US" sz="3600" u="sng" dirty="0" smtClean="0">
                  <a:cs typeface="Arial" pitchFamily="34" charset="0"/>
                </a:rPr>
                <a:t>Remote Sensing of Environment</a:t>
              </a:r>
              <a:endParaRPr lang="en-US" sz="3600" u="sng" dirty="0">
                <a:cs typeface="Arial" pitchFamily="34" charset="0"/>
              </a:endParaRPr>
            </a:p>
            <a:p>
              <a:r>
                <a:rPr lang="en-US" sz="3600" i="1" dirty="0" smtClean="0">
                  <a:cs typeface="Arial" pitchFamily="34" charset="0"/>
                </a:rPr>
                <a:t>Editor-in-Chief: Marvin Bauer</a:t>
              </a:r>
              <a:endParaRPr lang="en-US" sz="3600" i="1" dirty="0">
                <a:cs typeface="Arial" pitchFamily="34" charset="0"/>
              </a:endParaRPr>
            </a:p>
            <a:p>
              <a:endParaRPr lang="en-US" sz="3600" dirty="0">
                <a:cs typeface="Arial" pitchFamily="34" charset="0"/>
              </a:endParaRPr>
            </a:p>
            <a:p>
              <a:r>
                <a:rPr lang="en-US" sz="3200" dirty="0" err="1">
                  <a:cs typeface="Arial" pitchFamily="34" charset="0"/>
                </a:rPr>
                <a:t>Ciganda</a:t>
              </a:r>
              <a:r>
                <a:rPr lang="en-US" sz="3200" dirty="0">
                  <a:cs typeface="Arial" pitchFamily="34" charset="0"/>
                </a:rPr>
                <a:t>, </a:t>
              </a:r>
              <a:r>
                <a:rPr lang="en-US" sz="3200" dirty="0" smtClean="0">
                  <a:cs typeface="Arial" pitchFamily="34" charset="0"/>
                </a:rPr>
                <a:t>V.S</a:t>
              </a:r>
              <a:r>
                <a:rPr lang="en-US" sz="3200" dirty="0">
                  <a:cs typeface="Arial" pitchFamily="34" charset="0"/>
                </a:rPr>
                <a:t>., </a:t>
              </a:r>
              <a:r>
                <a:rPr lang="en-US" sz="3200" dirty="0" smtClean="0">
                  <a:cs typeface="Arial" pitchFamily="34" charset="0"/>
                </a:rPr>
                <a:t>A.A</a:t>
              </a:r>
              <a:r>
                <a:rPr lang="en-US" sz="3200" dirty="0">
                  <a:cs typeface="Arial" pitchFamily="34" charset="0"/>
                </a:rPr>
                <a:t>. </a:t>
              </a:r>
              <a:r>
                <a:rPr lang="en-US" sz="3200" dirty="0" err="1">
                  <a:cs typeface="Arial" pitchFamily="34" charset="0"/>
                </a:rPr>
                <a:t>Gitelson</a:t>
              </a:r>
              <a:r>
                <a:rPr lang="en-US" sz="3200" dirty="0">
                  <a:cs typeface="Arial" pitchFamily="34" charset="0"/>
                </a:rPr>
                <a:t> , and </a:t>
              </a:r>
              <a:r>
                <a:rPr lang="en-US" sz="3200" dirty="0" smtClean="0">
                  <a:cs typeface="Arial" pitchFamily="34" charset="0"/>
                </a:rPr>
                <a:t>J. </a:t>
              </a:r>
              <a:r>
                <a:rPr lang="en-US" sz="3200" dirty="0" err="1" smtClean="0">
                  <a:cs typeface="Arial" pitchFamily="34" charset="0"/>
                </a:rPr>
                <a:t>Schepers</a:t>
              </a:r>
              <a:r>
                <a:rPr lang="en-US" sz="3200" dirty="0">
                  <a:cs typeface="Arial" pitchFamily="34" charset="0"/>
                </a:rPr>
                <a:t>. 2012. How deep does a remote sensor sense? Expression of chlorophyll content in a maize canopy. Remote Sensing of Environment 126:240–247</a:t>
              </a:r>
              <a:r>
                <a:rPr lang="en-US" sz="3200" dirty="0" smtClean="0">
                  <a:cs typeface="Arial" pitchFamily="34" charset="0"/>
                </a:rPr>
                <a:t>.</a:t>
              </a:r>
              <a:endParaRPr lang="en-US" sz="3200" dirty="0">
                <a:cs typeface="Arial" pitchFamily="34" charset="0"/>
              </a:endParaRPr>
            </a:p>
          </p:txBody>
        </p:sp>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37700" y="5498508"/>
              <a:ext cx="1434164" cy="1828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56750" y="23024508"/>
              <a:ext cx="1377696" cy="1828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46088" y="15099708"/>
              <a:ext cx="1206062" cy="1828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4" name="Rectangle 51"/>
          <p:cNvSpPr>
            <a:spLocks noChangeArrowheads="1"/>
          </p:cNvSpPr>
          <p:nvPr/>
        </p:nvSpPr>
        <p:spPr bwMode="auto">
          <a:xfrm>
            <a:off x="13258800" y="31242000"/>
            <a:ext cx="11887200" cy="769441"/>
          </a:xfrm>
          <a:prstGeom prst="rect">
            <a:avLst/>
          </a:prstGeom>
          <a:solidFill>
            <a:srgbClr val="D7BC1B"/>
          </a:solidFill>
          <a:ln w="19050">
            <a:solidFill>
              <a:schemeClr val="tx1"/>
            </a:solidFill>
            <a:miter lim="800000"/>
            <a:headEnd/>
            <a:tailEnd/>
          </a:ln>
        </p:spPr>
        <p:txBody>
          <a:bodyPr>
            <a:spAutoFit/>
          </a:bodyPr>
          <a:lstStyle/>
          <a:p>
            <a:r>
              <a:rPr lang="en-US" sz="4400" b="1" dirty="0" smtClean="0">
                <a:cs typeface="Arial" pitchFamily="34" charset="0"/>
              </a:rPr>
              <a:t>Upcoming Events:</a:t>
            </a:r>
            <a:endParaRPr lang="en-US" sz="3600" dirty="0">
              <a:cs typeface="Arial" pitchFamily="34" charset="0"/>
            </a:endParaRPr>
          </a:p>
        </p:txBody>
      </p:sp>
      <p:grpSp>
        <p:nvGrpSpPr>
          <p:cNvPr id="2049" name="Group 2048"/>
          <p:cNvGrpSpPr/>
          <p:nvPr/>
        </p:nvGrpSpPr>
        <p:grpSpPr>
          <a:xfrm>
            <a:off x="13992225" y="32537400"/>
            <a:ext cx="10925174" cy="3188970"/>
            <a:chOff x="14514195" y="32232600"/>
            <a:chExt cx="10925174" cy="3188970"/>
          </a:xfrm>
        </p:grpSpPr>
        <p:sp>
          <p:nvSpPr>
            <p:cNvPr id="67" name="TextBox 66"/>
            <p:cNvSpPr txBox="1"/>
            <p:nvPr/>
          </p:nvSpPr>
          <p:spPr>
            <a:xfrm>
              <a:off x="17907000" y="33213496"/>
              <a:ext cx="7532369" cy="1200329"/>
            </a:xfrm>
            <a:prstGeom prst="rect">
              <a:avLst/>
            </a:prstGeom>
            <a:noFill/>
          </p:spPr>
          <p:txBody>
            <a:bodyPr wrap="square" rtlCol="0">
              <a:spAutoFit/>
            </a:bodyPr>
            <a:lstStyle/>
            <a:p>
              <a:r>
                <a:rPr lang="en-US" sz="3600" dirty="0" smtClean="0">
                  <a:cs typeface="Arial" pitchFamily="34" charset="0"/>
                </a:rPr>
                <a:t>The 2013 </a:t>
              </a:r>
              <a:r>
                <a:rPr lang="en-US" sz="3600" dirty="0" err="1" smtClean="0">
                  <a:cs typeface="Arial" pitchFamily="34" charset="0"/>
                </a:rPr>
                <a:t>InfoAg</a:t>
              </a:r>
              <a:r>
                <a:rPr lang="en-US" sz="3600" dirty="0" smtClean="0">
                  <a:cs typeface="Arial" pitchFamily="34" charset="0"/>
                </a:rPr>
                <a:t> Conference will be held July 16-18 in Springfield, IL.</a:t>
              </a:r>
            </a:p>
          </p:txBody>
        </p:sp>
        <p:pic>
          <p:nvPicPr>
            <p:cNvPr id="1044"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14195" y="32232600"/>
              <a:ext cx="3240405" cy="318897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48" name="Group 2047"/>
          <p:cNvGrpSpPr/>
          <p:nvPr/>
        </p:nvGrpSpPr>
        <p:grpSpPr>
          <a:xfrm>
            <a:off x="13258800" y="36271200"/>
            <a:ext cx="11887200" cy="2862322"/>
            <a:chOff x="13258800" y="36294953"/>
            <a:chExt cx="11887200" cy="2862322"/>
          </a:xfrm>
        </p:grpSpPr>
        <p:pic>
          <p:nvPicPr>
            <p:cNvPr id="1042"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59600" y="37076003"/>
              <a:ext cx="5486400" cy="122637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13258800" y="36294953"/>
              <a:ext cx="6324600" cy="2862322"/>
            </a:xfrm>
            <a:prstGeom prst="rect">
              <a:avLst/>
            </a:prstGeom>
            <a:noFill/>
          </p:spPr>
          <p:txBody>
            <a:bodyPr wrap="square" rtlCol="0">
              <a:spAutoFit/>
            </a:bodyPr>
            <a:lstStyle/>
            <a:p>
              <a:r>
                <a:rPr lang="en-US" sz="3600" dirty="0" smtClean="0">
                  <a:cs typeface="Arial" pitchFamily="34" charset="0"/>
                </a:rPr>
                <a:t>The 2013 </a:t>
              </a:r>
              <a:r>
                <a:rPr lang="en-US" sz="3600" dirty="0">
                  <a:cs typeface="Arial" pitchFamily="34" charset="0"/>
                </a:rPr>
                <a:t>Optical Sensing Nitrogen Management </a:t>
              </a:r>
              <a:r>
                <a:rPr lang="en-US" sz="3600" dirty="0" smtClean="0">
                  <a:cs typeface="Arial" pitchFamily="34" charset="0"/>
                </a:rPr>
                <a:t>Workshop will be hosted by Pioneer Hi-Bred  in Johnston, IA during the month of August.</a:t>
              </a:r>
            </a:p>
          </p:txBody>
        </p:sp>
      </p:grpSp>
      <p:grpSp>
        <p:nvGrpSpPr>
          <p:cNvPr id="2053" name="Group 2052"/>
          <p:cNvGrpSpPr/>
          <p:nvPr/>
        </p:nvGrpSpPr>
        <p:grpSpPr>
          <a:xfrm>
            <a:off x="895350" y="29641799"/>
            <a:ext cx="11430000" cy="3962401"/>
            <a:chOff x="933450" y="20040599"/>
            <a:chExt cx="11430000" cy="3962401"/>
          </a:xfrm>
        </p:grpSpPr>
        <p:pic>
          <p:nvPicPr>
            <p:cNvPr id="1034" name="Picture 10" descr="http://www.amesedc.com/documents/filelibrary/images/logos/Ag_Leader_Technology_Inc.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57900" y="21183599"/>
              <a:ext cx="5029200" cy="150876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farmprogress.com/cdfm/Faress1/author/198/WN0131TAFULL.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43150" y="20178486"/>
              <a:ext cx="2999232" cy="3657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7" name="Rectangle 16"/>
            <p:cNvSpPr/>
            <p:nvPr/>
          </p:nvSpPr>
          <p:spPr>
            <a:xfrm>
              <a:off x="933450" y="20040599"/>
              <a:ext cx="11430000" cy="39624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grpSp>
        <p:nvGrpSpPr>
          <p:cNvPr id="2055" name="Group 2054"/>
          <p:cNvGrpSpPr/>
          <p:nvPr/>
        </p:nvGrpSpPr>
        <p:grpSpPr>
          <a:xfrm>
            <a:off x="895350" y="21078825"/>
            <a:ext cx="11430000" cy="3533775"/>
            <a:chOff x="895350" y="31424880"/>
            <a:chExt cx="11430000" cy="3533775"/>
          </a:xfrm>
        </p:grpSpPr>
        <p:pic>
          <p:nvPicPr>
            <p:cNvPr id="1049" name="Picture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77000" y="32556450"/>
              <a:ext cx="5029200" cy="125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53408" y="31584900"/>
              <a:ext cx="449494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895350" y="31424880"/>
              <a:ext cx="11430000" cy="35337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grpSp>
        <p:nvGrpSpPr>
          <p:cNvPr id="24" name="Group 23"/>
          <p:cNvGrpSpPr/>
          <p:nvPr/>
        </p:nvGrpSpPr>
        <p:grpSpPr>
          <a:xfrm>
            <a:off x="885825" y="25167624"/>
            <a:ext cx="11430000" cy="3940776"/>
            <a:chOff x="895350" y="35499675"/>
            <a:chExt cx="11430000" cy="3940776"/>
          </a:xfrm>
        </p:grpSpPr>
        <p:pic>
          <p:nvPicPr>
            <p:cNvPr id="1051" name="Picture 2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12068" y="35994975"/>
              <a:ext cx="4389332" cy="292726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ww.harambefarmland.com/wp-content/uploads/2011/11/Yara-Int.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78273" y="35642550"/>
              <a:ext cx="4423142" cy="3657600"/>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p:cNvSpPr/>
            <p:nvPr/>
          </p:nvSpPr>
          <p:spPr>
            <a:xfrm>
              <a:off x="895350" y="35499675"/>
              <a:ext cx="11430000" cy="394077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grpSp>
        <p:nvGrpSpPr>
          <p:cNvPr id="29" name="Group 28"/>
          <p:cNvGrpSpPr/>
          <p:nvPr/>
        </p:nvGrpSpPr>
        <p:grpSpPr>
          <a:xfrm>
            <a:off x="895350" y="9860915"/>
            <a:ext cx="11430000" cy="6064885"/>
            <a:chOff x="902277" y="12985115"/>
            <a:chExt cx="11430000" cy="6064885"/>
          </a:xfrm>
        </p:grpSpPr>
        <p:pic>
          <p:nvPicPr>
            <p:cNvPr id="1026" name="Picture 2" descr="http://graftec.com/images/mfg%20logos/trimble.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86286" y="13697856"/>
              <a:ext cx="5029200" cy="14617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rimble GreenSeeker handheld senso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07032" y="13140746"/>
              <a:ext cx="314049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ntechindustries.com/images/greenseeker_logo6-4_157.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28800" y="17279256"/>
              <a:ext cx="5029200" cy="163369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46" name="Picture 22" descr="http://www.trimble.com/agriculture/graphics/product_images/GreenSeeker-crop-sensing-system-Option1.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65140" y="15298056"/>
              <a:ext cx="3657600" cy="3657600"/>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68" name="Rectangle 67"/>
            <p:cNvSpPr/>
            <p:nvPr/>
          </p:nvSpPr>
          <p:spPr>
            <a:xfrm>
              <a:off x="902277" y="12985115"/>
              <a:ext cx="11430000" cy="60648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grpSp>
        <p:nvGrpSpPr>
          <p:cNvPr id="2054" name="Group 2053"/>
          <p:cNvGrpSpPr/>
          <p:nvPr/>
        </p:nvGrpSpPr>
        <p:grpSpPr>
          <a:xfrm>
            <a:off x="895350" y="34175700"/>
            <a:ext cx="11430000" cy="5104716"/>
            <a:chOff x="895350" y="24862302"/>
            <a:chExt cx="11430000" cy="5104716"/>
          </a:xfrm>
        </p:grpSpPr>
        <p:pic>
          <p:nvPicPr>
            <p:cNvPr id="1028" name="Picture 4" descr="http://hollandscientific.com/wp-content/uploads/2012/05/logo.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47800" y="25413709"/>
              <a:ext cx="5029200" cy="1561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hollandscientific.com/wp-content/uploads/2012/05/RapidScanCS45.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19900" y="25022628"/>
              <a:ext cx="5029200" cy="250731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http://hollandscientific.com/wp-content/uploads/2011/05/ACS-470.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46300" y="27519629"/>
              <a:ext cx="3657600" cy="227457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9" name="Picture 1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821895" y="27675839"/>
              <a:ext cx="5029200" cy="210043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895350" y="24862302"/>
              <a:ext cx="11430000" cy="51047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grpSp>
        <p:nvGrpSpPr>
          <p:cNvPr id="28" name="Group 27"/>
          <p:cNvGrpSpPr/>
          <p:nvPr/>
        </p:nvGrpSpPr>
        <p:grpSpPr>
          <a:xfrm>
            <a:off x="895350" y="16535399"/>
            <a:ext cx="11430000" cy="3962401"/>
            <a:chOff x="895350" y="8686799"/>
            <a:chExt cx="11430000" cy="3962401"/>
          </a:xfrm>
        </p:grpSpPr>
        <p:pic>
          <p:nvPicPr>
            <p:cNvPr id="15" name="Picture 2"/>
            <p:cNvPicPr>
              <a:picLocks noChangeAspect="1" noChangeArrowheads="1"/>
            </p:cNvPicPr>
            <p:nvPr/>
          </p:nvPicPr>
          <p:blipFill>
            <a:blip r:embed="rId26" cstate="print"/>
            <a:srcRect/>
            <a:stretch>
              <a:fillRect/>
            </a:stretch>
          </p:blipFill>
          <p:spPr bwMode="auto">
            <a:xfrm>
              <a:off x="7742371" y="8839200"/>
              <a:ext cx="3211379" cy="3657600"/>
            </a:xfrm>
            <a:prstGeom prst="rect">
              <a:avLst/>
            </a:prstGeom>
            <a:noFill/>
            <a:ln w="19050">
              <a:solidFill>
                <a:schemeClr val="tx1"/>
              </a:solidFill>
              <a:miter lim="800000"/>
              <a:headEnd/>
              <a:tailEnd/>
            </a:ln>
          </p:spPr>
        </p:pic>
        <p:pic>
          <p:nvPicPr>
            <p:cNvPr id="1036" name="Picture 12" descr="http://ww1.prweb.com/prfiles/2012/08/16/9808773/Konica_Minolta_Color_Logo.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280585" y="9144000"/>
              <a:ext cx="4729815" cy="2743200"/>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71" name="Rectangle 70"/>
            <p:cNvSpPr/>
            <p:nvPr/>
          </p:nvSpPr>
          <p:spPr>
            <a:xfrm>
              <a:off x="895350" y="8686799"/>
              <a:ext cx="11430000" cy="39624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grpSp>
        <p:nvGrpSpPr>
          <p:cNvPr id="27" name="Group 26"/>
          <p:cNvGrpSpPr/>
          <p:nvPr/>
        </p:nvGrpSpPr>
        <p:grpSpPr>
          <a:xfrm>
            <a:off x="13244738" y="16764000"/>
            <a:ext cx="12053661" cy="14117598"/>
            <a:chOff x="13244738" y="16916400"/>
            <a:chExt cx="12053661" cy="14117598"/>
          </a:xfrm>
        </p:grpSpPr>
        <p:grpSp>
          <p:nvGrpSpPr>
            <p:cNvPr id="20" name="Group 19"/>
            <p:cNvGrpSpPr/>
            <p:nvPr/>
          </p:nvGrpSpPr>
          <p:grpSpPr>
            <a:xfrm>
              <a:off x="13244738" y="16916400"/>
              <a:ext cx="12053661" cy="14117598"/>
              <a:chOff x="13244738" y="16191131"/>
              <a:chExt cx="12053661" cy="14117598"/>
            </a:xfrm>
          </p:grpSpPr>
          <p:sp>
            <p:nvSpPr>
              <p:cNvPr id="26" name="TextBox 25"/>
              <p:cNvSpPr txBox="1"/>
              <p:nvPr/>
            </p:nvSpPr>
            <p:spPr>
              <a:xfrm>
                <a:off x="13244738" y="29108400"/>
                <a:ext cx="12053661" cy="1200329"/>
              </a:xfrm>
              <a:prstGeom prst="rect">
                <a:avLst/>
              </a:prstGeom>
              <a:noFill/>
            </p:spPr>
            <p:txBody>
              <a:bodyPr wrap="square" rtlCol="0">
                <a:spAutoFit/>
              </a:bodyPr>
              <a:lstStyle/>
              <a:p>
                <a:r>
                  <a:rPr lang="en-US" sz="3600" dirty="0" smtClean="0">
                    <a:cs typeface="Arial" pitchFamily="34" charset="0"/>
                  </a:rPr>
                  <a:t>2012 Optical Sensing Nitrogen Management Workshop in Fargo, ND</a:t>
                </a:r>
                <a:endParaRPr lang="en-US" sz="3600" dirty="0">
                  <a:cs typeface="Arial" pitchFamily="34" charset="0"/>
                </a:endParaRPr>
              </a:p>
            </p:txBody>
          </p:sp>
          <p:grpSp>
            <p:nvGrpSpPr>
              <p:cNvPr id="19" name="Group 18"/>
              <p:cNvGrpSpPr/>
              <p:nvPr/>
            </p:nvGrpSpPr>
            <p:grpSpPr>
              <a:xfrm>
                <a:off x="13258800" y="16191131"/>
                <a:ext cx="11887200" cy="12898219"/>
                <a:chOff x="13258800" y="16191131"/>
                <a:chExt cx="11887200" cy="12898219"/>
              </a:xfrm>
            </p:grpSpPr>
            <p:pic>
              <p:nvPicPr>
                <p:cNvPr id="1027"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258800" y="16191131"/>
                  <a:ext cx="11887200" cy="7178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3258800" y="23639682"/>
                  <a:ext cx="11887200" cy="5449668"/>
                  <a:chOff x="13258800" y="24706483"/>
                  <a:chExt cx="11887200" cy="5449668"/>
                </a:xfrm>
              </p:grpSpPr>
              <p:pic>
                <p:nvPicPr>
                  <p:cNvPr id="2" name="Picture 2"/>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10309" b="24048"/>
                  <a:stretch/>
                </p:blipFill>
                <p:spPr bwMode="auto">
                  <a:xfrm>
                    <a:off x="13258800" y="24706483"/>
                    <a:ext cx="11887200" cy="544966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51"/>
                  <p:cNvSpPr>
                    <a:spLocks noChangeArrowheads="1"/>
                  </p:cNvSpPr>
                  <p:nvPr/>
                </p:nvSpPr>
                <p:spPr bwMode="auto">
                  <a:xfrm>
                    <a:off x="14163675" y="24801732"/>
                    <a:ext cx="10058400" cy="1200329"/>
                  </a:xfrm>
                  <a:prstGeom prst="rect">
                    <a:avLst/>
                  </a:prstGeom>
                  <a:solidFill>
                    <a:srgbClr val="D7BC1B"/>
                  </a:solidFill>
                  <a:ln w="19050">
                    <a:solidFill>
                      <a:schemeClr val="tx1"/>
                    </a:solidFill>
                    <a:miter lim="800000"/>
                    <a:headEnd/>
                    <a:tailEnd/>
                  </a:ln>
                </p:spPr>
                <p:txBody>
                  <a:bodyPr>
                    <a:spAutoFit/>
                  </a:bodyPr>
                  <a:lstStyle/>
                  <a:p>
                    <a:pPr algn="ctr"/>
                    <a:r>
                      <a:rPr lang="en-US" sz="3600" dirty="0">
                        <a:cs typeface="Arial" pitchFamily="34" charset="0"/>
                      </a:rPr>
                      <a:t>Participants of the 2012 </a:t>
                    </a:r>
                    <a:r>
                      <a:rPr lang="en-US" sz="3600" dirty="0" smtClean="0">
                        <a:cs typeface="Arial" pitchFamily="34" charset="0"/>
                      </a:rPr>
                      <a:t>Optical Sensing Nitrogen Management Group</a:t>
                    </a:r>
                    <a:endParaRPr lang="en-US" sz="3600" dirty="0">
                      <a:cs typeface="Arial" pitchFamily="34" charset="0"/>
                    </a:endParaRPr>
                  </a:p>
                </p:txBody>
              </p:sp>
            </p:grpSp>
          </p:grpSp>
        </p:grpSp>
        <p:sp>
          <p:nvSpPr>
            <p:cNvPr id="2057" name="TextBox 2056"/>
            <p:cNvSpPr txBox="1"/>
            <p:nvPr/>
          </p:nvSpPr>
          <p:spPr>
            <a:xfrm>
              <a:off x="13492162" y="20802600"/>
              <a:ext cx="11425237" cy="3200400"/>
            </a:xfrm>
            <a:prstGeom prst="rect">
              <a:avLst/>
            </a:prstGeom>
            <a:solidFill>
              <a:schemeClr val="bg1"/>
            </a:solidFill>
          </p:spPr>
          <p:txBody>
            <a:bodyPr wrap="square" rtlCol="0">
              <a:spAutoFit/>
            </a:bodyPr>
            <a:lstStyle/>
            <a:p>
              <a:endParaRPr lang="en-US" dirty="0"/>
            </a:p>
          </p:txBody>
        </p:sp>
        <p:sp>
          <p:nvSpPr>
            <p:cNvPr id="77" name="Rectangle 51"/>
            <p:cNvSpPr>
              <a:spLocks noChangeArrowheads="1"/>
            </p:cNvSpPr>
            <p:nvPr/>
          </p:nvSpPr>
          <p:spPr bwMode="auto">
            <a:xfrm>
              <a:off x="14163675" y="21498342"/>
              <a:ext cx="10058400" cy="2123658"/>
            </a:xfrm>
            <a:prstGeom prst="rect">
              <a:avLst/>
            </a:prstGeom>
            <a:solidFill>
              <a:schemeClr val="bg1"/>
            </a:solidFill>
            <a:ln w="19050">
              <a:noFill/>
              <a:miter lim="800000"/>
              <a:headEnd/>
              <a:tailEnd/>
            </a:ln>
          </p:spPr>
          <p:txBody>
            <a:bodyPr>
              <a:spAutoFit/>
            </a:bodyPr>
            <a:lstStyle/>
            <a:p>
              <a:pPr algn="ctr"/>
              <a:r>
                <a:rPr lang="en-US" sz="4400" b="1" dirty="0" smtClean="0">
                  <a:cs typeface="Arial" pitchFamily="34" charset="0"/>
                </a:rPr>
                <a:t>August 6-8, Fargo, ND</a:t>
              </a:r>
            </a:p>
            <a:p>
              <a:pPr algn="ctr"/>
              <a:r>
                <a:rPr lang="en-US" sz="4400" b="1" dirty="0" smtClean="0">
                  <a:cs typeface="Arial" pitchFamily="34" charset="0"/>
                </a:rPr>
                <a:t>2012 Optical Sensing</a:t>
              </a:r>
            </a:p>
            <a:p>
              <a:pPr algn="ctr"/>
              <a:r>
                <a:rPr lang="en-US" sz="4400" b="1" dirty="0" smtClean="0">
                  <a:cs typeface="Arial" pitchFamily="34" charset="0"/>
                </a:rPr>
                <a:t>Nitrogen Management Group</a:t>
              </a:r>
              <a:endParaRPr lang="en-US" sz="4400" b="1" dirty="0">
                <a:cs typeface="Arial" pitchFamily="34" charset="0"/>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3303</TotalTime>
  <Words>251</Words>
  <Application>Microsoft Office PowerPoint</Application>
  <PresentationFormat>Custom</PresentationFormat>
  <Paragraphs>73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Miller</dc:creator>
  <cp:lastModifiedBy>bill raun</cp:lastModifiedBy>
  <cp:revision>319</cp:revision>
  <cp:lastPrinted>2012-10-17T19:50:54Z</cp:lastPrinted>
  <dcterms:created xsi:type="dcterms:W3CDTF">2010-10-25T18:22:41Z</dcterms:created>
  <dcterms:modified xsi:type="dcterms:W3CDTF">2012-10-18T17:20:42Z</dcterms:modified>
</cp:coreProperties>
</file>