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1" r:id="rId2"/>
    <p:sldId id="284" r:id="rId3"/>
    <p:sldId id="265" r:id="rId4"/>
    <p:sldId id="280" r:id="rId5"/>
    <p:sldId id="281" r:id="rId6"/>
    <p:sldId id="264" r:id="rId7"/>
    <p:sldId id="266" r:id="rId8"/>
    <p:sldId id="282" r:id="rId9"/>
    <p:sldId id="279" r:id="rId10"/>
    <p:sldId id="269" r:id="rId11"/>
    <p:sldId id="261" r:id="rId12"/>
    <p:sldId id="270" r:id="rId13"/>
    <p:sldId id="262" r:id="rId14"/>
    <p:sldId id="293" r:id="rId15"/>
    <p:sldId id="276" r:id="rId16"/>
    <p:sldId id="260" r:id="rId17"/>
    <p:sldId id="290" r:id="rId18"/>
    <p:sldId id="286" r:id="rId19"/>
    <p:sldId id="288" r:id="rId20"/>
    <p:sldId id="291" r:id="rId21"/>
    <p:sldId id="263" r:id="rId22"/>
    <p:sldId id="273" r:id="rId23"/>
    <p:sldId id="287" r:id="rId24"/>
    <p:sldId id="292" r:id="rId25"/>
    <p:sldId id="274" r:id="rId26"/>
    <p:sldId id="296" r:id="rId27"/>
    <p:sldId id="278" r:id="rId28"/>
    <p:sldId id="285" r:id="rId29"/>
    <p:sldId id="267" r:id="rId30"/>
    <p:sldId id="295" r:id="rId31"/>
    <p:sldId id="294" r:id="rId32"/>
    <p:sldId id="257" r:id="rId33"/>
    <p:sldId id="258" r:id="rId34"/>
    <p:sldId id="25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02" y="-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ecision_Agriculture\Pocket%20Sensor\GREENSEEKER%20AND%20PS%20CALIBRATION%20DATA%208-18-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ecision_Agriculture\Pocket%20Sensor\GREENSEEKER%20AND%20PS%20CALIBRATION%20DATA%208-18-1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ecision_Agriculture\Pocket%20Sensor\GREENSEEKER%20AND%20PS%20CALIBRATION%20DATA%208-18-1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ecision_Agriculture\Pocket%20Sensor\GREENSEEKER%20AND%20PS%20CALIBRATION%20DATA%208-18-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Greenseeker vs PS # 63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34951837270341279"/>
                  <c:y val="-6.9803514144065479E-2"/>
                </c:manualLayout>
              </c:layout>
              <c:numFmt formatCode="General" sourceLinked="0"/>
            </c:trendlineLbl>
          </c:trendline>
          <c:xVal>
            <c:numRef>
              <c:f>Sheet1!$B$4:$B$73</c:f>
              <c:numCache>
                <c:formatCode>General</c:formatCode>
                <c:ptCount val="70"/>
                <c:pt idx="0">
                  <c:v>0.74600000000000033</c:v>
                </c:pt>
                <c:pt idx="1">
                  <c:v>0.75800000000000034</c:v>
                </c:pt>
                <c:pt idx="2">
                  <c:v>0.75000000000000033</c:v>
                </c:pt>
                <c:pt idx="3">
                  <c:v>0.74900000000000033</c:v>
                </c:pt>
                <c:pt idx="4">
                  <c:v>0.73600000000000032</c:v>
                </c:pt>
                <c:pt idx="5">
                  <c:v>0.34100000000000036</c:v>
                </c:pt>
                <c:pt idx="6">
                  <c:v>0.33200000000000024</c:v>
                </c:pt>
                <c:pt idx="7">
                  <c:v>0.34600000000000031</c:v>
                </c:pt>
                <c:pt idx="8">
                  <c:v>0.34700000000000031</c:v>
                </c:pt>
                <c:pt idx="9">
                  <c:v>0.33400000000000024</c:v>
                </c:pt>
                <c:pt idx="10">
                  <c:v>0.53300000000000003</c:v>
                </c:pt>
                <c:pt idx="11">
                  <c:v>0.48100000000000015</c:v>
                </c:pt>
                <c:pt idx="12">
                  <c:v>0.55300000000000005</c:v>
                </c:pt>
                <c:pt idx="13">
                  <c:v>0.53900000000000003</c:v>
                </c:pt>
                <c:pt idx="14">
                  <c:v>0.53100000000000003</c:v>
                </c:pt>
                <c:pt idx="15">
                  <c:v>0.17700000000000007</c:v>
                </c:pt>
                <c:pt idx="16">
                  <c:v>0.17300000000000001</c:v>
                </c:pt>
                <c:pt idx="17">
                  <c:v>0.17100000000000001</c:v>
                </c:pt>
                <c:pt idx="18">
                  <c:v>0.17800000000000007</c:v>
                </c:pt>
                <c:pt idx="19">
                  <c:v>0.18000000000000008</c:v>
                </c:pt>
                <c:pt idx="20">
                  <c:v>0.73500000000000032</c:v>
                </c:pt>
                <c:pt idx="21">
                  <c:v>0.72700000000000031</c:v>
                </c:pt>
                <c:pt idx="22">
                  <c:v>0.75200000000000033</c:v>
                </c:pt>
                <c:pt idx="23">
                  <c:v>0.73900000000000032</c:v>
                </c:pt>
                <c:pt idx="24">
                  <c:v>0.74200000000000033</c:v>
                </c:pt>
                <c:pt idx="25">
                  <c:v>0.16100000000000009</c:v>
                </c:pt>
                <c:pt idx="26">
                  <c:v>0.16400000000000009</c:v>
                </c:pt>
                <c:pt idx="27">
                  <c:v>0.16300000000000009</c:v>
                </c:pt>
                <c:pt idx="28">
                  <c:v>0.16500000000000009</c:v>
                </c:pt>
                <c:pt idx="29">
                  <c:v>0.16400000000000009</c:v>
                </c:pt>
                <c:pt idx="30">
                  <c:v>0.23400000000000001</c:v>
                </c:pt>
                <c:pt idx="31">
                  <c:v>0.23300000000000001</c:v>
                </c:pt>
                <c:pt idx="32">
                  <c:v>0.23100000000000001</c:v>
                </c:pt>
                <c:pt idx="33">
                  <c:v>0.23400000000000001</c:v>
                </c:pt>
                <c:pt idx="34">
                  <c:v>0.22800000000000009</c:v>
                </c:pt>
                <c:pt idx="35">
                  <c:v>0.91500000000000004</c:v>
                </c:pt>
                <c:pt idx="36">
                  <c:v>0.91700000000000004</c:v>
                </c:pt>
                <c:pt idx="37">
                  <c:v>0.92100000000000004</c:v>
                </c:pt>
                <c:pt idx="38">
                  <c:v>0.91800000000000004</c:v>
                </c:pt>
                <c:pt idx="39">
                  <c:v>0.91700000000000004</c:v>
                </c:pt>
                <c:pt idx="40">
                  <c:v>0.84500000000000031</c:v>
                </c:pt>
                <c:pt idx="41">
                  <c:v>0.86300000000000032</c:v>
                </c:pt>
                <c:pt idx="42">
                  <c:v>0.85200000000000031</c:v>
                </c:pt>
                <c:pt idx="43">
                  <c:v>0.86500000000000032</c:v>
                </c:pt>
                <c:pt idx="44">
                  <c:v>0.85900000000000032</c:v>
                </c:pt>
                <c:pt idx="45">
                  <c:v>0.31300000000000017</c:v>
                </c:pt>
                <c:pt idx="46">
                  <c:v>0.30700000000000016</c:v>
                </c:pt>
                <c:pt idx="47">
                  <c:v>0.30400000000000021</c:v>
                </c:pt>
                <c:pt idx="48">
                  <c:v>0.29200000000000015</c:v>
                </c:pt>
                <c:pt idx="49">
                  <c:v>0.30000000000000016</c:v>
                </c:pt>
                <c:pt idx="50">
                  <c:v>0.19300000000000009</c:v>
                </c:pt>
                <c:pt idx="51">
                  <c:v>0.18900000000000008</c:v>
                </c:pt>
                <c:pt idx="52">
                  <c:v>0.18600000000000008</c:v>
                </c:pt>
                <c:pt idx="53">
                  <c:v>0.18900000000000008</c:v>
                </c:pt>
                <c:pt idx="54">
                  <c:v>0.19100000000000009</c:v>
                </c:pt>
                <c:pt idx="55">
                  <c:v>0.82600000000000029</c:v>
                </c:pt>
                <c:pt idx="56">
                  <c:v>0.82800000000000029</c:v>
                </c:pt>
                <c:pt idx="57">
                  <c:v>0.82600000000000029</c:v>
                </c:pt>
                <c:pt idx="58">
                  <c:v>0.82600000000000029</c:v>
                </c:pt>
                <c:pt idx="59">
                  <c:v>0.82700000000000029</c:v>
                </c:pt>
                <c:pt idx="60">
                  <c:v>0.53</c:v>
                </c:pt>
                <c:pt idx="61">
                  <c:v>0.54200000000000004</c:v>
                </c:pt>
                <c:pt idx="62">
                  <c:v>0.53700000000000003</c:v>
                </c:pt>
                <c:pt idx="63">
                  <c:v>0.52800000000000002</c:v>
                </c:pt>
                <c:pt idx="64">
                  <c:v>0.52</c:v>
                </c:pt>
                <c:pt idx="65">
                  <c:v>0.18100000000000008</c:v>
                </c:pt>
                <c:pt idx="66">
                  <c:v>0.17600000000000007</c:v>
                </c:pt>
                <c:pt idx="67">
                  <c:v>0.17500000000000004</c:v>
                </c:pt>
                <c:pt idx="68">
                  <c:v>0.17200000000000001</c:v>
                </c:pt>
                <c:pt idx="69">
                  <c:v>0.17200000000000001</c:v>
                </c:pt>
              </c:numCache>
            </c:numRef>
          </c:xVal>
          <c:yVal>
            <c:numRef>
              <c:f>Sheet1!$D$4:$D$73</c:f>
              <c:numCache>
                <c:formatCode>General</c:formatCode>
                <c:ptCount val="70"/>
                <c:pt idx="0">
                  <c:v>0.70600000000000029</c:v>
                </c:pt>
                <c:pt idx="1">
                  <c:v>0.7170000000000003</c:v>
                </c:pt>
                <c:pt idx="2">
                  <c:v>0.7140000000000003</c:v>
                </c:pt>
                <c:pt idx="3">
                  <c:v>0.7130000000000003</c:v>
                </c:pt>
                <c:pt idx="4">
                  <c:v>0.7170000000000003</c:v>
                </c:pt>
                <c:pt idx="5">
                  <c:v>0.14500000000000007</c:v>
                </c:pt>
                <c:pt idx="6">
                  <c:v>0.14800000000000008</c:v>
                </c:pt>
                <c:pt idx="7">
                  <c:v>0.17400000000000004</c:v>
                </c:pt>
                <c:pt idx="8">
                  <c:v>0.16800000000000012</c:v>
                </c:pt>
                <c:pt idx="9">
                  <c:v>0.18400000000000008</c:v>
                </c:pt>
                <c:pt idx="10">
                  <c:v>0.5930000000000003</c:v>
                </c:pt>
                <c:pt idx="11">
                  <c:v>0.54300000000000004</c:v>
                </c:pt>
                <c:pt idx="12">
                  <c:v>0.55300000000000005</c:v>
                </c:pt>
                <c:pt idx="13">
                  <c:v>0.55800000000000005</c:v>
                </c:pt>
                <c:pt idx="14">
                  <c:v>0.53700000000000003</c:v>
                </c:pt>
                <c:pt idx="15">
                  <c:v>0.14500000000000007</c:v>
                </c:pt>
                <c:pt idx="16">
                  <c:v>0.15600000000000008</c:v>
                </c:pt>
                <c:pt idx="17">
                  <c:v>0.15700000000000008</c:v>
                </c:pt>
                <c:pt idx="18">
                  <c:v>0.14800000000000008</c:v>
                </c:pt>
                <c:pt idx="19">
                  <c:v>0.15100000000000008</c:v>
                </c:pt>
                <c:pt idx="20">
                  <c:v>0.68700000000000072</c:v>
                </c:pt>
                <c:pt idx="21">
                  <c:v>0.69600000000000051</c:v>
                </c:pt>
                <c:pt idx="22">
                  <c:v>0.503</c:v>
                </c:pt>
                <c:pt idx="23">
                  <c:v>0.70400000000000029</c:v>
                </c:pt>
                <c:pt idx="24">
                  <c:v>0.7110000000000003</c:v>
                </c:pt>
                <c:pt idx="25">
                  <c:v>0.12000000000000002</c:v>
                </c:pt>
                <c:pt idx="26">
                  <c:v>0.13300000000000001</c:v>
                </c:pt>
                <c:pt idx="27">
                  <c:v>0.13700000000000001</c:v>
                </c:pt>
                <c:pt idx="28">
                  <c:v>0.14200000000000004</c:v>
                </c:pt>
                <c:pt idx="29">
                  <c:v>0.14100000000000001</c:v>
                </c:pt>
                <c:pt idx="30">
                  <c:v>0.18600000000000008</c:v>
                </c:pt>
                <c:pt idx="31">
                  <c:v>0.22500000000000009</c:v>
                </c:pt>
                <c:pt idx="32">
                  <c:v>0.23</c:v>
                </c:pt>
                <c:pt idx="33">
                  <c:v>0.22500000000000009</c:v>
                </c:pt>
                <c:pt idx="34">
                  <c:v>0.22700000000000009</c:v>
                </c:pt>
                <c:pt idx="35">
                  <c:v>0.80800000000000005</c:v>
                </c:pt>
                <c:pt idx="36">
                  <c:v>0.80900000000000005</c:v>
                </c:pt>
                <c:pt idx="37">
                  <c:v>0.82099999999999995</c:v>
                </c:pt>
                <c:pt idx="38">
                  <c:v>0.79900000000000004</c:v>
                </c:pt>
                <c:pt idx="39">
                  <c:v>0.80700000000000005</c:v>
                </c:pt>
                <c:pt idx="40">
                  <c:v>0.7090000000000003</c:v>
                </c:pt>
                <c:pt idx="41">
                  <c:v>0.73000000000000032</c:v>
                </c:pt>
                <c:pt idx="42">
                  <c:v>0.72700000000000031</c:v>
                </c:pt>
                <c:pt idx="43">
                  <c:v>0.69800000000000051</c:v>
                </c:pt>
                <c:pt idx="44">
                  <c:v>0.74100000000000033</c:v>
                </c:pt>
                <c:pt idx="45">
                  <c:v>0.18600000000000008</c:v>
                </c:pt>
                <c:pt idx="46">
                  <c:v>0.18800000000000008</c:v>
                </c:pt>
                <c:pt idx="47">
                  <c:v>0.24500000000000008</c:v>
                </c:pt>
                <c:pt idx="48">
                  <c:v>0.33600000000000024</c:v>
                </c:pt>
                <c:pt idx="49">
                  <c:v>0.24400000000000008</c:v>
                </c:pt>
                <c:pt idx="50">
                  <c:v>0.16900000000000012</c:v>
                </c:pt>
                <c:pt idx="51">
                  <c:v>0.15700000000000008</c:v>
                </c:pt>
                <c:pt idx="52">
                  <c:v>0.15500000000000008</c:v>
                </c:pt>
                <c:pt idx="53">
                  <c:v>0.16000000000000009</c:v>
                </c:pt>
                <c:pt idx="54">
                  <c:v>0.17</c:v>
                </c:pt>
                <c:pt idx="55">
                  <c:v>0.56200000000000039</c:v>
                </c:pt>
                <c:pt idx="56">
                  <c:v>0.5830000000000003</c:v>
                </c:pt>
                <c:pt idx="57">
                  <c:v>0.62900000000000034</c:v>
                </c:pt>
                <c:pt idx="58">
                  <c:v>0.61900000000000033</c:v>
                </c:pt>
                <c:pt idx="59">
                  <c:v>0.59400000000000031</c:v>
                </c:pt>
                <c:pt idx="60">
                  <c:v>0.40500000000000008</c:v>
                </c:pt>
                <c:pt idx="61">
                  <c:v>0.40400000000000008</c:v>
                </c:pt>
                <c:pt idx="62">
                  <c:v>0.48100000000000015</c:v>
                </c:pt>
                <c:pt idx="63">
                  <c:v>0.43800000000000017</c:v>
                </c:pt>
                <c:pt idx="64">
                  <c:v>0.42600000000000021</c:v>
                </c:pt>
                <c:pt idx="65">
                  <c:v>0.14000000000000001</c:v>
                </c:pt>
                <c:pt idx="66">
                  <c:v>0.15400000000000008</c:v>
                </c:pt>
                <c:pt idx="67">
                  <c:v>0.16400000000000009</c:v>
                </c:pt>
                <c:pt idx="68">
                  <c:v>0.16600000000000009</c:v>
                </c:pt>
                <c:pt idx="69">
                  <c:v>0.15700000000000008</c:v>
                </c:pt>
              </c:numCache>
            </c:numRef>
          </c:yVal>
        </c:ser>
        <c:axId val="98874880"/>
        <c:axId val="98876800"/>
      </c:scatterChart>
      <c:valAx>
        <c:axId val="988748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Greenseeker</a:t>
                </a:r>
              </a:p>
            </c:rich>
          </c:tx>
          <c:layout/>
        </c:title>
        <c:numFmt formatCode="General" sourceLinked="1"/>
        <c:tickLblPos val="nextTo"/>
        <c:crossAx val="98876800"/>
        <c:crosses val="autoZero"/>
        <c:crossBetween val="midCat"/>
      </c:valAx>
      <c:valAx>
        <c:axId val="9887680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Pocket sensor #63</a:t>
                </a:r>
              </a:p>
            </c:rich>
          </c:tx>
          <c:layout/>
        </c:title>
        <c:numFmt formatCode="General" sourceLinked="1"/>
        <c:tickLblPos val="nextTo"/>
        <c:crossAx val="98874880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Greenseeker vs PS #32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31599037620297538"/>
                  <c:y val="-5.1284995625546823E-2"/>
                </c:manualLayout>
              </c:layout>
              <c:numFmt formatCode="General" sourceLinked="0"/>
            </c:trendlineLbl>
          </c:trendline>
          <c:xVal>
            <c:numRef>
              <c:f>Sheet1!$B$4:$B$73</c:f>
              <c:numCache>
                <c:formatCode>General</c:formatCode>
                <c:ptCount val="70"/>
                <c:pt idx="0">
                  <c:v>0.74600000000000033</c:v>
                </c:pt>
                <c:pt idx="1">
                  <c:v>0.75800000000000034</c:v>
                </c:pt>
                <c:pt idx="2">
                  <c:v>0.75000000000000033</c:v>
                </c:pt>
                <c:pt idx="3">
                  <c:v>0.74900000000000033</c:v>
                </c:pt>
                <c:pt idx="4">
                  <c:v>0.73600000000000032</c:v>
                </c:pt>
                <c:pt idx="5">
                  <c:v>0.34100000000000008</c:v>
                </c:pt>
                <c:pt idx="6">
                  <c:v>0.33200000000000024</c:v>
                </c:pt>
                <c:pt idx="7">
                  <c:v>0.34600000000000014</c:v>
                </c:pt>
                <c:pt idx="8">
                  <c:v>0.34700000000000014</c:v>
                </c:pt>
                <c:pt idx="9">
                  <c:v>0.33400000000000024</c:v>
                </c:pt>
                <c:pt idx="10">
                  <c:v>0.53300000000000003</c:v>
                </c:pt>
                <c:pt idx="11">
                  <c:v>0.48100000000000015</c:v>
                </c:pt>
                <c:pt idx="12">
                  <c:v>0.55300000000000005</c:v>
                </c:pt>
                <c:pt idx="13">
                  <c:v>0.53900000000000003</c:v>
                </c:pt>
                <c:pt idx="14">
                  <c:v>0.53100000000000003</c:v>
                </c:pt>
                <c:pt idx="15">
                  <c:v>0.17700000000000007</c:v>
                </c:pt>
                <c:pt idx="16">
                  <c:v>0.17300000000000001</c:v>
                </c:pt>
                <c:pt idx="17">
                  <c:v>0.17100000000000001</c:v>
                </c:pt>
                <c:pt idx="18">
                  <c:v>0.17800000000000007</c:v>
                </c:pt>
                <c:pt idx="19">
                  <c:v>0.18000000000000008</c:v>
                </c:pt>
                <c:pt idx="20">
                  <c:v>0.73500000000000032</c:v>
                </c:pt>
                <c:pt idx="21">
                  <c:v>0.72700000000000031</c:v>
                </c:pt>
                <c:pt idx="22">
                  <c:v>0.75200000000000033</c:v>
                </c:pt>
                <c:pt idx="23">
                  <c:v>0.73900000000000032</c:v>
                </c:pt>
                <c:pt idx="24">
                  <c:v>0.74200000000000033</c:v>
                </c:pt>
                <c:pt idx="25">
                  <c:v>0.161</c:v>
                </c:pt>
                <c:pt idx="26">
                  <c:v>0.16400000000000001</c:v>
                </c:pt>
                <c:pt idx="27">
                  <c:v>0.16300000000000001</c:v>
                </c:pt>
                <c:pt idx="28">
                  <c:v>0.16500000000000001</c:v>
                </c:pt>
                <c:pt idx="29">
                  <c:v>0.16400000000000001</c:v>
                </c:pt>
                <c:pt idx="30">
                  <c:v>0.23400000000000001</c:v>
                </c:pt>
                <c:pt idx="31">
                  <c:v>0.23300000000000001</c:v>
                </c:pt>
                <c:pt idx="32">
                  <c:v>0.23100000000000001</c:v>
                </c:pt>
                <c:pt idx="33">
                  <c:v>0.23400000000000001</c:v>
                </c:pt>
                <c:pt idx="34">
                  <c:v>0.22800000000000001</c:v>
                </c:pt>
                <c:pt idx="35">
                  <c:v>0.91500000000000004</c:v>
                </c:pt>
                <c:pt idx="36">
                  <c:v>0.91700000000000004</c:v>
                </c:pt>
                <c:pt idx="37">
                  <c:v>0.92100000000000004</c:v>
                </c:pt>
                <c:pt idx="38">
                  <c:v>0.91800000000000004</c:v>
                </c:pt>
                <c:pt idx="39">
                  <c:v>0.91700000000000004</c:v>
                </c:pt>
                <c:pt idx="40">
                  <c:v>0.84500000000000031</c:v>
                </c:pt>
                <c:pt idx="41">
                  <c:v>0.86300000000000032</c:v>
                </c:pt>
                <c:pt idx="42">
                  <c:v>0.85200000000000031</c:v>
                </c:pt>
                <c:pt idx="43">
                  <c:v>0.86500000000000032</c:v>
                </c:pt>
                <c:pt idx="44">
                  <c:v>0.85900000000000032</c:v>
                </c:pt>
                <c:pt idx="45">
                  <c:v>0.31300000000000017</c:v>
                </c:pt>
                <c:pt idx="46">
                  <c:v>0.30700000000000016</c:v>
                </c:pt>
                <c:pt idx="47">
                  <c:v>0.30400000000000021</c:v>
                </c:pt>
                <c:pt idx="48">
                  <c:v>0.29200000000000015</c:v>
                </c:pt>
                <c:pt idx="49">
                  <c:v>0.30000000000000016</c:v>
                </c:pt>
                <c:pt idx="50">
                  <c:v>0.193</c:v>
                </c:pt>
                <c:pt idx="51">
                  <c:v>0.18900000000000008</c:v>
                </c:pt>
                <c:pt idx="52">
                  <c:v>0.18600000000000008</c:v>
                </c:pt>
                <c:pt idx="53">
                  <c:v>0.18900000000000008</c:v>
                </c:pt>
                <c:pt idx="54">
                  <c:v>0.191</c:v>
                </c:pt>
                <c:pt idx="55">
                  <c:v>0.82600000000000029</c:v>
                </c:pt>
                <c:pt idx="56">
                  <c:v>0.82800000000000029</c:v>
                </c:pt>
                <c:pt idx="57">
                  <c:v>0.82600000000000029</c:v>
                </c:pt>
                <c:pt idx="58">
                  <c:v>0.82600000000000029</c:v>
                </c:pt>
                <c:pt idx="59">
                  <c:v>0.82700000000000029</c:v>
                </c:pt>
                <c:pt idx="60">
                  <c:v>0.53</c:v>
                </c:pt>
                <c:pt idx="61">
                  <c:v>0.54200000000000004</c:v>
                </c:pt>
                <c:pt idx="62">
                  <c:v>0.53700000000000003</c:v>
                </c:pt>
                <c:pt idx="63">
                  <c:v>0.52800000000000002</c:v>
                </c:pt>
                <c:pt idx="64">
                  <c:v>0.52</c:v>
                </c:pt>
                <c:pt idx="65">
                  <c:v>0.18100000000000008</c:v>
                </c:pt>
                <c:pt idx="66">
                  <c:v>0.17600000000000007</c:v>
                </c:pt>
                <c:pt idx="67">
                  <c:v>0.17500000000000004</c:v>
                </c:pt>
                <c:pt idx="68">
                  <c:v>0.17200000000000001</c:v>
                </c:pt>
                <c:pt idx="69">
                  <c:v>0.17200000000000001</c:v>
                </c:pt>
              </c:numCache>
            </c:numRef>
          </c:xVal>
          <c:yVal>
            <c:numRef>
              <c:f>Sheet1!$I$4:$I$73</c:f>
              <c:numCache>
                <c:formatCode>General</c:formatCode>
                <c:ptCount val="70"/>
                <c:pt idx="0">
                  <c:v>0.72500000000000031</c:v>
                </c:pt>
                <c:pt idx="1">
                  <c:v>0.72000000000000031</c:v>
                </c:pt>
                <c:pt idx="2">
                  <c:v>0.73700000000000032</c:v>
                </c:pt>
                <c:pt idx="3">
                  <c:v>0.7090000000000003</c:v>
                </c:pt>
                <c:pt idx="4">
                  <c:v>0.71900000000000031</c:v>
                </c:pt>
                <c:pt idx="5">
                  <c:v>0.15400000000000008</c:v>
                </c:pt>
                <c:pt idx="6">
                  <c:v>0.13</c:v>
                </c:pt>
                <c:pt idx="7">
                  <c:v>0.15800000000000008</c:v>
                </c:pt>
                <c:pt idx="8">
                  <c:v>0.191</c:v>
                </c:pt>
                <c:pt idx="9">
                  <c:v>0.20600000000000004</c:v>
                </c:pt>
                <c:pt idx="10">
                  <c:v>0.54700000000000004</c:v>
                </c:pt>
                <c:pt idx="11">
                  <c:v>0.48900000000000021</c:v>
                </c:pt>
                <c:pt idx="12">
                  <c:v>0.52300000000000002</c:v>
                </c:pt>
                <c:pt idx="13">
                  <c:v>0.46800000000000008</c:v>
                </c:pt>
                <c:pt idx="14">
                  <c:v>0.52400000000000002</c:v>
                </c:pt>
                <c:pt idx="15">
                  <c:v>0.128</c:v>
                </c:pt>
                <c:pt idx="16">
                  <c:v>0.14100000000000001</c:v>
                </c:pt>
                <c:pt idx="17">
                  <c:v>0.115</c:v>
                </c:pt>
                <c:pt idx="18">
                  <c:v>0.114</c:v>
                </c:pt>
                <c:pt idx="19">
                  <c:v>0.12100000000000002</c:v>
                </c:pt>
                <c:pt idx="20">
                  <c:v>0.65300000000000036</c:v>
                </c:pt>
                <c:pt idx="21">
                  <c:v>0.65900000000000036</c:v>
                </c:pt>
                <c:pt idx="22">
                  <c:v>0.64200000000000035</c:v>
                </c:pt>
                <c:pt idx="23">
                  <c:v>0.63300000000000034</c:v>
                </c:pt>
                <c:pt idx="24">
                  <c:v>0.65000000000000036</c:v>
                </c:pt>
                <c:pt idx="25">
                  <c:v>0.10700000000000004</c:v>
                </c:pt>
                <c:pt idx="26">
                  <c:v>0.12200000000000004</c:v>
                </c:pt>
                <c:pt idx="27">
                  <c:v>0.13300000000000001</c:v>
                </c:pt>
                <c:pt idx="28">
                  <c:v>0.13800000000000001</c:v>
                </c:pt>
                <c:pt idx="29">
                  <c:v>0.14200000000000004</c:v>
                </c:pt>
                <c:pt idx="30">
                  <c:v>0.21900000000000008</c:v>
                </c:pt>
                <c:pt idx="31">
                  <c:v>0.22900000000000001</c:v>
                </c:pt>
                <c:pt idx="32">
                  <c:v>0.21800000000000008</c:v>
                </c:pt>
                <c:pt idx="33">
                  <c:v>0.21800000000000008</c:v>
                </c:pt>
                <c:pt idx="34">
                  <c:v>0.22600000000000001</c:v>
                </c:pt>
                <c:pt idx="35">
                  <c:v>0.81499999999999995</c:v>
                </c:pt>
                <c:pt idx="36">
                  <c:v>0.81599999999999995</c:v>
                </c:pt>
                <c:pt idx="37">
                  <c:v>0.80800000000000005</c:v>
                </c:pt>
                <c:pt idx="38">
                  <c:v>0.79</c:v>
                </c:pt>
                <c:pt idx="39">
                  <c:v>0.81599999999999995</c:v>
                </c:pt>
                <c:pt idx="40">
                  <c:v>0.69599999999999995</c:v>
                </c:pt>
                <c:pt idx="41">
                  <c:v>0.69599999999999995</c:v>
                </c:pt>
                <c:pt idx="42">
                  <c:v>0.69000000000000028</c:v>
                </c:pt>
                <c:pt idx="43">
                  <c:v>0.69000000000000028</c:v>
                </c:pt>
                <c:pt idx="44">
                  <c:v>0.68100000000000005</c:v>
                </c:pt>
                <c:pt idx="45">
                  <c:v>0.39500000000000024</c:v>
                </c:pt>
                <c:pt idx="46">
                  <c:v>0.42200000000000021</c:v>
                </c:pt>
                <c:pt idx="47">
                  <c:v>0.42900000000000021</c:v>
                </c:pt>
                <c:pt idx="48">
                  <c:v>0.42900000000000021</c:v>
                </c:pt>
                <c:pt idx="49">
                  <c:v>0.42300000000000021</c:v>
                </c:pt>
                <c:pt idx="50">
                  <c:v>0.14700000000000008</c:v>
                </c:pt>
                <c:pt idx="51">
                  <c:v>0.15400000000000008</c:v>
                </c:pt>
                <c:pt idx="52">
                  <c:v>0.16300000000000001</c:v>
                </c:pt>
                <c:pt idx="53">
                  <c:v>0.15600000000000008</c:v>
                </c:pt>
                <c:pt idx="54">
                  <c:v>0.16300000000000001</c:v>
                </c:pt>
                <c:pt idx="55">
                  <c:v>0.73400000000000032</c:v>
                </c:pt>
                <c:pt idx="56">
                  <c:v>0.67300000000000049</c:v>
                </c:pt>
                <c:pt idx="57">
                  <c:v>0.61900000000000033</c:v>
                </c:pt>
                <c:pt idx="58">
                  <c:v>0.65200000000000036</c:v>
                </c:pt>
                <c:pt idx="59">
                  <c:v>0.76100000000000034</c:v>
                </c:pt>
                <c:pt idx="60">
                  <c:v>0.42600000000000021</c:v>
                </c:pt>
                <c:pt idx="61">
                  <c:v>0.39900000000000024</c:v>
                </c:pt>
                <c:pt idx="62">
                  <c:v>0.41500000000000015</c:v>
                </c:pt>
                <c:pt idx="63">
                  <c:v>0.41000000000000014</c:v>
                </c:pt>
                <c:pt idx="64">
                  <c:v>0.39600000000000024</c:v>
                </c:pt>
                <c:pt idx="65">
                  <c:v>0.10700000000000004</c:v>
                </c:pt>
                <c:pt idx="66">
                  <c:v>0.12300000000000004</c:v>
                </c:pt>
                <c:pt idx="67">
                  <c:v>0.125</c:v>
                </c:pt>
                <c:pt idx="68">
                  <c:v>0.13400000000000001</c:v>
                </c:pt>
                <c:pt idx="69">
                  <c:v>0.13100000000000001</c:v>
                </c:pt>
              </c:numCache>
            </c:numRef>
          </c:yVal>
        </c:ser>
        <c:axId val="100958592"/>
        <c:axId val="100960512"/>
      </c:scatterChart>
      <c:valAx>
        <c:axId val="1009585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Greenseeker</a:t>
                </a:r>
              </a:p>
            </c:rich>
          </c:tx>
          <c:layout/>
        </c:title>
        <c:numFmt formatCode="General" sourceLinked="1"/>
        <c:tickLblPos val="nextTo"/>
        <c:crossAx val="100960512"/>
        <c:crosses val="autoZero"/>
        <c:crossBetween val="midCat"/>
      </c:valAx>
      <c:valAx>
        <c:axId val="10096051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Pocket sensor #32</a:t>
                </a:r>
              </a:p>
            </c:rich>
          </c:tx>
          <c:layout/>
        </c:title>
        <c:numFmt formatCode="General" sourceLinked="1"/>
        <c:tickLblPos val="nextTo"/>
        <c:crossAx val="100958592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Greenseeker vs PS #70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32729615048118943"/>
                  <c:y val="1.6132983377077866E-2"/>
                </c:manualLayout>
              </c:layout>
              <c:numFmt formatCode="General" sourceLinked="0"/>
            </c:trendlineLbl>
          </c:trendline>
          <c:xVal>
            <c:numRef>
              <c:f>Sheet1!$B$4:$B$73</c:f>
              <c:numCache>
                <c:formatCode>General</c:formatCode>
                <c:ptCount val="70"/>
                <c:pt idx="0">
                  <c:v>0.74600000000000033</c:v>
                </c:pt>
                <c:pt idx="1">
                  <c:v>0.75800000000000034</c:v>
                </c:pt>
                <c:pt idx="2">
                  <c:v>0.75000000000000033</c:v>
                </c:pt>
                <c:pt idx="3">
                  <c:v>0.74900000000000033</c:v>
                </c:pt>
                <c:pt idx="4">
                  <c:v>0.73600000000000032</c:v>
                </c:pt>
                <c:pt idx="5">
                  <c:v>0.34100000000000008</c:v>
                </c:pt>
                <c:pt idx="6">
                  <c:v>0.33200000000000024</c:v>
                </c:pt>
                <c:pt idx="7">
                  <c:v>0.34600000000000014</c:v>
                </c:pt>
                <c:pt idx="8">
                  <c:v>0.34700000000000014</c:v>
                </c:pt>
                <c:pt idx="9">
                  <c:v>0.33400000000000024</c:v>
                </c:pt>
                <c:pt idx="10">
                  <c:v>0.53300000000000003</c:v>
                </c:pt>
                <c:pt idx="11">
                  <c:v>0.48100000000000015</c:v>
                </c:pt>
                <c:pt idx="12">
                  <c:v>0.55300000000000005</c:v>
                </c:pt>
                <c:pt idx="13">
                  <c:v>0.53900000000000003</c:v>
                </c:pt>
                <c:pt idx="14">
                  <c:v>0.53100000000000003</c:v>
                </c:pt>
                <c:pt idx="15">
                  <c:v>0.17700000000000007</c:v>
                </c:pt>
                <c:pt idx="16">
                  <c:v>0.17300000000000001</c:v>
                </c:pt>
                <c:pt idx="17">
                  <c:v>0.17100000000000001</c:v>
                </c:pt>
                <c:pt idx="18">
                  <c:v>0.17800000000000007</c:v>
                </c:pt>
                <c:pt idx="19">
                  <c:v>0.18000000000000008</c:v>
                </c:pt>
                <c:pt idx="20">
                  <c:v>0.73500000000000032</c:v>
                </c:pt>
                <c:pt idx="21">
                  <c:v>0.72700000000000031</c:v>
                </c:pt>
                <c:pt idx="22">
                  <c:v>0.75200000000000033</c:v>
                </c:pt>
                <c:pt idx="23">
                  <c:v>0.73900000000000032</c:v>
                </c:pt>
                <c:pt idx="24">
                  <c:v>0.74200000000000033</c:v>
                </c:pt>
                <c:pt idx="25">
                  <c:v>0.161</c:v>
                </c:pt>
                <c:pt idx="26">
                  <c:v>0.16400000000000001</c:v>
                </c:pt>
                <c:pt idx="27">
                  <c:v>0.16300000000000001</c:v>
                </c:pt>
                <c:pt idx="28">
                  <c:v>0.16500000000000001</c:v>
                </c:pt>
                <c:pt idx="29">
                  <c:v>0.16400000000000001</c:v>
                </c:pt>
                <c:pt idx="30">
                  <c:v>0.23400000000000001</c:v>
                </c:pt>
                <c:pt idx="31">
                  <c:v>0.23300000000000001</c:v>
                </c:pt>
                <c:pt idx="32">
                  <c:v>0.23100000000000001</c:v>
                </c:pt>
                <c:pt idx="33">
                  <c:v>0.23400000000000001</c:v>
                </c:pt>
                <c:pt idx="34">
                  <c:v>0.22800000000000001</c:v>
                </c:pt>
                <c:pt idx="35">
                  <c:v>0.91500000000000004</c:v>
                </c:pt>
                <c:pt idx="36">
                  <c:v>0.91700000000000004</c:v>
                </c:pt>
                <c:pt idx="37">
                  <c:v>0.92100000000000004</c:v>
                </c:pt>
                <c:pt idx="38">
                  <c:v>0.91800000000000004</c:v>
                </c:pt>
                <c:pt idx="39">
                  <c:v>0.91700000000000004</c:v>
                </c:pt>
                <c:pt idx="40">
                  <c:v>0.84500000000000031</c:v>
                </c:pt>
                <c:pt idx="41">
                  <c:v>0.86300000000000032</c:v>
                </c:pt>
                <c:pt idx="42">
                  <c:v>0.85200000000000031</c:v>
                </c:pt>
                <c:pt idx="43">
                  <c:v>0.86500000000000032</c:v>
                </c:pt>
                <c:pt idx="44">
                  <c:v>0.85900000000000032</c:v>
                </c:pt>
                <c:pt idx="45">
                  <c:v>0.31300000000000017</c:v>
                </c:pt>
                <c:pt idx="46">
                  <c:v>0.30700000000000016</c:v>
                </c:pt>
                <c:pt idx="47">
                  <c:v>0.30400000000000021</c:v>
                </c:pt>
                <c:pt idx="48">
                  <c:v>0.29200000000000015</c:v>
                </c:pt>
                <c:pt idx="49">
                  <c:v>0.30000000000000016</c:v>
                </c:pt>
                <c:pt idx="50">
                  <c:v>0.193</c:v>
                </c:pt>
                <c:pt idx="51">
                  <c:v>0.18900000000000008</c:v>
                </c:pt>
                <c:pt idx="52">
                  <c:v>0.18600000000000008</c:v>
                </c:pt>
                <c:pt idx="53">
                  <c:v>0.18900000000000008</c:v>
                </c:pt>
                <c:pt idx="54">
                  <c:v>0.191</c:v>
                </c:pt>
                <c:pt idx="55">
                  <c:v>0.82600000000000029</c:v>
                </c:pt>
                <c:pt idx="56">
                  <c:v>0.82800000000000029</c:v>
                </c:pt>
                <c:pt idx="57">
                  <c:v>0.82600000000000029</c:v>
                </c:pt>
                <c:pt idx="58">
                  <c:v>0.82600000000000029</c:v>
                </c:pt>
                <c:pt idx="59">
                  <c:v>0.82700000000000029</c:v>
                </c:pt>
                <c:pt idx="60">
                  <c:v>0.53</c:v>
                </c:pt>
                <c:pt idx="61">
                  <c:v>0.54200000000000004</c:v>
                </c:pt>
                <c:pt idx="62">
                  <c:v>0.53700000000000003</c:v>
                </c:pt>
                <c:pt idx="63">
                  <c:v>0.52800000000000002</c:v>
                </c:pt>
                <c:pt idx="64">
                  <c:v>0.52</c:v>
                </c:pt>
                <c:pt idx="65">
                  <c:v>0.18100000000000008</c:v>
                </c:pt>
                <c:pt idx="66">
                  <c:v>0.17600000000000007</c:v>
                </c:pt>
                <c:pt idx="67">
                  <c:v>0.17500000000000004</c:v>
                </c:pt>
                <c:pt idx="68">
                  <c:v>0.17200000000000001</c:v>
                </c:pt>
                <c:pt idx="69">
                  <c:v>0.17200000000000001</c:v>
                </c:pt>
              </c:numCache>
            </c:numRef>
          </c:xVal>
          <c:yVal>
            <c:numRef>
              <c:f>Sheet1!$E$4:$E$73</c:f>
              <c:numCache>
                <c:formatCode>General</c:formatCode>
                <c:ptCount val="70"/>
                <c:pt idx="0">
                  <c:v>0.66500000000000048</c:v>
                </c:pt>
                <c:pt idx="1">
                  <c:v>0.72000000000000031</c:v>
                </c:pt>
                <c:pt idx="2">
                  <c:v>0.6790000000000006</c:v>
                </c:pt>
                <c:pt idx="3">
                  <c:v>0.67100000000000048</c:v>
                </c:pt>
                <c:pt idx="4">
                  <c:v>0.68899999999999995</c:v>
                </c:pt>
                <c:pt idx="5">
                  <c:v>0.18000000000000008</c:v>
                </c:pt>
                <c:pt idx="6">
                  <c:v>0.21100000000000008</c:v>
                </c:pt>
                <c:pt idx="7">
                  <c:v>0.16500000000000001</c:v>
                </c:pt>
                <c:pt idx="8">
                  <c:v>0.18200000000000008</c:v>
                </c:pt>
                <c:pt idx="9">
                  <c:v>0.21400000000000008</c:v>
                </c:pt>
                <c:pt idx="10">
                  <c:v>0.52700000000000002</c:v>
                </c:pt>
                <c:pt idx="11">
                  <c:v>0.53</c:v>
                </c:pt>
                <c:pt idx="12">
                  <c:v>0.52</c:v>
                </c:pt>
                <c:pt idx="13">
                  <c:v>0.54700000000000004</c:v>
                </c:pt>
                <c:pt idx="14">
                  <c:v>0.54900000000000004</c:v>
                </c:pt>
                <c:pt idx="15">
                  <c:v>0.13800000000000001</c:v>
                </c:pt>
                <c:pt idx="16">
                  <c:v>0.14500000000000007</c:v>
                </c:pt>
                <c:pt idx="17">
                  <c:v>0.13900000000000001</c:v>
                </c:pt>
                <c:pt idx="18">
                  <c:v>0.14500000000000007</c:v>
                </c:pt>
                <c:pt idx="19">
                  <c:v>0.14400000000000004</c:v>
                </c:pt>
                <c:pt idx="20">
                  <c:v>0.55800000000000005</c:v>
                </c:pt>
                <c:pt idx="21">
                  <c:v>0.57399999999999995</c:v>
                </c:pt>
                <c:pt idx="22">
                  <c:v>0.58299999999999996</c:v>
                </c:pt>
                <c:pt idx="23">
                  <c:v>0.56499999999999995</c:v>
                </c:pt>
                <c:pt idx="24">
                  <c:v>0.58599999999999997</c:v>
                </c:pt>
                <c:pt idx="25">
                  <c:v>0.10400000000000002</c:v>
                </c:pt>
                <c:pt idx="26">
                  <c:v>0.10800000000000004</c:v>
                </c:pt>
                <c:pt idx="27">
                  <c:v>0.113</c:v>
                </c:pt>
                <c:pt idx="28">
                  <c:v>0.114</c:v>
                </c:pt>
                <c:pt idx="29">
                  <c:v>0.12400000000000004</c:v>
                </c:pt>
                <c:pt idx="30">
                  <c:v>0.18500000000000008</c:v>
                </c:pt>
                <c:pt idx="31">
                  <c:v>0.19800000000000001</c:v>
                </c:pt>
                <c:pt idx="32">
                  <c:v>0.2</c:v>
                </c:pt>
                <c:pt idx="33">
                  <c:v>0.19600000000000001</c:v>
                </c:pt>
                <c:pt idx="34">
                  <c:v>0.193</c:v>
                </c:pt>
                <c:pt idx="35">
                  <c:v>0.79100000000000004</c:v>
                </c:pt>
                <c:pt idx="36">
                  <c:v>0.81200000000000039</c:v>
                </c:pt>
                <c:pt idx="37">
                  <c:v>0.77300000000000035</c:v>
                </c:pt>
                <c:pt idx="38">
                  <c:v>0.79700000000000004</c:v>
                </c:pt>
                <c:pt idx="39">
                  <c:v>0.81299999999999994</c:v>
                </c:pt>
                <c:pt idx="40">
                  <c:v>0.64600000000000035</c:v>
                </c:pt>
                <c:pt idx="41">
                  <c:v>0.64700000000000035</c:v>
                </c:pt>
                <c:pt idx="42">
                  <c:v>0.72000000000000031</c:v>
                </c:pt>
                <c:pt idx="43">
                  <c:v>0.7130000000000003</c:v>
                </c:pt>
                <c:pt idx="44">
                  <c:v>0.73400000000000032</c:v>
                </c:pt>
                <c:pt idx="45">
                  <c:v>0.22</c:v>
                </c:pt>
                <c:pt idx="46">
                  <c:v>0.25800000000000001</c:v>
                </c:pt>
                <c:pt idx="47">
                  <c:v>0.221</c:v>
                </c:pt>
                <c:pt idx="48">
                  <c:v>0.31000000000000016</c:v>
                </c:pt>
                <c:pt idx="49">
                  <c:v>0.31600000000000017</c:v>
                </c:pt>
                <c:pt idx="50">
                  <c:v>0.15200000000000008</c:v>
                </c:pt>
                <c:pt idx="51">
                  <c:v>0.14800000000000008</c:v>
                </c:pt>
                <c:pt idx="52">
                  <c:v>0.16300000000000001</c:v>
                </c:pt>
                <c:pt idx="53">
                  <c:v>0.16300000000000001</c:v>
                </c:pt>
                <c:pt idx="54">
                  <c:v>0.17200000000000001</c:v>
                </c:pt>
                <c:pt idx="55">
                  <c:v>0.58599999999999997</c:v>
                </c:pt>
                <c:pt idx="56">
                  <c:v>0.57900000000000029</c:v>
                </c:pt>
                <c:pt idx="57">
                  <c:v>0.58499999999999996</c:v>
                </c:pt>
                <c:pt idx="58">
                  <c:v>0.56699999999999995</c:v>
                </c:pt>
                <c:pt idx="59">
                  <c:v>0.53700000000000003</c:v>
                </c:pt>
                <c:pt idx="60">
                  <c:v>0.43700000000000017</c:v>
                </c:pt>
                <c:pt idx="61">
                  <c:v>0.44800000000000001</c:v>
                </c:pt>
                <c:pt idx="62">
                  <c:v>0.43100000000000022</c:v>
                </c:pt>
                <c:pt idx="63">
                  <c:v>0.46200000000000002</c:v>
                </c:pt>
                <c:pt idx="64">
                  <c:v>0.50800000000000001</c:v>
                </c:pt>
                <c:pt idx="65">
                  <c:v>0.15600000000000008</c:v>
                </c:pt>
                <c:pt idx="66">
                  <c:v>0.13800000000000001</c:v>
                </c:pt>
                <c:pt idx="67">
                  <c:v>0.15600000000000008</c:v>
                </c:pt>
                <c:pt idx="68">
                  <c:v>0.15000000000000008</c:v>
                </c:pt>
                <c:pt idx="69">
                  <c:v>0.16300000000000001</c:v>
                </c:pt>
              </c:numCache>
            </c:numRef>
          </c:yVal>
        </c:ser>
        <c:axId val="100969472"/>
        <c:axId val="100983936"/>
      </c:scatterChart>
      <c:valAx>
        <c:axId val="1009694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Greenseeker</a:t>
                </a:r>
              </a:p>
            </c:rich>
          </c:tx>
          <c:layout/>
        </c:title>
        <c:numFmt formatCode="General" sourceLinked="1"/>
        <c:tickLblPos val="nextTo"/>
        <c:crossAx val="100983936"/>
        <c:crosses val="autoZero"/>
        <c:crossBetween val="midCat"/>
      </c:valAx>
      <c:valAx>
        <c:axId val="10098393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Pocket sensor #70</a:t>
                </a:r>
              </a:p>
            </c:rich>
          </c:tx>
          <c:layout/>
        </c:title>
        <c:numFmt formatCode="General" sourceLinked="1"/>
        <c:tickLblPos val="nextTo"/>
        <c:crossAx val="100969472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Greenseeker vs PS #27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33285170603674591"/>
                  <c:y val="8.1931321084864506E-2"/>
                </c:manualLayout>
              </c:layout>
              <c:numFmt formatCode="General" sourceLinked="0"/>
            </c:trendlineLbl>
          </c:trendline>
          <c:xVal>
            <c:numRef>
              <c:f>Sheet1!$B$4:$B$73</c:f>
              <c:numCache>
                <c:formatCode>General</c:formatCode>
                <c:ptCount val="70"/>
                <c:pt idx="0">
                  <c:v>0.74600000000000033</c:v>
                </c:pt>
                <c:pt idx="1">
                  <c:v>0.75800000000000034</c:v>
                </c:pt>
                <c:pt idx="2">
                  <c:v>0.75000000000000033</c:v>
                </c:pt>
                <c:pt idx="3">
                  <c:v>0.74900000000000033</c:v>
                </c:pt>
                <c:pt idx="4">
                  <c:v>0.73600000000000032</c:v>
                </c:pt>
                <c:pt idx="5">
                  <c:v>0.34100000000000008</c:v>
                </c:pt>
                <c:pt idx="6">
                  <c:v>0.33200000000000024</c:v>
                </c:pt>
                <c:pt idx="7">
                  <c:v>0.34600000000000014</c:v>
                </c:pt>
                <c:pt idx="8">
                  <c:v>0.34700000000000014</c:v>
                </c:pt>
                <c:pt idx="9">
                  <c:v>0.33400000000000024</c:v>
                </c:pt>
                <c:pt idx="10">
                  <c:v>0.53300000000000003</c:v>
                </c:pt>
                <c:pt idx="11">
                  <c:v>0.48100000000000015</c:v>
                </c:pt>
                <c:pt idx="12">
                  <c:v>0.55300000000000005</c:v>
                </c:pt>
                <c:pt idx="13">
                  <c:v>0.53900000000000003</c:v>
                </c:pt>
                <c:pt idx="14">
                  <c:v>0.53100000000000003</c:v>
                </c:pt>
                <c:pt idx="15">
                  <c:v>0.17700000000000007</c:v>
                </c:pt>
                <c:pt idx="16">
                  <c:v>0.17300000000000001</c:v>
                </c:pt>
                <c:pt idx="17">
                  <c:v>0.17100000000000001</c:v>
                </c:pt>
                <c:pt idx="18">
                  <c:v>0.17800000000000007</c:v>
                </c:pt>
                <c:pt idx="19">
                  <c:v>0.18000000000000008</c:v>
                </c:pt>
                <c:pt idx="20">
                  <c:v>0.73500000000000032</c:v>
                </c:pt>
                <c:pt idx="21">
                  <c:v>0.72700000000000031</c:v>
                </c:pt>
                <c:pt idx="22">
                  <c:v>0.75200000000000033</c:v>
                </c:pt>
                <c:pt idx="23">
                  <c:v>0.73900000000000032</c:v>
                </c:pt>
                <c:pt idx="24">
                  <c:v>0.74200000000000033</c:v>
                </c:pt>
                <c:pt idx="25">
                  <c:v>0.161</c:v>
                </c:pt>
                <c:pt idx="26">
                  <c:v>0.16400000000000001</c:v>
                </c:pt>
                <c:pt idx="27">
                  <c:v>0.16300000000000001</c:v>
                </c:pt>
                <c:pt idx="28">
                  <c:v>0.16500000000000001</c:v>
                </c:pt>
                <c:pt idx="29">
                  <c:v>0.16400000000000001</c:v>
                </c:pt>
                <c:pt idx="30">
                  <c:v>0.23400000000000001</c:v>
                </c:pt>
                <c:pt idx="31">
                  <c:v>0.23300000000000001</c:v>
                </c:pt>
                <c:pt idx="32">
                  <c:v>0.23100000000000001</c:v>
                </c:pt>
                <c:pt idx="33">
                  <c:v>0.23400000000000001</c:v>
                </c:pt>
                <c:pt idx="34">
                  <c:v>0.22800000000000001</c:v>
                </c:pt>
                <c:pt idx="35">
                  <c:v>0.91500000000000004</c:v>
                </c:pt>
                <c:pt idx="36">
                  <c:v>0.91700000000000004</c:v>
                </c:pt>
                <c:pt idx="37">
                  <c:v>0.92100000000000004</c:v>
                </c:pt>
                <c:pt idx="38">
                  <c:v>0.91800000000000004</c:v>
                </c:pt>
                <c:pt idx="39">
                  <c:v>0.91700000000000004</c:v>
                </c:pt>
                <c:pt idx="40">
                  <c:v>0.84500000000000031</c:v>
                </c:pt>
                <c:pt idx="41">
                  <c:v>0.86300000000000032</c:v>
                </c:pt>
                <c:pt idx="42">
                  <c:v>0.85200000000000031</c:v>
                </c:pt>
                <c:pt idx="43">
                  <c:v>0.86500000000000032</c:v>
                </c:pt>
                <c:pt idx="44">
                  <c:v>0.85900000000000032</c:v>
                </c:pt>
                <c:pt idx="45">
                  <c:v>0.31300000000000017</c:v>
                </c:pt>
                <c:pt idx="46">
                  <c:v>0.30700000000000016</c:v>
                </c:pt>
                <c:pt idx="47">
                  <c:v>0.30400000000000021</c:v>
                </c:pt>
                <c:pt idx="48">
                  <c:v>0.29200000000000015</c:v>
                </c:pt>
                <c:pt idx="49">
                  <c:v>0.30000000000000016</c:v>
                </c:pt>
                <c:pt idx="50">
                  <c:v>0.193</c:v>
                </c:pt>
                <c:pt idx="51">
                  <c:v>0.18900000000000008</c:v>
                </c:pt>
                <c:pt idx="52">
                  <c:v>0.18600000000000008</c:v>
                </c:pt>
                <c:pt idx="53">
                  <c:v>0.18900000000000008</c:v>
                </c:pt>
                <c:pt idx="54">
                  <c:v>0.191</c:v>
                </c:pt>
                <c:pt idx="55">
                  <c:v>0.82600000000000029</c:v>
                </c:pt>
                <c:pt idx="56">
                  <c:v>0.82800000000000029</c:v>
                </c:pt>
                <c:pt idx="57">
                  <c:v>0.82600000000000029</c:v>
                </c:pt>
                <c:pt idx="58">
                  <c:v>0.82600000000000029</c:v>
                </c:pt>
                <c:pt idx="59">
                  <c:v>0.82700000000000029</c:v>
                </c:pt>
                <c:pt idx="60">
                  <c:v>0.53</c:v>
                </c:pt>
                <c:pt idx="61">
                  <c:v>0.54200000000000004</c:v>
                </c:pt>
                <c:pt idx="62">
                  <c:v>0.53700000000000003</c:v>
                </c:pt>
                <c:pt idx="63">
                  <c:v>0.52800000000000002</c:v>
                </c:pt>
                <c:pt idx="64">
                  <c:v>0.52</c:v>
                </c:pt>
                <c:pt idx="65">
                  <c:v>0.18100000000000008</c:v>
                </c:pt>
                <c:pt idx="66">
                  <c:v>0.17600000000000007</c:v>
                </c:pt>
                <c:pt idx="67">
                  <c:v>0.17500000000000004</c:v>
                </c:pt>
                <c:pt idx="68">
                  <c:v>0.17200000000000001</c:v>
                </c:pt>
                <c:pt idx="69">
                  <c:v>0.17200000000000001</c:v>
                </c:pt>
              </c:numCache>
            </c:numRef>
          </c:xVal>
          <c:yVal>
            <c:numRef>
              <c:f>Sheet1!$J$4:$J$73</c:f>
              <c:numCache>
                <c:formatCode>General</c:formatCode>
                <c:ptCount val="70"/>
                <c:pt idx="0">
                  <c:v>0.69699999999999995</c:v>
                </c:pt>
                <c:pt idx="1">
                  <c:v>0.69699999999999995</c:v>
                </c:pt>
                <c:pt idx="2">
                  <c:v>0.68700000000000039</c:v>
                </c:pt>
                <c:pt idx="3">
                  <c:v>0.69000000000000028</c:v>
                </c:pt>
                <c:pt idx="4">
                  <c:v>0.69599999999999995</c:v>
                </c:pt>
                <c:pt idx="5">
                  <c:v>0.15800000000000008</c:v>
                </c:pt>
                <c:pt idx="6">
                  <c:v>0.20100000000000001</c:v>
                </c:pt>
                <c:pt idx="7">
                  <c:v>0.2</c:v>
                </c:pt>
                <c:pt idx="8">
                  <c:v>0.19600000000000001</c:v>
                </c:pt>
                <c:pt idx="9">
                  <c:v>0.20900000000000007</c:v>
                </c:pt>
                <c:pt idx="10">
                  <c:v>0.55000000000000004</c:v>
                </c:pt>
                <c:pt idx="11">
                  <c:v>0.50600000000000001</c:v>
                </c:pt>
                <c:pt idx="12">
                  <c:v>0.51900000000000002</c:v>
                </c:pt>
                <c:pt idx="13">
                  <c:v>0.51500000000000001</c:v>
                </c:pt>
                <c:pt idx="14">
                  <c:v>0.53900000000000003</c:v>
                </c:pt>
                <c:pt idx="15">
                  <c:v>0.13200000000000001</c:v>
                </c:pt>
                <c:pt idx="16">
                  <c:v>0.14300000000000004</c:v>
                </c:pt>
                <c:pt idx="17">
                  <c:v>0.14200000000000004</c:v>
                </c:pt>
                <c:pt idx="18">
                  <c:v>0.14300000000000004</c:v>
                </c:pt>
                <c:pt idx="19">
                  <c:v>0.14900000000000008</c:v>
                </c:pt>
                <c:pt idx="20">
                  <c:v>0.57099999999999995</c:v>
                </c:pt>
                <c:pt idx="21">
                  <c:v>0.56699999999999995</c:v>
                </c:pt>
                <c:pt idx="22">
                  <c:v>0.56299999999999994</c:v>
                </c:pt>
                <c:pt idx="23">
                  <c:v>0.54300000000000004</c:v>
                </c:pt>
                <c:pt idx="24">
                  <c:v>0.55900000000000005</c:v>
                </c:pt>
                <c:pt idx="25">
                  <c:v>0.12000000000000002</c:v>
                </c:pt>
                <c:pt idx="26">
                  <c:v>0.12000000000000002</c:v>
                </c:pt>
                <c:pt idx="27">
                  <c:v>0.12000000000000002</c:v>
                </c:pt>
                <c:pt idx="28">
                  <c:v>0.11600000000000002</c:v>
                </c:pt>
                <c:pt idx="29">
                  <c:v>0.12100000000000002</c:v>
                </c:pt>
                <c:pt idx="30">
                  <c:v>0.19600000000000001</c:v>
                </c:pt>
                <c:pt idx="31">
                  <c:v>0.20100000000000001</c:v>
                </c:pt>
                <c:pt idx="32">
                  <c:v>0.20800000000000007</c:v>
                </c:pt>
                <c:pt idx="33">
                  <c:v>0.21200000000000008</c:v>
                </c:pt>
                <c:pt idx="34">
                  <c:v>0.20800000000000007</c:v>
                </c:pt>
                <c:pt idx="35">
                  <c:v>0.80700000000000005</c:v>
                </c:pt>
                <c:pt idx="36">
                  <c:v>0.81899999999999995</c:v>
                </c:pt>
                <c:pt idx="37">
                  <c:v>0.80600000000000005</c:v>
                </c:pt>
                <c:pt idx="38">
                  <c:v>0.81699999999999995</c:v>
                </c:pt>
                <c:pt idx="39">
                  <c:v>0.81899999999999995</c:v>
                </c:pt>
                <c:pt idx="40">
                  <c:v>0.75300000000000034</c:v>
                </c:pt>
                <c:pt idx="41">
                  <c:v>0.72600000000000031</c:v>
                </c:pt>
                <c:pt idx="42">
                  <c:v>0.73200000000000032</c:v>
                </c:pt>
                <c:pt idx="43">
                  <c:v>0.70600000000000029</c:v>
                </c:pt>
                <c:pt idx="44">
                  <c:v>0.7120000000000003</c:v>
                </c:pt>
                <c:pt idx="45">
                  <c:v>0.36500000000000021</c:v>
                </c:pt>
                <c:pt idx="46">
                  <c:v>0.33800000000000024</c:v>
                </c:pt>
                <c:pt idx="47">
                  <c:v>0.29300000000000015</c:v>
                </c:pt>
                <c:pt idx="48">
                  <c:v>0.30100000000000021</c:v>
                </c:pt>
                <c:pt idx="49">
                  <c:v>0.29100000000000015</c:v>
                </c:pt>
                <c:pt idx="50">
                  <c:v>0.12000000000000002</c:v>
                </c:pt>
                <c:pt idx="51">
                  <c:v>0.13300000000000001</c:v>
                </c:pt>
                <c:pt idx="52">
                  <c:v>0.15100000000000008</c:v>
                </c:pt>
                <c:pt idx="53">
                  <c:v>0.15300000000000008</c:v>
                </c:pt>
                <c:pt idx="54">
                  <c:v>0.15400000000000008</c:v>
                </c:pt>
                <c:pt idx="55">
                  <c:v>0.72400000000000031</c:v>
                </c:pt>
                <c:pt idx="56">
                  <c:v>0.70400000000000029</c:v>
                </c:pt>
                <c:pt idx="57">
                  <c:v>0.70000000000000029</c:v>
                </c:pt>
                <c:pt idx="58">
                  <c:v>0.68899999999999995</c:v>
                </c:pt>
                <c:pt idx="59">
                  <c:v>0.72000000000000031</c:v>
                </c:pt>
                <c:pt idx="60">
                  <c:v>0.42300000000000021</c:v>
                </c:pt>
                <c:pt idx="61">
                  <c:v>0.43400000000000016</c:v>
                </c:pt>
                <c:pt idx="62">
                  <c:v>0.42900000000000021</c:v>
                </c:pt>
                <c:pt idx="63">
                  <c:v>0.43100000000000022</c:v>
                </c:pt>
                <c:pt idx="64">
                  <c:v>0.41500000000000015</c:v>
                </c:pt>
                <c:pt idx="65">
                  <c:v>0.111</c:v>
                </c:pt>
                <c:pt idx="66">
                  <c:v>0.125</c:v>
                </c:pt>
                <c:pt idx="67">
                  <c:v>0.14700000000000008</c:v>
                </c:pt>
                <c:pt idx="68">
                  <c:v>0.15300000000000008</c:v>
                </c:pt>
                <c:pt idx="69">
                  <c:v>0.14100000000000001</c:v>
                </c:pt>
              </c:numCache>
            </c:numRef>
          </c:yVal>
        </c:ser>
        <c:axId val="102209408"/>
        <c:axId val="102215680"/>
      </c:scatterChart>
      <c:valAx>
        <c:axId val="1022094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Greenseeker</a:t>
                </a:r>
              </a:p>
            </c:rich>
          </c:tx>
          <c:layout/>
        </c:title>
        <c:numFmt formatCode="General" sourceLinked="1"/>
        <c:tickLblPos val="nextTo"/>
        <c:crossAx val="102215680"/>
        <c:crosses val="autoZero"/>
        <c:crossBetween val="midCat"/>
      </c:valAx>
      <c:valAx>
        <c:axId val="1022156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Pocket sensor #27</a:t>
                </a:r>
              </a:p>
            </c:rich>
          </c:tx>
          <c:layout/>
        </c:title>
        <c:numFmt formatCode="General" sourceLinked="1"/>
        <c:tickLblPos val="nextTo"/>
        <c:crossAx val="102209408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279C0-66CC-4EBD-B14D-9AD2EB89A256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17E7E-8878-4E16-9048-1438099433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0382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A653BD-F1EF-4757-AE1D-2730F9AA5E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37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108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486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3628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425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49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823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752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530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623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864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F8E45-DD7B-49A3-B28C-1F2071974B70}" type="datetimeFigureOut">
              <a:rPr lang="en-US" smtClean="0"/>
              <a:pPr/>
              <a:t>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1082-9B0B-44EE-A710-5AC15FFB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17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International_Student_Activities.ht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nue.okstate.edu/Hand_Planter.ht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Pocket_Sensor/Pocket_Sensor.ht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nue.okstate.edu/mexican%20conference%20images/DSCN0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7124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80010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 Seminar</a:t>
            </a:r>
            <a:br>
              <a:rPr lang="en-US" dirty="0" smtClean="0"/>
            </a:br>
            <a:r>
              <a:rPr lang="en-US" dirty="0" smtClean="0"/>
              <a:t>OSU Pocket </a:t>
            </a:r>
            <a:r>
              <a:rPr lang="en-US" dirty="0" smtClean="0"/>
              <a:t>Sensor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smtClean="0"/>
              <a:t>World Planter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4572000"/>
            <a:ext cx="5715000" cy="2286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Adrian Koller, Guilherme Torres,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Jeremiah Mullock, Bee, Chim, Kevin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Waldschmidt,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Kyle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Hiner, Jorge Rascon, Jonathan Kelly, Eric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Lam, Emily Rutto, Natasha Macnack, Jared Crain,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Clayton Boaldin, Tyler Grimes,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World Hand Planter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Plan</a:t>
            </a:r>
          </a:p>
          <a:p>
            <a:r>
              <a:rPr lang="en-US" dirty="0" smtClean="0"/>
              <a:t>In country survey, anthropology </a:t>
            </a:r>
            <a:endParaRPr lang="en-US" dirty="0" smtClean="0"/>
          </a:p>
          <a:p>
            <a:pPr lvl="1"/>
            <a:r>
              <a:rPr lang="en-US" dirty="0" smtClean="0"/>
              <a:t>Develop 4 potential </a:t>
            </a:r>
            <a:r>
              <a:rPr lang="en-US" dirty="0" smtClean="0"/>
              <a:t>prototypes</a:t>
            </a:r>
          </a:p>
          <a:p>
            <a:r>
              <a:rPr lang="en-US" dirty="0" err="1" smtClean="0"/>
              <a:t>Singulation</a:t>
            </a:r>
            <a:endParaRPr lang="en-US" dirty="0" smtClean="0"/>
          </a:p>
          <a:p>
            <a:r>
              <a:rPr lang="en-US" dirty="0" smtClean="0"/>
              <a:t>Ergonomics</a:t>
            </a:r>
            <a:endParaRPr lang="en-US" dirty="0" smtClean="0"/>
          </a:p>
          <a:p>
            <a:r>
              <a:rPr lang="en-US" dirty="0" smtClean="0"/>
              <a:t>Function</a:t>
            </a:r>
          </a:p>
          <a:p>
            <a:pPr lvl="1"/>
            <a:r>
              <a:rPr lang="en-US" dirty="0" smtClean="0"/>
              <a:t>soil texture</a:t>
            </a:r>
          </a:p>
          <a:p>
            <a:pPr lvl="1"/>
            <a:r>
              <a:rPr lang="en-US" dirty="0" smtClean="0"/>
              <a:t>tillage</a:t>
            </a:r>
          </a:p>
          <a:p>
            <a:pPr lvl="1"/>
            <a:r>
              <a:rPr lang="en-US" dirty="0" smtClean="0"/>
              <a:t>soil moisture</a:t>
            </a:r>
          </a:p>
          <a:p>
            <a:r>
              <a:rPr lang="en-US" dirty="0" smtClean="0"/>
              <a:t>Weight</a:t>
            </a:r>
          </a:p>
          <a:p>
            <a:pPr>
              <a:buNone/>
            </a:pPr>
            <a:r>
              <a:rPr lang="en-US" dirty="0" smtClean="0"/>
              <a:t>		handle, size</a:t>
            </a:r>
          </a:p>
          <a:p>
            <a:pPr>
              <a:buNone/>
            </a:pPr>
            <a:r>
              <a:rPr lang="en-US" dirty="0" smtClean="0"/>
              <a:t>		height</a:t>
            </a:r>
          </a:p>
          <a:p>
            <a:pPr>
              <a:buNone/>
            </a:pPr>
            <a:r>
              <a:rPr lang="en-US" dirty="0" smtClean="0"/>
              <a:t>		hopper size (seed/fertilizer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 country testing</a:t>
            </a:r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60123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46054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141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90897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3012" name="Picture 4" descr="http://nue.okstate.edu/Hand_Planter/im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00" y="304800"/>
            <a:ext cx="8880475" cy="60007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TextBox 3"/>
          <p:cNvSpPr txBox="1">
            <a:spLocks noChangeArrowheads="1"/>
          </p:cNvSpPr>
          <p:nvPr/>
        </p:nvSpPr>
        <p:spPr bwMode="auto">
          <a:xfrm>
            <a:off x="990600" y="7620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Opico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Quezaltepeque</a:t>
            </a:r>
            <a:r>
              <a:rPr lang="en-US" dirty="0">
                <a:solidFill>
                  <a:schemeClr val="bg1"/>
                </a:solidFill>
              </a:rPr>
              <a:t>, El Salvador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56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C:\Pictures\Central_America\925097-R1-08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533400"/>
            <a:ext cx="8240889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entralamerica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8728364" cy="6400800"/>
          </a:xfrm>
        </p:spPr>
      </p:pic>
      <p:pic>
        <p:nvPicPr>
          <p:cNvPr id="5" name="Picture 4" descr="elsalvad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057400"/>
            <a:ext cx="8305800" cy="408167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Hand Planter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159,531,007 hectares of maize in 2009</a:t>
            </a:r>
          </a:p>
          <a:p>
            <a:r>
              <a:rPr lang="en-US" dirty="0" smtClean="0"/>
              <a:t>34,409,010 hectares in the developing </a:t>
            </a:r>
            <a:r>
              <a:rPr lang="en-US" dirty="0" smtClean="0"/>
              <a:t>world 	60</a:t>
            </a:r>
            <a:r>
              <a:rPr lang="en-US" dirty="0" smtClean="0"/>
              <a:t>% was planted by </a:t>
            </a:r>
            <a:r>
              <a:rPr lang="en-US" dirty="0" smtClean="0"/>
              <a:t>hand</a:t>
            </a:r>
          </a:p>
          <a:p>
            <a:pPr lvl="2">
              <a:buNone/>
            </a:pPr>
            <a:r>
              <a:rPr lang="en-US" dirty="0" smtClean="0"/>
              <a:t>=</a:t>
            </a:r>
            <a:r>
              <a:rPr lang="en-US" dirty="0" smtClean="0"/>
              <a:t> </a:t>
            </a:r>
            <a:r>
              <a:rPr lang="en-US" dirty="0" smtClean="0"/>
              <a:t>20,645,000 hectares or 13% of the total maize area in the world </a:t>
            </a: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marL="0" lvl="2" indent="0">
              <a:buNone/>
            </a:pPr>
            <a:r>
              <a:rPr lang="en-US" dirty="0" smtClean="0"/>
              <a:t>February 14, 2011</a:t>
            </a:r>
          </a:p>
          <a:p>
            <a:pPr marL="0" lvl="2" indent="0">
              <a:buNone/>
              <a:tabLst>
                <a:tab pos="2921000" algn="l"/>
              </a:tabLst>
            </a:pPr>
            <a:r>
              <a:rPr lang="en-US" dirty="0" smtClean="0"/>
              <a:t>Corn 	$7.06/</a:t>
            </a:r>
            <a:r>
              <a:rPr lang="en-US" dirty="0" err="1" smtClean="0"/>
              <a:t>bu</a:t>
            </a:r>
            <a:r>
              <a:rPr lang="en-US" dirty="0" smtClean="0"/>
              <a:t>	</a:t>
            </a:r>
          </a:p>
          <a:p>
            <a:pPr marL="0" lvl="2" indent="0">
              <a:buNone/>
              <a:tabLst>
                <a:tab pos="2921000" algn="l"/>
              </a:tabLst>
            </a:pPr>
            <a:r>
              <a:rPr lang="en-US" dirty="0" smtClean="0"/>
              <a:t>Soybeans	$14.18/</a:t>
            </a:r>
            <a:r>
              <a:rPr lang="en-US" dirty="0" err="1" smtClean="0"/>
              <a:t>bu</a:t>
            </a:r>
            <a:endParaRPr lang="en-US" dirty="0" smtClean="0"/>
          </a:p>
          <a:p>
            <a:pPr marL="0" lvl="2" indent="0">
              <a:buNone/>
              <a:tabLst>
                <a:tab pos="2921000" algn="l"/>
              </a:tabLst>
            </a:pPr>
            <a:r>
              <a:rPr lang="en-US" dirty="0" smtClean="0"/>
              <a:t>Wheat	$8.82/</a:t>
            </a:r>
            <a:r>
              <a:rPr lang="en-US" dirty="0" err="1" smtClean="0"/>
              <a:t>bu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3635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 World Production, 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2" indent="0">
              <a:buNone/>
              <a:tabLst>
                <a:tab pos="2971800" algn="r"/>
                <a:tab pos="5092700" algn="r"/>
                <a:tab pos="7264400" algn="r"/>
              </a:tabLst>
            </a:pPr>
            <a:r>
              <a:rPr lang="en-US" dirty="0" smtClean="0"/>
              <a:t>	</a:t>
            </a:r>
            <a:r>
              <a:rPr lang="en-US" u="sng" dirty="0" smtClean="0"/>
              <a:t>Corn	Soybeans	Wheat</a:t>
            </a:r>
          </a:p>
          <a:p>
            <a:pPr marL="0" lvl="2" indent="0">
              <a:buNone/>
              <a:tabLst>
                <a:tab pos="2971800" algn="r"/>
                <a:tab pos="5092700" algn="r"/>
                <a:tab pos="7264400" algn="r"/>
              </a:tabLst>
            </a:pPr>
            <a:r>
              <a:rPr lang="en-US" dirty="0" smtClean="0"/>
              <a:t>USA	333010910	91417300	60314290</a:t>
            </a:r>
          </a:p>
          <a:p>
            <a:pPr marL="0" lvl="2" indent="0">
              <a:buNone/>
              <a:tabLst>
                <a:tab pos="2971800" algn="r"/>
                <a:tab pos="5092700" algn="r"/>
                <a:tab pos="7264400" algn="r"/>
              </a:tabLst>
            </a:pPr>
            <a:r>
              <a:rPr lang="en-US" dirty="0" smtClean="0"/>
              <a:t>China	163118097	14500141	114950296	</a:t>
            </a:r>
          </a:p>
          <a:p>
            <a:pPr marL="0" lvl="2" indent="0">
              <a:buNone/>
              <a:tabLst>
                <a:tab pos="2971800" algn="r"/>
                <a:tab pos="5092700" algn="r"/>
                <a:tab pos="7264400" algn="r"/>
              </a:tabLst>
            </a:pPr>
            <a:r>
              <a:rPr lang="en-US" dirty="0" smtClean="0"/>
              <a:t>Brazil	51232447	56960732	4964665	</a:t>
            </a:r>
          </a:p>
          <a:p>
            <a:pPr marL="0" lvl="2" indent="0">
              <a:buNone/>
              <a:tabLst>
                <a:tab pos="2971800" algn="r"/>
                <a:tab pos="5092700" algn="r"/>
                <a:tab pos="7264400" algn="r"/>
              </a:tabLst>
            </a:pPr>
            <a:r>
              <a:rPr lang="en-US" dirty="0" smtClean="0"/>
              <a:t>Mexico	20202600	120900	4148000</a:t>
            </a:r>
          </a:p>
          <a:p>
            <a:pPr marL="0" lvl="2" indent="0">
              <a:buNone/>
              <a:tabLst>
                <a:tab pos="2971800" algn="r"/>
                <a:tab pos="5092700" algn="r"/>
                <a:tab pos="7264400" algn="r"/>
              </a:tabLst>
            </a:pPr>
            <a:r>
              <a:rPr lang="en-US" dirty="0" smtClean="0"/>
              <a:t>Argentina	13121380	30993379	7573254	</a:t>
            </a:r>
          </a:p>
          <a:p>
            <a:pPr marL="0" lvl="2" indent="0">
              <a:buNone/>
              <a:tabLst>
                <a:tab pos="2971800" algn="r"/>
                <a:tab pos="5092700" algn="r"/>
                <a:tab pos="7264400" algn="r"/>
              </a:tabLst>
            </a:pPr>
            <a:r>
              <a:rPr lang="en-US" dirty="0" smtClean="0"/>
              <a:t>India	17300000	10217000	80680000	</a:t>
            </a:r>
            <a:endParaRPr lang="en-US" dirty="0" smtClean="0"/>
          </a:p>
          <a:p>
            <a:pPr marL="0" lvl="2" indent="0">
              <a:buNone/>
              <a:tabLst>
                <a:tab pos="1663700" algn="l"/>
                <a:tab pos="3429000" algn="l"/>
                <a:tab pos="5257800" algn="l"/>
              </a:tabLst>
            </a:pPr>
            <a:endParaRPr lang="en-US" dirty="0" smtClean="0"/>
          </a:p>
          <a:p>
            <a:pPr marL="0" lvl="2" indent="0">
              <a:buNone/>
              <a:tabLst>
                <a:tab pos="1663700" algn="l"/>
                <a:tab pos="3429000" algn="l"/>
                <a:tab pos="5257800" algn="l"/>
              </a:tabLst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http://nue.okstate.edu/Hand_Planter/DSCN1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912100" cy="593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http://nue.okstate.edu/Hand_Planter/Gansu%20-%20March%2029%20-%202008%2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429625" cy="6324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mexican%20conference%20images/DSCN0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0"/>
            <a:ext cx="6816725" cy="51142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200" y="1524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http://nue.okstate.edu/International_Student_Activities.htm</a:t>
            </a:r>
            <a:endParaRPr lang="en-US" dirty="0" smtClean="0"/>
          </a:p>
          <a:p>
            <a:r>
              <a:rPr lang="en-US" dirty="0" smtClean="0"/>
              <a:t>88 Students, CIMMYT, Art </a:t>
            </a:r>
            <a:r>
              <a:rPr lang="en-US" dirty="0" smtClean="0"/>
              <a:t>Klatt</a:t>
            </a:r>
          </a:p>
        </p:txBody>
      </p:sp>
      <p:pic>
        <p:nvPicPr>
          <p:cNvPr id="1028" name="Picture 4" descr="http://nue.okstate.edu/Kenya/100_0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00400"/>
            <a:ext cx="4572000" cy="3430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1" y="228601"/>
            <a:ext cx="5334000" cy="3440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411480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0.32 g urea * 30,000 = 9600 g = 21.1 lb = 10 lb N/ac</a:t>
            </a:r>
          </a:p>
          <a:p>
            <a:r>
              <a:rPr lang="en-US" dirty="0" smtClean="0"/>
              <a:t>4x (40 lb N/ac)</a:t>
            </a:r>
          </a:p>
          <a:p>
            <a:r>
              <a:rPr lang="en-US" dirty="0" smtClean="0"/>
              <a:t>Apply per 2 plants </a:t>
            </a:r>
          </a:p>
          <a:p>
            <a:r>
              <a:rPr lang="en-US" dirty="0" smtClean="0"/>
              <a:t>2.5 g urea (applied every 2 plants = 40 lb N/ac)</a:t>
            </a:r>
            <a:endParaRPr lang="en-US" dirty="0" smtClean="0"/>
          </a:p>
        </p:txBody>
      </p:sp>
      <p:pic>
        <p:nvPicPr>
          <p:cNvPr id="6" name="Picture 5" descr="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3276600"/>
            <a:ext cx="2802005" cy="32403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</a:t>
            </a:r>
            <a:r>
              <a:rPr lang="en-US" baseline="30000" smtClean="0"/>
              <a:t>rd</a:t>
            </a:r>
            <a:r>
              <a:rPr lang="en-US" smtClean="0"/>
              <a:t> world hand planter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>
            <a:normAutofit fontScale="92500" lnSpcReduction="2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/>
              <a:t>If single seeds could be planted 14-17 cm apart, much like conventional planters accomplish in the developed world, production levels could easily increase 25%. 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/>
              <a:t>Despite the fact that third world maize yields are generally less than 2.0 Mg/ha (Dowswell et al., 1996), this 25% yield increase on 60% of the hand planted maize area in the third world would be worth more than 3 billion dollars/year (corn price at $0.3/kg)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/>
              <a:t>20,000,000 ha* 2.0 Mg/ha*0.25(% increase) *0.3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609600" y="6324600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hlinkClick r:id="rId2"/>
              </a:rPr>
              <a:t>http://nue.okstate.edu/Hand_Planter.htm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480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i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62200"/>
            <a:ext cx="1485900" cy="1638300"/>
          </a:xfr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81000"/>
            <a:ext cx="3251200" cy="24384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1000"/>
            <a:ext cx="3251200" cy="24384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800" y="63246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http://nue.okstate.edu/Hand_Planter.htm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971800"/>
            <a:ext cx="3505200" cy="332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019800" y="3200400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0.29g/seed</a:t>
            </a:r>
          </a:p>
          <a:p>
            <a:r>
              <a:rPr lang="en-US" dirty="0" smtClean="0"/>
              <a:t>454g/lb</a:t>
            </a:r>
          </a:p>
          <a:p>
            <a:r>
              <a:rPr lang="en-US" dirty="0" smtClean="0"/>
              <a:t>1565 seeds/lb</a:t>
            </a:r>
          </a:p>
          <a:p>
            <a:r>
              <a:rPr lang="en-US" dirty="0" smtClean="0"/>
              <a:t>28,000 sees/ac</a:t>
            </a:r>
          </a:p>
          <a:p>
            <a:r>
              <a:rPr lang="en-US" dirty="0" smtClean="0"/>
              <a:t>1 lb hopper </a:t>
            </a:r>
          </a:p>
          <a:p>
            <a:r>
              <a:rPr lang="en-US" dirty="0" smtClean="0"/>
              <a:t>17 times refill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http://nue.okstate.edu/Hand_Planter/IMG_2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112125" cy="6086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Pictures\Central_America\925097-R1-0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8128000" cy="5486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14600" y="9144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Residue Management</a:t>
            </a:r>
            <a:endParaRPr lang="en-US" sz="40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Influence of impact (force) on corn seed and resultant emergence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057400"/>
            <a:ext cx="605969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By-plant</a:t>
            </a:r>
          </a:p>
          <a:p>
            <a:pPr lvl="1"/>
            <a:r>
              <a:rPr lang="en-US" dirty="0" smtClean="0"/>
              <a:t>Prediction of yield (stalk diameter)</a:t>
            </a:r>
          </a:p>
          <a:p>
            <a:pPr lvl="1"/>
            <a:r>
              <a:rPr lang="en-US" dirty="0" smtClean="0"/>
              <a:t>N management</a:t>
            </a:r>
          </a:p>
          <a:p>
            <a:pPr lvl="1"/>
            <a:r>
              <a:rPr lang="en-US" dirty="0" smtClean="0"/>
              <a:t>Variable inputs based on YP0</a:t>
            </a:r>
          </a:p>
          <a:p>
            <a:r>
              <a:rPr lang="en-US" dirty="0" smtClean="0"/>
              <a:t>Seed Orientation</a:t>
            </a:r>
          </a:p>
          <a:p>
            <a:r>
              <a:rPr lang="en-US" dirty="0" smtClean="0"/>
              <a:t>Foliar P</a:t>
            </a:r>
          </a:p>
          <a:p>
            <a:r>
              <a:rPr lang="en-US" dirty="0" smtClean="0"/>
              <a:t>Field scale VRT trials</a:t>
            </a:r>
          </a:p>
          <a:p>
            <a:r>
              <a:rPr lang="en-US" dirty="0" smtClean="0"/>
              <a:t>Alternative plant properties - sensors</a:t>
            </a:r>
          </a:p>
          <a:p>
            <a:r>
              <a:rPr lang="en-US" dirty="0" smtClean="0"/>
              <a:t>Data management, statistical properties</a:t>
            </a:r>
          </a:p>
          <a:p>
            <a:r>
              <a:rPr lang="en-US" dirty="0" smtClean="0"/>
              <a:t>Variety selection – P inefficiency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/>
              <a:t>Mean Yield </a:t>
            </a:r>
            <a:r>
              <a:rPr lang="en-US" dirty="0" err="1"/>
              <a:t>vs</a:t>
            </a:r>
            <a:r>
              <a:rPr lang="en-US" dirty="0"/>
              <a:t> Std. Dev.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799" y="1143000"/>
            <a:ext cx="7392305" cy="4495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524000" y="5638800"/>
            <a:ext cx="6553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Average corn grain yield plotted against the standard deviation from by-plant yield over 46 transects in Argentina, Mexico, Iowa, Nebraska, Ohio, Virginia, and Oklahoma.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0" y="2667000"/>
            <a:ext cx="10668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77000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318 </a:t>
            </a:r>
            <a:r>
              <a:rPr lang="en-US" dirty="0" err="1" smtClean="0">
                <a:solidFill>
                  <a:srgbClr val="00B050"/>
                </a:solidFill>
              </a:rPr>
              <a:t>bu</a:t>
            </a:r>
            <a:r>
              <a:rPr lang="en-US" dirty="0" smtClean="0">
                <a:solidFill>
                  <a:srgbClr val="00B050"/>
                </a:solidFill>
              </a:rPr>
              <a:t>/ac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229600" cy="4525963"/>
          </a:xfrm>
        </p:spPr>
        <p:txBody>
          <a:bodyPr/>
          <a:lstStyle/>
          <a:p>
            <a:r>
              <a:rPr lang="en-US" dirty="0" smtClean="0"/>
              <a:t>Dielectric properties,</a:t>
            </a:r>
          </a:p>
          <a:p>
            <a:pPr lvl="1"/>
            <a:r>
              <a:rPr lang="en-US" dirty="0" smtClean="0"/>
              <a:t>Estimates of corn stalk diameter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" y="1524000"/>
            <a:ext cx="7312025" cy="503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71550" y="2286000"/>
            <a:ext cx="3200400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4000" dirty="0" smtClean="0"/>
              <a:t>Thank </a:t>
            </a:r>
            <a:r>
              <a:rPr lang="pt-BR" sz="4000" dirty="0" smtClean="0"/>
              <a:t>You</a:t>
            </a:r>
            <a:endParaRPr lang="pt-BR" sz="4000" dirty="0"/>
          </a:p>
        </p:txBody>
      </p:sp>
      <p:pic>
        <p:nvPicPr>
          <p:cNvPr id="8195" name="Picture 3" descr="C:\Pictures\Central_America\925097-R1-30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-183444"/>
            <a:ext cx="4876800" cy="7224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092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2895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OSU Pocket Sensor</a:t>
            </a:r>
            <a:endParaRPr lang="en-US" dirty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2" descr="http://nue.okstate.edu/Pocket_Sensor/IMG_2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440238" cy="59213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838200" y="6400800"/>
            <a:ext cx="647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hlinkClick r:id="rId3"/>
              </a:rPr>
              <a:t>http://nue.okstate.edu/Pocket_Sensor/Pocket_Sensor.htm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358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Pictures\Central_America\925097-R1-105-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644" y="533400"/>
            <a:ext cx="8579556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Pictures\CIMMYT\Group_1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848600" cy="51908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4343400" cy="44021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" descr="C:\Users\Soil Fertility\Desktop\IMG_1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667000"/>
            <a:ext cx="3962400" cy="2971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304800" y="15240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600"/>
              <a:t>Seed Placement and Leaf Orientation</a:t>
            </a:r>
          </a:p>
        </p:txBody>
      </p:sp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533400" y="5754688"/>
            <a:ext cx="792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/>
              <a:t>Yield increase up to </a:t>
            </a:r>
            <a:r>
              <a:rPr lang="en-US">
                <a:solidFill>
                  <a:srgbClr val="FF0000"/>
                </a:solidFill>
              </a:rPr>
              <a:t>27.1%</a:t>
            </a:r>
            <a:r>
              <a:rPr lang="en-US"/>
              <a:t>  and </a:t>
            </a:r>
            <a:r>
              <a:rPr lang="en-US">
                <a:solidFill>
                  <a:srgbClr val="FF0000"/>
                </a:solidFill>
              </a:rPr>
              <a:t>30.6%</a:t>
            </a:r>
            <a:r>
              <a:rPr lang="en-US"/>
              <a:t> (prostrate and erect hybrids respectively at pop </a:t>
            </a:r>
            <a:r>
              <a:rPr lang="en-US" u="sng"/>
              <a:t>74,100</a:t>
            </a:r>
            <a:r>
              <a:rPr lang="en-US"/>
              <a:t> plants/ha) when compared to random placement</a:t>
            </a:r>
          </a:p>
        </p:txBody>
      </p:sp>
      <p:pic>
        <p:nvPicPr>
          <p:cNvPr id="37894" name="Picture 6" descr="cu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85800"/>
            <a:ext cx="2724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485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38290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7815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66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939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9910763" cy="495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4018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8839200" cy="662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http://nue.okstate.edu/mexican%20conference%20images/100_5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400358" cy="6302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45059" name="Picture 3" descr="100_19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5619750" cy="42179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33400" y="3124200"/>
            <a:ext cx="2438400" cy="9159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April 16, 2007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Dr. Norman Borlaug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Ciudad Obregon, MX</a:t>
            </a:r>
          </a:p>
        </p:txBody>
      </p:sp>
    </p:spTree>
    <p:extLst>
      <p:ext uri="{BB962C8B-B14F-4D97-AF65-F5344CB8AC3E}">
        <p14:creationId xmlns:p14="http://schemas.microsoft.com/office/powerpoint/2010/main" xmlns="" val="29234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91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52400" y="152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4572000" y="228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152400" y="3048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4572000" y="3124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ill Raun\AppData\Local\Microsoft\Windows\Temporary Internet Files\Content.Outlook\3JRII5Z4\GoogleEarth_Image_Pocket Sensor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686800" cy="585478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667000"/>
            <a:ext cx="21145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0" y="358914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Pocket Sensor Locations</a:t>
            </a:r>
            <a:endParaRPr lang="en-US" sz="4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1141</TotalTime>
  <Words>444</Words>
  <Application>Microsoft Office PowerPoint</Application>
  <PresentationFormat>On-screen Show (4:3)</PresentationFormat>
  <Paragraphs>93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PASS Seminar OSU Pocket Sensor  3rd World Planter</vt:lpstr>
      <vt:lpstr>Slide 2</vt:lpstr>
      <vt:lpstr>OSU Pocket Sensor</vt:lpstr>
      <vt:lpstr>Slide 4</vt:lpstr>
      <vt:lpstr>Slide 5</vt:lpstr>
      <vt:lpstr>Slide 6</vt:lpstr>
      <vt:lpstr>Slide 7</vt:lpstr>
      <vt:lpstr>Slide 8</vt:lpstr>
      <vt:lpstr>Slide 9</vt:lpstr>
      <vt:lpstr>3rd World Hand Planter</vt:lpstr>
      <vt:lpstr>Slide 11</vt:lpstr>
      <vt:lpstr>Slide 12</vt:lpstr>
      <vt:lpstr>Slide 13</vt:lpstr>
      <vt:lpstr>Slide 14</vt:lpstr>
      <vt:lpstr>Slide 15</vt:lpstr>
      <vt:lpstr>Hand Planter</vt:lpstr>
      <vt:lpstr>2009 World Production, Mt</vt:lpstr>
      <vt:lpstr>Slide 18</vt:lpstr>
      <vt:lpstr>Slide 19</vt:lpstr>
      <vt:lpstr>Slide 20</vt:lpstr>
      <vt:lpstr>3rd world hand planter</vt:lpstr>
      <vt:lpstr>Slide 22</vt:lpstr>
      <vt:lpstr>Slide 23</vt:lpstr>
      <vt:lpstr>Slide 24</vt:lpstr>
      <vt:lpstr>Influence of impact (force) on corn seed and resultant emergence </vt:lpstr>
      <vt:lpstr>New work</vt:lpstr>
      <vt:lpstr>Mean Yield vs Std. Dev.</vt:lpstr>
      <vt:lpstr>Slide 28</vt:lpstr>
      <vt:lpstr>Thank You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family</dc:creator>
  <cp:lastModifiedBy>Bill Raun</cp:lastModifiedBy>
  <cp:revision>32</cp:revision>
  <dcterms:created xsi:type="dcterms:W3CDTF">2011-02-09T10:24:48Z</dcterms:created>
  <dcterms:modified xsi:type="dcterms:W3CDTF">2011-02-14T20:02:59Z</dcterms:modified>
</cp:coreProperties>
</file>