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0" y="-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5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8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3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1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22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7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8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1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1AAFC-0056-477C-BE88-CF93274BF039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504B6-4607-432F-8F0B-F32C6AD6C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okstate.edu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60" name="Picture 3" descr="C:\Pictures\Field\El_Salvado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19075" y="17408"/>
            <a:ext cx="8534400" cy="139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Third World Hand Planter</a:t>
            </a:r>
          </a:p>
          <a:p>
            <a:r>
              <a:rPr lang="en-US" sz="2800" dirty="0" smtClean="0"/>
              <a:t>http://nue.okstate.edu/Hand_Planter/summary_HP1.pdf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09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nue.okstate.edu/Hand_Planter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54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Oklahoma State University">
            <a:hlinkClick r:id="rId3" tooltip="&quot;Oklahoma State University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143000" cy="77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8" t="10293"/>
          <a:stretch/>
        </p:blipFill>
        <p:spPr bwMode="auto">
          <a:xfrm>
            <a:off x="171450" y="4752972"/>
            <a:ext cx="1204913" cy="446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1447800" cy="4705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5334000"/>
            <a:ext cx="1085850" cy="63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134100"/>
            <a:ext cx="1981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3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1146" y="457200"/>
            <a:ext cx="7315200" cy="17526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Benefits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Remove chemically treated seeds from the hands of small farmers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Decreased </a:t>
            </a:r>
            <a:r>
              <a:rPr lang="en-US" sz="2000" dirty="0">
                <a:solidFill>
                  <a:schemeClr val="tx1"/>
                </a:solidFill>
              </a:rPr>
              <a:t>soil erosion from improved plant spacing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Accommodate </a:t>
            </a:r>
            <a:r>
              <a:rPr lang="en-US" sz="2000" dirty="0">
                <a:solidFill>
                  <a:schemeClr val="tx1"/>
                </a:solidFill>
              </a:rPr>
              <a:t>mid-season applications of urea-N fertilizer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Place </a:t>
            </a:r>
            <a:r>
              <a:rPr lang="en-US" sz="2000" dirty="0">
                <a:solidFill>
                  <a:schemeClr val="tx1"/>
                </a:solidFill>
              </a:rPr>
              <a:t>urea below the surface reducing NH3 losses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Adoptable </a:t>
            </a:r>
            <a:r>
              <a:rPr lang="en-US" sz="2000" dirty="0">
                <a:solidFill>
                  <a:schemeClr val="tx1"/>
                </a:solidFill>
              </a:rPr>
              <a:t>technology for virtually all 3rd world corn producers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Potential </a:t>
            </a:r>
            <a:r>
              <a:rPr lang="en-US" sz="2000" dirty="0">
                <a:solidFill>
                  <a:schemeClr val="tx1"/>
                </a:solidFill>
              </a:rPr>
              <a:t>to provide significant increases in third-world corn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production. 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r>
              <a:rPr lang="en-US" sz="2000" b="1" dirty="0">
                <a:solidFill>
                  <a:schemeClr val="tx1"/>
                </a:solidFill>
              </a:rPr>
              <a:t>World Values 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World corn, 400,000,000 acres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Developing </a:t>
            </a:r>
            <a:r>
              <a:rPr lang="en-US" sz="2000" dirty="0">
                <a:solidFill>
                  <a:schemeClr val="tx1"/>
                </a:solidFill>
              </a:rPr>
              <a:t>world </a:t>
            </a:r>
            <a:r>
              <a:rPr lang="en-US" sz="2000" dirty="0" smtClean="0">
                <a:solidFill>
                  <a:schemeClr val="tx1"/>
                </a:solidFill>
              </a:rPr>
              <a:t>corn, 83,000,000 acres</a:t>
            </a: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Developing </a:t>
            </a:r>
            <a:r>
              <a:rPr lang="en-US" sz="2000" dirty="0">
                <a:solidFill>
                  <a:schemeClr val="tx1"/>
                </a:solidFill>
              </a:rPr>
              <a:t>world corn acres planted by hand (60% of total) 50,994,152 ac* 25% increase on world hand planted corn ($6.00/</a:t>
            </a:r>
            <a:r>
              <a:rPr lang="en-US" sz="2000" dirty="0" err="1">
                <a:solidFill>
                  <a:schemeClr val="tx1"/>
                </a:solidFill>
              </a:rPr>
              <a:t>bu</a:t>
            </a:r>
            <a:r>
              <a:rPr lang="en-US" sz="2000" dirty="0">
                <a:solidFill>
                  <a:schemeClr val="tx1"/>
                </a:solidFill>
              </a:rPr>
              <a:t>) = $2,270,994,660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2" y="731692"/>
            <a:ext cx="1143000" cy="539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3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5" y="304800"/>
            <a:ext cx="3886200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1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101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Oklahoma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raun</dc:creator>
  <cp:lastModifiedBy>bill raun</cp:lastModifiedBy>
  <cp:revision>2</cp:revision>
  <dcterms:created xsi:type="dcterms:W3CDTF">2013-06-10T18:57:17Z</dcterms:created>
  <dcterms:modified xsi:type="dcterms:W3CDTF">2013-06-10T19:16:34Z</dcterms:modified>
</cp:coreProperties>
</file>