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346" r:id="rId2"/>
    <p:sldId id="257" r:id="rId3"/>
    <p:sldId id="297" r:id="rId4"/>
    <p:sldId id="277" r:id="rId5"/>
    <p:sldId id="345" r:id="rId6"/>
    <p:sldId id="275" r:id="rId7"/>
    <p:sldId id="341" r:id="rId8"/>
    <p:sldId id="260" r:id="rId9"/>
    <p:sldId id="307" r:id="rId10"/>
    <p:sldId id="304" r:id="rId11"/>
    <p:sldId id="309" r:id="rId12"/>
    <p:sldId id="305" r:id="rId13"/>
    <p:sldId id="298" r:id="rId14"/>
    <p:sldId id="311" r:id="rId15"/>
    <p:sldId id="306" r:id="rId16"/>
    <p:sldId id="299" r:id="rId17"/>
    <p:sldId id="272" r:id="rId18"/>
    <p:sldId id="273" r:id="rId19"/>
    <p:sldId id="343" r:id="rId20"/>
    <p:sldId id="296" r:id="rId21"/>
    <p:sldId id="332" r:id="rId22"/>
    <p:sldId id="333" r:id="rId23"/>
    <p:sldId id="334" r:id="rId24"/>
    <p:sldId id="335" r:id="rId25"/>
    <p:sldId id="313" r:id="rId26"/>
    <p:sldId id="314" r:id="rId27"/>
    <p:sldId id="302" r:id="rId28"/>
    <p:sldId id="264" r:id="rId29"/>
    <p:sldId id="301" r:id="rId30"/>
    <p:sldId id="288" r:id="rId31"/>
    <p:sldId id="342" r:id="rId32"/>
    <p:sldId id="289" r:id="rId33"/>
    <p:sldId id="322" r:id="rId34"/>
    <p:sldId id="278" r:id="rId35"/>
    <p:sldId id="300" r:id="rId36"/>
    <p:sldId id="339" r:id="rId37"/>
    <p:sldId id="337" r:id="rId38"/>
    <p:sldId id="338" r:id="rId39"/>
    <p:sldId id="262" r:id="rId40"/>
    <p:sldId id="295" r:id="rId41"/>
    <p:sldId id="290" r:id="rId42"/>
    <p:sldId id="294" r:id="rId43"/>
    <p:sldId id="268" r:id="rId44"/>
    <p:sldId id="280" r:id="rId45"/>
    <p:sldId id="279" r:id="rId46"/>
    <p:sldId id="281" r:id="rId47"/>
    <p:sldId id="293" r:id="rId48"/>
    <p:sldId id="292" r:id="rId49"/>
    <p:sldId id="344" r:id="rId50"/>
    <p:sldId id="319" r:id="rId51"/>
    <p:sldId id="323" r:id="rId52"/>
    <p:sldId id="329" r:id="rId53"/>
    <p:sldId id="324" r:id="rId54"/>
    <p:sldId id="325" r:id="rId55"/>
    <p:sldId id="326" r:id="rId56"/>
    <p:sldId id="328" r:id="rId57"/>
    <p:sldId id="315" r:id="rId58"/>
    <p:sldId id="320" r:id="rId59"/>
    <p:sldId id="336" r:id="rId60"/>
    <p:sldId id="321" r:id="rId61"/>
    <p:sldId id="327" r:id="rId62"/>
    <p:sldId id="283" r:id="rId63"/>
    <p:sldId id="284" r:id="rId64"/>
    <p:sldId id="331" r:id="rId65"/>
    <p:sldId id="285" r:id="rId66"/>
    <p:sldId id="330" r:id="rId67"/>
    <p:sldId id="276" r:id="rId68"/>
    <p:sldId id="286" r:id="rId69"/>
    <p:sldId id="287" r:id="rId70"/>
    <p:sldId id="259" r:id="rId71"/>
    <p:sldId id="265" r:id="rId72"/>
    <p:sldId id="266" r:id="rId73"/>
    <p:sldId id="267" r:id="rId74"/>
    <p:sldId id="270" r:id="rId75"/>
    <p:sldId id="271" r:id="rId76"/>
    <p:sldId id="282" r:id="rId77"/>
    <p:sldId id="291" r:id="rId78"/>
    <p:sldId id="318" r:id="rId79"/>
    <p:sldId id="316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4" autoAdjust="0"/>
    <p:restoredTop sz="94660"/>
  </p:normalViewPr>
  <p:slideViewPr>
    <p:cSldViewPr>
      <p:cViewPr>
        <p:scale>
          <a:sx n="66" d="100"/>
          <a:sy n="66" d="100"/>
        </p:scale>
        <p:origin x="-152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2007_Workbook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evin's%20Research\Kevin%20Yield%20by%20Distance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evin's%20Research\Kevin%20Yield%20by%20Distance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11.xlsx"/><Relationship Id="rId1" Type="http://schemas.openxmlformats.org/officeDocument/2006/relationships/themeOverride" Target="../theme/themeOverride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12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2007_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Exp. 502, 1971-2012</a:t>
            </a:r>
          </a:p>
        </c:rich>
      </c:tx>
      <c:layout>
        <c:manualLayout>
          <c:xMode val="edge"/>
          <c:yMode val="edge"/>
          <c:x val="0.45393198419286646"/>
          <c:y val="7.737656322371470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625327412374376"/>
          <c:y val="3.5928238381966959E-2"/>
          <c:w val="0.85962867742862803"/>
          <c:h val="0.81864080535757955"/>
        </c:manualLayout>
      </c:layout>
      <c:barChart>
        <c:barDir val="col"/>
        <c:grouping val="clustered"/>
        <c:ser>
          <c:idx val="1"/>
          <c:order val="0"/>
          <c:tx>
            <c:strRef>
              <c:f>'Treatment Means'!$L$4</c:f>
              <c:strCache>
                <c:ptCount val="1"/>
                <c:pt idx="0">
                  <c:v>0-20-55</c:v>
                </c:pt>
              </c:strCache>
            </c:strRef>
          </c:tx>
          <c:spPr>
            <a:solidFill>
              <a:srgbClr val="FF66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'Treatment Means'!$G$5:$G$45</c:f>
              <c:numCache>
                <c:formatCode>General</c:formatCode>
                <c:ptCount val="41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</c:numCache>
            </c:numRef>
          </c:cat>
          <c:val>
            <c:numRef>
              <c:f>'Treatment Means'!$L$5:$L$45</c:f>
              <c:numCache>
                <c:formatCode>General</c:formatCode>
                <c:ptCount val="41"/>
                <c:pt idx="0">
                  <c:v>2467.92</c:v>
                </c:pt>
                <c:pt idx="1">
                  <c:v>1878.2400000000002</c:v>
                </c:pt>
                <c:pt idx="2">
                  <c:v>1111.9416000000001</c:v>
                </c:pt>
                <c:pt idx="3">
                  <c:v>1805.1263999999999</c:v>
                </c:pt>
                <c:pt idx="4">
                  <c:v>1563.2232000000004</c:v>
                </c:pt>
                <c:pt idx="5">
                  <c:v>1140.4008000000001</c:v>
                </c:pt>
                <c:pt idx="6">
                  <c:v>1392.4680000000003</c:v>
                </c:pt>
                <c:pt idx="7">
                  <c:v>2531.7599999999998</c:v>
                </c:pt>
                <c:pt idx="8">
                  <c:v>1400.6160000000004</c:v>
                </c:pt>
                <c:pt idx="9">
                  <c:v>1313.2560000000001</c:v>
                </c:pt>
                <c:pt idx="10">
                  <c:v>1847.8319999999999</c:v>
                </c:pt>
                <c:pt idx="11">
                  <c:v>2589.7200000000003</c:v>
                </c:pt>
                <c:pt idx="12">
                  <c:v>2242.1279999999997</c:v>
                </c:pt>
                <c:pt idx="13">
                  <c:v>1372.056</c:v>
                </c:pt>
                <c:pt idx="14">
                  <c:v>2713.7039999999997</c:v>
                </c:pt>
                <c:pt idx="15">
                  <c:v>2049.096</c:v>
                </c:pt>
                <c:pt idx="16">
                  <c:v>1819.2720000000004</c:v>
                </c:pt>
                <c:pt idx="17">
                  <c:v>1215.6479999999999</c:v>
                </c:pt>
                <c:pt idx="18">
                  <c:v>1776.6</c:v>
                </c:pt>
                <c:pt idx="19">
                  <c:v>1522.4160000000008</c:v>
                </c:pt>
                <c:pt idx="20">
                  <c:v>1202.1979199999998</c:v>
                </c:pt>
                <c:pt idx="21">
                  <c:v>1152.5976000000001</c:v>
                </c:pt>
                <c:pt idx="22">
                  <c:v>745.42775999999992</c:v>
                </c:pt>
                <c:pt idx="23">
                  <c:v>1974.7605561600005</c:v>
                </c:pt>
                <c:pt idx="24">
                  <c:v>1210.5175286399999</c:v>
                </c:pt>
                <c:pt idx="25">
                  <c:v>1263.8791468799998</c:v>
                </c:pt>
                <c:pt idx="26">
                  <c:v>1912.7655993600008</c:v>
                </c:pt>
                <c:pt idx="27">
                  <c:v>1289.191048319999</c:v>
                </c:pt>
                <c:pt idx="28">
                  <c:v>1626.6862214400001</c:v>
                </c:pt>
                <c:pt idx="29">
                  <c:v>1849.4905228800001</c:v>
                </c:pt>
                <c:pt idx="30">
                  <c:v>2445.9918873600004</c:v>
                </c:pt>
                <c:pt idx="31">
                  <c:v>2663.4018297599996</c:v>
                </c:pt>
                <c:pt idx="32">
                  <c:v>1344.0000000000002</c:v>
                </c:pt>
                <c:pt idx="33">
                  <c:v>1607.2072800000001</c:v>
                </c:pt>
                <c:pt idx="34">
                  <c:v>2311.6800000000003</c:v>
                </c:pt>
                <c:pt idx="35">
                  <c:v>2600.6400000000003</c:v>
                </c:pt>
                <c:pt idx="36">
                  <c:v>2841.2160000000003</c:v>
                </c:pt>
                <c:pt idx="37">
                  <c:v>1555.0080000000003</c:v>
                </c:pt>
                <c:pt idx="38">
                  <c:v>874.94399999999996</c:v>
                </c:pt>
                <c:pt idx="39">
                  <c:v>1848.6719999999998</c:v>
                </c:pt>
                <c:pt idx="40">
                  <c:v>1819.1039999999998</c:v>
                </c:pt>
              </c:numCache>
            </c:numRef>
          </c:val>
        </c:ser>
        <c:ser>
          <c:idx val="2"/>
          <c:order val="1"/>
          <c:tx>
            <c:strRef>
              <c:f>'Treatment Means'!$T$4</c:f>
              <c:strCache>
                <c:ptCount val="1"/>
                <c:pt idx="0">
                  <c:v>112-20-55</c:v>
                </c:pt>
              </c:strCache>
            </c:strRef>
          </c:tx>
          <c:spPr>
            <a:solidFill>
              <a:srgbClr val="C000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'Treatment Means'!$G$5:$G$45</c:f>
              <c:numCache>
                <c:formatCode>General</c:formatCode>
                <c:ptCount val="41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</c:numCache>
            </c:numRef>
          </c:cat>
          <c:val>
            <c:numRef>
              <c:f>'Treatment Means'!$T$5:$T$45</c:f>
              <c:numCache>
                <c:formatCode>General</c:formatCode>
                <c:ptCount val="41"/>
                <c:pt idx="0">
                  <c:v>2514.96</c:v>
                </c:pt>
                <c:pt idx="1">
                  <c:v>1467.6479999999999</c:v>
                </c:pt>
                <c:pt idx="2">
                  <c:v>1868.1431999999998</c:v>
                </c:pt>
                <c:pt idx="3">
                  <c:v>3396.8088000000007</c:v>
                </c:pt>
                <c:pt idx="4">
                  <c:v>3140.6759999999999</c:v>
                </c:pt>
                <c:pt idx="5">
                  <c:v>1937.2584000000002</c:v>
                </c:pt>
                <c:pt idx="6">
                  <c:v>2591.8200000000002</c:v>
                </c:pt>
                <c:pt idx="7">
                  <c:v>2659.9440000000004</c:v>
                </c:pt>
                <c:pt idx="8">
                  <c:v>3715.9920000000002</c:v>
                </c:pt>
                <c:pt idx="9">
                  <c:v>2606.1839999999997</c:v>
                </c:pt>
                <c:pt idx="10">
                  <c:v>1868.1599999999999</c:v>
                </c:pt>
                <c:pt idx="11">
                  <c:v>2514.4560000000001</c:v>
                </c:pt>
                <c:pt idx="12">
                  <c:v>2711.5200000000004</c:v>
                </c:pt>
                <c:pt idx="13">
                  <c:v>2030.7839999999999</c:v>
                </c:pt>
                <c:pt idx="14">
                  <c:v>3091.8720000000012</c:v>
                </c:pt>
                <c:pt idx="15">
                  <c:v>2788.9679999999998</c:v>
                </c:pt>
                <c:pt idx="16">
                  <c:v>4244.3520000000026</c:v>
                </c:pt>
                <c:pt idx="17">
                  <c:v>2709.672</c:v>
                </c:pt>
                <c:pt idx="18">
                  <c:v>2947.5600000000004</c:v>
                </c:pt>
                <c:pt idx="19">
                  <c:v>1981.7280000000001</c:v>
                </c:pt>
                <c:pt idx="20">
                  <c:v>2603.8135200000015</c:v>
                </c:pt>
                <c:pt idx="21">
                  <c:v>2440.5796800000003</c:v>
                </c:pt>
                <c:pt idx="22">
                  <c:v>3045.1344000000008</c:v>
                </c:pt>
                <c:pt idx="23">
                  <c:v>3088.2654969600003</c:v>
                </c:pt>
                <c:pt idx="24">
                  <c:v>2604.8674176000013</c:v>
                </c:pt>
                <c:pt idx="25">
                  <c:v>3572.8653945600017</c:v>
                </c:pt>
                <c:pt idx="26">
                  <c:v>3780.1235875200005</c:v>
                </c:pt>
                <c:pt idx="27">
                  <c:v>3630.6120614399997</c:v>
                </c:pt>
                <c:pt idx="28">
                  <c:v>2647.4691398400014</c:v>
                </c:pt>
                <c:pt idx="29">
                  <c:v>1422.2450524800004</c:v>
                </c:pt>
                <c:pt idx="30">
                  <c:v>2951.1288038400003</c:v>
                </c:pt>
                <c:pt idx="31">
                  <c:v>5935.7140214400024</c:v>
                </c:pt>
                <c:pt idx="32">
                  <c:v>4079.0400000000004</c:v>
                </c:pt>
                <c:pt idx="33">
                  <c:v>2874.7855113600003</c:v>
                </c:pt>
                <c:pt idx="34">
                  <c:v>2735.0400000000004</c:v>
                </c:pt>
                <c:pt idx="35">
                  <c:v>3380.1600000000003</c:v>
                </c:pt>
                <c:pt idx="36">
                  <c:v>5935.1040000000003</c:v>
                </c:pt>
                <c:pt idx="37">
                  <c:v>4907.9520000000002</c:v>
                </c:pt>
                <c:pt idx="38">
                  <c:v>2104.7039999999997</c:v>
                </c:pt>
                <c:pt idx="39">
                  <c:v>3003.1679999999997</c:v>
                </c:pt>
                <c:pt idx="40">
                  <c:v>4113.9839999999995</c:v>
                </c:pt>
              </c:numCache>
            </c:numRef>
          </c:val>
        </c:ser>
        <c:axId val="127410560"/>
        <c:axId val="127412096"/>
      </c:barChart>
      <c:catAx>
        <c:axId val="127410560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27412096"/>
        <c:crosses val="autoZero"/>
        <c:auto val="1"/>
        <c:lblAlgn val="ctr"/>
        <c:lblOffset val="100"/>
        <c:tickLblSkip val="1"/>
        <c:tickMarkSkip val="1"/>
      </c:catAx>
      <c:valAx>
        <c:axId val="12741209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Grain yield, kg/ha</a:t>
                </a:r>
              </a:p>
            </c:rich>
          </c:tx>
          <c:layout>
            <c:manualLayout>
              <c:xMode val="edge"/>
              <c:yMode val="edge"/>
              <c:x val="1.5268229649390045E-2"/>
              <c:y val="0.3041679790026248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7410560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15089923892573825"/>
          <c:y val="0.13464727497298137"/>
          <c:w val="0.1180790732785833"/>
          <c:h val="0.18674373938551805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1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RI mid-N, wheat/corn, 249 years</a:t>
            </a:r>
          </a:p>
        </c:rich>
      </c:tx>
      <c:layout>
        <c:manualLayout>
          <c:xMode val="edge"/>
          <c:yMode val="edge"/>
          <c:x val="0.19911562796558965"/>
          <c:y val="0"/>
        </c:manualLayout>
      </c:layout>
      <c:overlay val="1"/>
    </c:title>
    <c:plotArea>
      <c:layout>
        <c:manualLayout>
          <c:layoutTarget val="inner"/>
          <c:xMode val="edge"/>
          <c:yMode val="edge"/>
          <c:x val="0.13885825799675508"/>
          <c:y val="5.6030183727034118E-2"/>
          <c:w val="0.81266315217096852"/>
          <c:h val="0.73444808982210552"/>
        </c:manualLayout>
      </c:layout>
      <c:scatterChart>
        <c:scatterStyle val="lineMarker"/>
        <c:ser>
          <c:idx val="0"/>
          <c:order val="0"/>
          <c:tx>
            <c:strRef>
              <c:f>ALL_SITES!$L$6</c:f>
              <c:strCache>
                <c:ptCount val="1"/>
                <c:pt idx="0">
                  <c:v>YP0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36451971209784367"/>
                  <c:y val="-0.13673444072915544"/>
                </c:manualLayout>
              </c:layout>
              <c:numFmt formatCode="General" sourceLinked="0"/>
            </c:trendlineLbl>
          </c:trendline>
          <c:xVal>
            <c:numRef>
              <c:f>ALL_SITES!$K$7:$K$275</c:f>
              <c:numCache>
                <c:formatCode>General</c:formatCode>
                <c:ptCount val="269"/>
                <c:pt idx="0">
                  <c:v>1.0230769230769237</c:v>
                </c:pt>
                <c:pt idx="1">
                  <c:v>1.0406504065040649</c:v>
                </c:pt>
                <c:pt idx="2">
                  <c:v>1</c:v>
                </c:pt>
                <c:pt idx="3">
                  <c:v>1.0625</c:v>
                </c:pt>
                <c:pt idx="4">
                  <c:v>1.0530973451327432</c:v>
                </c:pt>
                <c:pt idx="5">
                  <c:v>1.0170940170940164</c:v>
                </c:pt>
                <c:pt idx="6">
                  <c:v>1.1758241758241754</c:v>
                </c:pt>
                <c:pt idx="7">
                  <c:v>1.1274509803921569</c:v>
                </c:pt>
                <c:pt idx="8">
                  <c:v>1.1415094339622642</c:v>
                </c:pt>
                <c:pt idx="9">
                  <c:v>1.1826086956521735</c:v>
                </c:pt>
                <c:pt idx="10">
                  <c:v>1.228260869565218</c:v>
                </c:pt>
                <c:pt idx="13">
                  <c:v>0.98203592814371254</c:v>
                </c:pt>
                <c:pt idx="14">
                  <c:v>1.1023622047244095</c:v>
                </c:pt>
                <c:pt idx="15">
                  <c:v>1.0584415584415585</c:v>
                </c:pt>
                <c:pt idx="16">
                  <c:v>1.119718309859155</c:v>
                </c:pt>
                <c:pt idx="17">
                  <c:v>1.0458015267175573</c:v>
                </c:pt>
                <c:pt idx="18">
                  <c:v>1.0925925925925926</c:v>
                </c:pt>
                <c:pt idx="19">
                  <c:v>1.0534351145038172</c:v>
                </c:pt>
                <c:pt idx="20">
                  <c:v>1.0431654676258992</c:v>
                </c:pt>
                <c:pt idx="21">
                  <c:v>1.0934579439252343</c:v>
                </c:pt>
                <c:pt idx="22">
                  <c:v>1</c:v>
                </c:pt>
                <c:pt idx="23">
                  <c:v>1.005882352941176</c:v>
                </c:pt>
                <c:pt idx="24">
                  <c:v>1.0287769784172662</c:v>
                </c:pt>
                <c:pt idx="25">
                  <c:v>1.0875912408759116</c:v>
                </c:pt>
                <c:pt idx="26">
                  <c:v>1.1379310344827587</c:v>
                </c:pt>
                <c:pt idx="27">
                  <c:v>1.0677966101694905</c:v>
                </c:pt>
                <c:pt idx="30">
                  <c:v>1.0441176470588238</c:v>
                </c:pt>
                <c:pt idx="31">
                  <c:v>1.0118845500848892</c:v>
                </c:pt>
                <c:pt idx="32">
                  <c:v>1.0582822085889576</c:v>
                </c:pt>
                <c:pt idx="33">
                  <c:v>1.1476510067114098</c:v>
                </c:pt>
                <c:pt idx="34">
                  <c:v>1.0967741935483872</c:v>
                </c:pt>
                <c:pt idx="40">
                  <c:v>1.1198910081743862</c:v>
                </c:pt>
                <c:pt idx="41">
                  <c:v>1.0164556962025315</c:v>
                </c:pt>
                <c:pt idx="42">
                  <c:v>1.2500000000000002</c:v>
                </c:pt>
                <c:pt idx="43">
                  <c:v>1.0927070457354759</c:v>
                </c:pt>
                <c:pt idx="44">
                  <c:v>1.0118845500848892</c:v>
                </c:pt>
                <c:pt idx="45">
                  <c:v>0.99321266968325739</c:v>
                </c:pt>
                <c:pt idx="46">
                  <c:v>1.049800796812749</c:v>
                </c:pt>
                <c:pt idx="47">
                  <c:v>1.085135135135135</c:v>
                </c:pt>
                <c:pt idx="48">
                  <c:v>1.241758241758242</c:v>
                </c:pt>
                <c:pt idx="49">
                  <c:v>1.0531468531468531</c:v>
                </c:pt>
                <c:pt idx="50">
                  <c:v>1.110552763819096</c:v>
                </c:pt>
                <c:pt idx="51">
                  <c:v>1.0823373173970778</c:v>
                </c:pt>
                <c:pt idx="52">
                  <c:v>1.0886889460154243</c:v>
                </c:pt>
                <c:pt idx="53">
                  <c:v>0.93645484949832769</c:v>
                </c:pt>
                <c:pt idx="54">
                  <c:v>1.0531400966183577</c:v>
                </c:pt>
                <c:pt idx="55">
                  <c:v>0.93270365997638749</c:v>
                </c:pt>
                <c:pt idx="56">
                  <c:v>1.0417607223476295</c:v>
                </c:pt>
                <c:pt idx="57">
                  <c:v>1.0031413612565445</c:v>
                </c:pt>
                <c:pt idx="58">
                  <c:v>1.0602716468590834</c:v>
                </c:pt>
                <c:pt idx="59">
                  <c:v>1.057324840764331</c:v>
                </c:pt>
                <c:pt idx="60">
                  <c:v>0.93311582381729197</c:v>
                </c:pt>
                <c:pt idx="61">
                  <c:v>1.0143964562569214</c:v>
                </c:pt>
                <c:pt idx="62">
                  <c:v>1.1016781836130305</c:v>
                </c:pt>
                <c:pt idx="63">
                  <c:v>0.98341013824884771</c:v>
                </c:pt>
                <c:pt idx="64">
                  <c:v>1.0938477580813348</c:v>
                </c:pt>
                <c:pt idx="65">
                  <c:v>1.0681520314547845</c:v>
                </c:pt>
                <c:pt idx="66">
                  <c:v>0.99377777777777776</c:v>
                </c:pt>
                <c:pt idx="67">
                  <c:v>1.0356394129979032</c:v>
                </c:pt>
                <c:pt idx="68">
                  <c:v>0.96357615894039739</c:v>
                </c:pt>
                <c:pt idx="69">
                  <c:v>1.0376963350785338</c:v>
                </c:pt>
                <c:pt idx="70">
                  <c:v>1.0513011152416358</c:v>
                </c:pt>
                <c:pt idx="71">
                  <c:v>0.92150943396226426</c:v>
                </c:pt>
                <c:pt idx="72">
                  <c:v>0.98026315789473639</c:v>
                </c:pt>
                <c:pt idx="73">
                  <c:v>0.91755319148936143</c:v>
                </c:pt>
                <c:pt idx="74">
                  <c:v>0.98446937014667801</c:v>
                </c:pt>
                <c:pt idx="75">
                  <c:v>1.0079051383399205</c:v>
                </c:pt>
                <c:pt idx="77">
                  <c:v>0.91791703442188899</c:v>
                </c:pt>
                <c:pt idx="78">
                  <c:v>1.0236486486486482</c:v>
                </c:pt>
                <c:pt idx="79">
                  <c:v>0.97963636363636353</c:v>
                </c:pt>
                <c:pt idx="82">
                  <c:v>1.0534834623504574</c:v>
                </c:pt>
                <c:pt idx="83">
                  <c:v>0.86060486651561463</c:v>
                </c:pt>
                <c:pt idx="84">
                  <c:v>0.85250463821892419</c:v>
                </c:pt>
                <c:pt idx="85">
                  <c:v>1.2726580350342727</c:v>
                </c:pt>
                <c:pt idx="86">
                  <c:v>1.4575471698113212</c:v>
                </c:pt>
                <c:pt idx="87">
                  <c:v>1.0247311827956984</c:v>
                </c:pt>
                <c:pt idx="88">
                  <c:v>1.1465827338129502</c:v>
                </c:pt>
                <c:pt idx="89">
                  <c:v>1.1054248411645602</c:v>
                </c:pt>
                <c:pt idx="90">
                  <c:v>1.4778512728001596</c:v>
                </c:pt>
                <c:pt idx="91">
                  <c:v>1.2015335760204471</c:v>
                </c:pt>
                <c:pt idx="92">
                  <c:v>0.84704448507007946</c:v>
                </c:pt>
                <c:pt idx="93">
                  <c:v>0.72591909981569491</c:v>
                </c:pt>
                <c:pt idx="94">
                  <c:v>0.94807330827067671</c:v>
                </c:pt>
                <c:pt idx="95">
                  <c:v>0.88092114852062353</c:v>
                </c:pt>
                <c:pt idx="96">
                  <c:v>1.0680749811386459</c:v>
                </c:pt>
                <c:pt idx="97">
                  <c:v>1.0094861660079051</c:v>
                </c:pt>
                <c:pt idx="98">
                  <c:v>1.3165190203230852</c:v>
                </c:pt>
                <c:pt idx="99">
                  <c:v>1.0749800053319118</c:v>
                </c:pt>
                <c:pt idx="100">
                  <c:v>0.90512794056954182</c:v>
                </c:pt>
                <c:pt idx="101">
                  <c:v>1.0482537989869367</c:v>
                </c:pt>
                <c:pt idx="102">
                  <c:v>1.122119855037796</c:v>
                </c:pt>
                <c:pt idx="103">
                  <c:v>1.1488995215311011</c:v>
                </c:pt>
                <c:pt idx="104">
                  <c:v>2.0077733120716292</c:v>
                </c:pt>
                <c:pt idx="105">
                  <c:v>1.2138222976563637</c:v>
                </c:pt>
                <c:pt idx="106">
                  <c:v>1.4204502372186478</c:v>
                </c:pt>
                <c:pt idx="107">
                  <c:v>1.8230040545382542</c:v>
                </c:pt>
                <c:pt idx="108">
                  <c:v>1.3658136037385893</c:v>
                </c:pt>
                <c:pt idx="109">
                  <c:v>1.7421455616485895</c:v>
                </c:pt>
                <c:pt idx="110">
                  <c:v>1.0896807368377381</c:v>
                </c:pt>
                <c:pt idx="111">
                  <c:v>0.77049092293147092</c:v>
                </c:pt>
                <c:pt idx="112">
                  <c:v>0.91313794690170536</c:v>
                </c:pt>
                <c:pt idx="113">
                  <c:v>1.3030612847937812</c:v>
                </c:pt>
                <c:pt idx="114">
                  <c:v>1.6861111111111116</c:v>
                </c:pt>
                <c:pt idx="115">
                  <c:v>1.2839176741335563</c:v>
                </c:pt>
                <c:pt idx="116">
                  <c:v>1.1337047353760448</c:v>
                </c:pt>
                <c:pt idx="117">
                  <c:v>0.97292069632495182</c:v>
                </c:pt>
                <c:pt idx="118">
                  <c:v>1.2739073993942016</c:v>
                </c:pt>
                <c:pt idx="119">
                  <c:v>1.937653379319493</c:v>
                </c:pt>
                <c:pt idx="120">
                  <c:v>1.5174418604651159</c:v>
                </c:pt>
                <c:pt idx="121">
                  <c:v>1.231468724166437</c:v>
                </c:pt>
                <c:pt idx="122">
                  <c:v>1.265137425087828</c:v>
                </c:pt>
                <c:pt idx="125">
                  <c:v>1.043752820027064</c:v>
                </c:pt>
                <c:pt idx="126">
                  <c:v>0.99559082892416217</c:v>
                </c:pt>
                <c:pt idx="127">
                  <c:v>0.90847201210287465</c:v>
                </c:pt>
                <c:pt idx="128">
                  <c:v>0.97929606625258825</c:v>
                </c:pt>
                <c:pt idx="129">
                  <c:v>0.89049821132536433</c:v>
                </c:pt>
                <c:pt idx="132">
                  <c:v>0.72405372405372392</c:v>
                </c:pt>
                <c:pt idx="133">
                  <c:v>1.181451612903226</c:v>
                </c:pt>
                <c:pt idx="134">
                  <c:v>0.93933054393305437</c:v>
                </c:pt>
                <c:pt idx="135">
                  <c:v>0.99947698744769842</c:v>
                </c:pt>
                <c:pt idx="136">
                  <c:v>0.94111933049391039</c:v>
                </c:pt>
                <c:pt idx="137">
                  <c:v>1.2691951181832226</c:v>
                </c:pt>
                <c:pt idx="138">
                  <c:v>1.1321392096786864</c:v>
                </c:pt>
                <c:pt idx="139">
                  <c:v>1.6300746404514839</c:v>
                </c:pt>
                <c:pt idx="140">
                  <c:v>1.1927441540577721</c:v>
                </c:pt>
                <c:pt idx="141">
                  <c:v>1.5160705654905755</c:v>
                </c:pt>
                <c:pt idx="142">
                  <c:v>0.856473978029894</c:v>
                </c:pt>
                <c:pt idx="143">
                  <c:v>0.82153249272550932</c:v>
                </c:pt>
                <c:pt idx="144">
                  <c:v>1.2715293029707544</c:v>
                </c:pt>
                <c:pt idx="145">
                  <c:v>1.468418987838368</c:v>
                </c:pt>
                <c:pt idx="146">
                  <c:v>1.1713843958135108</c:v>
                </c:pt>
                <c:pt idx="147">
                  <c:v>1.10302019640541</c:v>
                </c:pt>
                <c:pt idx="148">
                  <c:v>1.1711679933448602</c:v>
                </c:pt>
                <c:pt idx="149">
                  <c:v>0.94904707901365903</c:v>
                </c:pt>
                <c:pt idx="150">
                  <c:v>1.8776222792070902</c:v>
                </c:pt>
                <c:pt idx="152">
                  <c:v>1.2534553380708067</c:v>
                </c:pt>
                <c:pt idx="153">
                  <c:v>2.2436151335879932</c:v>
                </c:pt>
                <c:pt idx="154">
                  <c:v>1.6135738411543479</c:v>
                </c:pt>
                <c:pt idx="155">
                  <c:v>1.1291742246662333</c:v>
                </c:pt>
                <c:pt idx="156">
                  <c:v>1.9056456907253418</c:v>
                </c:pt>
                <c:pt idx="157">
                  <c:v>1.0468981680714899</c:v>
                </c:pt>
                <c:pt idx="158">
                  <c:v>1.993669046828296</c:v>
                </c:pt>
                <c:pt idx="159">
                  <c:v>1.7164429538321</c:v>
                </c:pt>
                <c:pt idx="160">
                  <c:v>1.8679148061051098</c:v>
                </c:pt>
                <c:pt idx="161">
                  <c:v>1.2133922804463251</c:v>
                </c:pt>
                <c:pt idx="162">
                  <c:v>0.8262557733456567</c:v>
                </c:pt>
                <c:pt idx="163">
                  <c:v>1.3383842188970814</c:v>
                </c:pt>
                <c:pt idx="164">
                  <c:v>1.3177911542360758</c:v>
                </c:pt>
                <c:pt idx="166">
                  <c:v>1.0486429465768501</c:v>
                </c:pt>
                <c:pt idx="167">
                  <c:v>1.4419706300331592</c:v>
                </c:pt>
                <c:pt idx="168">
                  <c:v>0.96615258719219399</c:v>
                </c:pt>
                <c:pt idx="172">
                  <c:v>0.90726429675425013</c:v>
                </c:pt>
                <c:pt idx="173">
                  <c:v>0.99890131578947372</c:v>
                </c:pt>
                <c:pt idx="174">
                  <c:v>0.62108547008547055</c:v>
                </c:pt>
                <c:pt idx="176">
                  <c:v>0.92670206833620583</c:v>
                </c:pt>
                <c:pt idx="178">
                  <c:v>0.79777349551385146</c:v>
                </c:pt>
                <c:pt idx="179">
                  <c:v>0.88422007255139079</c:v>
                </c:pt>
                <c:pt idx="180">
                  <c:v>0.92424117205108969</c:v>
                </c:pt>
                <c:pt idx="181">
                  <c:v>1.2062841378082831</c:v>
                </c:pt>
                <c:pt idx="182">
                  <c:v>1.0780507399768022</c:v>
                </c:pt>
                <c:pt idx="183">
                  <c:v>1.1924694470149018</c:v>
                </c:pt>
                <c:pt idx="184">
                  <c:v>0.99216263883189637</c:v>
                </c:pt>
                <c:pt idx="185">
                  <c:v>1.0580470988103909</c:v>
                </c:pt>
                <c:pt idx="186">
                  <c:v>1.2154840453081714</c:v>
                </c:pt>
                <c:pt idx="187">
                  <c:v>1.0581671868982445</c:v>
                </c:pt>
                <c:pt idx="188">
                  <c:v>1.0323762200311106</c:v>
                </c:pt>
                <c:pt idx="189">
                  <c:v>1.0887300077293538</c:v>
                </c:pt>
                <c:pt idx="190">
                  <c:v>1.1290689189027527</c:v>
                </c:pt>
                <c:pt idx="191">
                  <c:v>0.96121958754436954</c:v>
                </c:pt>
                <c:pt idx="192">
                  <c:v>0.82746478873239415</c:v>
                </c:pt>
                <c:pt idx="193">
                  <c:v>0.76797014606232472</c:v>
                </c:pt>
                <c:pt idx="194">
                  <c:v>1.0142161714301543</c:v>
                </c:pt>
                <c:pt idx="195">
                  <c:v>1.008219159472072</c:v>
                </c:pt>
                <c:pt idx="196">
                  <c:v>0.95069537389080283</c:v>
                </c:pt>
                <c:pt idx="197">
                  <c:v>0.97848422090367004</c:v>
                </c:pt>
                <c:pt idx="198">
                  <c:v>1.020169802397074</c:v>
                </c:pt>
                <c:pt idx="199">
                  <c:v>1.0140629863331541</c:v>
                </c:pt>
                <c:pt idx="200">
                  <c:v>1.0233291482963003</c:v>
                </c:pt>
                <c:pt idx="201">
                  <c:v>1.1581780504453101</c:v>
                </c:pt>
                <c:pt idx="202">
                  <c:v>1.0519111728533779</c:v>
                </c:pt>
                <c:pt idx="203">
                  <c:v>0.96970316043228666</c:v>
                </c:pt>
                <c:pt idx="204">
                  <c:v>1.4525969099186093</c:v>
                </c:pt>
                <c:pt idx="205">
                  <c:v>1.1252007970096682</c:v>
                </c:pt>
                <c:pt idx="206">
                  <c:v>1.331864882734437</c:v>
                </c:pt>
                <c:pt idx="207">
                  <c:v>0.96878898458295248</c:v>
                </c:pt>
                <c:pt idx="208">
                  <c:v>0.91337998815347854</c:v>
                </c:pt>
                <c:pt idx="209">
                  <c:v>1.0357733175914989</c:v>
                </c:pt>
                <c:pt idx="210">
                  <c:v>1.028819284758812</c:v>
                </c:pt>
                <c:pt idx="211">
                  <c:v>0.88334355587009517</c:v>
                </c:pt>
                <c:pt idx="213">
                  <c:v>0.85850941187859209</c:v>
                </c:pt>
                <c:pt idx="214">
                  <c:v>1.0743160346835781</c:v>
                </c:pt>
                <c:pt idx="217">
                  <c:v>1.0269528791692892</c:v>
                </c:pt>
                <c:pt idx="218">
                  <c:v>0.93607305936073071</c:v>
                </c:pt>
                <c:pt idx="222">
                  <c:v>1.0265616194276665</c:v>
                </c:pt>
                <c:pt idx="223">
                  <c:v>1.396544844606677</c:v>
                </c:pt>
                <c:pt idx="224">
                  <c:v>0.90910111818779771</c:v>
                </c:pt>
                <c:pt idx="225">
                  <c:v>1.0352902935291182</c:v>
                </c:pt>
                <c:pt idx="226">
                  <c:v>1.0355558264792073</c:v>
                </c:pt>
                <c:pt idx="228">
                  <c:v>0.66657142857142893</c:v>
                </c:pt>
                <c:pt idx="229">
                  <c:v>1.0501197431298979</c:v>
                </c:pt>
                <c:pt idx="230">
                  <c:v>0.98960233918128659</c:v>
                </c:pt>
                <c:pt idx="231">
                  <c:v>1.0176530951346254</c:v>
                </c:pt>
                <c:pt idx="232">
                  <c:v>0.91225482161394322</c:v>
                </c:pt>
                <c:pt idx="233">
                  <c:v>1.2031544713738551</c:v>
                </c:pt>
                <c:pt idx="234">
                  <c:v>0.95561030284870885</c:v>
                </c:pt>
                <c:pt idx="235">
                  <c:v>1.1734104046242779</c:v>
                </c:pt>
                <c:pt idx="236">
                  <c:v>1.1111755775050121</c:v>
                </c:pt>
                <c:pt idx="237">
                  <c:v>1.0111607142857142</c:v>
                </c:pt>
                <c:pt idx="238">
                  <c:v>1.0883467048710607</c:v>
                </c:pt>
                <c:pt idx="239">
                  <c:v>1.2135713405089155</c:v>
                </c:pt>
                <c:pt idx="240">
                  <c:v>1.0415705348049304</c:v>
                </c:pt>
                <c:pt idx="241">
                  <c:v>0.9898633829918706</c:v>
                </c:pt>
                <c:pt idx="242">
                  <c:v>0.97972976886145002</c:v>
                </c:pt>
                <c:pt idx="243">
                  <c:v>0.90508927797699867</c:v>
                </c:pt>
                <c:pt idx="244">
                  <c:v>0.99913953488372087</c:v>
                </c:pt>
                <c:pt idx="245">
                  <c:v>1.0934129499091021</c:v>
                </c:pt>
                <c:pt idx="246">
                  <c:v>1.0883622047244095</c:v>
                </c:pt>
                <c:pt idx="247">
                  <c:v>1.027496981891348</c:v>
                </c:pt>
                <c:pt idx="248">
                  <c:v>1.2218416375342815</c:v>
                </c:pt>
                <c:pt idx="249">
                  <c:v>0.94879143022802714</c:v>
                </c:pt>
                <c:pt idx="250">
                  <c:v>1.0558212202116084</c:v>
                </c:pt>
                <c:pt idx="251">
                  <c:v>1.0471905121955083</c:v>
                </c:pt>
                <c:pt idx="252">
                  <c:v>0.8035392735175414</c:v>
                </c:pt>
                <c:pt idx="253">
                  <c:v>1.2236222615321808</c:v>
                </c:pt>
                <c:pt idx="254">
                  <c:v>0.99916668966088129</c:v>
                </c:pt>
                <c:pt idx="255">
                  <c:v>0.90347692177279171</c:v>
                </c:pt>
                <c:pt idx="256">
                  <c:v>1.4048034708058215</c:v>
                </c:pt>
                <c:pt idx="257">
                  <c:v>1.0187073090342891</c:v>
                </c:pt>
                <c:pt idx="258">
                  <c:v>1.0798420521167729</c:v>
                </c:pt>
                <c:pt idx="259">
                  <c:v>1.0970531594055455</c:v>
                </c:pt>
                <c:pt idx="260">
                  <c:v>1.171628631685826</c:v>
                </c:pt>
                <c:pt idx="261">
                  <c:v>1.0948054237243041</c:v>
                </c:pt>
                <c:pt idx="263">
                  <c:v>0.99345100968287681</c:v>
                </c:pt>
                <c:pt idx="264">
                  <c:v>0.99839606846735196</c:v>
                </c:pt>
                <c:pt idx="266">
                  <c:v>1.0908216833095574</c:v>
                </c:pt>
                <c:pt idx="267">
                  <c:v>0.81150581420806078</c:v>
                </c:pt>
                <c:pt idx="268">
                  <c:v>1.0171673819742488</c:v>
                </c:pt>
              </c:numCache>
            </c:numRef>
          </c:xVal>
          <c:yVal>
            <c:numRef>
              <c:f>ALL_SITES!$M$7:$M$275</c:f>
              <c:numCache>
                <c:formatCode>General</c:formatCode>
                <c:ptCount val="269"/>
                <c:pt idx="0">
                  <c:v>0.98529411764705888</c:v>
                </c:pt>
                <c:pt idx="1">
                  <c:v>0.94117647058823561</c:v>
                </c:pt>
                <c:pt idx="2">
                  <c:v>0.77941176470588258</c:v>
                </c:pt>
                <c:pt idx="3">
                  <c:v>0.87500000000000022</c:v>
                </c:pt>
                <c:pt idx="4">
                  <c:v>0.87500000000000022</c:v>
                </c:pt>
                <c:pt idx="5">
                  <c:v>0.88235294117647056</c:v>
                </c:pt>
                <c:pt idx="6">
                  <c:v>0.78676470588235248</c:v>
                </c:pt>
                <c:pt idx="7">
                  <c:v>0.84558823529411764</c:v>
                </c:pt>
                <c:pt idx="8">
                  <c:v>0.88970588235294112</c:v>
                </c:pt>
                <c:pt idx="9">
                  <c:v>1</c:v>
                </c:pt>
                <c:pt idx="10">
                  <c:v>0.83088235294117663</c:v>
                </c:pt>
                <c:pt idx="13">
                  <c:v>0.96685082872928174</c:v>
                </c:pt>
                <c:pt idx="14">
                  <c:v>0.77348066298342555</c:v>
                </c:pt>
                <c:pt idx="15">
                  <c:v>0.900552486187845</c:v>
                </c:pt>
                <c:pt idx="16">
                  <c:v>0.87845303867403324</c:v>
                </c:pt>
                <c:pt idx="17">
                  <c:v>0.77348066298342555</c:v>
                </c:pt>
                <c:pt idx="18">
                  <c:v>0.65193370165745868</c:v>
                </c:pt>
                <c:pt idx="19">
                  <c:v>0.78453038674033126</c:v>
                </c:pt>
                <c:pt idx="20">
                  <c:v>0.80110497237569089</c:v>
                </c:pt>
                <c:pt idx="21">
                  <c:v>0.66850828729281764</c:v>
                </c:pt>
                <c:pt idx="22">
                  <c:v>1</c:v>
                </c:pt>
                <c:pt idx="23">
                  <c:v>0.95580110497237569</c:v>
                </c:pt>
                <c:pt idx="24">
                  <c:v>0.7955801104972372</c:v>
                </c:pt>
                <c:pt idx="25">
                  <c:v>0.82320441988950288</c:v>
                </c:pt>
                <c:pt idx="26">
                  <c:v>0.91160220994475127</c:v>
                </c:pt>
                <c:pt idx="27">
                  <c:v>0.69613259668508309</c:v>
                </c:pt>
                <c:pt idx="30">
                  <c:v>0.30127298444130135</c:v>
                </c:pt>
                <c:pt idx="31">
                  <c:v>0.42149929278642145</c:v>
                </c:pt>
                <c:pt idx="32">
                  <c:v>0.48797736916548823</c:v>
                </c:pt>
                <c:pt idx="33">
                  <c:v>0.48373408769448389</c:v>
                </c:pt>
                <c:pt idx="34">
                  <c:v>0.45685997171145692</c:v>
                </c:pt>
                <c:pt idx="40">
                  <c:v>0.58132956152758131</c:v>
                </c:pt>
                <c:pt idx="41">
                  <c:v>0.56789250353606779</c:v>
                </c:pt>
                <c:pt idx="42">
                  <c:v>0.48797736916548823</c:v>
                </c:pt>
                <c:pt idx="43">
                  <c:v>0.62517680339462534</c:v>
                </c:pt>
                <c:pt idx="44">
                  <c:v>0.42149929278642145</c:v>
                </c:pt>
                <c:pt idx="45">
                  <c:v>0.62517680339462534</c:v>
                </c:pt>
                <c:pt idx="46">
                  <c:v>0.37270155586987286</c:v>
                </c:pt>
                <c:pt idx="47">
                  <c:v>0.56789250353606779</c:v>
                </c:pt>
                <c:pt idx="48">
                  <c:v>0.31966053748231971</c:v>
                </c:pt>
                <c:pt idx="49">
                  <c:v>0.53253182461103254</c:v>
                </c:pt>
                <c:pt idx="50">
                  <c:v>0.62517680339462534</c:v>
                </c:pt>
                <c:pt idx="51">
                  <c:v>0.57637906647807691</c:v>
                </c:pt>
                <c:pt idx="52">
                  <c:v>0.59900990099009899</c:v>
                </c:pt>
                <c:pt idx="53">
                  <c:v>0.63437057991513435</c:v>
                </c:pt>
                <c:pt idx="54">
                  <c:v>0.61669024045261689</c:v>
                </c:pt>
                <c:pt idx="55">
                  <c:v>0.59900990099009899</c:v>
                </c:pt>
                <c:pt idx="56">
                  <c:v>0.65275813295615304</c:v>
                </c:pt>
                <c:pt idx="57">
                  <c:v>0.67751060820367781</c:v>
                </c:pt>
                <c:pt idx="58">
                  <c:v>0.88330975954738333</c:v>
                </c:pt>
                <c:pt idx="59">
                  <c:v>0.70438472418670439</c:v>
                </c:pt>
                <c:pt idx="60">
                  <c:v>0.43352192362093361</c:v>
                </c:pt>
                <c:pt idx="61">
                  <c:v>0.64780763790664775</c:v>
                </c:pt>
                <c:pt idx="62">
                  <c:v>0.78925035360678941</c:v>
                </c:pt>
                <c:pt idx="63">
                  <c:v>0.76732673267326745</c:v>
                </c:pt>
                <c:pt idx="64">
                  <c:v>0.74186704384724167</c:v>
                </c:pt>
                <c:pt idx="65">
                  <c:v>0.57637906647807691</c:v>
                </c:pt>
                <c:pt idx="66">
                  <c:v>0.79561527581329561</c:v>
                </c:pt>
                <c:pt idx="67">
                  <c:v>0.6987270155586992</c:v>
                </c:pt>
                <c:pt idx="68">
                  <c:v>0.64073550212164099</c:v>
                </c:pt>
                <c:pt idx="69">
                  <c:v>0.70084865629420123</c:v>
                </c:pt>
                <c:pt idx="70">
                  <c:v>1</c:v>
                </c:pt>
                <c:pt idx="71">
                  <c:v>0.93705799151343705</c:v>
                </c:pt>
                <c:pt idx="72">
                  <c:v>0.75247524752475281</c:v>
                </c:pt>
                <c:pt idx="73">
                  <c:v>0.79773691654879786</c:v>
                </c:pt>
                <c:pt idx="74">
                  <c:v>0.8196605374823196</c:v>
                </c:pt>
                <c:pt idx="75">
                  <c:v>0.72135785007072151</c:v>
                </c:pt>
                <c:pt idx="77">
                  <c:v>0.80127298444130102</c:v>
                </c:pt>
                <c:pt idx="78">
                  <c:v>0.85714285714285732</c:v>
                </c:pt>
                <c:pt idx="79">
                  <c:v>0.97241867043847274</c:v>
                </c:pt>
                <c:pt idx="82">
                  <c:v>0.41942980409350045</c:v>
                </c:pt>
                <c:pt idx="83">
                  <c:v>0.31324149697831227</c:v>
                </c:pt>
                <c:pt idx="84">
                  <c:v>0.36546148821875762</c:v>
                </c:pt>
                <c:pt idx="85">
                  <c:v>0.57463564242188736</c:v>
                </c:pt>
                <c:pt idx="86">
                  <c:v>0.52378293070313553</c:v>
                </c:pt>
                <c:pt idx="87">
                  <c:v>0.33054262617188196</c:v>
                </c:pt>
                <c:pt idx="88">
                  <c:v>0.49700050253126032</c:v>
                </c:pt>
                <c:pt idx="89">
                  <c:v>0.50073810679753106</c:v>
                </c:pt>
                <c:pt idx="90">
                  <c:v>0.68041768820378468</c:v>
                </c:pt>
                <c:pt idx="91">
                  <c:v>0.43464359057464758</c:v>
                </c:pt>
                <c:pt idx="92">
                  <c:v>0.40410394552041118</c:v>
                </c:pt>
                <c:pt idx="93">
                  <c:v>0.57767559791581802</c:v>
                </c:pt>
                <c:pt idx="94">
                  <c:v>0.50003765622289265</c:v>
                </c:pt>
                <c:pt idx="95">
                  <c:v>0.38849790671746692</c:v>
                </c:pt>
                <c:pt idx="96">
                  <c:v>0.5156436950258374</c:v>
                </c:pt>
                <c:pt idx="97">
                  <c:v>0.48171386919035103</c:v>
                </c:pt>
                <c:pt idx="98">
                  <c:v>0.72922508424459198</c:v>
                </c:pt>
                <c:pt idx="99">
                  <c:v>0.47560594017950375</c:v>
                </c:pt>
                <c:pt idx="100">
                  <c:v>0.55223523304494959</c:v>
                </c:pt>
                <c:pt idx="101">
                  <c:v>0.33050059913740387</c:v>
                </c:pt>
                <c:pt idx="102">
                  <c:v>0.4670991080406347</c:v>
                </c:pt>
                <c:pt idx="103">
                  <c:v>0.48781316865011864</c:v>
                </c:pt>
                <c:pt idx="104">
                  <c:v>0.50784908103126059</c:v>
                </c:pt>
                <c:pt idx="105">
                  <c:v>0.51504222428135993</c:v>
                </c:pt>
                <c:pt idx="106">
                  <c:v>0.43442401893211452</c:v>
                </c:pt>
                <c:pt idx="107">
                  <c:v>0.59586086160127716</c:v>
                </c:pt>
                <c:pt idx="108">
                  <c:v>0.63042612835302891</c:v>
                </c:pt>
                <c:pt idx="109">
                  <c:v>0.60549150112497974</c:v>
                </c:pt>
                <c:pt idx="110">
                  <c:v>0.53660442630968608</c:v>
                </c:pt>
                <c:pt idx="111">
                  <c:v>0.31309120830301784</c:v>
                </c:pt>
                <c:pt idx="112">
                  <c:v>0.53898909628203073</c:v>
                </c:pt>
                <c:pt idx="113">
                  <c:v>1</c:v>
                </c:pt>
                <c:pt idx="114">
                  <c:v>0.68027759808885702</c:v>
                </c:pt>
                <c:pt idx="115">
                  <c:v>0.47943932461771094</c:v>
                </c:pt>
                <c:pt idx="116">
                  <c:v>0.45613341420455494</c:v>
                </c:pt>
                <c:pt idx="117">
                  <c:v>0.57941271534092087</c:v>
                </c:pt>
                <c:pt idx="118">
                  <c:v>0.98982071603307864</c:v>
                </c:pt>
                <c:pt idx="119">
                  <c:v>0.81851852349950049</c:v>
                </c:pt>
                <c:pt idx="120">
                  <c:v>0.35100979196281751</c:v>
                </c:pt>
                <c:pt idx="121">
                  <c:v>0.50085017888947303</c:v>
                </c:pt>
                <c:pt idx="122">
                  <c:v>0.68610534686984892</c:v>
                </c:pt>
                <c:pt idx="125">
                  <c:v>0.67300700985952366</c:v>
                </c:pt>
                <c:pt idx="126">
                  <c:v>0.44524910566268211</c:v>
                </c:pt>
                <c:pt idx="127">
                  <c:v>0.57848355291859377</c:v>
                </c:pt>
                <c:pt idx="128">
                  <c:v>0.42142919466015188</c:v>
                </c:pt>
                <c:pt idx="129">
                  <c:v>1</c:v>
                </c:pt>
                <c:pt idx="132">
                  <c:v>0.41008637989704239</c:v>
                </c:pt>
                <c:pt idx="133">
                  <c:v>0.43233574731698815</c:v>
                </c:pt>
                <c:pt idx="134">
                  <c:v>0.22772881947474038</c:v>
                </c:pt>
                <c:pt idx="135">
                  <c:v>0.83980455457638981</c:v>
                </c:pt>
                <c:pt idx="136">
                  <c:v>0.58751417851845367</c:v>
                </c:pt>
                <c:pt idx="137">
                  <c:v>0.71682226681790417</c:v>
                </c:pt>
                <c:pt idx="138">
                  <c:v>0.62922083587819588</c:v>
                </c:pt>
                <c:pt idx="139">
                  <c:v>0.39062908995724666</c:v>
                </c:pt>
                <c:pt idx="140">
                  <c:v>0.90790506936567494</c:v>
                </c:pt>
                <c:pt idx="141">
                  <c:v>0.54737806474129658</c:v>
                </c:pt>
                <c:pt idx="142">
                  <c:v>0.24282348835180179</c:v>
                </c:pt>
                <c:pt idx="143">
                  <c:v>0.24282348835180179</c:v>
                </c:pt>
                <c:pt idx="144">
                  <c:v>0.47988831690079425</c:v>
                </c:pt>
                <c:pt idx="145">
                  <c:v>0.48987871913445641</c:v>
                </c:pt>
                <c:pt idx="146">
                  <c:v>0.43918506238548138</c:v>
                </c:pt>
                <c:pt idx="147">
                  <c:v>0.5194136637291682</c:v>
                </c:pt>
                <c:pt idx="148">
                  <c:v>0.52904763982200509</c:v>
                </c:pt>
                <c:pt idx="149">
                  <c:v>0.4670927493237938</c:v>
                </c:pt>
                <c:pt idx="150">
                  <c:v>0.55294346043102693</c:v>
                </c:pt>
                <c:pt idx="152">
                  <c:v>0.35097679085594652</c:v>
                </c:pt>
                <c:pt idx="153">
                  <c:v>0.54168789808917206</c:v>
                </c:pt>
                <c:pt idx="154">
                  <c:v>0.48893163249280158</c:v>
                </c:pt>
                <c:pt idx="155">
                  <c:v>0.4240605444551086</c:v>
                </c:pt>
                <c:pt idx="156">
                  <c:v>0.83654365413140241</c:v>
                </c:pt>
                <c:pt idx="157">
                  <c:v>0.52438182881074946</c:v>
                </c:pt>
                <c:pt idx="158">
                  <c:v>0.83803333042491923</c:v>
                </c:pt>
                <c:pt idx="159">
                  <c:v>0.82319866329290659</c:v>
                </c:pt>
                <c:pt idx="160">
                  <c:v>0.92891197626734145</c:v>
                </c:pt>
                <c:pt idx="161">
                  <c:v>0.64819061163947356</c:v>
                </c:pt>
                <c:pt idx="162">
                  <c:v>0.29564266294389685</c:v>
                </c:pt>
                <c:pt idx="163">
                  <c:v>0.12708308001047033</c:v>
                </c:pt>
                <c:pt idx="164">
                  <c:v>0.59537126079748681</c:v>
                </c:pt>
                <c:pt idx="166">
                  <c:v>0.579113756216735</c:v>
                </c:pt>
                <c:pt idx="167">
                  <c:v>0.39839455544891383</c:v>
                </c:pt>
                <c:pt idx="168">
                  <c:v>0.65347691300933619</c:v>
                </c:pt>
                <c:pt idx="172">
                  <c:v>0.58507082476031658</c:v>
                </c:pt>
                <c:pt idx="173">
                  <c:v>0.25404558033900165</c:v>
                </c:pt>
                <c:pt idx="174">
                  <c:v>0.18792373187620176</c:v>
                </c:pt>
                <c:pt idx="176">
                  <c:v>0.25988245932736165</c:v>
                </c:pt>
                <c:pt idx="178">
                  <c:v>0.13241555880005074</c:v>
                </c:pt>
                <c:pt idx="179">
                  <c:v>0.6522013578694269</c:v>
                </c:pt>
                <c:pt idx="180">
                  <c:v>0.42756664466192196</c:v>
                </c:pt>
                <c:pt idx="181">
                  <c:v>0.37237167780556502</c:v>
                </c:pt>
                <c:pt idx="182">
                  <c:v>0.7757090105413974</c:v>
                </c:pt>
                <c:pt idx="183">
                  <c:v>0.66966059689074564</c:v>
                </c:pt>
                <c:pt idx="184">
                  <c:v>0.59104583572253455</c:v>
                </c:pt>
                <c:pt idx="185">
                  <c:v>0.92746304568152849</c:v>
                </c:pt>
                <c:pt idx="186">
                  <c:v>0.52017288983332577</c:v>
                </c:pt>
                <c:pt idx="187">
                  <c:v>0.66188665789689272</c:v>
                </c:pt>
                <c:pt idx="188">
                  <c:v>0.54009441159794602</c:v>
                </c:pt>
                <c:pt idx="189">
                  <c:v>0.58822858593013361</c:v>
                </c:pt>
                <c:pt idx="190">
                  <c:v>0.37703604120187684</c:v>
                </c:pt>
                <c:pt idx="191">
                  <c:v>0.50951745361737122</c:v>
                </c:pt>
                <c:pt idx="192">
                  <c:v>0.2759748342817861</c:v>
                </c:pt>
                <c:pt idx="193">
                  <c:v>0.31549182210529192</c:v>
                </c:pt>
                <c:pt idx="194">
                  <c:v>0.6468559717182818</c:v>
                </c:pt>
                <c:pt idx="195">
                  <c:v>0.25427205252869839</c:v>
                </c:pt>
                <c:pt idx="196">
                  <c:v>0.51243268074006554</c:v>
                </c:pt>
                <c:pt idx="197">
                  <c:v>0.45509988066039925</c:v>
                </c:pt>
                <c:pt idx="198">
                  <c:v>0.29880033986890331</c:v>
                </c:pt>
                <c:pt idx="199">
                  <c:v>0.52035438882223162</c:v>
                </c:pt>
                <c:pt idx="200">
                  <c:v>0.39405518532974215</c:v>
                </c:pt>
                <c:pt idx="201">
                  <c:v>0.4551303981895074</c:v>
                </c:pt>
                <c:pt idx="202">
                  <c:v>9.0473230505322036E-2</c:v>
                </c:pt>
                <c:pt idx="203">
                  <c:v>7.8621185911181127E-2</c:v>
                </c:pt>
                <c:pt idx="204">
                  <c:v>0.40591044229536788</c:v>
                </c:pt>
                <c:pt idx="205">
                  <c:v>0.46802806970203664</c:v>
                </c:pt>
                <c:pt idx="206">
                  <c:v>0.57591717221362915</c:v>
                </c:pt>
                <c:pt idx="207">
                  <c:v>0.51834344427258261</c:v>
                </c:pt>
                <c:pt idx="208">
                  <c:v>0.73214764701819701</c:v>
                </c:pt>
                <c:pt idx="209">
                  <c:v>0.62000697084612255</c:v>
                </c:pt>
                <c:pt idx="210">
                  <c:v>0.71943950542328639</c:v>
                </c:pt>
                <c:pt idx="211">
                  <c:v>0.5106466021943713</c:v>
                </c:pt>
                <c:pt idx="213">
                  <c:v>0.91257852240548798</c:v>
                </c:pt>
                <c:pt idx="214">
                  <c:v>1</c:v>
                </c:pt>
                <c:pt idx="217">
                  <c:v>0.36084247654567286</c:v>
                </c:pt>
                <c:pt idx="218">
                  <c:v>0.36299797781215037</c:v>
                </c:pt>
                <c:pt idx="222">
                  <c:v>0.36455805414979281</c:v>
                </c:pt>
                <c:pt idx="223">
                  <c:v>0.17958712065783999</c:v>
                </c:pt>
                <c:pt idx="224">
                  <c:v>0.13809584441103981</c:v>
                </c:pt>
                <c:pt idx="225">
                  <c:v>0.65975367108381366</c:v>
                </c:pt>
                <c:pt idx="226">
                  <c:v>0.50423692577255674</c:v>
                </c:pt>
                <c:pt idx="228">
                  <c:v>6.6513748391792563E-3</c:v>
                </c:pt>
                <c:pt idx="229">
                  <c:v>0.578352245409126</c:v>
                </c:pt>
                <c:pt idx="230">
                  <c:v>0.49885311293844448</c:v>
                </c:pt>
                <c:pt idx="231">
                  <c:v>0.55618226287373562</c:v>
                </c:pt>
                <c:pt idx="232">
                  <c:v>0.38261178585613642</c:v>
                </c:pt>
                <c:pt idx="233">
                  <c:v>0.43518995376344305</c:v>
                </c:pt>
                <c:pt idx="234">
                  <c:v>0.52450841588956432</c:v>
                </c:pt>
                <c:pt idx="235">
                  <c:v>0.77155948134479402</c:v>
                </c:pt>
                <c:pt idx="236">
                  <c:v>0.60780833398263423</c:v>
                </c:pt>
                <c:pt idx="237">
                  <c:v>0.43867337378636173</c:v>
                </c:pt>
                <c:pt idx="238">
                  <c:v>0.7218319026542791</c:v>
                </c:pt>
                <c:pt idx="239">
                  <c:v>0.6173102980386046</c:v>
                </c:pt>
                <c:pt idx="240">
                  <c:v>0.28569175248523854</c:v>
                </c:pt>
                <c:pt idx="241">
                  <c:v>0.62079561845433495</c:v>
                </c:pt>
                <c:pt idx="242">
                  <c:v>0.32813512553044716</c:v>
                </c:pt>
                <c:pt idx="243">
                  <c:v>0.46052789111509357</c:v>
                </c:pt>
                <c:pt idx="244">
                  <c:v>0.73545201793210668</c:v>
                </c:pt>
                <c:pt idx="245">
                  <c:v>0.28917707290096872</c:v>
                </c:pt>
                <c:pt idx="246">
                  <c:v>0.39401414272330088</c:v>
                </c:pt>
                <c:pt idx="247">
                  <c:v>0.49378476531099003</c:v>
                </c:pt>
                <c:pt idx="248">
                  <c:v>0.39453675074637928</c:v>
                </c:pt>
                <c:pt idx="249">
                  <c:v>0.39986925297458992</c:v>
                </c:pt>
                <c:pt idx="250">
                  <c:v>0.50728705623452364</c:v>
                </c:pt>
                <c:pt idx="251">
                  <c:v>0.37637659704260895</c:v>
                </c:pt>
                <c:pt idx="252">
                  <c:v>0.16040455562164693</c:v>
                </c:pt>
                <c:pt idx="253">
                  <c:v>0.76900915419217186</c:v>
                </c:pt>
                <c:pt idx="254">
                  <c:v>0.34436067935242243</c:v>
                </c:pt>
                <c:pt idx="255">
                  <c:v>0.26902340713825557</c:v>
                </c:pt>
                <c:pt idx="256">
                  <c:v>0.61780630056232611</c:v>
                </c:pt>
                <c:pt idx="257">
                  <c:v>0.51101372653727517</c:v>
                </c:pt>
                <c:pt idx="258">
                  <c:v>0.68080242186059869</c:v>
                </c:pt>
                <c:pt idx="259">
                  <c:v>0.74589657682242938</c:v>
                </c:pt>
                <c:pt idx="260">
                  <c:v>0.82453103056401789</c:v>
                </c:pt>
                <c:pt idx="261">
                  <c:v>0.62558080755292123</c:v>
                </c:pt>
                <c:pt idx="263">
                  <c:v>0.84471700300452102</c:v>
                </c:pt>
                <c:pt idx="264">
                  <c:v>1</c:v>
                </c:pt>
                <c:pt idx="266">
                  <c:v>0.7265828846822634</c:v>
                </c:pt>
                <c:pt idx="267">
                  <c:v>0.30381009754716315</c:v>
                </c:pt>
                <c:pt idx="268">
                  <c:v>0.45039309625299545</c:v>
                </c:pt>
              </c:numCache>
            </c:numRef>
          </c:yVal>
        </c:ser>
        <c:axId val="145627776"/>
        <c:axId val="145634048"/>
      </c:scatterChart>
      <c:valAx>
        <c:axId val="1456277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RI-mid-N</a:t>
                </a:r>
              </a:p>
            </c:rich>
          </c:tx>
          <c:layout>
            <c:manualLayout>
              <c:xMode val="edge"/>
              <c:yMode val="edge"/>
              <c:x val="0.51541797900262409"/>
              <c:y val="0.87405074365704283"/>
            </c:manualLayout>
          </c:layout>
        </c:title>
        <c:numFmt formatCode="General" sourceLinked="1"/>
        <c:tickLblPos val="nextTo"/>
        <c:crossAx val="145634048"/>
        <c:crosses val="autoZero"/>
        <c:crossBetween val="midCat"/>
      </c:valAx>
      <c:valAx>
        <c:axId val="14563404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Yield by site</a:t>
                </a:r>
              </a:p>
            </c:rich>
          </c:tx>
          <c:layout/>
        </c:title>
        <c:numFmt formatCode="General" sourceLinked="1"/>
        <c:tickLblPos val="nextTo"/>
        <c:crossAx val="145627776"/>
        <c:crosses val="autoZero"/>
        <c:crossBetween val="midCat"/>
      </c:valAx>
    </c:plotArea>
    <c:plotVisOnly val="1"/>
    <c:dispBlanksAs val="gap"/>
  </c:chart>
  <c:spPr>
    <a:ln>
      <a:noFill/>
    </a:ln>
  </c:spPr>
  <c:txPr>
    <a:bodyPr/>
    <a:lstStyle/>
    <a:p>
      <a:pPr>
        <a:defRPr sz="1800" b="1"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400" b="0"/>
            </a:pPr>
            <a:r>
              <a:rPr lang="en-US" sz="1200" b="0" i="0" u="none" strike="noStrike" baseline="0" dirty="0" smtClean="0"/>
              <a:t> </a:t>
            </a:r>
            <a:r>
              <a:rPr lang="en-US" sz="1200" b="0" i="0" u="none" strike="noStrike" baseline="0" dirty="0"/>
              <a:t>Lahoma 2010</a:t>
            </a:r>
            <a:endParaRPr lang="en-US" sz="1200" b="0" dirty="0"/>
          </a:p>
        </c:rich>
      </c:tx>
      <c:layout>
        <c:manualLayout>
          <c:xMode val="edge"/>
          <c:yMode val="edge"/>
          <c:x val="0.16056593869162597"/>
          <c:y val="0.69644699743267025"/>
        </c:manualLayout>
      </c:layout>
    </c:title>
    <c:plotArea>
      <c:layout>
        <c:manualLayout>
          <c:layoutTarget val="inner"/>
          <c:xMode val="edge"/>
          <c:yMode val="edge"/>
          <c:x val="0.15839796996329841"/>
          <c:y val="0.17218759113444151"/>
          <c:w val="0.7676947539234017"/>
          <c:h val="0.61366105278507321"/>
        </c:manualLayout>
      </c:layout>
      <c:scatterChart>
        <c:scatterStyle val="lineMarker"/>
        <c:ser>
          <c:idx val="0"/>
          <c:order val="0"/>
          <c:tx>
            <c:strRef>
              <c:f>'Combined Data'!$I$2</c:f>
              <c:strCache>
                <c:ptCount val="1"/>
                <c:pt idx="0">
                  <c:v>Grain Yield kg ha-1</c:v>
                </c:pt>
              </c:strCache>
            </c:strRef>
          </c:tx>
          <c:spPr>
            <a:ln w="15875">
              <a:solidFill>
                <a:schemeClr val="tx1"/>
              </a:solidFill>
            </a:ln>
          </c:spPr>
          <c:marker>
            <c:symbol val="diamond"/>
            <c:size val="7"/>
            <c:spPr>
              <a:solidFill>
                <a:schemeClr val="tx1"/>
              </a:solidFill>
              <a:ln w="6350">
                <a:noFill/>
              </a:ln>
            </c:spPr>
          </c:marker>
          <c:xVal>
            <c:numRef>
              <c:f>'Combined Data'!$E$30:$E$54</c:f>
              <c:numCache>
                <c:formatCode>General</c:formatCode>
                <c:ptCount val="25"/>
                <c:pt idx="0">
                  <c:v>91.440000000000026</c:v>
                </c:pt>
                <c:pt idx="1">
                  <c:v>182.88000000000048</c:v>
                </c:pt>
                <c:pt idx="2">
                  <c:v>274.32</c:v>
                </c:pt>
                <c:pt idx="3">
                  <c:v>365.76</c:v>
                </c:pt>
                <c:pt idx="4">
                  <c:v>457.2</c:v>
                </c:pt>
                <c:pt idx="5">
                  <c:v>548.64</c:v>
                </c:pt>
                <c:pt idx="6">
                  <c:v>640.08000000000004</c:v>
                </c:pt>
                <c:pt idx="7">
                  <c:v>731.52</c:v>
                </c:pt>
                <c:pt idx="8">
                  <c:v>822.95999999999947</c:v>
                </c:pt>
                <c:pt idx="9">
                  <c:v>914.4</c:v>
                </c:pt>
                <c:pt idx="10">
                  <c:v>1005.8399999999981</c:v>
                </c:pt>
                <c:pt idx="11">
                  <c:v>1097.28</c:v>
                </c:pt>
                <c:pt idx="12">
                  <c:v>1188.72</c:v>
                </c:pt>
                <c:pt idx="13">
                  <c:v>1280.1599999999999</c:v>
                </c:pt>
                <c:pt idx="14">
                  <c:v>1371.6</c:v>
                </c:pt>
                <c:pt idx="15">
                  <c:v>1463.04</c:v>
                </c:pt>
                <c:pt idx="16">
                  <c:v>1554.48</c:v>
                </c:pt>
                <c:pt idx="17">
                  <c:v>1645.92</c:v>
                </c:pt>
                <c:pt idx="18">
                  <c:v>1737.36</c:v>
                </c:pt>
                <c:pt idx="19">
                  <c:v>1828.8</c:v>
                </c:pt>
                <c:pt idx="20">
                  <c:v>1920.24</c:v>
                </c:pt>
                <c:pt idx="21">
                  <c:v>2011.6799999999998</c:v>
                </c:pt>
                <c:pt idx="22">
                  <c:v>2103.12</c:v>
                </c:pt>
                <c:pt idx="23">
                  <c:v>2194.56</c:v>
                </c:pt>
                <c:pt idx="24">
                  <c:v>2286</c:v>
                </c:pt>
              </c:numCache>
            </c:numRef>
          </c:xVal>
          <c:yVal>
            <c:numRef>
              <c:f>'Combined Data'!$I$30:$I$54</c:f>
              <c:numCache>
                <c:formatCode>0</c:formatCode>
                <c:ptCount val="25"/>
                <c:pt idx="0">
                  <c:v>1442.3200000000002</c:v>
                </c:pt>
                <c:pt idx="1">
                  <c:v>1265.6599999999999</c:v>
                </c:pt>
                <c:pt idx="2">
                  <c:v>1139.8200000000002</c:v>
                </c:pt>
                <c:pt idx="3">
                  <c:v>1263.24</c:v>
                </c:pt>
                <c:pt idx="4">
                  <c:v>1202.74</c:v>
                </c:pt>
                <c:pt idx="5">
                  <c:v>1173.6999999999998</c:v>
                </c:pt>
                <c:pt idx="6">
                  <c:v>1043.02</c:v>
                </c:pt>
                <c:pt idx="7">
                  <c:v>827.6400000000001</c:v>
                </c:pt>
                <c:pt idx="8">
                  <c:v>1043.02</c:v>
                </c:pt>
                <c:pt idx="9">
                  <c:v>1239.0400000000002</c:v>
                </c:pt>
                <c:pt idx="10">
                  <c:v>1018.8199999999994</c:v>
                </c:pt>
                <c:pt idx="11">
                  <c:v>1285.02</c:v>
                </c:pt>
                <c:pt idx="12">
                  <c:v>1154.3399999999999</c:v>
                </c:pt>
                <c:pt idx="13">
                  <c:v>878.45999999999947</c:v>
                </c:pt>
                <c:pt idx="14">
                  <c:v>1026.0800000000002</c:v>
                </c:pt>
                <c:pt idx="15">
                  <c:v>1350.36</c:v>
                </c:pt>
                <c:pt idx="16">
                  <c:v>1364.8799999999999</c:v>
                </c:pt>
                <c:pt idx="17">
                  <c:v>1340.6799999999998</c:v>
                </c:pt>
                <c:pt idx="18">
                  <c:v>1171.2800000000002</c:v>
                </c:pt>
                <c:pt idx="19">
                  <c:v>1449.58</c:v>
                </c:pt>
                <c:pt idx="20">
                  <c:v>1168.8599999999999</c:v>
                </c:pt>
                <c:pt idx="21">
                  <c:v>1234.2</c:v>
                </c:pt>
                <c:pt idx="22">
                  <c:v>1473.7800000000002</c:v>
                </c:pt>
                <c:pt idx="23">
                  <c:v>1052.7</c:v>
                </c:pt>
                <c:pt idx="24">
                  <c:v>856.68000000000154</c:v>
                </c:pt>
              </c:numCache>
            </c:numRef>
          </c:yVal>
        </c:ser>
        <c:axId val="85342848"/>
        <c:axId val="86972288"/>
      </c:scatterChart>
      <c:valAx>
        <c:axId val="853428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Distance,</a:t>
                </a:r>
                <a:r>
                  <a:rPr lang="en-US" b="0" baseline="0" dirty="0"/>
                  <a:t> cm</a:t>
                </a:r>
                <a:endParaRPr lang="en-US" b="0" dirty="0"/>
              </a:p>
            </c:rich>
          </c:tx>
          <c:layout/>
        </c:title>
        <c:numFmt formatCode="General" sourceLinked="1"/>
        <c:majorTickMark val="none"/>
        <c:tickLblPos val="nextTo"/>
        <c:crossAx val="86972288"/>
        <c:crosses val="autoZero"/>
        <c:crossBetween val="midCat"/>
      </c:valAx>
      <c:valAx>
        <c:axId val="86972288"/>
        <c:scaling>
          <c:orientation val="minMax"/>
        </c:scaling>
        <c:axPos val="l"/>
        <c:majorGridlines>
          <c:spPr>
            <a:ln w="0">
              <a:solidFill>
                <a:sysClr val="windowText" lastClr="000000">
                  <a:tint val="75000"/>
                  <a:shade val="95000"/>
                  <a:satMod val="105000"/>
                  <a:alpha val="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Grain</a:t>
                </a:r>
                <a:r>
                  <a:rPr lang="en-US" b="0" baseline="0" dirty="0"/>
                  <a:t> yield, kg ha</a:t>
                </a:r>
                <a:r>
                  <a:rPr lang="en-US" b="0" baseline="30000" dirty="0"/>
                  <a:t>-1</a:t>
                </a:r>
              </a:p>
            </c:rich>
          </c:tx>
          <c:layout/>
        </c:title>
        <c:numFmt formatCode="0" sourceLinked="1"/>
        <c:majorTickMark val="none"/>
        <c:tickLblPos val="nextTo"/>
        <c:crossAx val="85342848"/>
        <c:crosses val="autoZero"/>
        <c:crossBetween val="midCat"/>
      </c:valAx>
    </c:plotArea>
    <c:plotVisOnly val="1"/>
    <c:dispBlanksAs val="gap"/>
  </c:chart>
  <c:spPr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400" b="0"/>
            </a:pPr>
            <a:r>
              <a:rPr lang="en-US" sz="1200" b="0" dirty="0" smtClean="0"/>
              <a:t> </a:t>
            </a:r>
            <a:r>
              <a:rPr lang="en-US" sz="1200" b="0" dirty="0"/>
              <a:t>EFAW 2010</a:t>
            </a:r>
          </a:p>
        </c:rich>
      </c:tx>
      <c:layout>
        <c:manualLayout>
          <c:xMode val="edge"/>
          <c:yMode val="edge"/>
          <c:x val="0.14911746655361041"/>
          <c:y val="0.71992646870263277"/>
        </c:manualLayout>
      </c:layout>
    </c:title>
    <c:plotArea>
      <c:layout>
        <c:manualLayout>
          <c:layoutTarget val="inner"/>
          <c:xMode val="edge"/>
          <c:yMode val="edge"/>
          <c:x val="0.14861921686511925"/>
          <c:y val="0.15938023427978334"/>
          <c:w val="0.79642801160566168"/>
          <c:h val="0.64239704201190695"/>
        </c:manualLayout>
      </c:layout>
      <c:scatterChart>
        <c:scatterStyle val="lineMarker"/>
        <c:ser>
          <c:idx val="0"/>
          <c:order val="0"/>
          <c:tx>
            <c:strRef>
              <c:f>'Combined Data'!$I$2</c:f>
              <c:strCache>
                <c:ptCount val="1"/>
                <c:pt idx="0">
                  <c:v>Grain Yield kg ha-1</c:v>
                </c:pt>
              </c:strCache>
            </c:strRef>
          </c:tx>
          <c:spPr>
            <a:ln w="15875">
              <a:solidFill>
                <a:schemeClr val="tx1"/>
              </a:solidFill>
            </a:ln>
          </c:spPr>
          <c:marker>
            <c:symbol val="diamond"/>
            <c:size val="7"/>
            <c:spPr>
              <a:solidFill>
                <a:schemeClr val="tx1"/>
              </a:solidFill>
              <a:ln w="6350">
                <a:noFill/>
              </a:ln>
            </c:spPr>
          </c:marker>
          <c:xVal>
            <c:numRef>
              <c:f>'Combined Data'!$E$3:$E$27</c:f>
              <c:numCache>
                <c:formatCode>General</c:formatCode>
                <c:ptCount val="25"/>
                <c:pt idx="0">
                  <c:v>91.440000000000026</c:v>
                </c:pt>
                <c:pt idx="1">
                  <c:v>182.88000000000048</c:v>
                </c:pt>
                <c:pt idx="2">
                  <c:v>274.32</c:v>
                </c:pt>
                <c:pt idx="3">
                  <c:v>365.76</c:v>
                </c:pt>
                <c:pt idx="4">
                  <c:v>457.2</c:v>
                </c:pt>
                <c:pt idx="5">
                  <c:v>548.64</c:v>
                </c:pt>
                <c:pt idx="6">
                  <c:v>640.08000000000004</c:v>
                </c:pt>
                <c:pt idx="7">
                  <c:v>731.52</c:v>
                </c:pt>
                <c:pt idx="8">
                  <c:v>822.95999999999947</c:v>
                </c:pt>
                <c:pt idx="9">
                  <c:v>914.4</c:v>
                </c:pt>
                <c:pt idx="10">
                  <c:v>1005.8399999999981</c:v>
                </c:pt>
                <c:pt idx="11">
                  <c:v>1097.28</c:v>
                </c:pt>
                <c:pt idx="12">
                  <c:v>1188.72</c:v>
                </c:pt>
                <c:pt idx="13">
                  <c:v>1280.1599999999999</c:v>
                </c:pt>
                <c:pt idx="14">
                  <c:v>1371.6</c:v>
                </c:pt>
                <c:pt idx="15">
                  <c:v>1463.04</c:v>
                </c:pt>
                <c:pt idx="16">
                  <c:v>1554.48</c:v>
                </c:pt>
                <c:pt idx="17">
                  <c:v>1645.92</c:v>
                </c:pt>
                <c:pt idx="18">
                  <c:v>1737.36</c:v>
                </c:pt>
                <c:pt idx="19">
                  <c:v>1828.8</c:v>
                </c:pt>
                <c:pt idx="20">
                  <c:v>1920.24</c:v>
                </c:pt>
                <c:pt idx="21">
                  <c:v>2011.6799999999998</c:v>
                </c:pt>
                <c:pt idx="22">
                  <c:v>2103.12</c:v>
                </c:pt>
                <c:pt idx="23">
                  <c:v>2194.56</c:v>
                </c:pt>
                <c:pt idx="24">
                  <c:v>2286</c:v>
                </c:pt>
              </c:numCache>
            </c:numRef>
          </c:xVal>
          <c:yVal>
            <c:numRef>
              <c:f>'Combined Data'!$I$3:$I$27</c:f>
              <c:numCache>
                <c:formatCode>0</c:formatCode>
                <c:ptCount val="25"/>
                <c:pt idx="0">
                  <c:v>2874.9600000000005</c:v>
                </c:pt>
                <c:pt idx="1">
                  <c:v>2993.54</c:v>
                </c:pt>
                <c:pt idx="2">
                  <c:v>2753.96</c:v>
                </c:pt>
                <c:pt idx="3">
                  <c:v>2386.12</c:v>
                </c:pt>
                <c:pt idx="4">
                  <c:v>2107.8200000000002</c:v>
                </c:pt>
                <c:pt idx="5">
                  <c:v>2110.2399999999998</c:v>
                </c:pt>
                <c:pt idx="6">
                  <c:v>2105.4</c:v>
                </c:pt>
                <c:pt idx="7">
                  <c:v>2175.58</c:v>
                </c:pt>
                <c:pt idx="8">
                  <c:v>1844.0400000000002</c:v>
                </c:pt>
                <c:pt idx="9">
                  <c:v>2487.7599999999998</c:v>
                </c:pt>
                <c:pt idx="10">
                  <c:v>2011.02</c:v>
                </c:pt>
                <c:pt idx="11">
                  <c:v>1614.1399999999999</c:v>
                </c:pt>
                <c:pt idx="12">
                  <c:v>1790.8000000000002</c:v>
                </c:pt>
                <c:pt idx="13">
                  <c:v>2502.2799999999997</c:v>
                </c:pt>
                <c:pt idx="14">
                  <c:v>3051.62</c:v>
                </c:pt>
                <c:pt idx="15">
                  <c:v>2371.6000000000004</c:v>
                </c:pt>
                <c:pt idx="16">
                  <c:v>2347.3999999999996</c:v>
                </c:pt>
                <c:pt idx="17">
                  <c:v>2775.74</c:v>
                </c:pt>
                <c:pt idx="18">
                  <c:v>2565.1999999999998</c:v>
                </c:pt>
                <c:pt idx="19">
                  <c:v>2657.1600000000017</c:v>
                </c:pt>
                <c:pt idx="20">
                  <c:v>2877.38</c:v>
                </c:pt>
                <c:pt idx="21">
                  <c:v>3283.9399999999996</c:v>
                </c:pt>
                <c:pt idx="22">
                  <c:v>2236.0800000000004</c:v>
                </c:pt>
                <c:pt idx="23">
                  <c:v>2678.9400000000005</c:v>
                </c:pt>
                <c:pt idx="24">
                  <c:v>2139.2799999999997</c:v>
                </c:pt>
              </c:numCache>
            </c:numRef>
          </c:yVal>
        </c:ser>
        <c:axId val="87062400"/>
        <c:axId val="87076864"/>
      </c:scatterChart>
      <c:valAx>
        <c:axId val="870624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Distance,</a:t>
                </a:r>
                <a:r>
                  <a:rPr lang="en-US" b="0" baseline="0" dirty="0"/>
                  <a:t> cm</a:t>
                </a:r>
                <a:endParaRPr lang="en-US" b="0" dirty="0"/>
              </a:p>
            </c:rich>
          </c:tx>
          <c:layout/>
        </c:title>
        <c:numFmt formatCode="General" sourceLinked="1"/>
        <c:majorTickMark val="none"/>
        <c:tickLblPos val="nextTo"/>
        <c:crossAx val="87076864"/>
        <c:crosses val="autoZero"/>
        <c:crossBetween val="midCat"/>
      </c:valAx>
      <c:valAx>
        <c:axId val="87076864"/>
        <c:scaling>
          <c:orientation val="minMax"/>
        </c:scaling>
        <c:axPos val="l"/>
        <c:majorGridlines>
          <c:spPr>
            <a:ln w="0">
              <a:solidFill>
                <a:sysClr val="windowText" lastClr="000000">
                  <a:tint val="75000"/>
                  <a:shade val="95000"/>
                  <a:satMod val="105000"/>
                  <a:alpha val="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Grain</a:t>
                </a:r>
                <a:r>
                  <a:rPr lang="en-US" b="0" baseline="0" dirty="0"/>
                  <a:t> yield, kg ha</a:t>
                </a:r>
                <a:r>
                  <a:rPr lang="en-US" b="0" baseline="30000" dirty="0"/>
                  <a:t>-1</a:t>
                </a:r>
              </a:p>
            </c:rich>
          </c:tx>
          <c:layout/>
        </c:title>
        <c:numFmt formatCode="0" sourceLinked="1"/>
        <c:majorTickMark val="none"/>
        <c:tickLblPos val="nextTo"/>
        <c:crossAx val="87062400"/>
        <c:crosses val="autoZero"/>
        <c:crossBetween val="midCat"/>
      </c:valAx>
    </c:plotArea>
    <c:plotVisOnly val="1"/>
    <c:dispBlanksAs val="gap"/>
  </c:chart>
  <c:spPr>
    <a:ln>
      <a:noFill/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95694808982221"/>
          <c:y val="6.0805973522720026E-2"/>
          <c:w val="0.80672043598716825"/>
          <c:h val="0.7658273435170424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1905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-0.32815392457965314"/>
                  <c:y val="6.510091074204313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1.0103x - 0.0108
r² = 0.9821</a:t>
                    </a:r>
                  </a:p>
                </c:rich>
              </c:tx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xVal>
            <c:numRef>
              <c:f>Sheet2!$M$2:$M$283</c:f>
              <c:numCache>
                <c:formatCode>General</c:formatCode>
                <c:ptCount val="282"/>
                <c:pt idx="0">
                  <c:v>0.70533333333333403</c:v>
                </c:pt>
                <c:pt idx="6">
                  <c:v>0.49983333333333302</c:v>
                </c:pt>
                <c:pt idx="12">
                  <c:v>0.17500000000000004</c:v>
                </c:pt>
                <c:pt idx="18">
                  <c:v>0.18733333333333407</c:v>
                </c:pt>
                <c:pt idx="24">
                  <c:v>0.3575000000000001</c:v>
                </c:pt>
                <c:pt idx="30">
                  <c:v>0.37300000000000011</c:v>
                </c:pt>
                <c:pt idx="36">
                  <c:v>0.72066666666666701</c:v>
                </c:pt>
                <c:pt idx="39">
                  <c:v>0.46900000000000008</c:v>
                </c:pt>
                <c:pt idx="42">
                  <c:v>0.476333333333333</c:v>
                </c:pt>
                <c:pt idx="45">
                  <c:v>0.61700000000000121</c:v>
                </c:pt>
                <c:pt idx="48">
                  <c:v>0.22266666666666696</c:v>
                </c:pt>
                <c:pt idx="51">
                  <c:v>0.16866666666666694</c:v>
                </c:pt>
                <c:pt idx="54">
                  <c:v>0.27</c:v>
                </c:pt>
                <c:pt idx="57">
                  <c:v>0.33600000000000013</c:v>
                </c:pt>
                <c:pt idx="60">
                  <c:v>0.79700000000000004</c:v>
                </c:pt>
                <c:pt idx="63">
                  <c:v>0.65300000000000125</c:v>
                </c:pt>
                <c:pt idx="66">
                  <c:v>0.65900000000000125</c:v>
                </c:pt>
                <c:pt idx="69">
                  <c:v>0.18666666666666701</c:v>
                </c:pt>
                <c:pt idx="72">
                  <c:v>0.38366666666666721</c:v>
                </c:pt>
                <c:pt idx="75">
                  <c:v>0.31833333333333302</c:v>
                </c:pt>
                <c:pt idx="78">
                  <c:v>0.4516666666666671</c:v>
                </c:pt>
                <c:pt idx="81">
                  <c:v>0.85966666666666702</c:v>
                </c:pt>
                <c:pt idx="84">
                  <c:v>0.61433333333333395</c:v>
                </c:pt>
                <c:pt idx="87">
                  <c:v>0.52800000000000002</c:v>
                </c:pt>
                <c:pt idx="90">
                  <c:v>0.63466666666666705</c:v>
                </c:pt>
                <c:pt idx="93">
                  <c:v>0.78100000000000003</c:v>
                </c:pt>
                <c:pt idx="96">
                  <c:v>0.61800000000000122</c:v>
                </c:pt>
                <c:pt idx="99">
                  <c:v>0.64833333333333421</c:v>
                </c:pt>
                <c:pt idx="102">
                  <c:v>0.46866666666666712</c:v>
                </c:pt>
                <c:pt idx="105">
                  <c:v>0.544333333333333</c:v>
                </c:pt>
                <c:pt idx="108">
                  <c:v>0.17233333333333306</c:v>
                </c:pt>
                <c:pt idx="111">
                  <c:v>0.35866666666666713</c:v>
                </c:pt>
                <c:pt idx="114">
                  <c:v>0.34200000000000008</c:v>
                </c:pt>
                <c:pt idx="117">
                  <c:v>0.242666666666667</c:v>
                </c:pt>
                <c:pt idx="120">
                  <c:v>0.74866666666666704</c:v>
                </c:pt>
                <c:pt idx="123">
                  <c:v>0.834666666666667</c:v>
                </c:pt>
                <c:pt idx="126">
                  <c:v>0.6393333333333342</c:v>
                </c:pt>
                <c:pt idx="129">
                  <c:v>0.193</c:v>
                </c:pt>
                <c:pt idx="132">
                  <c:v>0.16500000000000001</c:v>
                </c:pt>
                <c:pt idx="135">
                  <c:v>0.2546666666666671</c:v>
                </c:pt>
                <c:pt idx="138">
                  <c:v>0.49066666666666714</c:v>
                </c:pt>
                <c:pt idx="141">
                  <c:v>0.79500000000000004</c:v>
                </c:pt>
                <c:pt idx="144">
                  <c:v>0.68366666666666698</c:v>
                </c:pt>
                <c:pt idx="147">
                  <c:v>0.66333333333333422</c:v>
                </c:pt>
                <c:pt idx="150">
                  <c:v>0.45633333333333287</c:v>
                </c:pt>
                <c:pt idx="153">
                  <c:v>0.74166666666666703</c:v>
                </c:pt>
                <c:pt idx="156">
                  <c:v>0.56066666666666698</c:v>
                </c:pt>
                <c:pt idx="159">
                  <c:v>0.56833333333333402</c:v>
                </c:pt>
                <c:pt idx="162">
                  <c:v>0.17233333333333406</c:v>
                </c:pt>
                <c:pt idx="165">
                  <c:v>0.26900000000000002</c:v>
                </c:pt>
                <c:pt idx="168">
                  <c:v>0.29766666666666713</c:v>
                </c:pt>
                <c:pt idx="171">
                  <c:v>0.75733333333333419</c:v>
                </c:pt>
                <c:pt idx="174">
                  <c:v>0.67133333333333423</c:v>
                </c:pt>
                <c:pt idx="177">
                  <c:v>0.8560000000000012</c:v>
                </c:pt>
                <c:pt idx="180">
                  <c:v>0.46833333333333299</c:v>
                </c:pt>
                <c:pt idx="183">
                  <c:v>0.55566666666666698</c:v>
                </c:pt>
                <c:pt idx="186">
                  <c:v>0.45566666666666711</c:v>
                </c:pt>
                <c:pt idx="189">
                  <c:v>0.6020000000000012</c:v>
                </c:pt>
                <c:pt idx="192">
                  <c:v>0.441</c:v>
                </c:pt>
                <c:pt idx="195">
                  <c:v>0.68433333333333302</c:v>
                </c:pt>
                <c:pt idx="198">
                  <c:v>0.65166666666666695</c:v>
                </c:pt>
                <c:pt idx="201">
                  <c:v>0.43033333333333301</c:v>
                </c:pt>
                <c:pt idx="204">
                  <c:v>0.48966666666666725</c:v>
                </c:pt>
                <c:pt idx="207">
                  <c:v>0.61300000000000121</c:v>
                </c:pt>
                <c:pt idx="210">
                  <c:v>0.54300000000000004</c:v>
                </c:pt>
                <c:pt idx="213">
                  <c:v>0.26533333333333287</c:v>
                </c:pt>
                <c:pt idx="216">
                  <c:v>0.80400000000000105</c:v>
                </c:pt>
                <c:pt idx="219">
                  <c:v>0.11466666666666703</c:v>
                </c:pt>
                <c:pt idx="252">
                  <c:v>0.48600000000000015</c:v>
                </c:pt>
                <c:pt idx="255">
                  <c:v>0.36533333333333301</c:v>
                </c:pt>
                <c:pt idx="258">
                  <c:v>0.69833333333333303</c:v>
                </c:pt>
                <c:pt idx="261">
                  <c:v>0.73200000000000021</c:v>
                </c:pt>
                <c:pt idx="264">
                  <c:v>0.82733333333333303</c:v>
                </c:pt>
                <c:pt idx="267">
                  <c:v>0.56566666666666698</c:v>
                </c:pt>
                <c:pt idx="270">
                  <c:v>0.45466666666666711</c:v>
                </c:pt>
                <c:pt idx="273">
                  <c:v>0.20700000000000005</c:v>
                </c:pt>
                <c:pt idx="276">
                  <c:v>0.29366666666666713</c:v>
                </c:pt>
                <c:pt idx="279">
                  <c:v>0.40933333333333299</c:v>
                </c:pt>
              </c:numCache>
            </c:numRef>
          </c:xVal>
          <c:yVal>
            <c:numRef>
              <c:f>Sheet2!$E$2:$E$283</c:f>
              <c:numCache>
                <c:formatCode>General</c:formatCode>
                <c:ptCount val="282"/>
                <c:pt idx="0">
                  <c:v>0.70633333333333403</c:v>
                </c:pt>
                <c:pt idx="6">
                  <c:v>0.50533333333333297</c:v>
                </c:pt>
                <c:pt idx="12">
                  <c:v>0.13450000000000001</c:v>
                </c:pt>
                <c:pt idx="18">
                  <c:v>0.22883333333333306</c:v>
                </c:pt>
                <c:pt idx="24">
                  <c:v>0.39166666666666722</c:v>
                </c:pt>
                <c:pt idx="30">
                  <c:v>0.4195000000000001</c:v>
                </c:pt>
                <c:pt idx="36">
                  <c:v>0.68933333333333302</c:v>
                </c:pt>
                <c:pt idx="39">
                  <c:v>0.43833333333333302</c:v>
                </c:pt>
                <c:pt idx="42">
                  <c:v>0.51233333333333297</c:v>
                </c:pt>
                <c:pt idx="45">
                  <c:v>0.64700000000000124</c:v>
                </c:pt>
                <c:pt idx="48">
                  <c:v>0.30200000000000016</c:v>
                </c:pt>
                <c:pt idx="51">
                  <c:v>0.13933333333333306</c:v>
                </c:pt>
                <c:pt idx="54">
                  <c:v>0.25433333333333291</c:v>
                </c:pt>
                <c:pt idx="57">
                  <c:v>0.32500000000000012</c:v>
                </c:pt>
                <c:pt idx="60">
                  <c:v>0.79500000000000004</c:v>
                </c:pt>
                <c:pt idx="63">
                  <c:v>0.62666666666666704</c:v>
                </c:pt>
                <c:pt idx="66">
                  <c:v>0.72000000000000119</c:v>
                </c:pt>
                <c:pt idx="69">
                  <c:v>0.15033333333333407</c:v>
                </c:pt>
                <c:pt idx="72">
                  <c:v>0.35766666666666713</c:v>
                </c:pt>
                <c:pt idx="75">
                  <c:v>0.29066666666666713</c:v>
                </c:pt>
                <c:pt idx="78">
                  <c:v>0.42833333333333301</c:v>
                </c:pt>
                <c:pt idx="81">
                  <c:v>0.86866666666666703</c:v>
                </c:pt>
                <c:pt idx="84">
                  <c:v>0.57700000000000118</c:v>
                </c:pt>
                <c:pt idx="87">
                  <c:v>0.50166666666666682</c:v>
                </c:pt>
                <c:pt idx="90">
                  <c:v>0.65566666666666695</c:v>
                </c:pt>
                <c:pt idx="93">
                  <c:v>0.80400000000000005</c:v>
                </c:pt>
                <c:pt idx="96">
                  <c:v>0.62800000000000122</c:v>
                </c:pt>
                <c:pt idx="99">
                  <c:v>0.64766666666666695</c:v>
                </c:pt>
                <c:pt idx="102">
                  <c:v>0.46833333333333299</c:v>
                </c:pt>
                <c:pt idx="105">
                  <c:v>0.55533333333333401</c:v>
                </c:pt>
                <c:pt idx="108">
                  <c:v>0.16233333333333305</c:v>
                </c:pt>
                <c:pt idx="111">
                  <c:v>0.41766666666666713</c:v>
                </c:pt>
                <c:pt idx="114">
                  <c:v>0.36033333333333301</c:v>
                </c:pt>
                <c:pt idx="117">
                  <c:v>0.25033333333333291</c:v>
                </c:pt>
                <c:pt idx="120">
                  <c:v>0.7643333333333342</c:v>
                </c:pt>
                <c:pt idx="123">
                  <c:v>0.8530000000000012</c:v>
                </c:pt>
                <c:pt idx="126">
                  <c:v>0.62600000000000122</c:v>
                </c:pt>
                <c:pt idx="129">
                  <c:v>0.20200000000000001</c:v>
                </c:pt>
                <c:pt idx="132">
                  <c:v>0.13300000000000001</c:v>
                </c:pt>
                <c:pt idx="135">
                  <c:v>0.2546666666666671</c:v>
                </c:pt>
                <c:pt idx="138">
                  <c:v>0.49666666666666714</c:v>
                </c:pt>
                <c:pt idx="141">
                  <c:v>0.82033333333333303</c:v>
                </c:pt>
                <c:pt idx="144">
                  <c:v>0.70600000000000118</c:v>
                </c:pt>
                <c:pt idx="147">
                  <c:v>0.62800000000000122</c:v>
                </c:pt>
                <c:pt idx="150">
                  <c:v>0.43166666666666714</c:v>
                </c:pt>
                <c:pt idx="153">
                  <c:v>0.7260000000000012</c:v>
                </c:pt>
                <c:pt idx="156">
                  <c:v>0.52833333333333299</c:v>
                </c:pt>
                <c:pt idx="159">
                  <c:v>0.537333333333333</c:v>
                </c:pt>
                <c:pt idx="162">
                  <c:v>0.12266666666666705</c:v>
                </c:pt>
                <c:pt idx="165">
                  <c:v>0.24666666666666701</c:v>
                </c:pt>
                <c:pt idx="168">
                  <c:v>0.29933333333333301</c:v>
                </c:pt>
                <c:pt idx="171">
                  <c:v>0.71000000000000119</c:v>
                </c:pt>
                <c:pt idx="174">
                  <c:v>0.61433333333333395</c:v>
                </c:pt>
                <c:pt idx="177">
                  <c:v>0.86500000000000121</c:v>
                </c:pt>
                <c:pt idx="180">
                  <c:v>0.43033333333333301</c:v>
                </c:pt>
                <c:pt idx="183">
                  <c:v>0.51433333333333298</c:v>
                </c:pt>
                <c:pt idx="186">
                  <c:v>0.39800000000000013</c:v>
                </c:pt>
                <c:pt idx="189">
                  <c:v>0.56000000000000005</c:v>
                </c:pt>
                <c:pt idx="192">
                  <c:v>0.42833333333333301</c:v>
                </c:pt>
                <c:pt idx="195">
                  <c:v>0.69533333333333303</c:v>
                </c:pt>
                <c:pt idx="198">
                  <c:v>0.67166666666666719</c:v>
                </c:pt>
                <c:pt idx="201">
                  <c:v>0.41466666666666713</c:v>
                </c:pt>
                <c:pt idx="204">
                  <c:v>0.45266666666666711</c:v>
                </c:pt>
                <c:pt idx="207">
                  <c:v>0.63500000000000123</c:v>
                </c:pt>
                <c:pt idx="210">
                  <c:v>0.54566666666666697</c:v>
                </c:pt>
                <c:pt idx="213">
                  <c:v>0.24633333333333404</c:v>
                </c:pt>
                <c:pt idx="216">
                  <c:v>0.78100000000000003</c:v>
                </c:pt>
                <c:pt idx="219">
                  <c:v>9.5666666666666872E-2</c:v>
                </c:pt>
                <c:pt idx="222">
                  <c:v>0.16366666666666693</c:v>
                </c:pt>
                <c:pt idx="225">
                  <c:v>0.32333333333333297</c:v>
                </c:pt>
                <c:pt idx="228">
                  <c:v>0.43400000000000011</c:v>
                </c:pt>
                <c:pt idx="231">
                  <c:v>0.69899999999999995</c:v>
                </c:pt>
                <c:pt idx="234">
                  <c:v>0.53200000000000003</c:v>
                </c:pt>
                <c:pt idx="237">
                  <c:v>0.80033333333333301</c:v>
                </c:pt>
                <c:pt idx="240">
                  <c:v>0.61833333333333418</c:v>
                </c:pt>
                <c:pt idx="243">
                  <c:v>0.2606666666666671</c:v>
                </c:pt>
                <c:pt idx="246">
                  <c:v>0.20500000000000004</c:v>
                </c:pt>
                <c:pt idx="249">
                  <c:v>0.479333333333333</c:v>
                </c:pt>
                <c:pt idx="252">
                  <c:v>0.49333333333333301</c:v>
                </c:pt>
                <c:pt idx="255">
                  <c:v>0.34800000000000009</c:v>
                </c:pt>
                <c:pt idx="258">
                  <c:v>0.67533333333333423</c:v>
                </c:pt>
                <c:pt idx="261">
                  <c:v>0.71766666666666701</c:v>
                </c:pt>
                <c:pt idx="264">
                  <c:v>0.83133333333333403</c:v>
                </c:pt>
                <c:pt idx="267">
                  <c:v>0.57733333333333303</c:v>
                </c:pt>
                <c:pt idx="270">
                  <c:v>0.46166666666666711</c:v>
                </c:pt>
                <c:pt idx="273">
                  <c:v>0.20400000000000001</c:v>
                </c:pt>
                <c:pt idx="276">
                  <c:v>0.28433333333333299</c:v>
                </c:pt>
                <c:pt idx="279">
                  <c:v>0.38666666666666721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trendline>
            <c:spPr>
              <a:ln w="12700">
                <a:solidFill>
                  <a:srgbClr val="000000"/>
                </a:solidFill>
                <a:prstDash val="dash"/>
              </a:ln>
            </c:spPr>
            <c:trendlineType val="linear"/>
          </c:trendline>
          <c:xVal>
            <c:numLit>
              <c:formatCode>General</c:formatCode>
              <c:ptCount val="2"/>
              <c:pt idx="0">
                <c:v>0</c:v>
              </c:pt>
              <c:pt idx="1">
                <c:v>1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1</c:v>
              </c:pt>
            </c:numLit>
          </c:yVal>
        </c:ser>
        <c:axId val="147519360"/>
        <c:axId val="147533824"/>
      </c:scatterChart>
      <c:valAx>
        <c:axId val="147519360"/>
        <c:scaling>
          <c:orientation val="minMax"/>
          <c:max val="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PS#32 NDVI</a:t>
                </a:r>
              </a:p>
            </c:rich>
          </c:tx>
          <c:layout>
            <c:manualLayout>
              <c:xMode val="edge"/>
              <c:yMode val="edge"/>
              <c:x val="0.50161283983887095"/>
              <c:y val="0.90452261306532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47533824"/>
        <c:crosses val="autoZero"/>
        <c:crossBetween val="midCat"/>
        <c:majorUnit val="0.1"/>
      </c:valAx>
      <c:valAx>
        <c:axId val="147533824"/>
        <c:scaling>
          <c:orientation val="minMax"/>
          <c:max val="1"/>
        </c:scaling>
        <c:axPos val="l"/>
        <c:majorGridlines>
          <c:spPr>
            <a:ln w="3175">
              <a:noFill/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GS#818 NDVI</a:t>
                </a:r>
              </a:p>
            </c:rich>
          </c:tx>
          <c:layout>
            <c:manualLayout>
              <c:xMode val="edge"/>
              <c:yMode val="edge"/>
              <c:x val="4.9730242053076723E-3"/>
              <c:y val="0.2638515551283220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47519360"/>
        <c:crosses val="autoZero"/>
        <c:crossBetween val="midCat"/>
      </c:valAx>
      <c:spPr>
        <a:solidFill>
          <a:srgbClr val="F07F09"/>
        </a:solidFill>
        <a:ln w="12700">
          <a:noFill/>
          <a:prstDash val="solid"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spPr>
              <a:ln w="19050"/>
            </c:spPr>
            <c:trendlineType val="linear"/>
            <c:dispRSqr val="1"/>
            <c:dispEq val="1"/>
            <c:trendlineLbl>
              <c:layout>
                <c:manualLayout>
                  <c:x val="-0.21684164479440107"/>
                  <c:y val="-7.787620297462832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0.9965x + 0.0091
r² = 0.9138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'Useable Corn Data'!$E$167:$E$455</c:f>
              <c:numCache>
                <c:formatCode>0.000</c:formatCode>
                <c:ptCount val="289"/>
                <c:pt idx="0">
                  <c:v>9.0333333333333293E-2</c:v>
                </c:pt>
                <c:pt idx="1">
                  <c:v>0.13500000000000001</c:v>
                </c:pt>
                <c:pt idx="2">
                  <c:v>0.12366666666666704</c:v>
                </c:pt>
                <c:pt idx="3">
                  <c:v>0.15633333333333407</c:v>
                </c:pt>
                <c:pt idx="4">
                  <c:v>0.20500000000000004</c:v>
                </c:pt>
                <c:pt idx="5">
                  <c:v>0.21833333333333407</c:v>
                </c:pt>
                <c:pt idx="6">
                  <c:v>0.239666666666667</c:v>
                </c:pt>
                <c:pt idx="7">
                  <c:v>0.20500000000000004</c:v>
                </c:pt>
                <c:pt idx="8">
                  <c:v>0.27633333333333299</c:v>
                </c:pt>
                <c:pt idx="9">
                  <c:v>0.17300000000000001</c:v>
                </c:pt>
                <c:pt idx="10">
                  <c:v>0.26633333333333287</c:v>
                </c:pt>
                <c:pt idx="11">
                  <c:v>0.23533333333333306</c:v>
                </c:pt>
                <c:pt idx="12">
                  <c:v>0.30633333333333301</c:v>
                </c:pt>
                <c:pt idx="13">
                  <c:v>0.30233333333333301</c:v>
                </c:pt>
                <c:pt idx="14">
                  <c:v>0.3580000000000001</c:v>
                </c:pt>
                <c:pt idx="15">
                  <c:v>0.38633333333333297</c:v>
                </c:pt>
                <c:pt idx="16">
                  <c:v>0.14300000000000004</c:v>
                </c:pt>
                <c:pt idx="17">
                  <c:v>0.22066666666666696</c:v>
                </c:pt>
                <c:pt idx="18">
                  <c:v>0.32233333333333308</c:v>
                </c:pt>
                <c:pt idx="19">
                  <c:v>0.16800000000000001</c:v>
                </c:pt>
                <c:pt idx="20">
                  <c:v>0.32466666666666721</c:v>
                </c:pt>
                <c:pt idx="21">
                  <c:v>0.34133333333333299</c:v>
                </c:pt>
                <c:pt idx="22">
                  <c:v>0.40200000000000002</c:v>
                </c:pt>
                <c:pt idx="23">
                  <c:v>0.42200000000000015</c:v>
                </c:pt>
                <c:pt idx="24">
                  <c:v>0.180666666666667</c:v>
                </c:pt>
                <c:pt idx="25">
                  <c:v>0.22066666666666696</c:v>
                </c:pt>
                <c:pt idx="26">
                  <c:v>0.26533333333333287</c:v>
                </c:pt>
                <c:pt idx="27">
                  <c:v>0.28900000000000009</c:v>
                </c:pt>
                <c:pt idx="28">
                  <c:v>0.33033333333333298</c:v>
                </c:pt>
                <c:pt idx="29">
                  <c:v>0.43466666666666715</c:v>
                </c:pt>
                <c:pt idx="30">
                  <c:v>0.45800000000000002</c:v>
                </c:pt>
                <c:pt idx="31">
                  <c:v>0.37933333333333302</c:v>
                </c:pt>
                <c:pt idx="32">
                  <c:v>0.15366666666666701</c:v>
                </c:pt>
                <c:pt idx="33">
                  <c:v>0.235666666666667</c:v>
                </c:pt>
                <c:pt idx="34">
                  <c:v>0.20533333333333406</c:v>
                </c:pt>
                <c:pt idx="35">
                  <c:v>0.22366666666666696</c:v>
                </c:pt>
                <c:pt idx="36">
                  <c:v>0.37766666666666715</c:v>
                </c:pt>
                <c:pt idx="37">
                  <c:v>0.19733333333333306</c:v>
                </c:pt>
                <c:pt idx="38">
                  <c:v>0.28966666666666713</c:v>
                </c:pt>
                <c:pt idx="39">
                  <c:v>0.30866666666666714</c:v>
                </c:pt>
                <c:pt idx="40">
                  <c:v>0.19400000000000001</c:v>
                </c:pt>
                <c:pt idx="41">
                  <c:v>0.2950000000000001</c:v>
                </c:pt>
                <c:pt idx="42">
                  <c:v>0.47766666666666713</c:v>
                </c:pt>
                <c:pt idx="43">
                  <c:v>0.3580000000000001</c:v>
                </c:pt>
                <c:pt idx="44">
                  <c:v>0.13800000000000001</c:v>
                </c:pt>
                <c:pt idx="45">
                  <c:v>0.244666666666667</c:v>
                </c:pt>
                <c:pt idx="46">
                  <c:v>0.16866666666666694</c:v>
                </c:pt>
                <c:pt idx="47">
                  <c:v>0.26666666666666711</c:v>
                </c:pt>
                <c:pt idx="48">
                  <c:v>0.34166666666666712</c:v>
                </c:pt>
                <c:pt idx="49">
                  <c:v>0.2</c:v>
                </c:pt>
                <c:pt idx="50">
                  <c:v>0.19566666666666693</c:v>
                </c:pt>
                <c:pt idx="51">
                  <c:v>0.30666666666666714</c:v>
                </c:pt>
                <c:pt idx="52">
                  <c:v>0.28533333333333299</c:v>
                </c:pt>
                <c:pt idx="53">
                  <c:v>0.22933333333333306</c:v>
                </c:pt>
                <c:pt idx="54">
                  <c:v>0.2626666666666671</c:v>
                </c:pt>
                <c:pt idx="55">
                  <c:v>0.13900000000000001</c:v>
                </c:pt>
                <c:pt idx="56">
                  <c:v>0.26133333333333286</c:v>
                </c:pt>
                <c:pt idx="57">
                  <c:v>0.255</c:v>
                </c:pt>
                <c:pt idx="58">
                  <c:v>0.19966666666666694</c:v>
                </c:pt>
                <c:pt idx="59">
                  <c:v>0.2586666666666671</c:v>
                </c:pt>
                <c:pt idx="60">
                  <c:v>0.41466666666666713</c:v>
                </c:pt>
                <c:pt idx="61">
                  <c:v>0.291333333333333</c:v>
                </c:pt>
                <c:pt idx="62">
                  <c:v>0.35066666666666713</c:v>
                </c:pt>
                <c:pt idx="63">
                  <c:v>0.43966666666666715</c:v>
                </c:pt>
                <c:pt idx="64">
                  <c:v>0.39400000000000013</c:v>
                </c:pt>
                <c:pt idx="65">
                  <c:v>0.39333333333333298</c:v>
                </c:pt>
                <c:pt idx="66">
                  <c:v>0.4506666666666671</c:v>
                </c:pt>
                <c:pt idx="67">
                  <c:v>0.34166666666666712</c:v>
                </c:pt>
                <c:pt idx="68">
                  <c:v>0.45</c:v>
                </c:pt>
                <c:pt idx="69">
                  <c:v>0.47466666666666713</c:v>
                </c:pt>
                <c:pt idx="70">
                  <c:v>0.51933333333333298</c:v>
                </c:pt>
                <c:pt idx="71">
                  <c:v>0.49800000000000011</c:v>
                </c:pt>
                <c:pt idx="72">
                  <c:v>0.28166666666666712</c:v>
                </c:pt>
                <c:pt idx="73">
                  <c:v>0.52733333333333299</c:v>
                </c:pt>
                <c:pt idx="74">
                  <c:v>0.48466666666666713</c:v>
                </c:pt>
                <c:pt idx="75">
                  <c:v>0.59933333333333283</c:v>
                </c:pt>
                <c:pt idx="76">
                  <c:v>0.27266666666666711</c:v>
                </c:pt>
                <c:pt idx="77">
                  <c:v>0.30833333333333302</c:v>
                </c:pt>
                <c:pt idx="78">
                  <c:v>0.32500000000000012</c:v>
                </c:pt>
                <c:pt idx="79">
                  <c:v>0.42566666666666725</c:v>
                </c:pt>
                <c:pt idx="80">
                  <c:v>0.45366666666666711</c:v>
                </c:pt>
                <c:pt idx="81">
                  <c:v>0.57466666666666699</c:v>
                </c:pt>
                <c:pt idx="82">
                  <c:v>0.56166666666666698</c:v>
                </c:pt>
                <c:pt idx="83">
                  <c:v>0.59399999999999997</c:v>
                </c:pt>
                <c:pt idx="84">
                  <c:v>0.50566666666666582</c:v>
                </c:pt>
                <c:pt idx="85">
                  <c:v>0.19866666666666694</c:v>
                </c:pt>
                <c:pt idx="86">
                  <c:v>0.31533333333333302</c:v>
                </c:pt>
                <c:pt idx="87">
                  <c:v>0.31566666666666715</c:v>
                </c:pt>
                <c:pt idx="88">
                  <c:v>0.37433333333333302</c:v>
                </c:pt>
                <c:pt idx="89">
                  <c:v>0.172666666666667</c:v>
                </c:pt>
                <c:pt idx="90">
                  <c:v>0.36166666666666714</c:v>
                </c:pt>
                <c:pt idx="91">
                  <c:v>0.43866666666666715</c:v>
                </c:pt>
                <c:pt idx="92">
                  <c:v>0.33066666666666722</c:v>
                </c:pt>
                <c:pt idx="93">
                  <c:v>0.36433333333333301</c:v>
                </c:pt>
                <c:pt idx="94">
                  <c:v>0.46900000000000008</c:v>
                </c:pt>
                <c:pt idx="95">
                  <c:v>0.15366666666666701</c:v>
                </c:pt>
                <c:pt idx="96">
                  <c:v>0.31366666666666715</c:v>
                </c:pt>
                <c:pt idx="97">
                  <c:v>0.18400000000000005</c:v>
                </c:pt>
                <c:pt idx="98">
                  <c:v>0.28533333333333299</c:v>
                </c:pt>
                <c:pt idx="99">
                  <c:v>0.48700000000000015</c:v>
                </c:pt>
                <c:pt idx="100">
                  <c:v>0.42466666666666725</c:v>
                </c:pt>
                <c:pt idx="101">
                  <c:v>0.414333333333333</c:v>
                </c:pt>
                <c:pt idx="102">
                  <c:v>0.36366666666666725</c:v>
                </c:pt>
                <c:pt idx="103">
                  <c:v>0.42966666666666714</c:v>
                </c:pt>
                <c:pt idx="104">
                  <c:v>0.19800000000000001</c:v>
                </c:pt>
                <c:pt idx="105">
                  <c:v>0.37966666666666721</c:v>
                </c:pt>
                <c:pt idx="106">
                  <c:v>0.36433333333333301</c:v>
                </c:pt>
                <c:pt idx="107">
                  <c:v>0.47900000000000009</c:v>
                </c:pt>
                <c:pt idx="108">
                  <c:v>0.49133333333333301</c:v>
                </c:pt>
                <c:pt idx="109">
                  <c:v>0.24033333333333406</c:v>
                </c:pt>
                <c:pt idx="110">
                  <c:v>0.29933333333333301</c:v>
                </c:pt>
                <c:pt idx="111">
                  <c:v>0.35766666666666713</c:v>
                </c:pt>
                <c:pt idx="112">
                  <c:v>0.44500000000000001</c:v>
                </c:pt>
                <c:pt idx="113">
                  <c:v>0.475333333333333</c:v>
                </c:pt>
                <c:pt idx="114">
                  <c:v>0.53366666666666696</c:v>
                </c:pt>
                <c:pt idx="115">
                  <c:v>0.45100000000000001</c:v>
                </c:pt>
                <c:pt idx="116">
                  <c:v>0.31300000000000011</c:v>
                </c:pt>
                <c:pt idx="117">
                  <c:v>0.45733333333333293</c:v>
                </c:pt>
                <c:pt idx="118">
                  <c:v>0.43666666666666715</c:v>
                </c:pt>
                <c:pt idx="119">
                  <c:v>0.50366666666666582</c:v>
                </c:pt>
                <c:pt idx="120">
                  <c:v>0.502</c:v>
                </c:pt>
                <c:pt idx="121">
                  <c:v>0.30200000000000016</c:v>
                </c:pt>
                <c:pt idx="122">
                  <c:v>0.52033333333333298</c:v>
                </c:pt>
                <c:pt idx="123">
                  <c:v>0.47300000000000009</c:v>
                </c:pt>
                <c:pt idx="124">
                  <c:v>0.56533333333333302</c:v>
                </c:pt>
                <c:pt idx="125">
                  <c:v>0.25133333333333291</c:v>
                </c:pt>
                <c:pt idx="126">
                  <c:v>0.28566666666666712</c:v>
                </c:pt>
                <c:pt idx="127">
                  <c:v>0.25633333333333291</c:v>
                </c:pt>
                <c:pt idx="128">
                  <c:v>0.38400000000000012</c:v>
                </c:pt>
                <c:pt idx="129">
                  <c:v>0.43866666666666715</c:v>
                </c:pt>
                <c:pt idx="130">
                  <c:v>0.473333333333333</c:v>
                </c:pt>
                <c:pt idx="131">
                  <c:v>0.56500000000000095</c:v>
                </c:pt>
                <c:pt idx="132">
                  <c:v>0.57500000000000095</c:v>
                </c:pt>
                <c:pt idx="133">
                  <c:v>0.57566666666666699</c:v>
                </c:pt>
                <c:pt idx="134">
                  <c:v>0.224</c:v>
                </c:pt>
                <c:pt idx="135">
                  <c:v>0.37966666666666721</c:v>
                </c:pt>
                <c:pt idx="136">
                  <c:v>0.29466666666666713</c:v>
                </c:pt>
                <c:pt idx="137">
                  <c:v>0.36133333333333301</c:v>
                </c:pt>
                <c:pt idx="138">
                  <c:v>0.21200000000000005</c:v>
                </c:pt>
                <c:pt idx="139">
                  <c:v>0.51533333333333298</c:v>
                </c:pt>
                <c:pt idx="140">
                  <c:v>0.38866666666666722</c:v>
                </c:pt>
                <c:pt idx="141">
                  <c:v>0.2616666666666671</c:v>
                </c:pt>
                <c:pt idx="142">
                  <c:v>0.40166666666666712</c:v>
                </c:pt>
                <c:pt idx="143">
                  <c:v>0.474333333333333</c:v>
                </c:pt>
                <c:pt idx="144">
                  <c:v>0.52933333333333299</c:v>
                </c:pt>
                <c:pt idx="145">
                  <c:v>0.59833333333333283</c:v>
                </c:pt>
                <c:pt idx="146">
                  <c:v>0.52033333333333298</c:v>
                </c:pt>
                <c:pt idx="147">
                  <c:v>0.51</c:v>
                </c:pt>
                <c:pt idx="148">
                  <c:v>0.61266666666666703</c:v>
                </c:pt>
                <c:pt idx="149">
                  <c:v>0.56466666666666698</c:v>
                </c:pt>
                <c:pt idx="150">
                  <c:v>0.6040000000000012</c:v>
                </c:pt>
                <c:pt idx="151">
                  <c:v>0.28233333333333299</c:v>
                </c:pt>
                <c:pt idx="152">
                  <c:v>0.47800000000000009</c:v>
                </c:pt>
                <c:pt idx="153">
                  <c:v>0.60266666666666702</c:v>
                </c:pt>
                <c:pt idx="154">
                  <c:v>0.36900000000000016</c:v>
                </c:pt>
                <c:pt idx="155">
                  <c:v>0.58833333333333282</c:v>
                </c:pt>
                <c:pt idx="156">
                  <c:v>0.61233333333333395</c:v>
                </c:pt>
                <c:pt idx="157">
                  <c:v>0.60333333333333405</c:v>
                </c:pt>
                <c:pt idx="158">
                  <c:v>0.66933333333333422</c:v>
                </c:pt>
                <c:pt idx="159">
                  <c:v>0.28766666666666713</c:v>
                </c:pt>
                <c:pt idx="160">
                  <c:v>0.36200000000000015</c:v>
                </c:pt>
                <c:pt idx="161">
                  <c:v>0.60433333333333428</c:v>
                </c:pt>
                <c:pt idx="162">
                  <c:v>0.54766666666666697</c:v>
                </c:pt>
                <c:pt idx="163">
                  <c:v>0.61966666666666703</c:v>
                </c:pt>
                <c:pt idx="164">
                  <c:v>0.33966666666666723</c:v>
                </c:pt>
                <c:pt idx="165">
                  <c:v>0.38133333333333302</c:v>
                </c:pt>
                <c:pt idx="166">
                  <c:v>0.59533333333333283</c:v>
                </c:pt>
                <c:pt idx="167">
                  <c:v>0.505</c:v>
                </c:pt>
                <c:pt idx="168">
                  <c:v>0.30733333333333301</c:v>
                </c:pt>
                <c:pt idx="169">
                  <c:v>0.31500000000000011</c:v>
                </c:pt>
                <c:pt idx="170">
                  <c:v>0.39933333333333298</c:v>
                </c:pt>
                <c:pt idx="171">
                  <c:v>0.53466666666666696</c:v>
                </c:pt>
                <c:pt idx="172">
                  <c:v>0.58166666666666578</c:v>
                </c:pt>
                <c:pt idx="173">
                  <c:v>0.62200000000000122</c:v>
                </c:pt>
                <c:pt idx="174">
                  <c:v>0.35566666666666713</c:v>
                </c:pt>
                <c:pt idx="175">
                  <c:v>0.53033333333333299</c:v>
                </c:pt>
                <c:pt idx="176">
                  <c:v>0.57933333333333403</c:v>
                </c:pt>
                <c:pt idx="177">
                  <c:v>0.539333333333333</c:v>
                </c:pt>
                <c:pt idx="178">
                  <c:v>0.59399999999999997</c:v>
                </c:pt>
                <c:pt idx="179">
                  <c:v>0.60633333333333395</c:v>
                </c:pt>
                <c:pt idx="180">
                  <c:v>0.65500000000000125</c:v>
                </c:pt>
                <c:pt idx="181">
                  <c:v>0.64600000000000124</c:v>
                </c:pt>
                <c:pt idx="182">
                  <c:v>0.39400000000000013</c:v>
                </c:pt>
                <c:pt idx="183">
                  <c:v>0.53433333333333299</c:v>
                </c:pt>
                <c:pt idx="184">
                  <c:v>0.56766666666666699</c:v>
                </c:pt>
                <c:pt idx="185">
                  <c:v>0.28966666666666713</c:v>
                </c:pt>
                <c:pt idx="186">
                  <c:v>0.58366666666666678</c:v>
                </c:pt>
                <c:pt idx="187">
                  <c:v>0.64300000000000124</c:v>
                </c:pt>
                <c:pt idx="188">
                  <c:v>0.56633333333333302</c:v>
                </c:pt>
                <c:pt idx="189">
                  <c:v>0.69399999999999995</c:v>
                </c:pt>
                <c:pt idx="190">
                  <c:v>0.51433333333333298</c:v>
                </c:pt>
                <c:pt idx="191">
                  <c:v>0.67066666666666719</c:v>
                </c:pt>
                <c:pt idx="192">
                  <c:v>0.69266666666666699</c:v>
                </c:pt>
                <c:pt idx="193">
                  <c:v>0.62366666666666704</c:v>
                </c:pt>
                <c:pt idx="194">
                  <c:v>0.56033333333333302</c:v>
                </c:pt>
                <c:pt idx="195">
                  <c:v>0.67166666666666719</c:v>
                </c:pt>
                <c:pt idx="196">
                  <c:v>0.69266666666666699</c:v>
                </c:pt>
                <c:pt idx="197">
                  <c:v>0.63866666666666705</c:v>
                </c:pt>
                <c:pt idx="198">
                  <c:v>0.63266666666666704</c:v>
                </c:pt>
                <c:pt idx="199">
                  <c:v>0.6796666666666672</c:v>
                </c:pt>
                <c:pt idx="200">
                  <c:v>0.33000000000000013</c:v>
                </c:pt>
                <c:pt idx="201">
                  <c:v>0.58733333333333282</c:v>
                </c:pt>
                <c:pt idx="202">
                  <c:v>0.50066666666666682</c:v>
                </c:pt>
                <c:pt idx="203">
                  <c:v>0.67166666666666719</c:v>
                </c:pt>
                <c:pt idx="204">
                  <c:v>0.38966666666666722</c:v>
                </c:pt>
                <c:pt idx="205">
                  <c:v>0.59</c:v>
                </c:pt>
                <c:pt idx="206">
                  <c:v>0.34266666666666712</c:v>
                </c:pt>
                <c:pt idx="207">
                  <c:v>0.18033333333333407</c:v>
                </c:pt>
                <c:pt idx="208">
                  <c:v>0.48633333333333301</c:v>
                </c:pt>
                <c:pt idx="209">
                  <c:v>0.36466666666666725</c:v>
                </c:pt>
                <c:pt idx="210">
                  <c:v>0.45266666666666711</c:v>
                </c:pt>
                <c:pt idx="211">
                  <c:v>0.38566666666666721</c:v>
                </c:pt>
                <c:pt idx="212">
                  <c:v>0.51433333333333298</c:v>
                </c:pt>
                <c:pt idx="213">
                  <c:v>0.41200000000000009</c:v>
                </c:pt>
                <c:pt idx="214">
                  <c:v>0.46366666666666712</c:v>
                </c:pt>
                <c:pt idx="215">
                  <c:v>0.31466666666666715</c:v>
                </c:pt>
                <c:pt idx="216">
                  <c:v>0.48666666666666714</c:v>
                </c:pt>
                <c:pt idx="217">
                  <c:v>0.42866666666666714</c:v>
                </c:pt>
                <c:pt idx="218">
                  <c:v>0.43266666666666714</c:v>
                </c:pt>
                <c:pt idx="219">
                  <c:v>0.37833333333333302</c:v>
                </c:pt>
                <c:pt idx="220">
                  <c:v>0.417333333333333</c:v>
                </c:pt>
                <c:pt idx="221">
                  <c:v>0.36766666666666714</c:v>
                </c:pt>
                <c:pt idx="222">
                  <c:v>0.22866666666666693</c:v>
                </c:pt>
                <c:pt idx="223">
                  <c:v>0.234666666666667</c:v>
                </c:pt>
                <c:pt idx="224">
                  <c:v>0.40400000000000008</c:v>
                </c:pt>
                <c:pt idx="225">
                  <c:v>0.44500000000000001</c:v>
                </c:pt>
                <c:pt idx="226">
                  <c:v>0.40133333333333299</c:v>
                </c:pt>
                <c:pt idx="227">
                  <c:v>0.51100000000000001</c:v>
                </c:pt>
                <c:pt idx="228">
                  <c:v>0.61933333333333418</c:v>
                </c:pt>
                <c:pt idx="229">
                  <c:v>0.63500000000000123</c:v>
                </c:pt>
                <c:pt idx="230">
                  <c:v>0.58299999999999996</c:v>
                </c:pt>
                <c:pt idx="231">
                  <c:v>0.578666666666667</c:v>
                </c:pt>
                <c:pt idx="232">
                  <c:v>0.62533333333333418</c:v>
                </c:pt>
                <c:pt idx="233">
                  <c:v>0.6050000000000012</c:v>
                </c:pt>
                <c:pt idx="234">
                  <c:v>0.70900000000000118</c:v>
                </c:pt>
                <c:pt idx="235">
                  <c:v>0.69399999999999995</c:v>
                </c:pt>
                <c:pt idx="236">
                  <c:v>0.61633333333333395</c:v>
                </c:pt>
                <c:pt idx="237">
                  <c:v>0.354333333333333</c:v>
                </c:pt>
                <c:pt idx="238">
                  <c:v>0.51</c:v>
                </c:pt>
                <c:pt idx="239">
                  <c:v>0.64966666666666695</c:v>
                </c:pt>
                <c:pt idx="240">
                  <c:v>0.71333333333333404</c:v>
                </c:pt>
                <c:pt idx="241">
                  <c:v>0.4300000000000001</c:v>
                </c:pt>
                <c:pt idx="242">
                  <c:v>0.54800000000000004</c:v>
                </c:pt>
                <c:pt idx="243">
                  <c:v>0.67200000000000126</c:v>
                </c:pt>
                <c:pt idx="244">
                  <c:v>0.70833333333333404</c:v>
                </c:pt>
                <c:pt idx="245">
                  <c:v>0.68900000000000095</c:v>
                </c:pt>
                <c:pt idx="246">
                  <c:v>0.66100000000000125</c:v>
                </c:pt>
                <c:pt idx="247">
                  <c:v>0.59799999999999998</c:v>
                </c:pt>
                <c:pt idx="248">
                  <c:v>0.36566666666666714</c:v>
                </c:pt>
                <c:pt idx="249">
                  <c:v>0.27800000000000002</c:v>
                </c:pt>
                <c:pt idx="250">
                  <c:v>0.58399999999999996</c:v>
                </c:pt>
                <c:pt idx="251">
                  <c:v>0.50233333333333297</c:v>
                </c:pt>
                <c:pt idx="252">
                  <c:v>0.55300000000000005</c:v>
                </c:pt>
                <c:pt idx="253">
                  <c:v>0.54666666666666697</c:v>
                </c:pt>
                <c:pt idx="254">
                  <c:v>0.51733333333333298</c:v>
                </c:pt>
                <c:pt idx="255">
                  <c:v>0.35766666666666713</c:v>
                </c:pt>
                <c:pt idx="256">
                  <c:v>0.55233333333333301</c:v>
                </c:pt>
                <c:pt idx="257">
                  <c:v>0.46200000000000002</c:v>
                </c:pt>
                <c:pt idx="258">
                  <c:v>0.68900000000000095</c:v>
                </c:pt>
                <c:pt idx="259">
                  <c:v>0.62933333333333419</c:v>
                </c:pt>
                <c:pt idx="260">
                  <c:v>0.69033333333333302</c:v>
                </c:pt>
                <c:pt idx="261">
                  <c:v>0.69600000000000095</c:v>
                </c:pt>
                <c:pt idx="262">
                  <c:v>0.37066666666666714</c:v>
                </c:pt>
                <c:pt idx="263">
                  <c:v>0.475333333333333</c:v>
                </c:pt>
                <c:pt idx="264">
                  <c:v>0.28400000000000009</c:v>
                </c:pt>
                <c:pt idx="265">
                  <c:v>0.28033333333333299</c:v>
                </c:pt>
                <c:pt idx="266">
                  <c:v>0.39933333333333298</c:v>
                </c:pt>
                <c:pt idx="267">
                  <c:v>0.42066666666666713</c:v>
                </c:pt>
                <c:pt idx="268">
                  <c:v>0.59066666666666678</c:v>
                </c:pt>
                <c:pt idx="269">
                  <c:v>0.61666666666666703</c:v>
                </c:pt>
                <c:pt idx="270">
                  <c:v>0.40933333333333299</c:v>
                </c:pt>
                <c:pt idx="271">
                  <c:v>0.39333333333333298</c:v>
                </c:pt>
                <c:pt idx="272">
                  <c:v>0.30466666666666714</c:v>
                </c:pt>
                <c:pt idx="273">
                  <c:v>0.34466666666666712</c:v>
                </c:pt>
                <c:pt idx="274">
                  <c:v>0.44433333333333291</c:v>
                </c:pt>
                <c:pt idx="275">
                  <c:v>0.47866666666666713</c:v>
                </c:pt>
                <c:pt idx="276">
                  <c:v>0.36866666666666714</c:v>
                </c:pt>
                <c:pt idx="277">
                  <c:v>0.36866666666666714</c:v>
                </c:pt>
                <c:pt idx="278">
                  <c:v>0.42766666666666714</c:v>
                </c:pt>
                <c:pt idx="279">
                  <c:v>0.43200000000000011</c:v>
                </c:pt>
                <c:pt idx="280">
                  <c:v>0.40100000000000002</c:v>
                </c:pt>
                <c:pt idx="281">
                  <c:v>0.501</c:v>
                </c:pt>
                <c:pt idx="282">
                  <c:v>0.47500000000000009</c:v>
                </c:pt>
                <c:pt idx="283">
                  <c:v>0.49266666666666714</c:v>
                </c:pt>
                <c:pt idx="284">
                  <c:v>0.45933333333333293</c:v>
                </c:pt>
                <c:pt idx="285">
                  <c:v>0.49300000000000016</c:v>
                </c:pt>
                <c:pt idx="286">
                  <c:v>0.53700000000000003</c:v>
                </c:pt>
                <c:pt idx="287">
                  <c:v>0.54266666666666696</c:v>
                </c:pt>
                <c:pt idx="288">
                  <c:v>0.51300000000000001</c:v>
                </c:pt>
              </c:numCache>
            </c:numRef>
          </c:xVal>
          <c:yVal>
            <c:numRef>
              <c:f>'Useable Corn Data'!$F$167:$F$455</c:f>
              <c:numCache>
                <c:formatCode>0.000</c:formatCode>
                <c:ptCount val="289"/>
                <c:pt idx="0">
                  <c:v>0.13053999999999999</c:v>
                </c:pt>
                <c:pt idx="1">
                  <c:v>0.13827999999999999</c:v>
                </c:pt>
                <c:pt idx="2">
                  <c:v>0.15372000000000005</c:v>
                </c:pt>
                <c:pt idx="3">
                  <c:v>0.15454000000000007</c:v>
                </c:pt>
                <c:pt idx="4">
                  <c:v>0.19203999999999999</c:v>
                </c:pt>
                <c:pt idx="5">
                  <c:v>0.21040000000000006</c:v>
                </c:pt>
                <c:pt idx="6">
                  <c:v>0.21603000000000006</c:v>
                </c:pt>
                <c:pt idx="7">
                  <c:v>0.19692999999999999</c:v>
                </c:pt>
                <c:pt idx="8">
                  <c:v>0.24594000000000008</c:v>
                </c:pt>
                <c:pt idx="9">
                  <c:v>0.14963000000000001</c:v>
                </c:pt>
                <c:pt idx="10">
                  <c:v>0.23863000000000001</c:v>
                </c:pt>
                <c:pt idx="11">
                  <c:v>0.20855000000000001</c:v>
                </c:pt>
                <c:pt idx="12">
                  <c:v>0.25446000000000002</c:v>
                </c:pt>
                <c:pt idx="13">
                  <c:v>0.31247000000000025</c:v>
                </c:pt>
                <c:pt idx="14">
                  <c:v>0.30272000000000016</c:v>
                </c:pt>
                <c:pt idx="15">
                  <c:v>0.3365100000000002</c:v>
                </c:pt>
                <c:pt idx="16">
                  <c:v>0.16391000000000006</c:v>
                </c:pt>
                <c:pt idx="17">
                  <c:v>0.19413</c:v>
                </c:pt>
                <c:pt idx="18">
                  <c:v>0.25585000000000002</c:v>
                </c:pt>
                <c:pt idx="19">
                  <c:v>0.17369999999999999</c:v>
                </c:pt>
                <c:pt idx="20">
                  <c:v>0.31308000000000014</c:v>
                </c:pt>
                <c:pt idx="21">
                  <c:v>0.29410000000000008</c:v>
                </c:pt>
                <c:pt idx="22">
                  <c:v>0.3708700000000002</c:v>
                </c:pt>
                <c:pt idx="23">
                  <c:v>0.38595000000000013</c:v>
                </c:pt>
                <c:pt idx="24">
                  <c:v>0.18115999999999999</c:v>
                </c:pt>
                <c:pt idx="25">
                  <c:v>0.20672000000000001</c:v>
                </c:pt>
                <c:pt idx="26">
                  <c:v>0.23252</c:v>
                </c:pt>
                <c:pt idx="27">
                  <c:v>0.26751000000000008</c:v>
                </c:pt>
                <c:pt idx="28">
                  <c:v>0.32309000000000021</c:v>
                </c:pt>
                <c:pt idx="29">
                  <c:v>0.41115000000000002</c:v>
                </c:pt>
                <c:pt idx="30">
                  <c:v>0.39572000000000013</c:v>
                </c:pt>
                <c:pt idx="31">
                  <c:v>0.34365000000000001</c:v>
                </c:pt>
                <c:pt idx="32">
                  <c:v>0.18293000000000006</c:v>
                </c:pt>
                <c:pt idx="33">
                  <c:v>0.23613000000000001</c:v>
                </c:pt>
                <c:pt idx="34">
                  <c:v>0.25103000000000003</c:v>
                </c:pt>
                <c:pt idx="35">
                  <c:v>0.26679999999999998</c:v>
                </c:pt>
                <c:pt idx="36">
                  <c:v>0.34502000000000016</c:v>
                </c:pt>
                <c:pt idx="37">
                  <c:v>0.17715</c:v>
                </c:pt>
                <c:pt idx="38">
                  <c:v>0.2648600000000001</c:v>
                </c:pt>
                <c:pt idx="39">
                  <c:v>0.25934000000000001</c:v>
                </c:pt>
                <c:pt idx="40">
                  <c:v>0.1933</c:v>
                </c:pt>
                <c:pt idx="41">
                  <c:v>0.25324999999999998</c:v>
                </c:pt>
                <c:pt idx="42">
                  <c:v>0.39767000000000013</c:v>
                </c:pt>
                <c:pt idx="43">
                  <c:v>0.31358000000000025</c:v>
                </c:pt>
                <c:pt idx="44">
                  <c:v>0.18293000000000006</c:v>
                </c:pt>
                <c:pt idx="45">
                  <c:v>0.23613000000000001</c:v>
                </c:pt>
                <c:pt idx="46">
                  <c:v>0.25103000000000003</c:v>
                </c:pt>
                <c:pt idx="47">
                  <c:v>0.26679999999999998</c:v>
                </c:pt>
                <c:pt idx="48">
                  <c:v>0.34502000000000016</c:v>
                </c:pt>
                <c:pt idx="49">
                  <c:v>0.1938</c:v>
                </c:pt>
                <c:pt idx="50">
                  <c:v>0.23984000000000005</c:v>
                </c:pt>
                <c:pt idx="51">
                  <c:v>0.35265000000000002</c:v>
                </c:pt>
                <c:pt idx="52">
                  <c:v>0.29418000000000011</c:v>
                </c:pt>
                <c:pt idx="53">
                  <c:v>0.23950000000000005</c:v>
                </c:pt>
                <c:pt idx="54">
                  <c:v>0.25499000000000011</c:v>
                </c:pt>
                <c:pt idx="55">
                  <c:v>0.17715</c:v>
                </c:pt>
                <c:pt idx="56">
                  <c:v>0.2648600000000001</c:v>
                </c:pt>
                <c:pt idx="57">
                  <c:v>0.25934000000000001</c:v>
                </c:pt>
                <c:pt idx="58">
                  <c:v>0.1933</c:v>
                </c:pt>
                <c:pt idx="59">
                  <c:v>0.25324999999999998</c:v>
                </c:pt>
                <c:pt idx="60">
                  <c:v>0.39767000000000013</c:v>
                </c:pt>
                <c:pt idx="61">
                  <c:v>0.31358000000000025</c:v>
                </c:pt>
                <c:pt idx="62">
                  <c:v>0.34641000000000011</c:v>
                </c:pt>
                <c:pt idx="63">
                  <c:v>0.40271000000000001</c:v>
                </c:pt>
                <c:pt idx="64">
                  <c:v>0.45592000000000016</c:v>
                </c:pt>
                <c:pt idx="65">
                  <c:v>0.38640000000000013</c:v>
                </c:pt>
                <c:pt idx="66">
                  <c:v>0.46337000000000012</c:v>
                </c:pt>
                <c:pt idx="67">
                  <c:v>0.29124</c:v>
                </c:pt>
                <c:pt idx="68">
                  <c:v>0.41437000000000013</c:v>
                </c:pt>
                <c:pt idx="69">
                  <c:v>0.49300000000000016</c:v>
                </c:pt>
                <c:pt idx="70">
                  <c:v>0.45404</c:v>
                </c:pt>
                <c:pt idx="71">
                  <c:v>0.53022999999999998</c:v>
                </c:pt>
                <c:pt idx="72">
                  <c:v>0.30750000000000011</c:v>
                </c:pt>
                <c:pt idx="73">
                  <c:v>0.45252000000000009</c:v>
                </c:pt>
                <c:pt idx="74">
                  <c:v>0.49523</c:v>
                </c:pt>
                <c:pt idx="75">
                  <c:v>0.55694999999999995</c:v>
                </c:pt>
                <c:pt idx="76">
                  <c:v>0.24423000000000006</c:v>
                </c:pt>
                <c:pt idx="77">
                  <c:v>0.28715000000000002</c:v>
                </c:pt>
                <c:pt idx="78">
                  <c:v>0.30002000000000012</c:v>
                </c:pt>
                <c:pt idx="79">
                  <c:v>0.3441300000000001</c:v>
                </c:pt>
                <c:pt idx="80">
                  <c:v>0.42410000000000009</c:v>
                </c:pt>
                <c:pt idx="81">
                  <c:v>0.51137999999999872</c:v>
                </c:pt>
                <c:pt idx="82">
                  <c:v>0.56945999999999997</c:v>
                </c:pt>
                <c:pt idx="83">
                  <c:v>0.58011999999999875</c:v>
                </c:pt>
                <c:pt idx="84">
                  <c:v>0.51120999999999883</c:v>
                </c:pt>
                <c:pt idx="85">
                  <c:v>0.20171000000000006</c:v>
                </c:pt>
                <c:pt idx="86">
                  <c:v>0.32928000000000013</c:v>
                </c:pt>
                <c:pt idx="87">
                  <c:v>0.32559000000000021</c:v>
                </c:pt>
                <c:pt idx="88">
                  <c:v>0.36964000000000002</c:v>
                </c:pt>
                <c:pt idx="89">
                  <c:v>0.23308000000000001</c:v>
                </c:pt>
                <c:pt idx="90">
                  <c:v>0.44752000000000008</c:v>
                </c:pt>
                <c:pt idx="91">
                  <c:v>0.42626000000000008</c:v>
                </c:pt>
                <c:pt idx="92">
                  <c:v>0.30797000000000013</c:v>
                </c:pt>
                <c:pt idx="93">
                  <c:v>0.35190000000000016</c:v>
                </c:pt>
                <c:pt idx="94">
                  <c:v>0.47100000000000009</c:v>
                </c:pt>
                <c:pt idx="95">
                  <c:v>0.21542000000000006</c:v>
                </c:pt>
                <c:pt idx="96">
                  <c:v>0.3284600000000002</c:v>
                </c:pt>
                <c:pt idx="97">
                  <c:v>0.23605999999999999</c:v>
                </c:pt>
                <c:pt idx="98">
                  <c:v>0.32392000000000115</c:v>
                </c:pt>
                <c:pt idx="99">
                  <c:v>0.50807000000000002</c:v>
                </c:pt>
                <c:pt idx="100">
                  <c:v>0.40271000000000001</c:v>
                </c:pt>
                <c:pt idx="101">
                  <c:v>0.45592000000000016</c:v>
                </c:pt>
                <c:pt idx="102">
                  <c:v>0.38640000000000013</c:v>
                </c:pt>
                <c:pt idx="103">
                  <c:v>0.46337000000000012</c:v>
                </c:pt>
                <c:pt idx="104">
                  <c:v>0.24088999999999999</c:v>
                </c:pt>
                <c:pt idx="105">
                  <c:v>0.41732000000000014</c:v>
                </c:pt>
                <c:pt idx="106">
                  <c:v>0.3870200000000002</c:v>
                </c:pt>
                <c:pt idx="107">
                  <c:v>0.47357000000000016</c:v>
                </c:pt>
                <c:pt idx="108">
                  <c:v>0.48044000000000009</c:v>
                </c:pt>
                <c:pt idx="109">
                  <c:v>0.27797000000000016</c:v>
                </c:pt>
                <c:pt idx="110">
                  <c:v>0.29999000000000015</c:v>
                </c:pt>
                <c:pt idx="111">
                  <c:v>0.35576000000000002</c:v>
                </c:pt>
                <c:pt idx="112">
                  <c:v>0.45156000000000002</c:v>
                </c:pt>
                <c:pt idx="113">
                  <c:v>0.50907000000000002</c:v>
                </c:pt>
                <c:pt idx="114">
                  <c:v>0.50590999999999997</c:v>
                </c:pt>
                <c:pt idx="115">
                  <c:v>0.43184000000000011</c:v>
                </c:pt>
                <c:pt idx="116">
                  <c:v>0.29124</c:v>
                </c:pt>
                <c:pt idx="117">
                  <c:v>0.41437000000000013</c:v>
                </c:pt>
                <c:pt idx="118">
                  <c:v>0.49300000000000016</c:v>
                </c:pt>
                <c:pt idx="119">
                  <c:v>0.45404</c:v>
                </c:pt>
                <c:pt idx="120">
                  <c:v>0.53022999999999998</c:v>
                </c:pt>
                <c:pt idx="121">
                  <c:v>0.30750000000000011</c:v>
                </c:pt>
                <c:pt idx="122">
                  <c:v>0.45252000000000009</c:v>
                </c:pt>
                <c:pt idx="123">
                  <c:v>0.49523</c:v>
                </c:pt>
                <c:pt idx="124">
                  <c:v>0.55694999999999995</c:v>
                </c:pt>
                <c:pt idx="125">
                  <c:v>0.24423000000000006</c:v>
                </c:pt>
                <c:pt idx="126">
                  <c:v>0.28715000000000002</c:v>
                </c:pt>
                <c:pt idx="127">
                  <c:v>0.30002000000000012</c:v>
                </c:pt>
                <c:pt idx="128">
                  <c:v>0.3441300000000001</c:v>
                </c:pt>
                <c:pt idx="129">
                  <c:v>0.42410000000000009</c:v>
                </c:pt>
                <c:pt idx="130">
                  <c:v>0.51137999999999872</c:v>
                </c:pt>
                <c:pt idx="131">
                  <c:v>0.56945999999999997</c:v>
                </c:pt>
                <c:pt idx="132">
                  <c:v>0.58011999999999875</c:v>
                </c:pt>
                <c:pt idx="133">
                  <c:v>0.51120999999999883</c:v>
                </c:pt>
                <c:pt idx="134">
                  <c:v>0.20171000000000006</c:v>
                </c:pt>
                <c:pt idx="135">
                  <c:v>0.32928000000000013</c:v>
                </c:pt>
                <c:pt idx="136">
                  <c:v>0.32559000000000021</c:v>
                </c:pt>
                <c:pt idx="137">
                  <c:v>0.36964000000000002</c:v>
                </c:pt>
                <c:pt idx="138">
                  <c:v>0.23308000000000001</c:v>
                </c:pt>
                <c:pt idx="139">
                  <c:v>0.44752000000000008</c:v>
                </c:pt>
                <c:pt idx="140">
                  <c:v>0.42626000000000008</c:v>
                </c:pt>
                <c:pt idx="141">
                  <c:v>0.30797000000000013</c:v>
                </c:pt>
                <c:pt idx="142">
                  <c:v>0.35190000000000016</c:v>
                </c:pt>
                <c:pt idx="143">
                  <c:v>0.47100000000000009</c:v>
                </c:pt>
                <c:pt idx="144">
                  <c:v>0.52302999999999999</c:v>
                </c:pt>
                <c:pt idx="145">
                  <c:v>0.55352999999999997</c:v>
                </c:pt>
                <c:pt idx="146">
                  <c:v>0.52880000000000005</c:v>
                </c:pt>
                <c:pt idx="147">
                  <c:v>0.62607000000000124</c:v>
                </c:pt>
                <c:pt idx="148">
                  <c:v>0.66375000000000128</c:v>
                </c:pt>
                <c:pt idx="149">
                  <c:v>0.60972000000000126</c:v>
                </c:pt>
                <c:pt idx="150">
                  <c:v>0.64278000000000124</c:v>
                </c:pt>
                <c:pt idx="151">
                  <c:v>0.31414000000000009</c:v>
                </c:pt>
                <c:pt idx="152">
                  <c:v>0.51247999999999883</c:v>
                </c:pt>
                <c:pt idx="153">
                  <c:v>0.60324000000000122</c:v>
                </c:pt>
                <c:pt idx="154">
                  <c:v>0.41584000000000015</c:v>
                </c:pt>
                <c:pt idx="155">
                  <c:v>0.56128999999999996</c:v>
                </c:pt>
                <c:pt idx="156">
                  <c:v>0.63071000000000121</c:v>
                </c:pt>
                <c:pt idx="157">
                  <c:v>0.67399000000000142</c:v>
                </c:pt>
                <c:pt idx="158">
                  <c:v>0.71272000000000124</c:v>
                </c:pt>
                <c:pt idx="159">
                  <c:v>0.32288000000000122</c:v>
                </c:pt>
                <c:pt idx="160">
                  <c:v>0.3694800000000002</c:v>
                </c:pt>
                <c:pt idx="161">
                  <c:v>0.66693000000000124</c:v>
                </c:pt>
                <c:pt idx="162">
                  <c:v>0.61151</c:v>
                </c:pt>
                <c:pt idx="163">
                  <c:v>0.65803000000000123</c:v>
                </c:pt>
                <c:pt idx="164">
                  <c:v>0.44161</c:v>
                </c:pt>
                <c:pt idx="165">
                  <c:v>0.43555000000000016</c:v>
                </c:pt>
                <c:pt idx="166">
                  <c:v>0.60510000000000119</c:v>
                </c:pt>
                <c:pt idx="167">
                  <c:v>0.62150000000000005</c:v>
                </c:pt>
                <c:pt idx="168">
                  <c:v>0.3259100000000002</c:v>
                </c:pt>
                <c:pt idx="169">
                  <c:v>0.35767000000000015</c:v>
                </c:pt>
                <c:pt idx="170">
                  <c:v>0.42621000000000009</c:v>
                </c:pt>
                <c:pt idx="171">
                  <c:v>0.48197000000000012</c:v>
                </c:pt>
                <c:pt idx="172">
                  <c:v>0.58313999999999877</c:v>
                </c:pt>
                <c:pt idx="173">
                  <c:v>0.65458000000000005</c:v>
                </c:pt>
                <c:pt idx="174">
                  <c:v>0.39318000000000014</c:v>
                </c:pt>
                <c:pt idx="175">
                  <c:v>0.52302999999999999</c:v>
                </c:pt>
                <c:pt idx="176">
                  <c:v>0.55352999999999997</c:v>
                </c:pt>
                <c:pt idx="177">
                  <c:v>0.52880000000000005</c:v>
                </c:pt>
                <c:pt idx="178">
                  <c:v>0.62607000000000124</c:v>
                </c:pt>
                <c:pt idx="179">
                  <c:v>0.66375000000000128</c:v>
                </c:pt>
                <c:pt idx="180">
                  <c:v>0.60972000000000126</c:v>
                </c:pt>
                <c:pt idx="181">
                  <c:v>0.64278000000000124</c:v>
                </c:pt>
                <c:pt idx="182">
                  <c:v>0.31414000000000009</c:v>
                </c:pt>
                <c:pt idx="183">
                  <c:v>0.51247999999999883</c:v>
                </c:pt>
                <c:pt idx="184">
                  <c:v>0.60324000000000122</c:v>
                </c:pt>
                <c:pt idx="185">
                  <c:v>0.41584000000000015</c:v>
                </c:pt>
                <c:pt idx="186">
                  <c:v>0.56128999999999996</c:v>
                </c:pt>
                <c:pt idx="187">
                  <c:v>0.63071000000000121</c:v>
                </c:pt>
                <c:pt idx="188">
                  <c:v>0.67399000000000142</c:v>
                </c:pt>
                <c:pt idx="189">
                  <c:v>0.71272000000000124</c:v>
                </c:pt>
                <c:pt idx="190">
                  <c:v>0.58250999999999875</c:v>
                </c:pt>
                <c:pt idx="191">
                  <c:v>0.67835000000000123</c:v>
                </c:pt>
                <c:pt idx="192">
                  <c:v>0.68918999999999997</c:v>
                </c:pt>
                <c:pt idx="193">
                  <c:v>0.64415999999999995</c:v>
                </c:pt>
                <c:pt idx="194">
                  <c:v>0.64489000000000141</c:v>
                </c:pt>
                <c:pt idx="195">
                  <c:v>0.70564000000000138</c:v>
                </c:pt>
                <c:pt idx="196">
                  <c:v>0.70438000000000001</c:v>
                </c:pt>
                <c:pt idx="197">
                  <c:v>0.65075000000000138</c:v>
                </c:pt>
                <c:pt idx="198">
                  <c:v>0.68652999999999997</c:v>
                </c:pt>
                <c:pt idx="199">
                  <c:v>0.71550999999999998</c:v>
                </c:pt>
                <c:pt idx="200">
                  <c:v>0.46869</c:v>
                </c:pt>
                <c:pt idx="201">
                  <c:v>0.56635000000000002</c:v>
                </c:pt>
                <c:pt idx="202">
                  <c:v>0.47859000000000002</c:v>
                </c:pt>
                <c:pt idx="203">
                  <c:v>0.66604000000000141</c:v>
                </c:pt>
                <c:pt idx="204">
                  <c:v>0.36049000000000014</c:v>
                </c:pt>
                <c:pt idx="205">
                  <c:v>0.48627000000000009</c:v>
                </c:pt>
                <c:pt idx="206">
                  <c:v>0.254</c:v>
                </c:pt>
                <c:pt idx="207">
                  <c:v>0.254</c:v>
                </c:pt>
                <c:pt idx="208">
                  <c:v>0.37660000000000016</c:v>
                </c:pt>
                <c:pt idx="209">
                  <c:v>0.37660000000000016</c:v>
                </c:pt>
                <c:pt idx="210">
                  <c:v>0.3761500000000001</c:v>
                </c:pt>
                <c:pt idx="211">
                  <c:v>0.3761500000000001</c:v>
                </c:pt>
                <c:pt idx="212">
                  <c:v>0.47247000000000011</c:v>
                </c:pt>
                <c:pt idx="213">
                  <c:v>0.47247000000000011</c:v>
                </c:pt>
                <c:pt idx="214">
                  <c:v>0.35234000000000015</c:v>
                </c:pt>
                <c:pt idx="215">
                  <c:v>0.35234000000000015</c:v>
                </c:pt>
                <c:pt idx="216">
                  <c:v>0.47066000000000002</c:v>
                </c:pt>
                <c:pt idx="217">
                  <c:v>0.47066000000000002</c:v>
                </c:pt>
                <c:pt idx="218">
                  <c:v>0.36913000000000001</c:v>
                </c:pt>
                <c:pt idx="219">
                  <c:v>0.36913000000000001</c:v>
                </c:pt>
                <c:pt idx="220">
                  <c:v>0.38682000000000122</c:v>
                </c:pt>
                <c:pt idx="221">
                  <c:v>0.38682000000000122</c:v>
                </c:pt>
                <c:pt idx="222">
                  <c:v>0.32104000000000016</c:v>
                </c:pt>
                <c:pt idx="223">
                  <c:v>0.32104000000000016</c:v>
                </c:pt>
                <c:pt idx="224">
                  <c:v>0.43023</c:v>
                </c:pt>
                <c:pt idx="225">
                  <c:v>0.43023</c:v>
                </c:pt>
                <c:pt idx="226">
                  <c:v>0.42708000000000013</c:v>
                </c:pt>
                <c:pt idx="227">
                  <c:v>0.42708000000000013</c:v>
                </c:pt>
                <c:pt idx="228">
                  <c:v>0.58250999999999875</c:v>
                </c:pt>
                <c:pt idx="229">
                  <c:v>0.67835000000000123</c:v>
                </c:pt>
                <c:pt idx="230">
                  <c:v>0.68918999999999997</c:v>
                </c:pt>
                <c:pt idx="231">
                  <c:v>0.64415999999999995</c:v>
                </c:pt>
                <c:pt idx="232">
                  <c:v>0.64983000000000124</c:v>
                </c:pt>
                <c:pt idx="233">
                  <c:v>0.73883000000000121</c:v>
                </c:pt>
                <c:pt idx="234">
                  <c:v>0.76644000000000123</c:v>
                </c:pt>
                <c:pt idx="235">
                  <c:v>0.72190000000000121</c:v>
                </c:pt>
                <c:pt idx="236">
                  <c:v>0.73529000000000122</c:v>
                </c:pt>
                <c:pt idx="237">
                  <c:v>0.31973000000000001</c:v>
                </c:pt>
                <c:pt idx="238">
                  <c:v>0.57077999999999995</c:v>
                </c:pt>
                <c:pt idx="239">
                  <c:v>0.73467000000000138</c:v>
                </c:pt>
                <c:pt idx="240">
                  <c:v>0.77265000000000128</c:v>
                </c:pt>
                <c:pt idx="241">
                  <c:v>0.40531000000000011</c:v>
                </c:pt>
                <c:pt idx="242">
                  <c:v>0.55096999999999996</c:v>
                </c:pt>
                <c:pt idx="243">
                  <c:v>0.67130000000000123</c:v>
                </c:pt>
                <c:pt idx="244">
                  <c:v>0.78607000000000005</c:v>
                </c:pt>
                <c:pt idx="245">
                  <c:v>0.74810000000000121</c:v>
                </c:pt>
                <c:pt idx="246">
                  <c:v>0.63353999999999999</c:v>
                </c:pt>
                <c:pt idx="247">
                  <c:v>0.63353999999999999</c:v>
                </c:pt>
                <c:pt idx="248">
                  <c:v>0.29031000000000012</c:v>
                </c:pt>
                <c:pt idx="249">
                  <c:v>0.29031000000000012</c:v>
                </c:pt>
                <c:pt idx="250">
                  <c:v>0.52895000000000003</c:v>
                </c:pt>
                <c:pt idx="251">
                  <c:v>0.52895000000000003</c:v>
                </c:pt>
                <c:pt idx="252">
                  <c:v>0.56652999999999998</c:v>
                </c:pt>
                <c:pt idx="253">
                  <c:v>0.56652999999999998</c:v>
                </c:pt>
                <c:pt idx="254">
                  <c:v>0.48561000000000015</c:v>
                </c:pt>
                <c:pt idx="255">
                  <c:v>0.48561000000000015</c:v>
                </c:pt>
                <c:pt idx="256">
                  <c:v>0.53749000000000002</c:v>
                </c:pt>
                <c:pt idx="257">
                  <c:v>0.53749000000000002</c:v>
                </c:pt>
                <c:pt idx="258">
                  <c:v>0.67081000000000124</c:v>
                </c:pt>
                <c:pt idx="259">
                  <c:v>0.67081000000000124</c:v>
                </c:pt>
                <c:pt idx="260">
                  <c:v>0.73712000000000122</c:v>
                </c:pt>
                <c:pt idx="261">
                  <c:v>0.73712000000000122</c:v>
                </c:pt>
                <c:pt idx="262">
                  <c:v>0.41903000000000001</c:v>
                </c:pt>
                <c:pt idx="263">
                  <c:v>0.41903000000000001</c:v>
                </c:pt>
                <c:pt idx="264">
                  <c:v>0.34637000000000012</c:v>
                </c:pt>
                <c:pt idx="265">
                  <c:v>0.34637000000000012</c:v>
                </c:pt>
                <c:pt idx="266">
                  <c:v>0.40705000000000002</c:v>
                </c:pt>
                <c:pt idx="267">
                  <c:v>0.40705000000000002</c:v>
                </c:pt>
                <c:pt idx="268">
                  <c:v>0.55755999999999872</c:v>
                </c:pt>
                <c:pt idx="269">
                  <c:v>0.55755999999999872</c:v>
                </c:pt>
                <c:pt idx="270">
                  <c:v>0.42255000000000009</c:v>
                </c:pt>
                <c:pt idx="271">
                  <c:v>0.42255000000000009</c:v>
                </c:pt>
                <c:pt idx="272">
                  <c:v>0.38483000000000012</c:v>
                </c:pt>
                <c:pt idx="273">
                  <c:v>0.38483000000000012</c:v>
                </c:pt>
                <c:pt idx="274">
                  <c:v>0.42421000000000009</c:v>
                </c:pt>
                <c:pt idx="275">
                  <c:v>0.42421000000000009</c:v>
                </c:pt>
                <c:pt idx="276">
                  <c:v>0.40773000000000004</c:v>
                </c:pt>
                <c:pt idx="277">
                  <c:v>0.40773000000000004</c:v>
                </c:pt>
                <c:pt idx="278">
                  <c:v>0.48845000000000011</c:v>
                </c:pt>
                <c:pt idx="279">
                  <c:v>0.48845000000000011</c:v>
                </c:pt>
                <c:pt idx="280">
                  <c:v>0.47944000000000009</c:v>
                </c:pt>
                <c:pt idx="281">
                  <c:v>0.47944000000000009</c:v>
                </c:pt>
                <c:pt idx="282">
                  <c:v>0.48198000000000013</c:v>
                </c:pt>
                <c:pt idx="283">
                  <c:v>0.48198000000000013</c:v>
                </c:pt>
                <c:pt idx="284">
                  <c:v>0.55881000000000003</c:v>
                </c:pt>
                <c:pt idx="285">
                  <c:v>0.55881000000000003</c:v>
                </c:pt>
                <c:pt idx="286">
                  <c:v>0.54996</c:v>
                </c:pt>
                <c:pt idx="287">
                  <c:v>0.54996</c:v>
                </c:pt>
                <c:pt idx="288">
                  <c:v>0.46621000000000001</c:v>
                </c:pt>
              </c:numCache>
            </c:numRef>
          </c:yVal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trendline>
            <c:spPr>
              <a:ln w="12700">
                <a:prstDash val="dash"/>
              </a:ln>
            </c:spPr>
            <c:trendlineType val="linear"/>
          </c:trendline>
          <c:xVal>
            <c:numLit>
              <c:formatCode>General</c:formatCode>
              <c:ptCount val="2"/>
              <c:pt idx="0">
                <c:v>0</c:v>
              </c:pt>
              <c:pt idx="1">
                <c:v>1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1</c:v>
              </c:pt>
            </c:numLit>
          </c:yVal>
        </c:ser>
        <c:axId val="147543552"/>
        <c:axId val="147545472"/>
      </c:scatterChart>
      <c:valAx>
        <c:axId val="147543552"/>
        <c:scaling>
          <c:orientation val="minMax"/>
          <c:max val="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PS#37 NDVI</a:t>
                </a:r>
              </a:p>
            </c:rich>
          </c:tx>
          <c:layout/>
        </c:title>
        <c:numFmt formatCode="0.0" sourceLinked="0"/>
        <c:majorTickMark val="none"/>
        <c:tickLblPos val="nextTo"/>
        <c:crossAx val="147545472"/>
        <c:crosses val="autoZero"/>
        <c:crossBetween val="midCat"/>
        <c:majorUnit val="0.1"/>
      </c:valAx>
      <c:valAx>
        <c:axId val="147545472"/>
        <c:scaling>
          <c:orientation val="minMax"/>
          <c:max val="1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GS#798 NDVI</a:t>
                </a:r>
              </a:p>
            </c:rich>
          </c:tx>
          <c:layout/>
        </c:title>
        <c:numFmt formatCode="0.0" sourceLinked="0"/>
        <c:majorTickMark val="none"/>
        <c:tickLblPos val="nextTo"/>
        <c:crossAx val="147543552"/>
        <c:crosses val="autoZero"/>
        <c:crossBetween val="midCat"/>
        <c:majorUnit val="0.1"/>
      </c:valAx>
    </c:plotArea>
    <c:plotVisOnly val="1"/>
    <c:dispBlanksAs val="gap"/>
  </c:chart>
  <c:spPr>
    <a:solidFill>
      <a:srgbClr val="F07F09"/>
    </a:solidFill>
    <a:ln>
      <a:noFill/>
    </a:ln>
  </c:spPr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Arlington WI, 1983-2007</a:t>
            </a: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8.4065768952794023E-2"/>
          <c:y val="5.1400554097404488E-2"/>
          <c:w val="0.88571398683860159"/>
          <c:h val="0.79523549139690852"/>
        </c:manualLayout>
      </c:layout>
      <c:barChart>
        <c:barDir val="col"/>
        <c:grouping val="clustered"/>
        <c:ser>
          <c:idx val="0"/>
          <c:order val="0"/>
          <c:tx>
            <c:strRef>
              <c:f>'Bundy, WI'!$I$3</c:f>
              <c:strCache>
                <c:ptCount val="1"/>
                <c:pt idx="0">
                  <c:v>Check</c:v>
                </c:pt>
              </c:strCache>
            </c:strRef>
          </c:tx>
          <c:spPr>
            <a:ln w="28575">
              <a:noFill/>
            </a:ln>
          </c:spPr>
          <c:cat>
            <c:numRef>
              <c:f>'Bundy, WI'!$H$30:$H$53</c:f>
              <c:numCache>
                <c:formatCode>General</c:formatCode>
                <c:ptCount val="24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</c:numCache>
            </c:numRef>
          </c:cat>
          <c:val>
            <c:numRef>
              <c:f>'Bundy, WI'!$I$30:$I$53</c:f>
              <c:numCache>
                <c:formatCode>General</c:formatCode>
                <c:ptCount val="24"/>
                <c:pt idx="0">
                  <c:v>3.8699999999999997</c:v>
                </c:pt>
                <c:pt idx="1">
                  <c:v>4.6899999999999995</c:v>
                </c:pt>
                <c:pt idx="2">
                  <c:v>5.23</c:v>
                </c:pt>
                <c:pt idx="3">
                  <c:v>4.76</c:v>
                </c:pt>
                <c:pt idx="4">
                  <c:v>4.54</c:v>
                </c:pt>
                <c:pt idx="5">
                  <c:v>4.18</c:v>
                </c:pt>
                <c:pt idx="6">
                  <c:v>3.92</c:v>
                </c:pt>
                <c:pt idx="7">
                  <c:v>3.94</c:v>
                </c:pt>
                <c:pt idx="8">
                  <c:v>2.96</c:v>
                </c:pt>
                <c:pt idx="9">
                  <c:v>2.71</c:v>
                </c:pt>
                <c:pt idx="10">
                  <c:v>4.3099999999999996</c:v>
                </c:pt>
                <c:pt idx="11">
                  <c:v>5.58</c:v>
                </c:pt>
                <c:pt idx="12">
                  <c:v>2.9699999999999998</c:v>
                </c:pt>
                <c:pt idx="13">
                  <c:v>3.44</c:v>
                </c:pt>
                <c:pt idx="14">
                  <c:v>4.13</c:v>
                </c:pt>
                <c:pt idx="15">
                  <c:v>4.17</c:v>
                </c:pt>
                <c:pt idx="16">
                  <c:v>2.61</c:v>
                </c:pt>
                <c:pt idx="17">
                  <c:v>2.5099999999999998</c:v>
                </c:pt>
                <c:pt idx="18">
                  <c:v>4.3</c:v>
                </c:pt>
                <c:pt idx="19">
                  <c:v>2.82</c:v>
                </c:pt>
                <c:pt idx="20">
                  <c:v>1.6700000000000004</c:v>
                </c:pt>
                <c:pt idx="21">
                  <c:v>3.02</c:v>
                </c:pt>
                <c:pt idx="22">
                  <c:v>3.12</c:v>
                </c:pt>
                <c:pt idx="23">
                  <c:v>5.09</c:v>
                </c:pt>
              </c:numCache>
            </c:numRef>
          </c:val>
        </c:ser>
        <c:ser>
          <c:idx val="1"/>
          <c:order val="1"/>
          <c:tx>
            <c:strRef>
              <c:f>'Bundy, WI'!$K$3</c:f>
              <c:strCache>
                <c:ptCount val="1"/>
                <c:pt idx="0">
                  <c:v>High N</c:v>
                </c:pt>
              </c:strCache>
            </c:strRef>
          </c:tx>
          <c:spPr>
            <a:solidFill>
              <a:srgbClr val="FF0000"/>
            </a:solidFill>
            <a:ln w="28575">
              <a:noFill/>
            </a:ln>
          </c:spPr>
          <c:cat>
            <c:numRef>
              <c:f>'Bundy, WI'!$H$30:$H$53</c:f>
              <c:numCache>
                <c:formatCode>General</c:formatCode>
                <c:ptCount val="24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</c:numCache>
            </c:numRef>
          </c:cat>
          <c:val>
            <c:numRef>
              <c:f>'Bundy, WI'!$K$30:$K$53</c:f>
              <c:numCache>
                <c:formatCode>General</c:formatCode>
                <c:ptCount val="24"/>
                <c:pt idx="0">
                  <c:v>9.23</c:v>
                </c:pt>
                <c:pt idx="1">
                  <c:v>9.58</c:v>
                </c:pt>
                <c:pt idx="2">
                  <c:v>12.49</c:v>
                </c:pt>
                <c:pt idx="3">
                  <c:v>9.9600000000000026</c:v>
                </c:pt>
                <c:pt idx="4">
                  <c:v>5.72</c:v>
                </c:pt>
                <c:pt idx="5">
                  <c:v>9.16</c:v>
                </c:pt>
                <c:pt idx="6">
                  <c:v>11.16</c:v>
                </c:pt>
                <c:pt idx="7">
                  <c:v>10.67</c:v>
                </c:pt>
                <c:pt idx="8">
                  <c:v>10.49</c:v>
                </c:pt>
                <c:pt idx="9">
                  <c:v>8.15</c:v>
                </c:pt>
                <c:pt idx="10">
                  <c:v>11.18</c:v>
                </c:pt>
                <c:pt idx="11">
                  <c:v>9.8800000000000008</c:v>
                </c:pt>
                <c:pt idx="12">
                  <c:v>8.73</c:v>
                </c:pt>
                <c:pt idx="13">
                  <c:v>9.91</c:v>
                </c:pt>
                <c:pt idx="14">
                  <c:v>14.14</c:v>
                </c:pt>
                <c:pt idx="15">
                  <c:v>12.21</c:v>
                </c:pt>
                <c:pt idx="16">
                  <c:v>10.43</c:v>
                </c:pt>
                <c:pt idx="17">
                  <c:v>10.350000000000003</c:v>
                </c:pt>
                <c:pt idx="18">
                  <c:v>11.41</c:v>
                </c:pt>
                <c:pt idx="19">
                  <c:v>10.200000000000001</c:v>
                </c:pt>
                <c:pt idx="20">
                  <c:v>10.220000000000001</c:v>
                </c:pt>
                <c:pt idx="21">
                  <c:v>10.4</c:v>
                </c:pt>
                <c:pt idx="22">
                  <c:v>12.12</c:v>
                </c:pt>
                <c:pt idx="23">
                  <c:v>13.47</c:v>
                </c:pt>
              </c:numCache>
            </c:numRef>
          </c:val>
        </c:ser>
        <c:axId val="131704320"/>
        <c:axId val="131706240"/>
      </c:barChart>
      <c:catAx>
        <c:axId val="1317043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</c:title>
        <c:numFmt formatCode="General" sourceLinked="1"/>
        <c:tickLblPos val="nextTo"/>
        <c:crossAx val="131706240"/>
        <c:crosses val="autoZero"/>
        <c:auto val="1"/>
        <c:lblAlgn val="ctr"/>
        <c:lblOffset val="100"/>
        <c:tickLblSkip val="4"/>
        <c:tickMarkSkip val="4"/>
      </c:catAx>
      <c:valAx>
        <c:axId val="13170624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Grain yield, Mg/ha</a:t>
                </a:r>
              </a:p>
            </c:rich>
          </c:tx>
          <c:layout/>
        </c:title>
        <c:numFmt formatCode="General" sourceLinked="1"/>
        <c:tickLblPos val="nextTo"/>
        <c:crossAx val="131704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734554553737778"/>
          <c:y val="7.3145660713979377E-2"/>
          <c:w val="0.10174932796612859"/>
          <c:h val="0.15758530183727049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Arlington WI, 1983-2007</a:t>
            </a:r>
          </a:p>
        </c:rich>
      </c:tx>
      <c:layout>
        <c:manualLayout>
          <c:xMode val="edge"/>
          <c:yMode val="edge"/>
          <c:x val="0.29164588801399827"/>
          <c:y val="1.3888888888888904E-2"/>
        </c:manualLayout>
      </c:layout>
      <c:overlay val="1"/>
    </c:title>
    <c:plotArea>
      <c:layout>
        <c:manualLayout>
          <c:layoutTarget val="inner"/>
          <c:xMode val="edge"/>
          <c:yMode val="edge"/>
          <c:x val="0.1212384076990376"/>
          <c:y val="6.065981335666374E-2"/>
          <c:w val="0.81676990376202951"/>
          <c:h val="0.82241105278506854"/>
        </c:manualLayout>
      </c:layout>
      <c:scatterChart>
        <c:scatterStyle val="lineMarker"/>
        <c:ser>
          <c:idx val="1"/>
          <c:order val="0"/>
          <c:tx>
            <c:strRef>
              <c:f>'Bundy, WI'!$O$3</c:f>
              <c:strCache>
                <c:ptCount val="1"/>
                <c:pt idx="0">
                  <c:v>RI 0-N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8.8601924759405121E-2"/>
                  <c:y val="-5.2644721493146709E-2"/>
                </c:manualLayout>
              </c:layout>
              <c:numFmt formatCode="General" sourceLinked="0"/>
            </c:trendlineLbl>
          </c:trendline>
          <c:xVal>
            <c:numRef>
              <c:f>'Bundy, WI'!$L$30:$L$53</c:f>
              <c:numCache>
                <c:formatCode>General</c:formatCode>
                <c:ptCount val="24"/>
                <c:pt idx="0">
                  <c:v>2.3850129198966399</c:v>
                </c:pt>
                <c:pt idx="1">
                  <c:v>2.042643923240937</c:v>
                </c:pt>
                <c:pt idx="2">
                  <c:v>2.3881453154875714</c:v>
                </c:pt>
                <c:pt idx="3">
                  <c:v>2.0924369747899161</c:v>
                </c:pt>
                <c:pt idx="4">
                  <c:v>1.2599118942731278</c:v>
                </c:pt>
                <c:pt idx="5">
                  <c:v>2.1913875598086134</c:v>
                </c:pt>
                <c:pt idx="6">
                  <c:v>2.8469387755102038</c:v>
                </c:pt>
                <c:pt idx="7">
                  <c:v>2.7081218274111687</c:v>
                </c:pt>
                <c:pt idx="8">
                  <c:v>3.5439189189189197</c:v>
                </c:pt>
                <c:pt idx="9">
                  <c:v>3.0073800738007392</c:v>
                </c:pt>
                <c:pt idx="10">
                  <c:v>2.5939675174013939</c:v>
                </c:pt>
                <c:pt idx="11">
                  <c:v>1.7706093189964158</c:v>
                </c:pt>
                <c:pt idx="12">
                  <c:v>2.9393939393939386</c:v>
                </c:pt>
                <c:pt idx="13">
                  <c:v>2.8808139534883721</c:v>
                </c:pt>
                <c:pt idx="14">
                  <c:v>3.4237288135593222</c:v>
                </c:pt>
                <c:pt idx="15">
                  <c:v>2.928057553956835</c:v>
                </c:pt>
                <c:pt idx="16">
                  <c:v>3.9961685823754789</c:v>
                </c:pt>
                <c:pt idx="17">
                  <c:v>4.123505976095613</c:v>
                </c:pt>
                <c:pt idx="18">
                  <c:v>2.6534883720930234</c:v>
                </c:pt>
                <c:pt idx="19">
                  <c:v>3.6170212765957452</c:v>
                </c:pt>
                <c:pt idx="20">
                  <c:v>6.1197604790419167</c:v>
                </c:pt>
                <c:pt idx="21">
                  <c:v>3.4437086092715234</c:v>
                </c:pt>
                <c:pt idx="22">
                  <c:v>3.8846153846153837</c:v>
                </c:pt>
                <c:pt idx="23">
                  <c:v>2.6463654223968569</c:v>
                </c:pt>
              </c:numCache>
            </c:numRef>
          </c:xVal>
          <c:yVal>
            <c:numRef>
              <c:f>'Bundy, WI'!$N$30:$N$53</c:f>
              <c:numCache>
                <c:formatCode>General</c:formatCode>
                <c:ptCount val="24"/>
                <c:pt idx="0">
                  <c:v>9.23</c:v>
                </c:pt>
                <c:pt idx="1">
                  <c:v>9.58</c:v>
                </c:pt>
                <c:pt idx="2">
                  <c:v>12.49</c:v>
                </c:pt>
                <c:pt idx="3">
                  <c:v>9.9600000000000026</c:v>
                </c:pt>
                <c:pt idx="4">
                  <c:v>6.13</c:v>
                </c:pt>
                <c:pt idx="5">
                  <c:v>9.16</c:v>
                </c:pt>
                <c:pt idx="6">
                  <c:v>11.16</c:v>
                </c:pt>
                <c:pt idx="7">
                  <c:v>10.850000000000003</c:v>
                </c:pt>
                <c:pt idx="8">
                  <c:v>10.49</c:v>
                </c:pt>
                <c:pt idx="9">
                  <c:v>8.15</c:v>
                </c:pt>
                <c:pt idx="10">
                  <c:v>11.25</c:v>
                </c:pt>
                <c:pt idx="11">
                  <c:v>9.8800000000000008</c:v>
                </c:pt>
                <c:pt idx="12">
                  <c:v>9.06</c:v>
                </c:pt>
                <c:pt idx="13">
                  <c:v>9.91</c:v>
                </c:pt>
                <c:pt idx="14">
                  <c:v>14.14</c:v>
                </c:pt>
                <c:pt idx="15">
                  <c:v>13.25</c:v>
                </c:pt>
                <c:pt idx="16">
                  <c:v>10.64</c:v>
                </c:pt>
                <c:pt idx="17">
                  <c:v>11.28</c:v>
                </c:pt>
                <c:pt idx="18">
                  <c:v>11.59</c:v>
                </c:pt>
                <c:pt idx="19">
                  <c:v>10.200000000000001</c:v>
                </c:pt>
                <c:pt idx="20">
                  <c:v>10.450000000000003</c:v>
                </c:pt>
                <c:pt idx="21">
                  <c:v>11.33</c:v>
                </c:pt>
                <c:pt idx="22">
                  <c:v>12.12</c:v>
                </c:pt>
                <c:pt idx="23">
                  <c:v>13.75</c:v>
                </c:pt>
              </c:numCache>
            </c:numRef>
          </c:yVal>
        </c:ser>
        <c:ser>
          <c:idx val="0"/>
          <c:order val="1"/>
          <c:tx>
            <c:strRef>
              <c:f>'Bundy, WI'!$P$3</c:f>
              <c:strCache>
                <c:ptCount val="1"/>
                <c:pt idx="0">
                  <c:v>RI mid-N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15555555555555556"/>
                  <c:y val="0.42092847769028902"/>
                </c:manualLayout>
              </c:layout>
              <c:numFmt formatCode="General" sourceLinked="0"/>
            </c:trendlineLbl>
          </c:trendline>
          <c:xVal>
            <c:numRef>
              <c:f>'Bundy, WI'!$M$30:$M$55</c:f>
              <c:numCache>
                <c:formatCode>General</c:formatCode>
                <c:ptCount val="26"/>
                <c:pt idx="0">
                  <c:v>1.0417607223476295</c:v>
                </c:pt>
                <c:pt idx="1">
                  <c:v>1.0031413612565445</c:v>
                </c:pt>
                <c:pt idx="2">
                  <c:v>1.0602716468590834</c:v>
                </c:pt>
                <c:pt idx="3">
                  <c:v>1.057324840764331</c:v>
                </c:pt>
                <c:pt idx="4">
                  <c:v>0.93311582381729197</c:v>
                </c:pt>
                <c:pt idx="5">
                  <c:v>1.0143964562569214</c:v>
                </c:pt>
                <c:pt idx="6">
                  <c:v>1.1016781836130305</c:v>
                </c:pt>
                <c:pt idx="7">
                  <c:v>0.98341013824884771</c:v>
                </c:pt>
                <c:pt idx="8">
                  <c:v>1.0938477580813348</c:v>
                </c:pt>
                <c:pt idx="9">
                  <c:v>1.0681520314547845</c:v>
                </c:pt>
                <c:pt idx="10">
                  <c:v>0.99377777777777776</c:v>
                </c:pt>
                <c:pt idx="11">
                  <c:v>1.0356394129979032</c:v>
                </c:pt>
                <c:pt idx="12">
                  <c:v>0.96357615894039739</c:v>
                </c:pt>
                <c:pt idx="13">
                  <c:v>1.0376963350785338</c:v>
                </c:pt>
                <c:pt idx="14">
                  <c:v>1.0513011152416358</c:v>
                </c:pt>
                <c:pt idx="15">
                  <c:v>0.92150943396226426</c:v>
                </c:pt>
                <c:pt idx="16">
                  <c:v>0.98026315789473639</c:v>
                </c:pt>
                <c:pt idx="17">
                  <c:v>0.91755319148936143</c:v>
                </c:pt>
                <c:pt idx="18">
                  <c:v>0.98446937014667801</c:v>
                </c:pt>
                <c:pt idx="19">
                  <c:v>1.0079051383399205</c:v>
                </c:pt>
                <c:pt idx="20">
                  <c:v>0.97799043062200997</c:v>
                </c:pt>
                <c:pt idx="21">
                  <c:v>0.91791703442188899</c:v>
                </c:pt>
                <c:pt idx="22">
                  <c:v>1.0236486486486482</c:v>
                </c:pt>
                <c:pt idx="23">
                  <c:v>0.97963636363636353</c:v>
                </c:pt>
              </c:numCache>
            </c:numRef>
          </c:xVal>
          <c:yVal>
            <c:numRef>
              <c:f>'Bundy, WI'!$N$30:$N$55</c:f>
              <c:numCache>
                <c:formatCode>General</c:formatCode>
                <c:ptCount val="26"/>
                <c:pt idx="0">
                  <c:v>9.23</c:v>
                </c:pt>
                <c:pt idx="1">
                  <c:v>9.58</c:v>
                </c:pt>
                <c:pt idx="2">
                  <c:v>12.49</c:v>
                </c:pt>
                <c:pt idx="3">
                  <c:v>9.9600000000000026</c:v>
                </c:pt>
                <c:pt idx="4">
                  <c:v>6.13</c:v>
                </c:pt>
                <c:pt idx="5">
                  <c:v>9.16</c:v>
                </c:pt>
                <c:pt idx="6">
                  <c:v>11.16</c:v>
                </c:pt>
                <c:pt idx="7">
                  <c:v>10.850000000000003</c:v>
                </c:pt>
                <c:pt idx="8">
                  <c:v>10.49</c:v>
                </c:pt>
                <c:pt idx="9">
                  <c:v>8.15</c:v>
                </c:pt>
                <c:pt idx="10">
                  <c:v>11.25</c:v>
                </c:pt>
                <c:pt idx="11">
                  <c:v>9.8800000000000008</c:v>
                </c:pt>
                <c:pt idx="12">
                  <c:v>9.06</c:v>
                </c:pt>
                <c:pt idx="13">
                  <c:v>9.91</c:v>
                </c:pt>
                <c:pt idx="14">
                  <c:v>14.14</c:v>
                </c:pt>
                <c:pt idx="15">
                  <c:v>13.25</c:v>
                </c:pt>
                <c:pt idx="16">
                  <c:v>10.64</c:v>
                </c:pt>
                <c:pt idx="17">
                  <c:v>11.28</c:v>
                </c:pt>
                <c:pt idx="18">
                  <c:v>11.59</c:v>
                </c:pt>
                <c:pt idx="19">
                  <c:v>10.200000000000001</c:v>
                </c:pt>
                <c:pt idx="20">
                  <c:v>10.450000000000003</c:v>
                </c:pt>
                <c:pt idx="21">
                  <c:v>11.33</c:v>
                </c:pt>
                <c:pt idx="22">
                  <c:v>12.12</c:v>
                </c:pt>
                <c:pt idx="23">
                  <c:v>13.75</c:v>
                </c:pt>
              </c:numCache>
            </c:numRef>
          </c:yVal>
        </c:ser>
        <c:axId val="135477504"/>
        <c:axId val="135487872"/>
      </c:scatterChart>
      <c:valAx>
        <c:axId val="1354775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</a:t>
                </a:r>
              </a:p>
            </c:rich>
          </c:tx>
          <c:layout/>
        </c:title>
        <c:numFmt formatCode="General" sourceLinked="1"/>
        <c:tickLblPos val="nextTo"/>
        <c:crossAx val="135487872"/>
        <c:crosses val="autoZero"/>
        <c:crossBetween val="midCat"/>
      </c:valAx>
      <c:valAx>
        <c:axId val="135487872"/>
        <c:scaling>
          <c:orientation val="minMax"/>
          <c:min val="3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Maximum yield, Mg/ha</a:t>
                </a:r>
              </a:p>
            </c:rich>
          </c:tx>
          <c:layout/>
        </c:title>
        <c:numFmt formatCode="General" sourceLinked="1"/>
        <c:tickLblPos val="nextTo"/>
        <c:crossAx val="1354775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3541797900262497"/>
          <c:y val="0.60609762321376515"/>
          <c:w val="0.20902646544181974"/>
          <c:h val="0.22298993875765535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400" b="1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Arlington WI, 1983-2007</a:t>
            </a: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8.4065768952794023E-2"/>
          <c:y val="5.1400554097404488E-2"/>
          <c:w val="0.88571398683860159"/>
          <c:h val="0.79523549139690852"/>
        </c:manualLayout>
      </c:layout>
      <c:barChart>
        <c:barDir val="col"/>
        <c:grouping val="clustered"/>
        <c:ser>
          <c:idx val="0"/>
          <c:order val="0"/>
          <c:tx>
            <c:strRef>
              <c:f>'Bundy, WI'!$I$3</c:f>
              <c:strCache>
                <c:ptCount val="1"/>
                <c:pt idx="0">
                  <c:v>Check</c:v>
                </c:pt>
              </c:strCache>
            </c:strRef>
          </c:tx>
          <c:spPr>
            <a:ln w="28575">
              <a:noFill/>
            </a:ln>
          </c:spPr>
          <c:cat>
            <c:numRef>
              <c:f>'Bundy, WI'!$H$30:$H$53</c:f>
              <c:numCache>
                <c:formatCode>General</c:formatCode>
                <c:ptCount val="24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</c:numCache>
            </c:numRef>
          </c:cat>
          <c:val>
            <c:numRef>
              <c:f>'Bundy, WI'!$I$30:$I$53</c:f>
              <c:numCache>
                <c:formatCode>General</c:formatCode>
                <c:ptCount val="24"/>
                <c:pt idx="0">
                  <c:v>3.8699999999999997</c:v>
                </c:pt>
                <c:pt idx="1">
                  <c:v>4.6899999999999995</c:v>
                </c:pt>
                <c:pt idx="2">
                  <c:v>5.23</c:v>
                </c:pt>
                <c:pt idx="3">
                  <c:v>4.76</c:v>
                </c:pt>
                <c:pt idx="4">
                  <c:v>4.54</c:v>
                </c:pt>
                <c:pt idx="5">
                  <c:v>4.18</c:v>
                </c:pt>
                <c:pt idx="6">
                  <c:v>3.92</c:v>
                </c:pt>
                <c:pt idx="7">
                  <c:v>3.94</c:v>
                </c:pt>
                <c:pt idx="8">
                  <c:v>2.96</c:v>
                </c:pt>
                <c:pt idx="9">
                  <c:v>2.71</c:v>
                </c:pt>
                <c:pt idx="10">
                  <c:v>4.3099999999999996</c:v>
                </c:pt>
                <c:pt idx="11">
                  <c:v>5.58</c:v>
                </c:pt>
                <c:pt idx="12">
                  <c:v>2.9699999999999998</c:v>
                </c:pt>
                <c:pt idx="13">
                  <c:v>3.44</c:v>
                </c:pt>
                <c:pt idx="14">
                  <c:v>4.13</c:v>
                </c:pt>
                <c:pt idx="15">
                  <c:v>4.17</c:v>
                </c:pt>
                <c:pt idx="16">
                  <c:v>2.61</c:v>
                </c:pt>
                <c:pt idx="17">
                  <c:v>2.5099999999999998</c:v>
                </c:pt>
                <c:pt idx="18">
                  <c:v>4.3</c:v>
                </c:pt>
                <c:pt idx="19">
                  <c:v>2.82</c:v>
                </c:pt>
                <c:pt idx="20">
                  <c:v>1.6700000000000004</c:v>
                </c:pt>
                <c:pt idx="21">
                  <c:v>3.02</c:v>
                </c:pt>
                <c:pt idx="22">
                  <c:v>3.12</c:v>
                </c:pt>
                <c:pt idx="23">
                  <c:v>5.09</c:v>
                </c:pt>
              </c:numCache>
            </c:numRef>
          </c:val>
        </c:ser>
        <c:ser>
          <c:idx val="1"/>
          <c:order val="1"/>
          <c:tx>
            <c:strRef>
              <c:f>'Bundy, WI'!$K$3</c:f>
              <c:strCache>
                <c:ptCount val="1"/>
                <c:pt idx="0">
                  <c:v>High N</c:v>
                </c:pt>
              </c:strCache>
            </c:strRef>
          </c:tx>
          <c:spPr>
            <a:ln w="28575">
              <a:noFill/>
            </a:ln>
          </c:spPr>
          <c:cat>
            <c:numRef>
              <c:f>'Bundy, WI'!$H$30:$H$53</c:f>
              <c:numCache>
                <c:formatCode>General</c:formatCode>
                <c:ptCount val="24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</c:numCache>
            </c:numRef>
          </c:cat>
          <c:val>
            <c:numRef>
              <c:f>'Bundy, WI'!$K$30:$K$53</c:f>
              <c:numCache>
                <c:formatCode>General</c:formatCode>
                <c:ptCount val="24"/>
                <c:pt idx="0">
                  <c:v>9.23</c:v>
                </c:pt>
                <c:pt idx="1">
                  <c:v>9.58</c:v>
                </c:pt>
                <c:pt idx="2">
                  <c:v>12.49</c:v>
                </c:pt>
                <c:pt idx="3">
                  <c:v>9.9600000000000026</c:v>
                </c:pt>
                <c:pt idx="4">
                  <c:v>5.72</c:v>
                </c:pt>
                <c:pt idx="5">
                  <c:v>9.16</c:v>
                </c:pt>
                <c:pt idx="6">
                  <c:v>11.16</c:v>
                </c:pt>
                <c:pt idx="7">
                  <c:v>10.67</c:v>
                </c:pt>
                <c:pt idx="8">
                  <c:v>10.49</c:v>
                </c:pt>
                <c:pt idx="9">
                  <c:v>8.15</c:v>
                </c:pt>
                <c:pt idx="10">
                  <c:v>11.18</c:v>
                </c:pt>
                <c:pt idx="11">
                  <c:v>9.8800000000000008</c:v>
                </c:pt>
                <c:pt idx="12">
                  <c:v>8.73</c:v>
                </c:pt>
                <c:pt idx="13">
                  <c:v>9.91</c:v>
                </c:pt>
                <c:pt idx="14">
                  <c:v>14.14</c:v>
                </c:pt>
                <c:pt idx="15">
                  <c:v>12.21</c:v>
                </c:pt>
                <c:pt idx="16">
                  <c:v>10.43</c:v>
                </c:pt>
                <c:pt idx="17">
                  <c:v>10.350000000000003</c:v>
                </c:pt>
                <c:pt idx="18">
                  <c:v>11.41</c:v>
                </c:pt>
                <c:pt idx="19">
                  <c:v>10.200000000000001</c:v>
                </c:pt>
                <c:pt idx="20">
                  <c:v>10.220000000000001</c:v>
                </c:pt>
                <c:pt idx="21">
                  <c:v>10.4</c:v>
                </c:pt>
                <c:pt idx="22">
                  <c:v>12.12</c:v>
                </c:pt>
                <c:pt idx="23">
                  <c:v>13.47</c:v>
                </c:pt>
              </c:numCache>
            </c:numRef>
          </c:val>
        </c:ser>
        <c:axId val="139600640"/>
        <c:axId val="139602560"/>
      </c:barChart>
      <c:catAx>
        <c:axId val="1396006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</c:title>
        <c:numFmt formatCode="General" sourceLinked="1"/>
        <c:tickLblPos val="nextTo"/>
        <c:crossAx val="139602560"/>
        <c:crosses val="autoZero"/>
        <c:auto val="1"/>
        <c:lblAlgn val="ctr"/>
        <c:lblOffset val="100"/>
        <c:tickLblSkip val="4"/>
        <c:tickMarkSkip val="4"/>
      </c:catAx>
      <c:valAx>
        <c:axId val="13960256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Grain yield, Mg/ha</a:t>
                </a:r>
              </a:p>
            </c:rich>
          </c:tx>
          <c:layout/>
        </c:title>
        <c:numFmt formatCode="General" sourceLinked="1"/>
        <c:tickLblPos val="nextTo"/>
        <c:crossAx val="139600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5893390429543562E-2"/>
          <c:y val="2.9572675964524058E-2"/>
          <c:w val="0.17962419877531949"/>
          <c:h val="0.15758530183727049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b="1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Exp. 502, 1971-2012</a:t>
            </a:r>
            <a:br>
              <a:rPr lang="en-US"/>
            </a:br>
            <a:r>
              <a:rPr lang="en-US"/>
              <a:t>Lahoma, OK</a:t>
            </a:r>
          </a:p>
        </c:rich>
      </c:tx>
      <c:layout>
        <c:manualLayout>
          <c:xMode val="edge"/>
          <c:yMode val="edge"/>
          <c:x val="0.39391392482189735"/>
          <c:y val="3.3095581802274718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570978980984268"/>
          <c:y val="3.5928238381966959E-2"/>
          <c:w val="0.86235816158410261"/>
          <c:h val="0.81864080535757955"/>
        </c:manualLayout>
      </c:layout>
      <c:barChart>
        <c:barDir val="col"/>
        <c:grouping val="clustered"/>
        <c:ser>
          <c:idx val="1"/>
          <c:order val="0"/>
          <c:tx>
            <c:strRef>
              <c:f>'Treatment Means'!$O$4</c:f>
              <c:strCache>
                <c:ptCount val="1"/>
                <c:pt idx="0">
                  <c:v>45-20-55</c:v>
                </c:pt>
              </c:strCache>
            </c:strRef>
          </c:tx>
          <c:spPr>
            <a:solidFill>
              <a:schemeClr val="accent1"/>
            </a:solidFill>
            <a:ln w="12700">
              <a:noFill/>
              <a:prstDash val="solid"/>
            </a:ln>
          </c:spPr>
          <c:cat>
            <c:numRef>
              <c:f>'Treatment Means'!$G$5:$G$45</c:f>
              <c:numCache>
                <c:formatCode>General</c:formatCode>
                <c:ptCount val="41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</c:numCache>
            </c:numRef>
          </c:cat>
          <c:val>
            <c:numRef>
              <c:f>'Treatment Means'!$O$5:$O$45</c:f>
              <c:numCache>
                <c:formatCode>General</c:formatCode>
                <c:ptCount val="41"/>
                <c:pt idx="0">
                  <c:v>2387.2799999999997</c:v>
                </c:pt>
                <c:pt idx="1">
                  <c:v>1705.3680000000002</c:v>
                </c:pt>
                <c:pt idx="2">
                  <c:v>2191.3584000000001</c:v>
                </c:pt>
                <c:pt idx="3">
                  <c:v>2669.0663999999997</c:v>
                </c:pt>
                <c:pt idx="4">
                  <c:v>2154.7679999999991</c:v>
                </c:pt>
                <c:pt idx="5">
                  <c:v>1890.5039999999999</c:v>
                </c:pt>
                <c:pt idx="6">
                  <c:v>2260.4736000000012</c:v>
                </c:pt>
                <c:pt idx="7">
                  <c:v>2406.2639999999997</c:v>
                </c:pt>
                <c:pt idx="8">
                  <c:v>2514.4560000000001</c:v>
                </c:pt>
                <c:pt idx="9">
                  <c:v>2169.0479999999998</c:v>
                </c:pt>
                <c:pt idx="10">
                  <c:v>2205.5040000000004</c:v>
                </c:pt>
                <c:pt idx="11">
                  <c:v>3463.8240000000005</c:v>
                </c:pt>
                <c:pt idx="12">
                  <c:v>2860.0320000000006</c:v>
                </c:pt>
                <c:pt idx="13">
                  <c:v>2305.2960000000003</c:v>
                </c:pt>
                <c:pt idx="14">
                  <c:v>2894.8080000000004</c:v>
                </c:pt>
                <c:pt idx="15">
                  <c:v>2762.7599999999998</c:v>
                </c:pt>
                <c:pt idx="16">
                  <c:v>3223.9200000000005</c:v>
                </c:pt>
                <c:pt idx="17">
                  <c:v>2520.672</c:v>
                </c:pt>
                <c:pt idx="18">
                  <c:v>3256.5120000000002</c:v>
                </c:pt>
                <c:pt idx="19">
                  <c:v>1890.5039999999999</c:v>
                </c:pt>
                <c:pt idx="20">
                  <c:v>2320.4412000000002</c:v>
                </c:pt>
                <c:pt idx="21">
                  <c:v>2124.2760000000003</c:v>
                </c:pt>
                <c:pt idx="22">
                  <c:v>1516.6720799999998</c:v>
                </c:pt>
                <c:pt idx="23">
                  <c:v>2544.2485756799997</c:v>
                </c:pt>
                <c:pt idx="24">
                  <c:v>1833.8322643199997</c:v>
                </c:pt>
                <c:pt idx="25">
                  <c:v>1959.8779468799999</c:v>
                </c:pt>
                <c:pt idx="26">
                  <c:v>2767.6714934400002</c:v>
                </c:pt>
                <c:pt idx="27">
                  <c:v>2083.988800319999</c:v>
                </c:pt>
                <c:pt idx="28">
                  <c:v>2429.58272928</c:v>
                </c:pt>
                <c:pt idx="29">
                  <c:v>1845.8949465599992</c:v>
                </c:pt>
                <c:pt idx="30">
                  <c:v>3231.8545190400009</c:v>
                </c:pt>
                <c:pt idx="31">
                  <c:v>4555.2073190399997</c:v>
                </c:pt>
                <c:pt idx="32">
                  <c:v>2419.2000000000003</c:v>
                </c:pt>
                <c:pt idx="33">
                  <c:v>2239.073376960001</c:v>
                </c:pt>
                <c:pt idx="34">
                  <c:v>2412.48</c:v>
                </c:pt>
                <c:pt idx="35">
                  <c:v>3474.24</c:v>
                </c:pt>
                <c:pt idx="36">
                  <c:v>4658.9760000000006</c:v>
                </c:pt>
                <c:pt idx="37">
                  <c:v>2532.9360000000006</c:v>
                </c:pt>
                <c:pt idx="38">
                  <c:v>1387.0080000000003</c:v>
                </c:pt>
                <c:pt idx="39">
                  <c:v>2438.6879999999996</c:v>
                </c:pt>
                <c:pt idx="40">
                  <c:v>3251.8080000000004</c:v>
                </c:pt>
              </c:numCache>
            </c:numRef>
          </c:val>
        </c:ser>
        <c:ser>
          <c:idx val="2"/>
          <c:order val="1"/>
          <c:tx>
            <c:strRef>
              <c:f>'Treatment Means'!$T$4</c:f>
              <c:strCache>
                <c:ptCount val="1"/>
                <c:pt idx="0">
                  <c:v>112-20-55</c:v>
                </c:pt>
              </c:strCache>
            </c:strRef>
          </c:tx>
          <c:spPr>
            <a:solidFill>
              <a:schemeClr val="accent2"/>
            </a:solidFill>
            <a:ln w="12700">
              <a:noFill/>
              <a:prstDash val="solid"/>
            </a:ln>
          </c:spPr>
          <c:cat>
            <c:numRef>
              <c:f>'Treatment Means'!$G$5:$G$45</c:f>
              <c:numCache>
                <c:formatCode>General</c:formatCode>
                <c:ptCount val="41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</c:numCache>
            </c:numRef>
          </c:cat>
          <c:val>
            <c:numRef>
              <c:f>'Treatment Means'!$T$5:$T$45</c:f>
              <c:numCache>
                <c:formatCode>General</c:formatCode>
                <c:ptCount val="41"/>
                <c:pt idx="0">
                  <c:v>2514.96</c:v>
                </c:pt>
                <c:pt idx="1">
                  <c:v>1467.6479999999999</c:v>
                </c:pt>
                <c:pt idx="2">
                  <c:v>1868.1431999999998</c:v>
                </c:pt>
                <c:pt idx="3">
                  <c:v>3396.8088000000007</c:v>
                </c:pt>
                <c:pt idx="4">
                  <c:v>3140.6759999999999</c:v>
                </c:pt>
                <c:pt idx="5">
                  <c:v>1937.2584000000002</c:v>
                </c:pt>
                <c:pt idx="6">
                  <c:v>2591.8200000000002</c:v>
                </c:pt>
                <c:pt idx="7">
                  <c:v>2659.9440000000004</c:v>
                </c:pt>
                <c:pt idx="8">
                  <c:v>3715.9920000000002</c:v>
                </c:pt>
                <c:pt idx="9">
                  <c:v>2606.1839999999997</c:v>
                </c:pt>
                <c:pt idx="10">
                  <c:v>1868.1599999999999</c:v>
                </c:pt>
                <c:pt idx="11">
                  <c:v>2514.4560000000001</c:v>
                </c:pt>
                <c:pt idx="12">
                  <c:v>2711.5200000000004</c:v>
                </c:pt>
                <c:pt idx="13">
                  <c:v>2030.7839999999999</c:v>
                </c:pt>
                <c:pt idx="14">
                  <c:v>3091.8720000000012</c:v>
                </c:pt>
                <c:pt idx="15">
                  <c:v>2788.9679999999998</c:v>
                </c:pt>
                <c:pt idx="16">
                  <c:v>4244.3520000000026</c:v>
                </c:pt>
                <c:pt idx="17">
                  <c:v>2709.672</c:v>
                </c:pt>
                <c:pt idx="18">
                  <c:v>2947.5600000000004</c:v>
                </c:pt>
                <c:pt idx="19">
                  <c:v>1981.7280000000001</c:v>
                </c:pt>
                <c:pt idx="20">
                  <c:v>2603.8135200000015</c:v>
                </c:pt>
                <c:pt idx="21">
                  <c:v>2440.5796800000003</c:v>
                </c:pt>
                <c:pt idx="22">
                  <c:v>3045.1344000000008</c:v>
                </c:pt>
                <c:pt idx="23">
                  <c:v>3088.2654969600003</c:v>
                </c:pt>
                <c:pt idx="24">
                  <c:v>2604.8674176000013</c:v>
                </c:pt>
                <c:pt idx="25">
                  <c:v>3572.8653945600017</c:v>
                </c:pt>
                <c:pt idx="26">
                  <c:v>3780.1235875200005</c:v>
                </c:pt>
                <c:pt idx="27">
                  <c:v>3630.6120614399997</c:v>
                </c:pt>
                <c:pt idx="28">
                  <c:v>2647.4691398400014</c:v>
                </c:pt>
                <c:pt idx="29">
                  <c:v>1422.2450524800004</c:v>
                </c:pt>
                <c:pt idx="30">
                  <c:v>2951.1288038400003</c:v>
                </c:pt>
                <c:pt idx="31">
                  <c:v>5935.7140214400024</c:v>
                </c:pt>
                <c:pt idx="32">
                  <c:v>4079.0400000000004</c:v>
                </c:pt>
                <c:pt idx="33">
                  <c:v>2874.7855113600003</c:v>
                </c:pt>
                <c:pt idx="34">
                  <c:v>2735.0400000000004</c:v>
                </c:pt>
                <c:pt idx="35">
                  <c:v>3380.1600000000003</c:v>
                </c:pt>
                <c:pt idx="36">
                  <c:v>5935.1040000000003</c:v>
                </c:pt>
                <c:pt idx="37">
                  <c:v>4907.9520000000002</c:v>
                </c:pt>
                <c:pt idx="38">
                  <c:v>2104.7039999999997</c:v>
                </c:pt>
                <c:pt idx="39">
                  <c:v>3003.1679999999997</c:v>
                </c:pt>
                <c:pt idx="40">
                  <c:v>4113.9839999999995</c:v>
                </c:pt>
              </c:numCache>
            </c:numRef>
          </c:val>
        </c:ser>
        <c:axId val="139678464"/>
        <c:axId val="139680000"/>
      </c:barChart>
      <c:catAx>
        <c:axId val="139678464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39680000"/>
        <c:crosses val="autoZero"/>
        <c:auto val="1"/>
        <c:lblAlgn val="ctr"/>
        <c:lblOffset val="100"/>
        <c:tickLblSkip val="1"/>
        <c:tickMarkSkip val="1"/>
      </c:catAx>
      <c:valAx>
        <c:axId val="13968000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Grain yield, kg/ha</a:t>
                </a:r>
              </a:p>
            </c:rich>
          </c:tx>
          <c:layout>
            <c:manualLayout>
              <c:xMode val="edge"/>
              <c:yMode val="edge"/>
              <c:x val="1.5268232813654477E-2"/>
              <c:y val="0.3041679790026248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3967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304214623348764"/>
          <c:y val="0.29151002007102061"/>
          <c:w val="0.10852601022045394"/>
          <c:h val="0.10831236683649838"/>
        </c:manualLayout>
      </c:layout>
      <c:spPr>
        <a:noFill/>
        <a:ln w="3175">
          <a:noFill/>
          <a:prstDash val="solid"/>
        </a:ln>
      </c:sp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RCRS, Mead NE 1969-1983</a:t>
            </a:r>
          </a:p>
        </c:rich>
      </c:tx>
      <c:layout>
        <c:manualLayout>
          <c:xMode val="edge"/>
          <c:yMode val="edge"/>
          <c:x val="0.37018321910443375"/>
          <c:y val="9.2288696768172364E-4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3485382137144319"/>
          <c:y val="4.1980962926147981E-2"/>
          <c:w val="0.84142527783879151"/>
          <c:h val="0.76010288456558917"/>
        </c:manualLayout>
      </c:layout>
      <c:barChart>
        <c:barDir val="col"/>
        <c:grouping val="clustered"/>
        <c:ser>
          <c:idx val="1"/>
          <c:order val="0"/>
          <c:tx>
            <c:strRef>
              <c:f>Sheet1!$B$4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1"/>
            </a:solidFill>
            <a:ln w="12700">
              <a:noFill/>
              <a:prstDash val="solid"/>
            </a:ln>
          </c:spPr>
          <c:cat>
            <c:numRef>
              <c:f>Sheet1!$A$5:$A$19</c:f>
              <c:numCache>
                <c:formatCode>General</c:formatCode>
                <c:ptCount val="15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</c:numCache>
            </c:numRef>
          </c:cat>
          <c:val>
            <c:numRef>
              <c:f>Sheet1!$B$5:$B$19</c:f>
              <c:numCache>
                <c:formatCode>General</c:formatCode>
                <c:ptCount val="15"/>
                <c:pt idx="0">
                  <c:v>148</c:v>
                </c:pt>
                <c:pt idx="1">
                  <c:v>98</c:v>
                </c:pt>
                <c:pt idx="2">
                  <c:v>101</c:v>
                </c:pt>
                <c:pt idx="3">
                  <c:v>67</c:v>
                </c:pt>
                <c:pt idx="4">
                  <c:v>96</c:v>
                </c:pt>
                <c:pt idx="5">
                  <c:v>68</c:v>
                </c:pt>
                <c:pt idx="6">
                  <c:v>41</c:v>
                </c:pt>
                <c:pt idx="7">
                  <c:v>96</c:v>
                </c:pt>
                <c:pt idx="8">
                  <c:v>84</c:v>
                </c:pt>
                <c:pt idx="9">
                  <c:v>149</c:v>
                </c:pt>
                <c:pt idx="10">
                  <c:v>93</c:v>
                </c:pt>
                <c:pt idx="11">
                  <c:v>61</c:v>
                </c:pt>
                <c:pt idx="12">
                  <c:v>108</c:v>
                </c:pt>
                <c:pt idx="13">
                  <c:v>75</c:v>
                </c:pt>
                <c:pt idx="14">
                  <c:v>54</c:v>
                </c:pt>
              </c:numCache>
            </c:numRef>
          </c:val>
        </c:ser>
        <c:ser>
          <c:idx val="0"/>
          <c:order val="1"/>
          <c:tx>
            <c:strRef>
              <c:f>Sheet1!$C$4</c:f>
              <c:strCache>
                <c:ptCount val="1"/>
                <c:pt idx="0">
                  <c:v>90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val>
            <c:numRef>
              <c:f>Sheet1!$C$5:$C$19</c:f>
              <c:numCache>
                <c:formatCode>General</c:formatCode>
                <c:ptCount val="15"/>
                <c:pt idx="0">
                  <c:v>167</c:v>
                </c:pt>
                <c:pt idx="1">
                  <c:v>127</c:v>
                </c:pt>
                <c:pt idx="2">
                  <c:v>154</c:v>
                </c:pt>
                <c:pt idx="3">
                  <c:v>142</c:v>
                </c:pt>
                <c:pt idx="4">
                  <c:v>131</c:v>
                </c:pt>
                <c:pt idx="5">
                  <c:v>108</c:v>
                </c:pt>
                <c:pt idx="6">
                  <c:v>131</c:v>
                </c:pt>
                <c:pt idx="7">
                  <c:v>139</c:v>
                </c:pt>
                <c:pt idx="8">
                  <c:v>107</c:v>
                </c:pt>
                <c:pt idx="9">
                  <c:v>181</c:v>
                </c:pt>
                <c:pt idx="10">
                  <c:v>170</c:v>
                </c:pt>
                <c:pt idx="11">
                  <c:v>139</c:v>
                </c:pt>
                <c:pt idx="12">
                  <c:v>137</c:v>
                </c:pt>
                <c:pt idx="13">
                  <c:v>145</c:v>
                </c:pt>
                <c:pt idx="14">
                  <c:v>118</c:v>
                </c:pt>
              </c:numCache>
            </c:numRef>
          </c:val>
        </c:ser>
        <c:ser>
          <c:idx val="2"/>
          <c:order val="2"/>
          <c:tx>
            <c:v>180</c:v>
          </c:tx>
          <c:spPr>
            <a:solidFill>
              <a:srgbClr val="C00000"/>
            </a:solidFill>
            <a:ln w="12700">
              <a:noFill/>
              <a:prstDash val="solid"/>
            </a:ln>
          </c:spPr>
          <c:cat>
            <c:numRef>
              <c:f>Sheet1!$A$5:$A$19</c:f>
              <c:numCache>
                <c:formatCode>General</c:formatCode>
                <c:ptCount val="15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</c:numCache>
            </c:numRef>
          </c:cat>
          <c:val>
            <c:numRef>
              <c:f>Sheet1!$D$5:$D$19</c:f>
              <c:numCache>
                <c:formatCode>General</c:formatCode>
                <c:ptCount val="15"/>
                <c:pt idx="0">
                  <c:v>175</c:v>
                </c:pt>
                <c:pt idx="1">
                  <c:v>133</c:v>
                </c:pt>
                <c:pt idx="2">
                  <c:v>144</c:v>
                </c:pt>
                <c:pt idx="3">
                  <c:v>152</c:v>
                </c:pt>
                <c:pt idx="4">
                  <c:v>140</c:v>
                </c:pt>
                <c:pt idx="5">
                  <c:v>118</c:v>
                </c:pt>
                <c:pt idx="6">
                  <c:v>142</c:v>
                </c:pt>
                <c:pt idx="7">
                  <c:v>135</c:v>
                </c:pt>
                <c:pt idx="8">
                  <c:v>121</c:v>
                </c:pt>
                <c:pt idx="9">
                  <c:v>175</c:v>
                </c:pt>
                <c:pt idx="10">
                  <c:v>173</c:v>
                </c:pt>
                <c:pt idx="11">
                  <c:v>144</c:v>
                </c:pt>
                <c:pt idx="12">
                  <c:v>144</c:v>
                </c:pt>
                <c:pt idx="13">
                  <c:v>155</c:v>
                </c:pt>
                <c:pt idx="14">
                  <c:v>119</c:v>
                </c:pt>
              </c:numCache>
            </c:numRef>
          </c:val>
        </c:ser>
        <c:axId val="141063680"/>
        <c:axId val="141065600"/>
      </c:barChart>
      <c:catAx>
        <c:axId val="1410636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2103644811388872"/>
              <c:y val="0.916669052732044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en-US"/>
          </a:p>
        </c:txPr>
        <c:crossAx val="141065600"/>
        <c:crosses val="autoZero"/>
        <c:auto val="1"/>
        <c:lblAlgn val="ctr"/>
        <c:lblOffset val="100"/>
        <c:tickLblSkip val="1"/>
        <c:tickMarkSkip val="1"/>
      </c:catAx>
      <c:valAx>
        <c:axId val="14106560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Grain Yield, bu/ac</a:t>
                </a:r>
              </a:p>
            </c:rich>
          </c:tx>
          <c:layout>
            <c:manualLayout>
              <c:xMode val="edge"/>
              <c:yMode val="edge"/>
              <c:x val="1.6181229773462789E-2"/>
              <c:y val="0.2500005302367506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41063680"/>
        <c:crosses val="autoZero"/>
        <c:crossBetween val="between"/>
      </c:val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19802146989006314"/>
          <c:y val="2.3970990604551143E-2"/>
          <c:w val="9.2331348237821007E-2"/>
          <c:h val="0.22592513674400341"/>
        </c:manualLayout>
      </c:layout>
      <c:spPr>
        <a:noFill/>
        <a:ln w="3175">
          <a:noFill/>
          <a:prstDash val="solid"/>
        </a:ln>
      </c:spPr>
    </c:legend>
    <c:plotVisOnly val="1"/>
    <c:dispBlanksAs val="gap"/>
  </c:chart>
  <c:spPr>
    <a:noFill/>
    <a:ln w="3175">
      <a:noFill/>
      <a:prstDash val="solid"/>
    </a:ln>
  </c:spPr>
  <c:txPr>
    <a:bodyPr/>
    <a:lstStyle/>
    <a:p>
      <a:pPr>
        <a:defRPr sz="10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RI-mid N, Wheat, 176 years</a:t>
            </a:r>
          </a:p>
        </c:rich>
      </c:tx>
      <c:layout>
        <c:manualLayout>
          <c:xMode val="edge"/>
          <c:yMode val="edge"/>
          <c:x val="0.2514539851791297"/>
          <c:y val="1.3888888888888897E-2"/>
        </c:manualLayout>
      </c:layout>
      <c:overlay val="1"/>
    </c:title>
    <c:plotArea>
      <c:layout>
        <c:manualLayout>
          <c:layoutTarget val="inner"/>
          <c:xMode val="edge"/>
          <c:yMode val="edge"/>
          <c:x val="9.4380024865312884E-2"/>
          <c:y val="1.5151515151515157E-2"/>
          <c:w val="0.8794358336786855"/>
          <c:h val="0.85571144516026409"/>
        </c:manualLayout>
      </c:layout>
      <c:scatterChart>
        <c:scatterStyle val="lineMarker"/>
        <c:ser>
          <c:idx val="0"/>
          <c:order val="0"/>
          <c:tx>
            <c:strRef>
              <c:f>ALL_SITES!$L$6</c:f>
              <c:strCache>
                <c:ptCount val="1"/>
                <c:pt idx="0">
                  <c:v>YP0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2.3112462075697077E-2"/>
                  <c:y val="0.2342701953922427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0.0261x + 0.491
R² = 0.004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ALL_SITES!$K$89:$K$275</c:f>
              <c:numCache>
                <c:formatCode>General</c:formatCode>
                <c:ptCount val="187"/>
                <c:pt idx="0">
                  <c:v>1.0534834623504574</c:v>
                </c:pt>
                <c:pt idx="1">
                  <c:v>0.86060486651561463</c:v>
                </c:pt>
                <c:pt idx="2">
                  <c:v>0.85250463821892419</c:v>
                </c:pt>
                <c:pt idx="3">
                  <c:v>1.2726580350342727</c:v>
                </c:pt>
                <c:pt idx="4">
                  <c:v>1.4575471698113212</c:v>
                </c:pt>
                <c:pt idx="5">
                  <c:v>1.0247311827956984</c:v>
                </c:pt>
                <c:pt idx="6">
                  <c:v>1.1465827338129502</c:v>
                </c:pt>
                <c:pt idx="7">
                  <c:v>1.1054248411645602</c:v>
                </c:pt>
                <c:pt idx="8">
                  <c:v>1.4778512728001596</c:v>
                </c:pt>
                <c:pt idx="9">
                  <c:v>1.2015335760204471</c:v>
                </c:pt>
                <c:pt idx="10">
                  <c:v>0.84704448507007946</c:v>
                </c:pt>
                <c:pt idx="11">
                  <c:v>0.72591909981569491</c:v>
                </c:pt>
                <c:pt idx="12">
                  <c:v>0.94807330827067671</c:v>
                </c:pt>
                <c:pt idx="13">
                  <c:v>0.88092114852062353</c:v>
                </c:pt>
                <c:pt idx="14">
                  <c:v>1.0680749811386459</c:v>
                </c:pt>
                <c:pt idx="15">
                  <c:v>1.0094861660079051</c:v>
                </c:pt>
                <c:pt idx="16">
                  <c:v>1.3165190203230852</c:v>
                </c:pt>
                <c:pt idx="17">
                  <c:v>1.0749800053319118</c:v>
                </c:pt>
                <c:pt idx="18">
                  <c:v>0.90512794056954182</c:v>
                </c:pt>
                <c:pt idx="19">
                  <c:v>1.0482537989869367</c:v>
                </c:pt>
                <c:pt idx="20">
                  <c:v>1.122119855037796</c:v>
                </c:pt>
                <c:pt idx="21">
                  <c:v>1.1488995215311011</c:v>
                </c:pt>
                <c:pt idx="22">
                  <c:v>2.0077733120716292</c:v>
                </c:pt>
                <c:pt idx="23">
                  <c:v>1.2138222976563637</c:v>
                </c:pt>
                <c:pt idx="24">
                  <c:v>1.4204502372186478</c:v>
                </c:pt>
                <c:pt idx="25">
                  <c:v>1.8230040545382542</c:v>
                </c:pt>
                <c:pt idx="26">
                  <c:v>1.3658136037385893</c:v>
                </c:pt>
                <c:pt idx="27">
                  <c:v>1.7421455616485895</c:v>
                </c:pt>
                <c:pt idx="28">
                  <c:v>1.0896807368377381</c:v>
                </c:pt>
                <c:pt idx="29">
                  <c:v>0.77049092293147092</c:v>
                </c:pt>
                <c:pt idx="30">
                  <c:v>0.91313794690170536</c:v>
                </c:pt>
                <c:pt idx="31">
                  <c:v>1.3030612847937812</c:v>
                </c:pt>
                <c:pt idx="32">
                  <c:v>1.6861111111111116</c:v>
                </c:pt>
                <c:pt idx="33">
                  <c:v>1.2839176741335563</c:v>
                </c:pt>
                <c:pt idx="34">
                  <c:v>1.1337047353760448</c:v>
                </c:pt>
                <c:pt idx="35">
                  <c:v>0.97292069632495182</c:v>
                </c:pt>
                <c:pt idx="36">
                  <c:v>1.2739073993942016</c:v>
                </c:pt>
                <c:pt idx="37">
                  <c:v>1.937653379319493</c:v>
                </c:pt>
                <c:pt idx="38">
                  <c:v>1.5174418604651159</c:v>
                </c:pt>
                <c:pt idx="39">
                  <c:v>1.231468724166437</c:v>
                </c:pt>
                <c:pt idx="40">
                  <c:v>1.265137425087828</c:v>
                </c:pt>
                <c:pt idx="43">
                  <c:v>1.043752820027064</c:v>
                </c:pt>
                <c:pt idx="44">
                  <c:v>0.99559082892416217</c:v>
                </c:pt>
                <c:pt idx="45">
                  <c:v>0.90847201210287465</c:v>
                </c:pt>
                <c:pt idx="46">
                  <c:v>0.97929606625258825</c:v>
                </c:pt>
                <c:pt idx="47">
                  <c:v>0.89049821132536433</c:v>
                </c:pt>
                <c:pt idx="50">
                  <c:v>0.72405372405372392</c:v>
                </c:pt>
                <c:pt idx="51">
                  <c:v>1.181451612903226</c:v>
                </c:pt>
                <c:pt idx="52">
                  <c:v>0.93933054393305437</c:v>
                </c:pt>
                <c:pt idx="53">
                  <c:v>0.99947698744769842</c:v>
                </c:pt>
                <c:pt idx="54">
                  <c:v>0.94111933049391039</c:v>
                </c:pt>
                <c:pt idx="55">
                  <c:v>1.2691951181832226</c:v>
                </c:pt>
                <c:pt idx="56">
                  <c:v>1.1321392096786864</c:v>
                </c:pt>
                <c:pt idx="57">
                  <c:v>1.6300746404514839</c:v>
                </c:pt>
                <c:pt idx="58">
                  <c:v>1.1927441540577721</c:v>
                </c:pt>
                <c:pt idx="59">
                  <c:v>1.5160705654905755</c:v>
                </c:pt>
                <c:pt idx="60">
                  <c:v>0.856473978029894</c:v>
                </c:pt>
                <c:pt idx="61">
                  <c:v>0.82153249272550932</c:v>
                </c:pt>
                <c:pt idx="62">
                  <c:v>1.2715293029707544</c:v>
                </c:pt>
                <c:pt idx="63">
                  <c:v>1.468418987838368</c:v>
                </c:pt>
                <c:pt idx="64">
                  <c:v>1.1713843958135108</c:v>
                </c:pt>
                <c:pt idx="65">
                  <c:v>1.10302019640541</c:v>
                </c:pt>
                <c:pt idx="66">
                  <c:v>1.1711679933448602</c:v>
                </c:pt>
                <c:pt idx="67">
                  <c:v>0.94904707901365903</c:v>
                </c:pt>
                <c:pt idx="68">
                  <c:v>1.8776222792070902</c:v>
                </c:pt>
                <c:pt idx="70">
                  <c:v>1.2534553380708067</c:v>
                </c:pt>
                <c:pt idx="71">
                  <c:v>2.2436151335879932</c:v>
                </c:pt>
                <c:pt idx="72">
                  <c:v>1.6135738411543479</c:v>
                </c:pt>
                <c:pt idx="73">
                  <c:v>1.1291742246662333</c:v>
                </c:pt>
                <c:pt idx="74">
                  <c:v>1.9056456907253418</c:v>
                </c:pt>
                <c:pt idx="75">
                  <c:v>1.0468981680714899</c:v>
                </c:pt>
                <c:pt idx="76">
                  <c:v>1.993669046828296</c:v>
                </c:pt>
                <c:pt idx="77">
                  <c:v>1.7164429538321</c:v>
                </c:pt>
                <c:pt idx="78">
                  <c:v>1.8679148061051098</c:v>
                </c:pt>
                <c:pt idx="79">
                  <c:v>1.2133922804463251</c:v>
                </c:pt>
                <c:pt idx="80">
                  <c:v>0.8262557733456567</c:v>
                </c:pt>
                <c:pt idx="81">
                  <c:v>1.3383842188970814</c:v>
                </c:pt>
                <c:pt idx="82">
                  <c:v>1.3177911542360758</c:v>
                </c:pt>
                <c:pt idx="84">
                  <c:v>1.0486429465768501</c:v>
                </c:pt>
                <c:pt idx="85">
                  <c:v>1.4419706300331592</c:v>
                </c:pt>
                <c:pt idx="86">
                  <c:v>0.96615258719219399</c:v>
                </c:pt>
                <c:pt idx="90">
                  <c:v>0.90726429675425013</c:v>
                </c:pt>
                <c:pt idx="91">
                  <c:v>0.99890131578947372</c:v>
                </c:pt>
                <c:pt idx="92">
                  <c:v>0.62108547008547055</c:v>
                </c:pt>
                <c:pt idx="94">
                  <c:v>0.92670206833620583</c:v>
                </c:pt>
                <c:pt idx="96">
                  <c:v>0.79777349551385146</c:v>
                </c:pt>
                <c:pt idx="97">
                  <c:v>0.88422007255139079</c:v>
                </c:pt>
                <c:pt idx="98">
                  <c:v>0.92424117205108969</c:v>
                </c:pt>
                <c:pt idx="99">
                  <c:v>1.2062841378082831</c:v>
                </c:pt>
                <c:pt idx="100">
                  <c:v>1.0780507399768022</c:v>
                </c:pt>
                <c:pt idx="101">
                  <c:v>1.1924694470149018</c:v>
                </c:pt>
                <c:pt idx="102">
                  <c:v>0.99216263883189637</c:v>
                </c:pt>
                <c:pt idx="103">
                  <c:v>1.0580470988103909</c:v>
                </c:pt>
                <c:pt idx="104">
                  <c:v>1.2154840453081714</c:v>
                </c:pt>
                <c:pt idx="105">
                  <c:v>1.0581671868982445</c:v>
                </c:pt>
                <c:pt idx="106">
                  <c:v>1.0323762200311106</c:v>
                </c:pt>
                <c:pt idx="107">
                  <c:v>1.0887300077293538</c:v>
                </c:pt>
                <c:pt idx="108">
                  <c:v>1.1290689189027527</c:v>
                </c:pt>
                <c:pt idx="109">
                  <c:v>0.96121958754436954</c:v>
                </c:pt>
                <c:pt idx="110">
                  <c:v>0.82746478873239415</c:v>
                </c:pt>
                <c:pt idx="111">
                  <c:v>0.76797014606232472</c:v>
                </c:pt>
                <c:pt idx="112">
                  <c:v>1.0142161714301543</c:v>
                </c:pt>
                <c:pt idx="113">
                  <c:v>1.008219159472072</c:v>
                </c:pt>
                <c:pt idx="114">
                  <c:v>0.95069537389080283</c:v>
                </c:pt>
                <c:pt idx="115">
                  <c:v>0.97848422090367004</c:v>
                </c:pt>
                <c:pt idx="116">
                  <c:v>1.020169802397074</c:v>
                </c:pt>
                <c:pt idx="117">
                  <c:v>1.0140629863331541</c:v>
                </c:pt>
                <c:pt idx="118">
                  <c:v>1.0233291482963003</c:v>
                </c:pt>
                <c:pt idx="119">
                  <c:v>1.1581780504453101</c:v>
                </c:pt>
                <c:pt idx="120">
                  <c:v>1.0519111728533779</c:v>
                </c:pt>
                <c:pt idx="121">
                  <c:v>0.96970316043228666</c:v>
                </c:pt>
                <c:pt idx="122">
                  <c:v>1.4525969099186093</c:v>
                </c:pt>
                <c:pt idx="123">
                  <c:v>1.1252007970096682</c:v>
                </c:pt>
                <c:pt idx="124">
                  <c:v>1.331864882734437</c:v>
                </c:pt>
                <c:pt idx="125">
                  <c:v>0.96878898458295248</c:v>
                </c:pt>
                <c:pt idx="126">
                  <c:v>0.91337998815347854</c:v>
                </c:pt>
                <c:pt idx="127">
                  <c:v>1.0357733175914989</c:v>
                </c:pt>
                <c:pt idx="128">
                  <c:v>1.028819284758812</c:v>
                </c:pt>
                <c:pt idx="129">
                  <c:v>0.88334355587009517</c:v>
                </c:pt>
                <c:pt idx="131">
                  <c:v>0.85850941187859209</c:v>
                </c:pt>
                <c:pt idx="132">
                  <c:v>1.0743160346835781</c:v>
                </c:pt>
                <c:pt idx="135">
                  <c:v>1.0269528791692892</c:v>
                </c:pt>
                <c:pt idx="136">
                  <c:v>0.93607305936073071</c:v>
                </c:pt>
                <c:pt idx="140">
                  <c:v>1.0265616194276665</c:v>
                </c:pt>
                <c:pt idx="141">
                  <c:v>1.396544844606677</c:v>
                </c:pt>
                <c:pt idx="142">
                  <c:v>0.90910111818779771</c:v>
                </c:pt>
                <c:pt idx="143">
                  <c:v>1.0352902935291182</c:v>
                </c:pt>
                <c:pt idx="144">
                  <c:v>1.0355558264792073</c:v>
                </c:pt>
                <c:pt idx="146">
                  <c:v>0.66657142857142893</c:v>
                </c:pt>
                <c:pt idx="147">
                  <c:v>1.0501197431298979</c:v>
                </c:pt>
                <c:pt idx="148">
                  <c:v>0.98960233918128659</c:v>
                </c:pt>
                <c:pt idx="149">
                  <c:v>1.0176530951346254</c:v>
                </c:pt>
                <c:pt idx="150">
                  <c:v>0.91225482161394322</c:v>
                </c:pt>
                <c:pt idx="151">
                  <c:v>1.2031544713738551</c:v>
                </c:pt>
                <c:pt idx="152">
                  <c:v>0.95561030284870885</c:v>
                </c:pt>
                <c:pt idx="153">
                  <c:v>1.1734104046242779</c:v>
                </c:pt>
                <c:pt idx="154">
                  <c:v>1.1111755775050121</c:v>
                </c:pt>
                <c:pt idx="155">
                  <c:v>1.0111607142857142</c:v>
                </c:pt>
                <c:pt idx="156">
                  <c:v>1.0883467048710607</c:v>
                </c:pt>
                <c:pt idx="157">
                  <c:v>1.2135713405089155</c:v>
                </c:pt>
                <c:pt idx="158">
                  <c:v>1.0415705348049304</c:v>
                </c:pt>
                <c:pt idx="159">
                  <c:v>0.9898633829918706</c:v>
                </c:pt>
                <c:pt idx="160">
                  <c:v>0.97972976886145002</c:v>
                </c:pt>
                <c:pt idx="161">
                  <c:v>0.90508927797699867</c:v>
                </c:pt>
                <c:pt idx="162">
                  <c:v>0.99913953488372087</c:v>
                </c:pt>
                <c:pt idx="163">
                  <c:v>1.0934129499091021</c:v>
                </c:pt>
                <c:pt idx="164">
                  <c:v>1.0883622047244095</c:v>
                </c:pt>
                <c:pt idx="165">
                  <c:v>1.027496981891348</c:v>
                </c:pt>
                <c:pt idx="166">
                  <c:v>1.2218416375342815</c:v>
                </c:pt>
                <c:pt idx="167">
                  <c:v>0.94879143022802714</c:v>
                </c:pt>
                <c:pt idx="168">
                  <c:v>1.0558212202116084</c:v>
                </c:pt>
                <c:pt idx="169">
                  <c:v>1.0471905121955083</c:v>
                </c:pt>
                <c:pt idx="170">
                  <c:v>0.8035392735175414</c:v>
                </c:pt>
                <c:pt idx="171">
                  <c:v>1.2236222615321808</c:v>
                </c:pt>
                <c:pt idx="172">
                  <c:v>0.99916668966088129</c:v>
                </c:pt>
                <c:pt idx="173">
                  <c:v>0.90347692177279171</c:v>
                </c:pt>
                <c:pt idx="174">
                  <c:v>1.4048034708058215</c:v>
                </c:pt>
                <c:pt idx="175">
                  <c:v>1.0187073090342891</c:v>
                </c:pt>
                <c:pt idx="176">
                  <c:v>1.0798420521167729</c:v>
                </c:pt>
                <c:pt idx="177">
                  <c:v>1.0970531594055455</c:v>
                </c:pt>
                <c:pt idx="178">
                  <c:v>1.171628631685826</c:v>
                </c:pt>
                <c:pt idx="179">
                  <c:v>1.0948054237243041</c:v>
                </c:pt>
                <c:pt idx="181">
                  <c:v>0.99345100968287681</c:v>
                </c:pt>
                <c:pt idx="182">
                  <c:v>0.99839606846735196</c:v>
                </c:pt>
                <c:pt idx="184">
                  <c:v>1.0908216833095574</c:v>
                </c:pt>
                <c:pt idx="185">
                  <c:v>0.81150581420806078</c:v>
                </c:pt>
                <c:pt idx="186">
                  <c:v>1.0171673819742488</c:v>
                </c:pt>
              </c:numCache>
            </c:numRef>
          </c:xVal>
          <c:yVal>
            <c:numRef>
              <c:f>ALL_SITES!$M$90:$M$276</c:f>
              <c:numCache>
                <c:formatCode>General</c:formatCode>
                <c:ptCount val="187"/>
                <c:pt idx="0">
                  <c:v>0.31324149697831227</c:v>
                </c:pt>
                <c:pt idx="1">
                  <c:v>0.36546148821875762</c:v>
                </c:pt>
                <c:pt idx="2">
                  <c:v>0.57463564242188736</c:v>
                </c:pt>
                <c:pt idx="3">
                  <c:v>0.52378293070313553</c:v>
                </c:pt>
                <c:pt idx="4">
                  <c:v>0.33054262617188196</c:v>
                </c:pt>
                <c:pt idx="5">
                  <c:v>0.49700050253126032</c:v>
                </c:pt>
                <c:pt idx="6">
                  <c:v>0.50073810679753106</c:v>
                </c:pt>
                <c:pt idx="7">
                  <c:v>0.68041768820378468</c:v>
                </c:pt>
                <c:pt idx="8">
                  <c:v>0.43464359057464758</c:v>
                </c:pt>
                <c:pt idx="9">
                  <c:v>0.40410394552041118</c:v>
                </c:pt>
                <c:pt idx="10">
                  <c:v>0.57767559791581802</c:v>
                </c:pt>
                <c:pt idx="11">
                  <c:v>0.50003765622289265</c:v>
                </c:pt>
                <c:pt idx="12">
                  <c:v>0.38849790671746692</c:v>
                </c:pt>
                <c:pt idx="13">
                  <c:v>0.5156436950258374</c:v>
                </c:pt>
                <c:pt idx="14">
                  <c:v>0.48171386919035103</c:v>
                </c:pt>
                <c:pt idx="15">
                  <c:v>0.72922508424459198</c:v>
                </c:pt>
                <c:pt idx="16">
                  <c:v>0.47560594017950375</c:v>
                </c:pt>
                <c:pt idx="17">
                  <c:v>0.55223523304494959</c:v>
                </c:pt>
                <c:pt idx="18">
                  <c:v>0.33050059913740387</c:v>
                </c:pt>
                <c:pt idx="19">
                  <c:v>0.4670991080406347</c:v>
                </c:pt>
                <c:pt idx="20">
                  <c:v>0.48781316865011864</c:v>
                </c:pt>
                <c:pt idx="21">
                  <c:v>0.50784908103126059</c:v>
                </c:pt>
                <c:pt idx="22">
                  <c:v>0.51504222428135993</c:v>
                </c:pt>
                <c:pt idx="23">
                  <c:v>0.43442401893211452</c:v>
                </c:pt>
                <c:pt idx="24">
                  <c:v>0.59586086160127716</c:v>
                </c:pt>
                <c:pt idx="25">
                  <c:v>0.63042612835302891</c:v>
                </c:pt>
                <c:pt idx="26">
                  <c:v>0.60549150112497974</c:v>
                </c:pt>
                <c:pt idx="27">
                  <c:v>0.53660442630968608</c:v>
                </c:pt>
                <c:pt idx="28">
                  <c:v>0.31309120830301784</c:v>
                </c:pt>
                <c:pt idx="29">
                  <c:v>0.53898909628203073</c:v>
                </c:pt>
                <c:pt idx="30">
                  <c:v>1</c:v>
                </c:pt>
                <c:pt idx="31">
                  <c:v>0.68027759808885702</c:v>
                </c:pt>
                <c:pt idx="32">
                  <c:v>0.47943932461771094</c:v>
                </c:pt>
                <c:pt idx="33">
                  <c:v>0.45613341420455494</c:v>
                </c:pt>
                <c:pt idx="34">
                  <c:v>0.57941271534092087</c:v>
                </c:pt>
                <c:pt idx="35">
                  <c:v>0.98982071603307864</c:v>
                </c:pt>
                <c:pt idx="36">
                  <c:v>0.81851852349950049</c:v>
                </c:pt>
                <c:pt idx="37">
                  <c:v>0.35100979196281751</c:v>
                </c:pt>
                <c:pt idx="38">
                  <c:v>0.50085017888947303</c:v>
                </c:pt>
                <c:pt idx="39">
                  <c:v>0.68610534686984892</c:v>
                </c:pt>
                <c:pt idx="42">
                  <c:v>0.67300700985952366</c:v>
                </c:pt>
                <c:pt idx="43">
                  <c:v>0.44524910566268211</c:v>
                </c:pt>
                <c:pt idx="44">
                  <c:v>0.57848355291859377</c:v>
                </c:pt>
                <c:pt idx="45">
                  <c:v>0.42142919466015188</c:v>
                </c:pt>
                <c:pt idx="46">
                  <c:v>1</c:v>
                </c:pt>
                <c:pt idx="49">
                  <c:v>0.41008637989704239</c:v>
                </c:pt>
                <c:pt idx="50">
                  <c:v>0.43233574731698815</c:v>
                </c:pt>
                <c:pt idx="51">
                  <c:v>0.22772881947474038</c:v>
                </c:pt>
                <c:pt idx="52">
                  <c:v>0.83980455457638981</c:v>
                </c:pt>
                <c:pt idx="53">
                  <c:v>0.58751417851845367</c:v>
                </c:pt>
                <c:pt idx="54">
                  <c:v>0.71682226681790417</c:v>
                </c:pt>
                <c:pt idx="55">
                  <c:v>0.62922083587819588</c:v>
                </c:pt>
                <c:pt idx="56">
                  <c:v>0.39062908995724666</c:v>
                </c:pt>
                <c:pt idx="57">
                  <c:v>0.90790506936567494</c:v>
                </c:pt>
                <c:pt idx="58">
                  <c:v>0.54737806474129658</c:v>
                </c:pt>
                <c:pt idx="59">
                  <c:v>0.24282348835180179</c:v>
                </c:pt>
                <c:pt idx="60">
                  <c:v>0.24282348835180179</c:v>
                </c:pt>
                <c:pt idx="61">
                  <c:v>0.47988831690079425</c:v>
                </c:pt>
                <c:pt idx="62">
                  <c:v>0.48987871913445641</c:v>
                </c:pt>
                <c:pt idx="63">
                  <c:v>0.43918506238548138</c:v>
                </c:pt>
                <c:pt idx="64">
                  <c:v>0.5194136637291682</c:v>
                </c:pt>
                <c:pt idx="65">
                  <c:v>0.52904763982200509</c:v>
                </c:pt>
                <c:pt idx="66">
                  <c:v>0.4670927493237938</c:v>
                </c:pt>
                <c:pt idx="67">
                  <c:v>0.55294346043102693</c:v>
                </c:pt>
                <c:pt idx="69">
                  <c:v>0.35097679085594652</c:v>
                </c:pt>
                <c:pt idx="70">
                  <c:v>0.54168789808917206</c:v>
                </c:pt>
                <c:pt idx="71">
                  <c:v>0.48893163249280158</c:v>
                </c:pt>
                <c:pt idx="72">
                  <c:v>0.4240605444551086</c:v>
                </c:pt>
                <c:pt idx="73">
                  <c:v>0.83654365413140241</c:v>
                </c:pt>
                <c:pt idx="74">
                  <c:v>0.52438182881074946</c:v>
                </c:pt>
                <c:pt idx="75">
                  <c:v>0.83803333042491923</c:v>
                </c:pt>
                <c:pt idx="76">
                  <c:v>0.82319866329290659</c:v>
                </c:pt>
                <c:pt idx="77">
                  <c:v>0.92891197626734145</c:v>
                </c:pt>
                <c:pt idx="78">
                  <c:v>0.64819061163947356</c:v>
                </c:pt>
                <c:pt idx="79">
                  <c:v>0.29564266294389685</c:v>
                </c:pt>
                <c:pt idx="80">
                  <c:v>0.12708308001047033</c:v>
                </c:pt>
                <c:pt idx="81">
                  <c:v>0.59537126079748681</c:v>
                </c:pt>
                <c:pt idx="83">
                  <c:v>0.579113756216735</c:v>
                </c:pt>
                <c:pt idx="84">
                  <c:v>0.39839455544891383</c:v>
                </c:pt>
                <c:pt idx="85">
                  <c:v>0.65347691300933619</c:v>
                </c:pt>
                <c:pt idx="89">
                  <c:v>0.58507082476031658</c:v>
                </c:pt>
                <c:pt idx="90">
                  <c:v>0.25404558033900165</c:v>
                </c:pt>
                <c:pt idx="91">
                  <c:v>0.18792373187620176</c:v>
                </c:pt>
                <c:pt idx="93">
                  <c:v>0.25988245932736165</c:v>
                </c:pt>
                <c:pt idx="95">
                  <c:v>0.13241555880005074</c:v>
                </c:pt>
                <c:pt idx="96">
                  <c:v>0.6522013578694269</c:v>
                </c:pt>
                <c:pt idx="97">
                  <c:v>0.42756664466192196</c:v>
                </c:pt>
                <c:pt idx="98">
                  <c:v>0.37237167780556502</c:v>
                </c:pt>
                <c:pt idx="99">
                  <c:v>0.7757090105413974</c:v>
                </c:pt>
                <c:pt idx="100">
                  <c:v>0.66966059689074564</c:v>
                </c:pt>
                <c:pt idx="101">
                  <c:v>0.59104583572253455</c:v>
                </c:pt>
                <c:pt idx="102">
                  <c:v>0.92746304568152849</c:v>
                </c:pt>
                <c:pt idx="103">
                  <c:v>0.52017288983332577</c:v>
                </c:pt>
                <c:pt idx="104">
                  <c:v>0.66188665789689272</c:v>
                </c:pt>
                <c:pt idx="105">
                  <c:v>0.54009441159794602</c:v>
                </c:pt>
                <c:pt idx="106">
                  <c:v>0.58822858593013361</c:v>
                </c:pt>
                <c:pt idx="107">
                  <c:v>0.37703604120187684</c:v>
                </c:pt>
                <c:pt idx="108">
                  <c:v>0.50951745361737122</c:v>
                </c:pt>
                <c:pt idx="109">
                  <c:v>0.2759748342817861</c:v>
                </c:pt>
                <c:pt idx="110">
                  <c:v>0.31549182210529192</c:v>
                </c:pt>
                <c:pt idx="111">
                  <c:v>0.6468559717182818</c:v>
                </c:pt>
                <c:pt idx="112">
                  <c:v>0.25427205252869839</c:v>
                </c:pt>
                <c:pt idx="113">
                  <c:v>0.51243268074006554</c:v>
                </c:pt>
                <c:pt idx="114">
                  <c:v>0.45509988066039925</c:v>
                </c:pt>
                <c:pt idx="115">
                  <c:v>0.29880033986890331</c:v>
                </c:pt>
                <c:pt idx="116">
                  <c:v>0.52035438882223162</c:v>
                </c:pt>
                <c:pt idx="117">
                  <c:v>0.39405518532974215</c:v>
                </c:pt>
                <c:pt idx="118">
                  <c:v>0.4551303981895074</c:v>
                </c:pt>
                <c:pt idx="119">
                  <c:v>9.0473230505322036E-2</c:v>
                </c:pt>
                <c:pt idx="120">
                  <c:v>7.8621185911181127E-2</c:v>
                </c:pt>
                <c:pt idx="121">
                  <c:v>0.40591044229536788</c:v>
                </c:pt>
                <c:pt idx="122">
                  <c:v>0.46802806970203664</c:v>
                </c:pt>
                <c:pt idx="123">
                  <c:v>0.57591717221362915</c:v>
                </c:pt>
                <c:pt idx="124">
                  <c:v>0.51834344427258261</c:v>
                </c:pt>
                <c:pt idx="125">
                  <c:v>0.73214764701819701</c:v>
                </c:pt>
                <c:pt idx="126">
                  <c:v>0.62000697084612255</c:v>
                </c:pt>
                <c:pt idx="127">
                  <c:v>0.71943950542328639</c:v>
                </c:pt>
                <c:pt idx="128">
                  <c:v>0.5106466021943713</c:v>
                </c:pt>
                <c:pt idx="130">
                  <c:v>0.91257852240548798</c:v>
                </c:pt>
                <c:pt idx="131">
                  <c:v>1</c:v>
                </c:pt>
                <c:pt idx="134">
                  <c:v>0.36084247654567286</c:v>
                </c:pt>
                <c:pt idx="135">
                  <c:v>0.36299797781215037</c:v>
                </c:pt>
                <c:pt idx="139">
                  <c:v>0.36455805414979281</c:v>
                </c:pt>
                <c:pt idx="140">
                  <c:v>0.17958712065783999</c:v>
                </c:pt>
                <c:pt idx="141">
                  <c:v>0.13809584441103981</c:v>
                </c:pt>
                <c:pt idx="142">
                  <c:v>0.65975367108381366</c:v>
                </c:pt>
                <c:pt idx="143">
                  <c:v>0.50423692577255674</c:v>
                </c:pt>
                <c:pt idx="145">
                  <c:v>6.6513748391792563E-3</c:v>
                </c:pt>
                <c:pt idx="146">
                  <c:v>0.578352245409126</c:v>
                </c:pt>
                <c:pt idx="147">
                  <c:v>0.49885311293844448</c:v>
                </c:pt>
                <c:pt idx="148">
                  <c:v>0.55618226287373562</c:v>
                </c:pt>
                <c:pt idx="149">
                  <c:v>0.38261178585613642</c:v>
                </c:pt>
                <c:pt idx="150">
                  <c:v>0.43518995376344305</c:v>
                </c:pt>
                <c:pt idx="151">
                  <c:v>0.52450841588956432</c:v>
                </c:pt>
                <c:pt idx="152">
                  <c:v>0.77155948134479402</c:v>
                </c:pt>
                <c:pt idx="153">
                  <c:v>0.60780833398263423</c:v>
                </c:pt>
                <c:pt idx="154">
                  <c:v>0.43867337378636173</c:v>
                </c:pt>
                <c:pt idx="155">
                  <c:v>0.7218319026542791</c:v>
                </c:pt>
                <c:pt idx="156">
                  <c:v>0.6173102980386046</c:v>
                </c:pt>
                <c:pt idx="157">
                  <c:v>0.28569175248523854</c:v>
                </c:pt>
                <c:pt idx="158">
                  <c:v>0.62079561845433495</c:v>
                </c:pt>
                <c:pt idx="159">
                  <c:v>0.32813512553044716</c:v>
                </c:pt>
                <c:pt idx="160">
                  <c:v>0.46052789111509357</c:v>
                </c:pt>
                <c:pt idx="161">
                  <c:v>0.73545201793210668</c:v>
                </c:pt>
                <c:pt idx="162">
                  <c:v>0.28917707290096872</c:v>
                </c:pt>
                <c:pt idx="163">
                  <c:v>0.39401414272330088</c:v>
                </c:pt>
                <c:pt idx="164">
                  <c:v>0.49378476531099003</c:v>
                </c:pt>
                <c:pt idx="165">
                  <c:v>0.39453675074637928</c:v>
                </c:pt>
                <c:pt idx="166">
                  <c:v>0.39986925297458992</c:v>
                </c:pt>
                <c:pt idx="167">
                  <c:v>0.50728705623452364</c:v>
                </c:pt>
                <c:pt idx="168">
                  <c:v>0.37637659704260895</c:v>
                </c:pt>
                <c:pt idx="169">
                  <c:v>0.16040455562164693</c:v>
                </c:pt>
                <c:pt idx="170">
                  <c:v>0.76900915419217186</c:v>
                </c:pt>
                <c:pt idx="171">
                  <c:v>0.34436067935242243</c:v>
                </c:pt>
                <c:pt idx="172">
                  <c:v>0.26902340713825557</c:v>
                </c:pt>
                <c:pt idx="173">
                  <c:v>0.61780630056232611</c:v>
                </c:pt>
                <c:pt idx="174">
                  <c:v>0.51101372653727517</c:v>
                </c:pt>
                <c:pt idx="175">
                  <c:v>0.68080242186059869</c:v>
                </c:pt>
                <c:pt idx="176">
                  <c:v>0.74589657682242938</c:v>
                </c:pt>
                <c:pt idx="177">
                  <c:v>0.82453103056401789</c:v>
                </c:pt>
                <c:pt idx="178">
                  <c:v>0.62558080755292123</c:v>
                </c:pt>
                <c:pt idx="180">
                  <c:v>0.84471700300452102</c:v>
                </c:pt>
                <c:pt idx="181">
                  <c:v>1</c:v>
                </c:pt>
                <c:pt idx="183">
                  <c:v>0.7265828846822634</c:v>
                </c:pt>
                <c:pt idx="184">
                  <c:v>0.30381009754716315</c:v>
                </c:pt>
                <c:pt idx="185">
                  <c:v>0.45039309625299545</c:v>
                </c:pt>
              </c:numCache>
            </c:numRef>
          </c:yVal>
        </c:ser>
        <c:axId val="143959168"/>
        <c:axId val="143961088"/>
      </c:scatterChart>
      <c:valAx>
        <c:axId val="143959168"/>
        <c:scaling>
          <c:orientation val="minMax"/>
          <c:min val="0.8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RI-mid N</a:t>
                </a:r>
              </a:p>
            </c:rich>
          </c:tx>
          <c:layout/>
        </c:title>
        <c:numFmt formatCode="General" sourceLinked="1"/>
        <c:tickLblPos val="nextTo"/>
        <c:crossAx val="143961088"/>
        <c:crosses val="autoZero"/>
        <c:crossBetween val="midCat"/>
      </c:valAx>
      <c:valAx>
        <c:axId val="14396108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yield</a:t>
                </a:r>
              </a:p>
            </c:rich>
          </c:tx>
          <c:layout/>
        </c:title>
        <c:numFmt formatCode="General" sourceLinked="1"/>
        <c:tickLblPos val="nextTo"/>
        <c:crossAx val="143959168"/>
        <c:crosses val="autoZero"/>
        <c:crossBetween val="midCat"/>
      </c:valAx>
      <c:spPr>
        <a:ln>
          <a:noFill/>
        </a:ln>
      </c:spPr>
    </c:plotArea>
    <c:plotVisOnly val="1"/>
    <c:dispBlanksAs val="gap"/>
  </c:chart>
  <c:spPr>
    <a:ln>
      <a:noFill/>
    </a:ln>
  </c:spPr>
  <c:txPr>
    <a:bodyPr/>
    <a:lstStyle/>
    <a:p>
      <a:pPr>
        <a:defRPr b="1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RI-mid N, Corn, 73 years</a:t>
            </a:r>
          </a:p>
        </c:rich>
      </c:tx>
      <c:layout>
        <c:manualLayout>
          <c:xMode val="edge"/>
          <c:yMode val="edge"/>
          <c:x val="0.2514539851791297"/>
          <c:y val="1.3888888888888897E-2"/>
        </c:manualLayout>
      </c:layout>
      <c:overlay val="1"/>
    </c:title>
    <c:plotArea>
      <c:layout>
        <c:manualLayout>
          <c:layoutTarget val="inner"/>
          <c:xMode val="edge"/>
          <c:yMode val="edge"/>
          <c:x val="0.12864212598425193"/>
          <c:y val="2.7569178852643435E-2"/>
          <c:w val="0.75612099737532834"/>
          <c:h val="0.73547098279381762"/>
        </c:manualLayout>
      </c:layout>
      <c:scatterChart>
        <c:scatterStyle val="lineMarker"/>
        <c:ser>
          <c:idx val="0"/>
          <c:order val="0"/>
          <c:tx>
            <c:strRef>
              <c:f>ALL_SITES!$L$6</c:f>
              <c:strCache>
                <c:ptCount val="1"/>
                <c:pt idx="0">
                  <c:v>YP0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3565490117657838"/>
                  <c:y val="0.240623724117818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-0.3078x + 1.0429
R² = 0.02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ALL_SITES!$K$7:$K$86</c:f>
              <c:numCache>
                <c:formatCode>General</c:formatCode>
                <c:ptCount val="80"/>
                <c:pt idx="0">
                  <c:v>1.0230769230769237</c:v>
                </c:pt>
                <c:pt idx="1">
                  <c:v>1.0406504065040649</c:v>
                </c:pt>
                <c:pt idx="2">
                  <c:v>1</c:v>
                </c:pt>
                <c:pt idx="3">
                  <c:v>1.0625</c:v>
                </c:pt>
                <c:pt idx="4">
                  <c:v>1.0530973451327432</c:v>
                </c:pt>
                <c:pt idx="5">
                  <c:v>1.0170940170940164</c:v>
                </c:pt>
                <c:pt idx="6">
                  <c:v>1.1758241758241754</c:v>
                </c:pt>
                <c:pt idx="7">
                  <c:v>1.1274509803921569</c:v>
                </c:pt>
                <c:pt idx="8">
                  <c:v>1.1415094339622642</c:v>
                </c:pt>
                <c:pt idx="9">
                  <c:v>1.1826086956521735</c:v>
                </c:pt>
                <c:pt idx="10">
                  <c:v>1.228260869565218</c:v>
                </c:pt>
                <c:pt idx="13">
                  <c:v>0.98203592814371254</c:v>
                </c:pt>
                <c:pt idx="14">
                  <c:v>1.1023622047244095</c:v>
                </c:pt>
                <c:pt idx="15">
                  <c:v>1.0584415584415585</c:v>
                </c:pt>
                <c:pt idx="16">
                  <c:v>1.119718309859155</c:v>
                </c:pt>
                <c:pt idx="17">
                  <c:v>1.0458015267175573</c:v>
                </c:pt>
                <c:pt idx="18">
                  <c:v>1.0925925925925926</c:v>
                </c:pt>
                <c:pt idx="19">
                  <c:v>1.0534351145038172</c:v>
                </c:pt>
                <c:pt idx="20">
                  <c:v>1.0431654676258992</c:v>
                </c:pt>
                <c:pt idx="21">
                  <c:v>1.0934579439252343</c:v>
                </c:pt>
                <c:pt idx="22">
                  <c:v>1</c:v>
                </c:pt>
                <c:pt idx="23">
                  <c:v>1.005882352941176</c:v>
                </c:pt>
                <c:pt idx="24">
                  <c:v>1.0287769784172662</c:v>
                </c:pt>
                <c:pt idx="25">
                  <c:v>1.0875912408759116</c:v>
                </c:pt>
                <c:pt idx="26">
                  <c:v>1.1379310344827587</c:v>
                </c:pt>
                <c:pt idx="27">
                  <c:v>1.0677966101694905</c:v>
                </c:pt>
                <c:pt idx="30">
                  <c:v>1.0441176470588238</c:v>
                </c:pt>
                <c:pt idx="31">
                  <c:v>1.0118845500848892</c:v>
                </c:pt>
                <c:pt idx="32">
                  <c:v>1.0582822085889576</c:v>
                </c:pt>
                <c:pt idx="33">
                  <c:v>1.1476510067114098</c:v>
                </c:pt>
                <c:pt idx="34">
                  <c:v>1.0967741935483872</c:v>
                </c:pt>
                <c:pt idx="40">
                  <c:v>1.1198910081743862</c:v>
                </c:pt>
                <c:pt idx="41">
                  <c:v>1.0164556962025315</c:v>
                </c:pt>
                <c:pt idx="42">
                  <c:v>1.2500000000000002</c:v>
                </c:pt>
                <c:pt idx="43">
                  <c:v>1.0927070457354759</c:v>
                </c:pt>
                <c:pt idx="44">
                  <c:v>1.0118845500848892</c:v>
                </c:pt>
                <c:pt idx="45">
                  <c:v>0.99321266968325739</c:v>
                </c:pt>
                <c:pt idx="46">
                  <c:v>1.049800796812749</c:v>
                </c:pt>
                <c:pt idx="47">
                  <c:v>1.085135135135135</c:v>
                </c:pt>
                <c:pt idx="48">
                  <c:v>1.241758241758242</c:v>
                </c:pt>
                <c:pt idx="49">
                  <c:v>1.0531468531468531</c:v>
                </c:pt>
                <c:pt idx="50">
                  <c:v>1.110552763819096</c:v>
                </c:pt>
                <c:pt idx="51">
                  <c:v>1.0823373173970778</c:v>
                </c:pt>
                <c:pt idx="52">
                  <c:v>1.0886889460154243</c:v>
                </c:pt>
                <c:pt idx="53">
                  <c:v>0.93645484949832769</c:v>
                </c:pt>
                <c:pt idx="54">
                  <c:v>1.0531400966183577</c:v>
                </c:pt>
                <c:pt idx="55">
                  <c:v>0.93270365997638749</c:v>
                </c:pt>
                <c:pt idx="56">
                  <c:v>1.0417607223476295</c:v>
                </c:pt>
                <c:pt idx="57">
                  <c:v>1.0031413612565445</c:v>
                </c:pt>
                <c:pt idx="58">
                  <c:v>1.0602716468590834</c:v>
                </c:pt>
                <c:pt idx="59">
                  <c:v>1.057324840764331</c:v>
                </c:pt>
                <c:pt idx="60">
                  <c:v>0.93311582381729197</c:v>
                </c:pt>
                <c:pt idx="61">
                  <c:v>1.0143964562569214</c:v>
                </c:pt>
                <c:pt idx="62">
                  <c:v>1.1016781836130305</c:v>
                </c:pt>
                <c:pt idx="63">
                  <c:v>0.98341013824884771</c:v>
                </c:pt>
                <c:pt idx="64">
                  <c:v>1.0938477580813348</c:v>
                </c:pt>
                <c:pt idx="65">
                  <c:v>1.0681520314547845</c:v>
                </c:pt>
                <c:pt idx="66">
                  <c:v>0.99377777777777776</c:v>
                </c:pt>
                <c:pt idx="67">
                  <c:v>1.0356394129979032</c:v>
                </c:pt>
                <c:pt idx="68">
                  <c:v>0.96357615894039739</c:v>
                </c:pt>
                <c:pt idx="69">
                  <c:v>1.0376963350785338</c:v>
                </c:pt>
                <c:pt idx="70">
                  <c:v>1.0513011152416358</c:v>
                </c:pt>
                <c:pt idx="71">
                  <c:v>0.92150943396226426</c:v>
                </c:pt>
                <c:pt idx="72">
                  <c:v>0.98026315789473639</c:v>
                </c:pt>
                <c:pt idx="73">
                  <c:v>0.91755319148936143</c:v>
                </c:pt>
                <c:pt idx="74">
                  <c:v>0.98446937014667801</c:v>
                </c:pt>
                <c:pt idx="75">
                  <c:v>1.0079051383399205</c:v>
                </c:pt>
                <c:pt idx="77">
                  <c:v>0.91791703442188899</c:v>
                </c:pt>
                <c:pt idx="78">
                  <c:v>1.0236486486486482</c:v>
                </c:pt>
                <c:pt idx="79">
                  <c:v>0.97963636363636353</c:v>
                </c:pt>
              </c:numCache>
            </c:numRef>
          </c:xVal>
          <c:yVal>
            <c:numRef>
              <c:f>ALL_SITES!$M$7:$M$86</c:f>
              <c:numCache>
                <c:formatCode>General</c:formatCode>
                <c:ptCount val="80"/>
                <c:pt idx="0">
                  <c:v>0.98529411764705888</c:v>
                </c:pt>
                <c:pt idx="1">
                  <c:v>0.94117647058823561</c:v>
                </c:pt>
                <c:pt idx="2">
                  <c:v>0.77941176470588258</c:v>
                </c:pt>
                <c:pt idx="3">
                  <c:v>0.87500000000000022</c:v>
                </c:pt>
                <c:pt idx="4">
                  <c:v>0.87500000000000022</c:v>
                </c:pt>
                <c:pt idx="5">
                  <c:v>0.88235294117647056</c:v>
                </c:pt>
                <c:pt idx="6">
                  <c:v>0.78676470588235248</c:v>
                </c:pt>
                <c:pt idx="7">
                  <c:v>0.84558823529411764</c:v>
                </c:pt>
                <c:pt idx="8">
                  <c:v>0.88970588235294112</c:v>
                </c:pt>
                <c:pt idx="9">
                  <c:v>1</c:v>
                </c:pt>
                <c:pt idx="10">
                  <c:v>0.83088235294117663</c:v>
                </c:pt>
                <c:pt idx="13">
                  <c:v>0.96685082872928174</c:v>
                </c:pt>
                <c:pt idx="14">
                  <c:v>0.77348066298342555</c:v>
                </c:pt>
                <c:pt idx="15">
                  <c:v>0.900552486187845</c:v>
                </c:pt>
                <c:pt idx="16">
                  <c:v>0.87845303867403324</c:v>
                </c:pt>
                <c:pt idx="17">
                  <c:v>0.77348066298342555</c:v>
                </c:pt>
                <c:pt idx="18">
                  <c:v>0.65193370165745868</c:v>
                </c:pt>
                <c:pt idx="19">
                  <c:v>0.78453038674033126</c:v>
                </c:pt>
                <c:pt idx="20">
                  <c:v>0.80110497237569089</c:v>
                </c:pt>
                <c:pt idx="21">
                  <c:v>0.66850828729281764</c:v>
                </c:pt>
                <c:pt idx="22">
                  <c:v>1</c:v>
                </c:pt>
                <c:pt idx="23">
                  <c:v>0.95580110497237569</c:v>
                </c:pt>
                <c:pt idx="24">
                  <c:v>0.7955801104972372</c:v>
                </c:pt>
                <c:pt idx="25">
                  <c:v>0.82320441988950288</c:v>
                </c:pt>
                <c:pt idx="26">
                  <c:v>0.91160220994475127</c:v>
                </c:pt>
                <c:pt idx="27">
                  <c:v>0.69613259668508309</c:v>
                </c:pt>
                <c:pt idx="30">
                  <c:v>0.30127298444130135</c:v>
                </c:pt>
                <c:pt idx="31">
                  <c:v>0.42149929278642145</c:v>
                </c:pt>
                <c:pt idx="32">
                  <c:v>0.48797736916548823</c:v>
                </c:pt>
                <c:pt idx="33">
                  <c:v>0.48373408769448389</c:v>
                </c:pt>
                <c:pt idx="34">
                  <c:v>0.45685997171145692</c:v>
                </c:pt>
                <c:pt idx="40">
                  <c:v>0.58132956152758131</c:v>
                </c:pt>
                <c:pt idx="41">
                  <c:v>0.56789250353606779</c:v>
                </c:pt>
                <c:pt idx="42">
                  <c:v>0.48797736916548823</c:v>
                </c:pt>
                <c:pt idx="43">
                  <c:v>0.62517680339462534</c:v>
                </c:pt>
                <c:pt idx="44">
                  <c:v>0.42149929278642145</c:v>
                </c:pt>
                <c:pt idx="45">
                  <c:v>0.62517680339462534</c:v>
                </c:pt>
                <c:pt idx="46">
                  <c:v>0.37270155586987286</c:v>
                </c:pt>
                <c:pt idx="47">
                  <c:v>0.56789250353606779</c:v>
                </c:pt>
                <c:pt idx="48">
                  <c:v>0.31966053748231971</c:v>
                </c:pt>
                <c:pt idx="49">
                  <c:v>0.53253182461103254</c:v>
                </c:pt>
                <c:pt idx="50">
                  <c:v>0.62517680339462534</c:v>
                </c:pt>
                <c:pt idx="51">
                  <c:v>0.57637906647807691</c:v>
                </c:pt>
                <c:pt idx="52">
                  <c:v>0.59900990099009899</c:v>
                </c:pt>
                <c:pt idx="53">
                  <c:v>0.63437057991513435</c:v>
                </c:pt>
                <c:pt idx="54">
                  <c:v>0.61669024045261689</c:v>
                </c:pt>
                <c:pt idx="55">
                  <c:v>0.59900990099009899</c:v>
                </c:pt>
                <c:pt idx="56">
                  <c:v>0.65275813295615304</c:v>
                </c:pt>
                <c:pt idx="57">
                  <c:v>0.67751060820367781</c:v>
                </c:pt>
                <c:pt idx="58">
                  <c:v>0.88330975954738333</c:v>
                </c:pt>
                <c:pt idx="59">
                  <c:v>0.70438472418670439</c:v>
                </c:pt>
                <c:pt idx="60">
                  <c:v>0.43352192362093361</c:v>
                </c:pt>
                <c:pt idx="61">
                  <c:v>0.64780763790664775</c:v>
                </c:pt>
                <c:pt idx="62">
                  <c:v>0.78925035360678941</c:v>
                </c:pt>
                <c:pt idx="63">
                  <c:v>0.76732673267326745</c:v>
                </c:pt>
                <c:pt idx="64">
                  <c:v>0.74186704384724167</c:v>
                </c:pt>
                <c:pt idx="65">
                  <c:v>0.57637906647807691</c:v>
                </c:pt>
                <c:pt idx="66">
                  <c:v>0.79561527581329561</c:v>
                </c:pt>
                <c:pt idx="67">
                  <c:v>0.6987270155586992</c:v>
                </c:pt>
                <c:pt idx="68">
                  <c:v>0.64073550212164099</c:v>
                </c:pt>
                <c:pt idx="69">
                  <c:v>0.70084865629420123</c:v>
                </c:pt>
                <c:pt idx="70">
                  <c:v>1</c:v>
                </c:pt>
                <c:pt idx="71">
                  <c:v>0.93705799151343705</c:v>
                </c:pt>
                <c:pt idx="72">
                  <c:v>0.75247524752475281</c:v>
                </c:pt>
                <c:pt idx="73">
                  <c:v>0.79773691654879786</c:v>
                </c:pt>
                <c:pt idx="74">
                  <c:v>0.8196605374823196</c:v>
                </c:pt>
                <c:pt idx="75">
                  <c:v>0.72135785007072151</c:v>
                </c:pt>
                <c:pt idx="77">
                  <c:v>0.80127298444130102</c:v>
                </c:pt>
                <c:pt idx="78">
                  <c:v>0.85714285714285732</c:v>
                </c:pt>
                <c:pt idx="79">
                  <c:v>0.97241867043847274</c:v>
                </c:pt>
              </c:numCache>
            </c:numRef>
          </c:yVal>
        </c:ser>
        <c:axId val="144003456"/>
        <c:axId val="144005376"/>
      </c:scatterChart>
      <c:valAx>
        <c:axId val="144003456"/>
        <c:scaling>
          <c:orientation val="minMax"/>
          <c:min val="0.8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RI-mid N</a:t>
                </a:r>
              </a:p>
            </c:rich>
          </c:tx>
          <c:layout/>
        </c:title>
        <c:numFmt formatCode="General" sourceLinked="1"/>
        <c:tickLblPos val="nextTo"/>
        <c:crossAx val="144005376"/>
        <c:crosses val="autoZero"/>
        <c:crossBetween val="midCat"/>
      </c:valAx>
      <c:valAx>
        <c:axId val="14400537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yield</a:t>
                </a:r>
              </a:p>
            </c:rich>
          </c:tx>
          <c:layout>
            <c:manualLayout>
              <c:xMode val="edge"/>
              <c:yMode val="edge"/>
              <c:x val="4.4643044619422567E-3"/>
              <c:y val="0.25485226846644182"/>
            </c:manualLayout>
          </c:layout>
          <c:spPr>
            <a:solidFill>
              <a:schemeClr val="accent1"/>
            </a:solidFill>
          </c:spPr>
        </c:title>
        <c:numFmt formatCode="General" sourceLinked="1"/>
        <c:tickLblPos val="nextTo"/>
        <c:crossAx val="144003456"/>
        <c:crosses val="autoZero"/>
        <c:crossBetween val="midCat"/>
      </c:valAx>
      <c:spPr>
        <a:ln>
          <a:noFill/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2000" b="1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RI-mid N, Corn, 73 years</a:t>
            </a:r>
          </a:p>
        </c:rich>
      </c:tx>
      <c:layout>
        <c:manualLayout>
          <c:xMode val="edge"/>
          <c:yMode val="edge"/>
          <c:x val="0.2514539851791297"/>
          <c:y val="1.3888888888888897E-2"/>
        </c:manualLayout>
      </c:layout>
      <c:overlay val="1"/>
    </c:title>
    <c:plotArea>
      <c:layout/>
      <c:scatterChart>
        <c:scatterStyle val="lineMarker"/>
        <c:ser>
          <c:idx val="0"/>
          <c:order val="0"/>
          <c:tx>
            <c:strRef>
              <c:f>ALL_SITES!$L$6</c:f>
              <c:strCache>
                <c:ptCount val="1"/>
                <c:pt idx="0">
                  <c:v>YP0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38660941756022971"/>
                  <c:y val="0.259309200933216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-5.6735x + 15.569
R² = 0.03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ALL_SITES!$K$7:$K$86</c:f>
              <c:numCache>
                <c:formatCode>General</c:formatCode>
                <c:ptCount val="80"/>
                <c:pt idx="0">
                  <c:v>1.0230769230769237</c:v>
                </c:pt>
                <c:pt idx="1">
                  <c:v>1.0406504065040649</c:v>
                </c:pt>
                <c:pt idx="2">
                  <c:v>1</c:v>
                </c:pt>
                <c:pt idx="3">
                  <c:v>1.0625</c:v>
                </c:pt>
                <c:pt idx="4">
                  <c:v>1.0530973451327432</c:v>
                </c:pt>
                <c:pt idx="5">
                  <c:v>1.0170940170940164</c:v>
                </c:pt>
                <c:pt idx="6">
                  <c:v>1.1758241758241754</c:v>
                </c:pt>
                <c:pt idx="7">
                  <c:v>1.1274509803921569</c:v>
                </c:pt>
                <c:pt idx="8">
                  <c:v>1.1415094339622642</c:v>
                </c:pt>
                <c:pt idx="9">
                  <c:v>1.1826086956521735</c:v>
                </c:pt>
                <c:pt idx="10">
                  <c:v>1.228260869565218</c:v>
                </c:pt>
                <c:pt idx="13">
                  <c:v>0.98203592814371254</c:v>
                </c:pt>
                <c:pt idx="14">
                  <c:v>1.1023622047244095</c:v>
                </c:pt>
                <c:pt idx="15">
                  <c:v>1.0584415584415585</c:v>
                </c:pt>
                <c:pt idx="16">
                  <c:v>1.119718309859155</c:v>
                </c:pt>
                <c:pt idx="17">
                  <c:v>1.0458015267175573</c:v>
                </c:pt>
                <c:pt idx="18">
                  <c:v>1.0925925925925926</c:v>
                </c:pt>
                <c:pt idx="19">
                  <c:v>1.0534351145038172</c:v>
                </c:pt>
                <c:pt idx="20">
                  <c:v>1.0431654676258992</c:v>
                </c:pt>
                <c:pt idx="21">
                  <c:v>1.0934579439252343</c:v>
                </c:pt>
                <c:pt idx="22">
                  <c:v>1</c:v>
                </c:pt>
                <c:pt idx="23">
                  <c:v>1.005882352941176</c:v>
                </c:pt>
                <c:pt idx="24">
                  <c:v>1.0287769784172662</c:v>
                </c:pt>
                <c:pt idx="25">
                  <c:v>1.0875912408759116</c:v>
                </c:pt>
                <c:pt idx="26">
                  <c:v>1.1379310344827587</c:v>
                </c:pt>
                <c:pt idx="27">
                  <c:v>1.0677966101694905</c:v>
                </c:pt>
                <c:pt idx="30">
                  <c:v>1.0441176470588238</c:v>
                </c:pt>
                <c:pt idx="31">
                  <c:v>1.0118845500848892</c:v>
                </c:pt>
                <c:pt idx="32">
                  <c:v>1.0582822085889576</c:v>
                </c:pt>
                <c:pt idx="33">
                  <c:v>1.1476510067114098</c:v>
                </c:pt>
                <c:pt idx="34">
                  <c:v>1.0967741935483872</c:v>
                </c:pt>
                <c:pt idx="40">
                  <c:v>1.1198910081743862</c:v>
                </c:pt>
                <c:pt idx="41">
                  <c:v>1.0164556962025315</c:v>
                </c:pt>
                <c:pt idx="42">
                  <c:v>1.2500000000000002</c:v>
                </c:pt>
                <c:pt idx="43">
                  <c:v>1.0927070457354759</c:v>
                </c:pt>
                <c:pt idx="44">
                  <c:v>1.0118845500848892</c:v>
                </c:pt>
                <c:pt idx="45">
                  <c:v>0.99321266968325739</c:v>
                </c:pt>
                <c:pt idx="46">
                  <c:v>1.049800796812749</c:v>
                </c:pt>
                <c:pt idx="47">
                  <c:v>1.085135135135135</c:v>
                </c:pt>
                <c:pt idx="48">
                  <c:v>1.241758241758242</c:v>
                </c:pt>
                <c:pt idx="49">
                  <c:v>1.0531468531468531</c:v>
                </c:pt>
                <c:pt idx="50">
                  <c:v>1.110552763819096</c:v>
                </c:pt>
                <c:pt idx="51">
                  <c:v>1.0823373173970778</c:v>
                </c:pt>
                <c:pt idx="52">
                  <c:v>1.0886889460154243</c:v>
                </c:pt>
                <c:pt idx="53">
                  <c:v>0.93645484949832769</c:v>
                </c:pt>
                <c:pt idx="54">
                  <c:v>1.0531400966183577</c:v>
                </c:pt>
                <c:pt idx="55">
                  <c:v>0.93270365997638749</c:v>
                </c:pt>
                <c:pt idx="56">
                  <c:v>1.0417607223476295</c:v>
                </c:pt>
                <c:pt idx="57">
                  <c:v>1.0031413612565445</c:v>
                </c:pt>
                <c:pt idx="58">
                  <c:v>1.0602716468590834</c:v>
                </c:pt>
                <c:pt idx="59">
                  <c:v>1.057324840764331</c:v>
                </c:pt>
                <c:pt idx="60">
                  <c:v>0.93311582381729197</c:v>
                </c:pt>
                <c:pt idx="61">
                  <c:v>1.0143964562569214</c:v>
                </c:pt>
                <c:pt idx="62">
                  <c:v>1.1016781836130305</c:v>
                </c:pt>
                <c:pt idx="63">
                  <c:v>0.98341013824884771</c:v>
                </c:pt>
                <c:pt idx="64">
                  <c:v>1.0938477580813348</c:v>
                </c:pt>
                <c:pt idx="65">
                  <c:v>1.0681520314547845</c:v>
                </c:pt>
                <c:pt idx="66">
                  <c:v>0.99377777777777776</c:v>
                </c:pt>
                <c:pt idx="67">
                  <c:v>1.0356394129979032</c:v>
                </c:pt>
                <c:pt idx="68">
                  <c:v>0.96357615894039739</c:v>
                </c:pt>
                <c:pt idx="69">
                  <c:v>1.0376963350785338</c:v>
                </c:pt>
                <c:pt idx="70">
                  <c:v>1.0513011152416358</c:v>
                </c:pt>
                <c:pt idx="71">
                  <c:v>0.92150943396226426</c:v>
                </c:pt>
                <c:pt idx="72">
                  <c:v>0.98026315789473639</c:v>
                </c:pt>
                <c:pt idx="73">
                  <c:v>0.91755319148936143</c:v>
                </c:pt>
                <c:pt idx="74">
                  <c:v>0.98446937014667801</c:v>
                </c:pt>
                <c:pt idx="75">
                  <c:v>1.0079051383399205</c:v>
                </c:pt>
                <c:pt idx="77">
                  <c:v>0.91791703442188899</c:v>
                </c:pt>
                <c:pt idx="78">
                  <c:v>1.0236486486486482</c:v>
                </c:pt>
                <c:pt idx="79">
                  <c:v>0.97963636363636353</c:v>
                </c:pt>
              </c:numCache>
            </c:numRef>
          </c:xVal>
          <c:yVal>
            <c:numRef>
              <c:f>ALL_SITES!$L$7:$L$86</c:f>
              <c:numCache>
                <c:formatCode>General</c:formatCode>
                <c:ptCount val="80"/>
                <c:pt idx="0">
                  <c:v>13.4</c:v>
                </c:pt>
                <c:pt idx="1">
                  <c:v>12.8</c:v>
                </c:pt>
                <c:pt idx="2">
                  <c:v>10.6</c:v>
                </c:pt>
                <c:pt idx="3">
                  <c:v>11.9</c:v>
                </c:pt>
                <c:pt idx="4">
                  <c:v>11.9</c:v>
                </c:pt>
                <c:pt idx="5">
                  <c:v>12</c:v>
                </c:pt>
                <c:pt idx="6">
                  <c:v>10.7</c:v>
                </c:pt>
                <c:pt idx="7">
                  <c:v>11.5</c:v>
                </c:pt>
                <c:pt idx="8">
                  <c:v>12.1</c:v>
                </c:pt>
                <c:pt idx="9">
                  <c:v>13.6</c:v>
                </c:pt>
                <c:pt idx="10">
                  <c:v>11.3</c:v>
                </c:pt>
                <c:pt idx="13">
                  <c:v>10.976000000000004</c:v>
                </c:pt>
                <c:pt idx="14">
                  <c:v>8.780800000000001</c:v>
                </c:pt>
                <c:pt idx="15">
                  <c:v>10.223359999999998</c:v>
                </c:pt>
                <c:pt idx="16">
                  <c:v>9.9724800000000062</c:v>
                </c:pt>
                <c:pt idx="17">
                  <c:v>8.780800000000001</c:v>
                </c:pt>
                <c:pt idx="18">
                  <c:v>7.4009600000000013</c:v>
                </c:pt>
                <c:pt idx="19">
                  <c:v>8.9062400000000022</c:v>
                </c:pt>
                <c:pt idx="20">
                  <c:v>9.094400000000002</c:v>
                </c:pt>
                <c:pt idx="21">
                  <c:v>7.5891200000000012</c:v>
                </c:pt>
                <c:pt idx="22">
                  <c:v>11.352320000000002</c:v>
                </c:pt>
                <c:pt idx="23">
                  <c:v>10.850560000000005</c:v>
                </c:pt>
                <c:pt idx="24">
                  <c:v>9.0316799999999997</c:v>
                </c:pt>
                <c:pt idx="25">
                  <c:v>9.3452800000000007</c:v>
                </c:pt>
                <c:pt idx="26">
                  <c:v>10.348800000000001</c:v>
                </c:pt>
                <c:pt idx="27">
                  <c:v>7.9027200000000013</c:v>
                </c:pt>
                <c:pt idx="30">
                  <c:v>4.26</c:v>
                </c:pt>
                <c:pt idx="31">
                  <c:v>5.96</c:v>
                </c:pt>
                <c:pt idx="32">
                  <c:v>6.9</c:v>
                </c:pt>
                <c:pt idx="33">
                  <c:v>6.84</c:v>
                </c:pt>
                <c:pt idx="34">
                  <c:v>6.46</c:v>
                </c:pt>
                <c:pt idx="40">
                  <c:v>8.2200000000000024</c:v>
                </c:pt>
                <c:pt idx="41">
                  <c:v>8.0300000000000011</c:v>
                </c:pt>
                <c:pt idx="42">
                  <c:v>6.9</c:v>
                </c:pt>
                <c:pt idx="43">
                  <c:v>8.84</c:v>
                </c:pt>
                <c:pt idx="44">
                  <c:v>5.96</c:v>
                </c:pt>
                <c:pt idx="45">
                  <c:v>8.84</c:v>
                </c:pt>
                <c:pt idx="46">
                  <c:v>5.2700000000000014</c:v>
                </c:pt>
                <c:pt idx="47">
                  <c:v>8.0300000000000011</c:v>
                </c:pt>
                <c:pt idx="48">
                  <c:v>4.5199999999999996</c:v>
                </c:pt>
                <c:pt idx="49">
                  <c:v>7.53</c:v>
                </c:pt>
                <c:pt idx="50">
                  <c:v>8.84</c:v>
                </c:pt>
                <c:pt idx="51">
                  <c:v>8.15</c:v>
                </c:pt>
                <c:pt idx="52">
                  <c:v>8.4700000000000006</c:v>
                </c:pt>
                <c:pt idx="53">
                  <c:v>8.9700000000000006</c:v>
                </c:pt>
                <c:pt idx="54">
                  <c:v>8.7200000000000024</c:v>
                </c:pt>
                <c:pt idx="55">
                  <c:v>8.4700000000000006</c:v>
                </c:pt>
                <c:pt idx="56">
                  <c:v>9.23</c:v>
                </c:pt>
                <c:pt idx="57">
                  <c:v>9.58</c:v>
                </c:pt>
                <c:pt idx="58">
                  <c:v>12.49</c:v>
                </c:pt>
                <c:pt idx="59">
                  <c:v>9.9600000000000026</c:v>
                </c:pt>
                <c:pt idx="60">
                  <c:v>6.13</c:v>
                </c:pt>
                <c:pt idx="61">
                  <c:v>9.16</c:v>
                </c:pt>
                <c:pt idx="62">
                  <c:v>11.16</c:v>
                </c:pt>
                <c:pt idx="63">
                  <c:v>10.850000000000003</c:v>
                </c:pt>
                <c:pt idx="64">
                  <c:v>10.49</c:v>
                </c:pt>
                <c:pt idx="65">
                  <c:v>8.15</c:v>
                </c:pt>
                <c:pt idx="66">
                  <c:v>11.25</c:v>
                </c:pt>
                <c:pt idx="67">
                  <c:v>9.8800000000000008</c:v>
                </c:pt>
                <c:pt idx="68">
                  <c:v>9.06</c:v>
                </c:pt>
                <c:pt idx="69">
                  <c:v>9.91</c:v>
                </c:pt>
                <c:pt idx="70">
                  <c:v>14.14</c:v>
                </c:pt>
                <c:pt idx="71">
                  <c:v>13.25</c:v>
                </c:pt>
                <c:pt idx="72">
                  <c:v>10.64</c:v>
                </c:pt>
                <c:pt idx="73">
                  <c:v>11.28</c:v>
                </c:pt>
                <c:pt idx="74">
                  <c:v>11.59</c:v>
                </c:pt>
                <c:pt idx="75">
                  <c:v>10.200000000000001</c:v>
                </c:pt>
                <c:pt idx="77">
                  <c:v>11.33</c:v>
                </c:pt>
                <c:pt idx="78">
                  <c:v>12.12</c:v>
                </c:pt>
                <c:pt idx="79">
                  <c:v>13.75</c:v>
                </c:pt>
              </c:numCache>
            </c:numRef>
          </c:yVal>
        </c:ser>
        <c:axId val="145317248"/>
        <c:axId val="145319424"/>
      </c:scatterChart>
      <c:valAx>
        <c:axId val="145317248"/>
        <c:scaling>
          <c:orientation val="minMax"/>
          <c:min val="0.8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RI-mid N</a:t>
                </a:r>
              </a:p>
            </c:rich>
          </c:tx>
          <c:layout/>
        </c:title>
        <c:numFmt formatCode="General" sourceLinked="1"/>
        <c:tickLblPos val="nextTo"/>
        <c:crossAx val="145319424"/>
        <c:crosses val="autoZero"/>
        <c:crossBetween val="midCat"/>
      </c:valAx>
      <c:valAx>
        <c:axId val="14531942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Yield, Mg/ha</a:t>
                </a:r>
              </a:p>
            </c:rich>
          </c:tx>
          <c:layout/>
          <c:spPr>
            <a:solidFill>
              <a:schemeClr val="accent1"/>
            </a:solidFill>
          </c:spPr>
        </c:title>
        <c:numFmt formatCode="General" sourceLinked="1"/>
        <c:tickLblPos val="nextTo"/>
        <c:crossAx val="145317248"/>
        <c:crosses val="autoZero"/>
        <c:crossBetween val="midCat"/>
      </c:valAx>
      <c:spPr>
        <a:ln>
          <a:noFill/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20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0.1887</cdr:x>
      <cdr:y>0.11294</cdr:y>
    </cdr:from>
    <cdr:to>
      <cdr:x>0.27214</cdr:x>
      <cdr:y>0.18118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00175" y="457200"/>
          <a:ext cx="6191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0.17179</cdr:x>
      <cdr:y>0.06588</cdr:y>
    </cdr:from>
    <cdr:to>
      <cdr:x>0.25559</cdr:x>
      <cdr:y>0.13647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89199" y="266710"/>
          <a:ext cx="677726" cy="285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chemeClr val="tx1"/>
              </a:solidFill>
            </a:rPr>
            <a:t>N-P-K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0.1887</cdr:x>
      <cdr:y>0.11294</cdr:y>
    </cdr:from>
    <cdr:to>
      <cdr:x>0.27214</cdr:x>
      <cdr:y>0.18118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00175" y="457200"/>
          <a:ext cx="6191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0.13251</cdr:x>
      <cdr:y>0.21765</cdr:y>
    </cdr:from>
    <cdr:to>
      <cdr:x>0.21631</cdr:x>
      <cdr:y>0.28824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71563" y="881063"/>
          <a:ext cx="677668" cy="285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tx1"/>
              </a:solidFill>
            </a:rPr>
            <a:t>N-P-K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5B5FB-4A6E-4419-B5FC-62A3883F2AB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5BDF1-1351-4CAD-95C4-9E39D572EE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783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342935C-F03D-431C-A9C9-0C903B06A3D6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6F2E6B-4FA0-4FAE-892B-215A10EC35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5BDF1-1351-4CAD-95C4-9E39D572EE3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188F4-F138-4113-A892-E98422AAF3D0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014580D-6AE4-4D2F-90AA-62930C9E1142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is the optical sensor we used. It’s mounted on a John Deere tractor. It measures both solar irradiance and plant surface reflectance.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D0F107-2516-4E32-8FAF-08366BF100DF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B86C-5AED-401A-A107-AB523A6E164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E3173E0-F4B1-4B8B-B40A-5BC22FA57842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344053-2266-49E4-8E3A-AA4B8EB86B75}" type="slidenum">
              <a:rPr lang="en-US"/>
              <a:pPr/>
              <a:t>29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520"/>
            <a:ext cx="5486400" cy="41142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069" tIns="46036" rIns="92069" bIns="4603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72E66-79FC-4F60-9315-1A2D1B0C5096}" type="slidenum">
              <a:rPr lang="en-US"/>
              <a:pPr/>
              <a:t>35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520"/>
            <a:ext cx="5486400" cy="41142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Primary Ma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7963" y="5598071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C6A5B-F5DB-4C85-A325-D1501AFD7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0980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14EAF-FAF6-4685-854B-3B6C081D7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6567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Primary Ma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7963" y="5598071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259D583-2B4A-4C73-820B-663D71F0219B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30B3054-4E70-4090-99DD-DCEB07805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nue.okstate.edu/Nitrogen_Conference2005/Missouri2005.htm" TargetMode="External"/><Relationship Id="rId3" Type="http://schemas.openxmlformats.org/officeDocument/2006/relationships/hyperlink" Target="http://nue.okstate.edu/Nitrogen_Conference2010/Oklahoma_2.htm" TargetMode="External"/><Relationship Id="rId7" Type="http://schemas.openxmlformats.org/officeDocument/2006/relationships/hyperlink" Target="http://nue.okstate.edu/Nitrogen_Conference2005/Minnesota2006.htm" TargetMode="External"/><Relationship Id="rId2" Type="http://schemas.openxmlformats.org/officeDocument/2006/relationships/hyperlink" Target="http://nue.okstate.edu/Nitrogen_Conference2012/North_Dakota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nue.okstate.edu/Nitrogen_Conference2007/Illinois2007.htm" TargetMode="External"/><Relationship Id="rId5" Type="http://schemas.openxmlformats.org/officeDocument/2006/relationships/hyperlink" Target="http://nue.okstate.edu/Nitrogen_Conference2008/KSU2008.htm" TargetMode="External"/><Relationship Id="rId10" Type="http://schemas.openxmlformats.org/officeDocument/2006/relationships/hyperlink" Target="http://nue.okstate.edu/Nitrogen_Conference2003/Planning_Session.htm" TargetMode="External"/><Relationship Id="rId4" Type="http://schemas.openxmlformats.org/officeDocument/2006/relationships/hyperlink" Target="http://nue.okstate.edu/Nitrogen_Conference2009/Purdue2009.htm" TargetMode="External"/><Relationship Id="rId9" Type="http://schemas.openxmlformats.org/officeDocument/2006/relationships/hyperlink" Target="http://nue.okstate.edu/Nitrogen_Conference2003/Planning_Session2004.ht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eg"/><Relationship Id="rId4" Type="http://schemas.openxmlformats.org/officeDocument/2006/relationships/oleObject" Target="../embeddings/Microsoft_Office_Excel_97-2003_Worksheet1.xls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iltesting.okstate.edu/SBNRC/SBNRC.php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chart" Target="../charts/char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gleader.com/products/directcommand/optrx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544" y="-457200"/>
            <a:ext cx="8062912" cy="1470025"/>
          </a:xfrm>
        </p:spPr>
        <p:txBody>
          <a:bodyPr/>
          <a:lstStyle/>
          <a:p>
            <a:r>
              <a:rPr lang="en-US" dirty="0" smtClean="0"/>
              <a:t>NUE meeting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371600"/>
            <a:ext cx="8229600" cy="5486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Conference 2012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(August 5-7, Fargo, ND)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 action="ppaction://hlinkfile"/>
              </a:rPr>
              <a:t>Conference 2010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(August 2-4, Stillwater, OK)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 action="ppaction://hlinkfile"/>
              </a:rPr>
              <a:t>Conference 2009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(August 4 - August 6, West Lafayette, Indiana) 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 action="ppaction://hlinkfile"/>
              </a:rPr>
              <a:t>Conference 2008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(July 31 - August 1, Manhattan, KS)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6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6" action="ppaction://hlinkfile"/>
              </a:rPr>
              <a:t>Conference 2007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(August 6-8, Monmouth, IL)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7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7" action="ppaction://hlinkfile"/>
              </a:rPr>
              <a:t>Conference 2006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(August 7-9, Waseca, MN)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8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8" action="ppaction://hlinkfile"/>
              </a:rPr>
              <a:t>Conference 2005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(August 10-12, Columbia, MO)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9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9" action="ppaction://hlinkfile"/>
              </a:rPr>
              <a:t>Conference 2004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(Lincoln, NE)</a:t>
            </a:r>
            <a:b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0" action="ppaction://hlinkfile"/>
              </a:rPr>
              <a:t>Nitrogen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0" action="ppaction://hlinkfile"/>
              </a:rPr>
              <a:t>Conference 2003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(Stillwater, OK) </a:t>
            </a:r>
          </a:p>
          <a:p>
            <a:pPr algn="l"/>
            <a:endParaRPr lang="en-US" sz="1800" dirty="0" smtClean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June 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10-12, 2002, Shelton, NE</a:t>
            </a:r>
            <a:r>
              <a:rPr lang="en-US" sz="18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(USDA-ARS, OSU)</a:t>
            </a:r>
            <a:br>
              <a:rPr lang="en-US" sz="18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January 17-19, 2002, Lincoln, NE (USDA-ARS, OSU, CIMMYT, Virginia Tech)</a:t>
            </a:r>
            <a:b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July 19-20, 2001, Stillwater, OK “2X Strip” (USDA-ARS, OSU)</a:t>
            </a:r>
            <a:b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March 1, 1999, Stillwater, OK, </a:t>
            </a:r>
            <a:r>
              <a:rPr lang="en-US" sz="1800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Schepers</a:t>
            </a: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Lecture</a:t>
            </a:r>
            <a:b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June 6-7, 1998, Lincoln, NE (USDA-ARS, OSU, CIMMYT)</a:t>
            </a:r>
            <a:b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November 21-22, 1996, Lincoln, NE (USDA-ARS, OSU, CIMMYT)</a:t>
            </a:r>
            <a:endParaRPr lang="en-US" sz="1800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68300"/>
            <a:ext cx="5273675" cy="51530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27263" y="571500"/>
            <a:ext cx="2484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latin typeface="Tahoma" pitchFamily="34" charset="0"/>
                <a:cs typeface="Arial" charset="0"/>
              </a:rPr>
              <a:t>1993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28625" y="5241925"/>
            <a:ext cx="7343775" cy="877163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Sensor readings at ongoing </a:t>
            </a:r>
            <a:r>
              <a:rPr lang="en-US" dirty="0" err="1">
                <a:solidFill>
                  <a:schemeClr val="bg1"/>
                </a:solidFill>
              </a:rPr>
              <a:t>bermudagrass</a:t>
            </a:r>
            <a:r>
              <a:rPr lang="en-US" dirty="0">
                <a:solidFill>
                  <a:schemeClr val="bg1"/>
                </a:solidFill>
              </a:rPr>
              <a:t>, N rate * N timing experiments with the Noble Foundation in Ardmore, OK.  Initial results were promising enough to continue this work in wheat.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6303963" y="2292350"/>
            <a:ext cx="487362" cy="3175"/>
          </a:xfrm>
          <a:prstGeom prst="line">
            <a:avLst/>
          </a:prstGeom>
          <a:noFill/>
          <a:ln w="9525">
            <a:solidFill>
              <a:srgbClr val="EAEAEA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6150" name="Picture 6" descr="vr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58775"/>
            <a:ext cx="2576513" cy="3648075"/>
          </a:xfrm>
          <a:prstGeom prst="rect">
            <a:avLst/>
          </a:prstGeom>
          <a:noFill/>
          <a:ln w="2857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164138" y="3554413"/>
            <a:ext cx="3748087" cy="141763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Dr. Marvin Stone adjusts the fiber optics in a portable spectrometer used in early </a:t>
            </a:r>
            <a:r>
              <a:rPr lang="en-US" dirty="0" err="1">
                <a:solidFill>
                  <a:schemeClr val="bg1"/>
                </a:solidFill>
              </a:rPr>
              <a:t>bermudagrass</a:t>
            </a:r>
            <a:r>
              <a:rPr lang="en-US" dirty="0">
                <a:solidFill>
                  <a:schemeClr val="bg1"/>
                </a:solidFill>
              </a:rPr>
              <a:t> N rate studies with the Noble Foundation, 1994.</a:t>
            </a:r>
          </a:p>
        </p:txBody>
      </p:sp>
    </p:spTree>
    <p:extLst>
      <p:ext uri="{BB962C8B-B14F-4D97-AF65-F5344CB8AC3E}">
        <p14:creationId xmlns="" xmlns:p14="http://schemas.microsoft.com/office/powerpoint/2010/main" val="12470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nue.okstate.edu/HISTORY/1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423937"/>
            <a:ext cx="7639050" cy="7286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27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_1Burney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5300" y="177800"/>
            <a:ext cx="2019300" cy="6486525"/>
          </a:xfr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1" name="Picture 3" descr="Bermuda_VRT_Burneyvil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665163"/>
            <a:ext cx="4195762" cy="2695575"/>
          </a:xfrm>
          <a:prstGeom prst="rect">
            <a:avLst/>
          </a:prstGeom>
          <a:noFill/>
          <a:ln w="28575">
            <a:solidFill>
              <a:srgbClr val="CCFF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02" y="3667125"/>
            <a:ext cx="3767138" cy="2428875"/>
          </a:xfrm>
          <a:prstGeom prst="rect">
            <a:avLst/>
          </a:prstGeom>
          <a:noFill/>
          <a:ln w="28575">
            <a:solidFill>
              <a:srgbClr val="CCFF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914400"/>
            <a:ext cx="3743325" cy="2752725"/>
          </a:xfrm>
          <a:prstGeom prst="rect">
            <a:avLst/>
          </a:prstGeom>
          <a:noFill/>
          <a:ln w="28575">
            <a:solidFill>
              <a:srgbClr val="CCFF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93700" y="185738"/>
            <a:ext cx="6332538" cy="87716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Samples were collected from every 1 square foot.  These experiments helped to show that each 4ft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in agricultural fields need to be treated as separate farms.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987675" y="2671763"/>
            <a:ext cx="1512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latin typeface="Tahoma" pitchFamily="34" charset="0"/>
                <a:cs typeface="Arial" charset="0"/>
              </a:rPr>
              <a:t>1995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559969" y="5538869"/>
            <a:ext cx="5243512" cy="8771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Extensive field experiments looking at changes in sensor readings with changing, growth stage, variety, row spacing, and N rates were conducted.</a:t>
            </a:r>
          </a:p>
        </p:txBody>
      </p:sp>
    </p:spTree>
    <p:extLst>
      <p:ext uri="{BB962C8B-B14F-4D97-AF65-F5344CB8AC3E}">
        <p14:creationId xmlns="" xmlns:p14="http://schemas.microsoft.com/office/powerpoint/2010/main" val="18168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52097"/>
            <a:ext cx="7382933" cy="61960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" name="Picture 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1911350" cy="3103562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4800" y="5562600"/>
            <a:ext cx="4111625" cy="32316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New ‘reflectance’ sensor developed.</a:t>
            </a:r>
          </a:p>
        </p:txBody>
      </p:sp>
    </p:spTree>
    <p:extLst>
      <p:ext uri="{BB962C8B-B14F-4D97-AF65-F5344CB8AC3E}">
        <p14:creationId xmlns="" xmlns:p14="http://schemas.microsoft.com/office/powerpoint/2010/main" val="4408192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nue.okstate.edu/HISTORY/199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875"/>
            <a:ext cx="8639175" cy="6791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5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/>
          </p:nvPr>
        </p:nvGraphicFramePr>
        <p:xfrm>
          <a:off x="2151063" y="2436813"/>
          <a:ext cx="6772275" cy="4200525"/>
        </p:xfrm>
        <a:graphic>
          <a:graphicData uri="http://schemas.openxmlformats.org/presentationml/2006/ole">
            <p:oleObj spid="_x0000_s16438" name="Chart" r:id="rId4" imgW="6772275" imgH="4200550" progId="Excel.Sheet.8">
              <p:embed/>
            </p:oleObj>
          </a:graphicData>
        </a:graphic>
      </p:graphicFrame>
      <p:pic>
        <p:nvPicPr>
          <p:cNvPr id="1027" name="Picture 3" descr="Kyle_Obreg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44488"/>
            <a:ext cx="4273550" cy="2971800"/>
          </a:xfrm>
          <a:prstGeom prst="rect">
            <a:avLst/>
          </a:prstGeom>
          <a:noFill/>
          <a:ln w="28575">
            <a:solidFill>
              <a:srgbClr val="CCFF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232275" y="76200"/>
            <a:ext cx="4911725" cy="1266825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bg2"/>
                </a:solidFill>
              </a:rPr>
              <a:t>Cooperative research program with CIMMYT.</a:t>
            </a:r>
            <a:r>
              <a:rPr lang="en-US" sz="1600" dirty="0">
                <a:solidFill>
                  <a:schemeClr val="bg2"/>
                </a:solidFill>
              </a:rPr>
              <a:t>  Kyle Freeman and Paul </a:t>
            </a:r>
            <a:r>
              <a:rPr lang="en-US" sz="1600" dirty="0" err="1">
                <a:solidFill>
                  <a:schemeClr val="bg2"/>
                </a:solidFill>
              </a:rPr>
              <a:t>Hodgen</a:t>
            </a:r>
            <a:r>
              <a:rPr lang="en-US" sz="1600" dirty="0">
                <a:solidFill>
                  <a:schemeClr val="bg2"/>
                </a:solidFill>
              </a:rPr>
              <a:t> have each spent 4 months in Ciudad Obregon, MX, working with CIMMYT on the applications of sensors for plant breeding and nutrient management.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257800" y="1652588"/>
            <a:ext cx="1884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1998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92113" y="4164013"/>
            <a:ext cx="1893887" cy="7778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2"/>
                </a:solidFill>
              </a:rPr>
              <a:t>Cooperative Research Program with Virginia Tech</a:t>
            </a:r>
          </a:p>
        </p:txBody>
      </p:sp>
    </p:spTree>
    <p:extLst>
      <p:ext uri="{BB962C8B-B14F-4D97-AF65-F5344CB8AC3E}">
        <p14:creationId xmlns="" xmlns:p14="http://schemas.microsoft.com/office/powerpoint/2010/main" val="32465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8" name="Picture 28" descr="temp2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886200" y="58674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FF6600"/>
                </a:solidFill>
                <a:latin typeface="Impact" pitchFamily="34" charset="0"/>
              </a:rPr>
              <a:t>precision SENSING</a:t>
            </a:r>
          </a:p>
        </p:txBody>
      </p:sp>
      <p:pic>
        <p:nvPicPr>
          <p:cNvPr id="30741" name="Picture 21" descr="cimm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15025"/>
            <a:ext cx="2543175" cy="638175"/>
          </a:xfrm>
          <a:prstGeom prst="rect">
            <a:avLst/>
          </a:prstGeom>
          <a:noFill/>
        </p:spPr>
      </p:pic>
      <p:pic>
        <p:nvPicPr>
          <p:cNvPr id="30742" name="Picture 22" descr="nte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867400"/>
            <a:ext cx="1314450" cy="638175"/>
          </a:xfrm>
          <a:prstGeom prst="rect">
            <a:avLst/>
          </a:prstGeom>
          <a:noFill/>
        </p:spPr>
      </p:pic>
      <p:pic>
        <p:nvPicPr>
          <p:cNvPr id="10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5943600"/>
            <a:ext cx="809625" cy="5363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491626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Capstan nozzle controller hooked to a Trimble or Raven rate controller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63612" y="457200"/>
            <a:ext cx="1884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2001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620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ue.okstate.edu/HISTORY/100_1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05800" cy="55530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ue.okstate.edu/HISTORY/100_1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88233"/>
            <a:ext cx="3409950" cy="50963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8200" y="835429"/>
            <a:ext cx="1884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2004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752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GreenSeeker N Appli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3436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0" y="533400"/>
            <a:ext cx="1884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2008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06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Simultaneous development of engineering and agronomy</a:t>
            </a:r>
          </a:p>
          <a:p>
            <a:endParaRPr lang="en-US" dirty="0" smtClean="0"/>
          </a:p>
          <a:p>
            <a:r>
              <a:rPr lang="en-US" dirty="0" smtClean="0"/>
              <a:t>Extension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610600" cy="4154984"/>
          </a:xfr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  <a:t>Development of Active Optical Sensors for Improving NUE</a:t>
            </a:r>
            <a:b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b="1" dirty="0" smtClean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  <a:t>Algorithm Development</a:t>
            </a:r>
            <a: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b="1" dirty="0">
                <a:ln w="10541" cmpd="sng">
                  <a:solidFill>
                    <a:schemeClr val="bg2"/>
                  </a:solidFill>
                  <a:prstDash val="solid"/>
                </a:ln>
                <a:solidFill>
                  <a:srgbClr val="FF6600"/>
                </a:solidFill>
                <a:effectLst/>
                <a:latin typeface="+mn-lt"/>
                <a:ea typeface="+mn-ea"/>
                <a:cs typeface="+mn-cs"/>
              </a:rPr>
              <a:t>Independence of YP0 and RI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019800"/>
            <a:ext cx="6400800" cy="914400"/>
          </a:xfrm>
        </p:spPr>
        <p:txBody>
          <a:bodyPr/>
          <a:lstStyle/>
          <a:p>
            <a:r>
              <a:rPr lang="en-US" b="1" dirty="0" smtClean="0"/>
              <a:t>Fargo, ND, August 7, 2012</a:t>
            </a:r>
            <a:endParaRPr lang="en-US" b="1" dirty="0"/>
          </a:p>
        </p:txBody>
      </p:sp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7963" y="5598071"/>
            <a:ext cx="809625" cy="536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32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31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334000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Dave Franzen looks on as </a:t>
            </a:r>
            <a:r>
              <a:rPr lang="en-US" dirty="0" smtClean="0"/>
              <a:t>sensor </a:t>
            </a:r>
            <a:r>
              <a:rPr lang="en-US" dirty="0"/>
              <a:t>readings </a:t>
            </a:r>
            <a:r>
              <a:rPr lang="en-US" dirty="0" smtClean="0"/>
              <a:t>are collected from </a:t>
            </a:r>
            <a:r>
              <a:rPr lang="en-US" dirty="0"/>
              <a:t>long-term </a:t>
            </a:r>
            <a:r>
              <a:rPr lang="en-US" dirty="0" err="1"/>
              <a:t>Bromegrass</a:t>
            </a:r>
            <a:r>
              <a:rPr lang="en-US" dirty="0"/>
              <a:t> plots that were first initiated in 1956</a:t>
            </a:r>
          </a:p>
        </p:txBody>
      </p:sp>
    </p:spTree>
    <p:extLst>
      <p:ext uri="{BB962C8B-B14F-4D97-AF65-F5344CB8AC3E}">
        <p14:creationId xmlns="" xmlns:p14="http://schemas.microsoft.com/office/powerpoint/2010/main" val="35640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2003:  OSU  applied 62 NRS</a:t>
            </a:r>
          </a:p>
          <a:p>
            <a:r>
              <a:rPr lang="en-US" dirty="0" smtClean="0"/>
              <a:t>2004:  300 NRS in Farmers Fields</a:t>
            </a:r>
          </a:p>
          <a:p>
            <a:r>
              <a:rPr lang="en-US" dirty="0" smtClean="0"/>
              <a:t>2005:  SBNRC released, 1000 NRS</a:t>
            </a:r>
          </a:p>
          <a:p>
            <a:r>
              <a:rPr lang="en-US" dirty="0" smtClean="0"/>
              <a:t>2006:  OSU applied 568 NRS</a:t>
            </a:r>
            <a:br>
              <a:rPr lang="en-US" dirty="0" smtClean="0"/>
            </a:br>
            <a:r>
              <a:rPr lang="en-US" dirty="0" smtClean="0"/>
              <a:t>1,500 NRS by 1 cooperator alone</a:t>
            </a:r>
            <a:br>
              <a:rPr lang="en-US" dirty="0" smtClean="0"/>
            </a:br>
            <a:r>
              <a:rPr lang="en-US" dirty="0" smtClean="0"/>
              <a:t>estimated 230,000 acres under NRS</a:t>
            </a:r>
          </a:p>
          <a:p>
            <a:r>
              <a:rPr lang="en-US" dirty="0" smtClean="0"/>
              <a:t>2007:  25 county educators reported having NRS</a:t>
            </a:r>
          </a:p>
          <a:p>
            <a:r>
              <a:rPr lang="en-US" dirty="0" smtClean="0"/>
              <a:t>2009:  Survey reported 4,000 NRS</a:t>
            </a:r>
          </a:p>
          <a:p>
            <a:r>
              <a:rPr lang="en-US" dirty="0" smtClean="0"/>
              <a:t>2011: Estimated 500,000 acres utilizing NRS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Rich Strip Adoption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5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Oklahoma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N-Rich Strips applied in: </a:t>
            </a:r>
          </a:p>
          <a:p>
            <a:pPr lvl="1"/>
            <a:r>
              <a:rPr lang="en-US" dirty="0" smtClean="0"/>
              <a:t>Wheat, Rye, Oats, Barley, Sorghum, Field Corn, Sweet Corn, Canola, Bermuda grass Hay, Pastures, and Sesame   </a:t>
            </a:r>
          </a:p>
          <a:p>
            <a:r>
              <a:rPr lang="en-US" dirty="0" smtClean="0"/>
              <a:t>N-Rich Strip and online SBNRC</a:t>
            </a:r>
          </a:p>
          <a:p>
            <a:pPr lvl="1"/>
            <a:r>
              <a:rPr lang="en-US" dirty="0" smtClean="0"/>
              <a:t>Conservative estimate 400,000 acres in 2010-2011 Winter Wheat crop. </a:t>
            </a:r>
          </a:p>
          <a:p>
            <a:r>
              <a:rPr lang="en-US" dirty="0" smtClean="0"/>
              <a:t>Difficult to estimate.  Many producers utilize without OSU’s assistance or knowledge</a:t>
            </a:r>
          </a:p>
        </p:txBody>
      </p:sp>
    </p:spTree>
    <p:extLst>
      <p:ext uri="{BB962C8B-B14F-4D97-AF65-F5344CB8AC3E}">
        <p14:creationId xmlns="" xmlns:p14="http://schemas.microsoft.com/office/powerpoint/2010/main" val="4019513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Oklahoma State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2005 to 2011, 18,413 </a:t>
            </a:r>
            <a:r>
              <a:rPr lang="en-US" b="1" dirty="0"/>
              <a:t>Nitrogen Rich Strips were put on in Oklahoma that represented 1,473,040 acres. Average profits of $10.00/ac for OK producers using the GreenSeeker and OSU N Rate recommendation, has resulted in a total positive economic impact </a:t>
            </a:r>
            <a:r>
              <a:rPr lang="en-US" b="1" dirty="0" smtClean="0"/>
              <a:t>&gt;$10,000,000.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37147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Quotes from Dr. Brian </a:t>
            </a:r>
            <a:r>
              <a:rPr lang="en-US" dirty="0" smtClean="0"/>
              <a:t>Arnall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“first NRS required hand holding”</a:t>
            </a:r>
          </a:p>
          <a:p>
            <a:r>
              <a:rPr lang="en-US" dirty="0" smtClean="0"/>
              <a:t>“some farmers think it doesn’t work if they cannot see the NRS” </a:t>
            </a:r>
          </a:p>
          <a:p>
            <a:r>
              <a:rPr lang="en-US" dirty="0" smtClean="0"/>
              <a:t>“adoption has been greater when the increased N rate recommended resulted in a higher yield” versus the lower rate savings at the same yield</a:t>
            </a:r>
          </a:p>
          <a:p>
            <a:r>
              <a:rPr lang="en-US" dirty="0" smtClean="0"/>
              <a:t>“making money” </a:t>
            </a:r>
            <a:r>
              <a:rPr lang="en-US" dirty="0" err="1" smtClean="0"/>
              <a:t>vs</a:t>
            </a:r>
            <a:r>
              <a:rPr lang="en-US" dirty="0" smtClean="0"/>
              <a:t> “saving money”</a:t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b="1" dirty="0" smtClean="0"/>
              <a:t>el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gambler                </a:t>
            </a:r>
            <a:r>
              <a:rPr lang="en-US" b="1" dirty="0" smtClean="0"/>
              <a:t>el</a:t>
            </a:r>
            <a:r>
              <a:rPr lang="en-US" b="1" dirty="0" smtClean="0">
                <a:solidFill>
                  <a:schemeClr val="accent1"/>
                </a:solidFill>
              </a:rPr>
              <a:t> banker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202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0388"/>
            <a:ext cx="8229600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Current Uses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6235700" cy="4525963"/>
          </a:xfrm>
        </p:spPr>
        <p:txBody>
          <a:bodyPr/>
          <a:lstStyle/>
          <a:p>
            <a:pPr marL="469900" indent="-469900" eaLnBrk="1" hangingPunct="1"/>
            <a:r>
              <a:rPr lang="en-US" sz="4000" dirty="0" smtClean="0"/>
              <a:t>N-Rich Strip</a:t>
            </a:r>
          </a:p>
          <a:p>
            <a:pPr marL="469900" indent="-469900" eaLnBrk="1" hangingPunct="1"/>
            <a:r>
              <a:rPr lang="en-US" sz="4000" dirty="0" smtClean="0"/>
              <a:t>Sensor Based N </a:t>
            </a:r>
            <a:r>
              <a:rPr lang="en-US" sz="4000" dirty="0" smtClean="0"/>
              <a:t>Rate  Calculator</a:t>
            </a:r>
            <a:endParaRPr lang="en-US" sz="3600" dirty="0" smtClean="0"/>
          </a:p>
          <a:p>
            <a:pPr marL="469900" indent="-469900" eaLnBrk="1" hangingPunct="1"/>
            <a:r>
              <a:rPr lang="en-US" sz="4000" dirty="0" smtClean="0"/>
              <a:t>VRT</a:t>
            </a:r>
          </a:p>
          <a:p>
            <a:pPr marL="469900" indent="-469900" eaLnBrk="1" hangingPunct="1">
              <a:buFontTx/>
              <a:buNone/>
            </a:pPr>
            <a:endParaRPr lang="en-US" sz="4000" dirty="0" smtClean="0"/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2133600" y="3657600"/>
            <a:ext cx="2265363" cy="2995612"/>
            <a:chOff x="637" y="2433"/>
            <a:chExt cx="1626" cy="2106"/>
          </a:xfrm>
        </p:grpSpPr>
        <p:pic>
          <p:nvPicPr>
            <p:cNvPr id="24582" name="Picture 5" descr="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" y="2433"/>
              <a:ext cx="1626" cy="2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6" descr="a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6302">
              <a:off x="1104" y="2784"/>
              <a:ext cx="741" cy="11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9570" name="Picture 2" descr="http://nue.okstate.edu/2XStrip/nrich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33458"/>
            <a:ext cx="4324439" cy="3386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35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Steps to Develop Algorithms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03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26"/>
          <p:cNvSpPr>
            <a:spLocks noChangeArrowheads="1"/>
          </p:cNvSpPr>
          <p:nvPr/>
        </p:nvSpPr>
        <p:spPr bwMode="auto">
          <a:xfrm>
            <a:off x="1143000" y="146050"/>
            <a:ext cx="7696200" cy="572135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3603" name="Rectangle 1027"/>
          <p:cNvSpPr>
            <a:spLocks noChangeArrowheads="1"/>
          </p:cNvSpPr>
          <p:nvPr/>
        </p:nvSpPr>
        <p:spPr bwMode="auto">
          <a:xfrm>
            <a:off x="2581275" y="5002213"/>
            <a:ext cx="1184275" cy="6667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53604" name="Picture 1028" descr="Feekes_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820025" cy="5629275"/>
          </a:xfrm>
          <a:prstGeom prst="rect">
            <a:avLst/>
          </a:prstGeom>
          <a:noFill/>
        </p:spPr>
      </p:pic>
      <p:pic>
        <p:nvPicPr>
          <p:cNvPr id="153605" name="Picture 1029" descr="Feekes_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800"/>
            <a:ext cx="7791450" cy="3844925"/>
          </a:xfrm>
          <a:prstGeom prst="rect">
            <a:avLst/>
          </a:prstGeom>
          <a:noFill/>
        </p:spPr>
      </p:pic>
      <p:sp>
        <p:nvSpPr>
          <p:cNvPr id="153606" name="Line 1030"/>
          <p:cNvSpPr>
            <a:spLocks noChangeShapeType="1"/>
          </p:cNvSpPr>
          <p:nvPr/>
        </p:nvSpPr>
        <p:spPr bwMode="auto">
          <a:xfrm>
            <a:off x="3048000" y="449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3607" name="Line 1031"/>
          <p:cNvSpPr>
            <a:spLocks noChangeShapeType="1"/>
          </p:cNvSpPr>
          <p:nvPr/>
        </p:nvSpPr>
        <p:spPr bwMode="auto">
          <a:xfrm>
            <a:off x="8534400" y="0"/>
            <a:ext cx="0" cy="54102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3608" name="Line 1032"/>
          <p:cNvSpPr>
            <a:spLocks noChangeShapeType="1"/>
          </p:cNvSpPr>
          <p:nvPr/>
        </p:nvSpPr>
        <p:spPr bwMode="auto">
          <a:xfrm flipV="1">
            <a:off x="3048000" y="1911350"/>
            <a:ext cx="4648200" cy="28130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3609" name="Line 1033"/>
          <p:cNvSpPr>
            <a:spLocks noChangeShapeType="1"/>
          </p:cNvSpPr>
          <p:nvPr/>
        </p:nvSpPr>
        <p:spPr bwMode="auto">
          <a:xfrm flipV="1">
            <a:off x="3048000" y="0"/>
            <a:ext cx="5029200" cy="44958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2062163" y="914400"/>
            <a:ext cx="696912" cy="425450"/>
            <a:chOff x="2784" y="692"/>
            <a:chExt cx="439" cy="268"/>
          </a:xfrm>
        </p:grpSpPr>
        <p:sp>
          <p:nvSpPr>
            <p:cNvPr id="153611" name="Oval 1035"/>
            <p:cNvSpPr>
              <a:spLocks noChangeArrowheads="1"/>
            </p:cNvSpPr>
            <p:nvPr/>
          </p:nvSpPr>
          <p:spPr bwMode="auto">
            <a:xfrm>
              <a:off x="2784" y="720"/>
              <a:ext cx="240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3612" name="Text Box 1036"/>
            <p:cNvSpPr txBox="1">
              <a:spLocks noChangeArrowheads="1"/>
            </p:cNvSpPr>
            <p:nvPr/>
          </p:nvSpPr>
          <p:spPr bwMode="auto">
            <a:xfrm>
              <a:off x="2791" y="692"/>
              <a:ext cx="4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</p:grpSp>
      <p:sp>
        <p:nvSpPr>
          <p:cNvPr id="153613" name="Oval 1037"/>
          <p:cNvSpPr>
            <a:spLocks noChangeArrowheads="1"/>
          </p:cNvSpPr>
          <p:nvPr/>
        </p:nvSpPr>
        <p:spPr bwMode="auto">
          <a:xfrm>
            <a:off x="2066925" y="1649412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3614" name="Text Box 1038"/>
          <p:cNvSpPr txBox="1">
            <a:spLocks noChangeArrowheads="1"/>
          </p:cNvSpPr>
          <p:nvPr/>
        </p:nvSpPr>
        <p:spPr bwMode="auto">
          <a:xfrm>
            <a:off x="2078038" y="1604962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53615" name="Text Box 1039"/>
          <p:cNvSpPr txBox="1">
            <a:spLocks noChangeArrowheads="1"/>
          </p:cNvSpPr>
          <p:nvPr/>
        </p:nvSpPr>
        <p:spPr bwMode="auto">
          <a:xfrm>
            <a:off x="2608263" y="1057275"/>
            <a:ext cx="339708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charset="0"/>
              </a:rPr>
              <a:t>Predict RI</a:t>
            </a:r>
          </a:p>
          <a:p>
            <a:endParaRPr lang="en-US" b="1">
              <a:solidFill>
                <a:schemeClr val="bg1"/>
              </a:solidFill>
              <a:latin typeface="Arial" charset="0"/>
            </a:endParaRPr>
          </a:p>
          <a:p>
            <a:r>
              <a:rPr lang="en-US" b="1">
                <a:solidFill>
                  <a:schemeClr val="bg1"/>
                </a:solidFill>
                <a:latin typeface="Arial" charset="0"/>
              </a:rPr>
              <a:t>Predict YP</a:t>
            </a:r>
            <a:r>
              <a:rPr lang="en-US" b="1" baseline="-25000">
                <a:solidFill>
                  <a:schemeClr val="bg1"/>
                </a:solidFill>
                <a:latin typeface="Arial" charset="0"/>
              </a:rPr>
              <a:t>0</a:t>
            </a:r>
          </a:p>
          <a:p>
            <a:endParaRPr lang="en-US" b="1">
              <a:solidFill>
                <a:schemeClr val="bg1"/>
              </a:solidFill>
              <a:latin typeface="Arial" charset="0"/>
            </a:endParaRPr>
          </a:p>
          <a:p>
            <a:r>
              <a:rPr lang="en-US" b="1">
                <a:solidFill>
                  <a:schemeClr val="bg1"/>
                </a:solidFill>
                <a:latin typeface="Arial" charset="0"/>
              </a:rPr>
              <a:t>Predict YP</a:t>
            </a:r>
            <a:r>
              <a:rPr lang="en-US" b="1" baseline="-25000">
                <a:solidFill>
                  <a:schemeClr val="bg1"/>
                </a:solidFill>
                <a:latin typeface="Arial" charset="0"/>
              </a:rPr>
              <a:t>N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 based on RI</a:t>
            </a:r>
          </a:p>
          <a:p>
            <a:endParaRPr lang="en-US" b="1">
              <a:solidFill>
                <a:schemeClr val="bg1"/>
              </a:solidFill>
              <a:latin typeface="Arial" charset="0"/>
            </a:endParaRPr>
          </a:p>
          <a:p>
            <a:r>
              <a:rPr lang="en-US" b="1">
                <a:solidFill>
                  <a:schemeClr val="bg1"/>
                </a:solidFill>
                <a:latin typeface="Arial" charset="0"/>
              </a:rPr>
              <a:t>Fertilizer N = GNUP-FNUP/0.7</a:t>
            </a:r>
          </a:p>
        </p:txBody>
      </p:sp>
      <p:sp>
        <p:nvSpPr>
          <p:cNvPr id="153616" name="Oval 1040"/>
          <p:cNvSpPr>
            <a:spLocks noChangeArrowheads="1"/>
          </p:cNvSpPr>
          <p:nvPr/>
        </p:nvSpPr>
        <p:spPr bwMode="auto">
          <a:xfrm>
            <a:off x="2068513" y="2351087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3617" name="Text Box 1041"/>
          <p:cNvSpPr txBox="1">
            <a:spLocks noChangeArrowheads="1"/>
          </p:cNvSpPr>
          <p:nvPr/>
        </p:nvSpPr>
        <p:spPr bwMode="auto">
          <a:xfrm>
            <a:off x="2079625" y="2306637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53618" name="Oval 1042"/>
          <p:cNvSpPr>
            <a:spLocks noChangeArrowheads="1"/>
          </p:cNvSpPr>
          <p:nvPr/>
        </p:nvSpPr>
        <p:spPr bwMode="auto">
          <a:xfrm>
            <a:off x="2081213" y="3084512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3619" name="Text Box 1043"/>
          <p:cNvSpPr txBox="1">
            <a:spLocks noChangeArrowheads="1"/>
          </p:cNvSpPr>
          <p:nvPr/>
        </p:nvSpPr>
        <p:spPr bwMode="auto">
          <a:xfrm>
            <a:off x="2092325" y="3040062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153620" name="Text Box 1044"/>
          <p:cNvSpPr txBox="1">
            <a:spLocks noChangeArrowheads="1"/>
          </p:cNvSpPr>
          <p:nvPr/>
        </p:nvSpPr>
        <p:spPr bwMode="auto">
          <a:xfrm>
            <a:off x="2344738" y="4378325"/>
            <a:ext cx="314325" cy="3365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53621" name="Text Box 1045"/>
          <p:cNvSpPr txBox="1">
            <a:spLocks noChangeArrowheads="1"/>
          </p:cNvSpPr>
          <p:nvPr/>
        </p:nvSpPr>
        <p:spPr bwMode="auto">
          <a:xfrm>
            <a:off x="7316788" y="1906588"/>
            <a:ext cx="314325" cy="3365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53622" name="Text Box 1046"/>
          <p:cNvSpPr txBox="1">
            <a:spLocks noChangeArrowheads="1"/>
          </p:cNvSpPr>
          <p:nvPr/>
        </p:nvSpPr>
        <p:spPr bwMode="auto">
          <a:xfrm>
            <a:off x="8156575" y="141288"/>
            <a:ext cx="314325" cy="3365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53623" name="Text Box 1047"/>
          <p:cNvSpPr txBox="1">
            <a:spLocks noChangeArrowheads="1"/>
          </p:cNvSpPr>
          <p:nvPr/>
        </p:nvSpPr>
        <p:spPr bwMode="auto">
          <a:xfrm>
            <a:off x="3959225" y="5145088"/>
            <a:ext cx="314325" cy="3365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153624" name="Line 1048"/>
          <p:cNvSpPr>
            <a:spLocks noChangeShapeType="1"/>
          </p:cNvSpPr>
          <p:nvPr/>
        </p:nvSpPr>
        <p:spPr bwMode="auto">
          <a:xfrm>
            <a:off x="6486525" y="989013"/>
            <a:ext cx="22590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3625" name="Text Box 1049"/>
          <p:cNvSpPr txBox="1">
            <a:spLocks noChangeArrowheads="1"/>
          </p:cNvSpPr>
          <p:nvPr/>
        </p:nvSpPr>
        <p:spPr bwMode="auto">
          <a:xfrm>
            <a:off x="4876800" y="717550"/>
            <a:ext cx="347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YP</a:t>
            </a:r>
            <a:r>
              <a:rPr lang="en-US" sz="2000" baseline="-25000">
                <a:solidFill>
                  <a:schemeClr val="bg1"/>
                </a:solidFill>
                <a:latin typeface="Arial" charset="0"/>
              </a:rPr>
              <a:t>N</a:t>
            </a:r>
            <a:r>
              <a:rPr lang="en-US" sz="2000">
                <a:solidFill>
                  <a:schemeClr val="bg1"/>
                </a:solidFill>
                <a:latin typeface="Arial" charset="0"/>
              </a:rPr>
              <a:t> &lt; YP</a:t>
            </a:r>
            <a:r>
              <a:rPr lang="en-US" sz="2000" baseline="-25000">
                <a:solidFill>
                  <a:schemeClr val="bg1"/>
                </a:solidFill>
                <a:latin typeface="Arial" charset="0"/>
              </a:rPr>
              <a:t>MAX</a:t>
            </a:r>
          </a:p>
        </p:txBody>
      </p:sp>
      <p:sp>
        <p:nvSpPr>
          <p:cNvPr id="153626" name="Text Box 1050"/>
          <p:cNvSpPr txBox="1">
            <a:spLocks noChangeArrowheads="1"/>
          </p:cNvSpPr>
          <p:nvPr/>
        </p:nvSpPr>
        <p:spPr bwMode="auto">
          <a:xfrm>
            <a:off x="1516063" y="384175"/>
            <a:ext cx="257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2001</a:t>
            </a:r>
          </a:p>
        </p:txBody>
      </p:sp>
    </p:spTree>
    <p:extLst>
      <p:ext uri="{BB962C8B-B14F-4D97-AF65-F5344CB8AC3E}">
        <p14:creationId xmlns="" xmlns:p14="http://schemas.microsoft.com/office/powerpoint/2010/main" val="3664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2400"/>
            <a:ext cx="4083268" cy="6518247"/>
          </a:xfrm>
        </p:spPr>
      </p:pic>
    </p:spTree>
    <p:extLst>
      <p:ext uri="{BB962C8B-B14F-4D97-AF65-F5344CB8AC3E}">
        <p14:creationId xmlns="" xmlns:p14="http://schemas.microsoft.com/office/powerpoint/2010/main" val="18932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800600"/>
            <a:ext cx="8229600" cy="1399032"/>
          </a:xfrm>
        </p:spPr>
        <p:txBody>
          <a:bodyPr/>
          <a:lstStyle/>
          <a:p>
            <a:r>
              <a:rPr lang="en-US" b="1" dirty="0" smtClean="0"/>
              <a:t>N Ramp</a:t>
            </a:r>
            <a:endParaRPr lang="en-US" b="1" dirty="0"/>
          </a:p>
        </p:txBody>
      </p:sp>
      <p:pic>
        <p:nvPicPr>
          <p:cNvPr id="202755" name="Picture 3" descr="P101028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28600"/>
            <a:ext cx="3886200" cy="2914650"/>
          </a:xfrm>
          <a:noFill/>
          <a:ln>
            <a:solidFill>
              <a:schemeClr val="bg2"/>
            </a:solidFill>
          </a:ln>
          <a:effectLst/>
        </p:spPr>
      </p:pic>
      <p:pic>
        <p:nvPicPr>
          <p:cNvPr id="202756" name="Picture 4" descr="P10102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71800" y="2171700"/>
            <a:ext cx="5943600" cy="4457700"/>
          </a:xfrm>
          <a:noFill/>
          <a:ln>
            <a:solidFill>
              <a:schemeClr val="bg2"/>
            </a:solidFill>
          </a:ln>
          <a:effectLst/>
        </p:spPr>
      </p:pic>
    </p:spTree>
    <p:extLst>
      <p:ext uri="{BB962C8B-B14F-4D97-AF65-F5344CB8AC3E}">
        <p14:creationId xmlns="" xmlns:p14="http://schemas.microsoft.com/office/powerpoint/2010/main" val="28256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7086600" cy="6571731"/>
          </a:xfrm>
        </p:spPr>
      </p:pic>
      <p:sp>
        <p:nvSpPr>
          <p:cNvPr id="5" name="TextBox 4"/>
          <p:cNvSpPr txBox="1"/>
          <p:nvPr/>
        </p:nvSpPr>
        <p:spPr>
          <a:xfrm>
            <a:off x="7467600" y="2971800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67 Graduates</a:t>
            </a:r>
            <a:br>
              <a:rPr lang="en-US" b="1" u="sng" dirty="0" smtClean="0"/>
            </a:br>
            <a:r>
              <a:rPr lang="en-US" b="1" dirty="0" smtClean="0"/>
              <a:t>46 MS</a:t>
            </a:r>
            <a:br>
              <a:rPr lang="en-US" b="1" dirty="0" smtClean="0"/>
            </a:br>
            <a:r>
              <a:rPr lang="en-US" b="1" dirty="0" smtClean="0"/>
              <a:t>21 </a:t>
            </a:r>
            <a:r>
              <a:rPr lang="en-US" b="1" dirty="0" smtClean="0"/>
              <a:t>PhD</a:t>
            </a:r>
          </a:p>
          <a:p>
            <a:endParaRPr lang="en-US" b="1" dirty="0" smtClean="0"/>
          </a:p>
          <a:p>
            <a:r>
              <a:rPr lang="en-US" b="1" u="sng" dirty="0" smtClean="0"/>
              <a:t>25 Graduates</a:t>
            </a:r>
          </a:p>
          <a:p>
            <a:r>
              <a:rPr lang="en-US" b="1" dirty="0" smtClean="0"/>
              <a:t>16 MS</a:t>
            </a:r>
            <a:br>
              <a:rPr lang="en-US" b="1" dirty="0" smtClean="0"/>
            </a:br>
            <a:r>
              <a:rPr lang="en-US" b="1" dirty="0" smtClean="0"/>
              <a:t>9 PhD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3158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2" descr="http://nue.okstate.edu/Response_Index/P1010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533400"/>
            <a:ext cx="9807575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ram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2166" y="-304800"/>
            <a:ext cx="4114800" cy="232377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-228600" y="5791200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>
                <a:solidFill>
                  <a:schemeClr val="accent1"/>
                </a:solidFill>
              </a:rPr>
              <a:t>Nitrogen </a:t>
            </a:r>
            <a:r>
              <a:rPr lang="en-US" sz="4000" b="1" dirty="0" smtClean="0">
                <a:solidFill>
                  <a:schemeClr val="accent1"/>
                </a:solidFill>
              </a:rPr>
              <a:t>Ramps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5105400"/>
            <a:ext cx="21145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61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6" name="Picture 4" descr="http://nue.okstate.edu/NRich/P10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96300" cy="637222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9791"/>
            <a:ext cx="7620000" cy="6349609"/>
          </a:xfrm>
        </p:spPr>
      </p:pic>
    </p:spTree>
    <p:extLst>
      <p:ext uri="{BB962C8B-B14F-4D97-AF65-F5344CB8AC3E}">
        <p14:creationId xmlns="" xmlns:p14="http://schemas.microsoft.com/office/powerpoint/2010/main" val="24326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9544"/>
            <a:ext cx="8648700" cy="600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79" y="4267200"/>
            <a:ext cx="3401321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14604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Ramps location 0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7E00"/>
              </a:clrFrom>
              <a:clrTo>
                <a:srgbClr val="FF7E00">
                  <a:alpha val="0"/>
                </a:srgbClr>
              </a:clrTo>
            </a:clrChange>
          </a:blip>
          <a:srcRect r="6757" b="30811"/>
          <a:stretch>
            <a:fillRect/>
          </a:stretch>
        </p:blipFill>
        <p:spPr bwMode="auto">
          <a:xfrm>
            <a:off x="5105400" y="5029200"/>
            <a:ext cx="3124200" cy="144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Content Placeholder 5"/>
          <p:cNvSpPr>
            <a:spLocks noGrp="1"/>
          </p:cNvSpPr>
          <p:nvPr>
            <p:ph idx="1"/>
          </p:nvPr>
        </p:nvSpPr>
        <p:spPr>
          <a:xfrm>
            <a:off x="152400" y="5791200"/>
            <a:ext cx="6248400" cy="715963"/>
          </a:xfrm>
        </p:spPr>
        <p:txBody>
          <a:bodyPr>
            <a:normAutofit fontScale="625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Strategy: Have to have experience seeing the different responses from one year to the next</a:t>
            </a:r>
          </a:p>
        </p:txBody>
      </p:sp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609600" y="152400"/>
            <a:ext cx="8153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u="sng" dirty="0">
                <a:latin typeface="Times New Roman" pitchFamily="18" charset="0"/>
              </a:rPr>
              <a:t>Year	OSU	Dealer/Producer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2005	80	</a:t>
            </a:r>
            <a:r>
              <a:rPr lang="en-US" sz="2800" dirty="0" smtClean="0">
                <a:latin typeface="Times New Roman" pitchFamily="18" charset="0"/>
              </a:rPr>
              <a:t>400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2006	586 </a:t>
            </a:r>
            <a:r>
              <a:rPr lang="en-US" sz="2800" dirty="0" smtClean="0">
                <a:latin typeface="Times New Roman" pitchFamily="18" charset="0"/>
              </a:rPr>
              <a:t>Ramps	-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2007	512 Ramps	</a:t>
            </a:r>
            <a:r>
              <a:rPr lang="en-US" sz="2800" dirty="0" smtClean="0">
                <a:latin typeface="Times New Roman" pitchFamily="18" charset="0"/>
              </a:rPr>
              <a:t>2000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2008	</a:t>
            </a:r>
            <a:r>
              <a:rPr lang="en-US" sz="2800" dirty="0" smtClean="0">
                <a:latin typeface="Times New Roman" pitchFamily="18" charset="0"/>
              </a:rPr>
              <a:t>15	-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2009	20	3500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2010	20	3800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2011	60	4000 (includes canola)</a:t>
            </a:r>
            <a:endParaRPr lang="en-US" sz="2400" dirty="0">
              <a:latin typeface="Times New Roman" pitchFamily="18" charset="0"/>
            </a:endParaRP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7239000" y="59436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2006</a:t>
            </a:r>
          </a:p>
        </p:txBody>
      </p:sp>
    </p:spTree>
    <p:extLst>
      <p:ext uri="{BB962C8B-B14F-4D97-AF65-F5344CB8AC3E}">
        <p14:creationId xmlns="" xmlns:p14="http://schemas.microsoft.com/office/powerpoint/2010/main" val="16247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100_0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457200" y="4495800"/>
            <a:ext cx="70866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latin typeface="Arial" charset="0"/>
              </a:rPr>
              <a:t>Long term N-P-K Experiment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#222 (1969-2004)</a:t>
            </a:r>
          </a:p>
          <a:p>
            <a:pPr algn="l">
              <a:spcBef>
                <a:spcPct val="50000"/>
              </a:spcBef>
            </a:pPr>
            <a:r>
              <a:rPr lang="en-US">
                <a:latin typeface="Arial" charset="0"/>
              </a:rPr>
              <a:t>Dr. Billy Tucker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57200" y="503286"/>
            <a:ext cx="8305800" cy="75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anchor="ctr" anchorCtr="1"/>
          <a:lstStyle/>
          <a:p>
            <a:pPr algn="ctr" eaLnBrk="1" hangingPunct="1"/>
            <a:r>
              <a:rPr lang="es-AR" sz="4000" b="1" dirty="0">
                <a:ln>
                  <a:solidFill>
                    <a:schemeClr val="bg2"/>
                  </a:solidFill>
                </a:ln>
                <a:solidFill>
                  <a:schemeClr val="accent1"/>
                </a:solidFill>
                <a:latin typeface="Arial" charset="0"/>
              </a:rPr>
              <a:t>Response </a:t>
            </a:r>
            <a:r>
              <a:rPr lang="es-AR" sz="4000" b="1" dirty="0" err="1" smtClean="0">
                <a:ln>
                  <a:solidFill>
                    <a:schemeClr val="bg2"/>
                  </a:solidFill>
                </a:ln>
                <a:solidFill>
                  <a:schemeClr val="accent1"/>
                </a:solidFill>
                <a:latin typeface="Arial" charset="0"/>
              </a:rPr>
              <a:t>Index</a:t>
            </a:r>
            <a:endParaRPr lang="es-AR" b="1" dirty="0">
              <a:ln>
                <a:solidFill>
                  <a:schemeClr val="bg2"/>
                </a:solidFill>
              </a:ln>
              <a:solidFill>
                <a:schemeClr val="accent1"/>
              </a:solidFill>
              <a:latin typeface="Arial" charset="0"/>
            </a:endParaRPr>
          </a:p>
          <a:p>
            <a:pPr algn="ctr" eaLnBrk="1" hangingPunct="1"/>
            <a:endParaRPr lang="en-US" sz="4000" b="1" dirty="0">
              <a:ln>
                <a:solidFill>
                  <a:schemeClr val="bg2"/>
                </a:solidFill>
              </a:ln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233477" name="Picture 5" descr="MVC-009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810000"/>
            <a:ext cx="3352800" cy="2514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3478" name="Text Box 6"/>
          <p:cNvSpPr txBox="1">
            <a:spLocks noChangeArrowheads="1"/>
          </p:cNvSpPr>
          <p:nvPr/>
        </p:nvSpPr>
        <p:spPr bwMode="auto">
          <a:xfrm>
            <a:off x="5715000" y="3962400"/>
            <a:ext cx="266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 dirty="0">
                <a:ln>
                  <a:solidFill>
                    <a:schemeClr val="bg2"/>
                  </a:solidFill>
                </a:ln>
                <a:solidFill>
                  <a:schemeClr val="accent1"/>
                </a:solidFill>
                <a:latin typeface="Arial" charset="0"/>
              </a:rPr>
              <a:t>1995</a:t>
            </a:r>
          </a:p>
        </p:txBody>
      </p:sp>
      <p:sp>
        <p:nvSpPr>
          <p:cNvPr id="233479" name="Text Box 7"/>
          <p:cNvSpPr txBox="1">
            <a:spLocks noChangeArrowheads="1"/>
          </p:cNvSpPr>
          <p:nvPr/>
        </p:nvSpPr>
        <p:spPr bwMode="auto">
          <a:xfrm>
            <a:off x="381000" y="1981200"/>
            <a:ext cx="2667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anchor="ctr" anchorCtr="1"/>
          <a:lstStyle>
            <a:defPPr>
              <a:defRPr lang="en-US"/>
            </a:defPPr>
            <a:lvl1pPr algn="ctr">
              <a:defRPr sz="4000" b="1">
                <a:ln>
                  <a:solidFill>
                    <a:schemeClr val="bg2"/>
                  </a:solidFill>
                </a:ln>
                <a:solidFill>
                  <a:schemeClr val="accent1"/>
                </a:solidFill>
                <a:latin typeface="Arial" charset="0"/>
              </a:defRPr>
            </a:lvl1pPr>
          </a:lstStyle>
          <a:p>
            <a:r>
              <a:rPr lang="en-US" dirty="0"/>
              <a:t>2004</a:t>
            </a:r>
          </a:p>
        </p:txBody>
      </p:sp>
      <p:pic>
        <p:nvPicPr>
          <p:cNvPr id="233480" name="Picture 8" descr="o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5791200"/>
            <a:ext cx="1209675" cy="857250"/>
          </a:xfrm>
          <a:prstGeom prst="rect">
            <a:avLst/>
          </a:prstGeom>
          <a:noFill/>
          <a:effectLst>
            <a:outerShdw dist="155023" dir="3300479" algn="ctr" rotWithShape="0">
              <a:schemeClr val="bg1">
                <a:alpha val="50000"/>
              </a:scheme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01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83092851"/>
              </p:ext>
            </p:extLst>
          </p:nvPr>
        </p:nvGraphicFramePr>
        <p:xfrm>
          <a:off x="0" y="914400"/>
          <a:ext cx="9144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557510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04339063"/>
              </p:ext>
            </p:extLst>
          </p:nvPr>
        </p:nvGraphicFramePr>
        <p:xfrm>
          <a:off x="990601" y="1295400"/>
          <a:ext cx="7543800" cy="48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586516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5760397"/>
              </p:ext>
            </p:extLst>
          </p:nvPr>
        </p:nvGraphicFramePr>
        <p:xfrm>
          <a:off x="1295400" y="914400"/>
          <a:ext cx="6705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83871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 NDVI and RI Harvest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/>
          <a:lstStyle/>
          <a:p>
            <a:r>
              <a:rPr lang="en-US" dirty="0" smtClean="0"/>
              <a:t>Therefore </a:t>
            </a:r>
            <a:r>
              <a:rPr lang="en-US" dirty="0" smtClean="0"/>
              <a:t>some algorithms use adjusted RI based on research. Calculation differs across crops and environments (great plains </a:t>
            </a:r>
            <a:r>
              <a:rPr lang="en-US" dirty="0" err="1" smtClean="0"/>
              <a:t>vs</a:t>
            </a:r>
            <a:r>
              <a:rPr lang="en-US" dirty="0" smtClean="0"/>
              <a:t> east coast). </a:t>
            </a:r>
            <a:endParaRPr lang="en-US" dirty="0"/>
          </a:p>
        </p:txBody>
      </p:sp>
      <p:pic>
        <p:nvPicPr>
          <p:cNvPr id="91138" name="Picture 2" descr="http://nue.okstate.edu/Response_Index/P101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1" y="3020604"/>
            <a:ext cx="4114799" cy="383739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4432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http://nue.okstate.edu/mexican%20conference%20images/DSCN0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2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80010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Students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4572000"/>
            <a:ext cx="5715000" cy="2286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419600"/>
            <a:ext cx="2971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CIMMYT</a:t>
            </a:r>
          </a:p>
          <a:p>
            <a:r>
              <a:rPr lang="en-US" b="1" dirty="0" smtClean="0"/>
              <a:t>Uganda</a:t>
            </a:r>
            <a:br>
              <a:rPr lang="en-US" b="1" dirty="0" smtClean="0"/>
            </a:br>
            <a:r>
              <a:rPr lang="en-US" b="1" dirty="0" smtClean="0"/>
              <a:t>Kenya</a:t>
            </a:r>
            <a:br>
              <a:rPr lang="en-US" b="1" dirty="0" smtClean="0"/>
            </a:br>
            <a:r>
              <a:rPr lang="en-US" b="1" dirty="0" smtClean="0"/>
              <a:t>Zimbabwe</a:t>
            </a:r>
            <a:br>
              <a:rPr lang="en-US" b="1" dirty="0" smtClean="0"/>
            </a:br>
            <a:r>
              <a:rPr lang="en-US" b="1" dirty="0" smtClean="0"/>
              <a:t>Mexico</a:t>
            </a:r>
            <a:br>
              <a:rPr lang="en-US" b="1" dirty="0" smtClean="0"/>
            </a:br>
            <a:r>
              <a:rPr lang="en-US" b="1" dirty="0" smtClean="0"/>
              <a:t>Argentina</a:t>
            </a:r>
            <a:br>
              <a:rPr lang="en-US" b="1" dirty="0" smtClean="0"/>
            </a:br>
            <a:r>
              <a:rPr lang="en-US" b="1" dirty="0" smtClean="0"/>
              <a:t>Uzbekistan</a:t>
            </a:r>
            <a:br>
              <a:rPr lang="en-US" b="1" dirty="0" smtClean="0"/>
            </a:br>
            <a:r>
              <a:rPr lang="en-US" b="1" dirty="0" smtClean="0"/>
              <a:t>China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222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Predicting yield potential</a:t>
            </a:r>
            <a:br>
              <a:rPr lang="en-US" sz="3200" smtClean="0"/>
            </a:br>
            <a:r>
              <a:rPr lang="en-US" sz="3200" smtClean="0"/>
              <a:t>INSEY = NDVI/cumulative GDD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8132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7150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68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0400" y="0"/>
            <a:ext cx="5027613" cy="675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979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19200" y="1066800"/>
            <a:ext cx="7162800" cy="3657600"/>
          </a:xfrm>
          <a:prstGeom prst="rect">
            <a:avLst/>
          </a:prstGeom>
          <a:solidFill>
            <a:schemeClr val="accent3">
              <a:lumMod val="60000"/>
              <a:lumOff val="40000"/>
              <a:alpha val="58823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804988" y="1535113"/>
            <a:ext cx="0" cy="1981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1804988" y="3516313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0181" name="Freeform 5"/>
          <p:cNvSpPr>
            <a:spLocks/>
          </p:cNvSpPr>
          <p:nvPr/>
        </p:nvSpPr>
        <p:spPr bwMode="auto">
          <a:xfrm>
            <a:off x="1957388" y="1687513"/>
            <a:ext cx="2362200" cy="1600200"/>
          </a:xfrm>
          <a:custGeom>
            <a:avLst/>
            <a:gdLst>
              <a:gd name="T0" fmla="*/ 0 w 1296"/>
              <a:gd name="T1" fmla="*/ 2147483647 h 1008"/>
              <a:gd name="T2" fmla="*/ 2147483647 w 1296"/>
              <a:gd name="T3" fmla="*/ 2147483647 h 1008"/>
              <a:gd name="T4" fmla="*/ 2147483647 w 1296"/>
              <a:gd name="T5" fmla="*/ 2147483647 h 1008"/>
              <a:gd name="T6" fmla="*/ 2147483647 w 1296"/>
              <a:gd name="T7" fmla="*/ 0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296"/>
              <a:gd name="T13" fmla="*/ 0 h 1008"/>
              <a:gd name="T14" fmla="*/ 1296 w 1296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6" h="1008">
                <a:moveTo>
                  <a:pt x="0" y="1008"/>
                </a:moveTo>
                <a:cubicBezTo>
                  <a:pt x="244" y="956"/>
                  <a:pt x="488" y="904"/>
                  <a:pt x="672" y="816"/>
                </a:cubicBezTo>
                <a:cubicBezTo>
                  <a:pt x="856" y="728"/>
                  <a:pt x="1000" y="616"/>
                  <a:pt x="1104" y="480"/>
                </a:cubicBezTo>
                <a:cubicBezTo>
                  <a:pt x="1208" y="344"/>
                  <a:pt x="1252" y="172"/>
                  <a:pt x="1296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957388" y="1992313"/>
            <a:ext cx="23622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395788" y="1808163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YP</a:t>
            </a:r>
            <a:r>
              <a:rPr lang="en-US" sz="2000" baseline="-25000"/>
              <a:t>MAX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1728788" y="3592513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INSEY (NDVI/days from planting to sensing)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 rot="-5400000">
            <a:off x="1004888" y="2335213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Grain yield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4014788" y="1362075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YP</a:t>
            </a:r>
            <a:r>
              <a:rPr lang="en-US" sz="2000" baseline="-25000"/>
              <a:t>0</a:t>
            </a:r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1957388" y="1687513"/>
            <a:ext cx="1828800" cy="1447800"/>
          </a:xfrm>
          <a:custGeom>
            <a:avLst/>
            <a:gdLst>
              <a:gd name="T0" fmla="*/ 0 w 1152"/>
              <a:gd name="T1" fmla="*/ 2147483647 h 912"/>
              <a:gd name="T2" fmla="*/ 2147483647 w 1152"/>
              <a:gd name="T3" fmla="*/ 2147483647 h 912"/>
              <a:gd name="T4" fmla="*/ 2147483647 w 1152"/>
              <a:gd name="T5" fmla="*/ 2147483647 h 912"/>
              <a:gd name="T6" fmla="*/ 2147483647 w 1152"/>
              <a:gd name="T7" fmla="*/ 2147483647 h 912"/>
              <a:gd name="T8" fmla="*/ 2147483647 w 1152"/>
              <a:gd name="T9" fmla="*/ 0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2" h="912">
                <a:moveTo>
                  <a:pt x="0" y="912"/>
                </a:moveTo>
                <a:cubicBezTo>
                  <a:pt x="148" y="868"/>
                  <a:pt x="296" y="824"/>
                  <a:pt x="432" y="768"/>
                </a:cubicBezTo>
                <a:cubicBezTo>
                  <a:pt x="568" y="712"/>
                  <a:pt x="712" y="648"/>
                  <a:pt x="816" y="576"/>
                </a:cubicBezTo>
                <a:cubicBezTo>
                  <a:pt x="920" y="504"/>
                  <a:pt x="1000" y="432"/>
                  <a:pt x="1056" y="336"/>
                </a:cubicBezTo>
                <a:cubicBezTo>
                  <a:pt x="1112" y="240"/>
                  <a:pt x="1132" y="120"/>
                  <a:pt x="1152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2540" name="Freeform 12"/>
          <p:cNvSpPr>
            <a:spLocks/>
          </p:cNvSpPr>
          <p:nvPr/>
        </p:nvSpPr>
        <p:spPr bwMode="auto">
          <a:xfrm>
            <a:off x="1957388" y="1687513"/>
            <a:ext cx="1371600" cy="1295400"/>
          </a:xfrm>
          <a:custGeom>
            <a:avLst/>
            <a:gdLst>
              <a:gd name="T0" fmla="*/ 0 w 1152"/>
              <a:gd name="T1" fmla="*/ 2147483647 h 912"/>
              <a:gd name="T2" fmla="*/ 2147483647 w 1152"/>
              <a:gd name="T3" fmla="*/ 2147483647 h 912"/>
              <a:gd name="T4" fmla="*/ 2147483647 w 1152"/>
              <a:gd name="T5" fmla="*/ 2147483647 h 912"/>
              <a:gd name="T6" fmla="*/ 2147483647 w 1152"/>
              <a:gd name="T7" fmla="*/ 2147483647 h 912"/>
              <a:gd name="T8" fmla="*/ 2147483647 w 1152"/>
              <a:gd name="T9" fmla="*/ 0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2" h="912">
                <a:moveTo>
                  <a:pt x="0" y="912"/>
                </a:moveTo>
                <a:cubicBezTo>
                  <a:pt x="148" y="868"/>
                  <a:pt x="296" y="824"/>
                  <a:pt x="432" y="768"/>
                </a:cubicBezTo>
                <a:cubicBezTo>
                  <a:pt x="568" y="712"/>
                  <a:pt x="712" y="648"/>
                  <a:pt x="816" y="576"/>
                </a:cubicBezTo>
                <a:cubicBezTo>
                  <a:pt x="920" y="504"/>
                  <a:pt x="1000" y="432"/>
                  <a:pt x="1056" y="336"/>
                </a:cubicBezTo>
                <a:cubicBezTo>
                  <a:pt x="1112" y="240"/>
                  <a:pt x="1132" y="120"/>
                  <a:pt x="1152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3048000" y="137160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YP</a:t>
            </a:r>
            <a:r>
              <a:rPr lang="en-US" sz="2000" baseline="-25000"/>
              <a:t>N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3530600" y="1368425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YP</a:t>
            </a:r>
            <a:r>
              <a:rPr lang="en-US" sz="2000" baseline="-25000"/>
              <a:t>N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 rot="-1779925">
            <a:off x="2262188" y="2265363"/>
            <a:ext cx="91440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RI=2.0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 rot="-1917190">
            <a:off x="2719388" y="1884363"/>
            <a:ext cx="228600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RI=1.5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334000" y="2514600"/>
            <a:ext cx="21336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rgbClr val="080808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RI-NFOA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YP</a:t>
            </a:r>
            <a:r>
              <a:rPr lang="en-US" b="1" baseline="-25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=YP</a:t>
            </a:r>
            <a:r>
              <a:rPr lang="en-US" b="1" baseline="-25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0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* RI</a:t>
            </a:r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V="1">
            <a:off x="3200400" y="2209800"/>
            <a:ext cx="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3352800" y="25146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1728788" y="3973513"/>
            <a:ext cx="419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/>
              <a:t>Nf = (YP</a:t>
            </a:r>
            <a:r>
              <a:rPr lang="en-US" sz="1600" b="1" baseline="-25000"/>
              <a:t>0</a:t>
            </a:r>
            <a:r>
              <a:rPr lang="en-US" sz="1600" b="1"/>
              <a:t>*RI) – YP</a:t>
            </a:r>
            <a:r>
              <a:rPr lang="en-US" sz="1600" b="1" baseline="-25000"/>
              <a:t>0</a:t>
            </a:r>
            <a:r>
              <a:rPr lang="en-US" sz="1600" b="1"/>
              <a:t>))/Ef</a:t>
            </a: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1219200" y="4845050"/>
            <a:ext cx="80772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AutoNum type="arabicPeriod"/>
            </a:pPr>
            <a:r>
              <a:rPr lang="en-US" sz="2000"/>
              <a:t>Yield potential is predicted without N (YP</a:t>
            </a:r>
            <a:r>
              <a:rPr lang="en-US" sz="2000" baseline="-25000"/>
              <a:t>0</a:t>
            </a:r>
            <a:r>
              <a:rPr lang="en-US" sz="2000"/>
              <a:t>)</a:t>
            </a:r>
          </a:p>
          <a:p>
            <a:pPr eaLnBrk="0" hangingPunct="0">
              <a:spcBef>
                <a:spcPct val="50000"/>
              </a:spcBef>
              <a:buFontTx/>
              <a:buAutoNum type="arabicPeriod" startAt="2"/>
            </a:pPr>
            <a:r>
              <a:rPr lang="en-US" sz="2000"/>
              <a:t>The yield achievable with added N (YP</a:t>
            </a:r>
            <a:r>
              <a:rPr lang="en-US" sz="2000" baseline="-25000"/>
              <a:t>N</a:t>
            </a:r>
            <a:r>
              <a:rPr lang="en-US" sz="2000"/>
              <a:t>) = YP</a:t>
            </a:r>
            <a:r>
              <a:rPr lang="en-US" sz="2000" baseline="-25000"/>
              <a:t>0</a:t>
            </a:r>
            <a:r>
              <a:rPr lang="en-US" sz="2000"/>
              <a:t>*RI</a:t>
            </a:r>
          </a:p>
          <a:p>
            <a:pPr eaLnBrk="0" hangingPunct="0">
              <a:spcBef>
                <a:spcPct val="50000"/>
              </a:spcBef>
              <a:buFontTx/>
              <a:buAutoNum type="arabicPeriod" startAt="2"/>
            </a:pPr>
            <a:r>
              <a:rPr lang="en-US" sz="2000"/>
              <a:t>Grain N uptake for YP</a:t>
            </a:r>
            <a:r>
              <a:rPr lang="en-US" sz="2000" baseline="-25000"/>
              <a:t>N</a:t>
            </a:r>
            <a:r>
              <a:rPr lang="en-US" sz="2000"/>
              <a:t> – YP</a:t>
            </a:r>
            <a:r>
              <a:rPr lang="en-US" sz="2000" baseline="-25000"/>
              <a:t>0</a:t>
            </a:r>
            <a:r>
              <a:rPr lang="en-US" sz="2000"/>
              <a:t> = Predicted Additional N Need</a:t>
            </a:r>
          </a:p>
          <a:p>
            <a:pPr eaLnBrk="0" hangingPunct="0">
              <a:spcBef>
                <a:spcPct val="50000"/>
              </a:spcBef>
              <a:buFontTx/>
              <a:buAutoNum type="arabicPeriod" startAt="2"/>
            </a:pPr>
            <a:r>
              <a:rPr lang="en-US" sz="2000"/>
              <a:t>Fertilizer Rate = #3/ efficiency factor (usually 0.5 to 0.7)</a:t>
            </a:r>
          </a:p>
        </p:txBody>
      </p:sp>
      <p:sp>
        <p:nvSpPr>
          <p:cNvPr id="50198" name="Rectangle 2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05725" cy="863600"/>
          </a:xfrm>
        </p:spPr>
        <p:txBody>
          <a:bodyPr/>
          <a:lstStyle/>
          <a:p>
            <a:r>
              <a:rPr lang="en-US" sz="3600" smtClean="0"/>
              <a:t>OSU Approach </a:t>
            </a:r>
          </a:p>
        </p:txBody>
      </p:sp>
    </p:spTree>
    <p:extLst>
      <p:ext uri="{BB962C8B-B14F-4D97-AF65-F5344CB8AC3E}">
        <p14:creationId xmlns="" xmlns:p14="http://schemas.microsoft.com/office/powerpoint/2010/main" val="1616040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OSU/Canada/KSU/LSU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Yield Prediction and RI (OSU) in ex.</a:t>
            </a:r>
          </a:p>
          <a:p>
            <a:r>
              <a:rPr lang="en-US" b="1" dirty="0" smtClean="0"/>
              <a:t>If (YP0*RI&lt;YPNR, YPN*RI, YPNR)-YP0 </a:t>
            </a:r>
            <a:br>
              <a:rPr lang="en-US" b="1" dirty="0" smtClean="0"/>
            </a:br>
            <a:r>
              <a:rPr lang="en-US" dirty="0" smtClean="0"/>
              <a:t>*56lb/</a:t>
            </a:r>
            <a:r>
              <a:rPr lang="en-US" dirty="0" err="1" smtClean="0"/>
              <a:t>bu</a:t>
            </a:r>
            <a:r>
              <a:rPr lang="en-US" dirty="0" smtClean="0"/>
              <a:t> *.0125 %N / .60%NUE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657600"/>
            <a:ext cx="4597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42136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bnra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4724400" cy="6253459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hlinkClick r:id="rId3"/>
              </a:rPr>
              <a:t>http://www.soiltesting.okstate.edu/SBNRC/SBNRC.php</a:t>
            </a:r>
            <a:endParaRPr lang="en-US" sz="1800" b="1" dirty="0" smtClean="0"/>
          </a:p>
          <a:p>
            <a:endParaRPr lang="en-US" sz="1800" b="1" dirty="0" smtClean="0"/>
          </a:p>
          <a:p>
            <a:r>
              <a:rPr lang="en-US" sz="1800" b="1" dirty="0" smtClean="0"/>
              <a:t>currently 28 options, </a:t>
            </a:r>
            <a:endParaRPr lang="en-US" sz="1800" b="1" dirty="0"/>
          </a:p>
        </p:txBody>
      </p:sp>
    </p:spTree>
    <p:extLst>
      <p:ext uri="{BB962C8B-B14F-4D97-AF65-F5344CB8AC3E}">
        <p14:creationId xmlns="" xmlns:p14="http://schemas.microsoft.com/office/powerpoint/2010/main" val="13604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5791200"/>
            <a:ext cx="79248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b="1" dirty="0" err="1" smtClean="0"/>
              <a:t>Farm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advisor</a:t>
            </a:r>
            <a:r>
              <a:rPr lang="es-MX" sz="2000" b="1" dirty="0" smtClean="0"/>
              <a:t> </a:t>
            </a:r>
            <a:r>
              <a:rPr lang="es-MX" sz="2000" b="1" dirty="0"/>
              <a:t>in </a:t>
            </a:r>
            <a:r>
              <a:rPr lang="es-MX" sz="2000" b="1" dirty="0" smtClean="0"/>
              <a:t>Ciudad </a:t>
            </a:r>
            <a:r>
              <a:rPr lang="es-MX" sz="2000" b="1" dirty="0" err="1" smtClean="0"/>
              <a:t>Obregon</a:t>
            </a:r>
            <a:r>
              <a:rPr lang="es-MX" sz="2000" b="1" dirty="0" smtClean="0"/>
              <a:t>, </a:t>
            </a:r>
            <a:r>
              <a:rPr lang="es-MX" sz="2000" b="1" dirty="0" err="1" smtClean="0"/>
              <a:t>manages</a:t>
            </a:r>
            <a:r>
              <a:rPr lang="es-MX" sz="2000" b="1" dirty="0" smtClean="0"/>
              <a:t> 1000 ha </a:t>
            </a:r>
            <a:r>
              <a:rPr lang="es-MX" sz="2000" b="1" dirty="0" err="1" smtClean="0"/>
              <a:t>using</a:t>
            </a:r>
            <a:r>
              <a:rPr lang="es-MX" sz="2000" b="1" dirty="0" smtClean="0"/>
              <a:t> GreenSeeker </a:t>
            </a:r>
            <a:r>
              <a:rPr lang="es-MX" sz="2000" b="1" dirty="0" err="1" smtClean="0"/>
              <a:t>technology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39230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_i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685800"/>
            <a:ext cx="2904800" cy="4267200"/>
          </a:xfrm>
          <a:prstGeom prst="rect">
            <a:avLst/>
          </a:prstGeom>
        </p:spPr>
      </p:pic>
      <p:pic>
        <p:nvPicPr>
          <p:cNvPr id="3" name="Picture 2" descr="sbnrc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81000"/>
            <a:ext cx="5794323" cy="6041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5702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spani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632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hi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69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5219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Regional Wheat</a:t>
            </a:r>
          </a:p>
          <a:p>
            <a:r>
              <a:rPr lang="en-US" dirty="0" smtClean="0"/>
              <a:t>Regional Corn</a:t>
            </a:r>
          </a:p>
          <a:p>
            <a:endParaRPr lang="en-US" dirty="0" smtClean="0"/>
          </a:p>
          <a:p>
            <a:r>
              <a:rPr lang="en-US" dirty="0" smtClean="0"/>
              <a:t>Sufficiency  </a:t>
            </a:r>
          </a:p>
          <a:p>
            <a:r>
              <a:rPr lang="en-US" dirty="0" smtClean="0"/>
              <a:t>Chlorophyll meters</a:t>
            </a:r>
          </a:p>
          <a:p>
            <a:r>
              <a:rPr lang="en-US" dirty="0" smtClean="0"/>
              <a:t>Alternative indices</a:t>
            </a:r>
          </a:p>
          <a:p>
            <a:r>
              <a:rPr lang="en-US" dirty="0" smtClean="0"/>
              <a:t>Added nutrients</a:t>
            </a:r>
          </a:p>
          <a:p>
            <a:r>
              <a:rPr lang="en-US" dirty="0" smtClean="0"/>
              <a:t>Commercial sensors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Nebraska</a:t>
            </a:r>
          </a:p>
          <a:p>
            <a:r>
              <a:rPr lang="en-US" dirty="0" smtClean="0"/>
              <a:t>Missouri</a:t>
            </a:r>
          </a:p>
          <a:p>
            <a:r>
              <a:rPr lang="en-US" dirty="0" smtClean="0"/>
              <a:t>Minnesota</a:t>
            </a:r>
          </a:p>
          <a:p>
            <a:r>
              <a:rPr lang="en-US" dirty="0" smtClean="0"/>
              <a:t>Kansas</a:t>
            </a:r>
          </a:p>
          <a:p>
            <a:r>
              <a:rPr lang="en-US" dirty="0" smtClean="0"/>
              <a:t>Colorado</a:t>
            </a:r>
          </a:p>
          <a:p>
            <a:r>
              <a:rPr lang="en-US" dirty="0" smtClean="0"/>
              <a:t>North Dakota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399032"/>
          </a:xfrm>
        </p:spPr>
        <p:txBody>
          <a:bodyPr/>
          <a:lstStyle/>
          <a:p>
            <a:r>
              <a:rPr lang="en-US" b="1" dirty="0" smtClean="0"/>
              <a:t>Independence of YP0 and RI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43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297863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80946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the environment influence N demand differently from one year to the next?</a:t>
            </a:r>
          </a:p>
          <a:p>
            <a:r>
              <a:rPr lang="en-US" dirty="0" smtClean="0"/>
              <a:t>Does yield level influence the final N rate?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7114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3373197"/>
              </p:ext>
            </p:extLst>
          </p:nvPr>
        </p:nvGraphicFramePr>
        <p:xfrm>
          <a:off x="304800" y="304800"/>
          <a:ext cx="8534400" cy="6172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1646"/>
                <a:gridCol w="1170648"/>
                <a:gridCol w="1069947"/>
                <a:gridCol w="1132885"/>
                <a:gridCol w="1686740"/>
                <a:gridCol w="1082534"/>
              </a:tblGrid>
              <a:tr h="486147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Table 3.  Linear regression results including  r2, slope and slope significance for the relationships between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6147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response index (RI, determined 2 different ways), grain yield, and year, for Magruder, Experiment 406,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8591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Experiment 407, Arlington WI, and Shelton, NE.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</a:tr>
              <a:tr h="26859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</a:tr>
              <a:tr h="3088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sng" strike="noStrike">
                          <a:effectLst/>
                        </a:rPr>
                        <a:t>Experiment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sng" strike="noStrike">
                          <a:effectLst/>
                        </a:rPr>
                        <a:t>Variables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sng" strike="noStrike">
                          <a:effectLst/>
                        </a:rPr>
                        <a:t>Slope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sng" strike="noStrike">
                          <a:effectLst/>
                        </a:rPr>
                        <a:t>Slope significance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sng" strike="noStrike">
                          <a:effectLst/>
                        </a:rPr>
                        <a:t>Model r</a:t>
                      </a:r>
                      <a:r>
                        <a:rPr lang="en-US" sz="1400" b="1" u="sng" strike="noStrike" baseline="30000">
                          <a:effectLst/>
                        </a:rPr>
                        <a:t>2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486147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sng" strike="noStrike">
                          <a:effectLst/>
                        </a:rPr>
                        <a:t>Independent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sng" strike="noStrike">
                          <a:effectLst/>
                        </a:rPr>
                        <a:t>Dependent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sng" strike="noStrike">
                          <a:effectLst/>
                        </a:rPr>
                        <a:t>pr &gt; |t|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Magruder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0-N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0.16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0.04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Exp. 406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0-N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0.79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Exp. 407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0-N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0.59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Arlington WI (1958-1983)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0-N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0.12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0.78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Arlington WI (1984-2007)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0-N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0.56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0.14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Shelton, 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0-N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-0.22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0.61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Magruder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mid 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-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-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-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Exp. 406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mid 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1.03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0.37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Exp. 407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mid 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1.55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Arlington WI (1958-1983)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mid 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-5.54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0.18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Arlington WI (1984-2007)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mid 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-0.39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0.95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0.01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322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Shelton, 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RI </a:t>
                      </a:r>
                      <a:r>
                        <a:rPr lang="en-US" sz="1400" b="1" u="none" strike="noStrike" baseline="-25000">
                          <a:effectLst/>
                        </a:rPr>
                        <a:t>mid 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Grain yield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-1.19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0.78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0.01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37235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4098629"/>
              </p:ext>
            </p:extLst>
          </p:nvPr>
        </p:nvGraphicFramePr>
        <p:xfrm>
          <a:off x="685800" y="1371600"/>
          <a:ext cx="7924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749343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21886570"/>
              </p:ext>
            </p:extLst>
          </p:nvPr>
        </p:nvGraphicFramePr>
        <p:xfrm>
          <a:off x="304801" y="1143001"/>
          <a:ext cx="8534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5657671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2011</a:t>
            </a:r>
            <a:r>
              <a:rPr lang="en-US" sz="1200" dirty="0"/>
              <a:t>. Independence of yield potential and crop nitrogen response.  Precision Agric. 12:508-518.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913419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66816324"/>
              </p:ext>
            </p:extLst>
          </p:nvPr>
        </p:nvGraphicFramePr>
        <p:xfrm>
          <a:off x="533400" y="762000"/>
          <a:ext cx="7467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530275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86450951"/>
              </p:ext>
            </p:extLst>
          </p:nvPr>
        </p:nvGraphicFramePr>
        <p:xfrm>
          <a:off x="990600" y="838200"/>
          <a:ext cx="7239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918583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06717569"/>
              </p:ext>
            </p:extLst>
          </p:nvPr>
        </p:nvGraphicFramePr>
        <p:xfrm>
          <a:off x="914400" y="914400"/>
          <a:ext cx="7620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372354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9889881"/>
              </p:ext>
            </p:extLst>
          </p:nvPr>
        </p:nvGraphicFramePr>
        <p:xfrm>
          <a:off x="838200" y="1066800"/>
          <a:ext cx="7162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20261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1992: scale for biological differences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http://nue.okstate.edu/Small_Scale_Variability/1x1efaw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7429500" cy="48387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990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81389667"/>
              </p:ext>
            </p:extLst>
          </p:nvPr>
        </p:nvGraphicFramePr>
        <p:xfrm>
          <a:off x="762000" y="685800"/>
          <a:ext cx="73914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286815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72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Yield </a:t>
            </a:r>
            <a:r>
              <a:rPr lang="en-US" dirty="0"/>
              <a:t>and N responsiveness were not related whether or not the medium N rate or check plot (0-N) was used to determine N </a:t>
            </a:r>
            <a:r>
              <a:rPr lang="en-US" dirty="0" smtClean="0"/>
              <a:t>responsiveness (7 long-term maize and wheat experiments)</a:t>
            </a:r>
          </a:p>
          <a:p>
            <a:r>
              <a:rPr lang="en-US" dirty="0" smtClean="0"/>
              <a:t>Both </a:t>
            </a:r>
            <a:r>
              <a:rPr lang="en-US" dirty="0"/>
              <a:t>N responsiveness and yield potential influence the final demand for fertilizer </a:t>
            </a:r>
            <a:r>
              <a:rPr lang="en-US" dirty="0" smtClean="0"/>
              <a:t>N</a:t>
            </a:r>
          </a:p>
          <a:p>
            <a:r>
              <a:rPr lang="en-US" dirty="0" smtClean="0"/>
              <a:t>N </a:t>
            </a:r>
            <a:r>
              <a:rPr lang="en-US" dirty="0"/>
              <a:t>responsiveness and yield potential are independent of one </a:t>
            </a:r>
            <a:r>
              <a:rPr lang="en-US" dirty="0" smtClean="0"/>
              <a:t>another</a:t>
            </a:r>
          </a:p>
          <a:p>
            <a:r>
              <a:rPr lang="en-US" dirty="0" smtClean="0"/>
              <a:t>Algorithms </a:t>
            </a:r>
            <a:r>
              <a:rPr lang="en-US" dirty="0"/>
              <a:t>for accurate mid-season fertilizer N rates </a:t>
            </a:r>
            <a:r>
              <a:rPr lang="en-US" dirty="0" smtClean="0"/>
              <a:t>require </a:t>
            </a:r>
            <a:r>
              <a:rPr lang="en-US" dirty="0"/>
              <a:t>the inclusion of both potential yield and the response index as independent </a:t>
            </a:r>
            <a:r>
              <a:rPr lang="en-US" dirty="0" smtClean="0"/>
              <a:t>variables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88543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Hand Planter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161,908,449 hectares of maize in 2010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34,409,010 hectares in the developing world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60% was planted by hand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= 20,645,000 hectares or 12% of the total maize area in the world </a:t>
            </a:r>
            <a:endParaRPr lang="en-US" dirty="0"/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25% increase = 2.4B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638800"/>
            <a:ext cx="1781175" cy="5238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52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991" cy="6850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74638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://www.nue.okstate.edu/Hand_Planter/im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" y="0"/>
            <a:ext cx="93649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71579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://nue.okstate.edu/Hand_Planter/img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125" y="1"/>
            <a:ext cx="96361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108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nue.okstate.edu/Hand_Planter/IMG_0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0"/>
            <a:ext cx="4952999" cy="66065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nue.okstate.edu/Hand_Planter/100_1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09" y="3581400"/>
            <a:ext cx="3859691" cy="2895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89353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304800" y="457200"/>
          <a:ext cx="41148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419600" y="457200"/>
          <a:ext cx="4343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2766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3735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026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16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4525963"/>
          </a:xfrm>
        </p:spPr>
        <p:txBody>
          <a:bodyPr/>
          <a:lstStyle/>
          <a:p>
            <a:r>
              <a:rPr lang="en-US" smtClean="0"/>
              <a:t>Over all sites in all countries and states, plant-to-plant variation in corn grain yield averaged 2765 kg ha</a:t>
            </a:r>
            <a:r>
              <a:rPr lang="en-US" baseline="30000" smtClean="0"/>
              <a:t>-1</a:t>
            </a:r>
            <a:r>
              <a:rPr lang="en-US" smtClean="0"/>
              <a:t> (44.1 bu ac</a:t>
            </a:r>
            <a:r>
              <a:rPr lang="en-US" baseline="30000" smtClean="0"/>
              <a:t>-1</a:t>
            </a:r>
            <a:r>
              <a:rPr lang="en-US" smtClean="0"/>
              <a:t>).</a:t>
            </a:r>
          </a:p>
          <a:p>
            <a:r>
              <a:rPr lang="en-US" smtClean="0"/>
              <a:t>Mexico, Argentina, Iowa, Virginia, Nebraska, Ohio, Oklahoma, 46 transects (Agron J. 97:1603)</a:t>
            </a:r>
          </a:p>
        </p:txBody>
      </p:sp>
      <p:pic>
        <p:nvPicPr>
          <p:cNvPr id="16387" name="Picture 4" descr="100_08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4373563" cy="3279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2" descr="http://nue.okstate.edu/NSTL/nstl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3987800" cy="282733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695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Minolta SPAD, </a:t>
            </a:r>
            <a:br>
              <a:rPr lang="en-US" dirty="0" smtClean="0"/>
            </a:br>
            <a:r>
              <a:rPr lang="en-US" dirty="0" smtClean="0"/>
              <a:t>chlorophyll meter, 1984</a:t>
            </a:r>
            <a:endParaRPr lang="en-US" dirty="0"/>
          </a:p>
        </p:txBody>
      </p:sp>
      <p:pic>
        <p:nvPicPr>
          <p:cNvPr id="17410" name="Picture 2" descr="http://www.envcoglobal.com/files/MO-SPC-SPAD-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0982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weatherfront.co.uk/magento/media/catalog/product/cache/5/image/6e694897ca686320e87bff49c98b4d10/2/9/2900p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9825"/>
            <a:ext cx="3810000" cy="3810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05032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Sensor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NDVI </a:t>
            </a:r>
          </a:p>
          <a:p>
            <a:pPr lvl="1"/>
            <a:r>
              <a:rPr lang="en-US" dirty="0" smtClean="0"/>
              <a:t>Regardless of sensor is essentially a measure of biomass.  </a:t>
            </a:r>
          </a:p>
          <a:p>
            <a:pPr lvl="1"/>
            <a:r>
              <a:rPr lang="en-US" dirty="0" smtClean="0"/>
              <a:t>NDVI = (NIR-VIS)/(NIR+VIS)</a:t>
            </a:r>
          </a:p>
          <a:p>
            <a:r>
              <a:rPr lang="en-US" dirty="0" smtClean="0"/>
              <a:t>Simple Ratio</a:t>
            </a:r>
          </a:p>
          <a:p>
            <a:pPr lvl="1"/>
            <a:r>
              <a:rPr lang="en-US" dirty="0" smtClean="0"/>
              <a:t>SR = NIR/VIS</a:t>
            </a:r>
          </a:p>
          <a:p>
            <a:r>
              <a:rPr lang="en-US" dirty="0" smtClean="0"/>
              <a:t>Red-edge: Chlorophyll measurement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1301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 </a:t>
            </a:r>
            <a:r>
              <a:rPr lang="en-US" dirty="0" err="1" smtClean="0"/>
              <a:t>calcs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572000"/>
          </a:xfrm>
        </p:spPr>
        <p:txBody>
          <a:bodyPr/>
          <a:lstStyle/>
          <a:p>
            <a:r>
              <a:rPr lang="en-US" b="1" dirty="0" smtClean="0"/>
              <a:t>OSU</a:t>
            </a:r>
            <a:r>
              <a:rPr lang="en-US" dirty="0" smtClean="0"/>
              <a:t>  1.64 * (NR/FP) + .5287</a:t>
            </a:r>
          </a:p>
          <a:p>
            <a:r>
              <a:rPr lang="en-US" sz="2800" b="1" dirty="0" err="1" smtClean="0"/>
              <a:t>tOSU</a:t>
            </a:r>
            <a:r>
              <a:rPr lang="en-US" sz="2000" dirty="0" smtClean="0"/>
              <a:t>   </a:t>
            </a:r>
            <a:r>
              <a:rPr lang="en-US" sz="2400" dirty="0" smtClean="0"/>
              <a:t>-1.5926*((1-LN)/(1+LN))/(1-NR)/(1+NR))+2.6557</a:t>
            </a:r>
          </a:p>
          <a:p>
            <a:r>
              <a:rPr lang="en-US" sz="2800" b="1" dirty="0" smtClean="0"/>
              <a:t>VT</a:t>
            </a:r>
            <a:r>
              <a:rPr lang="en-US" sz="2800" dirty="0" smtClean="0"/>
              <a:t>      NR/LN</a:t>
            </a:r>
            <a:endParaRPr lang="en-US" sz="2400" dirty="0" smtClean="0"/>
          </a:p>
          <a:p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3249168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Yield with N, YPN</a:t>
            </a:r>
            <a:endParaRPr kumimoji="0" lang="en-US" sz="42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4343400"/>
            <a:ext cx="8229600" cy="230819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YPN*RI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tOSU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20*exp(-.06 *((1-FP)/(1+FP))*DFP)*</a:t>
            </a:r>
            <a:b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100*2.2/56/2.47*YP0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3500*exp((FP*(NR/LN)/DFP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93028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 from the greenest area of the field for N-Rich value</a:t>
            </a:r>
          </a:p>
          <a:p>
            <a:r>
              <a:rPr lang="en-US" dirty="0" smtClean="0"/>
              <a:t>Used with SI on </a:t>
            </a:r>
            <a:r>
              <a:rPr lang="en-US" dirty="0" err="1" smtClean="0"/>
              <a:t>On</a:t>
            </a:r>
            <a:r>
              <a:rPr lang="en-US" dirty="0" smtClean="0"/>
              <a:t>-The-Go sensors.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800" dirty="0" smtClean="0">
                <a:hlinkClick r:id="rId2"/>
              </a:rPr>
              <a:t>http://www.agleader.com/products/directcommand/optrx/</a:t>
            </a:r>
            <a:endParaRPr lang="en-US" sz="1800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8330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with N YPN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2308192"/>
          </a:xfrm>
        </p:spPr>
        <p:txBody>
          <a:bodyPr/>
          <a:lstStyle/>
          <a:p>
            <a:r>
              <a:rPr lang="en-US" dirty="0" smtClean="0"/>
              <a:t>OSU YPN*RI</a:t>
            </a:r>
          </a:p>
          <a:p>
            <a:r>
              <a:rPr lang="en-US" dirty="0" err="1" smtClean="0"/>
              <a:t>tOSU</a:t>
            </a:r>
            <a:r>
              <a:rPr lang="en-US" dirty="0" smtClean="0"/>
              <a:t> 20*exp(-.06 *((1-FP)/(1+FP))*DFP)*</a:t>
            </a:r>
            <a:br>
              <a:rPr lang="en-US" dirty="0" smtClean="0"/>
            </a:br>
            <a:r>
              <a:rPr lang="en-US" dirty="0" smtClean="0"/>
              <a:t>100*2.2/56/2.47*YP0</a:t>
            </a:r>
          </a:p>
          <a:p>
            <a:r>
              <a:rPr lang="en-US" dirty="0" smtClean="0"/>
              <a:t>VT  3500*exp((FP*(NR/LN)/DFP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15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600"/>
            <a:ext cx="8229600" cy="4572000"/>
          </a:xfrm>
        </p:spPr>
        <p:txBody>
          <a:bodyPr/>
          <a:lstStyle/>
          <a:p>
            <a:r>
              <a:rPr lang="en-US" dirty="0" smtClean="0"/>
              <a:t>Winter Wheat:  </a:t>
            </a:r>
            <a:r>
              <a:rPr lang="en-US" dirty="0"/>
              <a:t>Relationship between NDVI sensor readings from Pocket Sensor#32 and GreenSeeker#818, December 2010 through May 2011.  </a:t>
            </a:r>
          </a:p>
          <a:p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1892698903"/>
              </p:ext>
            </p:extLst>
          </p:nvPr>
        </p:nvGraphicFramePr>
        <p:xfrm>
          <a:off x="1447800" y="685800"/>
          <a:ext cx="5486400" cy="367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1468645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34210492"/>
              </p:ext>
            </p:extLst>
          </p:nvPr>
        </p:nvGraphicFramePr>
        <p:xfrm>
          <a:off x="457200" y="9144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752600" y="5562600"/>
            <a:ext cx="6228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Figure 6.  Relationship between Pocket Sensor #37 and GreenSeeker #798 NDVI readings in maize V4-V10 growth stages, Ciudad Obregon, Mexico, 2011. </a:t>
            </a:r>
          </a:p>
        </p:txBody>
      </p:sp>
    </p:spTree>
    <p:extLst>
      <p:ext uri="{BB962C8B-B14F-4D97-AF65-F5344CB8AC3E}">
        <p14:creationId xmlns="" xmlns:p14="http://schemas.microsoft.com/office/powerpoint/2010/main" val="2133611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ill Raun\AppData\Local\Microsoft\Windows\Temporary Internet Files\Content.Outlook\3JRII5Z4\IMG_2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10541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Foliar P</a:t>
            </a:r>
            <a:endParaRPr lang="en-US" sz="7200" b="1" dirty="0">
              <a:ln w="10541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837325"/>
            <a:ext cx="8915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Mosali, J. Kefyalew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Girma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R. K. Teal,  K. W. Freeman, K.L. Martin, Jason W. Lawles, and William R. Raun. 2006. Effect of foliar application of phosphorus on winter wheat grain yield, phosphorus uptake and use efficiency.  J. Plant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29:2147-2163.</a:t>
            </a:r>
          </a:p>
          <a:p>
            <a:pPr lvl="0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Girma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Kefyalew, K.L. Martin, K.W. Freeman, J. Mosali, R.K. Teal, W.R. Raun, S.M.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Moges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D.B. Arnall. 2007.  Determination of optimum rate and growth stage for foliar applied phosphorus in corn.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Soil Sci. Plant Anal. 38:1137-1154. </a:t>
            </a:r>
          </a:p>
          <a:p>
            <a:pPr lvl="0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59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4625"/>
            <a:ext cx="8763000" cy="637857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01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2" y="228600"/>
            <a:ext cx="8667749" cy="6096000"/>
          </a:xfrm>
        </p:spPr>
      </p:pic>
    </p:spTree>
    <p:extLst>
      <p:ext uri="{BB962C8B-B14F-4D97-AF65-F5344CB8AC3E}">
        <p14:creationId xmlns="" xmlns:p14="http://schemas.microsoft.com/office/powerpoint/2010/main" val="16007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0" y="942975"/>
            <a:ext cx="82391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450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60513"/>
            <a:ext cx="8686800" cy="5297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2056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nue.okstate.edu/HISTORY/1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5362575" cy="2943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nue.okstate.edu/HISTORY/1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2562225" cy="292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56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10615</TotalTime>
  <Words>1556</Words>
  <Application>Microsoft Office PowerPoint</Application>
  <PresentationFormat>On-screen Show (4:3)</PresentationFormat>
  <Paragraphs>322</Paragraphs>
  <Slides>79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Verve</vt:lpstr>
      <vt:lpstr>Chart</vt:lpstr>
      <vt:lpstr>NUE meeting history</vt:lpstr>
      <vt:lpstr>Development of Active Optical Sensors for Improving NUE  Algorithm Development  Independence of YP0 and RI</vt:lpstr>
      <vt:lpstr>Slide 3</vt:lpstr>
      <vt:lpstr>Students </vt:lpstr>
      <vt:lpstr>Slide 5</vt:lpstr>
      <vt:lpstr>1992: scale for biological differences</vt:lpstr>
      <vt:lpstr>Minolta SPAD,  chlorophyll meter, 1984</vt:lpstr>
      <vt:lpstr>Reflectance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N Rich Strip Adoption</vt:lpstr>
      <vt:lpstr>Oklahoma</vt:lpstr>
      <vt:lpstr>Oklahoma State University</vt:lpstr>
      <vt:lpstr>Quotes from Dr. Brian Arnall</vt:lpstr>
      <vt:lpstr>Current Uses</vt:lpstr>
      <vt:lpstr>Steps to Develop Algorithms</vt:lpstr>
      <vt:lpstr>Slide 27</vt:lpstr>
      <vt:lpstr>Slide 28</vt:lpstr>
      <vt:lpstr>N Ramp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RI NDVI and RI Harvest</vt:lpstr>
      <vt:lpstr>Predicting yield potential INSEY = NDVI/cumulative GDD</vt:lpstr>
      <vt:lpstr>Slide 41</vt:lpstr>
      <vt:lpstr>OSU Approach </vt:lpstr>
      <vt:lpstr>OSU/Canada/KSU/LSU</vt:lpstr>
      <vt:lpstr>Slide 44</vt:lpstr>
      <vt:lpstr>Slide 45</vt:lpstr>
      <vt:lpstr>Slide 46</vt:lpstr>
      <vt:lpstr>Slide 47</vt:lpstr>
      <vt:lpstr>Slide 48</vt:lpstr>
      <vt:lpstr>Algorithm Testing</vt:lpstr>
      <vt:lpstr>Independence of YP0 and RI</vt:lpstr>
      <vt:lpstr>Slide 51</vt:lpstr>
      <vt:lpstr>Hypotheses 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Conclusions</vt:lpstr>
      <vt:lpstr>Hand Planter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Optical Sensor Values</vt:lpstr>
      <vt:lpstr>RI calcs</vt:lpstr>
      <vt:lpstr>Virtual RI</vt:lpstr>
      <vt:lpstr>Yield with N YPN</vt:lpstr>
      <vt:lpstr>Slide 74</vt:lpstr>
      <vt:lpstr>Slide 75</vt:lpstr>
      <vt:lpstr>Slide 76</vt:lpstr>
      <vt:lpstr>Slide 77</vt:lpstr>
      <vt:lpstr>Slide 78</vt:lpstr>
      <vt:lpstr>Slide 79</vt:lpstr>
    </vt:vector>
  </TitlesOfParts>
  <Company>Oklahoma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 Algorithms 101</dc:title>
  <dc:creator>arnall</dc:creator>
  <cp:lastModifiedBy>soil fertility</cp:lastModifiedBy>
  <cp:revision>73</cp:revision>
  <dcterms:created xsi:type="dcterms:W3CDTF">2012-07-12T20:35:24Z</dcterms:created>
  <dcterms:modified xsi:type="dcterms:W3CDTF">2012-08-07T11:20:44Z</dcterms:modified>
</cp:coreProperties>
</file>