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9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8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0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0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9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2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2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6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7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0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CE1F-9E70-424D-BCDB-8BD14C1FF1AF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DFA9-CBE6-47DF-BC00-C40B4816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1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93997"/>
            <a:ext cx="10515600" cy="111172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Solie</a:t>
            </a:r>
            <a:r>
              <a:rPr lang="en-US" sz="3200" b="1" dirty="0" smtClean="0"/>
              <a:t> Farm/Applied Research Variable Rate Fertilizer Applicator Fall 2014 Modifications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583" y="1979719"/>
            <a:ext cx="5228228" cy="2826318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7779434" y="2546252"/>
            <a:ext cx="2025750" cy="94253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9" idx="2"/>
          </p:cNvCxnSpPr>
          <p:nvPr/>
        </p:nvCxnSpPr>
        <p:spPr>
          <a:xfrm flipH="1" flipV="1">
            <a:off x="4895557" y="3221502"/>
            <a:ext cx="2293034" cy="73152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27606" y="1858308"/>
            <a:ext cx="3221502" cy="92709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188591" y="3742006"/>
            <a:ext cx="914400" cy="422031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508855" y="4318783"/>
            <a:ext cx="1046690" cy="87602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55651" y="2935679"/>
            <a:ext cx="2274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 sensor to front of applicator to eliminate any concerns about “Lag”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466717" y="1690688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auxiliary fertilizer tank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805184" y="2180492"/>
            <a:ext cx="1828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Replace folding boom with fixed width tool bar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25059" y="5233312"/>
            <a:ext cx="2140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fertilizer coulter openers for no-till field conditions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743680" y="4956313"/>
            <a:ext cx="461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 and balance limitations inherent in the design of the JD 6000 self propelled sprayer will probably limit the applicator width to 8-30 inch rows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6424" y="4734668"/>
            <a:ext cx="26401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applicator is equipped and operating with a Trimble </a:t>
            </a:r>
            <a:r>
              <a:rPr lang="en-US" sz="2000" b="1" dirty="0" err="1" smtClean="0"/>
              <a:t>FmX</a:t>
            </a:r>
            <a:r>
              <a:rPr lang="en-US" sz="2000" b="1" dirty="0" smtClean="0"/>
              <a:t> monitor and control system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99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143000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Solie Farm/Applied Research Variable Rate Fertilizer Applicator Fall 2014 Modifications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Solie Farm/Applied Research Variable Rate Fertilizer</dc:title>
  <dc:creator>johns_000</dc:creator>
  <cp:lastModifiedBy>johns_000</cp:lastModifiedBy>
  <cp:revision>8</cp:revision>
  <dcterms:created xsi:type="dcterms:W3CDTF">2014-08-01T00:56:20Z</dcterms:created>
  <dcterms:modified xsi:type="dcterms:W3CDTF">2014-08-01T02:53:47Z</dcterms:modified>
</cp:coreProperties>
</file>