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57" r:id="rId3"/>
    <p:sldId id="258" r:id="rId4"/>
    <p:sldId id="260" r:id="rId5"/>
    <p:sldId id="263" r:id="rId6"/>
    <p:sldId id="276" r:id="rId7"/>
    <p:sldId id="261" r:id="rId8"/>
    <p:sldId id="277" r:id="rId9"/>
    <p:sldId id="262" r:id="rId10"/>
    <p:sldId id="264" r:id="rId11"/>
    <p:sldId id="295" r:id="rId12"/>
    <p:sldId id="313" r:id="rId13"/>
    <p:sldId id="278" r:id="rId14"/>
    <p:sldId id="280" r:id="rId15"/>
    <p:sldId id="293" r:id="rId16"/>
    <p:sldId id="294" r:id="rId17"/>
    <p:sldId id="281" r:id="rId18"/>
    <p:sldId id="282" r:id="rId19"/>
    <p:sldId id="283" r:id="rId20"/>
    <p:sldId id="284" r:id="rId21"/>
    <p:sldId id="279" r:id="rId22"/>
    <p:sldId id="285" r:id="rId23"/>
    <p:sldId id="292" r:id="rId24"/>
    <p:sldId id="286" r:id="rId25"/>
    <p:sldId id="287" r:id="rId26"/>
    <p:sldId id="314" r:id="rId27"/>
    <p:sldId id="298" r:id="rId28"/>
    <p:sldId id="297" r:id="rId29"/>
    <p:sldId id="302" r:id="rId30"/>
    <p:sldId id="301" r:id="rId31"/>
    <p:sldId id="310" r:id="rId32"/>
    <p:sldId id="265" r:id="rId33"/>
    <p:sldId id="267" r:id="rId34"/>
    <p:sldId id="268" r:id="rId35"/>
    <p:sldId id="303" r:id="rId36"/>
    <p:sldId id="308" r:id="rId37"/>
    <p:sldId id="309" r:id="rId38"/>
    <p:sldId id="311"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2707"/>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2" autoAdjust="0"/>
    <p:restoredTop sz="94682" autoAdjust="0"/>
  </p:normalViewPr>
  <p:slideViewPr>
    <p:cSldViewPr>
      <p:cViewPr varScale="1">
        <p:scale>
          <a:sx n="97" d="100"/>
          <a:sy n="97" d="100"/>
        </p:scale>
        <p:origin x="-1042" y="-91"/>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OSU\LT\502\E502_06.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
  <c:chart>
    <c:title>
      <c:tx>
        <c:rich>
          <a:bodyPr/>
          <a:lstStyle/>
          <a:p>
            <a:pPr>
              <a:defRPr/>
            </a:pPr>
            <a:r>
              <a:rPr lang="en-US"/>
              <a:t>Exp. 502, 1971-2006</a:t>
            </a:r>
          </a:p>
        </c:rich>
      </c:tx>
      <c:layout>
        <c:manualLayout>
          <c:xMode val="edge"/>
          <c:yMode val="edge"/>
          <c:x val="0.37216887289023592"/>
          <c:y val="5.5415685285743525E-2"/>
        </c:manualLayout>
      </c:layout>
    </c:title>
    <c:plotArea>
      <c:layout>
        <c:manualLayout>
          <c:layoutTarget val="inner"/>
          <c:xMode val="edge"/>
          <c:yMode val="edge"/>
          <c:x val="0.13322424540682443"/>
          <c:y val="4.8028321056642238E-2"/>
          <c:w val="0.82403051181102349"/>
          <c:h val="0.81864080535757444"/>
        </c:manualLayout>
      </c:layout>
      <c:barChart>
        <c:barDir val="col"/>
        <c:grouping val="clustered"/>
        <c:ser>
          <c:idx val="0"/>
          <c:order val="0"/>
          <c:tx>
            <c:v>0 N/ha</c:v>
          </c:tx>
          <c:spPr>
            <a:solidFill>
              <a:schemeClr val="accent1">
                <a:lumMod val="60000"/>
                <a:lumOff val="40000"/>
              </a:schemeClr>
            </a:solidFill>
            <a:ln>
              <a:solidFill>
                <a:schemeClr val="tx1"/>
              </a:solidFill>
            </a:ln>
          </c:spPr>
          <c:cat>
            <c:numRef>
              <c:f>Trt_Means!$F$4:$F$38</c:f>
              <c:numCache>
                <c:formatCode>General</c:formatCode>
                <c:ptCount val="35"/>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numCache>
            </c:numRef>
          </c:cat>
          <c:val>
            <c:numRef>
              <c:f>Trt_Means!$AG$72:$AG$106</c:f>
              <c:numCache>
                <c:formatCode>General</c:formatCode>
                <c:ptCount val="35"/>
                <c:pt idx="0">
                  <c:v>2467.92</c:v>
                </c:pt>
                <c:pt idx="1">
                  <c:v>1878.2400000000002</c:v>
                </c:pt>
                <c:pt idx="2">
                  <c:v>1111.9416000000001</c:v>
                </c:pt>
                <c:pt idx="3">
                  <c:v>1805.1263999999999</c:v>
                </c:pt>
                <c:pt idx="4">
                  <c:v>1563.2232000000004</c:v>
                </c:pt>
                <c:pt idx="5">
                  <c:v>1140.4008000000001</c:v>
                </c:pt>
                <c:pt idx="6">
                  <c:v>1392.4680000000003</c:v>
                </c:pt>
                <c:pt idx="7">
                  <c:v>2531.7599999999998</c:v>
                </c:pt>
                <c:pt idx="8">
                  <c:v>1400.6160000000004</c:v>
                </c:pt>
                <c:pt idx="9">
                  <c:v>1313.2560000000001</c:v>
                </c:pt>
                <c:pt idx="10">
                  <c:v>1847.8319999999999</c:v>
                </c:pt>
                <c:pt idx="11">
                  <c:v>2589.7200000000003</c:v>
                </c:pt>
                <c:pt idx="12">
                  <c:v>2242.1279999999997</c:v>
                </c:pt>
                <c:pt idx="13">
                  <c:v>1372.056</c:v>
                </c:pt>
                <c:pt idx="14">
                  <c:v>2713.7039999999997</c:v>
                </c:pt>
                <c:pt idx="15">
                  <c:v>2049.096</c:v>
                </c:pt>
                <c:pt idx="16">
                  <c:v>1819.2720000000004</c:v>
                </c:pt>
                <c:pt idx="17">
                  <c:v>1215.6479999999999</c:v>
                </c:pt>
                <c:pt idx="18">
                  <c:v>1776.6</c:v>
                </c:pt>
                <c:pt idx="19">
                  <c:v>1522.4160000000011</c:v>
                </c:pt>
                <c:pt idx="20">
                  <c:v>1202.1979199999998</c:v>
                </c:pt>
                <c:pt idx="21">
                  <c:v>1152.5976000000001</c:v>
                </c:pt>
                <c:pt idx="22">
                  <c:v>745.42775999999947</c:v>
                </c:pt>
                <c:pt idx="23">
                  <c:v>1974.7605561600033</c:v>
                </c:pt>
                <c:pt idx="24">
                  <c:v>1210.5175286399999</c:v>
                </c:pt>
                <c:pt idx="25">
                  <c:v>1263.8791468799961</c:v>
                </c:pt>
                <c:pt idx="26">
                  <c:v>1912.7655993600035</c:v>
                </c:pt>
                <c:pt idx="27">
                  <c:v>1289.1910483199945</c:v>
                </c:pt>
                <c:pt idx="28">
                  <c:v>1626.6862214400001</c:v>
                </c:pt>
                <c:pt idx="29">
                  <c:v>1849.4905228800001</c:v>
                </c:pt>
                <c:pt idx="30">
                  <c:v>2445.9918873600004</c:v>
                </c:pt>
                <c:pt idx="31">
                  <c:v>2663.4018297599987</c:v>
                </c:pt>
                <c:pt idx="32">
                  <c:v>1344.0000000000002</c:v>
                </c:pt>
                <c:pt idx="33">
                  <c:v>1607.2072800000001</c:v>
                </c:pt>
                <c:pt idx="34">
                  <c:v>2311.6800000000003</c:v>
                </c:pt>
              </c:numCache>
            </c:numRef>
          </c:val>
        </c:ser>
        <c:ser>
          <c:idx val="1"/>
          <c:order val="1"/>
          <c:tx>
            <c:v>112 kg N/ha</c:v>
          </c:tx>
          <c:spPr>
            <a:solidFill>
              <a:schemeClr val="accent1">
                <a:lumMod val="50000"/>
              </a:schemeClr>
            </a:solidFill>
            <a:ln>
              <a:solidFill>
                <a:schemeClr val="tx1"/>
              </a:solidFill>
            </a:ln>
          </c:spPr>
          <c:cat>
            <c:numRef>
              <c:f>Trt_Means!$F$4:$F$38</c:f>
              <c:numCache>
                <c:formatCode>General</c:formatCode>
                <c:ptCount val="35"/>
                <c:pt idx="0">
                  <c:v>1971</c:v>
                </c:pt>
                <c:pt idx="1">
                  <c:v>1972</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1993</c:v>
                </c:pt>
                <c:pt idx="22">
                  <c:v>1994</c:v>
                </c:pt>
                <c:pt idx="23">
                  <c:v>1995</c:v>
                </c:pt>
                <c:pt idx="24">
                  <c:v>1996</c:v>
                </c:pt>
                <c:pt idx="25">
                  <c:v>1997</c:v>
                </c:pt>
                <c:pt idx="26">
                  <c:v>1998</c:v>
                </c:pt>
                <c:pt idx="27">
                  <c:v>1999</c:v>
                </c:pt>
                <c:pt idx="28">
                  <c:v>2000</c:v>
                </c:pt>
                <c:pt idx="29">
                  <c:v>2001</c:v>
                </c:pt>
                <c:pt idx="30">
                  <c:v>2002</c:v>
                </c:pt>
                <c:pt idx="31">
                  <c:v>2003</c:v>
                </c:pt>
                <c:pt idx="32">
                  <c:v>2004</c:v>
                </c:pt>
                <c:pt idx="33">
                  <c:v>2005</c:v>
                </c:pt>
                <c:pt idx="34">
                  <c:v>2006</c:v>
                </c:pt>
              </c:numCache>
            </c:numRef>
          </c:cat>
          <c:val>
            <c:numRef>
              <c:f>Trt_Means!$AH$72:$AH$106</c:f>
              <c:numCache>
                <c:formatCode>General</c:formatCode>
                <c:ptCount val="35"/>
                <c:pt idx="0">
                  <c:v>2514.96</c:v>
                </c:pt>
                <c:pt idx="1">
                  <c:v>1467.6479999999999</c:v>
                </c:pt>
                <c:pt idx="2">
                  <c:v>1868.1431999999998</c:v>
                </c:pt>
                <c:pt idx="3">
                  <c:v>3396.8088000000007</c:v>
                </c:pt>
                <c:pt idx="4">
                  <c:v>3140.6759999999999</c:v>
                </c:pt>
                <c:pt idx="5">
                  <c:v>1937.2584000000002</c:v>
                </c:pt>
                <c:pt idx="6">
                  <c:v>2591.8200000000002</c:v>
                </c:pt>
                <c:pt idx="7">
                  <c:v>2659.9440000000004</c:v>
                </c:pt>
                <c:pt idx="8">
                  <c:v>3715.9920000000002</c:v>
                </c:pt>
                <c:pt idx="9">
                  <c:v>2606.1839999999997</c:v>
                </c:pt>
                <c:pt idx="10">
                  <c:v>1868.1599999999999</c:v>
                </c:pt>
                <c:pt idx="11">
                  <c:v>2514.4560000000001</c:v>
                </c:pt>
                <c:pt idx="12">
                  <c:v>2711.5200000000004</c:v>
                </c:pt>
                <c:pt idx="13">
                  <c:v>2030.7839999999999</c:v>
                </c:pt>
                <c:pt idx="14">
                  <c:v>3091.8720000000012</c:v>
                </c:pt>
                <c:pt idx="15">
                  <c:v>2788.9679999999998</c:v>
                </c:pt>
                <c:pt idx="16">
                  <c:v>4244.3520000000044</c:v>
                </c:pt>
                <c:pt idx="17">
                  <c:v>2709.672</c:v>
                </c:pt>
                <c:pt idx="18">
                  <c:v>2947.5600000000004</c:v>
                </c:pt>
                <c:pt idx="19">
                  <c:v>1981.7280000000001</c:v>
                </c:pt>
                <c:pt idx="20">
                  <c:v>2603.8135200000065</c:v>
                </c:pt>
                <c:pt idx="21">
                  <c:v>2440.5796800000003</c:v>
                </c:pt>
                <c:pt idx="22">
                  <c:v>3045.1344000000008</c:v>
                </c:pt>
                <c:pt idx="23">
                  <c:v>3088.2654969600003</c:v>
                </c:pt>
                <c:pt idx="24">
                  <c:v>2604.8674176000022</c:v>
                </c:pt>
                <c:pt idx="25">
                  <c:v>3572.8653945600022</c:v>
                </c:pt>
                <c:pt idx="26">
                  <c:v>3780.1235875200005</c:v>
                </c:pt>
                <c:pt idx="27">
                  <c:v>3630.6120614399997</c:v>
                </c:pt>
                <c:pt idx="28">
                  <c:v>2647.4691398400059</c:v>
                </c:pt>
                <c:pt idx="29">
                  <c:v>1422.2450524800036</c:v>
                </c:pt>
                <c:pt idx="30">
                  <c:v>2951.1288038400003</c:v>
                </c:pt>
                <c:pt idx="31">
                  <c:v>5935.7140214400024</c:v>
                </c:pt>
                <c:pt idx="32">
                  <c:v>4079.0400000000004</c:v>
                </c:pt>
                <c:pt idx="33">
                  <c:v>2874.7855113600003</c:v>
                </c:pt>
                <c:pt idx="34">
                  <c:v>2728.32</c:v>
                </c:pt>
              </c:numCache>
            </c:numRef>
          </c:val>
        </c:ser>
        <c:axId val="64277120"/>
        <c:axId val="34410496"/>
      </c:barChart>
      <c:catAx>
        <c:axId val="64277120"/>
        <c:scaling>
          <c:orientation val="minMax"/>
        </c:scaling>
        <c:axPos val="b"/>
        <c:numFmt formatCode="General" sourceLinked="1"/>
        <c:tickLblPos val="nextTo"/>
        <c:txPr>
          <a:bodyPr rot="-5400000" vert="horz"/>
          <a:lstStyle/>
          <a:p>
            <a:pPr>
              <a:defRPr sz="1400" baseline="0"/>
            </a:pPr>
            <a:endParaRPr lang="en-US"/>
          </a:p>
        </c:txPr>
        <c:crossAx val="34410496"/>
        <c:crosses val="autoZero"/>
        <c:auto val="1"/>
        <c:lblAlgn val="ctr"/>
        <c:lblOffset val="100"/>
        <c:tickLblSkip val="2"/>
        <c:tickMarkSkip val="1"/>
      </c:catAx>
      <c:valAx>
        <c:axId val="34410496"/>
        <c:scaling>
          <c:orientation val="minMax"/>
        </c:scaling>
        <c:axPos val="l"/>
        <c:title>
          <c:tx>
            <c:rich>
              <a:bodyPr/>
              <a:lstStyle/>
              <a:p>
                <a:pPr>
                  <a:defRPr/>
                </a:pPr>
                <a:r>
                  <a:rPr lang="en-US"/>
                  <a:t>Grain yield, kg/ha</a:t>
                </a:r>
              </a:p>
            </c:rich>
          </c:tx>
          <c:layout>
            <c:manualLayout>
              <c:xMode val="edge"/>
              <c:yMode val="edge"/>
              <c:x val="5.3937432578209424E-4"/>
              <c:y val="0.3039465280945684"/>
            </c:manualLayout>
          </c:layout>
        </c:title>
        <c:numFmt formatCode="General" sourceLinked="1"/>
        <c:tickLblPos val="nextTo"/>
        <c:txPr>
          <a:bodyPr rot="0" vert="horz"/>
          <a:lstStyle/>
          <a:p>
            <a:pPr>
              <a:defRPr/>
            </a:pPr>
            <a:endParaRPr lang="en-US"/>
          </a:p>
        </c:txPr>
        <c:crossAx val="64277120"/>
        <c:crosses val="autoZero"/>
        <c:crossBetween val="between"/>
      </c:valAx>
      <c:spPr>
        <a:noFill/>
        <a:ln>
          <a:solidFill>
            <a:schemeClr val="tx2"/>
          </a:solidFill>
        </a:ln>
      </c:spPr>
    </c:plotArea>
    <c:legend>
      <c:legendPos val="r"/>
      <c:layout>
        <c:manualLayout>
          <c:xMode val="edge"/>
          <c:yMode val="edge"/>
          <c:x val="0.14077692148456697"/>
          <c:y val="0.10327468621434002"/>
          <c:w val="0.13915879595026159"/>
          <c:h val="0.10831247578577102"/>
        </c:manualLayout>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B585CEA-71DB-4481-BF6E-DEB96E964ACA}" type="datetimeFigureOut">
              <a:rPr lang="en-US"/>
              <a:pPr>
                <a:defRPr/>
              </a:pPr>
              <a:t>2/19/2009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71417ED-5F97-4651-B1E3-4D2D66419A3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30929D47-EE46-4BB2-AF05-02D9D4355D38}" type="datetimeFigureOut">
              <a:rPr lang="en-US"/>
              <a:pPr>
                <a:defRPr/>
              </a:pPr>
              <a:t>2/19/2009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530CD71F-8AA5-410A-879C-B495B89D0B1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B07B66-A151-4B04-970B-D8ACC37CD5F0}"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p:spPr>
      </p:sp>
      <p:sp>
        <p:nvSpPr>
          <p:cNvPr id="1249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p:spPr>
      </p:sp>
      <p:sp>
        <p:nvSpPr>
          <p:cNvPr id="11469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p:spPr>
      </p:sp>
      <p:sp>
        <p:nvSpPr>
          <p:cNvPr id="11571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p:spPr>
      </p:sp>
      <p:sp>
        <p:nvSpPr>
          <p:cNvPr id="11673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p:spPr>
      </p:sp>
      <p:sp>
        <p:nvSpPr>
          <p:cNvPr id="11776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p:spPr>
      </p:sp>
      <p:sp>
        <p:nvSpPr>
          <p:cNvPr id="12595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p:spPr>
      </p:sp>
      <p:sp>
        <p:nvSpPr>
          <p:cNvPr id="12697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p:spPr>
      </p:sp>
      <p:sp>
        <p:nvSpPr>
          <p:cNvPr id="12800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p:spPr>
      </p:sp>
      <p:sp>
        <p:nvSpPr>
          <p:cNvPr id="10752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p:spPr>
      </p:sp>
      <p:sp>
        <p:nvSpPr>
          <p:cNvPr id="12902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p:spPr>
      </p:sp>
      <p:sp>
        <p:nvSpPr>
          <p:cNvPr id="1310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p:spPr>
      </p:sp>
      <p:sp>
        <p:nvSpPr>
          <p:cNvPr id="13209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p:spPr>
      </p:sp>
      <p:sp>
        <p:nvSpPr>
          <p:cNvPr id="13312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p:spPr>
      </p:sp>
      <p:sp>
        <p:nvSpPr>
          <p:cNvPr id="1341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FB43A5-969B-4A62-8242-67690AE8E2B7}" type="slidenum">
              <a:rPr lang="en-US"/>
              <a:pPr fontAlgn="base">
                <a:spcBef>
                  <a:spcPct val="0"/>
                </a:spcBef>
                <a:spcAft>
                  <a:spcPct val="0"/>
                </a:spcAft>
              </a:pPr>
              <a:t>27</a:t>
            </a:fld>
            <a:endParaRPr lang="en-US"/>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noFill/>
          <a:ln>
            <a:solidFill>
              <a:srgbClr val="000000"/>
            </a:solidFill>
            <a:miter lim="800000"/>
            <a:headEnd/>
            <a:tailEnd/>
          </a:ln>
        </p:spPr>
      </p:sp>
      <p:sp>
        <p:nvSpPr>
          <p:cNvPr id="13517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206BA8-70AA-4E26-9AB2-F0E83F675A66}" type="slidenum">
              <a:rPr lang="en-US"/>
              <a:pPr fontAlgn="base">
                <a:spcBef>
                  <a:spcPct val="0"/>
                </a:spcBef>
                <a:spcAft>
                  <a:spcPct val="0"/>
                </a:spcAft>
              </a:pPr>
              <a:t>31</a:t>
            </a:fld>
            <a:endParaRPr lang="en-US"/>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is a current OSU applicator that can fertilize each individual corn plant.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15764F-DBD6-43BC-BAF5-3DCA412E617B}" type="slidenum">
              <a:rPr lang="en-US"/>
              <a:pPr fontAlgn="base">
                <a:spcBef>
                  <a:spcPct val="0"/>
                </a:spcBef>
                <a:spcAft>
                  <a:spcPct val="0"/>
                </a:spcAft>
              </a:pPr>
              <a:t>32</a:t>
            </a:fld>
            <a:endParaRPr lang="en-US"/>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6FF8FA-DFAE-4BD8-AD9C-893899260EEB}" type="slidenum">
              <a:rPr lang="en-US"/>
              <a:pPr fontAlgn="base">
                <a:spcBef>
                  <a:spcPct val="0"/>
                </a:spcBef>
                <a:spcAft>
                  <a:spcPct val="0"/>
                </a:spcAft>
              </a:pPr>
              <a:t>33</a:t>
            </a:fld>
            <a:endParaRPr lang="en-US"/>
          </a:p>
        </p:txBody>
      </p:sp>
      <p:sp>
        <p:nvSpPr>
          <p:cNvPr id="921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49E941-061C-4AEA-AE31-B05E34D6E1C0}" type="slidenum">
              <a:rPr lang="en-US" sz="1200">
                <a:latin typeface="Calibri" pitchFamily="34" charset="0"/>
              </a:rPr>
              <a:pPr algn="r"/>
              <a:t>34</a:t>
            </a:fld>
            <a:endParaRPr lang="en-US" sz="1200">
              <a:latin typeface="Calibri" pitchFamily="34" charset="0"/>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C1F980-8B6E-4CCA-A961-B493491487D0}" type="slidenum">
              <a:rPr lang="en-US"/>
              <a:pPr fontAlgn="base">
                <a:spcBef>
                  <a:spcPct val="0"/>
                </a:spcBef>
                <a:spcAft>
                  <a:spcPct val="0"/>
                </a:spcAft>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p:spPr>
      </p:sp>
      <p:sp>
        <p:nvSpPr>
          <p:cNvPr id="13619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3D411D-DD9C-4139-A9B0-3452C8951544}" type="slidenum">
              <a:rPr lang="en-US"/>
              <a:pPr fontAlgn="base">
                <a:spcBef>
                  <a:spcPct val="0"/>
                </a:spcBef>
                <a:spcAft>
                  <a:spcPct val="0"/>
                </a:spcAft>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231E74-0037-4BA1-91DC-02E709744F33}"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E7A3F0-5BF9-4F87-A09F-BBC11CEA7140}" type="slidenum">
              <a:rPr lang="en-US"/>
              <a:pPr fontAlgn="base">
                <a:spcBef>
                  <a:spcPct val="0"/>
                </a:spcBef>
                <a:spcAft>
                  <a:spcPct val="0"/>
                </a:spcAft>
              </a:pPr>
              <a:t>5</a:t>
            </a:fld>
            <a:endParaRPr lang="en-US"/>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F07ACF-606E-4272-91EC-0B67ECA00DAA}" type="slidenum">
              <a:rPr lang="en-US"/>
              <a:pPr fontAlgn="base">
                <a:spcBef>
                  <a:spcPct val="0"/>
                </a:spcBef>
                <a:spcAft>
                  <a:spcPct val="0"/>
                </a:spcAft>
              </a:pPr>
              <a:t>7</a:t>
            </a:fld>
            <a:endParaRPr lang="en-US"/>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p:spPr>
      </p:sp>
      <p:sp>
        <p:nvSpPr>
          <p:cNvPr id="11264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3800" b="1"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0386BAE-7535-45DE-8663-7C5AF74F95E4}" type="datetimeFigureOut">
              <a:rPr lang="en-US"/>
              <a:pPr>
                <a:defRPr/>
              </a:pPr>
              <a:t>2/19/2009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C7C046-1C36-440F-B746-385475724F4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E2A01E-4C5D-4824-BA1D-42B2666F7A1B}" type="datetimeFigureOut">
              <a:rPr lang="en-US"/>
              <a:pPr>
                <a:defRPr/>
              </a:pPr>
              <a:t>2/19/2009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6FB821-DE29-405B-AE66-2B0ED4CA50B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0689A6-3204-4E7E-9406-1DF397024094}" type="datetimeFigureOut">
              <a:rPr lang="en-US"/>
              <a:pPr>
                <a:defRPr/>
              </a:pPr>
              <a:t>2/19/2009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DFDB82-EAEC-49F5-A93C-3362426A6F9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vl1pPr>
          </a:lstStyle>
          <a:p>
            <a:pPr>
              <a:defRPr/>
            </a:pPr>
            <a:fld id="{4EAD6D51-D072-410E-B9EA-1D1BCF02309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12" descr="OSU_LOGO_PS"/>
          <p:cNvPicPr>
            <a:picLocks noChangeAspect="1" noChangeArrowheads="1"/>
          </p:cNvPicPr>
          <p:nvPr userDrawn="1"/>
        </p:nvPicPr>
        <p:blipFill>
          <a:blip r:embed="rId2"/>
          <a:srcRect/>
          <a:stretch>
            <a:fillRect/>
          </a:stretch>
        </p:blipFill>
        <p:spPr bwMode="auto">
          <a:xfrm>
            <a:off x="7848600" y="381000"/>
            <a:ext cx="1176338" cy="892175"/>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p:txBody>
          <a:bodyPr/>
          <a:lstStyle>
            <a:lvl1pPr>
              <a:defRPr/>
            </a:lvl1pPr>
          </a:lstStyle>
          <a:p>
            <a:pPr>
              <a:defRPr/>
            </a:pPr>
            <a:endParaRPr lang="en-US"/>
          </a:p>
        </p:txBody>
      </p:sp>
      <p:sp>
        <p:nvSpPr>
          <p:cNvPr id="7" name="Rectangle 6"/>
          <p:cNvSpPr>
            <a:spLocks noGrp="1" noChangeArrowheads="1"/>
          </p:cNvSpPr>
          <p:nvPr>
            <p:ph type="sldNum" sz="quarter" idx="11"/>
          </p:nvPr>
        </p:nvSpPr>
        <p:spPr/>
        <p:txBody>
          <a:bodyPr/>
          <a:lstStyle>
            <a:lvl1pPr>
              <a:defRPr/>
            </a:lvl1pPr>
          </a:lstStyle>
          <a:p>
            <a:pPr>
              <a:defRPr/>
            </a:pPr>
            <a:fld id="{E3DE641D-C6B9-416E-B741-FC99DB097FB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26260AB-3CA7-4673-BD4C-1976292AF0E5}" type="datetimeFigureOut">
              <a:rPr lang="en-US"/>
              <a:pPr>
                <a:defRPr/>
              </a:pPr>
              <a:t>2/19/2009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7B962A-1DB9-4BA8-A207-5F1188F68C5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6A5A3C4-CD98-484A-846B-E39827DC36AA}" type="datetimeFigureOut">
              <a:rPr lang="en-US"/>
              <a:pPr>
                <a:defRPr/>
              </a:pPr>
              <a:t>2/19/2009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E4094D-6764-43C4-A45E-67E5D46D514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EEBC0A9-5808-4909-8E10-EAC87A6049FC}" type="datetimeFigureOut">
              <a:rPr lang="en-US"/>
              <a:pPr>
                <a:defRPr/>
              </a:pPr>
              <a:t>2/19/2009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64624E-F398-489C-BD69-DBA4DE426DA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435D73-7EB0-47D3-91AB-C6210515D28B}" type="datetimeFigureOut">
              <a:rPr lang="en-US"/>
              <a:pPr>
                <a:defRPr/>
              </a:pPr>
              <a:t>2/19/2009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ADF5C9-0CA6-4A51-BB65-265EC059A78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34A1F2-3E5C-4974-A969-02B8D1F18079}" type="datetimeFigureOut">
              <a:rPr lang="en-US"/>
              <a:pPr>
                <a:defRPr/>
              </a:pPr>
              <a:t>2/19/2009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DFA73C-F62A-4C42-ABB5-AF687BFE597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48B9AA-5B5D-4664-8900-DF972C3DC7F1}" type="datetimeFigureOut">
              <a:rPr lang="en-US"/>
              <a:pPr>
                <a:defRPr/>
              </a:pPr>
              <a:t>2/19/2009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3180EB-4106-4D1F-9A8A-5D23E9B70C7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197E41-2A3B-431A-9990-8E1FFE45A7D8}" type="datetimeFigureOut">
              <a:rPr lang="en-US"/>
              <a:pPr>
                <a:defRPr/>
              </a:pPr>
              <a:t>2/19/2009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3C3B9A-2A82-4926-94BA-7369BB3EFEE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36936D-A9BC-4FC0-915D-FD4AA634074C}" type="datetimeFigureOut">
              <a:rPr lang="en-US"/>
              <a:pPr>
                <a:defRPr/>
              </a:pPr>
              <a:t>2/19/2009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63C9B4-C079-4711-84E3-72669A194FD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457200" y="274638"/>
            <a:ext cx="7239000" cy="109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CBA7C064-103B-4CA2-91DB-11A7585AF4AE}" type="datetimeFigureOut">
              <a:rPr lang="en-US"/>
              <a:pPr>
                <a:defRPr/>
              </a:pPr>
              <a:t>2/19/2009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6D5EED8E-0328-4F88-AD7C-D8E1293870B7}" type="slidenum">
              <a:rPr lang="en-US"/>
              <a:pPr>
                <a:defRPr/>
              </a:pPr>
              <a:t>‹#›</a:t>
            </a:fld>
            <a:endParaRPr lang="en-US"/>
          </a:p>
        </p:txBody>
      </p:sp>
      <p:sp>
        <p:nvSpPr>
          <p:cNvPr id="9" name="Line 8"/>
          <p:cNvSpPr>
            <a:spLocks noChangeShapeType="1"/>
          </p:cNvSpPr>
          <p:nvPr userDrawn="1"/>
        </p:nvSpPr>
        <p:spPr bwMode="auto">
          <a:xfrm>
            <a:off x="152400" y="1447800"/>
            <a:ext cx="8610600" cy="0"/>
          </a:xfrm>
          <a:prstGeom prst="line">
            <a:avLst/>
          </a:prstGeom>
          <a:noFill/>
          <a:ln w="76200">
            <a:solidFill>
              <a:schemeClr val="tx1"/>
            </a:solidFill>
            <a:round/>
            <a:headEnd/>
            <a:tailEnd/>
          </a:ln>
          <a:effectLst/>
        </p:spPr>
        <p:txBody>
          <a:bodyPr/>
          <a:lstStyle/>
          <a:p>
            <a:pPr fontAlgn="auto">
              <a:spcBef>
                <a:spcPts val="0"/>
              </a:spcBef>
              <a:spcAft>
                <a:spcPts val="0"/>
              </a:spcAft>
              <a:defRPr/>
            </a:pPr>
            <a:endParaRPr lang="en-US">
              <a:latin typeface="+mn-lt"/>
            </a:endParaRPr>
          </a:p>
        </p:txBody>
      </p:sp>
      <p:sp>
        <p:nvSpPr>
          <p:cNvPr id="10" name="Line 9"/>
          <p:cNvSpPr>
            <a:spLocks noChangeShapeType="1"/>
          </p:cNvSpPr>
          <p:nvPr userDrawn="1"/>
        </p:nvSpPr>
        <p:spPr bwMode="auto">
          <a:xfrm>
            <a:off x="381000" y="1524000"/>
            <a:ext cx="8534400" cy="0"/>
          </a:xfrm>
          <a:prstGeom prst="line">
            <a:avLst/>
          </a:prstGeom>
          <a:noFill/>
          <a:ln w="76200">
            <a:solidFill>
              <a:srgbClr val="000000"/>
            </a:solidFill>
            <a:round/>
            <a:headEnd/>
            <a:tailEnd/>
          </a:ln>
          <a:effectLst/>
        </p:spPr>
        <p:txBody>
          <a:bodyPr/>
          <a:lstStyle/>
          <a:p>
            <a:pPr fontAlgn="auto">
              <a:spcBef>
                <a:spcPts val="0"/>
              </a:spcBef>
              <a:spcAft>
                <a:spcPts val="0"/>
              </a:spcAft>
              <a:defRPr/>
            </a:pPr>
            <a:endParaRPr lang="en-US" dirty="0">
              <a:solidFill>
                <a:srgbClr val="000000"/>
              </a:solidFill>
              <a:latin typeface="+mn-lt"/>
            </a:endParaRPr>
          </a:p>
        </p:txBody>
      </p:sp>
      <p:pic>
        <p:nvPicPr>
          <p:cNvPr id="30729" name="Picture 12" descr="OSU_LOGO_PS"/>
          <p:cNvPicPr>
            <a:picLocks noChangeAspect="1" noChangeArrowheads="1"/>
          </p:cNvPicPr>
          <p:nvPr userDrawn="1"/>
        </p:nvPicPr>
        <p:blipFill>
          <a:blip r:embed="rId15"/>
          <a:srcRect/>
          <a:stretch>
            <a:fillRect/>
          </a:stretch>
        </p:blipFill>
        <p:spPr bwMode="auto">
          <a:xfrm>
            <a:off x="7772400" y="533400"/>
            <a:ext cx="1023938" cy="7762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62" r:id="rId12"/>
    <p:sldLayoutId id="2147483663" r:id="rId13"/>
  </p:sldLayoutIdLst>
  <p:txStyles>
    <p:titleStyle>
      <a:lvl1pPr algn="l" rtl="0" fontAlgn="base">
        <a:spcBef>
          <a:spcPct val="0"/>
        </a:spcBef>
        <a:spcAft>
          <a:spcPct val="0"/>
        </a:spcAft>
        <a:defRPr sz="4000" b="1" kern="1200">
          <a:solidFill>
            <a:schemeClr val="tx1"/>
          </a:solidFill>
          <a:latin typeface="+mj-lt"/>
          <a:ea typeface="+mj-ea"/>
          <a:cs typeface="+mj-cs"/>
        </a:defRPr>
      </a:lvl1pPr>
      <a:lvl2pPr algn="l" rtl="0" fontAlgn="base">
        <a:spcBef>
          <a:spcPct val="0"/>
        </a:spcBef>
        <a:spcAft>
          <a:spcPct val="0"/>
        </a:spcAft>
        <a:defRPr sz="4000" b="1">
          <a:solidFill>
            <a:schemeClr val="tx1"/>
          </a:solidFill>
          <a:latin typeface="Arial" charset="0"/>
        </a:defRPr>
      </a:lvl2pPr>
      <a:lvl3pPr algn="l" rtl="0" fontAlgn="base">
        <a:spcBef>
          <a:spcPct val="0"/>
        </a:spcBef>
        <a:spcAft>
          <a:spcPct val="0"/>
        </a:spcAft>
        <a:defRPr sz="4000" b="1">
          <a:solidFill>
            <a:schemeClr val="tx1"/>
          </a:solidFill>
          <a:latin typeface="Arial" charset="0"/>
        </a:defRPr>
      </a:lvl3pPr>
      <a:lvl4pPr algn="l" rtl="0" fontAlgn="base">
        <a:spcBef>
          <a:spcPct val="0"/>
        </a:spcBef>
        <a:spcAft>
          <a:spcPct val="0"/>
        </a:spcAft>
        <a:defRPr sz="4000" b="1">
          <a:solidFill>
            <a:schemeClr val="tx1"/>
          </a:solidFill>
          <a:latin typeface="Arial" charset="0"/>
        </a:defRPr>
      </a:lvl4pPr>
      <a:lvl5pPr algn="l" rtl="0" fontAlgn="base">
        <a:spcBef>
          <a:spcPct val="0"/>
        </a:spcBef>
        <a:spcAft>
          <a:spcPct val="0"/>
        </a:spcAft>
        <a:defRPr sz="4000" b="1">
          <a:solidFill>
            <a:schemeClr val="tx1"/>
          </a:solidFill>
          <a:latin typeface="Arial" charset="0"/>
        </a:defRPr>
      </a:lvl5pPr>
      <a:lvl6pPr marL="457200" algn="l" rtl="0" fontAlgn="base">
        <a:spcBef>
          <a:spcPct val="0"/>
        </a:spcBef>
        <a:spcAft>
          <a:spcPct val="0"/>
        </a:spcAft>
        <a:defRPr sz="4000" b="1">
          <a:solidFill>
            <a:schemeClr val="tx1"/>
          </a:solidFill>
          <a:latin typeface="Arial" charset="0"/>
        </a:defRPr>
      </a:lvl6pPr>
      <a:lvl7pPr marL="914400" algn="l" rtl="0" fontAlgn="base">
        <a:spcBef>
          <a:spcPct val="0"/>
        </a:spcBef>
        <a:spcAft>
          <a:spcPct val="0"/>
        </a:spcAft>
        <a:defRPr sz="4000" b="1">
          <a:solidFill>
            <a:schemeClr val="tx1"/>
          </a:solidFill>
          <a:latin typeface="Arial" charset="0"/>
        </a:defRPr>
      </a:lvl7pPr>
      <a:lvl8pPr marL="1371600" algn="l" rtl="0" fontAlgn="base">
        <a:spcBef>
          <a:spcPct val="0"/>
        </a:spcBef>
        <a:spcAft>
          <a:spcPct val="0"/>
        </a:spcAft>
        <a:defRPr sz="4000" b="1">
          <a:solidFill>
            <a:schemeClr val="tx1"/>
          </a:solidFill>
          <a:latin typeface="Arial" charset="0"/>
        </a:defRPr>
      </a:lvl8pPr>
      <a:lvl9pPr marL="1828800" algn="l" rtl="0" fontAlgn="base">
        <a:spcBef>
          <a:spcPct val="0"/>
        </a:spcBef>
        <a:spcAft>
          <a:spcPct val="0"/>
        </a:spcAft>
        <a:defRPr sz="4000" b="1">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oleObject" Target="../embeddings/oleObject4.bin"/><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8.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8.jpeg"/><Relationship Id="rId5" Type="http://schemas.openxmlformats.org/officeDocument/2006/relationships/oleObject" Target="../embeddings/Microsoft_Office_Excel_97-2003_Worksheet1.xls"/><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hyperlink" Target="http://www.nue.okstate.edu/Discovery_Channel/Disovery_Channelx.htm" TargetMode="Externa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hyperlink" Target="http://www.ntechindustries.com/index.html"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hyperlink" Target="http://www.ntechindustries.com/greenseeker-RT200.html" TargetMode="Externa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wmf"/></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905000"/>
            <a:ext cx="7772400" cy="1470025"/>
          </a:xfrm>
        </p:spPr>
        <p:txBody>
          <a:bodyPr rtlCol="0">
            <a:normAutofit fontScale="90000"/>
          </a:bodyPr>
          <a:lstStyle/>
          <a:p>
            <a:pPr fontAlgn="auto">
              <a:spcAft>
                <a:spcPts val="0"/>
              </a:spcAft>
              <a:defRPr/>
            </a:pPr>
            <a:r>
              <a:rPr lang="en-US" dirty="0" smtClean="0"/>
              <a:t>Development and Extension of  an OSU Sensor-Based Technology for Nitrogen Fertilizer Management</a:t>
            </a:r>
            <a:endParaRPr lang="en-US" dirty="0"/>
          </a:p>
        </p:txBody>
      </p:sp>
      <p:sp>
        <p:nvSpPr>
          <p:cNvPr id="17410" name="Subtitle 4"/>
          <p:cNvSpPr>
            <a:spLocks noGrp="1"/>
          </p:cNvSpPr>
          <p:nvPr>
            <p:ph type="subTitle" idx="1"/>
          </p:nvPr>
        </p:nvSpPr>
        <p:spPr/>
        <p:txBody>
          <a:bodyPr/>
          <a:lstStyle/>
          <a:p>
            <a:r>
              <a:rPr lang="en-US" smtClean="0">
                <a:solidFill>
                  <a:srgbClr val="000000"/>
                </a:solidFill>
              </a:rPr>
              <a:t>A Case Study on Creating and Delivering a New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rtlCol="0">
            <a:normAutofit fontScale="90000"/>
          </a:bodyPr>
          <a:lstStyle/>
          <a:p>
            <a:pPr fontAlgn="auto">
              <a:spcAft>
                <a:spcPts val="0"/>
              </a:spcAft>
              <a:defRPr/>
            </a:pPr>
            <a:r>
              <a:rPr lang="en-US" smtClean="0"/>
              <a:t>Normalized Difference Vegetative Index - NDVI</a:t>
            </a:r>
            <a:endParaRPr lang="en-US" dirty="0" smtClean="0"/>
          </a:p>
        </p:txBody>
      </p:sp>
      <p:sp>
        <p:nvSpPr>
          <p:cNvPr id="73731" name="Rectangle 3"/>
          <p:cNvSpPr>
            <a:spLocks noGrp="1" noChangeArrowheads="1"/>
          </p:cNvSpPr>
          <p:nvPr>
            <p:ph type="body" sz="half" idx="1"/>
          </p:nvPr>
        </p:nvSpPr>
        <p:spPr/>
        <p:txBody>
          <a:bodyPr rtlCol="0">
            <a:normAutofit fontScale="77500" lnSpcReduction="20000"/>
          </a:bodyPr>
          <a:lstStyle/>
          <a:p>
            <a:pPr fontAlgn="auto">
              <a:spcAft>
                <a:spcPts val="0"/>
              </a:spcAft>
              <a:buFont typeface="Arial" pitchFamily="34" charset="0"/>
              <a:buChar char="•"/>
              <a:defRPr/>
            </a:pPr>
            <a:r>
              <a:rPr lang="en-US" smtClean="0"/>
              <a:t>Calculated from the red and near-infrared bands</a:t>
            </a:r>
          </a:p>
          <a:p>
            <a:pPr fontAlgn="auto">
              <a:spcAft>
                <a:spcPts val="0"/>
              </a:spcAft>
              <a:buFont typeface="Arial" pitchFamily="34" charset="0"/>
              <a:buChar char="•"/>
              <a:defRPr/>
            </a:pPr>
            <a:r>
              <a:rPr lang="en-US" smtClean="0"/>
              <a:t>Equivalent to a plant physical examination</a:t>
            </a:r>
          </a:p>
          <a:p>
            <a:pPr fontAlgn="auto">
              <a:spcAft>
                <a:spcPts val="0"/>
              </a:spcAft>
              <a:buFont typeface="Arial" pitchFamily="34" charset="0"/>
              <a:buChar char="•"/>
              <a:defRPr/>
            </a:pPr>
            <a:r>
              <a:rPr lang="en-US" smtClean="0"/>
              <a:t>Correlated with:</a:t>
            </a:r>
          </a:p>
          <a:p>
            <a:pPr lvl="1" fontAlgn="auto">
              <a:spcAft>
                <a:spcPts val="0"/>
              </a:spcAft>
              <a:buFont typeface="Arial" pitchFamily="34" charset="0"/>
              <a:buChar char="–"/>
              <a:defRPr/>
            </a:pPr>
            <a:r>
              <a:rPr lang="en-US" smtClean="0"/>
              <a:t>Plant biomass</a:t>
            </a:r>
          </a:p>
          <a:p>
            <a:pPr lvl="1" fontAlgn="auto">
              <a:spcAft>
                <a:spcPts val="0"/>
              </a:spcAft>
              <a:buFont typeface="Arial" pitchFamily="34" charset="0"/>
              <a:buChar char="–"/>
              <a:defRPr/>
            </a:pPr>
            <a:r>
              <a:rPr lang="en-US" smtClean="0"/>
              <a:t>Crop yield</a:t>
            </a:r>
          </a:p>
          <a:p>
            <a:pPr lvl="1" fontAlgn="auto">
              <a:spcAft>
                <a:spcPts val="0"/>
              </a:spcAft>
              <a:buFont typeface="Arial" pitchFamily="34" charset="0"/>
              <a:buChar char="–"/>
              <a:defRPr/>
            </a:pPr>
            <a:r>
              <a:rPr lang="en-US" smtClean="0"/>
              <a:t>Plant nitrogen</a:t>
            </a:r>
          </a:p>
          <a:p>
            <a:pPr lvl="1" fontAlgn="auto">
              <a:spcAft>
                <a:spcPts val="0"/>
              </a:spcAft>
              <a:buFont typeface="Arial" pitchFamily="34" charset="0"/>
              <a:buChar char="–"/>
              <a:defRPr/>
            </a:pPr>
            <a:r>
              <a:rPr lang="en-US" smtClean="0"/>
              <a:t>Plant chlorophyll</a:t>
            </a:r>
          </a:p>
          <a:p>
            <a:pPr lvl="1" fontAlgn="auto">
              <a:spcAft>
                <a:spcPts val="0"/>
              </a:spcAft>
              <a:buFont typeface="Arial" pitchFamily="34" charset="0"/>
              <a:buChar char="–"/>
              <a:defRPr/>
            </a:pPr>
            <a:r>
              <a:rPr lang="en-US" smtClean="0"/>
              <a:t>Water stress</a:t>
            </a:r>
          </a:p>
          <a:p>
            <a:pPr lvl="1" fontAlgn="auto">
              <a:spcAft>
                <a:spcPts val="0"/>
              </a:spcAft>
              <a:buFont typeface="Arial" pitchFamily="34" charset="0"/>
              <a:buChar char="–"/>
              <a:defRPr/>
            </a:pPr>
            <a:r>
              <a:rPr lang="en-US" smtClean="0"/>
              <a:t>Plant diseases</a:t>
            </a:r>
          </a:p>
          <a:p>
            <a:pPr lvl="1" fontAlgn="auto">
              <a:spcAft>
                <a:spcPts val="0"/>
              </a:spcAft>
              <a:buFont typeface="Arial" pitchFamily="34" charset="0"/>
              <a:buChar char="–"/>
              <a:defRPr/>
            </a:pPr>
            <a:r>
              <a:rPr lang="en-US" smtClean="0"/>
              <a:t>Insect damage</a:t>
            </a:r>
          </a:p>
          <a:p>
            <a:pPr lvl="1" fontAlgn="auto">
              <a:spcAft>
                <a:spcPts val="0"/>
              </a:spcAft>
              <a:buFont typeface="Arial" pitchFamily="34" charset="0"/>
              <a:buChar char="–"/>
              <a:defRPr/>
            </a:pPr>
            <a:endParaRPr lang="en-US" smtClean="0"/>
          </a:p>
          <a:p>
            <a:pPr fontAlgn="auto">
              <a:spcAft>
                <a:spcPts val="0"/>
              </a:spcAft>
              <a:buFont typeface="Arial" pitchFamily="34" charset="0"/>
              <a:buChar char="•"/>
              <a:defRPr/>
            </a:pPr>
            <a:endParaRPr lang="en-US" dirty="0" smtClean="0"/>
          </a:p>
        </p:txBody>
      </p:sp>
      <p:sp>
        <p:nvSpPr>
          <p:cNvPr id="31747" name="Content Placeholder 6"/>
          <p:cNvSpPr>
            <a:spLocks noGrp="1"/>
          </p:cNvSpPr>
          <p:nvPr>
            <p:ph sz="half" idx="2"/>
          </p:nvPr>
        </p:nvSpPr>
        <p:spPr/>
        <p:txBody>
          <a:bodyPr/>
          <a:lstStyle/>
          <a:p>
            <a:endParaRPr lang="en-US" smtClean="0"/>
          </a:p>
        </p:txBody>
      </p:sp>
      <p:pic>
        <p:nvPicPr>
          <p:cNvPr id="31748" name="Picture 4" descr="wheat"/>
          <p:cNvPicPr>
            <a:picLocks noChangeAspect="1" noChangeArrowheads="1"/>
          </p:cNvPicPr>
          <p:nvPr/>
        </p:nvPicPr>
        <p:blipFill>
          <a:blip r:embed="rId3"/>
          <a:srcRect/>
          <a:stretch>
            <a:fillRect/>
          </a:stretch>
        </p:blipFill>
        <p:spPr bwMode="auto">
          <a:xfrm>
            <a:off x="5486400" y="2590800"/>
            <a:ext cx="2519363" cy="309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4"/>
          <p:cNvSpPr>
            <a:spLocks noGrp="1" noChangeArrowheads="1"/>
          </p:cNvSpPr>
          <p:nvPr>
            <p:ph type="title"/>
          </p:nvPr>
        </p:nvSpPr>
        <p:spPr/>
        <p:txBody>
          <a:bodyPr rtlCol="0">
            <a:normAutofit fontScale="90000"/>
          </a:bodyPr>
          <a:lstStyle/>
          <a:p>
            <a:pPr fontAlgn="auto">
              <a:spcAft>
                <a:spcPts val="0"/>
              </a:spcAft>
              <a:defRPr/>
            </a:pPr>
            <a:r>
              <a:rPr lang="en-US" smtClean="0"/>
              <a:t>Greenseeker™ Sensing Technique</a:t>
            </a:r>
          </a:p>
        </p:txBody>
      </p:sp>
      <p:grpSp>
        <p:nvGrpSpPr>
          <p:cNvPr id="61445" name="Group 5"/>
          <p:cNvGrpSpPr>
            <a:grpSpLocks/>
          </p:cNvGrpSpPr>
          <p:nvPr/>
        </p:nvGrpSpPr>
        <p:grpSpPr bwMode="auto">
          <a:xfrm>
            <a:off x="4038600" y="1905000"/>
            <a:ext cx="4724400" cy="4267200"/>
            <a:chOff x="1371600" y="1143000"/>
            <a:chExt cx="6988175" cy="5257800"/>
          </a:xfrm>
        </p:grpSpPr>
        <p:sp>
          <p:nvSpPr>
            <p:cNvPr id="61674" name="Rectangle 2"/>
            <p:cNvSpPr>
              <a:spLocks noChangeArrowheads="1"/>
            </p:cNvSpPr>
            <p:nvPr/>
          </p:nvSpPr>
          <p:spPr bwMode="auto">
            <a:xfrm>
              <a:off x="1371600" y="1828800"/>
              <a:ext cx="5468938" cy="4572000"/>
            </a:xfrm>
            <a:prstGeom prst="rect">
              <a:avLst/>
            </a:prstGeom>
            <a:solidFill>
              <a:srgbClr val="000066"/>
            </a:solidFill>
            <a:ln w="9525">
              <a:solidFill>
                <a:schemeClr val="tx1"/>
              </a:solidFill>
              <a:miter lim="800000"/>
              <a:headEnd/>
              <a:tailEnd/>
            </a:ln>
          </p:spPr>
          <p:txBody>
            <a:bodyPr wrap="none" anchor="ctr"/>
            <a:lstStyle/>
            <a:p>
              <a:endParaRPr lang="en-US"/>
            </a:p>
          </p:txBody>
        </p:sp>
        <p:graphicFrame>
          <p:nvGraphicFramePr>
            <p:cNvPr id="61442" name="Object 3"/>
            <p:cNvGraphicFramePr>
              <a:graphicFrameLocks noChangeAspect="1"/>
            </p:cNvGraphicFramePr>
            <p:nvPr/>
          </p:nvGraphicFramePr>
          <p:xfrm>
            <a:off x="1447800" y="2057400"/>
            <a:ext cx="5243512" cy="3967162"/>
          </p:xfrm>
          <a:graphic>
            <a:graphicData uri="http://schemas.openxmlformats.org/presentationml/2006/ole">
              <p:oleObj spid="_x0000_s61442" name="VISIO" r:id="rId4" imgW="6491160" imgH="4912560" progId="">
                <p:embed/>
              </p:oleObj>
            </a:graphicData>
          </a:graphic>
        </p:graphicFrame>
        <p:graphicFrame>
          <p:nvGraphicFramePr>
            <p:cNvPr id="68613" name="Object 5"/>
            <p:cNvGraphicFramePr>
              <a:graphicFrameLocks noChangeAspect="1"/>
            </p:cNvGraphicFramePr>
            <p:nvPr/>
          </p:nvGraphicFramePr>
          <p:xfrm>
            <a:off x="5562600" y="1143000"/>
            <a:ext cx="2797175" cy="4513262"/>
          </p:xfrm>
          <a:graphic>
            <a:graphicData uri="http://schemas.openxmlformats.org/presentationml/2006/ole">
              <p:oleObj spid="_x0000_s61443" name="Designer Drawing" r:id="rId5" imgW="3572640" imgH="5556960" progId="">
                <p:embed/>
              </p:oleObj>
            </a:graphicData>
          </a:graphic>
        </p:graphicFrame>
      </p:grpSp>
      <p:grpSp>
        <p:nvGrpSpPr>
          <p:cNvPr id="61446" name="Group 7"/>
          <p:cNvGrpSpPr>
            <a:grpSpLocks/>
          </p:cNvGrpSpPr>
          <p:nvPr/>
        </p:nvGrpSpPr>
        <p:grpSpPr bwMode="auto">
          <a:xfrm>
            <a:off x="304800" y="2362200"/>
            <a:ext cx="3657600" cy="2590800"/>
            <a:chOff x="576" y="1776"/>
            <a:chExt cx="3646" cy="2279"/>
          </a:xfrm>
        </p:grpSpPr>
        <p:sp>
          <p:nvSpPr>
            <p:cNvPr id="61447" name="Freeform 8"/>
            <p:cNvSpPr>
              <a:spLocks/>
            </p:cNvSpPr>
            <p:nvPr/>
          </p:nvSpPr>
          <p:spPr bwMode="auto">
            <a:xfrm>
              <a:off x="576" y="1776"/>
              <a:ext cx="3133" cy="1542"/>
            </a:xfrm>
            <a:custGeom>
              <a:avLst/>
              <a:gdLst>
                <a:gd name="T0" fmla="*/ 50 w 12395"/>
                <a:gd name="T1" fmla="*/ 9 h 6503"/>
                <a:gd name="T2" fmla="*/ 51 w 12395"/>
                <a:gd name="T3" fmla="*/ 2 h 6503"/>
                <a:gd name="T4" fmla="*/ 50 w 12395"/>
                <a:gd name="T5" fmla="*/ 0 h 6503"/>
                <a:gd name="T6" fmla="*/ 2 w 12395"/>
                <a:gd name="T7" fmla="*/ 0 h 6503"/>
                <a:gd name="T8" fmla="*/ 0 w 12395"/>
                <a:gd name="T9" fmla="*/ 2 h 6503"/>
                <a:gd name="T10" fmla="*/ 2 w 12395"/>
                <a:gd name="T11" fmla="*/ 9 h 6503"/>
                <a:gd name="T12" fmla="*/ 7 w 12395"/>
                <a:gd name="T13" fmla="*/ 14 h 6503"/>
                <a:gd name="T14" fmla="*/ 22 w 12395"/>
                <a:gd name="T15" fmla="*/ 17 h 6503"/>
                <a:gd name="T16" fmla="*/ 22 w 12395"/>
                <a:gd name="T17" fmla="*/ 9 h 6503"/>
                <a:gd name="T18" fmla="*/ 35 w 12395"/>
                <a:gd name="T19" fmla="*/ 9 h 6503"/>
                <a:gd name="T20" fmla="*/ 35 w 12395"/>
                <a:gd name="T21" fmla="*/ 21 h 6503"/>
                <a:gd name="T22" fmla="*/ 48 w 12395"/>
                <a:gd name="T23" fmla="*/ 19 h 6503"/>
                <a:gd name="T24" fmla="*/ 50 w 12395"/>
                <a:gd name="T25" fmla="*/ 9 h 65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95"/>
                <a:gd name="T40" fmla="*/ 0 h 6503"/>
                <a:gd name="T41" fmla="*/ 12395 w 12395"/>
                <a:gd name="T42" fmla="*/ 6503 h 65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solidFill>
              <a:srgbClr val="C0C0C0"/>
            </a:solidFill>
            <a:ln w="0">
              <a:solidFill>
                <a:srgbClr val="000000"/>
              </a:solidFill>
              <a:round/>
              <a:headEnd/>
              <a:tailEnd/>
            </a:ln>
          </p:spPr>
          <p:txBody>
            <a:bodyPr/>
            <a:lstStyle/>
            <a:p>
              <a:endParaRPr lang="en-US"/>
            </a:p>
          </p:txBody>
        </p:sp>
        <p:sp>
          <p:nvSpPr>
            <p:cNvPr id="61448" name="Freeform 9"/>
            <p:cNvSpPr>
              <a:spLocks/>
            </p:cNvSpPr>
            <p:nvPr/>
          </p:nvSpPr>
          <p:spPr bwMode="auto">
            <a:xfrm>
              <a:off x="576" y="1776"/>
              <a:ext cx="3133" cy="1542"/>
            </a:xfrm>
            <a:custGeom>
              <a:avLst/>
              <a:gdLst>
                <a:gd name="T0" fmla="*/ 50 w 12395"/>
                <a:gd name="T1" fmla="*/ 9 h 6503"/>
                <a:gd name="T2" fmla="*/ 51 w 12395"/>
                <a:gd name="T3" fmla="*/ 2 h 6503"/>
                <a:gd name="T4" fmla="*/ 50 w 12395"/>
                <a:gd name="T5" fmla="*/ 0 h 6503"/>
                <a:gd name="T6" fmla="*/ 2 w 12395"/>
                <a:gd name="T7" fmla="*/ 0 h 6503"/>
                <a:gd name="T8" fmla="*/ 0 w 12395"/>
                <a:gd name="T9" fmla="*/ 2 h 6503"/>
                <a:gd name="T10" fmla="*/ 2 w 12395"/>
                <a:gd name="T11" fmla="*/ 9 h 6503"/>
                <a:gd name="T12" fmla="*/ 7 w 12395"/>
                <a:gd name="T13" fmla="*/ 14 h 6503"/>
                <a:gd name="T14" fmla="*/ 22 w 12395"/>
                <a:gd name="T15" fmla="*/ 17 h 6503"/>
                <a:gd name="T16" fmla="*/ 22 w 12395"/>
                <a:gd name="T17" fmla="*/ 9 h 6503"/>
                <a:gd name="T18" fmla="*/ 35 w 12395"/>
                <a:gd name="T19" fmla="*/ 9 h 6503"/>
                <a:gd name="T20" fmla="*/ 35 w 12395"/>
                <a:gd name="T21" fmla="*/ 21 h 6503"/>
                <a:gd name="T22" fmla="*/ 48 w 12395"/>
                <a:gd name="T23" fmla="*/ 19 h 6503"/>
                <a:gd name="T24" fmla="*/ 50 w 12395"/>
                <a:gd name="T25" fmla="*/ 9 h 65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95"/>
                <a:gd name="T40" fmla="*/ 0 h 6503"/>
                <a:gd name="T41" fmla="*/ 12395 w 12395"/>
                <a:gd name="T42" fmla="*/ 6503 h 65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noFill/>
            <a:ln w="7938" cap="rnd">
              <a:solidFill>
                <a:srgbClr val="000000"/>
              </a:solidFill>
              <a:round/>
              <a:headEnd/>
              <a:tailEnd/>
            </a:ln>
          </p:spPr>
          <p:txBody>
            <a:bodyPr/>
            <a:lstStyle/>
            <a:p>
              <a:endParaRPr lang="en-US"/>
            </a:p>
          </p:txBody>
        </p:sp>
        <p:sp>
          <p:nvSpPr>
            <p:cNvPr id="61449" name="Line 10"/>
            <p:cNvSpPr>
              <a:spLocks noChangeShapeType="1"/>
            </p:cNvSpPr>
            <p:nvPr/>
          </p:nvSpPr>
          <p:spPr bwMode="auto">
            <a:xfrm>
              <a:off x="577" y="1958"/>
              <a:ext cx="358" cy="1"/>
            </a:xfrm>
            <a:prstGeom prst="line">
              <a:avLst/>
            </a:prstGeom>
            <a:noFill/>
            <a:ln w="7938" cap="rnd">
              <a:solidFill>
                <a:srgbClr val="000000"/>
              </a:solidFill>
              <a:round/>
              <a:headEnd/>
              <a:tailEnd/>
            </a:ln>
          </p:spPr>
          <p:txBody>
            <a:bodyPr/>
            <a:lstStyle/>
            <a:p>
              <a:endParaRPr lang="en-US"/>
            </a:p>
          </p:txBody>
        </p:sp>
        <p:sp>
          <p:nvSpPr>
            <p:cNvPr id="61450" name="Line 11"/>
            <p:cNvSpPr>
              <a:spLocks noChangeShapeType="1"/>
            </p:cNvSpPr>
            <p:nvPr/>
          </p:nvSpPr>
          <p:spPr bwMode="auto">
            <a:xfrm flipH="1">
              <a:off x="1290" y="2359"/>
              <a:ext cx="286" cy="1574"/>
            </a:xfrm>
            <a:prstGeom prst="line">
              <a:avLst/>
            </a:prstGeom>
            <a:noFill/>
            <a:ln w="41275" cap="rnd">
              <a:solidFill>
                <a:srgbClr val="FF0000"/>
              </a:solidFill>
              <a:round/>
              <a:headEnd/>
              <a:tailEnd/>
            </a:ln>
          </p:spPr>
          <p:txBody>
            <a:bodyPr/>
            <a:lstStyle/>
            <a:p>
              <a:endParaRPr lang="en-US"/>
            </a:p>
          </p:txBody>
        </p:sp>
        <p:sp>
          <p:nvSpPr>
            <p:cNvPr id="61451" name="Freeform 12"/>
            <p:cNvSpPr>
              <a:spLocks/>
            </p:cNvSpPr>
            <p:nvPr/>
          </p:nvSpPr>
          <p:spPr bwMode="auto">
            <a:xfrm>
              <a:off x="1265" y="3918"/>
              <a:ext cx="74" cy="117"/>
            </a:xfrm>
            <a:custGeom>
              <a:avLst/>
              <a:gdLst>
                <a:gd name="T0" fmla="*/ 49 w 85"/>
                <a:gd name="T1" fmla="*/ 6 h 142"/>
                <a:gd name="T2" fmla="*/ 14 w 85"/>
                <a:gd name="T3" fmla="*/ 65 h 142"/>
                <a:gd name="T4" fmla="*/ 0 w 85"/>
                <a:gd name="T5" fmla="*/ 0 h 142"/>
                <a:gd name="T6" fmla="*/ 49 w 85"/>
                <a:gd name="T7" fmla="*/ 6 h 142"/>
                <a:gd name="T8" fmla="*/ 0 60000 65536"/>
                <a:gd name="T9" fmla="*/ 0 60000 65536"/>
                <a:gd name="T10" fmla="*/ 0 60000 65536"/>
                <a:gd name="T11" fmla="*/ 0 60000 65536"/>
                <a:gd name="T12" fmla="*/ 0 w 85"/>
                <a:gd name="T13" fmla="*/ 0 h 142"/>
                <a:gd name="T14" fmla="*/ 85 w 85"/>
                <a:gd name="T15" fmla="*/ 142 h 142"/>
              </a:gdLst>
              <a:ahLst/>
              <a:cxnLst>
                <a:cxn ang="T8">
                  <a:pos x="T0" y="T1"/>
                </a:cxn>
                <a:cxn ang="T9">
                  <a:pos x="T2" y="T3"/>
                </a:cxn>
                <a:cxn ang="T10">
                  <a:pos x="T4" y="T5"/>
                </a:cxn>
                <a:cxn ang="T11">
                  <a:pos x="T6" y="T7"/>
                </a:cxn>
              </a:cxnLst>
              <a:rect l="T12" t="T13" r="T14" b="T15"/>
              <a:pathLst>
                <a:path w="85" h="142">
                  <a:moveTo>
                    <a:pt x="85" y="13"/>
                  </a:moveTo>
                  <a:lnTo>
                    <a:pt x="24" y="142"/>
                  </a:lnTo>
                  <a:lnTo>
                    <a:pt x="0" y="0"/>
                  </a:lnTo>
                  <a:lnTo>
                    <a:pt x="85" y="13"/>
                  </a:lnTo>
                  <a:close/>
                </a:path>
              </a:pathLst>
            </a:custGeom>
            <a:solidFill>
              <a:srgbClr val="FF0000"/>
            </a:solidFill>
            <a:ln w="9525">
              <a:noFill/>
              <a:round/>
              <a:headEnd/>
              <a:tailEnd/>
            </a:ln>
          </p:spPr>
          <p:txBody>
            <a:bodyPr/>
            <a:lstStyle/>
            <a:p>
              <a:endParaRPr lang="en-US"/>
            </a:p>
          </p:txBody>
        </p:sp>
        <p:sp>
          <p:nvSpPr>
            <p:cNvPr id="61452" name="Line 13"/>
            <p:cNvSpPr>
              <a:spLocks noChangeShapeType="1"/>
            </p:cNvSpPr>
            <p:nvPr/>
          </p:nvSpPr>
          <p:spPr bwMode="auto">
            <a:xfrm flipH="1" flipV="1">
              <a:off x="973" y="2444"/>
              <a:ext cx="287" cy="1457"/>
            </a:xfrm>
            <a:prstGeom prst="line">
              <a:avLst/>
            </a:prstGeom>
            <a:noFill/>
            <a:ln w="41275" cap="rnd">
              <a:solidFill>
                <a:srgbClr val="FF0000"/>
              </a:solidFill>
              <a:round/>
              <a:headEnd/>
              <a:tailEnd/>
            </a:ln>
          </p:spPr>
          <p:txBody>
            <a:bodyPr/>
            <a:lstStyle/>
            <a:p>
              <a:endParaRPr lang="en-US"/>
            </a:p>
          </p:txBody>
        </p:sp>
        <p:sp>
          <p:nvSpPr>
            <p:cNvPr id="61453" name="Freeform 14"/>
            <p:cNvSpPr>
              <a:spLocks/>
            </p:cNvSpPr>
            <p:nvPr/>
          </p:nvSpPr>
          <p:spPr bwMode="auto">
            <a:xfrm>
              <a:off x="937" y="2341"/>
              <a:ext cx="75" cy="117"/>
            </a:xfrm>
            <a:custGeom>
              <a:avLst/>
              <a:gdLst>
                <a:gd name="T0" fmla="*/ 0 w 85"/>
                <a:gd name="T1" fmla="*/ 65 h 142"/>
                <a:gd name="T2" fmla="*/ 17 w 85"/>
                <a:gd name="T3" fmla="*/ 0 h 142"/>
                <a:gd name="T4" fmla="*/ 51 w 85"/>
                <a:gd name="T5" fmla="*/ 60 h 142"/>
                <a:gd name="T6" fmla="*/ 0 w 85"/>
                <a:gd name="T7" fmla="*/ 65 h 142"/>
                <a:gd name="T8" fmla="*/ 0 60000 65536"/>
                <a:gd name="T9" fmla="*/ 0 60000 65536"/>
                <a:gd name="T10" fmla="*/ 0 60000 65536"/>
                <a:gd name="T11" fmla="*/ 0 60000 65536"/>
                <a:gd name="T12" fmla="*/ 0 w 85"/>
                <a:gd name="T13" fmla="*/ 0 h 142"/>
                <a:gd name="T14" fmla="*/ 85 w 85"/>
                <a:gd name="T15" fmla="*/ 142 h 142"/>
              </a:gdLst>
              <a:ahLst/>
              <a:cxnLst>
                <a:cxn ang="T8">
                  <a:pos x="T0" y="T1"/>
                </a:cxn>
                <a:cxn ang="T9">
                  <a:pos x="T2" y="T3"/>
                </a:cxn>
                <a:cxn ang="T10">
                  <a:pos x="T4" y="T5"/>
                </a:cxn>
                <a:cxn ang="T11">
                  <a:pos x="T6" y="T7"/>
                </a:cxn>
              </a:cxnLst>
              <a:rect l="T12" t="T13" r="T14" b="T15"/>
              <a:pathLst>
                <a:path w="85" h="142">
                  <a:moveTo>
                    <a:pt x="0" y="142"/>
                  </a:moveTo>
                  <a:lnTo>
                    <a:pt x="27" y="0"/>
                  </a:lnTo>
                  <a:lnTo>
                    <a:pt x="85" y="131"/>
                  </a:lnTo>
                  <a:lnTo>
                    <a:pt x="0" y="142"/>
                  </a:lnTo>
                  <a:close/>
                </a:path>
              </a:pathLst>
            </a:custGeom>
            <a:solidFill>
              <a:srgbClr val="FF0000"/>
            </a:solidFill>
            <a:ln w="9525">
              <a:noFill/>
              <a:round/>
              <a:headEnd/>
              <a:tailEnd/>
            </a:ln>
          </p:spPr>
          <p:txBody>
            <a:bodyPr/>
            <a:lstStyle/>
            <a:p>
              <a:endParaRPr lang="en-US"/>
            </a:p>
          </p:txBody>
        </p:sp>
        <p:sp>
          <p:nvSpPr>
            <p:cNvPr id="61454" name="Rectangle 15"/>
            <p:cNvSpPr>
              <a:spLocks noChangeArrowheads="1"/>
            </p:cNvSpPr>
            <p:nvPr/>
          </p:nvSpPr>
          <p:spPr bwMode="auto">
            <a:xfrm>
              <a:off x="1372" y="2136"/>
              <a:ext cx="462" cy="205"/>
            </a:xfrm>
            <a:prstGeom prst="rect">
              <a:avLst/>
            </a:prstGeom>
            <a:solidFill>
              <a:srgbClr val="FFFFFF"/>
            </a:solidFill>
            <a:ln w="9525">
              <a:noFill/>
              <a:miter lim="800000"/>
              <a:headEnd/>
              <a:tailEnd/>
            </a:ln>
          </p:spPr>
          <p:txBody>
            <a:bodyPr/>
            <a:lstStyle/>
            <a:p>
              <a:endParaRPr lang="en-US"/>
            </a:p>
          </p:txBody>
        </p:sp>
        <p:sp>
          <p:nvSpPr>
            <p:cNvPr id="61455" name="Rectangle 16"/>
            <p:cNvSpPr>
              <a:spLocks noChangeArrowheads="1"/>
            </p:cNvSpPr>
            <p:nvPr/>
          </p:nvSpPr>
          <p:spPr bwMode="auto">
            <a:xfrm>
              <a:off x="1372" y="2136"/>
              <a:ext cx="462" cy="205"/>
            </a:xfrm>
            <a:prstGeom prst="rect">
              <a:avLst/>
            </a:prstGeom>
            <a:noFill/>
            <a:ln w="12700" cap="rnd">
              <a:solidFill>
                <a:srgbClr val="000000"/>
              </a:solidFill>
              <a:round/>
              <a:headEnd/>
              <a:tailEnd/>
            </a:ln>
          </p:spPr>
          <p:txBody>
            <a:bodyPr/>
            <a:lstStyle/>
            <a:p>
              <a:endParaRPr lang="en-US"/>
            </a:p>
          </p:txBody>
        </p:sp>
        <p:sp>
          <p:nvSpPr>
            <p:cNvPr id="61456" name="Rectangle 17"/>
            <p:cNvSpPr>
              <a:spLocks noChangeArrowheads="1"/>
            </p:cNvSpPr>
            <p:nvPr/>
          </p:nvSpPr>
          <p:spPr bwMode="auto">
            <a:xfrm>
              <a:off x="1505" y="2139"/>
              <a:ext cx="278" cy="120"/>
            </a:xfrm>
            <a:prstGeom prst="rect">
              <a:avLst/>
            </a:prstGeom>
            <a:noFill/>
            <a:ln w="9525">
              <a:noFill/>
              <a:miter lim="800000"/>
              <a:headEnd/>
              <a:tailEnd/>
            </a:ln>
          </p:spPr>
          <p:txBody>
            <a:bodyPr wrap="none" lIns="0" tIns="0" rIns="0" bIns="0">
              <a:spAutoFit/>
            </a:bodyPr>
            <a:lstStyle/>
            <a:p>
              <a:r>
                <a:rPr lang="en-US" sz="900" b="1">
                  <a:solidFill>
                    <a:srgbClr val="000000"/>
                  </a:solidFill>
                </a:rPr>
                <a:t>Light</a:t>
              </a:r>
              <a:endParaRPr lang="en-US" sz="900"/>
            </a:p>
          </p:txBody>
        </p:sp>
        <p:sp>
          <p:nvSpPr>
            <p:cNvPr id="61457" name="Rectangle 18"/>
            <p:cNvSpPr>
              <a:spLocks noChangeArrowheads="1"/>
            </p:cNvSpPr>
            <p:nvPr/>
          </p:nvSpPr>
          <p:spPr bwMode="auto">
            <a:xfrm>
              <a:off x="1399" y="2234"/>
              <a:ext cx="582" cy="120"/>
            </a:xfrm>
            <a:prstGeom prst="rect">
              <a:avLst/>
            </a:prstGeom>
            <a:noFill/>
            <a:ln w="9525">
              <a:noFill/>
              <a:miter lim="800000"/>
              <a:headEnd/>
              <a:tailEnd/>
            </a:ln>
          </p:spPr>
          <p:txBody>
            <a:bodyPr wrap="none" lIns="0" tIns="0" rIns="0" bIns="0">
              <a:spAutoFit/>
            </a:bodyPr>
            <a:lstStyle/>
            <a:p>
              <a:r>
                <a:rPr lang="en-US" sz="900" b="1">
                  <a:solidFill>
                    <a:srgbClr val="000000"/>
                  </a:solidFill>
                </a:rPr>
                <a:t>generation</a:t>
              </a:r>
              <a:endParaRPr lang="en-US" sz="900"/>
            </a:p>
          </p:txBody>
        </p:sp>
        <p:sp>
          <p:nvSpPr>
            <p:cNvPr id="61458" name="Freeform 19"/>
            <p:cNvSpPr>
              <a:spLocks/>
            </p:cNvSpPr>
            <p:nvPr/>
          </p:nvSpPr>
          <p:spPr bwMode="auto">
            <a:xfrm>
              <a:off x="987" y="1956"/>
              <a:ext cx="872" cy="180"/>
            </a:xfrm>
            <a:custGeom>
              <a:avLst/>
              <a:gdLst>
                <a:gd name="T0" fmla="*/ 0 w 3451"/>
                <a:gd name="T1" fmla="*/ 2 h 758"/>
                <a:gd name="T2" fmla="*/ 3 w 3451"/>
                <a:gd name="T3" fmla="*/ 0 h 758"/>
                <a:gd name="T4" fmla="*/ 3 w 3451"/>
                <a:gd name="T5" fmla="*/ 0 h 758"/>
                <a:gd name="T6" fmla="*/ 14 w 3451"/>
                <a:gd name="T7" fmla="*/ 0 h 758"/>
                <a:gd name="T8" fmla="*/ 0 60000 65536"/>
                <a:gd name="T9" fmla="*/ 0 60000 65536"/>
                <a:gd name="T10" fmla="*/ 0 60000 65536"/>
                <a:gd name="T11" fmla="*/ 0 60000 65536"/>
                <a:gd name="T12" fmla="*/ 0 w 3451"/>
                <a:gd name="T13" fmla="*/ 0 h 758"/>
                <a:gd name="T14" fmla="*/ 3451 w 3451"/>
                <a:gd name="T15" fmla="*/ 758 h 758"/>
              </a:gdLst>
              <a:ahLst/>
              <a:cxnLst>
                <a:cxn ang="T8">
                  <a:pos x="T0" y="T1"/>
                </a:cxn>
                <a:cxn ang="T9">
                  <a:pos x="T2" y="T3"/>
                </a:cxn>
                <a:cxn ang="T10">
                  <a:pos x="T4" y="T5"/>
                </a:cxn>
                <a:cxn ang="T11">
                  <a:pos x="T6" y="T7"/>
                </a:cxn>
              </a:cxnLst>
              <a:rect l="T12" t="T13" r="T14" b="T15"/>
              <a:pathLst>
                <a:path w="3451" h="758">
                  <a:moveTo>
                    <a:pt x="0" y="758"/>
                  </a:moveTo>
                  <a:cubicBezTo>
                    <a:pt x="0" y="339"/>
                    <a:pt x="345" y="0"/>
                    <a:pt x="772" y="0"/>
                  </a:cubicBezTo>
                  <a:lnTo>
                    <a:pt x="3451" y="0"/>
                  </a:lnTo>
                </a:path>
              </a:pathLst>
            </a:custGeom>
            <a:noFill/>
            <a:ln w="41275" cap="rnd">
              <a:solidFill>
                <a:srgbClr val="0000FF"/>
              </a:solidFill>
              <a:round/>
              <a:headEnd/>
              <a:tailEnd/>
            </a:ln>
          </p:spPr>
          <p:txBody>
            <a:bodyPr/>
            <a:lstStyle/>
            <a:p>
              <a:endParaRPr lang="en-US"/>
            </a:p>
          </p:txBody>
        </p:sp>
        <p:sp>
          <p:nvSpPr>
            <p:cNvPr id="61459" name="Rectangle 20"/>
            <p:cNvSpPr>
              <a:spLocks noChangeArrowheads="1"/>
            </p:cNvSpPr>
            <p:nvPr/>
          </p:nvSpPr>
          <p:spPr bwMode="auto">
            <a:xfrm>
              <a:off x="1226" y="1832"/>
              <a:ext cx="640" cy="120"/>
            </a:xfrm>
            <a:prstGeom prst="rect">
              <a:avLst/>
            </a:prstGeom>
            <a:noFill/>
            <a:ln w="9525">
              <a:noFill/>
              <a:miter lim="800000"/>
              <a:headEnd/>
              <a:tailEnd/>
            </a:ln>
          </p:spPr>
          <p:txBody>
            <a:bodyPr wrap="none" lIns="0" tIns="0" rIns="0" bIns="0">
              <a:spAutoFit/>
            </a:bodyPr>
            <a:lstStyle/>
            <a:p>
              <a:r>
                <a:rPr lang="en-US" sz="900" b="1">
                  <a:solidFill>
                    <a:srgbClr val="000000"/>
                  </a:solidFill>
                </a:rPr>
                <a:t>Light signal</a:t>
              </a:r>
              <a:endParaRPr lang="en-US" sz="900" b="1"/>
            </a:p>
          </p:txBody>
        </p:sp>
        <p:sp>
          <p:nvSpPr>
            <p:cNvPr id="61460" name="Rectangle 21"/>
            <p:cNvSpPr>
              <a:spLocks noChangeArrowheads="1"/>
            </p:cNvSpPr>
            <p:nvPr/>
          </p:nvSpPr>
          <p:spPr bwMode="auto">
            <a:xfrm>
              <a:off x="730" y="2136"/>
              <a:ext cx="462" cy="205"/>
            </a:xfrm>
            <a:prstGeom prst="rect">
              <a:avLst/>
            </a:prstGeom>
            <a:solidFill>
              <a:srgbClr val="FFFFFF"/>
            </a:solidFill>
            <a:ln w="9525">
              <a:noFill/>
              <a:miter lim="800000"/>
              <a:headEnd/>
              <a:tailEnd/>
            </a:ln>
          </p:spPr>
          <p:txBody>
            <a:bodyPr/>
            <a:lstStyle/>
            <a:p>
              <a:endParaRPr lang="en-US"/>
            </a:p>
          </p:txBody>
        </p:sp>
        <p:sp>
          <p:nvSpPr>
            <p:cNvPr id="61461" name="Rectangle 22"/>
            <p:cNvSpPr>
              <a:spLocks noChangeArrowheads="1"/>
            </p:cNvSpPr>
            <p:nvPr/>
          </p:nvSpPr>
          <p:spPr bwMode="auto">
            <a:xfrm>
              <a:off x="730" y="2136"/>
              <a:ext cx="462" cy="205"/>
            </a:xfrm>
            <a:prstGeom prst="rect">
              <a:avLst/>
            </a:prstGeom>
            <a:noFill/>
            <a:ln w="12700" cap="rnd">
              <a:solidFill>
                <a:srgbClr val="000000"/>
              </a:solidFill>
              <a:round/>
              <a:headEnd/>
              <a:tailEnd/>
            </a:ln>
          </p:spPr>
          <p:txBody>
            <a:bodyPr/>
            <a:lstStyle/>
            <a:p>
              <a:endParaRPr lang="en-US"/>
            </a:p>
          </p:txBody>
        </p:sp>
        <p:sp>
          <p:nvSpPr>
            <p:cNvPr id="61462" name="Rectangle 23"/>
            <p:cNvSpPr>
              <a:spLocks noChangeArrowheads="1"/>
            </p:cNvSpPr>
            <p:nvPr/>
          </p:nvSpPr>
          <p:spPr bwMode="auto">
            <a:xfrm>
              <a:off x="862" y="2139"/>
              <a:ext cx="279" cy="120"/>
            </a:xfrm>
            <a:prstGeom prst="rect">
              <a:avLst/>
            </a:prstGeom>
            <a:noFill/>
            <a:ln w="9525">
              <a:noFill/>
              <a:miter lim="800000"/>
              <a:headEnd/>
              <a:tailEnd/>
            </a:ln>
          </p:spPr>
          <p:txBody>
            <a:bodyPr wrap="none" lIns="0" tIns="0" rIns="0" bIns="0">
              <a:spAutoFit/>
            </a:bodyPr>
            <a:lstStyle/>
            <a:p>
              <a:r>
                <a:rPr lang="en-US" sz="900" b="1">
                  <a:solidFill>
                    <a:srgbClr val="000000"/>
                  </a:solidFill>
                </a:rPr>
                <a:t>Light</a:t>
              </a:r>
              <a:endParaRPr lang="en-US" sz="900"/>
            </a:p>
          </p:txBody>
        </p:sp>
        <p:sp>
          <p:nvSpPr>
            <p:cNvPr id="61463" name="Rectangle 24"/>
            <p:cNvSpPr>
              <a:spLocks noChangeArrowheads="1"/>
            </p:cNvSpPr>
            <p:nvPr/>
          </p:nvSpPr>
          <p:spPr bwMode="auto">
            <a:xfrm>
              <a:off x="782" y="2234"/>
              <a:ext cx="506" cy="120"/>
            </a:xfrm>
            <a:prstGeom prst="rect">
              <a:avLst/>
            </a:prstGeom>
            <a:noFill/>
            <a:ln w="9525">
              <a:noFill/>
              <a:miter lim="800000"/>
              <a:headEnd/>
              <a:tailEnd/>
            </a:ln>
          </p:spPr>
          <p:txBody>
            <a:bodyPr wrap="none" lIns="0" tIns="0" rIns="0" bIns="0">
              <a:spAutoFit/>
            </a:bodyPr>
            <a:lstStyle/>
            <a:p>
              <a:r>
                <a:rPr lang="en-US" sz="900" b="1">
                  <a:solidFill>
                    <a:srgbClr val="000000"/>
                  </a:solidFill>
                </a:rPr>
                <a:t>detection</a:t>
              </a:r>
              <a:endParaRPr lang="en-US" sz="900"/>
            </a:p>
          </p:txBody>
        </p:sp>
        <p:sp>
          <p:nvSpPr>
            <p:cNvPr id="61464" name="Rectangle 25"/>
            <p:cNvSpPr>
              <a:spLocks noChangeArrowheads="1"/>
            </p:cNvSpPr>
            <p:nvPr/>
          </p:nvSpPr>
          <p:spPr bwMode="auto">
            <a:xfrm>
              <a:off x="3915" y="2239"/>
              <a:ext cx="307" cy="411"/>
            </a:xfrm>
            <a:prstGeom prst="rect">
              <a:avLst/>
            </a:prstGeom>
            <a:solidFill>
              <a:srgbClr val="808080"/>
            </a:solidFill>
            <a:ln w="9525">
              <a:noFill/>
              <a:miter lim="800000"/>
              <a:headEnd/>
              <a:tailEnd/>
            </a:ln>
          </p:spPr>
          <p:txBody>
            <a:bodyPr/>
            <a:lstStyle/>
            <a:p>
              <a:endParaRPr lang="en-US"/>
            </a:p>
          </p:txBody>
        </p:sp>
        <p:sp>
          <p:nvSpPr>
            <p:cNvPr id="61465" name="Rectangle 26"/>
            <p:cNvSpPr>
              <a:spLocks noChangeArrowheads="1"/>
            </p:cNvSpPr>
            <p:nvPr/>
          </p:nvSpPr>
          <p:spPr bwMode="auto">
            <a:xfrm>
              <a:off x="3915" y="2239"/>
              <a:ext cx="307" cy="411"/>
            </a:xfrm>
            <a:prstGeom prst="rect">
              <a:avLst/>
            </a:prstGeom>
            <a:noFill/>
            <a:ln w="1588" cap="rnd">
              <a:solidFill>
                <a:srgbClr val="000000"/>
              </a:solidFill>
              <a:round/>
              <a:headEnd/>
              <a:tailEnd/>
            </a:ln>
          </p:spPr>
          <p:txBody>
            <a:bodyPr/>
            <a:lstStyle/>
            <a:p>
              <a:endParaRPr lang="en-US"/>
            </a:p>
          </p:txBody>
        </p:sp>
        <p:sp>
          <p:nvSpPr>
            <p:cNvPr id="61466" name="Rectangle 27"/>
            <p:cNvSpPr>
              <a:spLocks noChangeArrowheads="1"/>
            </p:cNvSpPr>
            <p:nvPr/>
          </p:nvSpPr>
          <p:spPr bwMode="auto">
            <a:xfrm>
              <a:off x="3966" y="2702"/>
              <a:ext cx="205" cy="103"/>
            </a:xfrm>
            <a:prstGeom prst="rect">
              <a:avLst/>
            </a:prstGeom>
            <a:solidFill>
              <a:srgbClr val="808080"/>
            </a:solidFill>
            <a:ln w="9525">
              <a:noFill/>
              <a:miter lim="800000"/>
              <a:headEnd/>
              <a:tailEnd/>
            </a:ln>
          </p:spPr>
          <p:txBody>
            <a:bodyPr/>
            <a:lstStyle/>
            <a:p>
              <a:endParaRPr lang="en-US"/>
            </a:p>
          </p:txBody>
        </p:sp>
        <p:sp>
          <p:nvSpPr>
            <p:cNvPr id="61467" name="Rectangle 28"/>
            <p:cNvSpPr>
              <a:spLocks noChangeArrowheads="1"/>
            </p:cNvSpPr>
            <p:nvPr/>
          </p:nvSpPr>
          <p:spPr bwMode="auto">
            <a:xfrm>
              <a:off x="3966" y="2702"/>
              <a:ext cx="205" cy="103"/>
            </a:xfrm>
            <a:prstGeom prst="rect">
              <a:avLst/>
            </a:prstGeom>
            <a:noFill/>
            <a:ln w="1588" cap="rnd">
              <a:solidFill>
                <a:srgbClr val="000000"/>
              </a:solidFill>
              <a:round/>
              <a:headEnd/>
              <a:tailEnd/>
            </a:ln>
          </p:spPr>
          <p:txBody>
            <a:bodyPr/>
            <a:lstStyle/>
            <a:p>
              <a:endParaRPr lang="en-US"/>
            </a:p>
          </p:txBody>
        </p:sp>
        <p:sp>
          <p:nvSpPr>
            <p:cNvPr id="61468" name="Rectangle 29"/>
            <p:cNvSpPr>
              <a:spLocks noChangeArrowheads="1"/>
            </p:cNvSpPr>
            <p:nvPr/>
          </p:nvSpPr>
          <p:spPr bwMode="auto">
            <a:xfrm>
              <a:off x="4004" y="2805"/>
              <a:ext cx="129" cy="64"/>
            </a:xfrm>
            <a:prstGeom prst="rect">
              <a:avLst/>
            </a:prstGeom>
            <a:solidFill>
              <a:srgbClr val="808080"/>
            </a:solidFill>
            <a:ln w="9525">
              <a:noFill/>
              <a:miter lim="800000"/>
              <a:headEnd/>
              <a:tailEnd/>
            </a:ln>
          </p:spPr>
          <p:txBody>
            <a:bodyPr/>
            <a:lstStyle/>
            <a:p>
              <a:endParaRPr lang="en-US"/>
            </a:p>
          </p:txBody>
        </p:sp>
        <p:sp>
          <p:nvSpPr>
            <p:cNvPr id="61469" name="Rectangle 30"/>
            <p:cNvSpPr>
              <a:spLocks noChangeArrowheads="1"/>
            </p:cNvSpPr>
            <p:nvPr/>
          </p:nvSpPr>
          <p:spPr bwMode="auto">
            <a:xfrm>
              <a:off x="4004" y="2805"/>
              <a:ext cx="129" cy="64"/>
            </a:xfrm>
            <a:prstGeom prst="rect">
              <a:avLst/>
            </a:prstGeom>
            <a:noFill/>
            <a:ln w="1588" cap="rnd">
              <a:solidFill>
                <a:srgbClr val="000000"/>
              </a:solidFill>
              <a:round/>
              <a:headEnd/>
              <a:tailEnd/>
            </a:ln>
          </p:spPr>
          <p:txBody>
            <a:bodyPr/>
            <a:lstStyle/>
            <a:p>
              <a:endParaRPr lang="en-US"/>
            </a:p>
          </p:txBody>
        </p:sp>
        <p:sp>
          <p:nvSpPr>
            <p:cNvPr id="61470" name="Rectangle 31"/>
            <p:cNvSpPr>
              <a:spLocks noChangeArrowheads="1"/>
            </p:cNvSpPr>
            <p:nvPr/>
          </p:nvSpPr>
          <p:spPr bwMode="auto">
            <a:xfrm>
              <a:off x="4004" y="2650"/>
              <a:ext cx="129" cy="52"/>
            </a:xfrm>
            <a:prstGeom prst="rect">
              <a:avLst/>
            </a:prstGeom>
            <a:solidFill>
              <a:srgbClr val="808080"/>
            </a:solidFill>
            <a:ln w="9525">
              <a:noFill/>
              <a:miter lim="800000"/>
              <a:headEnd/>
              <a:tailEnd/>
            </a:ln>
          </p:spPr>
          <p:txBody>
            <a:bodyPr/>
            <a:lstStyle/>
            <a:p>
              <a:endParaRPr lang="en-US"/>
            </a:p>
          </p:txBody>
        </p:sp>
        <p:sp>
          <p:nvSpPr>
            <p:cNvPr id="61471" name="Rectangle 32"/>
            <p:cNvSpPr>
              <a:spLocks noChangeArrowheads="1"/>
            </p:cNvSpPr>
            <p:nvPr/>
          </p:nvSpPr>
          <p:spPr bwMode="auto">
            <a:xfrm>
              <a:off x="4004" y="2650"/>
              <a:ext cx="129" cy="52"/>
            </a:xfrm>
            <a:prstGeom prst="rect">
              <a:avLst/>
            </a:prstGeom>
            <a:noFill/>
            <a:ln w="1588" cap="rnd">
              <a:solidFill>
                <a:srgbClr val="000000"/>
              </a:solidFill>
              <a:round/>
              <a:headEnd/>
              <a:tailEnd/>
            </a:ln>
          </p:spPr>
          <p:txBody>
            <a:bodyPr/>
            <a:lstStyle/>
            <a:p>
              <a:endParaRPr lang="en-US"/>
            </a:p>
          </p:txBody>
        </p:sp>
        <p:sp>
          <p:nvSpPr>
            <p:cNvPr id="61472" name="Freeform 33"/>
            <p:cNvSpPr>
              <a:spLocks/>
            </p:cNvSpPr>
            <p:nvPr/>
          </p:nvSpPr>
          <p:spPr bwMode="auto">
            <a:xfrm>
              <a:off x="2939" y="1930"/>
              <a:ext cx="1116" cy="206"/>
            </a:xfrm>
            <a:custGeom>
              <a:avLst/>
              <a:gdLst>
                <a:gd name="T0" fmla="*/ 18 w 4419"/>
                <a:gd name="T1" fmla="*/ 3 h 867"/>
                <a:gd name="T2" fmla="*/ 15 w 4419"/>
                <a:gd name="T3" fmla="*/ 0 h 867"/>
                <a:gd name="T4" fmla="*/ 15 w 4419"/>
                <a:gd name="T5" fmla="*/ 0 h 867"/>
                <a:gd name="T6" fmla="*/ 0 w 4419"/>
                <a:gd name="T7" fmla="*/ 0 h 867"/>
                <a:gd name="T8" fmla="*/ 0 60000 65536"/>
                <a:gd name="T9" fmla="*/ 0 60000 65536"/>
                <a:gd name="T10" fmla="*/ 0 60000 65536"/>
                <a:gd name="T11" fmla="*/ 0 60000 65536"/>
                <a:gd name="T12" fmla="*/ 0 w 4419"/>
                <a:gd name="T13" fmla="*/ 0 h 867"/>
                <a:gd name="T14" fmla="*/ 4419 w 4419"/>
                <a:gd name="T15" fmla="*/ 867 h 867"/>
              </a:gdLst>
              <a:ahLst/>
              <a:cxnLst>
                <a:cxn ang="T8">
                  <a:pos x="T0" y="T1"/>
                </a:cxn>
                <a:cxn ang="T9">
                  <a:pos x="T2" y="T3"/>
                </a:cxn>
                <a:cxn ang="T10">
                  <a:pos x="T4" y="T5"/>
                </a:cxn>
                <a:cxn ang="T11">
                  <a:pos x="T6" y="T7"/>
                </a:cxn>
              </a:cxnLst>
              <a:rect l="T12" t="T13" r="T14" b="T15"/>
              <a:pathLst>
                <a:path w="4419" h="867">
                  <a:moveTo>
                    <a:pt x="4419" y="867"/>
                  </a:moveTo>
                  <a:cubicBezTo>
                    <a:pt x="4293" y="348"/>
                    <a:pt x="3955" y="0"/>
                    <a:pt x="3577" y="0"/>
                  </a:cubicBezTo>
                  <a:lnTo>
                    <a:pt x="0" y="0"/>
                  </a:lnTo>
                </a:path>
              </a:pathLst>
            </a:custGeom>
            <a:noFill/>
            <a:ln w="41275" cap="rnd">
              <a:solidFill>
                <a:srgbClr val="0000FF"/>
              </a:solidFill>
              <a:round/>
              <a:headEnd/>
              <a:tailEnd/>
            </a:ln>
          </p:spPr>
          <p:txBody>
            <a:bodyPr/>
            <a:lstStyle/>
            <a:p>
              <a:endParaRPr lang="en-US"/>
            </a:p>
          </p:txBody>
        </p:sp>
        <p:sp>
          <p:nvSpPr>
            <p:cNvPr id="61473" name="Freeform 34"/>
            <p:cNvSpPr>
              <a:spLocks/>
            </p:cNvSpPr>
            <p:nvPr/>
          </p:nvSpPr>
          <p:spPr bwMode="auto">
            <a:xfrm>
              <a:off x="4017" y="2122"/>
              <a:ext cx="75" cy="117"/>
            </a:xfrm>
            <a:custGeom>
              <a:avLst/>
              <a:gdLst>
                <a:gd name="T0" fmla="*/ 0 w 85"/>
                <a:gd name="T1" fmla="*/ 5 h 142"/>
                <a:gd name="T2" fmla="*/ 35 w 85"/>
                <a:gd name="T3" fmla="*/ 65 h 142"/>
                <a:gd name="T4" fmla="*/ 51 w 85"/>
                <a:gd name="T5" fmla="*/ 0 h 142"/>
                <a:gd name="T6" fmla="*/ 0 w 85"/>
                <a:gd name="T7" fmla="*/ 5 h 142"/>
                <a:gd name="T8" fmla="*/ 0 60000 65536"/>
                <a:gd name="T9" fmla="*/ 0 60000 65536"/>
                <a:gd name="T10" fmla="*/ 0 60000 65536"/>
                <a:gd name="T11" fmla="*/ 0 60000 65536"/>
                <a:gd name="T12" fmla="*/ 0 w 85"/>
                <a:gd name="T13" fmla="*/ 0 h 142"/>
                <a:gd name="T14" fmla="*/ 85 w 85"/>
                <a:gd name="T15" fmla="*/ 142 h 142"/>
              </a:gdLst>
              <a:ahLst/>
              <a:cxnLst>
                <a:cxn ang="T8">
                  <a:pos x="T0" y="T1"/>
                </a:cxn>
                <a:cxn ang="T9">
                  <a:pos x="T2" y="T3"/>
                </a:cxn>
                <a:cxn ang="T10">
                  <a:pos x="T4" y="T5"/>
                </a:cxn>
                <a:cxn ang="T11">
                  <a:pos x="T6" y="T7"/>
                </a:cxn>
              </a:cxnLst>
              <a:rect l="T12" t="T13" r="T14" b="T15"/>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61474" name="Rectangle 35"/>
            <p:cNvSpPr>
              <a:spLocks noChangeArrowheads="1"/>
            </p:cNvSpPr>
            <p:nvPr/>
          </p:nvSpPr>
          <p:spPr bwMode="auto">
            <a:xfrm>
              <a:off x="3095" y="2082"/>
              <a:ext cx="709" cy="120"/>
            </a:xfrm>
            <a:prstGeom prst="rect">
              <a:avLst/>
            </a:prstGeom>
            <a:noFill/>
            <a:ln w="9525">
              <a:noFill/>
              <a:miter lim="800000"/>
              <a:headEnd/>
              <a:tailEnd/>
            </a:ln>
          </p:spPr>
          <p:txBody>
            <a:bodyPr wrap="none" lIns="0" tIns="0" rIns="0" bIns="0">
              <a:spAutoFit/>
            </a:bodyPr>
            <a:lstStyle/>
            <a:p>
              <a:r>
                <a:rPr lang="en-US" sz="900">
                  <a:solidFill>
                    <a:srgbClr val="000000"/>
                  </a:solidFill>
                </a:rPr>
                <a:t>Valve settings</a:t>
              </a:r>
              <a:endParaRPr lang="en-US" sz="900"/>
            </a:p>
          </p:txBody>
        </p:sp>
        <p:sp>
          <p:nvSpPr>
            <p:cNvPr id="61475" name="Rectangle 36"/>
            <p:cNvSpPr>
              <a:spLocks noChangeArrowheads="1"/>
            </p:cNvSpPr>
            <p:nvPr/>
          </p:nvSpPr>
          <p:spPr bwMode="auto">
            <a:xfrm>
              <a:off x="3863" y="2290"/>
              <a:ext cx="308" cy="412"/>
            </a:xfrm>
            <a:prstGeom prst="rect">
              <a:avLst/>
            </a:prstGeom>
            <a:solidFill>
              <a:srgbClr val="808080"/>
            </a:solidFill>
            <a:ln w="9525">
              <a:noFill/>
              <a:miter lim="800000"/>
              <a:headEnd/>
              <a:tailEnd/>
            </a:ln>
          </p:spPr>
          <p:txBody>
            <a:bodyPr/>
            <a:lstStyle/>
            <a:p>
              <a:endParaRPr lang="en-US"/>
            </a:p>
          </p:txBody>
        </p:sp>
        <p:sp>
          <p:nvSpPr>
            <p:cNvPr id="61476" name="Rectangle 37"/>
            <p:cNvSpPr>
              <a:spLocks noChangeArrowheads="1"/>
            </p:cNvSpPr>
            <p:nvPr/>
          </p:nvSpPr>
          <p:spPr bwMode="auto">
            <a:xfrm>
              <a:off x="3863" y="2290"/>
              <a:ext cx="308" cy="412"/>
            </a:xfrm>
            <a:prstGeom prst="rect">
              <a:avLst/>
            </a:prstGeom>
            <a:noFill/>
            <a:ln w="1588" cap="rnd">
              <a:solidFill>
                <a:srgbClr val="000000"/>
              </a:solidFill>
              <a:round/>
              <a:headEnd/>
              <a:tailEnd/>
            </a:ln>
          </p:spPr>
          <p:txBody>
            <a:bodyPr/>
            <a:lstStyle/>
            <a:p>
              <a:endParaRPr lang="en-US"/>
            </a:p>
          </p:txBody>
        </p:sp>
        <p:sp>
          <p:nvSpPr>
            <p:cNvPr id="61477" name="Rectangle 38"/>
            <p:cNvSpPr>
              <a:spLocks noChangeArrowheads="1"/>
            </p:cNvSpPr>
            <p:nvPr/>
          </p:nvSpPr>
          <p:spPr bwMode="auto">
            <a:xfrm>
              <a:off x="3915" y="2753"/>
              <a:ext cx="205" cy="103"/>
            </a:xfrm>
            <a:prstGeom prst="rect">
              <a:avLst/>
            </a:prstGeom>
            <a:solidFill>
              <a:srgbClr val="808080"/>
            </a:solidFill>
            <a:ln w="9525">
              <a:noFill/>
              <a:miter lim="800000"/>
              <a:headEnd/>
              <a:tailEnd/>
            </a:ln>
          </p:spPr>
          <p:txBody>
            <a:bodyPr/>
            <a:lstStyle/>
            <a:p>
              <a:endParaRPr lang="en-US"/>
            </a:p>
          </p:txBody>
        </p:sp>
        <p:sp>
          <p:nvSpPr>
            <p:cNvPr id="61478" name="Rectangle 39"/>
            <p:cNvSpPr>
              <a:spLocks noChangeArrowheads="1"/>
            </p:cNvSpPr>
            <p:nvPr/>
          </p:nvSpPr>
          <p:spPr bwMode="auto">
            <a:xfrm>
              <a:off x="3915" y="2753"/>
              <a:ext cx="205" cy="103"/>
            </a:xfrm>
            <a:prstGeom prst="rect">
              <a:avLst/>
            </a:prstGeom>
            <a:noFill/>
            <a:ln w="1588" cap="rnd">
              <a:solidFill>
                <a:srgbClr val="000000"/>
              </a:solidFill>
              <a:round/>
              <a:headEnd/>
              <a:tailEnd/>
            </a:ln>
          </p:spPr>
          <p:txBody>
            <a:bodyPr/>
            <a:lstStyle/>
            <a:p>
              <a:endParaRPr lang="en-US"/>
            </a:p>
          </p:txBody>
        </p:sp>
        <p:sp>
          <p:nvSpPr>
            <p:cNvPr id="61479" name="Rectangle 40"/>
            <p:cNvSpPr>
              <a:spLocks noChangeArrowheads="1"/>
            </p:cNvSpPr>
            <p:nvPr/>
          </p:nvSpPr>
          <p:spPr bwMode="auto">
            <a:xfrm>
              <a:off x="3952" y="2856"/>
              <a:ext cx="130" cy="64"/>
            </a:xfrm>
            <a:prstGeom prst="rect">
              <a:avLst/>
            </a:prstGeom>
            <a:solidFill>
              <a:srgbClr val="808080"/>
            </a:solidFill>
            <a:ln w="9525">
              <a:noFill/>
              <a:miter lim="800000"/>
              <a:headEnd/>
              <a:tailEnd/>
            </a:ln>
          </p:spPr>
          <p:txBody>
            <a:bodyPr/>
            <a:lstStyle/>
            <a:p>
              <a:endParaRPr lang="en-US"/>
            </a:p>
          </p:txBody>
        </p:sp>
        <p:sp>
          <p:nvSpPr>
            <p:cNvPr id="61480" name="Rectangle 41"/>
            <p:cNvSpPr>
              <a:spLocks noChangeArrowheads="1"/>
            </p:cNvSpPr>
            <p:nvPr/>
          </p:nvSpPr>
          <p:spPr bwMode="auto">
            <a:xfrm>
              <a:off x="3952" y="2856"/>
              <a:ext cx="130" cy="64"/>
            </a:xfrm>
            <a:prstGeom prst="rect">
              <a:avLst/>
            </a:prstGeom>
            <a:noFill/>
            <a:ln w="1588" cap="rnd">
              <a:solidFill>
                <a:srgbClr val="000000"/>
              </a:solidFill>
              <a:round/>
              <a:headEnd/>
              <a:tailEnd/>
            </a:ln>
          </p:spPr>
          <p:txBody>
            <a:bodyPr/>
            <a:lstStyle/>
            <a:p>
              <a:endParaRPr lang="en-US"/>
            </a:p>
          </p:txBody>
        </p:sp>
        <p:sp>
          <p:nvSpPr>
            <p:cNvPr id="61481" name="Rectangle 42"/>
            <p:cNvSpPr>
              <a:spLocks noChangeArrowheads="1"/>
            </p:cNvSpPr>
            <p:nvPr/>
          </p:nvSpPr>
          <p:spPr bwMode="auto">
            <a:xfrm>
              <a:off x="3952" y="2702"/>
              <a:ext cx="130" cy="51"/>
            </a:xfrm>
            <a:prstGeom prst="rect">
              <a:avLst/>
            </a:prstGeom>
            <a:solidFill>
              <a:srgbClr val="808080"/>
            </a:solidFill>
            <a:ln w="9525">
              <a:noFill/>
              <a:miter lim="800000"/>
              <a:headEnd/>
              <a:tailEnd/>
            </a:ln>
          </p:spPr>
          <p:txBody>
            <a:bodyPr/>
            <a:lstStyle/>
            <a:p>
              <a:endParaRPr lang="en-US"/>
            </a:p>
          </p:txBody>
        </p:sp>
        <p:sp>
          <p:nvSpPr>
            <p:cNvPr id="61482" name="Rectangle 43"/>
            <p:cNvSpPr>
              <a:spLocks noChangeArrowheads="1"/>
            </p:cNvSpPr>
            <p:nvPr/>
          </p:nvSpPr>
          <p:spPr bwMode="auto">
            <a:xfrm>
              <a:off x="3952" y="2702"/>
              <a:ext cx="130" cy="51"/>
            </a:xfrm>
            <a:prstGeom prst="rect">
              <a:avLst/>
            </a:prstGeom>
            <a:noFill/>
            <a:ln w="1588" cap="rnd">
              <a:solidFill>
                <a:srgbClr val="000000"/>
              </a:solidFill>
              <a:round/>
              <a:headEnd/>
              <a:tailEnd/>
            </a:ln>
          </p:spPr>
          <p:txBody>
            <a:bodyPr/>
            <a:lstStyle/>
            <a:p>
              <a:endParaRPr lang="en-US"/>
            </a:p>
          </p:txBody>
        </p:sp>
        <p:sp>
          <p:nvSpPr>
            <p:cNvPr id="61483" name="Rectangle 44"/>
            <p:cNvSpPr>
              <a:spLocks noChangeArrowheads="1"/>
            </p:cNvSpPr>
            <p:nvPr/>
          </p:nvSpPr>
          <p:spPr bwMode="auto">
            <a:xfrm>
              <a:off x="3812" y="2341"/>
              <a:ext cx="308" cy="412"/>
            </a:xfrm>
            <a:prstGeom prst="rect">
              <a:avLst/>
            </a:prstGeom>
            <a:solidFill>
              <a:srgbClr val="808080"/>
            </a:solidFill>
            <a:ln w="9525">
              <a:noFill/>
              <a:miter lim="800000"/>
              <a:headEnd/>
              <a:tailEnd/>
            </a:ln>
          </p:spPr>
          <p:txBody>
            <a:bodyPr/>
            <a:lstStyle/>
            <a:p>
              <a:endParaRPr lang="en-US"/>
            </a:p>
          </p:txBody>
        </p:sp>
        <p:sp>
          <p:nvSpPr>
            <p:cNvPr id="61484" name="Rectangle 45"/>
            <p:cNvSpPr>
              <a:spLocks noChangeArrowheads="1"/>
            </p:cNvSpPr>
            <p:nvPr/>
          </p:nvSpPr>
          <p:spPr bwMode="auto">
            <a:xfrm>
              <a:off x="3812" y="2341"/>
              <a:ext cx="308" cy="412"/>
            </a:xfrm>
            <a:prstGeom prst="rect">
              <a:avLst/>
            </a:prstGeom>
            <a:noFill/>
            <a:ln w="1588" cap="rnd">
              <a:solidFill>
                <a:srgbClr val="000000"/>
              </a:solidFill>
              <a:round/>
              <a:headEnd/>
              <a:tailEnd/>
            </a:ln>
          </p:spPr>
          <p:txBody>
            <a:bodyPr/>
            <a:lstStyle/>
            <a:p>
              <a:endParaRPr lang="en-US"/>
            </a:p>
          </p:txBody>
        </p:sp>
        <p:sp>
          <p:nvSpPr>
            <p:cNvPr id="61485" name="Rectangle 46"/>
            <p:cNvSpPr>
              <a:spLocks noChangeArrowheads="1"/>
            </p:cNvSpPr>
            <p:nvPr/>
          </p:nvSpPr>
          <p:spPr bwMode="auto">
            <a:xfrm>
              <a:off x="3863" y="2805"/>
              <a:ext cx="205" cy="102"/>
            </a:xfrm>
            <a:prstGeom prst="rect">
              <a:avLst/>
            </a:prstGeom>
            <a:solidFill>
              <a:srgbClr val="808080"/>
            </a:solidFill>
            <a:ln w="9525">
              <a:noFill/>
              <a:miter lim="800000"/>
              <a:headEnd/>
              <a:tailEnd/>
            </a:ln>
          </p:spPr>
          <p:txBody>
            <a:bodyPr/>
            <a:lstStyle/>
            <a:p>
              <a:endParaRPr lang="en-US"/>
            </a:p>
          </p:txBody>
        </p:sp>
        <p:sp>
          <p:nvSpPr>
            <p:cNvPr id="61486" name="Rectangle 47"/>
            <p:cNvSpPr>
              <a:spLocks noChangeArrowheads="1"/>
            </p:cNvSpPr>
            <p:nvPr/>
          </p:nvSpPr>
          <p:spPr bwMode="auto">
            <a:xfrm>
              <a:off x="3863" y="2805"/>
              <a:ext cx="205" cy="102"/>
            </a:xfrm>
            <a:prstGeom prst="rect">
              <a:avLst/>
            </a:prstGeom>
            <a:noFill/>
            <a:ln w="1588" cap="rnd">
              <a:solidFill>
                <a:srgbClr val="000000"/>
              </a:solidFill>
              <a:round/>
              <a:headEnd/>
              <a:tailEnd/>
            </a:ln>
          </p:spPr>
          <p:txBody>
            <a:bodyPr/>
            <a:lstStyle/>
            <a:p>
              <a:endParaRPr lang="en-US"/>
            </a:p>
          </p:txBody>
        </p:sp>
        <p:sp>
          <p:nvSpPr>
            <p:cNvPr id="61487" name="Rectangle 48"/>
            <p:cNvSpPr>
              <a:spLocks noChangeArrowheads="1"/>
            </p:cNvSpPr>
            <p:nvPr/>
          </p:nvSpPr>
          <p:spPr bwMode="auto">
            <a:xfrm>
              <a:off x="3901" y="2907"/>
              <a:ext cx="129" cy="64"/>
            </a:xfrm>
            <a:prstGeom prst="rect">
              <a:avLst/>
            </a:prstGeom>
            <a:solidFill>
              <a:srgbClr val="808080"/>
            </a:solidFill>
            <a:ln w="9525">
              <a:noFill/>
              <a:miter lim="800000"/>
              <a:headEnd/>
              <a:tailEnd/>
            </a:ln>
          </p:spPr>
          <p:txBody>
            <a:bodyPr/>
            <a:lstStyle/>
            <a:p>
              <a:endParaRPr lang="en-US"/>
            </a:p>
          </p:txBody>
        </p:sp>
        <p:sp>
          <p:nvSpPr>
            <p:cNvPr id="61488" name="Rectangle 49"/>
            <p:cNvSpPr>
              <a:spLocks noChangeArrowheads="1"/>
            </p:cNvSpPr>
            <p:nvPr/>
          </p:nvSpPr>
          <p:spPr bwMode="auto">
            <a:xfrm>
              <a:off x="3901" y="2907"/>
              <a:ext cx="129" cy="64"/>
            </a:xfrm>
            <a:prstGeom prst="rect">
              <a:avLst/>
            </a:prstGeom>
            <a:noFill/>
            <a:ln w="1588" cap="rnd">
              <a:solidFill>
                <a:srgbClr val="000000"/>
              </a:solidFill>
              <a:round/>
              <a:headEnd/>
              <a:tailEnd/>
            </a:ln>
          </p:spPr>
          <p:txBody>
            <a:bodyPr/>
            <a:lstStyle/>
            <a:p>
              <a:endParaRPr lang="en-US"/>
            </a:p>
          </p:txBody>
        </p:sp>
        <p:sp>
          <p:nvSpPr>
            <p:cNvPr id="61489" name="Rectangle 50"/>
            <p:cNvSpPr>
              <a:spLocks noChangeArrowheads="1"/>
            </p:cNvSpPr>
            <p:nvPr/>
          </p:nvSpPr>
          <p:spPr bwMode="auto">
            <a:xfrm>
              <a:off x="3901" y="2753"/>
              <a:ext cx="129" cy="52"/>
            </a:xfrm>
            <a:prstGeom prst="rect">
              <a:avLst/>
            </a:prstGeom>
            <a:solidFill>
              <a:srgbClr val="808080"/>
            </a:solidFill>
            <a:ln w="9525">
              <a:noFill/>
              <a:miter lim="800000"/>
              <a:headEnd/>
              <a:tailEnd/>
            </a:ln>
          </p:spPr>
          <p:txBody>
            <a:bodyPr/>
            <a:lstStyle/>
            <a:p>
              <a:endParaRPr lang="en-US"/>
            </a:p>
          </p:txBody>
        </p:sp>
        <p:sp>
          <p:nvSpPr>
            <p:cNvPr id="61490" name="Rectangle 51"/>
            <p:cNvSpPr>
              <a:spLocks noChangeArrowheads="1"/>
            </p:cNvSpPr>
            <p:nvPr/>
          </p:nvSpPr>
          <p:spPr bwMode="auto">
            <a:xfrm>
              <a:off x="3901" y="2753"/>
              <a:ext cx="129" cy="52"/>
            </a:xfrm>
            <a:prstGeom prst="rect">
              <a:avLst/>
            </a:prstGeom>
            <a:noFill/>
            <a:ln w="1588" cap="rnd">
              <a:solidFill>
                <a:srgbClr val="000000"/>
              </a:solidFill>
              <a:round/>
              <a:headEnd/>
              <a:tailEnd/>
            </a:ln>
          </p:spPr>
          <p:txBody>
            <a:bodyPr/>
            <a:lstStyle/>
            <a:p>
              <a:endParaRPr lang="en-US"/>
            </a:p>
          </p:txBody>
        </p:sp>
        <p:sp>
          <p:nvSpPr>
            <p:cNvPr id="61491" name="Freeform 52"/>
            <p:cNvSpPr>
              <a:spLocks/>
            </p:cNvSpPr>
            <p:nvPr/>
          </p:nvSpPr>
          <p:spPr bwMode="auto">
            <a:xfrm>
              <a:off x="2939" y="1982"/>
              <a:ext cx="1065" cy="205"/>
            </a:xfrm>
            <a:custGeom>
              <a:avLst/>
              <a:gdLst>
                <a:gd name="T0" fmla="*/ 17 w 4218"/>
                <a:gd name="T1" fmla="*/ 3 h 867"/>
                <a:gd name="T2" fmla="*/ 14 w 4218"/>
                <a:gd name="T3" fmla="*/ 0 h 867"/>
                <a:gd name="T4" fmla="*/ 14 w 4218"/>
                <a:gd name="T5" fmla="*/ 0 h 867"/>
                <a:gd name="T6" fmla="*/ 0 w 4218"/>
                <a:gd name="T7" fmla="*/ 0 h 867"/>
                <a:gd name="T8" fmla="*/ 0 60000 65536"/>
                <a:gd name="T9" fmla="*/ 0 60000 65536"/>
                <a:gd name="T10" fmla="*/ 0 60000 65536"/>
                <a:gd name="T11" fmla="*/ 0 60000 65536"/>
                <a:gd name="T12" fmla="*/ 0 w 4218"/>
                <a:gd name="T13" fmla="*/ 0 h 867"/>
                <a:gd name="T14" fmla="*/ 4218 w 4218"/>
                <a:gd name="T15" fmla="*/ 867 h 867"/>
              </a:gdLst>
              <a:ahLst/>
              <a:cxnLst>
                <a:cxn ang="T8">
                  <a:pos x="T0" y="T1"/>
                </a:cxn>
                <a:cxn ang="T9">
                  <a:pos x="T2" y="T3"/>
                </a:cxn>
                <a:cxn ang="T10">
                  <a:pos x="T4" y="T5"/>
                </a:cxn>
                <a:cxn ang="T11">
                  <a:pos x="T6" y="T7"/>
                </a:cxn>
              </a:cxnLst>
              <a:rect l="T12" t="T13" r="T14" b="T15"/>
              <a:pathLst>
                <a:path w="4218" h="867">
                  <a:moveTo>
                    <a:pt x="4218" y="867"/>
                  </a:moveTo>
                  <a:cubicBezTo>
                    <a:pt x="4098" y="347"/>
                    <a:pt x="3776" y="0"/>
                    <a:pt x="3414" y="0"/>
                  </a:cubicBezTo>
                  <a:lnTo>
                    <a:pt x="0" y="0"/>
                  </a:lnTo>
                </a:path>
              </a:pathLst>
            </a:custGeom>
            <a:noFill/>
            <a:ln w="41275" cap="rnd">
              <a:solidFill>
                <a:srgbClr val="0000FF"/>
              </a:solidFill>
              <a:round/>
              <a:headEnd/>
              <a:tailEnd/>
            </a:ln>
          </p:spPr>
          <p:txBody>
            <a:bodyPr/>
            <a:lstStyle/>
            <a:p>
              <a:endParaRPr lang="en-US"/>
            </a:p>
          </p:txBody>
        </p:sp>
        <p:sp>
          <p:nvSpPr>
            <p:cNvPr id="61492" name="Freeform 53"/>
            <p:cNvSpPr>
              <a:spLocks/>
            </p:cNvSpPr>
            <p:nvPr/>
          </p:nvSpPr>
          <p:spPr bwMode="auto">
            <a:xfrm>
              <a:off x="3966" y="2173"/>
              <a:ext cx="75" cy="117"/>
            </a:xfrm>
            <a:custGeom>
              <a:avLst/>
              <a:gdLst>
                <a:gd name="T0" fmla="*/ 0 w 85"/>
                <a:gd name="T1" fmla="*/ 5 h 142"/>
                <a:gd name="T2" fmla="*/ 35 w 85"/>
                <a:gd name="T3" fmla="*/ 65 h 142"/>
                <a:gd name="T4" fmla="*/ 51 w 85"/>
                <a:gd name="T5" fmla="*/ 0 h 142"/>
                <a:gd name="T6" fmla="*/ 0 w 85"/>
                <a:gd name="T7" fmla="*/ 5 h 142"/>
                <a:gd name="T8" fmla="*/ 0 60000 65536"/>
                <a:gd name="T9" fmla="*/ 0 60000 65536"/>
                <a:gd name="T10" fmla="*/ 0 60000 65536"/>
                <a:gd name="T11" fmla="*/ 0 60000 65536"/>
                <a:gd name="T12" fmla="*/ 0 w 85"/>
                <a:gd name="T13" fmla="*/ 0 h 142"/>
                <a:gd name="T14" fmla="*/ 85 w 85"/>
                <a:gd name="T15" fmla="*/ 142 h 142"/>
              </a:gdLst>
              <a:ahLst/>
              <a:cxnLst>
                <a:cxn ang="T8">
                  <a:pos x="T0" y="T1"/>
                </a:cxn>
                <a:cxn ang="T9">
                  <a:pos x="T2" y="T3"/>
                </a:cxn>
                <a:cxn ang="T10">
                  <a:pos x="T4" y="T5"/>
                </a:cxn>
                <a:cxn ang="T11">
                  <a:pos x="T6" y="T7"/>
                </a:cxn>
              </a:cxnLst>
              <a:rect l="T12" t="T13" r="T14" b="T15"/>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61493" name="Freeform 54"/>
            <p:cNvSpPr>
              <a:spLocks/>
            </p:cNvSpPr>
            <p:nvPr/>
          </p:nvSpPr>
          <p:spPr bwMode="auto">
            <a:xfrm>
              <a:off x="2939" y="2033"/>
              <a:ext cx="1015" cy="205"/>
            </a:xfrm>
            <a:custGeom>
              <a:avLst/>
              <a:gdLst>
                <a:gd name="T0" fmla="*/ 16 w 4018"/>
                <a:gd name="T1" fmla="*/ 3 h 866"/>
                <a:gd name="T2" fmla="*/ 13 w 4018"/>
                <a:gd name="T3" fmla="*/ 0 h 866"/>
                <a:gd name="T4" fmla="*/ 13 w 4018"/>
                <a:gd name="T5" fmla="*/ 0 h 866"/>
                <a:gd name="T6" fmla="*/ 0 w 4018"/>
                <a:gd name="T7" fmla="*/ 0 h 866"/>
                <a:gd name="T8" fmla="*/ 0 60000 65536"/>
                <a:gd name="T9" fmla="*/ 0 60000 65536"/>
                <a:gd name="T10" fmla="*/ 0 60000 65536"/>
                <a:gd name="T11" fmla="*/ 0 60000 65536"/>
                <a:gd name="T12" fmla="*/ 0 w 4018"/>
                <a:gd name="T13" fmla="*/ 0 h 866"/>
                <a:gd name="T14" fmla="*/ 4018 w 4018"/>
                <a:gd name="T15" fmla="*/ 866 h 866"/>
              </a:gdLst>
              <a:ahLst/>
              <a:cxnLst>
                <a:cxn ang="T8">
                  <a:pos x="T0" y="T1"/>
                </a:cxn>
                <a:cxn ang="T9">
                  <a:pos x="T2" y="T3"/>
                </a:cxn>
                <a:cxn ang="T10">
                  <a:pos x="T4" y="T5"/>
                </a:cxn>
                <a:cxn ang="T11">
                  <a:pos x="T6" y="T7"/>
                </a:cxn>
              </a:cxnLst>
              <a:rect l="T12" t="T13" r="T14" b="T15"/>
              <a:pathLst>
                <a:path w="4018" h="866">
                  <a:moveTo>
                    <a:pt x="4018" y="866"/>
                  </a:moveTo>
                  <a:cubicBezTo>
                    <a:pt x="3903" y="347"/>
                    <a:pt x="3596" y="0"/>
                    <a:pt x="3251" y="0"/>
                  </a:cubicBezTo>
                  <a:lnTo>
                    <a:pt x="0" y="0"/>
                  </a:lnTo>
                </a:path>
              </a:pathLst>
            </a:custGeom>
            <a:noFill/>
            <a:ln w="41275" cap="rnd">
              <a:solidFill>
                <a:srgbClr val="0000FF"/>
              </a:solidFill>
              <a:round/>
              <a:headEnd/>
              <a:tailEnd/>
            </a:ln>
          </p:spPr>
          <p:txBody>
            <a:bodyPr/>
            <a:lstStyle/>
            <a:p>
              <a:endParaRPr lang="en-US"/>
            </a:p>
          </p:txBody>
        </p:sp>
        <p:sp>
          <p:nvSpPr>
            <p:cNvPr id="61494" name="Freeform 55"/>
            <p:cNvSpPr>
              <a:spLocks/>
            </p:cNvSpPr>
            <p:nvPr/>
          </p:nvSpPr>
          <p:spPr bwMode="auto">
            <a:xfrm>
              <a:off x="3915" y="2225"/>
              <a:ext cx="75" cy="116"/>
            </a:xfrm>
            <a:custGeom>
              <a:avLst/>
              <a:gdLst>
                <a:gd name="T0" fmla="*/ 0 w 85"/>
                <a:gd name="T1" fmla="*/ 5 h 141"/>
                <a:gd name="T2" fmla="*/ 34 w 85"/>
                <a:gd name="T3" fmla="*/ 64 h 141"/>
                <a:gd name="T4" fmla="*/ 51 w 85"/>
                <a:gd name="T5" fmla="*/ 0 h 141"/>
                <a:gd name="T6" fmla="*/ 0 w 85"/>
                <a:gd name="T7" fmla="*/ 5 h 141"/>
                <a:gd name="T8" fmla="*/ 0 60000 65536"/>
                <a:gd name="T9" fmla="*/ 0 60000 65536"/>
                <a:gd name="T10" fmla="*/ 0 60000 65536"/>
                <a:gd name="T11" fmla="*/ 0 60000 65536"/>
                <a:gd name="T12" fmla="*/ 0 w 85"/>
                <a:gd name="T13" fmla="*/ 0 h 141"/>
                <a:gd name="T14" fmla="*/ 85 w 85"/>
                <a:gd name="T15" fmla="*/ 141 h 141"/>
              </a:gdLst>
              <a:ahLst/>
              <a:cxnLst>
                <a:cxn ang="T8">
                  <a:pos x="T0" y="T1"/>
                </a:cxn>
                <a:cxn ang="T9">
                  <a:pos x="T2" y="T3"/>
                </a:cxn>
                <a:cxn ang="T10">
                  <a:pos x="T4" y="T5"/>
                </a:cxn>
                <a:cxn ang="T11">
                  <a:pos x="T6" y="T7"/>
                </a:cxn>
              </a:cxnLst>
              <a:rect l="T12" t="T13" r="T14" b="T15"/>
              <a:pathLst>
                <a:path w="85" h="141">
                  <a:moveTo>
                    <a:pt x="0" y="10"/>
                  </a:moveTo>
                  <a:lnTo>
                    <a:pt x="57" y="141"/>
                  </a:lnTo>
                  <a:lnTo>
                    <a:pt x="85" y="0"/>
                  </a:lnTo>
                  <a:lnTo>
                    <a:pt x="0" y="10"/>
                  </a:lnTo>
                  <a:close/>
                </a:path>
              </a:pathLst>
            </a:custGeom>
            <a:solidFill>
              <a:srgbClr val="0000FF"/>
            </a:solidFill>
            <a:ln w="9525">
              <a:noFill/>
              <a:round/>
              <a:headEnd/>
              <a:tailEnd/>
            </a:ln>
          </p:spPr>
          <p:txBody>
            <a:bodyPr/>
            <a:lstStyle/>
            <a:p>
              <a:endParaRPr lang="en-US"/>
            </a:p>
          </p:txBody>
        </p:sp>
        <p:grpSp>
          <p:nvGrpSpPr>
            <p:cNvPr id="61495" name="Group 56"/>
            <p:cNvGrpSpPr>
              <a:grpSpLocks/>
            </p:cNvGrpSpPr>
            <p:nvPr/>
          </p:nvGrpSpPr>
          <p:grpSpPr bwMode="auto">
            <a:xfrm>
              <a:off x="1850" y="1828"/>
              <a:ext cx="1246" cy="565"/>
              <a:chOff x="1511" y="1734"/>
              <a:chExt cx="1246" cy="565"/>
            </a:xfrm>
          </p:grpSpPr>
          <p:sp>
            <p:nvSpPr>
              <p:cNvPr id="61663" name="Freeform 57"/>
              <p:cNvSpPr>
                <a:spLocks/>
              </p:cNvSpPr>
              <p:nvPr/>
            </p:nvSpPr>
            <p:spPr bwMode="auto">
              <a:xfrm>
                <a:off x="1511" y="1825"/>
                <a:ext cx="112" cy="75"/>
              </a:xfrm>
              <a:custGeom>
                <a:avLst/>
                <a:gdLst>
                  <a:gd name="T0" fmla="*/ 0 w 128"/>
                  <a:gd name="T1" fmla="*/ 0 h 91"/>
                  <a:gd name="T2" fmla="*/ 75 w 128"/>
                  <a:gd name="T3" fmla="*/ 21 h 91"/>
                  <a:gd name="T4" fmla="*/ 0 w 128"/>
                  <a:gd name="T5" fmla="*/ 42 h 91"/>
                  <a:gd name="T6" fmla="*/ 0 w 128"/>
                  <a:gd name="T7" fmla="*/ 0 h 91"/>
                  <a:gd name="T8" fmla="*/ 0 60000 65536"/>
                  <a:gd name="T9" fmla="*/ 0 60000 65536"/>
                  <a:gd name="T10" fmla="*/ 0 60000 65536"/>
                  <a:gd name="T11" fmla="*/ 0 60000 65536"/>
                  <a:gd name="T12" fmla="*/ 0 w 128"/>
                  <a:gd name="T13" fmla="*/ 0 h 91"/>
                  <a:gd name="T14" fmla="*/ 128 w 128"/>
                  <a:gd name="T15" fmla="*/ 91 h 91"/>
                </a:gdLst>
                <a:ahLst/>
                <a:cxnLst>
                  <a:cxn ang="T8">
                    <a:pos x="T0" y="T1"/>
                  </a:cxn>
                  <a:cxn ang="T9">
                    <a:pos x="T2" y="T3"/>
                  </a:cxn>
                  <a:cxn ang="T10">
                    <a:pos x="T4" y="T5"/>
                  </a:cxn>
                  <a:cxn ang="T11">
                    <a:pos x="T6" y="T7"/>
                  </a:cxn>
                </a:cxnLst>
                <a:rect l="T12" t="T13" r="T14" b="T15"/>
                <a:pathLst>
                  <a:path w="128" h="91">
                    <a:moveTo>
                      <a:pt x="0" y="0"/>
                    </a:moveTo>
                    <a:lnTo>
                      <a:pt x="128" y="46"/>
                    </a:lnTo>
                    <a:lnTo>
                      <a:pt x="0" y="91"/>
                    </a:lnTo>
                    <a:lnTo>
                      <a:pt x="0" y="0"/>
                    </a:lnTo>
                    <a:close/>
                  </a:path>
                </a:pathLst>
              </a:custGeom>
              <a:solidFill>
                <a:srgbClr val="0000FF"/>
              </a:solidFill>
              <a:ln w="9525">
                <a:noFill/>
                <a:round/>
                <a:headEnd/>
                <a:tailEnd/>
              </a:ln>
            </p:spPr>
            <p:txBody>
              <a:bodyPr/>
              <a:lstStyle/>
              <a:p>
                <a:endParaRPr lang="en-US"/>
              </a:p>
            </p:txBody>
          </p:sp>
          <p:sp>
            <p:nvSpPr>
              <p:cNvPr id="61664" name="Freeform 58"/>
              <p:cNvSpPr>
                <a:spLocks/>
              </p:cNvSpPr>
              <p:nvPr/>
            </p:nvSpPr>
            <p:spPr bwMode="auto">
              <a:xfrm>
                <a:off x="1623" y="1734"/>
                <a:ext cx="1111" cy="565"/>
              </a:xfrm>
              <a:custGeom>
                <a:avLst/>
                <a:gdLst>
                  <a:gd name="T0" fmla="*/ 1 w 3861"/>
                  <a:gd name="T1" fmla="*/ 8 h 2384"/>
                  <a:gd name="T2" fmla="*/ 25 w 3861"/>
                  <a:gd name="T3" fmla="*/ 8 h 2384"/>
                  <a:gd name="T4" fmla="*/ 26 w 3861"/>
                  <a:gd name="T5" fmla="*/ 7 h 2384"/>
                  <a:gd name="T6" fmla="*/ 26 w 3861"/>
                  <a:gd name="T7" fmla="*/ 7 h 2384"/>
                  <a:gd name="T8" fmla="*/ 26 w 3861"/>
                  <a:gd name="T9" fmla="*/ 7 h 2384"/>
                  <a:gd name="T10" fmla="*/ 26 w 3861"/>
                  <a:gd name="T11" fmla="*/ 1 h 2384"/>
                  <a:gd name="T12" fmla="*/ 25 w 3861"/>
                  <a:gd name="T13" fmla="*/ 0 h 2384"/>
                  <a:gd name="T14" fmla="*/ 25 w 3861"/>
                  <a:gd name="T15" fmla="*/ 0 h 2384"/>
                  <a:gd name="T16" fmla="*/ 1 w 3861"/>
                  <a:gd name="T17" fmla="*/ 0 h 2384"/>
                  <a:gd name="T18" fmla="*/ 0 w 3861"/>
                  <a:gd name="T19" fmla="*/ 1 h 2384"/>
                  <a:gd name="T20" fmla="*/ 0 w 3861"/>
                  <a:gd name="T21" fmla="*/ 1 h 2384"/>
                  <a:gd name="T22" fmla="*/ 0 w 3861"/>
                  <a:gd name="T23" fmla="*/ 7 h 2384"/>
                  <a:gd name="T24" fmla="*/ 1 w 3861"/>
                  <a:gd name="T25" fmla="*/ 8 h 2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61"/>
                  <a:gd name="T40" fmla="*/ 0 h 2384"/>
                  <a:gd name="T41" fmla="*/ 3861 w 3861"/>
                  <a:gd name="T42" fmla="*/ 2384 h 2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61" h="2384">
                    <a:moveTo>
                      <a:pt x="204" y="2384"/>
                    </a:moveTo>
                    <a:lnTo>
                      <a:pt x="3658" y="2384"/>
                    </a:lnTo>
                    <a:cubicBezTo>
                      <a:pt x="3770" y="2384"/>
                      <a:pt x="3861" y="2287"/>
                      <a:pt x="3861" y="2167"/>
                    </a:cubicBezTo>
                    <a:cubicBezTo>
                      <a:pt x="3861" y="2167"/>
                      <a:pt x="3861" y="2167"/>
                      <a:pt x="3861" y="2167"/>
                    </a:cubicBezTo>
                    <a:lnTo>
                      <a:pt x="3861" y="217"/>
                    </a:lnTo>
                    <a:cubicBezTo>
                      <a:pt x="3861" y="97"/>
                      <a:pt x="3770" y="0"/>
                      <a:pt x="3658" y="0"/>
                    </a:cubicBezTo>
                    <a:lnTo>
                      <a:pt x="204" y="0"/>
                    </a:lnTo>
                    <a:cubicBezTo>
                      <a:pt x="91" y="0"/>
                      <a:pt x="0" y="97"/>
                      <a:pt x="0" y="217"/>
                    </a:cubicBezTo>
                    <a:lnTo>
                      <a:pt x="0" y="2167"/>
                    </a:lnTo>
                    <a:cubicBezTo>
                      <a:pt x="0" y="2287"/>
                      <a:pt x="91" y="2384"/>
                      <a:pt x="204" y="2384"/>
                    </a:cubicBezTo>
                    <a:close/>
                  </a:path>
                </a:pathLst>
              </a:custGeom>
              <a:solidFill>
                <a:srgbClr val="FFFFFF"/>
              </a:solidFill>
              <a:ln w="0">
                <a:solidFill>
                  <a:srgbClr val="000000"/>
                </a:solidFill>
                <a:round/>
                <a:headEnd/>
                <a:tailEnd/>
              </a:ln>
            </p:spPr>
            <p:txBody>
              <a:bodyPr/>
              <a:lstStyle/>
              <a:p>
                <a:endParaRPr lang="en-US"/>
              </a:p>
            </p:txBody>
          </p:sp>
          <p:sp>
            <p:nvSpPr>
              <p:cNvPr id="61665" name="Freeform 59"/>
              <p:cNvSpPr>
                <a:spLocks/>
              </p:cNvSpPr>
              <p:nvPr/>
            </p:nvSpPr>
            <p:spPr bwMode="auto">
              <a:xfrm>
                <a:off x="1623" y="1734"/>
                <a:ext cx="1103" cy="565"/>
              </a:xfrm>
              <a:custGeom>
                <a:avLst/>
                <a:gdLst>
                  <a:gd name="T0" fmla="*/ 1 w 3861"/>
                  <a:gd name="T1" fmla="*/ 8 h 2384"/>
                  <a:gd name="T2" fmla="*/ 24 w 3861"/>
                  <a:gd name="T3" fmla="*/ 8 h 2384"/>
                  <a:gd name="T4" fmla="*/ 26 w 3861"/>
                  <a:gd name="T5" fmla="*/ 7 h 2384"/>
                  <a:gd name="T6" fmla="*/ 26 w 3861"/>
                  <a:gd name="T7" fmla="*/ 7 h 2384"/>
                  <a:gd name="T8" fmla="*/ 26 w 3861"/>
                  <a:gd name="T9" fmla="*/ 7 h 2384"/>
                  <a:gd name="T10" fmla="*/ 26 w 3861"/>
                  <a:gd name="T11" fmla="*/ 1 h 2384"/>
                  <a:gd name="T12" fmla="*/ 24 w 3861"/>
                  <a:gd name="T13" fmla="*/ 0 h 2384"/>
                  <a:gd name="T14" fmla="*/ 24 w 3861"/>
                  <a:gd name="T15" fmla="*/ 0 h 2384"/>
                  <a:gd name="T16" fmla="*/ 1 w 3861"/>
                  <a:gd name="T17" fmla="*/ 0 h 2384"/>
                  <a:gd name="T18" fmla="*/ 0 w 3861"/>
                  <a:gd name="T19" fmla="*/ 1 h 2384"/>
                  <a:gd name="T20" fmla="*/ 0 w 3861"/>
                  <a:gd name="T21" fmla="*/ 1 h 2384"/>
                  <a:gd name="T22" fmla="*/ 0 w 3861"/>
                  <a:gd name="T23" fmla="*/ 7 h 2384"/>
                  <a:gd name="T24" fmla="*/ 1 w 3861"/>
                  <a:gd name="T25" fmla="*/ 8 h 2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61"/>
                  <a:gd name="T40" fmla="*/ 0 h 2384"/>
                  <a:gd name="T41" fmla="*/ 3861 w 3861"/>
                  <a:gd name="T42" fmla="*/ 2384 h 2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61" h="2384">
                    <a:moveTo>
                      <a:pt x="204" y="2384"/>
                    </a:moveTo>
                    <a:lnTo>
                      <a:pt x="3658" y="2384"/>
                    </a:lnTo>
                    <a:cubicBezTo>
                      <a:pt x="3770" y="2384"/>
                      <a:pt x="3861" y="2287"/>
                      <a:pt x="3861" y="2167"/>
                    </a:cubicBezTo>
                    <a:cubicBezTo>
                      <a:pt x="3861" y="2167"/>
                      <a:pt x="3861" y="2167"/>
                      <a:pt x="3861" y="2167"/>
                    </a:cubicBezTo>
                    <a:lnTo>
                      <a:pt x="3861" y="217"/>
                    </a:lnTo>
                    <a:cubicBezTo>
                      <a:pt x="3861" y="97"/>
                      <a:pt x="3770" y="0"/>
                      <a:pt x="3658" y="0"/>
                    </a:cubicBezTo>
                    <a:lnTo>
                      <a:pt x="204" y="0"/>
                    </a:lnTo>
                    <a:cubicBezTo>
                      <a:pt x="91" y="0"/>
                      <a:pt x="0" y="97"/>
                      <a:pt x="0" y="217"/>
                    </a:cubicBezTo>
                    <a:lnTo>
                      <a:pt x="0" y="2167"/>
                    </a:lnTo>
                    <a:cubicBezTo>
                      <a:pt x="0" y="2287"/>
                      <a:pt x="91" y="2384"/>
                      <a:pt x="204" y="2384"/>
                    </a:cubicBezTo>
                    <a:close/>
                  </a:path>
                </a:pathLst>
              </a:custGeom>
              <a:noFill/>
              <a:ln w="1588" cap="rnd">
                <a:solidFill>
                  <a:srgbClr val="000000"/>
                </a:solidFill>
                <a:round/>
                <a:headEnd/>
                <a:tailEnd/>
              </a:ln>
            </p:spPr>
            <p:txBody>
              <a:bodyPr/>
              <a:lstStyle/>
              <a:p>
                <a:endParaRPr lang="en-US"/>
              </a:p>
            </p:txBody>
          </p:sp>
          <p:sp>
            <p:nvSpPr>
              <p:cNvPr id="61666" name="Rectangle 60"/>
              <p:cNvSpPr>
                <a:spLocks noChangeArrowheads="1"/>
              </p:cNvSpPr>
              <p:nvPr/>
            </p:nvSpPr>
            <p:spPr bwMode="auto">
              <a:xfrm>
                <a:off x="1665" y="1825"/>
                <a:ext cx="137" cy="160"/>
              </a:xfrm>
              <a:prstGeom prst="rect">
                <a:avLst/>
              </a:prstGeom>
              <a:noFill/>
              <a:ln w="9525">
                <a:noFill/>
                <a:miter lim="800000"/>
                <a:headEnd/>
                <a:tailEnd/>
              </a:ln>
            </p:spPr>
            <p:txBody>
              <a:bodyPr wrap="none" lIns="0" tIns="0" rIns="0" bIns="0">
                <a:spAutoFit/>
              </a:bodyPr>
              <a:lstStyle/>
              <a:p>
                <a:r>
                  <a:rPr lang="en-US" sz="1200">
                    <a:solidFill>
                      <a:srgbClr val="000000"/>
                    </a:solidFill>
                    <a:latin typeface="Wingdings" pitchFamily="2" charset="2"/>
                  </a:rPr>
                  <a:t>?</a:t>
                </a:r>
                <a:endParaRPr lang="en-US"/>
              </a:p>
            </p:txBody>
          </p:sp>
          <p:sp>
            <p:nvSpPr>
              <p:cNvPr id="61667" name="Rectangle 61"/>
              <p:cNvSpPr>
                <a:spLocks noChangeArrowheads="1"/>
              </p:cNvSpPr>
              <p:nvPr/>
            </p:nvSpPr>
            <p:spPr bwMode="auto">
              <a:xfrm>
                <a:off x="1745" y="1820"/>
                <a:ext cx="724" cy="108"/>
              </a:xfrm>
              <a:prstGeom prst="rect">
                <a:avLst/>
              </a:prstGeom>
              <a:noFill/>
              <a:ln w="9525">
                <a:noFill/>
                <a:miter lim="800000"/>
                <a:headEnd/>
                <a:tailEnd/>
              </a:ln>
            </p:spPr>
            <p:txBody>
              <a:bodyPr wrap="none" lIns="0" tIns="0" rIns="0" bIns="0">
                <a:spAutoFit/>
              </a:bodyPr>
              <a:lstStyle/>
              <a:p>
                <a:r>
                  <a:rPr lang="en-US" sz="800" b="1">
                    <a:solidFill>
                      <a:srgbClr val="000000"/>
                    </a:solidFill>
                  </a:rPr>
                  <a:t>Calculate NDVI</a:t>
                </a:r>
                <a:endParaRPr lang="en-US" sz="800"/>
              </a:p>
            </p:txBody>
          </p:sp>
          <p:sp>
            <p:nvSpPr>
              <p:cNvPr id="61668" name="Rectangle 62"/>
              <p:cNvSpPr>
                <a:spLocks noChangeArrowheads="1"/>
              </p:cNvSpPr>
              <p:nvPr/>
            </p:nvSpPr>
            <p:spPr bwMode="auto">
              <a:xfrm>
                <a:off x="1665" y="1922"/>
                <a:ext cx="137" cy="161"/>
              </a:xfrm>
              <a:prstGeom prst="rect">
                <a:avLst/>
              </a:prstGeom>
              <a:noFill/>
              <a:ln w="9525">
                <a:noFill/>
                <a:miter lim="800000"/>
                <a:headEnd/>
                <a:tailEnd/>
              </a:ln>
            </p:spPr>
            <p:txBody>
              <a:bodyPr wrap="none" lIns="0" tIns="0" rIns="0" bIns="0">
                <a:spAutoFit/>
              </a:bodyPr>
              <a:lstStyle/>
              <a:p>
                <a:r>
                  <a:rPr lang="en-US" sz="1200">
                    <a:solidFill>
                      <a:srgbClr val="000000"/>
                    </a:solidFill>
                    <a:latin typeface="Wingdings" pitchFamily="2" charset="2"/>
                  </a:rPr>
                  <a:t>?</a:t>
                </a:r>
                <a:endParaRPr lang="en-US"/>
              </a:p>
            </p:txBody>
          </p:sp>
          <p:sp>
            <p:nvSpPr>
              <p:cNvPr id="61669" name="Rectangle 63"/>
              <p:cNvSpPr>
                <a:spLocks noChangeArrowheads="1"/>
              </p:cNvSpPr>
              <p:nvPr/>
            </p:nvSpPr>
            <p:spPr bwMode="auto">
              <a:xfrm>
                <a:off x="1745" y="1915"/>
                <a:ext cx="1012" cy="108"/>
              </a:xfrm>
              <a:prstGeom prst="rect">
                <a:avLst/>
              </a:prstGeom>
              <a:noFill/>
              <a:ln w="9525">
                <a:noFill/>
                <a:miter lim="800000"/>
                <a:headEnd/>
                <a:tailEnd/>
              </a:ln>
            </p:spPr>
            <p:txBody>
              <a:bodyPr wrap="none" lIns="0" tIns="0" rIns="0" bIns="0">
                <a:spAutoFit/>
              </a:bodyPr>
              <a:lstStyle/>
              <a:p>
                <a:r>
                  <a:rPr lang="en-US" sz="800" b="1">
                    <a:solidFill>
                      <a:srgbClr val="000000"/>
                    </a:solidFill>
                  </a:rPr>
                  <a:t>Lookup valve setting</a:t>
                </a:r>
                <a:endParaRPr lang="en-US" sz="800"/>
              </a:p>
            </p:txBody>
          </p:sp>
          <p:sp>
            <p:nvSpPr>
              <p:cNvPr id="61670" name="Rectangle 64"/>
              <p:cNvSpPr>
                <a:spLocks noChangeArrowheads="1"/>
              </p:cNvSpPr>
              <p:nvPr/>
            </p:nvSpPr>
            <p:spPr bwMode="auto">
              <a:xfrm>
                <a:off x="1665" y="2017"/>
                <a:ext cx="137" cy="161"/>
              </a:xfrm>
              <a:prstGeom prst="rect">
                <a:avLst/>
              </a:prstGeom>
              <a:noFill/>
              <a:ln w="9525">
                <a:noFill/>
                <a:miter lim="800000"/>
                <a:headEnd/>
                <a:tailEnd/>
              </a:ln>
            </p:spPr>
            <p:txBody>
              <a:bodyPr wrap="none" lIns="0" tIns="0" rIns="0" bIns="0">
                <a:spAutoFit/>
              </a:bodyPr>
              <a:lstStyle/>
              <a:p>
                <a:r>
                  <a:rPr lang="en-US" sz="1200">
                    <a:solidFill>
                      <a:srgbClr val="000000"/>
                    </a:solidFill>
                    <a:latin typeface="Wingdings" pitchFamily="2" charset="2"/>
                  </a:rPr>
                  <a:t>?</a:t>
                </a:r>
                <a:endParaRPr lang="en-US"/>
              </a:p>
            </p:txBody>
          </p:sp>
          <p:sp>
            <p:nvSpPr>
              <p:cNvPr id="61671" name="Rectangle 65"/>
              <p:cNvSpPr>
                <a:spLocks noChangeArrowheads="1"/>
              </p:cNvSpPr>
              <p:nvPr/>
            </p:nvSpPr>
            <p:spPr bwMode="auto">
              <a:xfrm>
                <a:off x="1745" y="2013"/>
                <a:ext cx="928" cy="107"/>
              </a:xfrm>
              <a:prstGeom prst="rect">
                <a:avLst/>
              </a:prstGeom>
              <a:noFill/>
              <a:ln w="9525">
                <a:noFill/>
                <a:miter lim="800000"/>
                <a:headEnd/>
                <a:tailEnd/>
              </a:ln>
            </p:spPr>
            <p:txBody>
              <a:bodyPr wrap="none" lIns="0" tIns="0" rIns="0" bIns="0">
                <a:spAutoFit/>
              </a:bodyPr>
              <a:lstStyle/>
              <a:p>
                <a:r>
                  <a:rPr lang="en-US" sz="800" b="1">
                    <a:solidFill>
                      <a:srgbClr val="000000"/>
                    </a:solidFill>
                  </a:rPr>
                  <a:t>Apply valve setting</a:t>
                </a:r>
                <a:endParaRPr lang="en-US" sz="800"/>
              </a:p>
            </p:txBody>
          </p:sp>
          <p:sp>
            <p:nvSpPr>
              <p:cNvPr id="61672" name="Rectangle 66"/>
              <p:cNvSpPr>
                <a:spLocks noChangeArrowheads="1"/>
              </p:cNvSpPr>
              <p:nvPr/>
            </p:nvSpPr>
            <p:spPr bwMode="auto">
              <a:xfrm>
                <a:off x="1665" y="2113"/>
                <a:ext cx="137" cy="161"/>
              </a:xfrm>
              <a:prstGeom prst="rect">
                <a:avLst/>
              </a:prstGeom>
              <a:noFill/>
              <a:ln w="9525">
                <a:noFill/>
                <a:miter lim="800000"/>
                <a:headEnd/>
                <a:tailEnd/>
              </a:ln>
            </p:spPr>
            <p:txBody>
              <a:bodyPr wrap="none" lIns="0" tIns="0" rIns="0" bIns="0">
                <a:spAutoFit/>
              </a:bodyPr>
              <a:lstStyle/>
              <a:p>
                <a:r>
                  <a:rPr lang="en-US" sz="1200">
                    <a:solidFill>
                      <a:srgbClr val="000000"/>
                    </a:solidFill>
                    <a:latin typeface="Wingdings" pitchFamily="2" charset="2"/>
                  </a:rPr>
                  <a:t>?</a:t>
                </a:r>
                <a:endParaRPr lang="en-US"/>
              </a:p>
            </p:txBody>
          </p:sp>
          <p:sp>
            <p:nvSpPr>
              <p:cNvPr id="61673" name="Rectangle 67"/>
              <p:cNvSpPr>
                <a:spLocks noChangeArrowheads="1"/>
              </p:cNvSpPr>
              <p:nvPr/>
            </p:nvSpPr>
            <p:spPr bwMode="auto">
              <a:xfrm>
                <a:off x="1745" y="2111"/>
                <a:ext cx="739" cy="107"/>
              </a:xfrm>
              <a:prstGeom prst="rect">
                <a:avLst/>
              </a:prstGeom>
              <a:noFill/>
              <a:ln w="9525">
                <a:noFill/>
                <a:miter lim="800000"/>
                <a:headEnd/>
                <a:tailEnd/>
              </a:ln>
            </p:spPr>
            <p:txBody>
              <a:bodyPr wrap="none" lIns="0" tIns="0" rIns="0" bIns="0">
                <a:spAutoFit/>
              </a:bodyPr>
              <a:lstStyle/>
              <a:p>
                <a:r>
                  <a:rPr lang="en-US" sz="800" b="1">
                    <a:solidFill>
                      <a:srgbClr val="000000"/>
                    </a:solidFill>
                  </a:rPr>
                  <a:t>Send data to UI</a:t>
                </a:r>
                <a:endParaRPr lang="en-US" sz="800"/>
              </a:p>
            </p:txBody>
          </p:sp>
        </p:grpSp>
        <p:sp>
          <p:nvSpPr>
            <p:cNvPr id="61496" name="Rectangle 68"/>
            <p:cNvSpPr>
              <a:spLocks noChangeArrowheads="1"/>
            </p:cNvSpPr>
            <p:nvPr/>
          </p:nvSpPr>
          <p:spPr bwMode="auto">
            <a:xfrm>
              <a:off x="1967" y="2640"/>
              <a:ext cx="888" cy="215"/>
            </a:xfrm>
            <a:prstGeom prst="rect">
              <a:avLst/>
            </a:prstGeom>
            <a:noFill/>
            <a:ln w="9525">
              <a:noFill/>
              <a:miter lim="800000"/>
              <a:headEnd/>
              <a:tailEnd/>
            </a:ln>
          </p:spPr>
          <p:txBody>
            <a:bodyPr wrap="none" lIns="0" tIns="0" rIns="0" bIns="0">
              <a:spAutoFit/>
            </a:bodyPr>
            <a:lstStyle/>
            <a:p>
              <a:r>
                <a:rPr lang="en-US" sz="1600" b="1">
                  <a:solidFill>
                    <a:srgbClr val="4F4D52"/>
                  </a:solidFill>
                </a:rPr>
                <a:t>“Sensor”</a:t>
              </a:r>
              <a:endParaRPr lang="en-US" sz="1600">
                <a:solidFill>
                  <a:srgbClr val="4F4D52"/>
                </a:solidFill>
              </a:endParaRPr>
            </a:p>
          </p:txBody>
        </p:sp>
        <p:sp>
          <p:nvSpPr>
            <p:cNvPr id="61497" name="Text Box 69"/>
            <p:cNvSpPr txBox="1">
              <a:spLocks noChangeArrowheads="1"/>
            </p:cNvSpPr>
            <p:nvPr/>
          </p:nvSpPr>
          <p:spPr bwMode="auto">
            <a:xfrm>
              <a:off x="3121" y="3206"/>
              <a:ext cx="831" cy="829"/>
            </a:xfrm>
            <a:prstGeom prst="rect">
              <a:avLst/>
            </a:prstGeom>
            <a:noFill/>
            <a:ln w="9525">
              <a:noFill/>
              <a:miter lim="800000"/>
              <a:headEnd/>
              <a:tailEnd/>
            </a:ln>
          </p:spPr>
          <p:txBody>
            <a:bodyPr>
              <a:spAutoFit/>
            </a:bodyPr>
            <a:lstStyle/>
            <a:p>
              <a:pPr algn="ctr">
                <a:spcBef>
                  <a:spcPct val="50000"/>
                </a:spcBef>
              </a:pPr>
              <a:r>
                <a:rPr lang="en-US" sz="1400" b="1">
                  <a:solidFill>
                    <a:srgbClr val="4F4D52"/>
                  </a:solidFill>
                </a:rPr>
                <a:t>Valves and</a:t>
              </a:r>
              <a:br>
                <a:rPr lang="en-US" sz="1400" b="1">
                  <a:solidFill>
                    <a:srgbClr val="4F4D52"/>
                  </a:solidFill>
                </a:rPr>
              </a:br>
              <a:r>
                <a:rPr lang="en-US" sz="1400" b="1">
                  <a:solidFill>
                    <a:srgbClr val="4F4D52"/>
                  </a:solidFill>
                </a:rPr>
                <a:t>Nozzles</a:t>
              </a:r>
            </a:p>
          </p:txBody>
        </p:sp>
        <p:grpSp>
          <p:nvGrpSpPr>
            <p:cNvPr id="61498" name="Group 70"/>
            <p:cNvGrpSpPr>
              <a:grpSpLocks/>
            </p:cNvGrpSpPr>
            <p:nvPr/>
          </p:nvGrpSpPr>
          <p:grpSpPr bwMode="auto">
            <a:xfrm>
              <a:off x="1104" y="3888"/>
              <a:ext cx="2996" cy="167"/>
              <a:chOff x="576" y="3868"/>
              <a:chExt cx="2996" cy="167"/>
            </a:xfrm>
          </p:grpSpPr>
          <p:sp>
            <p:nvSpPr>
              <p:cNvPr id="61502" name="Line 71"/>
              <p:cNvSpPr>
                <a:spLocks noChangeShapeType="1"/>
              </p:cNvSpPr>
              <p:nvPr/>
            </p:nvSpPr>
            <p:spPr bwMode="auto">
              <a:xfrm>
                <a:off x="2025" y="4032"/>
                <a:ext cx="1547" cy="1"/>
              </a:xfrm>
              <a:prstGeom prst="line">
                <a:avLst/>
              </a:prstGeom>
              <a:noFill/>
              <a:ln w="38100">
                <a:solidFill>
                  <a:srgbClr val="FFFF00"/>
                </a:solidFill>
                <a:round/>
                <a:headEnd/>
                <a:tailEnd/>
              </a:ln>
            </p:spPr>
            <p:txBody>
              <a:bodyPr/>
              <a:lstStyle/>
              <a:p>
                <a:endParaRPr lang="en-US"/>
              </a:p>
            </p:txBody>
          </p:sp>
          <p:sp>
            <p:nvSpPr>
              <p:cNvPr id="61503" name="Freeform 72"/>
              <p:cNvSpPr>
                <a:spLocks/>
              </p:cNvSpPr>
              <p:nvPr/>
            </p:nvSpPr>
            <p:spPr bwMode="auto">
              <a:xfrm>
                <a:off x="2142" y="3996"/>
                <a:ext cx="88" cy="39"/>
              </a:xfrm>
              <a:custGeom>
                <a:avLst/>
                <a:gdLst>
                  <a:gd name="T0" fmla="*/ 88 w 88"/>
                  <a:gd name="T1" fmla="*/ 25 h 45"/>
                  <a:gd name="T2" fmla="*/ 85 w 88"/>
                  <a:gd name="T3" fmla="*/ 23 h 45"/>
                  <a:gd name="T4" fmla="*/ 79 w 88"/>
                  <a:gd name="T5" fmla="*/ 20 h 45"/>
                  <a:gd name="T6" fmla="*/ 60 w 88"/>
                  <a:gd name="T7" fmla="*/ 10 h 45"/>
                  <a:gd name="T8" fmla="*/ 48 w 88"/>
                  <a:gd name="T9" fmla="*/ 6 h 45"/>
                  <a:gd name="T10" fmla="*/ 37 w 88"/>
                  <a:gd name="T11" fmla="*/ 3 h 45"/>
                  <a:gd name="T12" fmla="*/ 28 w 88"/>
                  <a:gd name="T13" fmla="*/ 0 h 45"/>
                  <a:gd name="T14" fmla="*/ 23 w 88"/>
                  <a:gd name="T15" fmla="*/ 3 h 45"/>
                  <a:gd name="T16" fmla="*/ 6 w 88"/>
                  <a:gd name="T17" fmla="*/ 15 h 45"/>
                  <a:gd name="T18" fmla="*/ 2 w 88"/>
                  <a:gd name="T19" fmla="*/ 20 h 45"/>
                  <a:gd name="T20" fmla="*/ 0 w 88"/>
                  <a:gd name="T21" fmla="*/ 22 h 45"/>
                  <a:gd name="T22" fmla="*/ 3 w 88"/>
                  <a:gd name="T23" fmla="*/ 21 h 45"/>
                  <a:gd name="T24" fmla="*/ 8 w 88"/>
                  <a:gd name="T25" fmla="*/ 17 h 45"/>
                  <a:gd name="T26" fmla="*/ 14 w 88"/>
                  <a:gd name="T27" fmla="*/ 12 h 45"/>
                  <a:gd name="T28" fmla="*/ 23 w 88"/>
                  <a:gd name="T29" fmla="*/ 7 h 45"/>
                  <a:gd name="T30" fmla="*/ 28 w 88"/>
                  <a:gd name="T31" fmla="*/ 4 h 45"/>
                  <a:gd name="T32" fmla="*/ 37 w 88"/>
                  <a:gd name="T33" fmla="*/ 6 h 45"/>
                  <a:gd name="T34" fmla="*/ 60 w 88"/>
                  <a:gd name="T35" fmla="*/ 14 h 45"/>
                  <a:gd name="T36" fmla="*/ 81 w 88"/>
                  <a:gd name="T37" fmla="*/ 22 h 45"/>
                  <a:gd name="T38" fmla="*/ 87 w 88"/>
                  <a:gd name="T39" fmla="*/ 25 h 45"/>
                  <a:gd name="T40" fmla="*/ 88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3" y="3"/>
                    </a:lnTo>
                    <a:lnTo>
                      <a:pt x="6" y="27"/>
                    </a:lnTo>
                    <a:lnTo>
                      <a:pt x="2" y="36"/>
                    </a:lnTo>
                    <a:lnTo>
                      <a:pt x="0" y="39"/>
                    </a:lnTo>
                    <a:lnTo>
                      <a:pt x="3" y="37"/>
                    </a:lnTo>
                    <a:lnTo>
                      <a:pt x="8" y="31"/>
                    </a:lnTo>
                    <a:lnTo>
                      <a:pt x="14" y="22"/>
                    </a:lnTo>
                    <a:lnTo>
                      <a:pt x="23"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endParaRPr lang="en-US"/>
              </a:p>
            </p:txBody>
          </p:sp>
          <p:sp>
            <p:nvSpPr>
              <p:cNvPr id="61504" name="Freeform 73"/>
              <p:cNvSpPr>
                <a:spLocks/>
              </p:cNvSpPr>
              <p:nvPr/>
            </p:nvSpPr>
            <p:spPr bwMode="auto">
              <a:xfrm>
                <a:off x="2037" y="3927"/>
                <a:ext cx="105" cy="103"/>
              </a:xfrm>
              <a:custGeom>
                <a:avLst/>
                <a:gdLst>
                  <a:gd name="T0" fmla="*/ 0 w 106"/>
                  <a:gd name="T1" fmla="*/ 36 h 119"/>
                  <a:gd name="T2" fmla="*/ 3 w 106"/>
                  <a:gd name="T3" fmla="*/ 34 h 119"/>
                  <a:gd name="T4" fmla="*/ 8 w 106"/>
                  <a:gd name="T5" fmla="*/ 31 h 119"/>
                  <a:gd name="T6" fmla="*/ 11 w 106"/>
                  <a:gd name="T7" fmla="*/ 29 h 119"/>
                  <a:gd name="T8" fmla="*/ 21 w 106"/>
                  <a:gd name="T9" fmla="*/ 22 h 119"/>
                  <a:gd name="T10" fmla="*/ 35 w 106"/>
                  <a:gd name="T11" fmla="*/ 14 h 119"/>
                  <a:gd name="T12" fmla="*/ 46 w 106"/>
                  <a:gd name="T13" fmla="*/ 7 h 119"/>
                  <a:gd name="T14" fmla="*/ 56 w 106"/>
                  <a:gd name="T15" fmla="*/ 3 h 119"/>
                  <a:gd name="T16" fmla="*/ 68 w 106"/>
                  <a:gd name="T17" fmla="*/ 0 h 119"/>
                  <a:gd name="T18" fmla="*/ 72 w 106"/>
                  <a:gd name="T19" fmla="*/ 1 h 119"/>
                  <a:gd name="T20" fmla="*/ 77 w 106"/>
                  <a:gd name="T21" fmla="*/ 3 h 119"/>
                  <a:gd name="T22" fmla="*/ 84 w 106"/>
                  <a:gd name="T23" fmla="*/ 10 h 119"/>
                  <a:gd name="T24" fmla="*/ 90 w 106"/>
                  <a:gd name="T25" fmla="*/ 19 h 119"/>
                  <a:gd name="T26" fmla="*/ 98 w 106"/>
                  <a:gd name="T27" fmla="*/ 40 h 119"/>
                  <a:gd name="T28" fmla="*/ 101 w 106"/>
                  <a:gd name="T29" fmla="*/ 51 h 119"/>
                  <a:gd name="T30" fmla="*/ 102 w 106"/>
                  <a:gd name="T31" fmla="*/ 59 h 119"/>
                  <a:gd name="T32" fmla="*/ 102 w 106"/>
                  <a:gd name="T33" fmla="*/ 67 h 119"/>
                  <a:gd name="T34" fmla="*/ 101 w 106"/>
                  <a:gd name="T35" fmla="*/ 65 h 119"/>
                  <a:gd name="T36" fmla="*/ 98 w 106"/>
                  <a:gd name="T37" fmla="*/ 60 h 119"/>
                  <a:gd name="T38" fmla="*/ 95 w 106"/>
                  <a:gd name="T39" fmla="*/ 52 h 119"/>
                  <a:gd name="T40" fmla="*/ 90 w 106"/>
                  <a:gd name="T41" fmla="*/ 42 h 119"/>
                  <a:gd name="T42" fmla="*/ 78 w 106"/>
                  <a:gd name="T43" fmla="*/ 23 h 119"/>
                  <a:gd name="T44" fmla="*/ 71 w 106"/>
                  <a:gd name="T45" fmla="*/ 13 h 119"/>
                  <a:gd name="T46" fmla="*/ 63 w 106"/>
                  <a:gd name="T47" fmla="*/ 7 h 119"/>
                  <a:gd name="T48" fmla="*/ 59 w 106"/>
                  <a:gd name="T49" fmla="*/ 4 h 119"/>
                  <a:gd name="T50" fmla="*/ 54 w 106"/>
                  <a:gd name="T51" fmla="*/ 3 h 119"/>
                  <a:gd name="T52" fmla="*/ 48 w 106"/>
                  <a:gd name="T53" fmla="*/ 4 h 119"/>
                  <a:gd name="T54" fmla="*/ 36 w 106"/>
                  <a:gd name="T55" fmla="*/ 10 h 119"/>
                  <a:gd name="T56" fmla="*/ 15 w 106"/>
                  <a:gd name="T57" fmla="*/ 23 h 119"/>
                  <a:gd name="T58" fmla="*/ 8 w 106"/>
                  <a:gd name="T59" fmla="*/ 30 h 119"/>
                  <a:gd name="T60" fmla="*/ 2 w 106"/>
                  <a:gd name="T61" fmla="*/ 35 h 119"/>
                  <a:gd name="T62" fmla="*/ 0 w 106"/>
                  <a:gd name="T63" fmla="*/ 36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8" y="57"/>
                    </a:lnTo>
                    <a:lnTo>
                      <a:pt x="11" y="51"/>
                    </a:lnTo>
                    <a:lnTo>
                      <a:pt x="21" y="39"/>
                    </a:lnTo>
                    <a:lnTo>
                      <a:pt x="35" y="25"/>
                    </a:lnTo>
                    <a:lnTo>
                      <a:pt x="46" y="12"/>
                    </a:lnTo>
                    <a:lnTo>
                      <a:pt x="60" y="3"/>
                    </a:lnTo>
                    <a:lnTo>
                      <a:pt x="72" y="0"/>
                    </a:lnTo>
                    <a:lnTo>
                      <a:pt x="76" y="1"/>
                    </a:lnTo>
                    <a:lnTo>
                      <a:pt x="81" y="4"/>
                    </a:lnTo>
                    <a:lnTo>
                      <a:pt x="88" y="17"/>
                    </a:lnTo>
                    <a:lnTo>
                      <a:pt x="94" y="34"/>
                    </a:lnTo>
                    <a:lnTo>
                      <a:pt x="102" y="71"/>
                    </a:lnTo>
                    <a:lnTo>
                      <a:pt x="105" y="90"/>
                    </a:lnTo>
                    <a:lnTo>
                      <a:pt x="106" y="105"/>
                    </a:lnTo>
                    <a:lnTo>
                      <a:pt x="106" y="119"/>
                    </a:lnTo>
                    <a:lnTo>
                      <a:pt x="105" y="116"/>
                    </a:lnTo>
                    <a:lnTo>
                      <a:pt x="102" y="107"/>
                    </a:lnTo>
                    <a:lnTo>
                      <a:pt x="99" y="93"/>
                    </a:lnTo>
                    <a:lnTo>
                      <a:pt x="94" y="76"/>
                    </a:lnTo>
                    <a:lnTo>
                      <a:pt x="82" y="40"/>
                    </a:lnTo>
                    <a:lnTo>
                      <a:pt x="75" y="23"/>
                    </a:lnTo>
                    <a:lnTo>
                      <a:pt x="67" y="11"/>
                    </a:lnTo>
                    <a:lnTo>
                      <a:pt x="63" y="8"/>
                    </a:lnTo>
                    <a:lnTo>
                      <a:pt x="58" y="6"/>
                    </a:lnTo>
                    <a:lnTo>
                      <a:pt x="48" y="8"/>
                    </a:lnTo>
                    <a:lnTo>
                      <a:pt x="36" y="17"/>
                    </a:lnTo>
                    <a:lnTo>
                      <a:pt x="15" y="42"/>
                    </a:lnTo>
                    <a:lnTo>
                      <a:pt x="8" y="54"/>
                    </a:lnTo>
                    <a:lnTo>
                      <a:pt x="2" y="62"/>
                    </a:lnTo>
                    <a:lnTo>
                      <a:pt x="0" y="65"/>
                    </a:lnTo>
                    <a:close/>
                  </a:path>
                </a:pathLst>
              </a:custGeom>
              <a:solidFill>
                <a:srgbClr val="00C200"/>
              </a:solidFill>
              <a:ln w="0">
                <a:solidFill>
                  <a:srgbClr val="000000"/>
                </a:solidFill>
                <a:round/>
                <a:headEnd/>
                <a:tailEnd/>
              </a:ln>
            </p:spPr>
            <p:txBody>
              <a:bodyPr/>
              <a:lstStyle/>
              <a:p>
                <a:endParaRPr lang="en-US"/>
              </a:p>
            </p:txBody>
          </p:sp>
          <p:sp>
            <p:nvSpPr>
              <p:cNvPr id="61505" name="Freeform 74"/>
              <p:cNvSpPr>
                <a:spLocks/>
              </p:cNvSpPr>
              <p:nvPr/>
            </p:nvSpPr>
            <p:spPr bwMode="auto">
              <a:xfrm>
                <a:off x="2138" y="3937"/>
                <a:ext cx="125" cy="95"/>
              </a:xfrm>
              <a:custGeom>
                <a:avLst/>
                <a:gdLst>
                  <a:gd name="T0" fmla="*/ 122 w 126"/>
                  <a:gd name="T1" fmla="*/ 0 h 110"/>
                  <a:gd name="T2" fmla="*/ 118 w 126"/>
                  <a:gd name="T3" fmla="*/ 0 h 110"/>
                  <a:gd name="T4" fmla="*/ 109 w 126"/>
                  <a:gd name="T5" fmla="*/ 1 h 110"/>
                  <a:gd name="T6" fmla="*/ 96 w 126"/>
                  <a:gd name="T7" fmla="*/ 3 h 110"/>
                  <a:gd name="T8" fmla="*/ 81 w 126"/>
                  <a:gd name="T9" fmla="*/ 3 h 110"/>
                  <a:gd name="T10" fmla="*/ 53 w 126"/>
                  <a:gd name="T11" fmla="*/ 10 h 110"/>
                  <a:gd name="T12" fmla="*/ 38 w 126"/>
                  <a:gd name="T13" fmla="*/ 14 h 110"/>
                  <a:gd name="T14" fmla="*/ 29 w 126"/>
                  <a:gd name="T15" fmla="*/ 19 h 110"/>
                  <a:gd name="T16" fmla="*/ 18 w 126"/>
                  <a:gd name="T17" fmla="*/ 30 h 110"/>
                  <a:gd name="T18" fmla="*/ 7 w 126"/>
                  <a:gd name="T19" fmla="*/ 45 h 110"/>
                  <a:gd name="T20" fmla="*/ 3 w 126"/>
                  <a:gd name="T21" fmla="*/ 51 h 110"/>
                  <a:gd name="T22" fmla="*/ 1 w 126"/>
                  <a:gd name="T23" fmla="*/ 55 h 110"/>
                  <a:gd name="T24" fmla="*/ 0 w 126"/>
                  <a:gd name="T25" fmla="*/ 59 h 110"/>
                  <a:gd name="T26" fmla="*/ 0 w 126"/>
                  <a:gd name="T27" fmla="*/ 61 h 110"/>
                  <a:gd name="T28" fmla="*/ 1 w 126"/>
                  <a:gd name="T29" fmla="*/ 60 h 110"/>
                  <a:gd name="T30" fmla="*/ 4 w 126"/>
                  <a:gd name="T31" fmla="*/ 58 h 110"/>
                  <a:gd name="T32" fmla="*/ 9 w 126"/>
                  <a:gd name="T33" fmla="*/ 52 h 110"/>
                  <a:gd name="T34" fmla="*/ 15 w 126"/>
                  <a:gd name="T35" fmla="*/ 47 h 110"/>
                  <a:gd name="T36" fmla="*/ 28 w 126"/>
                  <a:gd name="T37" fmla="*/ 35 h 110"/>
                  <a:gd name="T38" fmla="*/ 43 w 126"/>
                  <a:gd name="T39" fmla="*/ 22 h 110"/>
                  <a:gd name="T40" fmla="*/ 52 w 126"/>
                  <a:gd name="T41" fmla="*/ 18 h 110"/>
                  <a:gd name="T42" fmla="*/ 63 w 126"/>
                  <a:gd name="T43" fmla="*/ 14 h 110"/>
                  <a:gd name="T44" fmla="*/ 88 w 126"/>
                  <a:gd name="T45" fmla="*/ 6 h 110"/>
                  <a:gd name="T46" fmla="*/ 102 w 126"/>
                  <a:gd name="T47" fmla="*/ 3 h 110"/>
                  <a:gd name="T48" fmla="*/ 113 w 126"/>
                  <a:gd name="T49" fmla="*/ 3 h 110"/>
                  <a:gd name="T50" fmla="*/ 119 w 126"/>
                  <a:gd name="T51" fmla="*/ 1 h 110"/>
                  <a:gd name="T52" fmla="*/ 122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100" y="4"/>
                    </a:lnTo>
                    <a:lnTo>
                      <a:pt x="85" y="7"/>
                    </a:lnTo>
                    <a:lnTo>
                      <a:pt x="53" y="18"/>
                    </a:lnTo>
                    <a:lnTo>
                      <a:pt x="38" y="26"/>
                    </a:lnTo>
                    <a:lnTo>
                      <a:pt x="29"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7" y="3"/>
                    </a:lnTo>
                    <a:lnTo>
                      <a:pt x="123" y="1"/>
                    </a:lnTo>
                    <a:lnTo>
                      <a:pt x="126" y="0"/>
                    </a:lnTo>
                    <a:close/>
                  </a:path>
                </a:pathLst>
              </a:custGeom>
              <a:solidFill>
                <a:srgbClr val="00C200"/>
              </a:solidFill>
              <a:ln w="0">
                <a:solidFill>
                  <a:srgbClr val="000000"/>
                </a:solidFill>
                <a:round/>
                <a:headEnd/>
                <a:tailEnd/>
              </a:ln>
            </p:spPr>
            <p:txBody>
              <a:bodyPr/>
              <a:lstStyle/>
              <a:p>
                <a:endParaRPr lang="en-US"/>
              </a:p>
            </p:txBody>
          </p:sp>
          <p:sp>
            <p:nvSpPr>
              <p:cNvPr id="61506" name="Freeform 75"/>
              <p:cNvSpPr>
                <a:spLocks/>
              </p:cNvSpPr>
              <p:nvPr/>
            </p:nvSpPr>
            <p:spPr bwMode="auto">
              <a:xfrm>
                <a:off x="2135" y="3884"/>
                <a:ext cx="124" cy="146"/>
              </a:xfrm>
              <a:custGeom>
                <a:avLst/>
                <a:gdLst>
                  <a:gd name="T0" fmla="*/ 121 w 125"/>
                  <a:gd name="T1" fmla="*/ 0 h 169"/>
                  <a:gd name="T2" fmla="*/ 118 w 125"/>
                  <a:gd name="T3" fmla="*/ 3 h 169"/>
                  <a:gd name="T4" fmla="*/ 109 w 125"/>
                  <a:gd name="T5" fmla="*/ 6 h 169"/>
                  <a:gd name="T6" fmla="*/ 97 w 125"/>
                  <a:gd name="T7" fmla="*/ 10 h 169"/>
                  <a:gd name="T8" fmla="*/ 84 w 125"/>
                  <a:gd name="T9" fmla="*/ 17 h 169"/>
                  <a:gd name="T10" fmla="*/ 58 w 125"/>
                  <a:gd name="T11" fmla="*/ 32 h 169"/>
                  <a:gd name="T12" fmla="*/ 46 w 125"/>
                  <a:gd name="T13" fmla="*/ 39 h 169"/>
                  <a:gd name="T14" fmla="*/ 35 w 125"/>
                  <a:gd name="T15" fmla="*/ 45 h 169"/>
                  <a:gd name="T16" fmla="*/ 21 w 125"/>
                  <a:gd name="T17" fmla="*/ 59 h 169"/>
                  <a:gd name="T18" fmla="*/ 9 w 125"/>
                  <a:gd name="T19" fmla="*/ 75 h 169"/>
                  <a:gd name="T20" fmla="*/ 4 w 125"/>
                  <a:gd name="T21" fmla="*/ 82 h 169"/>
                  <a:gd name="T22" fmla="*/ 1 w 125"/>
                  <a:gd name="T23" fmla="*/ 87 h 169"/>
                  <a:gd name="T24" fmla="*/ 0 w 125"/>
                  <a:gd name="T25" fmla="*/ 92 h 169"/>
                  <a:gd name="T26" fmla="*/ 0 w 125"/>
                  <a:gd name="T27" fmla="*/ 94 h 169"/>
                  <a:gd name="T28" fmla="*/ 1 w 125"/>
                  <a:gd name="T29" fmla="*/ 92 h 169"/>
                  <a:gd name="T30" fmla="*/ 6 w 125"/>
                  <a:gd name="T31" fmla="*/ 89 h 169"/>
                  <a:gd name="T32" fmla="*/ 12 w 125"/>
                  <a:gd name="T33" fmla="*/ 84 h 169"/>
                  <a:gd name="T34" fmla="*/ 18 w 125"/>
                  <a:gd name="T35" fmla="*/ 77 h 169"/>
                  <a:gd name="T36" fmla="*/ 32 w 125"/>
                  <a:gd name="T37" fmla="*/ 63 h 169"/>
                  <a:gd name="T38" fmla="*/ 49 w 125"/>
                  <a:gd name="T39" fmla="*/ 50 h 169"/>
                  <a:gd name="T40" fmla="*/ 58 w 125"/>
                  <a:gd name="T41" fmla="*/ 42 h 169"/>
                  <a:gd name="T42" fmla="*/ 66 w 125"/>
                  <a:gd name="T43" fmla="*/ 35 h 169"/>
                  <a:gd name="T44" fmla="*/ 93 w 125"/>
                  <a:gd name="T45" fmla="*/ 19 h 169"/>
                  <a:gd name="T46" fmla="*/ 103 w 125"/>
                  <a:gd name="T47" fmla="*/ 12 h 169"/>
                  <a:gd name="T48" fmla="*/ 114 w 125"/>
                  <a:gd name="T49" fmla="*/ 7 h 169"/>
                  <a:gd name="T50" fmla="*/ 119 w 125"/>
                  <a:gd name="T51" fmla="*/ 3 h 169"/>
                  <a:gd name="T52" fmla="*/ 121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1" y="106"/>
                    </a:lnTo>
                    <a:lnTo>
                      <a:pt x="9" y="135"/>
                    </a:lnTo>
                    <a:lnTo>
                      <a:pt x="4" y="147"/>
                    </a:lnTo>
                    <a:lnTo>
                      <a:pt x="1" y="158"/>
                    </a:lnTo>
                    <a:lnTo>
                      <a:pt x="0" y="166"/>
                    </a:lnTo>
                    <a:lnTo>
                      <a:pt x="0" y="169"/>
                    </a:lnTo>
                    <a:lnTo>
                      <a:pt x="1" y="166"/>
                    </a:lnTo>
                    <a:lnTo>
                      <a:pt x="6" y="160"/>
                    </a:lnTo>
                    <a:lnTo>
                      <a:pt x="12" y="150"/>
                    </a:lnTo>
                    <a:lnTo>
                      <a:pt x="18" y="138"/>
                    </a:lnTo>
                    <a:lnTo>
                      <a:pt x="32" y="112"/>
                    </a:lnTo>
                    <a:lnTo>
                      <a:pt x="49" y="89"/>
                    </a:lnTo>
                    <a:lnTo>
                      <a:pt x="58" y="76"/>
                    </a:lnTo>
                    <a:lnTo>
                      <a:pt x="70" y="64"/>
                    </a:lnTo>
                    <a:lnTo>
                      <a:pt x="97" y="34"/>
                    </a:lnTo>
                    <a:lnTo>
                      <a:pt x="107" y="22"/>
                    </a:lnTo>
                    <a:lnTo>
                      <a:pt x="118" y="11"/>
                    </a:lnTo>
                    <a:lnTo>
                      <a:pt x="123" y="3"/>
                    </a:lnTo>
                    <a:lnTo>
                      <a:pt x="125" y="0"/>
                    </a:lnTo>
                    <a:close/>
                  </a:path>
                </a:pathLst>
              </a:custGeom>
              <a:solidFill>
                <a:srgbClr val="00C200"/>
              </a:solidFill>
              <a:ln w="0">
                <a:solidFill>
                  <a:srgbClr val="000000"/>
                </a:solidFill>
                <a:round/>
                <a:headEnd/>
                <a:tailEnd/>
              </a:ln>
            </p:spPr>
            <p:txBody>
              <a:bodyPr/>
              <a:lstStyle/>
              <a:p>
                <a:endParaRPr lang="en-US"/>
              </a:p>
            </p:txBody>
          </p:sp>
          <p:sp>
            <p:nvSpPr>
              <p:cNvPr id="61507" name="Freeform 76"/>
              <p:cNvSpPr>
                <a:spLocks/>
              </p:cNvSpPr>
              <p:nvPr/>
            </p:nvSpPr>
            <p:spPr bwMode="auto">
              <a:xfrm>
                <a:off x="2133" y="3873"/>
                <a:ext cx="91" cy="159"/>
              </a:xfrm>
              <a:custGeom>
                <a:avLst/>
                <a:gdLst>
                  <a:gd name="T0" fmla="*/ 91 w 91"/>
                  <a:gd name="T1" fmla="*/ 0 h 183"/>
                  <a:gd name="T2" fmla="*/ 88 w 91"/>
                  <a:gd name="T3" fmla="*/ 3 h 183"/>
                  <a:gd name="T4" fmla="*/ 81 w 91"/>
                  <a:gd name="T5" fmla="*/ 7 h 183"/>
                  <a:gd name="T6" fmla="*/ 72 w 91"/>
                  <a:gd name="T7" fmla="*/ 13 h 183"/>
                  <a:gd name="T8" fmla="*/ 61 w 91"/>
                  <a:gd name="T9" fmla="*/ 23 h 183"/>
                  <a:gd name="T10" fmla="*/ 48 w 91"/>
                  <a:gd name="T11" fmla="*/ 32 h 183"/>
                  <a:gd name="T12" fmla="*/ 36 w 91"/>
                  <a:gd name="T13" fmla="*/ 42 h 183"/>
                  <a:gd name="T14" fmla="*/ 26 w 91"/>
                  <a:gd name="T15" fmla="*/ 50 h 183"/>
                  <a:gd name="T16" fmla="*/ 17 w 91"/>
                  <a:gd name="T17" fmla="*/ 57 h 183"/>
                  <a:gd name="T18" fmla="*/ 11 w 91"/>
                  <a:gd name="T19" fmla="*/ 63 h 183"/>
                  <a:gd name="T20" fmla="*/ 5 w 91"/>
                  <a:gd name="T21" fmla="*/ 71 h 183"/>
                  <a:gd name="T22" fmla="*/ 2 w 91"/>
                  <a:gd name="T23" fmla="*/ 87 h 183"/>
                  <a:gd name="T24" fmla="*/ 0 w 91"/>
                  <a:gd name="T25" fmla="*/ 93 h 183"/>
                  <a:gd name="T26" fmla="*/ 2 w 91"/>
                  <a:gd name="T27" fmla="*/ 98 h 183"/>
                  <a:gd name="T28" fmla="*/ 2 w 91"/>
                  <a:gd name="T29" fmla="*/ 103 h 183"/>
                  <a:gd name="T30" fmla="*/ 3 w 91"/>
                  <a:gd name="T31" fmla="*/ 104 h 183"/>
                  <a:gd name="T32" fmla="*/ 3 w 91"/>
                  <a:gd name="T33" fmla="*/ 103 h 183"/>
                  <a:gd name="T34" fmla="*/ 5 w 91"/>
                  <a:gd name="T35" fmla="*/ 100 h 183"/>
                  <a:gd name="T36" fmla="*/ 6 w 91"/>
                  <a:gd name="T37" fmla="*/ 95 h 183"/>
                  <a:gd name="T38" fmla="*/ 9 w 91"/>
                  <a:gd name="T39" fmla="*/ 88 h 183"/>
                  <a:gd name="T40" fmla="*/ 17 w 91"/>
                  <a:gd name="T41" fmla="*/ 72 h 183"/>
                  <a:gd name="T42" fmla="*/ 29 w 91"/>
                  <a:gd name="T43" fmla="*/ 58 h 183"/>
                  <a:gd name="T44" fmla="*/ 37 w 91"/>
                  <a:gd name="T45" fmla="*/ 51 h 183"/>
                  <a:gd name="T46" fmla="*/ 48 w 91"/>
                  <a:gd name="T47" fmla="*/ 43 h 183"/>
                  <a:gd name="T48" fmla="*/ 69 w 91"/>
                  <a:gd name="T49" fmla="*/ 23 h 183"/>
                  <a:gd name="T50" fmla="*/ 78 w 91"/>
                  <a:gd name="T51" fmla="*/ 15 h 183"/>
                  <a:gd name="T52" fmla="*/ 85 w 91"/>
                  <a:gd name="T53" fmla="*/ 7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6" y="88"/>
                    </a:lnTo>
                    <a:lnTo>
                      <a:pt x="17"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7" y="127"/>
                    </a:lnTo>
                    <a:lnTo>
                      <a:pt x="29"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endParaRPr lang="en-US"/>
              </a:p>
            </p:txBody>
          </p:sp>
          <p:sp>
            <p:nvSpPr>
              <p:cNvPr id="61508" name="Freeform 77"/>
              <p:cNvSpPr>
                <a:spLocks/>
              </p:cNvSpPr>
              <p:nvPr/>
            </p:nvSpPr>
            <p:spPr bwMode="auto">
              <a:xfrm>
                <a:off x="2138" y="3954"/>
                <a:ext cx="115" cy="80"/>
              </a:xfrm>
              <a:custGeom>
                <a:avLst/>
                <a:gdLst>
                  <a:gd name="T0" fmla="*/ 115 w 115"/>
                  <a:gd name="T1" fmla="*/ 35 h 93"/>
                  <a:gd name="T2" fmla="*/ 112 w 115"/>
                  <a:gd name="T3" fmla="*/ 34 h 93"/>
                  <a:gd name="T4" fmla="*/ 104 w 115"/>
                  <a:gd name="T5" fmla="*/ 29 h 93"/>
                  <a:gd name="T6" fmla="*/ 94 w 115"/>
                  <a:gd name="T7" fmla="*/ 21 h 93"/>
                  <a:gd name="T8" fmla="*/ 82 w 115"/>
                  <a:gd name="T9" fmla="*/ 14 h 93"/>
                  <a:gd name="T10" fmla="*/ 68 w 115"/>
                  <a:gd name="T11" fmla="*/ 7 h 93"/>
                  <a:gd name="T12" fmla="*/ 55 w 115"/>
                  <a:gd name="T13" fmla="*/ 3 h 93"/>
                  <a:gd name="T14" fmla="*/ 44 w 115"/>
                  <a:gd name="T15" fmla="*/ 0 h 93"/>
                  <a:gd name="T16" fmla="*/ 38 w 115"/>
                  <a:gd name="T17" fmla="*/ 1 h 93"/>
                  <a:gd name="T18" fmla="*/ 34 w 115"/>
                  <a:gd name="T19" fmla="*/ 3 h 93"/>
                  <a:gd name="T20" fmla="*/ 19 w 115"/>
                  <a:gd name="T21" fmla="*/ 17 h 93"/>
                  <a:gd name="T22" fmla="*/ 9 w 115"/>
                  <a:gd name="T23" fmla="*/ 33 h 93"/>
                  <a:gd name="T24" fmla="*/ 4 w 115"/>
                  <a:gd name="T25" fmla="*/ 39 h 93"/>
                  <a:gd name="T26" fmla="*/ 1 w 115"/>
                  <a:gd name="T27" fmla="*/ 45 h 93"/>
                  <a:gd name="T28" fmla="*/ 0 w 115"/>
                  <a:gd name="T29" fmla="*/ 49 h 93"/>
                  <a:gd name="T30" fmla="*/ 0 w 115"/>
                  <a:gd name="T31" fmla="*/ 51 h 93"/>
                  <a:gd name="T32" fmla="*/ 1 w 115"/>
                  <a:gd name="T33" fmla="*/ 50 h 93"/>
                  <a:gd name="T34" fmla="*/ 6 w 115"/>
                  <a:gd name="T35" fmla="*/ 46 h 93"/>
                  <a:gd name="T36" fmla="*/ 12 w 115"/>
                  <a:gd name="T37" fmla="*/ 41 h 93"/>
                  <a:gd name="T38" fmla="*/ 18 w 115"/>
                  <a:gd name="T39" fmla="*/ 34 h 93"/>
                  <a:gd name="T40" fmla="*/ 32 w 115"/>
                  <a:gd name="T41" fmla="*/ 21 h 93"/>
                  <a:gd name="T42" fmla="*/ 49 w 115"/>
                  <a:gd name="T43" fmla="*/ 7 h 93"/>
                  <a:gd name="T44" fmla="*/ 53 w 115"/>
                  <a:gd name="T45" fmla="*/ 4 h 93"/>
                  <a:gd name="T46" fmla="*/ 58 w 115"/>
                  <a:gd name="T47" fmla="*/ 3 h 93"/>
                  <a:gd name="T48" fmla="*/ 68 w 115"/>
                  <a:gd name="T49" fmla="*/ 5 h 93"/>
                  <a:gd name="T50" fmla="*/ 80 w 115"/>
                  <a:gd name="T51" fmla="*/ 9 h 93"/>
                  <a:gd name="T52" fmla="*/ 101 w 115"/>
                  <a:gd name="T53" fmla="*/ 23 h 93"/>
                  <a:gd name="T54" fmla="*/ 109 w 115"/>
                  <a:gd name="T55" fmla="*/ 29 h 93"/>
                  <a:gd name="T56" fmla="*/ 113 w 115"/>
                  <a:gd name="T57" fmla="*/ 34 h 93"/>
                  <a:gd name="T58" fmla="*/ 115 w 115"/>
                  <a:gd name="T59" fmla="*/ 3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2" y="76"/>
                    </a:lnTo>
                    <a:lnTo>
                      <a:pt x="18" y="63"/>
                    </a:lnTo>
                    <a:lnTo>
                      <a:pt x="32" y="37"/>
                    </a:lnTo>
                    <a:lnTo>
                      <a:pt x="49" y="12"/>
                    </a:lnTo>
                    <a:lnTo>
                      <a:pt x="53" y="8"/>
                    </a:lnTo>
                    <a:lnTo>
                      <a:pt x="58" y="6"/>
                    </a:lnTo>
                    <a:lnTo>
                      <a:pt x="68" y="9"/>
                    </a:lnTo>
                    <a:lnTo>
                      <a:pt x="80" y="17"/>
                    </a:lnTo>
                    <a:lnTo>
                      <a:pt x="101" y="42"/>
                    </a:lnTo>
                    <a:lnTo>
                      <a:pt x="109" y="54"/>
                    </a:lnTo>
                    <a:lnTo>
                      <a:pt x="113" y="62"/>
                    </a:lnTo>
                    <a:lnTo>
                      <a:pt x="115" y="65"/>
                    </a:lnTo>
                    <a:close/>
                  </a:path>
                </a:pathLst>
              </a:custGeom>
              <a:solidFill>
                <a:srgbClr val="00C200"/>
              </a:solidFill>
              <a:ln w="0">
                <a:solidFill>
                  <a:srgbClr val="000000"/>
                </a:solidFill>
                <a:round/>
                <a:headEnd/>
                <a:tailEnd/>
              </a:ln>
            </p:spPr>
            <p:txBody>
              <a:bodyPr/>
              <a:lstStyle/>
              <a:p>
                <a:endParaRPr lang="en-US"/>
              </a:p>
            </p:txBody>
          </p:sp>
          <p:sp>
            <p:nvSpPr>
              <p:cNvPr id="61509" name="Freeform 78"/>
              <p:cNvSpPr>
                <a:spLocks/>
              </p:cNvSpPr>
              <p:nvPr/>
            </p:nvSpPr>
            <p:spPr bwMode="auto">
              <a:xfrm>
                <a:off x="2135" y="3987"/>
                <a:ext cx="64" cy="45"/>
              </a:xfrm>
              <a:custGeom>
                <a:avLst/>
                <a:gdLst>
                  <a:gd name="T0" fmla="*/ 64 w 64"/>
                  <a:gd name="T1" fmla="*/ 22 h 52"/>
                  <a:gd name="T2" fmla="*/ 62 w 64"/>
                  <a:gd name="T3" fmla="*/ 20 h 52"/>
                  <a:gd name="T4" fmla="*/ 58 w 64"/>
                  <a:gd name="T5" fmla="*/ 17 h 52"/>
                  <a:gd name="T6" fmla="*/ 46 w 64"/>
                  <a:gd name="T7" fmla="*/ 8 h 52"/>
                  <a:gd name="T8" fmla="*/ 31 w 64"/>
                  <a:gd name="T9" fmla="*/ 2 h 52"/>
                  <a:gd name="T10" fmla="*/ 25 w 64"/>
                  <a:gd name="T11" fmla="*/ 0 h 52"/>
                  <a:gd name="T12" fmla="*/ 19 w 64"/>
                  <a:gd name="T13" fmla="*/ 3 h 52"/>
                  <a:gd name="T14" fmla="*/ 6 w 64"/>
                  <a:gd name="T15" fmla="*/ 19 h 52"/>
                  <a:gd name="T16" fmla="*/ 1 w 64"/>
                  <a:gd name="T17" fmla="*/ 26 h 52"/>
                  <a:gd name="T18" fmla="*/ 0 w 64"/>
                  <a:gd name="T19" fmla="*/ 28 h 52"/>
                  <a:gd name="T20" fmla="*/ 0 w 64"/>
                  <a:gd name="T21" fmla="*/ 29 h 52"/>
                  <a:gd name="T22" fmla="*/ 1 w 64"/>
                  <a:gd name="T23" fmla="*/ 28 h 52"/>
                  <a:gd name="T24" fmla="*/ 3 w 64"/>
                  <a:gd name="T25" fmla="*/ 26 h 52"/>
                  <a:gd name="T26" fmla="*/ 10 w 64"/>
                  <a:gd name="T27" fmla="*/ 20 h 52"/>
                  <a:gd name="T28" fmla="*/ 28 w 64"/>
                  <a:gd name="T29" fmla="*/ 3 h 52"/>
                  <a:gd name="T30" fmla="*/ 32 w 64"/>
                  <a:gd name="T31" fmla="*/ 3 h 52"/>
                  <a:gd name="T32" fmla="*/ 38 w 64"/>
                  <a:gd name="T33" fmla="*/ 3 h 52"/>
                  <a:gd name="T34" fmla="*/ 50 w 64"/>
                  <a:gd name="T35" fmla="*/ 10 h 52"/>
                  <a:gd name="T36" fmla="*/ 61 w 64"/>
                  <a:gd name="T37" fmla="*/ 17 h 52"/>
                  <a:gd name="T38" fmla="*/ 64 w 64"/>
                  <a:gd name="T39" fmla="*/ 20 h 52"/>
                  <a:gd name="T40" fmla="*/ 64 w 64"/>
                  <a:gd name="T41" fmla="*/ 2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2" y="4"/>
                    </a:lnTo>
                    <a:lnTo>
                      <a:pt x="38"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endParaRPr lang="en-US"/>
              </a:p>
            </p:txBody>
          </p:sp>
          <p:sp>
            <p:nvSpPr>
              <p:cNvPr id="61510" name="Freeform 79"/>
              <p:cNvSpPr>
                <a:spLocks/>
              </p:cNvSpPr>
              <p:nvPr/>
            </p:nvSpPr>
            <p:spPr bwMode="auto">
              <a:xfrm>
                <a:off x="2083" y="3981"/>
                <a:ext cx="56" cy="45"/>
              </a:xfrm>
              <a:custGeom>
                <a:avLst/>
                <a:gdLst>
                  <a:gd name="T0" fmla="*/ 0 w 57"/>
                  <a:gd name="T1" fmla="*/ 8 h 52"/>
                  <a:gd name="T2" fmla="*/ 2 w 57"/>
                  <a:gd name="T3" fmla="*/ 7 h 52"/>
                  <a:gd name="T4" fmla="*/ 5 w 57"/>
                  <a:gd name="T5" fmla="*/ 7 h 52"/>
                  <a:gd name="T6" fmla="*/ 9 w 57"/>
                  <a:gd name="T7" fmla="*/ 3 h 52"/>
                  <a:gd name="T8" fmla="*/ 15 w 57"/>
                  <a:gd name="T9" fmla="*/ 3 h 52"/>
                  <a:gd name="T10" fmla="*/ 27 w 57"/>
                  <a:gd name="T11" fmla="*/ 0 h 52"/>
                  <a:gd name="T12" fmla="*/ 29 w 57"/>
                  <a:gd name="T13" fmla="*/ 0 h 52"/>
                  <a:gd name="T14" fmla="*/ 34 w 57"/>
                  <a:gd name="T15" fmla="*/ 3 h 52"/>
                  <a:gd name="T16" fmla="*/ 43 w 57"/>
                  <a:gd name="T17" fmla="*/ 10 h 52"/>
                  <a:gd name="T18" fmla="*/ 49 w 57"/>
                  <a:gd name="T19" fmla="*/ 19 h 52"/>
                  <a:gd name="T20" fmla="*/ 53 w 57"/>
                  <a:gd name="T21" fmla="*/ 27 h 52"/>
                  <a:gd name="T22" fmla="*/ 53 w 57"/>
                  <a:gd name="T23" fmla="*/ 29 h 52"/>
                  <a:gd name="T24" fmla="*/ 52 w 57"/>
                  <a:gd name="T25" fmla="*/ 29 h 52"/>
                  <a:gd name="T26" fmla="*/ 50 w 57"/>
                  <a:gd name="T27" fmla="*/ 27 h 52"/>
                  <a:gd name="T28" fmla="*/ 47 w 57"/>
                  <a:gd name="T29" fmla="*/ 24 h 52"/>
                  <a:gd name="T30" fmla="*/ 44 w 57"/>
                  <a:gd name="T31" fmla="*/ 21 h 52"/>
                  <a:gd name="T32" fmla="*/ 28 w 57"/>
                  <a:gd name="T33" fmla="*/ 3 h 52"/>
                  <a:gd name="T34" fmla="*/ 26 w 57"/>
                  <a:gd name="T35" fmla="*/ 3 h 52"/>
                  <a:gd name="T36" fmla="*/ 20 w 57"/>
                  <a:gd name="T37" fmla="*/ 3 h 52"/>
                  <a:gd name="T38" fmla="*/ 11 w 57"/>
                  <a:gd name="T39" fmla="*/ 3 h 52"/>
                  <a:gd name="T40" fmla="*/ 3 w 57"/>
                  <a:gd name="T41" fmla="*/ 7 h 52"/>
                  <a:gd name="T42" fmla="*/ 0 w 57"/>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4"/>
                    </a:moveTo>
                    <a:lnTo>
                      <a:pt x="2" y="12"/>
                    </a:lnTo>
                    <a:lnTo>
                      <a:pt x="5" y="11"/>
                    </a:lnTo>
                    <a:lnTo>
                      <a:pt x="9" y="6"/>
                    </a:lnTo>
                    <a:lnTo>
                      <a:pt x="15" y="3"/>
                    </a:lnTo>
                    <a:lnTo>
                      <a:pt x="27" y="0"/>
                    </a:lnTo>
                    <a:lnTo>
                      <a:pt x="33" y="0"/>
                    </a:lnTo>
                    <a:lnTo>
                      <a:pt x="38" y="4"/>
                    </a:lnTo>
                    <a:lnTo>
                      <a:pt x="47" y="18"/>
                    </a:lnTo>
                    <a:lnTo>
                      <a:pt x="53" y="34"/>
                    </a:lnTo>
                    <a:lnTo>
                      <a:pt x="57" y="48"/>
                    </a:lnTo>
                    <a:lnTo>
                      <a:pt x="57" y="52"/>
                    </a:lnTo>
                    <a:lnTo>
                      <a:pt x="56" y="51"/>
                    </a:lnTo>
                    <a:lnTo>
                      <a:pt x="54" y="48"/>
                    </a:lnTo>
                    <a:lnTo>
                      <a:pt x="51" y="43"/>
                    </a:lnTo>
                    <a:lnTo>
                      <a:pt x="48" y="37"/>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endParaRPr lang="en-US"/>
              </a:p>
            </p:txBody>
          </p:sp>
          <p:sp>
            <p:nvSpPr>
              <p:cNvPr id="61511" name="Freeform 80"/>
              <p:cNvSpPr>
                <a:spLocks/>
              </p:cNvSpPr>
              <p:nvPr/>
            </p:nvSpPr>
            <p:spPr bwMode="auto">
              <a:xfrm>
                <a:off x="2127" y="3916"/>
                <a:ext cx="33" cy="106"/>
              </a:xfrm>
              <a:custGeom>
                <a:avLst/>
                <a:gdLst>
                  <a:gd name="T0" fmla="*/ 12 w 33"/>
                  <a:gd name="T1" fmla="*/ 35 h 123"/>
                  <a:gd name="T2" fmla="*/ 8 w 33"/>
                  <a:gd name="T3" fmla="*/ 18 h 123"/>
                  <a:gd name="T4" fmla="*/ 6 w 33"/>
                  <a:gd name="T5" fmla="*/ 10 h 123"/>
                  <a:gd name="T6" fmla="*/ 5 w 33"/>
                  <a:gd name="T7" fmla="*/ 6 h 123"/>
                  <a:gd name="T8" fmla="*/ 6 w 33"/>
                  <a:gd name="T9" fmla="*/ 3 h 123"/>
                  <a:gd name="T10" fmla="*/ 8 w 33"/>
                  <a:gd name="T11" fmla="*/ 0 h 123"/>
                  <a:gd name="T12" fmla="*/ 11 w 33"/>
                  <a:gd name="T13" fmla="*/ 2 h 123"/>
                  <a:gd name="T14" fmla="*/ 15 w 33"/>
                  <a:gd name="T15" fmla="*/ 6 h 123"/>
                  <a:gd name="T16" fmla="*/ 20 w 33"/>
                  <a:gd name="T17" fmla="*/ 12 h 123"/>
                  <a:gd name="T18" fmla="*/ 24 w 33"/>
                  <a:gd name="T19" fmla="*/ 21 h 123"/>
                  <a:gd name="T20" fmla="*/ 30 w 33"/>
                  <a:gd name="T21" fmla="*/ 41 h 123"/>
                  <a:gd name="T22" fmla="*/ 32 w 33"/>
                  <a:gd name="T23" fmla="*/ 51 h 123"/>
                  <a:gd name="T24" fmla="*/ 33 w 33"/>
                  <a:gd name="T25" fmla="*/ 60 h 123"/>
                  <a:gd name="T26" fmla="*/ 33 w 33"/>
                  <a:gd name="T27" fmla="*/ 67 h 123"/>
                  <a:gd name="T28" fmla="*/ 32 w 33"/>
                  <a:gd name="T29" fmla="*/ 66 h 123"/>
                  <a:gd name="T30" fmla="*/ 30 w 33"/>
                  <a:gd name="T31" fmla="*/ 61 h 123"/>
                  <a:gd name="T32" fmla="*/ 27 w 33"/>
                  <a:gd name="T33" fmla="*/ 53 h 123"/>
                  <a:gd name="T34" fmla="*/ 24 w 33"/>
                  <a:gd name="T35" fmla="*/ 44 h 123"/>
                  <a:gd name="T36" fmla="*/ 15 w 33"/>
                  <a:gd name="T37" fmla="*/ 24 h 123"/>
                  <a:gd name="T38" fmla="*/ 11 w 33"/>
                  <a:gd name="T39" fmla="*/ 16 h 123"/>
                  <a:gd name="T40" fmla="*/ 5 w 33"/>
                  <a:gd name="T41" fmla="*/ 9 h 123"/>
                  <a:gd name="T42" fmla="*/ 2 w 33"/>
                  <a:gd name="T43" fmla="*/ 7 h 123"/>
                  <a:gd name="T44" fmla="*/ 2 w 33"/>
                  <a:gd name="T45" fmla="*/ 6 h 123"/>
                  <a:gd name="T46" fmla="*/ 0 w 33"/>
                  <a:gd name="T47" fmla="*/ 7 h 123"/>
                  <a:gd name="T48" fmla="*/ 0 w 33"/>
                  <a:gd name="T49" fmla="*/ 9 h 123"/>
                  <a:gd name="T50" fmla="*/ 2 w 33"/>
                  <a:gd name="T51" fmla="*/ 16 h 123"/>
                  <a:gd name="T52" fmla="*/ 5 w 33"/>
                  <a:gd name="T53" fmla="*/ 24 h 123"/>
                  <a:gd name="T54" fmla="*/ 9 w 33"/>
                  <a:gd name="T55" fmla="*/ 32 h 123"/>
                  <a:gd name="T56" fmla="*/ 12 w 33"/>
                  <a:gd name="T57" fmla="*/ 38 h 123"/>
                  <a:gd name="T58" fmla="*/ 12 w 33"/>
                  <a:gd name="T59" fmla="*/ 40 h 123"/>
                  <a:gd name="T60" fmla="*/ 14 w 33"/>
                  <a:gd name="T61" fmla="*/ 40 h 123"/>
                  <a:gd name="T62" fmla="*/ 12 w 33"/>
                  <a:gd name="T63" fmla="*/ 39 h 123"/>
                  <a:gd name="T64" fmla="*/ 12 w 33"/>
                  <a:gd name="T65" fmla="*/ 35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2" y="93"/>
                    </a:lnTo>
                    <a:lnTo>
                      <a:pt x="33" y="109"/>
                    </a:lnTo>
                    <a:lnTo>
                      <a:pt x="33" y="123"/>
                    </a:lnTo>
                    <a:lnTo>
                      <a:pt x="32"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endParaRPr lang="en-US"/>
              </a:p>
            </p:txBody>
          </p:sp>
          <p:sp>
            <p:nvSpPr>
              <p:cNvPr id="61512" name="Line 81"/>
              <p:cNvSpPr>
                <a:spLocks noChangeShapeType="1"/>
              </p:cNvSpPr>
              <p:nvPr/>
            </p:nvSpPr>
            <p:spPr bwMode="auto">
              <a:xfrm flipH="1">
                <a:off x="2129" y="3917"/>
                <a:ext cx="6" cy="10"/>
              </a:xfrm>
              <a:prstGeom prst="line">
                <a:avLst/>
              </a:prstGeom>
              <a:noFill/>
              <a:ln w="0">
                <a:solidFill>
                  <a:srgbClr val="000000"/>
                </a:solidFill>
                <a:round/>
                <a:headEnd/>
                <a:tailEnd/>
              </a:ln>
            </p:spPr>
            <p:txBody>
              <a:bodyPr/>
              <a:lstStyle/>
              <a:p>
                <a:endParaRPr lang="en-US"/>
              </a:p>
            </p:txBody>
          </p:sp>
          <p:sp>
            <p:nvSpPr>
              <p:cNvPr id="61513" name="Freeform 82"/>
              <p:cNvSpPr>
                <a:spLocks/>
              </p:cNvSpPr>
              <p:nvPr/>
            </p:nvSpPr>
            <p:spPr bwMode="auto">
              <a:xfrm>
                <a:off x="2325" y="3996"/>
                <a:ext cx="87" cy="39"/>
              </a:xfrm>
              <a:custGeom>
                <a:avLst/>
                <a:gdLst>
                  <a:gd name="T0" fmla="*/ 84 w 88"/>
                  <a:gd name="T1" fmla="*/ 25 h 45"/>
                  <a:gd name="T2" fmla="*/ 81 w 88"/>
                  <a:gd name="T3" fmla="*/ 23 h 45"/>
                  <a:gd name="T4" fmla="*/ 75 w 88"/>
                  <a:gd name="T5" fmla="*/ 20 h 45"/>
                  <a:gd name="T6" fmla="*/ 55 w 88"/>
                  <a:gd name="T7" fmla="*/ 10 h 45"/>
                  <a:gd name="T8" fmla="*/ 44 w 88"/>
                  <a:gd name="T9" fmla="*/ 6 h 45"/>
                  <a:gd name="T10" fmla="*/ 37 w 88"/>
                  <a:gd name="T11" fmla="*/ 3 h 45"/>
                  <a:gd name="T12" fmla="*/ 28 w 88"/>
                  <a:gd name="T13" fmla="*/ 0 h 45"/>
                  <a:gd name="T14" fmla="*/ 22 w 88"/>
                  <a:gd name="T15" fmla="*/ 3 h 45"/>
                  <a:gd name="T16" fmla="*/ 7 w 88"/>
                  <a:gd name="T17" fmla="*/ 15 h 45"/>
                  <a:gd name="T18" fmla="*/ 1 w 88"/>
                  <a:gd name="T19" fmla="*/ 20 h 45"/>
                  <a:gd name="T20" fmla="*/ 0 w 88"/>
                  <a:gd name="T21" fmla="*/ 22 h 45"/>
                  <a:gd name="T22" fmla="*/ 3 w 88"/>
                  <a:gd name="T23" fmla="*/ 21 h 45"/>
                  <a:gd name="T24" fmla="*/ 7 w 88"/>
                  <a:gd name="T25" fmla="*/ 17 h 45"/>
                  <a:gd name="T26" fmla="*/ 15 w 88"/>
                  <a:gd name="T27" fmla="*/ 12 h 45"/>
                  <a:gd name="T28" fmla="*/ 22 w 88"/>
                  <a:gd name="T29" fmla="*/ 7 h 45"/>
                  <a:gd name="T30" fmla="*/ 28 w 88"/>
                  <a:gd name="T31" fmla="*/ 4 h 45"/>
                  <a:gd name="T32" fmla="*/ 37 w 88"/>
                  <a:gd name="T33" fmla="*/ 6 h 45"/>
                  <a:gd name="T34" fmla="*/ 55 w 88"/>
                  <a:gd name="T35" fmla="*/ 14 h 45"/>
                  <a:gd name="T36" fmla="*/ 76 w 88"/>
                  <a:gd name="T37" fmla="*/ 22 h 45"/>
                  <a:gd name="T38" fmla="*/ 82 w 88"/>
                  <a:gd name="T39" fmla="*/ 25 h 45"/>
                  <a:gd name="T40" fmla="*/ 84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10"/>
                    </a:lnTo>
                    <a:lnTo>
                      <a:pt x="37" y="3"/>
                    </a:lnTo>
                    <a:lnTo>
                      <a:pt x="28" y="0"/>
                    </a:lnTo>
                    <a:lnTo>
                      <a:pt x="22" y="3"/>
                    </a:lnTo>
                    <a:lnTo>
                      <a:pt x="7" y="27"/>
                    </a:lnTo>
                    <a:lnTo>
                      <a:pt x="1" y="36"/>
                    </a:lnTo>
                    <a:lnTo>
                      <a:pt x="0" y="39"/>
                    </a:lnTo>
                    <a:lnTo>
                      <a:pt x="3" y="37"/>
                    </a:lnTo>
                    <a:lnTo>
                      <a:pt x="7" y="31"/>
                    </a:lnTo>
                    <a:lnTo>
                      <a:pt x="15" y="22"/>
                    </a:lnTo>
                    <a:lnTo>
                      <a:pt x="22" y="11"/>
                    </a:lnTo>
                    <a:lnTo>
                      <a:pt x="28" y="8"/>
                    </a:lnTo>
                    <a:lnTo>
                      <a:pt x="37" y="10"/>
                    </a:lnTo>
                    <a:lnTo>
                      <a:pt x="59" y="24"/>
                    </a:lnTo>
                    <a:lnTo>
                      <a:pt x="80" y="39"/>
                    </a:lnTo>
                    <a:lnTo>
                      <a:pt x="86" y="44"/>
                    </a:lnTo>
                    <a:lnTo>
                      <a:pt x="88" y="45"/>
                    </a:lnTo>
                    <a:close/>
                  </a:path>
                </a:pathLst>
              </a:custGeom>
              <a:solidFill>
                <a:srgbClr val="00C200"/>
              </a:solidFill>
              <a:ln w="0">
                <a:solidFill>
                  <a:srgbClr val="000000"/>
                </a:solidFill>
                <a:round/>
                <a:headEnd/>
                <a:tailEnd/>
              </a:ln>
            </p:spPr>
            <p:txBody>
              <a:bodyPr/>
              <a:lstStyle/>
              <a:p>
                <a:endParaRPr lang="en-US"/>
              </a:p>
            </p:txBody>
          </p:sp>
          <p:sp>
            <p:nvSpPr>
              <p:cNvPr id="61514" name="Freeform 83"/>
              <p:cNvSpPr>
                <a:spLocks/>
              </p:cNvSpPr>
              <p:nvPr/>
            </p:nvSpPr>
            <p:spPr bwMode="auto">
              <a:xfrm>
                <a:off x="2221" y="3927"/>
                <a:ext cx="104" cy="103"/>
              </a:xfrm>
              <a:custGeom>
                <a:avLst/>
                <a:gdLst>
                  <a:gd name="T0" fmla="*/ 0 w 105"/>
                  <a:gd name="T1" fmla="*/ 36 h 119"/>
                  <a:gd name="T2" fmla="*/ 3 w 105"/>
                  <a:gd name="T3" fmla="*/ 34 h 119"/>
                  <a:gd name="T4" fmla="*/ 6 w 105"/>
                  <a:gd name="T5" fmla="*/ 31 h 119"/>
                  <a:gd name="T6" fmla="*/ 11 w 105"/>
                  <a:gd name="T7" fmla="*/ 29 h 119"/>
                  <a:gd name="T8" fmla="*/ 21 w 105"/>
                  <a:gd name="T9" fmla="*/ 22 h 119"/>
                  <a:gd name="T10" fmla="*/ 33 w 105"/>
                  <a:gd name="T11" fmla="*/ 14 h 119"/>
                  <a:gd name="T12" fmla="*/ 46 w 105"/>
                  <a:gd name="T13" fmla="*/ 7 h 119"/>
                  <a:gd name="T14" fmla="*/ 56 w 105"/>
                  <a:gd name="T15" fmla="*/ 3 h 119"/>
                  <a:gd name="T16" fmla="*/ 66 w 105"/>
                  <a:gd name="T17" fmla="*/ 0 h 119"/>
                  <a:gd name="T18" fmla="*/ 72 w 105"/>
                  <a:gd name="T19" fmla="*/ 1 h 119"/>
                  <a:gd name="T20" fmla="*/ 77 w 105"/>
                  <a:gd name="T21" fmla="*/ 3 h 119"/>
                  <a:gd name="T22" fmla="*/ 84 w 105"/>
                  <a:gd name="T23" fmla="*/ 10 h 119"/>
                  <a:gd name="T24" fmla="*/ 90 w 105"/>
                  <a:gd name="T25" fmla="*/ 19 h 119"/>
                  <a:gd name="T26" fmla="*/ 98 w 105"/>
                  <a:gd name="T27" fmla="*/ 40 h 119"/>
                  <a:gd name="T28" fmla="*/ 99 w 105"/>
                  <a:gd name="T29" fmla="*/ 51 h 119"/>
                  <a:gd name="T30" fmla="*/ 101 w 105"/>
                  <a:gd name="T31" fmla="*/ 59 h 119"/>
                  <a:gd name="T32" fmla="*/ 101 w 105"/>
                  <a:gd name="T33" fmla="*/ 67 h 119"/>
                  <a:gd name="T34" fmla="*/ 99 w 105"/>
                  <a:gd name="T35" fmla="*/ 65 h 119"/>
                  <a:gd name="T36" fmla="*/ 96 w 105"/>
                  <a:gd name="T37" fmla="*/ 60 h 119"/>
                  <a:gd name="T38" fmla="*/ 93 w 105"/>
                  <a:gd name="T39" fmla="*/ 52 h 119"/>
                  <a:gd name="T40" fmla="*/ 89 w 105"/>
                  <a:gd name="T41" fmla="*/ 42 h 119"/>
                  <a:gd name="T42" fmla="*/ 77 w 105"/>
                  <a:gd name="T43" fmla="*/ 23 h 119"/>
                  <a:gd name="T44" fmla="*/ 69 w 105"/>
                  <a:gd name="T45" fmla="*/ 13 h 119"/>
                  <a:gd name="T46" fmla="*/ 62 w 105"/>
                  <a:gd name="T47" fmla="*/ 7 h 119"/>
                  <a:gd name="T48" fmla="*/ 57 w 105"/>
                  <a:gd name="T49" fmla="*/ 4 h 119"/>
                  <a:gd name="T50" fmla="*/ 53 w 105"/>
                  <a:gd name="T51" fmla="*/ 3 h 119"/>
                  <a:gd name="T52" fmla="*/ 46 w 105"/>
                  <a:gd name="T53" fmla="*/ 4 h 119"/>
                  <a:gd name="T54" fmla="*/ 34 w 105"/>
                  <a:gd name="T55" fmla="*/ 10 h 119"/>
                  <a:gd name="T56" fmla="*/ 14 w 105"/>
                  <a:gd name="T57" fmla="*/ 23 h 119"/>
                  <a:gd name="T58" fmla="*/ 6 w 105"/>
                  <a:gd name="T59" fmla="*/ 30 h 119"/>
                  <a:gd name="T60" fmla="*/ 2 w 105"/>
                  <a:gd name="T61" fmla="*/ 35 h 119"/>
                  <a:gd name="T62" fmla="*/ 0 w 105"/>
                  <a:gd name="T63" fmla="*/ 36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
                  <a:gd name="T97" fmla="*/ 0 h 119"/>
                  <a:gd name="T98" fmla="*/ 105 w 105"/>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3" y="90"/>
                    </a:lnTo>
                    <a:lnTo>
                      <a:pt x="105" y="105"/>
                    </a:lnTo>
                    <a:lnTo>
                      <a:pt x="105"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endParaRPr lang="en-US"/>
              </a:p>
            </p:txBody>
          </p:sp>
          <p:sp>
            <p:nvSpPr>
              <p:cNvPr id="61515" name="Freeform 84"/>
              <p:cNvSpPr>
                <a:spLocks/>
              </p:cNvSpPr>
              <p:nvPr/>
            </p:nvSpPr>
            <p:spPr bwMode="auto">
              <a:xfrm>
                <a:off x="2320" y="3937"/>
                <a:ext cx="127" cy="95"/>
              </a:xfrm>
              <a:custGeom>
                <a:avLst/>
                <a:gdLst>
                  <a:gd name="T0" fmla="*/ 124 w 128"/>
                  <a:gd name="T1" fmla="*/ 0 h 110"/>
                  <a:gd name="T2" fmla="*/ 120 w 128"/>
                  <a:gd name="T3" fmla="*/ 0 h 110"/>
                  <a:gd name="T4" fmla="*/ 111 w 128"/>
                  <a:gd name="T5" fmla="*/ 1 h 110"/>
                  <a:gd name="T6" fmla="*/ 98 w 128"/>
                  <a:gd name="T7" fmla="*/ 3 h 110"/>
                  <a:gd name="T8" fmla="*/ 81 w 128"/>
                  <a:gd name="T9" fmla="*/ 3 h 110"/>
                  <a:gd name="T10" fmla="*/ 54 w 128"/>
                  <a:gd name="T11" fmla="*/ 10 h 110"/>
                  <a:gd name="T12" fmla="*/ 40 w 128"/>
                  <a:gd name="T13" fmla="*/ 14 h 110"/>
                  <a:gd name="T14" fmla="*/ 31 w 128"/>
                  <a:gd name="T15" fmla="*/ 19 h 110"/>
                  <a:gd name="T16" fmla="*/ 18 w 128"/>
                  <a:gd name="T17" fmla="*/ 30 h 110"/>
                  <a:gd name="T18" fmla="*/ 8 w 128"/>
                  <a:gd name="T19" fmla="*/ 45 h 110"/>
                  <a:gd name="T20" fmla="*/ 5 w 128"/>
                  <a:gd name="T21" fmla="*/ 51 h 110"/>
                  <a:gd name="T22" fmla="*/ 2 w 128"/>
                  <a:gd name="T23" fmla="*/ 55 h 110"/>
                  <a:gd name="T24" fmla="*/ 0 w 128"/>
                  <a:gd name="T25" fmla="*/ 59 h 110"/>
                  <a:gd name="T26" fmla="*/ 0 w 128"/>
                  <a:gd name="T27" fmla="*/ 61 h 110"/>
                  <a:gd name="T28" fmla="*/ 2 w 128"/>
                  <a:gd name="T29" fmla="*/ 60 h 110"/>
                  <a:gd name="T30" fmla="*/ 6 w 128"/>
                  <a:gd name="T31" fmla="*/ 58 h 110"/>
                  <a:gd name="T32" fmla="*/ 11 w 128"/>
                  <a:gd name="T33" fmla="*/ 52 h 110"/>
                  <a:gd name="T34" fmla="*/ 17 w 128"/>
                  <a:gd name="T35" fmla="*/ 47 h 110"/>
                  <a:gd name="T36" fmla="*/ 30 w 128"/>
                  <a:gd name="T37" fmla="*/ 35 h 110"/>
                  <a:gd name="T38" fmla="*/ 43 w 128"/>
                  <a:gd name="T39" fmla="*/ 22 h 110"/>
                  <a:gd name="T40" fmla="*/ 52 w 128"/>
                  <a:gd name="T41" fmla="*/ 18 h 110"/>
                  <a:gd name="T42" fmla="*/ 64 w 128"/>
                  <a:gd name="T43" fmla="*/ 14 h 110"/>
                  <a:gd name="T44" fmla="*/ 90 w 128"/>
                  <a:gd name="T45" fmla="*/ 6 h 110"/>
                  <a:gd name="T46" fmla="*/ 104 w 128"/>
                  <a:gd name="T47" fmla="*/ 3 h 110"/>
                  <a:gd name="T48" fmla="*/ 114 w 128"/>
                  <a:gd name="T49" fmla="*/ 3 h 110"/>
                  <a:gd name="T50" fmla="*/ 121 w 128"/>
                  <a:gd name="T51" fmla="*/ 1 h 110"/>
                  <a:gd name="T52" fmla="*/ 124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2" y="4"/>
                    </a:lnTo>
                    <a:lnTo>
                      <a:pt x="85" y="7"/>
                    </a:lnTo>
                    <a:lnTo>
                      <a:pt x="54" y="18"/>
                    </a:lnTo>
                    <a:lnTo>
                      <a:pt x="40" y="26"/>
                    </a:lnTo>
                    <a:lnTo>
                      <a:pt x="31"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3" y="40"/>
                    </a:lnTo>
                    <a:lnTo>
                      <a:pt x="52" y="32"/>
                    </a:lnTo>
                    <a:lnTo>
                      <a:pt x="66" y="24"/>
                    </a:lnTo>
                    <a:lnTo>
                      <a:pt x="94" y="10"/>
                    </a:lnTo>
                    <a:lnTo>
                      <a:pt x="108" y="6"/>
                    </a:lnTo>
                    <a:lnTo>
                      <a:pt x="118" y="3"/>
                    </a:lnTo>
                    <a:lnTo>
                      <a:pt x="125" y="1"/>
                    </a:lnTo>
                    <a:lnTo>
                      <a:pt x="128" y="0"/>
                    </a:lnTo>
                    <a:close/>
                  </a:path>
                </a:pathLst>
              </a:custGeom>
              <a:solidFill>
                <a:srgbClr val="00C200"/>
              </a:solidFill>
              <a:ln w="0">
                <a:solidFill>
                  <a:srgbClr val="000000"/>
                </a:solidFill>
                <a:round/>
                <a:headEnd/>
                <a:tailEnd/>
              </a:ln>
            </p:spPr>
            <p:txBody>
              <a:bodyPr/>
              <a:lstStyle/>
              <a:p>
                <a:endParaRPr lang="en-US"/>
              </a:p>
            </p:txBody>
          </p:sp>
          <p:sp>
            <p:nvSpPr>
              <p:cNvPr id="61516" name="Freeform 85"/>
              <p:cNvSpPr>
                <a:spLocks/>
              </p:cNvSpPr>
              <p:nvPr/>
            </p:nvSpPr>
            <p:spPr bwMode="auto">
              <a:xfrm>
                <a:off x="2319" y="3884"/>
                <a:ext cx="124" cy="146"/>
              </a:xfrm>
              <a:custGeom>
                <a:avLst/>
                <a:gdLst>
                  <a:gd name="T0" fmla="*/ 121 w 125"/>
                  <a:gd name="T1" fmla="*/ 0 h 169"/>
                  <a:gd name="T2" fmla="*/ 116 w 125"/>
                  <a:gd name="T3" fmla="*/ 3 h 169"/>
                  <a:gd name="T4" fmla="*/ 109 w 125"/>
                  <a:gd name="T5" fmla="*/ 6 h 169"/>
                  <a:gd name="T6" fmla="*/ 97 w 125"/>
                  <a:gd name="T7" fmla="*/ 10 h 169"/>
                  <a:gd name="T8" fmla="*/ 82 w 125"/>
                  <a:gd name="T9" fmla="*/ 17 h 169"/>
                  <a:gd name="T10" fmla="*/ 56 w 125"/>
                  <a:gd name="T11" fmla="*/ 32 h 169"/>
                  <a:gd name="T12" fmla="*/ 44 w 125"/>
                  <a:gd name="T13" fmla="*/ 39 h 169"/>
                  <a:gd name="T14" fmla="*/ 34 w 125"/>
                  <a:gd name="T15" fmla="*/ 45 h 169"/>
                  <a:gd name="T16" fmla="*/ 19 w 125"/>
                  <a:gd name="T17" fmla="*/ 59 h 169"/>
                  <a:gd name="T18" fmla="*/ 9 w 125"/>
                  <a:gd name="T19" fmla="*/ 75 h 169"/>
                  <a:gd name="T20" fmla="*/ 4 w 125"/>
                  <a:gd name="T21" fmla="*/ 82 h 169"/>
                  <a:gd name="T22" fmla="*/ 1 w 125"/>
                  <a:gd name="T23" fmla="*/ 87 h 169"/>
                  <a:gd name="T24" fmla="*/ 0 w 125"/>
                  <a:gd name="T25" fmla="*/ 92 h 169"/>
                  <a:gd name="T26" fmla="*/ 0 w 125"/>
                  <a:gd name="T27" fmla="*/ 94 h 169"/>
                  <a:gd name="T28" fmla="*/ 1 w 125"/>
                  <a:gd name="T29" fmla="*/ 92 h 169"/>
                  <a:gd name="T30" fmla="*/ 6 w 125"/>
                  <a:gd name="T31" fmla="*/ 89 h 169"/>
                  <a:gd name="T32" fmla="*/ 10 w 125"/>
                  <a:gd name="T33" fmla="*/ 84 h 169"/>
                  <a:gd name="T34" fmla="*/ 18 w 125"/>
                  <a:gd name="T35" fmla="*/ 77 h 169"/>
                  <a:gd name="T36" fmla="*/ 32 w 125"/>
                  <a:gd name="T37" fmla="*/ 63 h 169"/>
                  <a:gd name="T38" fmla="*/ 49 w 125"/>
                  <a:gd name="T39" fmla="*/ 50 h 169"/>
                  <a:gd name="T40" fmla="*/ 58 w 125"/>
                  <a:gd name="T41" fmla="*/ 42 h 169"/>
                  <a:gd name="T42" fmla="*/ 66 w 125"/>
                  <a:gd name="T43" fmla="*/ 35 h 169"/>
                  <a:gd name="T44" fmla="*/ 91 w 125"/>
                  <a:gd name="T45" fmla="*/ 19 h 169"/>
                  <a:gd name="T46" fmla="*/ 103 w 125"/>
                  <a:gd name="T47" fmla="*/ 12 h 169"/>
                  <a:gd name="T48" fmla="*/ 112 w 125"/>
                  <a:gd name="T49" fmla="*/ 7 h 169"/>
                  <a:gd name="T50" fmla="*/ 119 w 125"/>
                  <a:gd name="T51" fmla="*/ 3 h 169"/>
                  <a:gd name="T52" fmla="*/ 121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9" y="135"/>
                    </a:lnTo>
                    <a:lnTo>
                      <a:pt x="4" y="147"/>
                    </a:lnTo>
                    <a:lnTo>
                      <a:pt x="1" y="158"/>
                    </a:lnTo>
                    <a:lnTo>
                      <a:pt x="0" y="166"/>
                    </a:lnTo>
                    <a:lnTo>
                      <a:pt x="0" y="169"/>
                    </a:lnTo>
                    <a:lnTo>
                      <a:pt x="1" y="166"/>
                    </a:lnTo>
                    <a:lnTo>
                      <a:pt x="6" y="160"/>
                    </a:lnTo>
                    <a:lnTo>
                      <a:pt x="10" y="150"/>
                    </a:lnTo>
                    <a:lnTo>
                      <a:pt x="18"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endParaRPr lang="en-US"/>
              </a:p>
            </p:txBody>
          </p:sp>
          <p:sp>
            <p:nvSpPr>
              <p:cNvPr id="61517" name="Freeform 86"/>
              <p:cNvSpPr>
                <a:spLocks/>
              </p:cNvSpPr>
              <p:nvPr/>
            </p:nvSpPr>
            <p:spPr bwMode="auto">
              <a:xfrm>
                <a:off x="2316" y="3873"/>
                <a:ext cx="90" cy="159"/>
              </a:xfrm>
              <a:custGeom>
                <a:avLst/>
                <a:gdLst>
                  <a:gd name="T0" fmla="*/ 87 w 91"/>
                  <a:gd name="T1" fmla="*/ 0 h 183"/>
                  <a:gd name="T2" fmla="*/ 84 w 91"/>
                  <a:gd name="T3" fmla="*/ 3 h 183"/>
                  <a:gd name="T4" fmla="*/ 76 w 91"/>
                  <a:gd name="T5" fmla="*/ 7 h 183"/>
                  <a:gd name="T6" fmla="*/ 67 w 91"/>
                  <a:gd name="T7" fmla="*/ 13 h 183"/>
                  <a:gd name="T8" fmla="*/ 57 w 91"/>
                  <a:gd name="T9" fmla="*/ 23 h 183"/>
                  <a:gd name="T10" fmla="*/ 37 w 91"/>
                  <a:gd name="T11" fmla="*/ 42 h 183"/>
                  <a:gd name="T12" fmla="*/ 25 w 91"/>
                  <a:gd name="T13" fmla="*/ 50 h 183"/>
                  <a:gd name="T14" fmla="*/ 16 w 91"/>
                  <a:gd name="T15" fmla="*/ 57 h 183"/>
                  <a:gd name="T16" fmla="*/ 10 w 91"/>
                  <a:gd name="T17" fmla="*/ 63 h 183"/>
                  <a:gd name="T18" fmla="*/ 4 w 91"/>
                  <a:gd name="T19" fmla="*/ 71 h 183"/>
                  <a:gd name="T20" fmla="*/ 1 w 91"/>
                  <a:gd name="T21" fmla="*/ 87 h 183"/>
                  <a:gd name="T22" fmla="*/ 0 w 91"/>
                  <a:gd name="T23" fmla="*/ 93 h 183"/>
                  <a:gd name="T24" fmla="*/ 1 w 91"/>
                  <a:gd name="T25" fmla="*/ 98 h 183"/>
                  <a:gd name="T26" fmla="*/ 1 w 91"/>
                  <a:gd name="T27" fmla="*/ 103 h 183"/>
                  <a:gd name="T28" fmla="*/ 3 w 91"/>
                  <a:gd name="T29" fmla="*/ 104 h 183"/>
                  <a:gd name="T30" fmla="*/ 4 w 91"/>
                  <a:gd name="T31" fmla="*/ 103 h 183"/>
                  <a:gd name="T32" fmla="*/ 6 w 91"/>
                  <a:gd name="T33" fmla="*/ 100 h 183"/>
                  <a:gd name="T34" fmla="*/ 7 w 91"/>
                  <a:gd name="T35" fmla="*/ 95 h 183"/>
                  <a:gd name="T36" fmla="*/ 10 w 91"/>
                  <a:gd name="T37" fmla="*/ 88 h 183"/>
                  <a:gd name="T38" fmla="*/ 18 w 91"/>
                  <a:gd name="T39" fmla="*/ 72 h 183"/>
                  <a:gd name="T40" fmla="*/ 29 w 91"/>
                  <a:gd name="T41" fmla="*/ 58 h 183"/>
                  <a:gd name="T42" fmla="*/ 38 w 91"/>
                  <a:gd name="T43" fmla="*/ 51 h 183"/>
                  <a:gd name="T44" fmla="*/ 45 w 91"/>
                  <a:gd name="T45" fmla="*/ 43 h 183"/>
                  <a:gd name="T46" fmla="*/ 64 w 91"/>
                  <a:gd name="T47" fmla="*/ 23 h 183"/>
                  <a:gd name="T48" fmla="*/ 73 w 91"/>
                  <a:gd name="T49" fmla="*/ 15 h 183"/>
                  <a:gd name="T50" fmla="*/ 81 w 91"/>
                  <a:gd name="T51" fmla="*/ 7 h 183"/>
                  <a:gd name="T52" fmla="*/ 85 w 91"/>
                  <a:gd name="T53" fmla="*/ 3 h 183"/>
                  <a:gd name="T54" fmla="*/ 87 w 91"/>
                  <a:gd name="T55" fmla="*/ 0 h 1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3"/>
                  <a:gd name="T86" fmla="*/ 91 w 91"/>
                  <a:gd name="T87" fmla="*/ 183 h 18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3">
                    <a:moveTo>
                      <a:pt x="91" y="0"/>
                    </a:moveTo>
                    <a:lnTo>
                      <a:pt x="88" y="3"/>
                    </a:lnTo>
                    <a:lnTo>
                      <a:pt x="80" y="11"/>
                    </a:lnTo>
                    <a:lnTo>
                      <a:pt x="71"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10" y="153"/>
                    </a:lnTo>
                    <a:lnTo>
                      <a:pt x="18" y="127"/>
                    </a:lnTo>
                    <a:lnTo>
                      <a:pt x="29" y="102"/>
                    </a:lnTo>
                    <a:lnTo>
                      <a:pt x="38" y="90"/>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endParaRPr lang="en-US"/>
              </a:p>
            </p:txBody>
          </p:sp>
          <p:sp>
            <p:nvSpPr>
              <p:cNvPr id="61518" name="Freeform 87"/>
              <p:cNvSpPr>
                <a:spLocks/>
              </p:cNvSpPr>
              <p:nvPr/>
            </p:nvSpPr>
            <p:spPr bwMode="auto">
              <a:xfrm>
                <a:off x="2320" y="3954"/>
                <a:ext cx="115" cy="80"/>
              </a:xfrm>
              <a:custGeom>
                <a:avLst/>
                <a:gdLst>
                  <a:gd name="T0" fmla="*/ 112 w 116"/>
                  <a:gd name="T1" fmla="*/ 35 h 93"/>
                  <a:gd name="T2" fmla="*/ 109 w 116"/>
                  <a:gd name="T3" fmla="*/ 34 h 93"/>
                  <a:gd name="T4" fmla="*/ 102 w 116"/>
                  <a:gd name="T5" fmla="*/ 29 h 93"/>
                  <a:gd name="T6" fmla="*/ 92 w 116"/>
                  <a:gd name="T7" fmla="*/ 21 h 93"/>
                  <a:gd name="T8" fmla="*/ 80 w 116"/>
                  <a:gd name="T9" fmla="*/ 14 h 93"/>
                  <a:gd name="T10" fmla="*/ 66 w 116"/>
                  <a:gd name="T11" fmla="*/ 7 h 93"/>
                  <a:gd name="T12" fmla="*/ 57 w 116"/>
                  <a:gd name="T13" fmla="*/ 3 h 93"/>
                  <a:gd name="T14" fmla="*/ 45 w 116"/>
                  <a:gd name="T15" fmla="*/ 0 h 93"/>
                  <a:gd name="T16" fmla="*/ 40 w 116"/>
                  <a:gd name="T17" fmla="*/ 1 h 93"/>
                  <a:gd name="T18" fmla="*/ 36 w 116"/>
                  <a:gd name="T19" fmla="*/ 3 h 93"/>
                  <a:gd name="T20" fmla="*/ 21 w 116"/>
                  <a:gd name="T21" fmla="*/ 17 h 93"/>
                  <a:gd name="T22" fmla="*/ 9 w 116"/>
                  <a:gd name="T23" fmla="*/ 33 h 93"/>
                  <a:gd name="T24" fmla="*/ 5 w 116"/>
                  <a:gd name="T25" fmla="*/ 39 h 93"/>
                  <a:gd name="T26" fmla="*/ 2 w 116"/>
                  <a:gd name="T27" fmla="*/ 45 h 93"/>
                  <a:gd name="T28" fmla="*/ 0 w 116"/>
                  <a:gd name="T29" fmla="*/ 49 h 93"/>
                  <a:gd name="T30" fmla="*/ 0 w 116"/>
                  <a:gd name="T31" fmla="*/ 51 h 93"/>
                  <a:gd name="T32" fmla="*/ 2 w 116"/>
                  <a:gd name="T33" fmla="*/ 50 h 93"/>
                  <a:gd name="T34" fmla="*/ 6 w 116"/>
                  <a:gd name="T35" fmla="*/ 46 h 93"/>
                  <a:gd name="T36" fmla="*/ 12 w 116"/>
                  <a:gd name="T37" fmla="*/ 41 h 93"/>
                  <a:gd name="T38" fmla="*/ 18 w 116"/>
                  <a:gd name="T39" fmla="*/ 34 h 93"/>
                  <a:gd name="T40" fmla="*/ 33 w 116"/>
                  <a:gd name="T41" fmla="*/ 21 h 93"/>
                  <a:gd name="T42" fmla="*/ 49 w 116"/>
                  <a:gd name="T43" fmla="*/ 7 h 93"/>
                  <a:gd name="T44" fmla="*/ 54 w 116"/>
                  <a:gd name="T45" fmla="*/ 4 h 93"/>
                  <a:gd name="T46" fmla="*/ 58 w 116"/>
                  <a:gd name="T47" fmla="*/ 3 h 93"/>
                  <a:gd name="T48" fmla="*/ 66 w 116"/>
                  <a:gd name="T49" fmla="*/ 5 h 93"/>
                  <a:gd name="T50" fmla="*/ 77 w 116"/>
                  <a:gd name="T51" fmla="*/ 9 h 93"/>
                  <a:gd name="T52" fmla="*/ 89 w 116"/>
                  <a:gd name="T53" fmla="*/ 16 h 93"/>
                  <a:gd name="T54" fmla="*/ 107 w 116"/>
                  <a:gd name="T55" fmla="*/ 29 h 93"/>
                  <a:gd name="T56" fmla="*/ 111 w 116"/>
                  <a:gd name="T57" fmla="*/ 34 h 93"/>
                  <a:gd name="T58" fmla="*/ 112 w 116"/>
                  <a:gd name="T59" fmla="*/ 3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6" y="38"/>
                    </a:lnTo>
                    <a:lnTo>
                      <a:pt x="84" y="25"/>
                    </a:lnTo>
                    <a:lnTo>
                      <a:pt x="70" y="12"/>
                    </a:lnTo>
                    <a:lnTo>
                      <a:pt x="57" y="3"/>
                    </a:lnTo>
                    <a:lnTo>
                      <a:pt x="45" y="0"/>
                    </a:lnTo>
                    <a:lnTo>
                      <a:pt x="40" y="1"/>
                    </a:lnTo>
                    <a:lnTo>
                      <a:pt x="36" y="6"/>
                    </a:lnTo>
                    <a:lnTo>
                      <a:pt x="21" y="31"/>
                    </a:lnTo>
                    <a:lnTo>
                      <a:pt x="9" y="59"/>
                    </a:lnTo>
                    <a:lnTo>
                      <a:pt x="5"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3" y="29"/>
                    </a:lnTo>
                    <a:lnTo>
                      <a:pt x="111" y="54"/>
                    </a:lnTo>
                    <a:lnTo>
                      <a:pt x="115" y="62"/>
                    </a:lnTo>
                    <a:lnTo>
                      <a:pt x="116" y="65"/>
                    </a:lnTo>
                    <a:close/>
                  </a:path>
                </a:pathLst>
              </a:custGeom>
              <a:solidFill>
                <a:srgbClr val="00C200"/>
              </a:solidFill>
              <a:ln w="0">
                <a:solidFill>
                  <a:srgbClr val="000000"/>
                </a:solidFill>
                <a:round/>
                <a:headEnd/>
                <a:tailEnd/>
              </a:ln>
            </p:spPr>
            <p:txBody>
              <a:bodyPr/>
              <a:lstStyle/>
              <a:p>
                <a:endParaRPr lang="en-US"/>
              </a:p>
            </p:txBody>
          </p:sp>
          <p:sp>
            <p:nvSpPr>
              <p:cNvPr id="61519" name="Freeform 88"/>
              <p:cNvSpPr>
                <a:spLocks/>
              </p:cNvSpPr>
              <p:nvPr/>
            </p:nvSpPr>
            <p:spPr bwMode="auto">
              <a:xfrm>
                <a:off x="2319" y="3987"/>
                <a:ext cx="64" cy="45"/>
              </a:xfrm>
              <a:custGeom>
                <a:avLst/>
                <a:gdLst>
                  <a:gd name="T0" fmla="*/ 64 w 64"/>
                  <a:gd name="T1" fmla="*/ 22 h 52"/>
                  <a:gd name="T2" fmla="*/ 62 w 64"/>
                  <a:gd name="T3" fmla="*/ 20 h 52"/>
                  <a:gd name="T4" fmla="*/ 58 w 64"/>
                  <a:gd name="T5" fmla="*/ 17 h 52"/>
                  <a:gd name="T6" fmla="*/ 46 w 64"/>
                  <a:gd name="T7" fmla="*/ 8 h 52"/>
                  <a:gd name="T8" fmla="*/ 31 w 64"/>
                  <a:gd name="T9" fmla="*/ 2 h 52"/>
                  <a:gd name="T10" fmla="*/ 25 w 64"/>
                  <a:gd name="T11" fmla="*/ 0 h 52"/>
                  <a:gd name="T12" fmla="*/ 19 w 64"/>
                  <a:gd name="T13" fmla="*/ 3 h 52"/>
                  <a:gd name="T14" fmla="*/ 10 w 64"/>
                  <a:gd name="T15" fmla="*/ 10 h 52"/>
                  <a:gd name="T16" fmla="*/ 4 w 64"/>
                  <a:gd name="T17" fmla="*/ 19 h 52"/>
                  <a:gd name="T18" fmla="*/ 0 w 64"/>
                  <a:gd name="T19" fmla="*/ 26 h 52"/>
                  <a:gd name="T20" fmla="*/ 0 w 64"/>
                  <a:gd name="T21" fmla="*/ 29 h 52"/>
                  <a:gd name="T22" fmla="*/ 1 w 64"/>
                  <a:gd name="T23" fmla="*/ 28 h 52"/>
                  <a:gd name="T24" fmla="*/ 3 w 64"/>
                  <a:gd name="T25" fmla="*/ 26 h 52"/>
                  <a:gd name="T26" fmla="*/ 9 w 64"/>
                  <a:gd name="T27" fmla="*/ 20 h 52"/>
                  <a:gd name="T28" fmla="*/ 26 w 64"/>
                  <a:gd name="T29" fmla="*/ 3 h 52"/>
                  <a:gd name="T30" fmla="*/ 31 w 64"/>
                  <a:gd name="T31" fmla="*/ 3 h 52"/>
                  <a:gd name="T32" fmla="*/ 37 w 64"/>
                  <a:gd name="T33" fmla="*/ 3 h 52"/>
                  <a:gd name="T34" fmla="*/ 50 w 64"/>
                  <a:gd name="T35" fmla="*/ 10 h 52"/>
                  <a:gd name="T36" fmla="*/ 61 w 64"/>
                  <a:gd name="T37" fmla="*/ 17 h 52"/>
                  <a:gd name="T38" fmla="*/ 64 w 64"/>
                  <a:gd name="T39" fmla="*/ 20 h 52"/>
                  <a:gd name="T40" fmla="*/ 64 w 64"/>
                  <a:gd name="T41" fmla="*/ 2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endParaRPr lang="en-US"/>
              </a:p>
            </p:txBody>
          </p:sp>
          <p:sp>
            <p:nvSpPr>
              <p:cNvPr id="61520" name="Freeform 89"/>
              <p:cNvSpPr>
                <a:spLocks/>
              </p:cNvSpPr>
              <p:nvPr/>
            </p:nvSpPr>
            <p:spPr bwMode="auto">
              <a:xfrm>
                <a:off x="2265" y="3981"/>
                <a:ext cx="58" cy="45"/>
              </a:xfrm>
              <a:custGeom>
                <a:avLst/>
                <a:gdLst>
                  <a:gd name="T0" fmla="*/ 0 w 58"/>
                  <a:gd name="T1" fmla="*/ 8 h 52"/>
                  <a:gd name="T2" fmla="*/ 1 w 58"/>
                  <a:gd name="T3" fmla="*/ 7 h 52"/>
                  <a:gd name="T4" fmla="*/ 4 w 58"/>
                  <a:gd name="T5" fmla="*/ 7 h 52"/>
                  <a:gd name="T6" fmla="*/ 10 w 58"/>
                  <a:gd name="T7" fmla="*/ 3 h 52"/>
                  <a:gd name="T8" fmla="*/ 15 w 58"/>
                  <a:gd name="T9" fmla="*/ 3 h 52"/>
                  <a:gd name="T10" fmla="*/ 28 w 58"/>
                  <a:gd name="T11" fmla="*/ 0 h 52"/>
                  <a:gd name="T12" fmla="*/ 34 w 58"/>
                  <a:gd name="T13" fmla="*/ 0 h 52"/>
                  <a:gd name="T14" fmla="*/ 39 w 58"/>
                  <a:gd name="T15" fmla="*/ 3 h 52"/>
                  <a:gd name="T16" fmla="*/ 48 w 58"/>
                  <a:gd name="T17" fmla="*/ 10 h 52"/>
                  <a:gd name="T18" fmla="*/ 54 w 58"/>
                  <a:gd name="T19" fmla="*/ 19 h 52"/>
                  <a:gd name="T20" fmla="*/ 58 w 58"/>
                  <a:gd name="T21" fmla="*/ 27 h 52"/>
                  <a:gd name="T22" fmla="*/ 58 w 58"/>
                  <a:gd name="T23" fmla="*/ 29 h 52"/>
                  <a:gd name="T24" fmla="*/ 57 w 58"/>
                  <a:gd name="T25" fmla="*/ 29 h 52"/>
                  <a:gd name="T26" fmla="*/ 55 w 58"/>
                  <a:gd name="T27" fmla="*/ 27 h 52"/>
                  <a:gd name="T28" fmla="*/ 48 w 58"/>
                  <a:gd name="T29" fmla="*/ 21 h 52"/>
                  <a:gd name="T30" fmla="*/ 39 w 58"/>
                  <a:gd name="T31" fmla="*/ 12 h 52"/>
                  <a:gd name="T32" fmla="*/ 30 w 58"/>
                  <a:gd name="T33" fmla="*/ 3 h 52"/>
                  <a:gd name="T34" fmla="*/ 25 w 58"/>
                  <a:gd name="T35" fmla="*/ 3 h 52"/>
                  <a:gd name="T36" fmla="*/ 21 w 58"/>
                  <a:gd name="T37" fmla="*/ 3 h 52"/>
                  <a:gd name="T38" fmla="*/ 10 w 58"/>
                  <a:gd name="T39" fmla="*/ 3 h 52"/>
                  <a:gd name="T40" fmla="*/ 3 w 58"/>
                  <a:gd name="T41" fmla="*/ 7 h 52"/>
                  <a:gd name="T42" fmla="*/ 0 w 58"/>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9" y="21"/>
                    </a:lnTo>
                    <a:lnTo>
                      <a:pt x="30" y="7"/>
                    </a:lnTo>
                    <a:lnTo>
                      <a:pt x="25"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endParaRPr lang="en-US"/>
              </a:p>
            </p:txBody>
          </p:sp>
          <p:sp>
            <p:nvSpPr>
              <p:cNvPr id="61521" name="Freeform 90"/>
              <p:cNvSpPr>
                <a:spLocks/>
              </p:cNvSpPr>
              <p:nvPr/>
            </p:nvSpPr>
            <p:spPr bwMode="auto">
              <a:xfrm>
                <a:off x="2310" y="3916"/>
                <a:ext cx="32" cy="106"/>
              </a:xfrm>
              <a:custGeom>
                <a:avLst/>
                <a:gdLst>
                  <a:gd name="T0" fmla="*/ 12 w 32"/>
                  <a:gd name="T1" fmla="*/ 35 h 123"/>
                  <a:gd name="T2" fmla="*/ 7 w 32"/>
                  <a:gd name="T3" fmla="*/ 18 h 123"/>
                  <a:gd name="T4" fmla="*/ 6 w 32"/>
                  <a:gd name="T5" fmla="*/ 10 h 123"/>
                  <a:gd name="T6" fmla="*/ 4 w 32"/>
                  <a:gd name="T7" fmla="*/ 6 h 123"/>
                  <a:gd name="T8" fmla="*/ 6 w 32"/>
                  <a:gd name="T9" fmla="*/ 3 h 123"/>
                  <a:gd name="T10" fmla="*/ 7 w 32"/>
                  <a:gd name="T11" fmla="*/ 0 h 123"/>
                  <a:gd name="T12" fmla="*/ 10 w 32"/>
                  <a:gd name="T13" fmla="*/ 2 h 123"/>
                  <a:gd name="T14" fmla="*/ 15 w 32"/>
                  <a:gd name="T15" fmla="*/ 6 h 123"/>
                  <a:gd name="T16" fmla="*/ 19 w 32"/>
                  <a:gd name="T17" fmla="*/ 12 h 123"/>
                  <a:gd name="T18" fmla="*/ 24 w 32"/>
                  <a:gd name="T19" fmla="*/ 21 h 123"/>
                  <a:gd name="T20" fmla="*/ 30 w 32"/>
                  <a:gd name="T21" fmla="*/ 41 h 123"/>
                  <a:gd name="T22" fmla="*/ 31 w 32"/>
                  <a:gd name="T23" fmla="*/ 51 h 123"/>
                  <a:gd name="T24" fmla="*/ 32 w 32"/>
                  <a:gd name="T25" fmla="*/ 60 h 123"/>
                  <a:gd name="T26" fmla="*/ 32 w 32"/>
                  <a:gd name="T27" fmla="*/ 67 h 123"/>
                  <a:gd name="T28" fmla="*/ 31 w 32"/>
                  <a:gd name="T29" fmla="*/ 66 h 123"/>
                  <a:gd name="T30" fmla="*/ 30 w 32"/>
                  <a:gd name="T31" fmla="*/ 61 h 123"/>
                  <a:gd name="T32" fmla="*/ 27 w 32"/>
                  <a:gd name="T33" fmla="*/ 53 h 123"/>
                  <a:gd name="T34" fmla="*/ 24 w 32"/>
                  <a:gd name="T35" fmla="*/ 44 h 123"/>
                  <a:gd name="T36" fmla="*/ 15 w 32"/>
                  <a:gd name="T37" fmla="*/ 24 h 123"/>
                  <a:gd name="T38" fmla="*/ 10 w 32"/>
                  <a:gd name="T39" fmla="*/ 16 h 123"/>
                  <a:gd name="T40" fmla="*/ 4 w 32"/>
                  <a:gd name="T41" fmla="*/ 9 h 123"/>
                  <a:gd name="T42" fmla="*/ 1 w 32"/>
                  <a:gd name="T43" fmla="*/ 7 h 123"/>
                  <a:gd name="T44" fmla="*/ 1 w 32"/>
                  <a:gd name="T45" fmla="*/ 6 h 123"/>
                  <a:gd name="T46" fmla="*/ 0 w 32"/>
                  <a:gd name="T47" fmla="*/ 7 h 123"/>
                  <a:gd name="T48" fmla="*/ 0 w 32"/>
                  <a:gd name="T49" fmla="*/ 9 h 123"/>
                  <a:gd name="T50" fmla="*/ 3 w 32"/>
                  <a:gd name="T51" fmla="*/ 16 h 123"/>
                  <a:gd name="T52" fmla="*/ 6 w 32"/>
                  <a:gd name="T53" fmla="*/ 24 h 123"/>
                  <a:gd name="T54" fmla="*/ 9 w 32"/>
                  <a:gd name="T55" fmla="*/ 32 h 123"/>
                  <a:gd name="T56" fmla="*/ 12 w 32"/>
                  <a:gd name="T57" fmla="*/ 38 h 123"/>
                  <a:gd name="T58" fmla="*/ 13 w 32"/>
                  <a:gd name="T59" fmla="*/ 40 h 123"/>
                  <a:gd name="T60" fmla="*/ 13 w 32"/>
                  <a:gd name="T61" fmla="*/ 39 h 123"/>
                  <a:gd name="T62" fmla="*/ 12 w 32"/>
                  <a:gd name="T63" fmla="*/ 35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123"/>
                  <a:gd name="T98" fmla="*/ 32 w 3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2" y="109"/>
                    </a:lnTo>
                    <a:lnTo>
                      <a:pt x="32"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endParaRPr lang="en-US"/>
              </a:p>
            </p:txBody>
          </p:sp>
          <p:sp>
            <p:nvSpPr>
              <p:cNvPr id="61522" name="Line 91"/>
              <p:cNvSpPr>
                <a:spLocks noChangeShapeType="1"/>
              </p:cNvSpPr>
              <p:nvPr/>
            </p:nvSpPr>
            <p:spPr bwMode="auto">
              <a:xfrm flipH="1">
                <a:off x="2311" y="3917"/>
                <a:ext cx="6" cy="10"/>
              </a:xfrm>
              <a:prstGeom prst="line">
                <a:avLst/>
              </a:prstGeom>
              <a:noFill/>
              <a:ln w="0">
                <a:solidFill>
                  <a:srgbClr val="000000"/>
                </a:solidFill>
                <a:round/>
                <a:headEnd/>
                <a:tailEnd/>
              </a:ln>
            </p:spPr>
            <p:txBody>
              <a:bodyPr/>
              <a:lstStyle/>
              <a:p>
                <a:endParaRPr lang="en-US"/>
              </a:p>
            </p:txBody>
          </p:sp>
          <p:sp>
            <p:nvSpPr>
              <p:cNvPr id="61523" name="Freeform 92"/>
              <p:cNvSpPr>
                <a:spLocks/>
              </p:cNvSpPr>
              <p:nvPr/>
            </p:nvSpPr>
            <p:spPr bwMode="auto">
              <a:xfrm>
                <a:off x="2507" y="3996"/>
                <a:ext cx="89" cy="39"/>
              </a:xfrm>
              <a:custGeom>
                <a:avLst/>
                <a:gdLst>
                  <a:gd name="T0" fmla="*/ 86 w 90"/>
                  <a:gd name="T1" fmla="*/ 25 h 45"/>
                  <a:gd name="T2" fmla="*/ 83 w 90"/>
                  <a:gd name="T3" fmla="*/ 23 h 45"/>
                  <a:gd name="T4" fmla="*/ 77 w 90"/>
                  <a:gd name="T5" fmla="*/ 20 h 45"/>
                  <a:gd name="T6" fmla="*/ 57 w 90"/>
                  <a:gd name="T7" fmla="*/ 10 h 45"/>
                  <a:gd name="T8" fmla="*/ 45 w 90"/>
                  <a:gd name="T9" fmla="*/ 6 h 45"/>
                  <a:gd name="T10" fmla="*/ 39 w 90"/>
                  <a:gd name="T11" fmla="*/ 3 h 45"/>
                  <a:gd name="T12" fmla="*/ 30 w 90"/>
                  <a:gd name="T13" fmla="*/ 0 h 45"/>
                  <a:gd name="T14" fmla="*/ 24 w 90"/>
                  <a:gd name="T15" fmla="*/ 3 h 45"/>
                  <a:gd name="T16" fmla="*/ 8 w 90"/>
                  <a:gd name="T17" fmla="*/ 15 h 45"/>
                  <a:gd name="T18" fmla="*/ 2 w 90"/>
                  <a:gd name="T19" fmla="*/ 20 h 45"/>
                  <a:gd name="T20" fmla="*/ 0 w 90"/>
                  <a:gd name="T21" fmla="*/ 22 h 45"/>
                  <a:gd name="T22" fmla="*/ 3 w 90"/>
                  <a:gd name="T23" fmla="*/ 21 h 45"/>
                  <a:gd name="T24" fmla="*/ 8 w 90"/>
                  <a:gd name="T25" fmla="*/ 17 h 45"/>
                  <a:gd name="T26" fmla="*/ 15 w 90"/>
                  <a:gd name="T27" fmla="*/ 12 h 45"/>
                  <a:gd name="T28" fmla="*/ 24 w 90"/>
                  <a:gd name="T29" fmla="*/ 7 h 45"/>
                  <a:gd name="T30" fmla="*/ 30 w 90"/>
                  <a:gd name="T31" fmla="*/ 4 h 45"/>
                  <a:gd name="T32" fmla="*/ 39 w 90"/>
                  <a:gd name="T33" fmla="*/ 6 h 45"/>
                  <a:gd name="T34" fmla="*/ 57 w 90"/>
                  <a:gd name="T35" fmla="*/ 14 h 45"/>
                  <a:gd name="T36" fmla="*/ 78 w 90"/>
                  <a:gd name="T37" fmla="*/ 22 h 45"/>
                  <a:gd name="T38" fmla="*/ 84 w 90"/>
                  <a:gd name="T39" fmla="*/ 25 h 45"/>
                  <a:gd name="T40" fmla="*/ 86 w 90"/>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1" y="19"/>
                    </a:lnTo>
                    <a:lnTo>
                      <a:pt x="49"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61" y="24"/>
                    </a:lnTo>
                    <a:lnTo>
                      <a:pt x="82" y="39"/>
                    </a:lnTo>
                    <a:lnTo>
                      <a:pt x="88" y="44"/>
                    </a:lnTo>
                    <a:lnTo>
                      <a:pt x="90" y="45"/>
                    </a:lnTo>
                    <a:close/>
                  </a:path>
                </a:pathLst>
              </a:custGeom>
              <a:solidFill>
                <a:srgbClr val="00C200"/>
              </a:solidFill>
              <a:ln w="0">
                <a:solidFill>
                  <a:srgbClr val="000000"/>
                </a:solidFill>
                <a:round/>
                <a:headEnd/>
                <a:tailEnd/>
              </a:ln>
            </p:spPr>
            <p:txBody>
              <a:bodyPr/>
              <a:lstStyle/>
              <a:p>
                <a:endParaRPr lang="en-US"/>
              </a:p>
            </p:txBody>
          </p:sp>
          <p:sp>
            <p:nvSpPr>
              <p:cNvPr id="61524" name="Freeform 93"/>
              <p:cNvSpPr>
                <a:spLocks/>
              </p:cNvSpPr>
              <p:nvPr/>
            </p:nvSpPr>
            <p:spPr bwMode="auto">
              <a:xfrm>
                <a:off x="2403" y="3927"/>
                <a:ext cx="104" cy="103"/>
              </a:xfrm>
              <a:custGeom>
                <a:avLst/>
                <a:gdLst>
                  <a:gd name="T0" fmla="*/ 0 w 104"/>
                  <a:gd name="T1" fmla="*/ 36 h 119"/>
                  <a:gd name="T2" fmla="*/ 3 w 104"/>
                  <a:gd name="T3" fmla="*/ 34 h 119"/>
                  <a:gd name="T4" fmla="*/ 7 w 104"/>
                  <a:gd name="T5" fmla="*/ 31 h 119"/>
                  <a:gd name="T6" fmla="*/ 10 w 104"/>
                  <a:gd name="T7" fmla="*/ 29 h 119"/>
                  <a:gd name="T8" fmla="*/ 21 w 104"/>
                  <a:gd name="T9" fmla="*/ 22 h 119"/>
                  <a:gd name="T10" fmla="*/ 34 w 104"/>
                  <a:gd name="T11" fmla="*/ 14 h 119"/>
                  <a:gd name="T12" fmla="*/ 46 w 104"/>
                  <a:gd name="T13" fmla="*/ 7 h 119"/>
                  <a:gd name="T14" fmla="*/ 59 w 104"/>
                  <a:gd name="T15" fmla="*/ 3 h 119"/>
                  <a:gd name="T16" fmla="*/ 71 w 104"/>
                  <a:gd name="T17" fmla="*/ 0 h 119"/>
                  <a:gd name="T18" fmla="*/ 76 w 104"/>
                  <a:gd name="T19" fmla="*/ 1 h 119"/>
                  <a:gd name="T20" fmla="*/ 80 w 104"/>
                  <a:gd name="T21" fmla="*/ 3 h 119"/>
                  <a:gd name="T22" fmla="*/ 88 w 104"/>
                  <a:gd name="T23" fmla="*/ 10 h 119"/>
                  <a:gd name="T24" fmla="*/ 94 w 104"/>
                  <a:gd name="T25" fmla="*/ 19 h 119"/>
                  <a:gd name="T26" fmla="*/ 101 w 104"/>
                  <a:gd name="T27" fmla="*/ 40 h 119"/>
                  <a:gd name="T28" fmla="*/ 104 w 104"/>
                  <a:gd name="T29" fmla="*/ 51 h 119"/>
                  <a:gd name="T30" fmla="*/ 104 w 104"/>
                  <a:gd name="T31" fmla="*/ 67 h 119"/>
                  <a:gd name="T32" fmla="*/ 103 w 104"/>
                  <a:gd name="T33" fmla="*/ 65 h 119"/>
                  <a:gd name="T34" fmla="*/ 100 w 104"/>
                  <a:gd name="T35" fmla="*/ 60 h 119"/>
                  <a:gd name="T36" fmla="*/ 97 w 104"/>
                  <a:gd name="T37" fmla="*/ 52 h 119"/>
                  <a:gd name="T38" fmla="*/ 92 w 104"/>
                  <a:gd name="T39" fmla="*/ 42 h 119"/>
                  <a:gd name="T40" fmla="*/ 80 w 104"/>
                  <a:gd name="T41" fmla="*/ 23 h 119"/>
                  <a:gd name="T42" fmla="*/ 73 w 104"/>
                  <a:gd name="T43" fmla="*/ 13 h 119"/>
                  <a:gd name="T44" fmla="*/ 65 w 104"/>
                  <a:gd name="T45" fmla="*/ 7 h 119"/>
                  <a:gd name="T46" fmla="*/ 61 w 104"/>
                  <a:gd name="T47" fmla="*/ 4 h 119"/>
                  <a:gd name="T48" fmla="*/ 56 w 104"/>
                  <a:gd name="T49" fmla="*/ 3 h 119"/>
                  <a:gd name="T50" fmla="*/ 46 w 104"/>
                  <a:gd name="T51" fmla="*/ 4 h 119"/>
                  <a:gd name="T52" fmla="*/ 35 w 104"/>
                  <a:gd name="T53" fmla="*/ 10 h 119"/>
                  <a:gd name="T54" fmla="*/ 24 w 104"/>
                  <a:gd name="T55" fmla="*/ 16 h 119"/>
                  <a:gd name="T56" fmla="*/ 6 w 104"/>
                  <a:gd name="T57" fmla="*/ 30 h 119"/>
                  <a:gd name="T58" fmla="*/ 1 w 104"/>
                  <a:gd name="T59" fmla="*/ 35 h 119"/>
                  <a:gd name="T60" fmla="*/ 0 w 104"/>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525" name="Freeform 94"/>
              <p:cNvSpPr>
                <a:spLocks/>
              </p:cNvSpPr>
              <p:nvPr/>
            </p:nvSpPr>
            <p:spPr bwMode="auto">
              <a:xfrm>
                <a:off x="2504" y="3937"/>
                <a:ext cx="126" cy="95"/>
              </a:xfrm>
              <a:custGeom>
                <a:avLst/>
                <a:gdLst>
                  <a:gd name="T0" fmla="*/ 123 w 127"/>
                  <a:gd name="T1" fmla="*/ 0 h 110"/>
                  <a:gd name="T2" fmla="*/ 118 w 127"/>
                  <a:gd name="T3" fmla="*/ 0 h 110"/>
                  <a:gd name="T4" fmla="*/ 109 w 127"/>
                  <a:gd name="T5" fmla="*/ 1 h 110"/>
                  <a:gd name="T6" fmla="*/ 96 w 127"/>
                  <a:gd name="T7" fmla="*/ 3 h 110"/>
                  <a:gd name="T8" fmla="*/ 81 w 127"/>
                  <a:gd name="T9" fmla="*/ 3 h 110"/>
                  <a:gd name="T10" fmla="*/ 52 w 127"/>
                  <a:gd name="T11" fmla="*/ 10 h 110"/>
                  <a:gd name="T12" fmla="*/ 39 w 127"/>
                  <a:gd name="T13" fmla="*/ 14 h 110"/>
                  <a:gd name="T14" fmla="*/ 30 w 127"/>
                  <a:gd name="T15" fmla="*/ 19 h 110"/>
                  <a:gd name="T16" fmla="*/ 18 w 127"/>
                  <a:gd name="T17" fmla="*/ 30 h 110"/>
                  <a:gd name="T18" fmla="*/ 8 w 127"/>
                  <a:gd name="T19" fmla="*/ 45 h 110"/>
                  <a:gd name="T20" fmla="*/ 3 w 127"/>
                  <a:gd name="T21" fmla="*/ 51 h 110"/>
                  <a:gd name="T22" fmla="*/ 2 w 127"/>
                  <a:gd name="T23" fmla="*/ 55 h 110"/>
                  <a:gd name="T24" fmla="*/ 0 w 127"/>
                  <a:gd name="T25" fmla="*/ 59 h 110"/>
                  <a:gd name="T26" fmla="*/ 0 w 127"/>
                  <a:gd name="T27" fmla="*/ 61 h 110"/>
                  <a:gd name="T28" fmla="*/ 2 w 127"/>
                  <a:gd name="T29" fmla="*/ 60 h 110"/>
                  <a:gd name="T30" fmla="*/ 5 w 127"/>
                  <a:gd name="T31" fmla="*/ 58 h 110"/>
                  <a:gd name="T32" fmla="*/ 9 w 127"/>
                  <a:gd name="T33" fmla="*/ 52 h 110"/>
                  <a:gd name="T34" fmla="*/ 15 w 127"/>
                  <a:gd name="T35" fmla="*/ 47 h 110"/>
                  <a:gd name="T36" fmla="*/ 28 w 127"/>
                  <a:gd name="T37" fmla="*/ 35 h 110"/>
                  <a:gd name="T38" fmla="*/ 43 w 127"/>
                  <a:gd name="T39" fmla="*/ 22 h 110"/>
                  <a:gd name="T40" fmla="*/ 52 w 127"/>
                  <a:gd name="T41" fmla="*/ 18 h 110"/>
                  <a:gd name="T42" fmla="*/ 63 w 127"/>
                  <a:gd name="T43" fmla="*/ 14 h 110"/>
                  <a:gd name="T44" fmla="*/ 89 w 127"/>
                  <a:gd name="T45" fmla="*/ 6 h 110"/>
                  <a:gd name="T46" fmla="*/ 102 w 127"/>
                  <a:gd name="T47" fmla="*/ 3 h 110"/>
                  <a:gd name="T48" fmla="*/ 112 w 127"/>
                  <a:gd name="T49" fmla="*/ 3 h 110"/>
                  <a:gd name="T50" fmla="*/ 120 w 127"/>
                  <a:gd name="T51" fmla="*/ 1 h 110"/>
                  <a:gd name="T52" fmla="*/ 123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8" y="80"/>
                    </a:lnTo>
                    <a:lnTo>
                      <a:pt x="3" y="91"/>
                    </a:lnTo>
                    <a:lnTo>
                      <a:pt x="2" y="100"/>
                    </a:lnTo>
                    <a:lnTo>
                      <a:pt x="0" y="106"/>
                    </a:lnTo>
                    <a:lnTo>
                      <a:pt x="0" y="110"/>
                    </a:lnTo>
                    <a:lnTo>
                      <a:pt x="2" y="108"/>
                    </a:lnTo>
                    <a:lnTo>
                      <a:pt x="5" y="103"/>
                    </a:lnTo>
                    <a:lnTo>
                      <a:pt x="9" y="94"/>
                    </a:lnTo>
                    <a:lnTo>
                      <a:pt x="15" y="85"/>
                    </a:lnTo>
                    <a:lnTo>
                      <a:pt x="28" y="62"/>
                    </a:lnTo>
                    <a:lnTo>
                      <a:pt x="43" y="40"/>
                    </a:lnTo>
                    <a:lnTo>
                      <a:pt x="52" y="32"/>
                    </a:lnTo>
                    <a:lnTo>
                      <a:pt x="64" y="24"/>
                    </a:lnTo>
                    <a:lnTo>
                      <a:pt x="93"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endParaRPr lang="en-US"/>
              </a:p>
            </p:txBody>
          </p:sp>
          <p:sp>
            <p:nvSpPr>
              <p:cNvPr id="61526" name="Freeform 95"/>
              <p:cNvSpPr>
                <a:spLocks/>
              </p:cNvSpPr>
              <p:nvPr/>
            </p:nvSpPr>
            <p:spPr bwMode="auto">
              <a:xfrm>
                <a:off x="2501" y="3884"/>
                <a:ext cx="124" cy="146"/>
              </a:xfrm>
              <a:custGeom>
                <a:avLst/>
                <a:gdLst>
                  <a:gd name="T0" fmla="*/ 121 w 125"/>
                  <a:gd name="T1" fmla="*/ 0 h 169"/>
                  <a:gd name="T2" fmla="*/ 117 w 125"/>
                  <a:gd name="T3" fmla="*/ 3 h 169"/>
                  <a:gd name="T4" fmla="*/ 109 w 125"/>
                  <a:gd name="T5" fmla="*/ 6 h 169"/>
                  <a:gd name="T6" fmla="*/ 98 w 125"/>
                  <a:gd name="T7" fmla="*/ 10 h 169"/>
                  <a:gd name="T8" fmla="*/ 83 w 125"/>
                  <a:gd name="T9" fmla="*/ 17 h 169"/>
                  <a:gd name="T10" fmla="*/ 58 w 125"/>
                  <a:gd name="T11" fmla="*/ 32 h 169"/>
                  <a:gd name="T12" fmla="*/ 45 w 125"/>
                  <a:gd name="T13" fmla="*/ 39 h 169"/>
                  <a:gd name="T14" fmla="*/ 34 w 125"/>
                  <a:gd name="T15" fmla="*/ 45 h 169"/>
                  <a:gd name="T16" fmla="*/ 19 w 125"/>
                  <a:gd name="T17" fmla="*/ 59 h 169"/>
                  <a:gd name="T18" fmla="*/ 9 w 125"/>
                  <a:gd name="T19" fmla="*/ 75 h 169"/>
                  <a:gd name="T20" fmla="*/ 5 w 125"/>
                  <a:gd name="T21" fmla="*/ 82 h 169"/>
                  <a:gd name="T22" fmla="*/ 2 w 125"/>
                  <a:gd name="T23" fmla="*/ 87 h 169"/>
                  <a:gd name="T24" fmla="*/ 0 w 125"/>
                  <a:gd name="T25" fmla="*/ 92 h 169"/>
                  <a:gd name="T26" fmla="*/ 0 w 125"/>
                  <a:gd name="T27" fmla="*/ 94 h 169"/>
                  <a:gd name="T28" fmla="*/ 2 w 125"/>
                  <a:gd name="T29" fmla="*/ 92 h 169"/>
                  <a:gd name="T30" fmla="*/ 6 w 125"/>
                  <a:gd name="T31" fmla="*/ 89 h 169"/>
                  <a:gd name="T32" fmla="*/ 12 w 125"/>
                  <a:gd name="T33" fmla="*/ 84 h 169"/>
                  <a:gd name="T34" fmla="*/ 18 w 125"/>
                  <a:gd name="T35" fmla="*/ 77 h 169"/>
                  <a:gd name="T36" fmla="*/ 33 w 125"/>
                  <a:gd name="T37" fmla="*/ 63 h 169"/>
                  <a:gd name="T38" fmla="*/ 49 w 125"/>
                  <a:gd name="T39" fmla="*/ 50 h 169"/>
                  <a:gd name="T40" fmla="*/ 58 w 125"/>
                  <a:gd name="T41" fmla="*/ 42 h 169"/>
                  <a:gd name="T42" fmla="*/ 66 w 125"/>
                  <a:gd name="T43" fmla="*/ 35 h 169"/>
                  <a:gd name="T44" fmla="*/ 93 w 125"/>
                  <a:gd name="T45" fmla="*/ 19 h 169"/>
                  <a:gd name="T46" fmla="*/ 103 w 125"/>
                  <a:gd name="T47" fmla="*/ 12 h 169"/>
                  <a:gd name="T48" fmla="*/ 114 w 125"/>
                  <a:gd name="T49" fmla="*/ 7 h 169"/>
                  <a:gd name="T50" fmla="*/ 120 w 125"/>
                  <a:gd name="T51" fmla="*/ 3 h 169"/>
                  <a:gd name="T52" fmla="*/ 121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2" y="19"/>
                    </a:lnTo>
                    <a:lnTo>
                      <a:pt x="87" y="31"/>
                    </a:lnTo>
                    <a:lnTo>
                      <a:pt x="58" y="58"/>
                    </a:lnTo>
                    <a:lnTo>
                      <a:pt x="45" y="70"/>
                    </a:lnTo>
                    <a:lnTo>
                      <a:pt x="34" y="81"/>
                    </a:lnTo>
                    <a:lnTo>
                      <a:pt x="19" y="106"/>
                    </a:lnTo>
                    <a:lnTo>
                      <a:pt x="9" y="135"/>
                    </a:lnTo>
                    <a:lnTo>
                      <a:pt x="5" y="147"/>
                    </a:lnTo>
                    <a:lnTo>
                      <a:pt x="2" y="158"/>
                    </a:lnTo>
                    <a:lnTo>
                      <a:pt x="0" y="166"/>
                    </a:lnTo>
                    <a:lnTo>
                      <a:pt x="0" y="169"/>
                    </a:lnTo>
                    <a:lnTo>
                      <a:pt x="2"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endParaRPr lang="en-US"/>
              </a:p>
            </p:txBody>
          </p:sp>
          <p:sp>
            <p:nvSpPr>
              <p:cNvPr id="61527" name="Freeform 96"/>
              <p:cNvSpPr>
                <a:spLocks/>
              </p:cNvSpPr>
              <p:nvPr/>
            </p:nvSpPr>
            <p:spPr bwMode="auto">
              <a:xfrm>
                <a:off x="2500" y="3873"/>
                <a:ext cx="88" cy="159"/>
              </a:xfrm>
              <a:custGeom>
                <a:avLst/>
                <a:gdLst>
                  <a:gd name="T0" fmla="*/ 85 w 89"/>
                  <a:gd name="T1" fmla="*/ 0 h 183"/>
                  <a:gd name="T2" fmla="*/ 82 w 89"/>
                  <a:gd name="T3" fmla="*/ 3 h 183"/>
                  <a:gd name="T4" fmla="*/ 75 w 89"/>
                  <a:gd name="T5" fmla="*/ 7 h 183"/>
                  <a:gd name="T6" fmla="*/ 66 w 89"/>
                  <a:gd name="T7" fmla="*/ 13 h 183"/>
                  <a:gd name="T8" fmla="*/ 55 w 89"/>
                  <a:gd name="T9" fmla="*/ 23 h 183"/>
                  <a:gd name="T10" fmla="*/ 35 w 89"/>
                  <a:gd name="T11" fmla="*/ 42 h 183"/>
                  <a:gd name="T12" fmla="*/ 25 w 89"/>
                  <a:gd name="T13" fmla="*/ 50 h 183"/>
                  <a:gd name="T14" fmla="*/ 16 w 89"/>
                  <a:gd name="T15" fmla="*/ 57 h 183"/>
                  <a:gd name="T16" fmla="*/ 10 w 89"/>
                  <a:gd name="T17" fmla="*/ 63 h 183"/>
                  <a:gd name="T18" fmla="*/ 4 w 89"/>
                  <a:gd name="T19" fmla="*/ 71 h 183"/>
                  <a:gd name="T20" fmla="*/ 0 w 89"/>
                  <a:gd name="T21" fmla="*/ 87 h 183"/>
                  <a:gd name="T22" fmla="*/ 0 w 89"/>
                  <a:gd name="T23" fmla="*/ 98 h 183"/>
                  <a:gd name="T24" fmla="*/ 1 w 89"/>
                  <a:gd name="T25" fmla="*/ 103 h 183"/>
                  <a:gd name="T26" fmla="*/ 1 w 89"/>
                  <a:gd name="T27" fmla="*/ 104 h 183"/>
                  <a:gd name="T28" fmla="*/ 3 w 89"/>
                  <a:gd name="T29" fmla="*/ 103 h 183"/>
                  <a:gd name="T30" fmla="*/ 4 w 89"/>
                  <a:gd name="T31" fmla="*/ 100 h 183"/>
                  <a:gd name="T32" fmla="*/ 6 w 89"/>
                  <a:gd name="T33" fmla="*/ 95 h 183"/>
                  <a:gd name="T34" fmla="*/ 9 w 89"/>
                  <a:gd name="T35" fmla="*/ 88 h 183"/>
                  <a:gd name="T36" fmla="*/ 16 w 89"/>
                  <a:gd name="T37" fmla="*/ 72 h 183"/>
                  <a:gd name="T38" fmla="*/ 28 w 89"/>
                  <a:gd name="T39" fmla="*/ 58 h 183"/>
                  <a:gd name="T40" fmla="*/ 37 w 89"/>
                  <a:gd name="T41" fmla="*/ 51 h 183"/>
                  <a:gd name="T42" fmla="*/ 44 w 89"/>
                  <a:gd name="T43" fmla="*/ 43 h 183"/>
                  <a:gd name="T44" fmla="*/ 64 w 89"/>
                  <a:gd name="T45" fmla="*/ 23 h 183"/>
                  <a:gd name="T46" fmla="*/ 73 w 89"/>
                  <a:gd name="T47" fmla="*/ 15 h 183"/>
                  <a:gd name="T48" fmla="*/ 79 w 89"/>
                  <a:gd name="T49" fmla="*/ 7 h 183"/>
                  <a:gd name="T50" fmla="*/ 84 w 89"/>
                  <a:gd name="T51" fmla="*/ 3 h 183"/>
                  <a:gd name="T52" fmla="*/ 85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59" y="39"/>
                    </a:lnTo>
                    <a:lnTo>
                      <a:pt x="35"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endParaRPr lang="en-US"/>
              </a:p>
            </p:txBody>
          </p:sp>
          <p:sp>
            <p:nvSpPr>
              <p:cNvPr id="61528" name="Freeform 97"/>
              <p:cNvSpPr>
                <a:spLocks/>
              </p:cNvSpPr>
              <p:nvPr/>
            </p:nvSpPr>
            <p:spPr bwMode="auto">
              <a:xfrm>
                <a:off x="2504" y="3954"/>
                <a:ext cx="114" cy="80"/>
              </a:xfrm>
              <a:custGeom>
                <a:avLst/>
                <a:gdLst>
                  <a:gd name="T0" fmla="*/ 111 w 115"/>
                  <a:gd name="T1" fmla="*/ 35 h 93"/>
                  <a:gd name="T2" fmla="*/ 108 w 115"/>
                  <a:gd name="T3" fmla="*/ 34 h 93"/>
                  <a:gd name="T4" fmla="*/ 100 w 115"/>
                  <a:gd name="T5" fmla="*/ 29 h 93"/>
                  <a:gd name="T6" fmla="*/ 90 w 115"/>
                  <a:gd name="T7" fmla="*/ 21 h 93"/>
                  <a:gd name="T8" fmla="*/ 78 w 115"/>
                  <a:gd name="T9" fmla="*/ 14 h 93"/>
                  <a:gd name="T10" fmla="*/ 65 w 115"/>
                  <a:gd name="T11" fmla="*/ 7 h 93"/>
                  <a:gd name="T12" fmla="*/ 55 w 115"/>
                  <a:gd name="T13" fmla="*/ 3 h 93"/>
                  <a:gd name="T14" fmla="*/ 43 w 115"/>
                  <a:gd name="T15" fmla="*/ 0 h 93"/>
                  <a:gd name="T16" fmla="*/ 39 w 115"/>
                  <a:gd name="T17" fmla="*/ 1 h 93"/>
                  <a:gd name="T18" fmla="*/ 34 w 115"/>
                  <a:gd name="T19" fmla="*/ 3 h 93"/>
                  <a:gd name="T20" fmla="*/ 19 w 115"/>
                  <a:gd name="T21" fmla="*/ 17 h 93"/>
                  <a:gd name="T22" fmla="*/ 9 w 115"/>
                  <a:gd name="T23" fmla="*/ 33 h 93"/>
                  <a:gd name="T24" fmla="*/ 5 w 115"/>
                  <a:gd name="T25" fmla="*/ 39 h 93"/>
                  <a:gd name="T26" fmla="*/ 2 w 115"/>
                  <a:gd name="T27" fmla="*/ 45 h 93"/>
                  <a:gd name="T28" fmla="*/ 0 w 115"/>
                  <a:gd name="T29" fmla="*/ 49 h 93"/>
                  <a:gd name="T30" fmla="*/ 0 w 115"/>
                  <a:gd name="T31" fmla="*/ 51 h 93"/>
                  <a:gd name="T32" fmla="*/ 2 w 115"/>
                  <a:gd name="T33" fmla="*/ 50 h 93"/>
                  <a:gd name="T34" fmla="*/ 6 w 115"/>
                  <a:gd name="T35" fmla="*/ 46 h 93"/>
                  <a:gd name="T36" fmla="*/ 11 w 115"/>
                  <a:gd name="T37" fmla="*/ 41 h 93"/>
                  <a:gd name="T38" fmla="*/ 18 w 115"/>
                  <a:gd name="T39" fmla="*/ 34 h 93"/>
                  <a:gd name="T40" fmla="*/ 33 w 115"/>
                  <a:gd name="T41" fmla="*/ 21 h 93"/>
                  <a:gd name="T42" fmla="*/ 49 w 115"/>
                  <a:gd name="T43" fmla="*/ 7 h 93"/>
                  <a:gd name="T44" fmla="*/ 54 w 115"/>
                  <a:gd name="T45" fmla="*/ 4 h 93"/>
                  <a:gd name="T46" fmla="*/ 57 w 115"/>
                  <a:gd name="T47" fmla="*/ 3 h 93"/>
                  <a:gd name="T48" fmla="*/ 65 w 115"/>
                  <a:gd name="T49" fmla="*/ 5 h 93"/>
                  <a:gd name="T50" fmla="*/ 75 w 115"/>
                  <a:gd name="T51" fmla="*/ 9 h 93"/>
                  <a:gd name="T52" fmla="*/ 87 w 115"/>
                  <a:gd name="T53" fmla="*/ 16 h 93"/>
                  <a:gd name="T54" fmla="*/ 105 w 115"/>
                  <a:gd name="T55" fmla="*/ 29 h 93"/>
                  <a:gd name="T56" fmla="*/ 109 w 115"/>
                  <a:gd name="T57" fmla="*/ 34 h 93"/>
                  <a:gd name="T58" fmla="*/ 111 w 115"/>
                  <a:gd name="T59" fmla="*/ 3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5" y="71"/>
                    </a:lnTo>
                    <a:lnTo>
                      <a:pt x="2" y="82"/>
                    </a:lnTo>
                    <a:lnTo>
                      <a:pt x="0" y="90"/>
                    </a:lnTo>
                    <a:lnTo>
                      <a:pt x="0" y="93"/>
                    </a:lnTo>
                    <a:lnTo>
                      <a:pt x="2" y="91"/>
                    </a:lnTo>
                    <a:lnTo>
                      <a:pt x="6" y="85"/>
                    </a:lnTo>
                    <a:lnTo>
                      <a:pt x="11"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endParaRPr lang="en-US"/>
              </a:p>
            </p:txBody>
          </p:sp>
          <p:sp>
            <p:nvSpPr>
              <p:cNvPr id="61529" name="Freeform 98"/>
              <p:cNvSpPr>
                <a:spLocks/>
              </p:cNvSpPr>
              <p:nvPr/>
            </p:nvSpPr>
            <p:spPr bwMode="auto">
              <a:xfrm>
                <a:off x="2501" y="3987"/>
                <a:ext cx="63" cy="45"/>
              </a:xfrm>
              <a:custGeom>
                <a:avLst/>
                <a:gdLst>
                  <a:gd name="T0" fmla="*/ 60 w 64"/>
                  <a:gd name="T1" fmla="*/ 22 h 52"/>
                  <a:gd name="T2" fmla="*/ 59 w 64"/>
                  <a:gd name="T3" fmla="*/ 20 h 52"/>
                  <a:gd name="T4" fmla="*/ 54 w 64"/>
                  <a:gd name="T5" fmla="*/ 17 h 52"/>
                  <a:gd name="T6" fmla="*/ 42 w 64"/>
                  <a:gd name="T7" fmla="*/ 8 h 52"/>
                  <a:gd name="T8" fmla="*/ 31 w 64"/>
                  <a:gd name="T9" fmla="*/ 2 h 52"/>
                  <a:gd name="T10" fmla="*/ 25 w 64"/>
                  <a:gd name="T11" fmla="*/ 0 h 52"/>
                  <a:gd name="T12" fmla="*/ 19 w 64"/>
                  <a:gd name="T13" fmla="*/ 3 h 52"/>
                  <a:gd name="T14" fmla="*/ 11 w 64"/>
                  <a:gd name="T15" fmla="*/ 10 h 52"/>
                  <a:gd name="T16" fmla="*/ 5 w 64"/>
                  <a:gd name="T17" fmla="*/ 19 h 52"/>
                  <a:gd name="T18" fmla="*/ 0 w 64"/>
                  <a:gd name="T19" fmla="*/ 26 h 52"/>
                  <a:gd name="T20" fmla="*/ 0 w 64"/>
                  <a:gd name="T21" fmla="*/ 29 h 52"/>
                  <a:gd name="T22" fmla="*/ 2 w 64"/>
                  <a:gd name="T23" fmla="*/ 28 h 52"/>
                  <a:gd name="T24" fmla="*/ 3 w 64"/>
                  <a:gd name="T25" fmla="*/ 26 h 52"/>
                  <a:gd name="T26" fmla="*/ 11 w 64"/>
                  <a:gd name="T27" fmla="*/ 20 h 52"/>
                  <a:gd name="T28" fmla="*/ 28 w 64"/>
                  <a:gd name="T29" fmla="*/ 3 h 52"/>
                  <a:gd name="T30" fmla="*/ 32 w 64"/>
                  <a:gd name="T31" fmla="*/ 3 h 52"/>
                  <a:gd name="T32" fmla="*/ 35 w 64"/>
                  <a:gd name="T33" fmla="*/ 3 h 52"/>
                  <a:gd name="T34" fmla="*/ 47 w 64"/>
                  <a:gd name="T35" fmla="*/ 10 h 52"/>
                  <a:gd name="T36" fmla="*/ 57 w 64"/>
                  <a:gd name="T37" fmla="*/ 17 h 52"/>
                  <a:gd name="T38" fmla="*/ 60 w 64"/>
                  <a:gd name="T39" fmla="*/ 20 h 52"/>
                  <a:gd name="T40" fmla="*/ 60 w 64"/>
                  <a:gd name="T41" fmla="*/ 2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1" y="17"/>
                    </a:lnTo>
                    <a:lnTo>
                      <a:pt x="5" y="33"/>
                    </a:lnTo>
                    <a:lnTo>
                      <a:pt x="0" y="47"/>
                    </a:lnTo>
                    <a:lnTo>
                      <a:pt x="0" y="52"/>
                    </a:lnTo>
                    <a:lnTo>
                      <a:pt x="2" y="50"/>
                    </a:lnTo>
                    <a:lnTo>
                      <a:pt x="3" y="47"/>
                    </a:lnTo>
                    <a:lnTo>
                      <a:pt x="11"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endParaRPr lang="en-US"/>
              </a:p>
            </p:txBody>
          </p:sp>
          <p:sp>
            <p:nvSpPr>
              <p:cNvPr id="61530" name="Freeform 99"/>
              <p:cNvSpPr>
                <a:spLocks/>
              </p:cNvSpPr>
              <p:nvPr/>
            </p:nvSpPr>
            <p:spPr bwMode="auto">
              <a:xfrm>
                <a:off x="2447" y="3981"/>
                <a:ext cx="59" cy="45"/>
              </a:xfrm>
              <a:custGeom>
                <a:avLst/>
                <a:gdLst>
                  <a:gd name="T0" fmla="*/ 0 w 59"/>
                  <a:gd name="T1" fmla="*/ 8 h 52"/>
                  <a:gd name="T2" fmla="*/ 2 w 59"/>
                  <a:gd name="T3" fmla="*/ 7 h 52"/>
                  <a:gd name="T4" fmla="*/ 5 w 59"/>
                  <a:gd name="T5" fmla="*/ 7 h 52"/>
                  <a:gd name="T6" fmla="*/ 11 w 59"/>
                  <a:gd name="T7" fmla="*/ 3 h 52"/>
                  <a:gd name="T8" fmla="*/ 15 w 59"/>
                  <a:gd name="T9" fmla="*/ 3 h 52"/>
                  <a:gd name="T10" fmla="*/ 29 w 59"/>
                  <a:gd name="T11" fmla="*/ 0 h 52"/>
                  <a:gd name="T12" fmla="*/ 35 w 59"/>
                  <a:gd name="T13" fmla="*/ 0 h 52"/>
                  <a:gd name="T14" fmla="*/ 39 w 59"/>
                  <a:gd name="T15" fmla="*/ 3 h 52"/>
                  <a:gd name="T16" fmla="*/ 48 w 59"/>
                  <a:gd name="T17" fmla="*/ 10 h 52"/>
                  <a:gd name="T18" fmla="*/ 54 w 59"/>
                  <a:gd name="T19" fmla="*/ 19 h 52"/>
                  <a:gd name="T20" fmla="*/ 59 w 59"/>
                  <a:gd name="T21" fmla="*/ 27 h 52"/>
                  <a:gd name="T22" fmla="*/ 59 w 59"/>
                  <a:gd name="T23" fmla="*/ 29 h 52"/>
                  <a:gd name="T24" fmla="*/ 57 w 59"/>
                  <a:gd name="T25" fmla="*/ 29 h 52"/>
                  <a:gd name="T26" fmla="*/ 56 w 59"/>
                  <a:gd name="T27" fmla="*/ 27 h 52"/>
                  <a:gd name="T28" fmla="*/ 53 w 59"/>
                  <a:gd name="T29" fmla="*/ 24 h 52"/>
                  <a:gd name="T30" fmla="*/ 50 w 59"/>
                  <a:gd name="T31" fmla="*/ 21 h 52"/>
                  <a:gd name="T32" fmla="*/ 32 w 59"/>
                  <a:gd name="T33" fmla="*/ 3 h 52"/>
                  <a:gd name="T34" fmla="*/ 27 w 59"/>
                  <a:gd name="T35" fmla="*/ 3 h 52"/>
                  <a:gd name="T36" fmla="*/ 21 w 59"/>
                  <a:gd name="T37" fmla="*/ 3 h 52"/>
                  <a:gd name="T38" fmla="*/ 12 w 59"/>
                  <a:gd name="T39" fmla="*/ 3 h 52"/>
                  <a:gd name="T40" fmla="*/ 3 w 59"/>
                  <a:gd name="T41" fmla="*/ 7 h 52"/>
                  <a:gd name="T42" fmla="*/ 0 w 59"/>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48" y="18"/>
                    </a:lnTo>
                    <a:lnTo>
                      <a:pt x="54" y="34"/>
                    </a:lnTo>
                    <a:lnTo>
                      <a:pt x="59" y="48"/>
                    </a:lnTo>
                    <a:lnTo>
                      <a:pt x="59" y="52"/>
                    </a:lnTo>
                    <a:lnTo>
                      <a:pt x="57" y="51"/>
                    </a:lnTo>
                    <a:lnTo>
                      <a:pt x="56" y="48"/>
                    </a:lnTo>
                    <a:lnTo>
                      <a:pt x="53" y="43"/>
                    </a:lnTo>
                    <a:lnTo>
                      <a:pt x="50" y="37"/>
                    </a:lnTo>
                    <a:lnTo>
                      <a:pt x="32" y="7"/>
                    </a:lnTo>
                    <a:lnTo>
                      <a:pt x="27" y="3"/>
                    </a:lnTo>
                    <a:lnTo>
                      <a:pt x="21" y="3"/>
                    </a:lnTo>
                    <a:lnTo>
                      <a:pt x="12" y="6"/>
                    </a:lnTo>
                    <a:lnTo>
                      <a:pt x="3" y="11"/>
                    </a:lnTo>
                    <a:lnTo>
                      <a:pt x="0" y="14"/>
                    </a:lnTo>
                    <a:close/>
                  </a:path>
                </a:pathLst>
              </a:custGeom>
              <a:solidFill>
                <a:srgbClr val="00C200"/>
              </a:solidFill>
              <a:ln w="0">
                <a:solidFill>
                  <a:srgbClr val="000000"/>
                </a:solidFill>
                <a:round/>
                <a:headEnd/>
                <a:tailEnd/>
              </a:ln>
            </p:spPr>
            <p:txBody>
              <a:bodyPr/>
              <a:lstStyle/>
              <a:p>
                <a:endParaRPr lang="en-US"/>
              </a:p>
            </p:txBody>
          </p:sp>
          <p:sp>
            <p:nvSpPr>
              <p:cNvPr id="61531" name="Freeform 100"/>
              <p:cNvSpPr>
                <a:spLocks/>
              </p:cNvSpPr>
              <p:nvPr/>
            </p:nvSpPr>
            <p:spPr bwMode="auto">
              <a:xfrm>
                <a:off x="2494" y="3916"/>
                <a:ext cx="31" cy="106"/>
              </a:xfrm>
              <a:custGeom>
                <a:avLst/>
                <a:gdLst>
                  <a:gd name="T0" fmla="*/ 12 w 32"/>
                  <a:gd name="T1" fmla="*/ 35 h 123"/>
                  <a:gd name="T2" fmla="*/ 7 w 32"/>
                  <a:gd name="T3" fmla="*/ 18 h 123"/>
                  <a:gd name="T4" fmla="*/ 6 w 32"/>
                  <a:gd name="T5" fmla="*/ 10 h 123"/>
                  <a:gd name="T6" fmla="*/ 4 w 32"/>
                  <a:gd name="T7" fmla="*/ 6 h 123"/>
                  <a:gd name="T8" fmla="*/ 4 w 32"/>
                  <a:gd name="T9" fmla="*/ 3 h 123"/>
                  <a:gd name="T10" fmla="*/ 6 w 32"/>
                  <a:gd name="T11" fmla="*/ 0 h 123"/>
                  <a:gd name="T12" fmla="*/ 10 w 32"/>
                  <a:gd name="T13" fmla="*/ 2 h 123"/>
                  <a:gd name="T14" fmla="*/ 15 w 32"/>
                  <a:gd name="T15" fmla="*/ 6 h 123"/>
                  <a:gd name="T16" fmla="*/ 16 w 32"/>
                  <a:gd name="T17" fmla="*/ 12 h 123"/>
                  <a:gd name="T18" fmla="*/ 20 w 32"/>
                  <a:gd name="T19" fmla="*/ 21 h 123"/>
                  <a:gd name="T20" fmla="*/ 25 w 32"/>
                  <a:gd name="T21" fmla="*/ 41 h 123"/>
                  <a:gd name="T22" fmla="*/ 27 w 32"/>
                  <a:gd name="T23" fmla="*/ 51 h 123"/>
                  <a:gd name="T24" fmla="*/ 28 w 32"/>
                  <a:gd name="T25" fmla="*/ 60 h 123"/>
                  <a:gd name="T26" fmla="*/ 28 w 32"/>
                  <a:gd name="T27" fmla="*/ 65 h 123"/>
                  <a:gd name="T28" fmla="*/ 27 w 32"/>
                  <a:gd name="T29" fmla="*/ 67 h 123"/>
                  <a:gd name="T30" fmla="*/ 25 w 32"/>
                  <a:gd name="T31" fmla="*/ 66 h 123"/>
                  <a:gd name="T32" fmla="*/ 24 w 32"/>
                  <a:gd name="T33" fmla="*/ 61 h 123"/>
                  <a:gd name="T34" fmla="*/ 22 w 32"/>
                  <a:gd name="T35" fmla="*/ 53 h 123"/>
                  <a:gd name="T36" fmla="*/ 18 w 32"/>
                  <a:gd name="T37" fmla="*/ 44 h 123"/>
                  <a:gd name="T38" fmla="*/ 15 w 32"/>
                  <a:gd name="T39" fmla="*/ 24 h 123"/>
                  <a:gd name="T40" fmla="*/ 10 w 32"/>
                  <a:gd name="T41" fmla="*/ 16 h 123"/>
                  <a:gd name="T42" fmla="*/ 4 w 32"/>
                  <a:gd name="T43" fmla="*/ 9 h 123"/>
                  <a:gd name="T44" fmla="*/ 1 w 32"/>
                  <a:gd name="T45" fmla="*/ 7 h 123"/>
                  <a:gd name="T46" fmla="*/ 0 w 32"/>
                  <a:gd name="T47" fmla="*/ 6 h 123"/>
                  <a:gd name="T48" fmla="*/ 0 w 32"/>
                  <a:gd name="T49" fmla="*/ 9 h 123"/>
                  <a:gd name="T50" fmla="*/ 1 w 32"/>
                  <a:gd name="T51" fmla="*/ 16 h 123"/>
                  <a:gd name="T52" fmla="*/ 4 w 32"/>
                  <a:gd name="T53" fmla="*/ 24 h 123"/>
                  <a:gd name="T54" fmla="*/ 7 w 32"/>
                  <a:gd name="T55" fmla="*/ 32 h 123"/>
                  <a:gd name="T56" fmla="*/ 10 w 32"/>
                  <a:gd name="T57" fmla="*/ 38 h 123"/>
                  <a:gd name="T58" fmla="*/ 12 w 32"/>
                  <a:gd name="T59" fmla="*/ 40 h 123"/>
                  <a:gd name="T60" fmla="*/ 12 w 32"/>
                  <a:gd name="T61" fmla="*/ 35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4" y="4"/>
                    </a:lnTo>
                    <a:lnTo>
                      <a:pt x="6" y="0"/>
                    </a:lnTo>
                    <a:lnTo>
                      <a:pt x="10" y="2"/>
                    </a:lnTo>
                    <a:lnTo>
                      <a:pt x="15" y="10"/>
                    </a:lnTo>
                    <a:lnTo>
                      <a:pt x="19" y="22"/>
                    </a:lnTo>
                    <a:lnTo>
                      <a:pt x="24" y="38"/>
                    </a:lnTo>
                    <a:lnTo>
                      <a:pt x="29" y="76"/>
                    </a:lnTo>
                    <a:lnTo>
                      <a:pt x="31" y="93"/>
                    </a:lnTo>
                    <a:lnTo>
                      <a:pt x="32" y="109"/>
                    </a:lnTo>
                    <a:lnTo>
                      <a:pt x="32" y="118"/>
                    </a:lnTo>
                    <a:lnTo>
                      <a:pt x="31" y="123"/>
                    </a:lnTo>
                    <a:lnTo>
                      <a:pt x="29" y="120"/>
                    </a:lnTo>
                    <a:lnTo>
                      <a:pt x="28" y="110"/>
                    </a:lnTo>
                    <a:lnTo>
                      <a:pt x="26" y="96"/>
                    </a:lnTo>
                    <a:lnTo>
                      <a:pt x="22" y="79"/>
                    </a:lnTo>
                    <a:lnTo>
                      <a:pt x="15" y="44"/>
                    </a:lnTo>
                    <a:lnTo>
                      <a:pt x="10" y="28"/>
                    </a:lnTo>
                    <a:lnTo>
                      <a:pt x="4" y="16"/>
                    </a:lnTo>
                    <a:lnTo>
                      <a:pt x="1" y="13"/>
                    </a:lnTo>
                    <a:lnTo>
                      <a:pt x="0" y="11"/>
                    </a:lnTo>
                    <a:lnTo>
                      <a:pt x="0" y="17"/>
                    </a:lnTo>
                    <a:lnTo>
                      <a:pt x="1" y="28"/>
                    </a:lnTo>
                    <a:lnTo>
                      <a:pt x="4" y="44"/>
                    </a:lnTo>
                    <a:lnTo>
                      <a:pt x="7" y="58"/>
                    </a:lnTo>
                    <a:lnTo>
                      <a:pt x="10" y="69"/>
                    </a:lnTo>
                    <a:lnTo>
                      <a:pt x="12" y="72"/>
                    </a:lnTo>
                    <a:lnTo>
                      <a:pt x="12" y="64"/>
                    </a:lnTo>
                    <a:close/>
                  </a:path>
                </a:pathLst>
              </a:custGeom>
              <a:solidFill>
                <a:srgbClr val="00C200"/>
              </a:solidFill>
              <a:ln w="0">
                <a:solidFill>
                  <a:srgbClr val="000000"/>
                </a:solidFill>
                <a:round/>
                <a:headEnd/>
                <a:tailEnd/>
              </a:ln>
            </p:spPr>
            <p:txBody>
              <a:bodyPr/>
              <a:lstStyle/>
              <a:p>
                <a:endParaRPr lang="en-US"/>
              </a:p>
            </p:txBody>
          </p:sp>
          <p:sp>
            <p:nvSpPr>
              <p:cNvPr id="61532" name="Line 101"/>
              <p:cNvSpPr>
                <a:spLocks noChangeShapeType="1"/>
              </p:cNvSpPr>
              <p:nvPr/>
            </p:nvSpPr>
            <p:spPr bwMode="auto">
              <a:xfrm flipH="1">
                <a:off x="2495" y="3917"/>
                <a:ext cx="6" cy="10"/>
              </a:xfrm>
              <a:prstGeom prst="line">
                <a:avLst/>
              </a:prstGeom>
              <a:noFill/>
              <a:ln w="0">
                <a:solidFill>
                  <a:srgbClr val="000000"/>
                </a:solidFill>
                <a:round/>
                <a:headEnd/>
                <a:tailEnd/>
              </a:ln>
            </p:spPr>
            <p:txBody>
              <a:bodyPr/>
              <a:lstStyle/>
              <a:p>
                <a:endParaRPr lang="en-US"/>
              </a:p>
            </p:txBody>
          </p:sp>
          <p:sp>
            <p:nvSpPr>
              <p:cNvPr id="61533" name="Freeform 102"/>
              <p:cNvSpPr>
                <a:spLocks/>
              </p:cNvSpPr>
              <p:nvPr/>
            </p:nvSpPr>
            <p:spPr bwMode="auto">
              <a:xfrm>
                <a:off x="2690" y="3996"/>
                <a:ext cx="88" cy="39"/>
              </a:xfrm>
              <a:custGeom>
                <a:avLst/>
                <a:gdLst>
                  <a:gd name="T0" fmla="*/ 88 w 88"/>
                  <a:gd name="T1" fmla="*/ 25 h 45"/>
                  <a:gd name="T2" fmla="*/ 85 w 88"/>
                  <a:gd name="T3" fmla="*/ 23 h 45"/>
                  <a:gd name="T4" fmla="*/ 79 w 88"/>
                  <a:gd name="T5" fmla="*/ 20 h 45"/>
                  <a:gd name="T6" fmla="*/ 60 w 88"/>
                  <a:gd name="T7" fmla="*/ 10 h 45"/>
                  <a:gd name="T8" fmla="*/ 48 w 88"/>
                  <a:gd name="T9" fmla="*/ 6 h 45"/>
                  <a:gd name="T10" fmla="*/ 37 w 88"/>
                  <a:gd name="T11" fmla="*/ 3 h 45"/>
                  <a:gd name="T12" fmla="*/ 28 w 88"/>
                  <a:gd name="T13" fmla="*/ 0 h 45"/>
                  <a:gd name="T14" fmla="*/ 22 w 88"/>
                  <a:gd name="T15" fmla="*/ 3 h 45"/>
                  <a:gd name="T16" fmla="*/ 6 w 88"/>
                  <a:gd name="T17" fmla="*/ 15 h 45"/>
                  <a:gd name="T18" fmla="*/ 2 w 88"/>
                  <a:gd name="T19" fmla="*/ 20 h 45"/>
                  <a:gd name="T20" fmla="*/ 0 w 88"/>
                  <a:gd name="T21" fmla="*/ 22 h 45"/>
                  <a:gd name="T22" fmla="*/ 3 w 88"/>
                  <a:gd name="T23" fmla="*/ 21 h 45"/>
                  <a:gd name="T24" fmla="*/ 7 w 88"/>
                  <a:gd name="T25" fmla="*/ 17 h 45"/>
                  <a:gd name="T26" fmla="*/ 13 w 88"/>
                  <a:gd name="T27" fmla="*/ 12 h 45"/>
                  <a:gd name="T28" fmla="*/ 22 w 88"/>
                  <a:gd name="T29" fmla="*/ 7 h 45"/>
                  <a:gd name="T30" fmla="*/ 28 w 88"/>
                  <a:gd name="T31" fmla="*/ 4 h 45"/>
                  <a:gd name="T32" fmla="*/ 37 w 88"/>
                  <a:gd name="T33" fmla="*/ 6 h 45"/>
                  <a:gd name="T34" fmla="*/ 60 w 88"/>
                  <a:gd name="T35" fmla="*/ 14 h 45"/>
                  <a:gd name="T36" fmla="*/ 81 w 88"/>
                  <a:gd name="T37" fmla="*/ 22 h 45"/>
                  <a:gd name="T38" fmla="*/ 87 w 88"/>
                  <a:gd name="T39" fmla="*/ 25 h 45"/>
                  <a:gd name="T40" fmla="*/ 88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2" y="36"/>
                    </a:lnTo>
                    <a:lnTo>
                      <a:pt x="0" y="39"/>
                    </a:lnTo>
                    <a:lnTo>
                      <a:pt x="3" y="37"/>
                    </a:lnTo>
                    <a:lnTo>
                      <a:pt x="7" y="31"/>
                    </a:lnTo>
                    <a:lnTo>
                      <a:pt x="13" y="22"/>
                    </a:lnTo>
                    <a:lnTo>
                      <a:pt x="22"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endParaRPr lang="en-US"/>
              </a:p>
            </p:txBody>
          </p:sp>
          <p:sp>
            <p:nvSpPr>
              <p:cNvPr id="61534" name="Freeform 103"/>
              <p:cNvSpPr>
                <a:spLocks/>
              </p:cNvSpPr>
              <p:nvPr/>
            </p:nvSpPr>
            <p:spPr bwMode="auto">
              <a:xfrm>
                <a:off x="2587" y="3927"/>
                <a:ext cx="103" cy="103"/>
              </a:xfrm>
              <a:custGeom>
                <a:avLst/>
                <a:gdLst>
                  <a:gd name="T0" fmla="*/ 0 w 104"/>
                  <a:gd name="T1" fmla="*/ 36 h 119"/>
                  <a:gd name="T2" fmla="*/ 3 w 104"/>
                  <a:gd name="T3" fmla="*/ 34 h 119"/>
                  <a:gd name="T4" fmla="*/ 10 w 104"/>
                  <a:gd name="T5" fmla="*/ 29 h 119"/>
                  <a:gd name="T6" fmla="*/ 20 w 104"/>
                  <a:gd name="T7" fmla="*/ 22 h 119"/>
                  <a:gd name="T8" fmla="*/ 32 w 104"/>
                  <a:gd name="T9" fmla="*/ 14 h 119"/>
                  <a:gd name="T10" fmla="*/ 44 w 104"/>
                  <a:gd name="T11" fmla="*/ 7 h 119"/>
                  <a:gd name="T12" fmla="*/ 54 w 104"/>
                  <a:gd name="T13" fmla="*/ 3 h 119"/>
                  <a:gd name="T14" fmla="*/ 66 w 104"/>
                  <a:gd name="T15" fmla="*/ 0 h 119"/>
                  <a:gd name="T16" fmla="*/ 70 w 104"/>
                  <a:gd name="T17" fmla="*/ 1 h 119"/>
                  <a:gd name="T18" fmla="*/ 75 w 104"/>
                  <a:gd name="T19" fmla="*/ 3 h 119"/>
                  <a:gd name="T20" fmla="*/ 82 w 104"/>
                  <a:gd name="T21" fmla="*/ 10 h 119"/>
                  <a:gd name="T22" fmla="*/ 88 w 104"/>
                  <a:gd name="T23" fmla="*/ 19 h 119"/>
                  <a:gd name="T24" fmla="*/ 96 w 104"/>
                  <a:gd name="T25" fmla="*/ 40 h 119"/>
                  <a:gd name="T26" fmla="*/ 99 w 104"/>
                  <a:gd name="T27" fmla="*/ 51 h 119"/>
                  <a:gd name="T28" fmla="*/ 100 w 104"/>
                  <a:gd name="T29" fmla="*/ 59 h 119"/>
                  <a:gd name="T30" fmla="*/ 100 w 104"/>
                  <a:gd name="T31" fmla="*/ 67 h 119"/>
                  <a:gd name="T32" fmla="*/ 99 w 104"/>
                  <a:gd name="T33" fmla="*/ 65 h 119"/>
                  <a:gd name="T34" fmla="*/ 96 w 104"/>
                  <a:gd name="T35" fmla="*/ 60 h 119"/>
                  <a:gd name="T36" fmla="*/ 93 w 104"/>
                  <a:gd name="T37" fmla="*/ 52 h 119"/>
                  <a:gd name="T38" fmla="*/ 88 w 104"/>
                  <a:gd name="T39" fmla="*/ 42 h 119"/>
                  <a:gd name="T40" fmla="*/ 76 w 104"/>
                  <a:gd name="T41" fmla="*/ 23 h 119"/>
                  <a:gd name="T42" fmla="*/ 69 w 104"/>
                  <a:gd name="T43" fmla="*/ 13 h 119"/>
                  <a:gd name="T44" fmla="*/ 61 w 104"/>
                  <a:gd name="T45" fmla="*/ 7 h 119"/>
                  <a:gd name="T46" fmla="*/ 57 w 104"/>
                  <a:gd name="T47" fmla="*/ 4 h 119"/>
                  <a:gd name="T48" fmla="*/ 52 w 104"/>
                  <a:gd name="T49" fmla="*/ 3 h 119"/>
                  <a:gd name="T50" fmla="*/ 46 w 104"/>
                  <a:gd name="T51" fmla="*/ 4 h 119"/>
                  <a:gd name="T52" fmla="*/ 34 w 104"/>
                  <a:gd name="T53" fmla="*/ 10 h 119"/>
                  <a:gd name="T54" fmla="*/ 13 w 104"/>
                  <a:gd name="T55" fmla="*/ 23 h 119"/>
                  <a:gd name="T56" fmla="*/ 6 w 104"/>
                  <a:gd name="T57" fmla="*/ 30 h 119"/>
                  <a:gd name="T58" fmla="*/ 1 w 104"/>
                  <a:gd name="T59" fmla="*/ 35 h 119"/>
                  <a:gd name="T60" fmla="*/ 0 w 104"/>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10" y="51"/>
                    </a:lnTo>
                    <a:lnTo>
                      <a:pt x="20" y="39"/>
                    </a:lnTo>
                    <a:lnTo>
                      <a:pt x="32" y="25"/>
                    </a:lnTo>
                    <a:lnTo>
                      <a:pt x="44" y="12"/>
                    </a:lnTo>
                    <a:lnTo>
                      <a:pt x="58" y="3"/>
                    </a:lnTo>
                    <a:lnTo>
                      <a:pt x="70" y="0"/>
                    </a:lnTo>
                    <a:lnTo>
                      <a:pt x="74" y="1"/>
                    </a:lnTo>
                    <a:lnTo>
                      <a:pt x="79" y="4"/>
                    </a:lnTo>
                    <a:lnTo>
                      <a:pt x="86" y="17"/>
                    </a:lnTo>
                    <a:lnTo>
                      <a:pt x="92" y="34"/>
                    </a:lnTo>
                    <a:lnTo>
                      <a:pt x="100" y="71"/>
                    </a:lnTo>
                    <a:lnTo>
                      <a:pt x="103" y="90"/>
                    </a:lnTo>
                    <a:lnTo>
                      <a:pt x="104" y="105"/>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4" y="17"/>
                    </a:lnTo>
                    <a:lnTo>
                      <a:pt x="13" y="42"/>
                    </a:lnTo>
                    <a:lnTo>
                      <a:pt x="6"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535" name="Freeform 104"/>
              <p:cNvSpPr>
                <a:spLocks/>
              </p:cNvSpPr>
              <p:nvPr/>
            </p:nvSpPr>
            <p:spPr bwMode="auto">
              <a:xfrm>
                <a:off x="2686" y="3937"/>
                <a:ext cx="125" cy="95"/>
              </a:xfrm>
              <a:custGeom>
                <a:avLst/>
                <a:gdLst>
                  <a:gd name="T0" fmla="*/ 122 w 126"/>
                  <a:gd name="T1" fmla="*/ 0 h 110"/>
                  <a:gd name="T2" fmla="*/ 118 w 126"/>
                  <a:gd name="T3" fmla="*/ 0 h 110"/>
                  <a:gd name="T4" fmla="*/ 109 w 126"/>
                  <a:gd name="T5" fmla="*/ 1 h 110"/>
                  <a:gd name="T6" fmla="*/ 95 w 126"/>
                  <a:gd name="T7" fmla="*/ 3 h 110"/>
                  <a:gd name="T8" fmla="*/ 81 w 126"/>
                  <a:gd name="T9" fmla="*/ 3 h 110"/>
                  <a:gd name="T10" fmla="*/ 53 w 126"/>
                  <a:gd name="T11" fmla="*/ 10 h 110"/>
                  <a:gd name="T12" fmla="*/ 40 w 126"/>
                  <a:gd name="T13" fmla="*/ 14 h 110"/>
                  <a:gd name="T14" fmla="*/ 31 w 126"/>
                  <a:gd name="T15" fmla="*/ 19 h 110"/>
                  <a:gd name="T16" fmla="*/ 17 w 126"/>
                  <a:gd name="T17" fmla="*/ 30 h 110"/>
                  <a:gd name="T18" fmla="*/ 7 w 126"/>
                  <a:gd name="T19" fmla="*/ 45 h 110"/>
                  <a:gd name="T20" fmla="*/ 3 w 126"/>
                  <a:gd name="T21" fmla="*/ 51 h 110"/>
                  <a:gd name="T22" fmla="*/ 1 w 126"/>
                  <a:gd name="T23" fmla="*/ 55 h 110"/>
                  <a:gd name="T24" fmla="*/ 0 w 126"/>
                  <a:gd name="T25" fmla="*/ 59 h 110"/>
                  <a:gd name="T26" fmla="*/ 0 w 126"/>
                  <a:gd name="T27" fmla="*/ 61 h 110"/>
                  <a:gd name="T28" fmla="*/ 1 w 126"/>
                  <a:gd name="T29" fmla="*/ 60 h 110"/>
                  <a:gd name="T30" fmla="*/ 4 w 126"/>
                  <a:gd name="T31" fmla="*/ 58 h 110"/>
                  <a:gd name="T32" fmla="*/ 9 w 126"/>
                  <a:gd name="T33" fmla="*/ 52 h 110"/>
                  <a:gd name="T34" fmla="*/ 14 w 126"/>
                  <a:gd name="T35" fmla="*/ 47 h 110"/>
                  <a:gd name="T36" fmla="*/ 29 w 126"/>
                  <a:gd name="T37" fmla="*/ 35 h 110"/>
                  <a:gd name="T38" fmla="*/ 43 w 126"/>
                  <a:gd name="T39" fmla="*/ 22 h 110"/>
                  <a:gd name="T40" fmla="*/ 52 w 126"/>
                  <a:gd name="T41" fmla="*/ 18 h 110"/>
                  <a:gd name="T42" fmla="*/ 63 w 126"/>
                  <a:gd name="T43" fmla="*/ 14 h 110"/>
                  <a:gd name="T44" fmla="*/ 90 w 126"/>
                  <a:gd name="T45" fmla="*/ 6 h 110"/>
                  <a:gd name="T46" fmla="*/ 103 w 126"/>
                  <a:gd name="T47" fmla="*/ 3 h 110"/>
                  <a:gd name="T48" fmla="*/ 113 w 126"/>
                  <a:gd name="T49" fmla="*/ 3 h 110"/>
                  <a:gd name="T50" fmla="*/ 121 w 126"/>
                  <a:gd name="T51" fmla="*/ 1 h 110"/>
                  <a:gd name="T52" fmla="*/ 122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99" y="4"/>
                    </a:lnTo>
                    <a:lnTo>
                      <a:pt x="85" y="7"/>
                    </a:lnTo>
                    <a:lnTo>
                      <a:pt x="53" y="18"/>
                    </a:lnTo>
                    <a:lnTo>
                      <a:pt x="40" y="26"/>
                    </a:lnTo>
                    <a:lnTo>
                      <a:pt x="31" y="34"/>
                    </a:lnTo>
                    <a:lnTo>
                      <a:pt x="17" y="55"/>
                    </a:lnTo>
                    <a:lnTo>
                      <a:pt x="7" y="80"/>
                    </a:lnTo>
                    <a:lnTo>
                      <a:pt x="3" y="91"/>
                    </a:lnTo>
                    <a:lnTo>
                      <a:pt x="1" y="100"/>
                    </a:lnTo>
                    <a:lnTo>
                      <a:pt x="0" y="106"/>
                    </a:lnTo>
                    <a:lnTo>
                      <a:pt x="0" y="110"/>
                    </a:lnTo>
                    <a:lnTo>
                      <a:pt x="1" y="108"/>
                    </a:lnTo>
                    <a:lnTo>
                      <a:pt x="4" y="103"/>
                    </a:lnTo>
                    <a:lnTo>
                      <a:pt x="9" y="94"/>
                    </a:lnTo>
                    <a:lnTo>
                      <a:pt x="14" y="85"/>
                    </a:lnTo>
                    <a:lnTo>
                      <a:pt x="29" y="62"/>
                    </a:lnTo>
                    <a:lnTo>
                      <a:pt x="43" y="40"/>
                    </a:lnTo>
                    <a:lnTo>
                      <a:pt x="52" y="32"/>
                    </a:lnTo>
                    <a:lnTo>
                      <a:pt x="65" y="24"/>
                    </a:lnTo>
                    <a:lnTo>
                      <a:pt x="94" y="10"/>
                    </a:lnTo>
                    <a:lnTo>
                      <a:pt x="107" y="6"/>
                    </a:lnTo>
                    <a:lnTo>
                      <a:pt x="117" y="3"/>
                    </a:lnTo>
                    <a:lnTo>
                      <a:pt x="125" y="1"/>
                    </a:lnTo>
                    <a:lnTo>
                      <a:pt x="126" y="0"/>
                    </a:lnTo>
                    <a:close/>
                  </a:path>
                </a:pathLst>
              </a:custGeom>
              <a:solidFill>
                <a:srgbClr val="00C200"/>
              </a:solidFill>
              <a:ln w="0">
                <a:solidFill>
                  <a:srgbClr val="000000"/>
                </a:solidFill>
                <a:round/>
                <a:headEnd/>
                <a:tailEnd/>
              </a:ln>
            </p:spPr>
            <p:txBody>
              <a:bodyPr/>
              <a:lstStyle/>
              <a:p>
                <a:endParaRPr lang="en-US"/>
              </a:p>
            </p:txBody>
          </p:sp>
          <p:sp>
            <p:nvSpPr>
              <p:cNvPr id="61536" name="Freeform 105"/>
              <p:cNvSpPr>
                <a:spLocks/>
              </p:cNvSpPr>
              <p:nvPr/>
            </p:nvSpPr>
            <p:spPr bwMode="auto">
              <a:xfrm>
                <a:off x="2683" y="3884"/>
                <a:ext cx="124" cy="146"/>
              </a:xfrm>
              <a:custGeom>
                <a:avLst/>
                <a:gdLst>
                  <a:gd name="T0" fmla="*/ 121 w 125"/>
                  <a:gd name="T1" fmla="*/ 0 h 169"/>
                  <a:gd name="T2" fmla="*/ 118 w 125"/>
                  <a:gd name="T3" fmla="*/ 3 h 169"/>
                  <a:gd name="T4" fmla="*/ 109 w 125"/>
                  <a:gd name="T5" fmla="*/ 6 h 169"/>
                  <a:gd name="T6" fmla="*/ 97 w 125"/>
                  <a:gd name="T7" fmla="*/ 10 h 169"/>
                  <a:gd name="T8" fmla="*/ 84 w 125"/>
                  <a:gd name="T9" fmla="*/ 17 h 169"/>
                  <a:gd name="T10" fmla="*/ 58 w 125"/>
                  <a:gd name="T11" fmla="*/ 32 h 169"/>
                  <a:gd name="T12" fmla="*/ 46 w 125"/>
                  <a:gd name="T13" fmla="*/ 39 h 169"/>
                  <a:gd name="T14" fmla="*/ 35 w 125"/>
                  <a:gd name="T15" fmla="*/ 45 h 169"/>
                  <a:gd name="T16" fmla="*/ 20 w 125"/>
                  <a:gd name="T17" fmla="*/ 59 h 169"/>
                  <a:gd name="T18" fmla="*/ 9 w 125"/>
                  <a:gd name="T19" fmla="*/ 75 h 169"/>
                  <a:gd name="T20" fmla="*/ 4 w 125"/>
                  <a:gd name="T21" fmla="*/ 82 h 169"/>
                  <a:gd name="T22" fmla="*/ 1 w 125"/>
                  <a:gd name="T23" fmla="*/ 87 h 169"/>
                  <a:gd name="T24" fmla="*/ 0 w 125"/>
                  <a:gd name="T25" fmla="*/ 92 h 169"/>
                  <a:gd name="T26" fmla="*/ 0 w 125"/>
                  <a:gd name="T27" fmla="*/ 94 h 169"/>
                  <a:gd name="T28" fmla="*/ 1 w 125"/>
                  <a:gd name="T29" fmla="*/ 92 h 169"/>
                  <a:gd name="T30" fmla="*/ 6 w 125"/>
                  <a:gd name="T31" fmla="*/ 89 h 169"/>
                  <a:gd name="T32" fmla="*/ 12 w 125"/>
                  <a:gd name="T33" fmla="*/ 84 h 169"/>
                  <a:gd name="T34" fmla="*/ 17 w 125"/>
                  <a:gd name="T35" fmla="*/ 77 h 169"/>
                  <a:gd name="T36" fmla="*/ 32 w 125"/>
                  <a:gd name="T37" fmla="*/ 63 h 169"/>
                  <a:gd name="T38" fmla="*/ 49 w 125"/>
                  <a:gd name="T39" fmla="*/ 50 h 169"/>
                  <a:gd name="T40" fmla="*/ 59 w 125"/>
                  <a:gd name="T41" fmla="*/ 42 h 169"/>
                  <a:gd name="T42" fmla="*/ 67 w 125"/>
                  <a:gd name="T43" fmla="*/ 35 h 169"/>
                  <a:gd name="T44" fmla="*/ 93 w 125"/>
                  <a:gd name="T45" fmla="*/ 19 h 169"/>
                  <a:gd name="T46" fmla="*/ 104 w 125"/>
                  <a:gd name="T47" fmla="*/ 12 h 169"/>
                  <a:gd name="T48" fmla="*/ 113 w 125"/>
                  <a:gd name="T49" fmla="*/ 7 h 169"/>
                  <a:gd name="T50" fmla="*/ 119 w 125"/>
                  <a:gd name="T51" fmla="*/ 3 h 169"/>
                  <a:gd name="T52" fmla="*/ 121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0" y="106"/>
                    </a:lnTo>
                    <a:lnTo>
                      <a:pt x="9" y="135"/>
                    </a:lnTo>
                    <a:lnTo>
                      <a:pt x="4" y="147"/>
                    </a:lnTo>
                    <a:lnTo>
                      <a:pt x="1" y="158"/>
                    </a:lnTo>
                    <a:lnTo>
                      <a:pt x="0" y="166"/>
                    </a:lnTo>
                    <a:lnTo>
                      <a:pt x="0" y="169"/>
                    </a:lnTo>
                    <a:lnTo>
                      <a:pt x="1" y="166"/>
                    </a:lnTo>
                    <a:lnTo>
                      <a:pt x="6" y="160"/>
                    </a:lnTo>
                    <a:lnTo>
                      <a:pt x="12" y="150"/>
                    </a:lnTo>
                    <a:lnTo>
                      <a:pt x="17" y="138"/>
                    </a:lnTo>
                    <a:lnTo>
                      <a:pt x="32" y="112"/>
                    </a:lnTo>
                    <a:lnTo>
                      <a:pt x="49" y="89"/>
                    </a:lnTo>
                    <a:lnTo>
                      <a:pt x="59" y="76"/>
                    </a:lnTo>
                    <a:lnTo>
                      <a:pt x="71" y="64"/>
                    </a:lnTo>
                    <a:lnTo>
                      <a:pt x="97" y="34"/>
                    </a:lnTo>
                    <a:lnTo>
                      <a:pt x="108" y="22"/>
                    </a:lnTo>
                    <a:lnTo>
                      <a:pt x="117" y="11"/>
                    </a:lnTo>
                    <a:lnTo>
                      <a:pt x="123" y="3"/>
                    </a:lnTo>
                    <a:lnTo>
                      <a:pt x="125" y="0"/>
                    </a:lnTo>
                    <a:close/>
                  </a:path>
                </a:pathLst>
              </a:custGeom>
              <a:solidFill>
                <a:srgbClr val="00C200"/>
              </a:solidFill>
              <a:ln w="0">
                <a:solidFill>
                  <a:srgbClr val="000000"/>
                </a:solidFill>
                <a:round/>
                <a:headEnd/>
                <a:tailEnd/>
              </a:ln>
            </p:spPr>
            <p:txBody>
              <a:bodyPr/>
              <a:lstStyle/>
              <a:p>
                <a:endParaRPr lang="en-US"/>
              </a:p>
            </p:txBody>
          </p:sp>
          <p:sp>
            <p:nvSpPr>
              <p:cNvPr id="61537" name="Freeform 106"/>
              <p:cNvSpPr>
                <a:spLocks/>
              </p:cNvSpPr>
              <p:nvPr/>
            </p:nvSpPr>
            <p:spPr bwMode="auto">
              <a:xfrm>
                <a:off x="2681" y="3873"/>
                <a:ext cx="91" cy="159"/>
              </a:xfrm>
              <a:custGeom>
                <a:avLst/>
                <a:gdLst>
                  <a:gd name="T0" fmla="*/ 91 w 91"/>
                  <a:gd name="T1" fmla="*/ 0 h 183"/>
                  <a:gd name="T2" fmla="*/ 88 w 91"/>
                  <a:gd name="T3" fmla="*/ 3 h 183"/>
                  <a:gd name="T4" fmla="*/ 81 w 91"/>
                  <a:gd name="T5" fmla="*/ 7 h 183"/>
                  <a:gd name="T6" fmla="*/ 72 w 91"/>
                  <a:gd name="T7" fmla="*/ 13 h 183"/>
                  <a:gd name="T8" fmla="*/ 61 w 91"/>
                  <a:gd name="T9" fmla="*/ 23 h 183"/>
                  <a:gd name="T10" fmla="*/ 48 w 91"/>
                  <a:gd name="T11" fmla="*/ 32 h 183"/>
                  <a:gd name="T12" fmla="*/ 36 w 91"/>
                  <a:gd name="T13" fmla="*/ 42 h 183"/>
                  <a:gd name="T14" fmla="*/ 25 w 91"/>
                  <a:gd name="T15" fmla="*/ 50 h 183"/>
                  <a:gd name="T16" fmla="*/ 16 w 91"/>
                  <a:gd name="T17" fmla="*/ 57 h 183"/>
                  <a:gd name="T18" fmla="*/ 11 w 91"/>
                  <a:gd name="T19" fmla="*/ 63 h 183"/>
                  <a:gd name="T20" fmla="*/ 5 w 91"/>
                  <a:gd name="T21" fmla="*/ 71 h 183"/>
                  <a:gd name="T22" fmla="*/ 2 w 91"/>
                  <a:gd name="T23" fmla="*/ 87 h 183"/>
                  <a:gd name="T24" fmla="*/ 0 w 91"/>
                  <a:gd name="T25" fmla="*/ 93 h 183"/>
                  <a:gd name="T26" fmla="*/ 2 w 91"/>
                  <a:gd name="T27" fmla="*/ 98 h 183"/>
                  <a:gd name="T28" fmla="*/ 2 w 91"/>
                  <a:gd name="T29" fmla="*/ 103 h 183"/>
                  <a:gd name="T30" fmla="*/ 3 w 91"/>
                  <a:gd name="T31" fmla="*/ 104 h 183"/>
                  <a:gd name="T32" fmla="*/ 3 w 91"/>
                  <a:gd name="T33" fmla="*/ 103 h 183"/>
                  <a:gd name="T34" fmla="*/ 5 w 91"/>
                  <a:gd name="T35" fmla="*/ 100 h 183"/>
                  <a:gd name="T36" fmla="*/ 6 w 91"/>
                  <a:gd name="T37" fmla="*/ 95 h 183"/>
                  <a:gd name="T38" fmla="*/ 9 w 91"/>
                  <a:gd name="T39" fmla="*/ 88 h 183"/>
                  <a:gd name="T40" fmla="*/ 16 w 91"/>
                  <a:gd name="T41" fmla="*/ 72 h 183"/>
                  <a:gd name="T42" fmla="*/ 28 w 91"/>
                  <a:gd name="T43" fmla="*/ 58 h 183"/>
                  <a:gd name="T44" fmla="*/ 37 w 91"/>
                  <a:gd name="T45" fmla="*/ 51 h 183"/>
                  <a:gd name="T46" fmla="*/ 48 w 91"/>
                  <a:gd name="T47" fmla="*/ 43 h 183"/>
                  <a:gd name="T48" fmla="*/ 69 w 91"/>
                  <a:gd name="T49" fmla="*/ 23 h 183"/>
                  <a:gd name="T50" fmla="*/ 78 w 91"/>
                  <a:gd name="T51" fmla="*/ 15 h 183"/>
                  <a:gd name="T52" fmla="*/ 85 w 91"/>
                  <a:gd name="T53" fmla="*/ 7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5" y="88"/>
                    </a:lnTo>
                    <a:lnTo>
                      <a:pt x="16"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6" y="127"/>
                    </a:lnTo>
                    <a:lnTo>
                      <a:pt x="28"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endParaRPr lang="en-US"/>
              </a:p>
            </p:txBody>
          </p:sp>
          <p:sp>
            <p:nvSpPr>
              <p:cNvPr id="61538" name="Freeform 107"/>
              <p:cNvSpPr>
                <a:spLocks/>
              </p:cNvSpPr>
              <p:nvPr/>
            </p:nvSpPr>
            <p:spPr bwMode="auto">
              <a:xfrm>
                <a:off x="2686" y="3954"/>
                <a:ext cx="113" cy="80"/>
              </a:xfrm>
              <a:custGeom>
                <a:avLst/>
                <a:gdLst>
                  <a:gd name="T0" fmla="*/ 110 w 114"/>
                  <a:gd name="T1" fmla="*/ 35 h 93"/>
                  <a:gd name="T2" fmla="*/ 107 w 114"/>
                  <a:gd name="T3" fmla="*/ 34 h 93"/>
                  <a:gd name="T4" fmla="*/ 100 w 114"/>
                  <a:gd name="T5" fmla="*/ 29 h 93"/>
                  <a:gd name="T6" fmla="*/ 90 w 114"/>
                  <a:gd name="T7" fmla="*/ 21 h 93"/>
                  <a:gd name="T8" fmla="*/ 78 w 114"/>
                  <a:gd name="T9" fmla="*/ 14 h 93"/>
                  <a:gd name="T10" fmla="*/ 64 w 114"/>
                  <a:gd name="T11" fmla="*/ 7 h 93"/>
                  <a:gd name="T12" fmla="*/ 55 w 114"/>
                  <a:gd name="T13" fmla="*/ 3 h 93"/>
                  <a:gd name="T14" fmla="*/ 44 w 114"/>
                  <a:gd name="T15" fmla="*/ 0 h 93"/>
                  <a:gd name="T16" fmla="*/ 38 w 114"/>
                  <a:gd name="T17" fmla="*/ 1 h 93"/>
                  <a:gd name="T18" fmla="*/ 34 w 114"/>
                  <a:gd name="T19" fmla="*/ 3 h 93"/>
                  <a:gd name="T20" fmla="*/ 19 w 114"/>
                  <a:gd name="T21" fmla="*/ 17 h 93"/>
                  <a:gd name="T22" fmla="*/ 9 w 114"/>
                  <a:gd name="T23" fmla="*/ 33 h 93"/>
                  <a:gd name="T24" fmla="*/ 4 w 114"/>
                  <a:gd name="T25" fmla="*/ 39 h 93"/>
                  <a:gd name="T26" fmla="*/ 1 w 114"/>
                  <a:gd name="T27" fmla="*/ 45 h 93"/>
                  <a:gd name="T28" fmla="*/ 0 w 114"/>
                  <a:gd name="T29" fmla="*/ 49 h 93"/>
                  <a:gd name="T30" fmla="*/ 0 w 114"/>
                  <a:gd name="T31" fmla="*/ 51 h 93"/>
                  <a:gd name="T32" fmla="*/ 1 w 114"/>
                  <a:gd name="T33" fmla="*/ 50 h 93"/>
                  <a:gd name="T34" fmla="*/ 6 w 114"/>
                  <a:gd name="T35" fmla="*/ 46 h 93"/>
                  <a:gd name="T36" fmla="*/ 11 w 114"/>
                  <a:gd name="T37" fmla="*/ 41 h 93"/>
                  <a:gd name="T38" fmla="*/ 17 w 114"/>
                  <a:gd name="T39" fmla="*/ 34 h 93"/>
                  <a:gd name="T40" fmla="*/ 32 w 114"/>
                  <a:gd name="T41" fmla="*/ 21 h 93"/>
                  <a:gd name="T42" fmla="*/ 49 w 114"/>
                  <a:gd name="T43" fmla="*/ 7 h 93"/>
                  <a:gd name="T44" fmla="*/ 53 w 114"/>
                  <a:gd name="T45" fmla="*/ 4 h 93"/>
                  <a:gd name="T46" fmla="*/ 57 w 114"/>
                  <a:gd name="T47" fmla="*/ 3 h 93"/>
                  <a:gd name="T48" fmla="*/ 64 w 114"/>
                  <a:gd name="T49" fmla="*/ 5 h 93"/>
                  <a:gd name="T50" fmla="*/ 76 w 114"/>
                  <a:gd name="T51" fmla="*/ 9 h 93"/>
                  <a:gd name="T52" fmla="*/ 97 w 114"/>
                  <a:gd name="T53" fmla="*/ 23 h 93"/>
                  <a:gd name="T54" fmla="*/ 104 w 114"/>
                  <a:gd name="T55" fmla="*/ 29 h 93"/>
                  <a:gd name="T56" fmla="*/ 109 w 114"/>
                  <a:gd name="T57" fmla="*/ 34 h 93"/>
                  <a:gd name="T58" fmla="*/ 110 w 114"/>
                  <a:gd name="T59" fmla="*/ 3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93"/>
                  <a:gd name="T92" fmla="*/ 114 w 114"/>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93">
                    <a:moveTo>
                      <a:pt x="114" y="65"/>
                    </a:moveTo>
                    <a:lnTo>
                      <a:pt x="111"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1" y="76"/>
                    </a:lnTo>
                    <a:lnTo>
                      <a:pt x="17" y="63"/>
                    </a:lnTo>
                    <a:lnTo>
                      <a:pt x="32" y="37"/>
                    </a:lnTo>
                    <a:lnTo>
                      <a:pt x="49" y="12"/>
                    </a:lnTo>
                    <a:lnTo>
                      <a:pt x="53" y="8"/>
                    </a:lnTo>
                    <a:lnTo>
                      <a:pt x="58" y="6"/>
                    </a:lnTo>
                    <a:lnTo>
                      <a:pt x="68" y="9"/>
                    </a:lnTo>
                    <a:lnTo>
                      <a:pt x="80" y="17"/>
                    </a:lnTo>
                    <a:lnTo>
                      <a:pt x="101" y="42"/>
                    </a:lnTo>
                    <a:lnTo>
                      <a:pt x="108" y="54"/>
                    </a:lnTo>
                    <a:lnTo>
                      <a:pt x="113" y="62"/>
                    </a:lnTo>
                    <a:lnTo>
                      <a:pt x="114" y="65"/>
                    </a:lnTo>
                    <a:close/>
                  </a:path>
                </a:pathLst>
              </a:custGeom>
              <a:solidFill>
                <a:srgbClr val="00C200"/>
              </a:solidFill>
              <a:ln w="0">
                <a:solidFill>
                  <a:srgbClr val="000000"/>
                </a:solidFill>
                <a:round/>
                <a:headEnd/>
                <a:tailEnd/>
              </a:ln>
            </p:spPr>
            <p:txBody>
              <a:bodyPr/>
              <a:lstStyle/>
              <a:p>
                <a:endParaRPr lang="en-US"/>
              </a:p>
            </p:txBody>
          </p:sp>
          <p:sp>
            <p:nvSpPr>
              <p:cNvPr id="61539" name="Freeform 108"/>
              <p:cNvSpPr>
                <a:spLocks/>
              </p:cNvSpPr>
              <p:nvPr/>
            </p:nvSpPr>
            <p:spPr bwMode="auto">
              <a:xfrm>
                <a:off x="2684" y="3987"/>
                <a:ext cx="63" cy="45"/>
              </a:xfrm>
              <a:custGeom>
                <a:avLst/>
                <a:gdLst>
                  <a:gd name="T0" fmla="*/ 63 w 63"/>
                  <a:gd name="T1" fmla="*/ 22 h 52"/>
                  <a:gd name="T2" fmla="*/ 61 w 63"/>
                  <a:gd name="T3" fmla="*/ 20 h 52"/>
                  <a:gd name="T4" fmla="*/ 57 w 63"/>
                  <a:gd name="T5" fmla="*/ 17 h 52"/>
                  <a:gd name="T6" fmla="*/ 45 w 63"/>
                  <a:gd name="T7" fmla="*/ 8 h 52"/>
                  <a:gd name="T8" fmla="*/ 30 w 63"/>
                  <a:gd name="T9" fmla="*/ 2 h 52"/>
                  <a:gd name="T10" fmla="*/ 24 w 63"/>
                  <a:gd name="T11" fmla="*/ 0 h 52"/>
                  <a:gd name="T12" fmla="*/ 19 w 63"/>
                  <a:gd name="T13" fmla="*/ 3 h 52"/>
                  <a:gd name="T14" fmla="*/ 11 w 63"/>
                  <a:gd name="T15" fmla="*/ 10 h 52"/>
                  <a:gd name="T16" fmla="*/ 5 w 63"/>
                  <a:gd name="T17" fmla="*/ 19 h 52"/>
                  <a:gd name="T18" fmla="*/ 0 w 63"/>
                  <a:gd name="T19" fmla="*/ 26 h 52"/>
                  <a:gd name="T20" fmla="*/ 0 w 63"/>
                  <a:gd name="T21" fmla="*/ 29 h 52"/>
                  <a:gd name="T22" fmla="*/ 2 w 63"/>
                  <a:gd name="T23" fmla="*/ 28 h 52"/>
                  <a:gd name="T24" fmla="*/ 3 w 63"/>
                  <a:gd name="T25" fmla="*/ 26 h 52"/>
                  <a:gd name="T26" fmla="*/ 9 w 63"/>
                  <a:gd name="T27" fmla="*/ 20 h 52"/>
                  <a:gd name="T28" fmla="*/ 27 w 63"/>
                  <a:gd name="T29" fmla="*/ 3 h 52"/>
                  <a:gd name="T30" fmla="*/ 31 w 63"/>
                  <a:gd name="T31" fmla="*/ 3 h 52"/>
                  <a:gd name="T32" fmla="*/ 37 w 63"/>
                  <a:gd name="T33" fmla="*/ 3 h 52"/>
                  <a:gd name="T34" fmla="*/ 49 w 63"/>
                  <a:gd name="T35" fmla="*/ 10 h 52"/>
                  <a:gd name="T36" fmla="*/ 60 w 63"/>
                  <a:gd name="T37" fmla="*/ 17 h 52"/>
                  <a:gd name="T38" fmla="*/ 63 w 63"/>
                  <a:gd name="T39" fmla="*/ 20 h 52"/>
                  <a:gd name="T40" fmla="*/ 63 w 63"/>
                  <a:gd name="T41" fmla="*/ 2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52"/>
                  <a:gd name="T65" fmla="*/ 63 w 63"/>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52">
                    <a:moveTo>
                      <a:pt x="63" y="38"/>
                    </a:moveTo>
                    <a:lnTo>
                      <a:pt x="61" y="35"/>
                    </a:lnTo>
                    <a:lnTo>
                      <a:pt x="57" y="30"/>
                    </a:lnTo>
                    <a:lnTo>
                      <a:pt x="45" y="14"/>
                    </a:lnTo>
                    <a:lnTo>
                      <a:pt x="30" y="2"/>
                    </a:lnTo>
                    <a:lnTo>
                      <a:pt x="24" y="0"/>
                    </a:lnTo>
                    <a:lnTo>
                      <a:pt x="19" y="4"/>
                    </a:lnTo>
                    <a:lnTo>
                      <a:pt x="11" y="17"/>
                    </a:lnTo>
                    <a:lnTo>
                      <a:pt x="5" y="33"/>
                    </a:lnTo>
                    <a:lnTo>
                      <a:pt x="0" y="47"/>
                    </a:lnTo>
                    <a:lnTo>
                      <a:pt x="0" y="52"/>
                    </a:lnTo>
                    <a:lnTo>
                      <a:pt x="2" y="50"/>
                    </a:lnTo>
                    <a:lnTo>
                      <a:pt x="3" y="47"/>
                    </a:lnTo>
                    <a:lnTo>
                      <a:pt x="9" y="36"/>
                    </a:lnTo>
                    <a:lnTo>
                      <a:pt x="27" y="7"/>
                    </a:lnTo>
                    <a:lnTo>
                      <a:pt x="31" y="4"/>
                    </a:lnTo>
                    <a:lnTo>
                      <a:pt x="37" y="5"/>
                    </a:lnTo>
                    <a:lnTo>
                      <a:pt x="49" y="17"/>
                    </a:lnTo>
                    <a:lnTo>
                      <a:pt x="60" y="31"/>
                    </a:lnTo>
                    <a:lnTo>
                      <a:pt x="63" y="36"/>
                    </a:lnTo>
                    <a:lnTo>
                      <a:pt x="63" y="38"/>
                    </a:lnTo>
                    <a:close/>
                  </a:path>
                </a:pathLst>
              </a:custGeom>
              <a:solidFill>
                <a:srgbClr val="00C200"/>
              </a:solidFill>
              <a:ln w="0">
                <a:solidFill>
                  <a:srgbClr val="000000"/>
                </a:solidFill>
                <a:round/>
                <a:headEnd/>
                <a:tailEnd/>
              </a:ln>
            </p:spPr>
            <p:txBody>
              <a:bodyPr/>
              <a:lstStyle/>
              <a:p>
                <a:endParaRPr lang="en-US"/>
              </a:p>
            </p:txBody>
          </p:sp>
          <p:sp>
            <p:nvSpPr>
              <p:cNvPr id="61540" name="Freeform 109"/>
              <p:cNvSpPr>
                <a:spLocks/>
              </p:cNvSpPr>
              <p:nvPr/>
            </p:nvSpPr>
            <p:spPr bwMode="auto">
              <a:xfrm>
                <a:off x="2631" y="3981"/>
                <a:ext cx="58" cy="45"/>
              </a:xfrm>
              <a:custGeom>
                <a:avLst/>
                <a:gdLst>
                  <a:gd name="T0" fmla="*/ 0 w 59"/>
                  <a:gd name="T1" fmla="*/ 8 h 52"/>
                  <a:gd name="T2" fmla="*/ 2 w 59"/>
                  <a:gd name="T3" fmla="*/ 7 h 52"/>
                  <a:gd name="T4" fmla="*/ 5 w 59"/>
                  <a:gd name="T5" fmla="*/ 7 h 52"/>
                  <a:gd name="T6" fmla="*/ 11 w 59"/>
                  <a:gd name="T7" fmla="*/ 3 h 52"/>
                  <a:gd name="T8" fmla="*/ 15 w 59"/>
                  <a:gd name="T9" fmla="*/ 3 h 52"/>
                  <a:gd name="T10" fmla="*/ 29 w 59"/>
                  <a:gd name="T11" fmla="*/ 0 h 52"/>
                  <a:gd name="T12" fmla="*/ 31 w 59"/>
                  <a:gd name="T13" fmla="*/ 0 h 52"/>
                  <a:gd name="T14" fmla="*/ 35 w 59"/>
                  <a:gd name="T15" fmla="*/ 3 h 52"/>
                  <a:gd name="T16" fmla="*/ 49 w 59"/>
                  <a:gd name="T17" fmla="*/ 19 h 52"/>
                  <a:gd name="T18" fmla="*/ 53 w 59"/>
                  <a:gd name="T19" fmla="*/ 27 h 52"/>
                  <a:gd name="T20" fmla="*/ 55 w 59"/>
                  <a:gd name="T21" fmla="*/ 29 h 52"/>
                  <a:gd name="T22" fmla="*/ 55 w 59"/>
                  <a:gd name="T23" fmla="*/ 29 h 52"/>
                  <a:gd name="T24" fmla="*/ 53 w 59"/>
                  <a:gd name="T25" fmla="*/ 29 h 52"/>
                  <a:gd name="T26" fmla="*/ 52 w 59"/>
                  <a:gd name="T27" fmla="*/ 27 h 52"/>
                  <a:gd name="T28" fmla="*/ 44 w 59"/>
                  <a:gd name="T29" fmla="*/ 21 h 52"/>
                  <a:gd name="T30" fmla="*/ 35 w 59"/>
                  <a:gd name="T31" fmla="*/ 12 h 52"/>
                  <a:gd name="T32" fmla="*/ 29 w 59"/>
                  <a:gd name="T33" fmla="*/ 3 h 52"/>
                  <a:gd name="T34" fmla="*/ 26 w 59"/>
                  <a:gd name="T35" fmla="*/ 3 h 52"/>
                  <a:gd name="T36" fmla="*/ 20 w 59"/>
                  <a:gd name="T37" fmla="*/ 3 h 52"/>
                  <a:gd name="T38" fmla="*/ 11 w 59"/>
                  <a:gd name="T39" fmla="*/ 3 h 52"/>
                  <a:gd name="T40" fmla="*/ 3 w 59"/>
                  <a:gd name="T41" fmla="*/ 7 h 52"/>
                  <a:gd name="T42" fmla="*/ 0 w 59"/>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53" y="34"/>
                    </a:lnTo>
                    <a:lnTo>
                      <a:pt x="57" y="48"/>
                    </a:lnTo>
                    <a:lnTo>
                      <a:pt x="59" y="51"/>
                    </a:lnTo>
                    <a:lnTo>
                      <a:pt x="59" y="52"/>
                    </a:lnTo>
                    <a:lnTo>
                      <a:pt x="57" y="51"/>
                    </a:lnTo>
                    <a:lnTo>
                      <a:pt x="56"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endParaRPr lang="en-US"/>
              </a:p>
            </p:txBody>
          </p:sp>
          <p:sp>
            <p:nvSpPr>
              <p:cNvPr id="61541" name="Freeform 110"/>
              <p:cNvSpPr>
                <a:spLocks/>
              </p:cNvSpPr>
              <p:nvPr/>
            </p:nvSpPr>
            <p:spPr bwMode="auto">
              <a:xfrm>
                <a:off x="2675" y="3916"/>
                <a:ext cx="33" cy="106"/>
              </a:xfrm>
              <a:custGeom>
                <a:avLst/>
                <a:gdLst>
                  <a:gd name="T0" fmla="*/ 12 w 33"/>
                  <a:gd name="T1" fmla="*/ 35 h 123"/>
                  <a:gd name="T2" fmla="*/ 8 w 33"/>
                  <a:gd name="T3" fmla="*/ 18 h 123"/>
                  <a:gd name="T4" fmla="*/ 6 w 33"/>
                  <a:gd name="T5" fmla="*/ 10 h 123"/>
                  <a:gd name="T6" fmla="*/ 5 w 33"/>
                  <a:gd name="T7" fmla="*/ 6 h 123"/>
                  <a:gd name="T8" fmla="*/ 6 w 33"/>
                  <a:gd name="T9" fmla="*/ 3 h 123"/>
                  <a:gd name="T10" fmla="*/ 8 w 33"/>
                  <a:gd name="T11" fmla="*/ 0 h 123"/>
                  <a:gd name="T12" fmla="*/ 11 w 33"/>
                  <a:gd name="T13" fmla="*/ 2 h 123"/>
                  <a:gd name="T14" fmla="*/ 15 w 33"/>
                  <a:gd name="T15" fmla="*/ 6 h 123"/>
                  <a:gd name="T16" fmla="*/ 20 w 33"/>
                  <a:gd name="T17" fmla="*/ 12 h 123"/>
                  <a:gd name="T18" fmla="*/ 24 w 33"/>
                  <a:gd name="T19" fmla="*/ 21 h 123"/>
                  <a:gd name="T20" fmla="*/ 30 w 33"/>
                  <a:gd name="T21" fmla="*/ 41 h 123"/>
                  <a:gd name="T22" fmla="*/ 31 w 33"/>
                  <a:gd name="T23" fmla="*/ 51 h 123"/>
                  <a:gd name="T24" fmla="*/ 33 w 33"/>
                  <a:gd name="T25" fmla="*/ 60 h 123"/>
                  <a:gd name="T26" fmla="*/ 33 w 33"/>
                  <a:gd name="T27" fmla="*/ 67 h 123"/>
                  <a:gd name="T28" fmla="*/ 31 w 33"/>
                  <a:gd name="T29" fmla="*/ 66 h 123"/>
                  <a:gd name="T30" fmla="*/ 30 w 33"/>
                  <a:gd name="T31" fmla="*/ 61 h 123"/>
                  <a:gd name="T32" fmla="*/ 27 w 33"/>
                  <a:gd name="T33" fmla="*/ 53 h 123"/>
                  <a:gd name="T34" fmla="*/ 24 w 33"/>
                  <a:gd name="T35" fmla="*/ 44 h 123"/>
                  <a:gd name="T36" fmla="*/ 15 w 33"/>
                  <a:gd name="T37" fmla="*/ 24 h 123"/>
                  <a:gd name="T38" fmla="*/ 11 w 33"/>
                  <a:gd name="T39" fmla="*/ 16 h 123"/>
                  <a:gd name="T40" fmla="*/ 5 w 33"/>
                  <a:gd name="T41" fmla="*/ 9 h 123"/>
                  <a:gd name="T42" fmla="*/ 2 w 33"/>
                  <a:gd name="T43" fmla="*/ 7 h 123"/>
                  <a:gd name="T44" fmla="*/ 2 w 33"/>
                  <a:gd name="T45" fmla="*/ 6 h 123"/>
                  <a:gd name="T46" fmla="*/ 0 w 33"/>
                  <a:gd name="T47" fmla="*/ 7 h 123"/>
                  <a:gd name="T48" fmla="*/ 0 w 33"/>
                  <a:gd name="T49" fmla="*/ 9 h 123"/>
                  <a:gd name="T50" fmla="*/ 2 w 33"/>
                  <a:gd name="T51" fmla="*/ 16 h 123"/>
                  <a:gd name="T52" fmla="*/ 5 w 33"/>
                  <a:gd name="T53" fmla="*/ 24 h 123"/>
                  <a:gd name="T54" fmla="*/ 9 w 33"/>
                  <a:gd name="T55" fmla="*/ 32 h 123"/>
                  <a:gd name="T56" fmla="*/ 12 w 33"/>
                  <a:gd name="T57" fmla="*/ 38 h 123"/>
                  <a:gd name="T58" fmla="*/ 12 w 33"/>
                  <a:gd name="T59" fmla="*/ 40 h 123"/>
                  <a:gd name="T60" fmla="*/ 14 w 33"/>
                  <a:gd name="T61" fmla="*/ 40 h 123"/>
                  <a:gd name="T62" fmla="*/ 12 w 33"/>
                  <a:gd name="T63" fmla="*/ 39 h 123"/>
                  <a:gd name="T64" fmla="*/ 12 w 33"/>
                  <a:gd name="T65" fmla="*/ 35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1" y="93"/>
                    </a:lnTo>
                    <a:lnTo>
                      <a:pt x="33" y="109"/>
                    </a:lnTo>
                    <a:lnTo>
                      <a:pt x="33" y="123"/>
                    </a:lnTo>
                    <a:lnTo>
                      <a:pt x="31"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endParaRPr lang="en-US"/>
              </a:p>
            </p:txBody>
          </p:sp>
          <p:sp>
            <p:nvSpPr>
              <p:cNvPr id="61542" name="Line 111"/>
              <p:cNvSpPr>
                <a:spLocks noChangeShapeType="1"/>
              </p:cNvSpPr>
              <p:nvPr/>
            </p:nvSpPr>
            <p:spPr bwMode="auto">
              <a:xfrm flipH="1">
                <a:off x="2677" y="3917"/>
                <a:ext cx="6" cy="10"/>
              </a:xfrm>
              <a:prstGeom prst="line">
                <a:avLst/>
              </a:prstGeom>
              <a:noFill/>
              <a:ln w="0">
                <a:solidFill>
                  <a:srgbClr val="000000"/>
                </a:solidFill>
                <a:round/>
                <a:headEnd/>
                <a:tailEnd/>
              </a:ln>
            </p:spPr>
            <p:txBody>
              <a:bodyPr/>
              <a:lstStyle/>
              <a:p>
                <a:endParaRPr lang="en-US"/>
              </a:p>
            </p:txBody>
          </p:sp>
          <p:sp>
            <p:nvSpPr>
              <p:cNvPr id="61543" name="Freeform 112"/>
              <p:cNvSpPr>
                <a:spLocks/>
              </p:cNvSpPr>
              <p:nvPr/>
            </p:nvSpPr>
            <p:spPr bwMode="auto">
              <a:xfrm>
                <a:off x="2872" y="3996"/>
                <a:ext cx="89" cy="39"/>
              </a:xfrm>
              <a:custGeom>
                <a:avLst/>
                <a:gdLst>
                  <a:gd name="T0" fmla="*/ 86 w 90"/>
                  <a:gd name="T1" fmla="*/ 25 h 45"/>
                  <a:gd name="T2" fmla="*/ 83 w 90"/>
                  <a:gd name="T3" fmla="*/ 23 h 45"/>
                  <a:gd name="T4" fmla="*/ 77 w 90"/>
                  <a:gd name="T5" fmla="*/ 20 h 45"/>
                  <a:gd name="T6" fmla="*/ 56 w 90"/>
                  <a:gd name="T7" fmla="*/ 10 h 45"/>
                  <a:gd name="T8" fmla="*/ 45 w 90"/>
                  <a:gd name="T9" fmla="*/ 6 h 45"/>
                  <a:gd name="T10" fmla="*/ 38 w 90"/>
                  <a:gd name="T11" fmla="*/ 3 h 45"/>
                  <a:gd name="T12" fmla="*/ 29 w 90"/>
                  <a:gd name="T13" fmla="*/ 0 h 45"/>
                  <a:gd name="T14" fmla="*/ 23 w 90"/>
                  <a:gd name="T15" fmla="*/ 3 h 45"/>
                  <a:gd name="T16" fmla="*/ 8 w 90"/>
                  <a:gd name="T17" fmla="*/ 15 h 45"/>
                  <a:gd name="T18" fmla="*/ 2 w 90"/>
                  <a:gd name="T19" fmla="*/ 20 h 45"/>
                  <a:gd name="T20" fmla="*/ 0 w 90"/>
                  <a:gd name="T21" fmla="*/ 22 h 45"/>
                  <a:gd name="T22" fmla="*/ 3 w 90"/>
                  <a:gd name="T23" fmla="*/ 21 h 45"/>
                  <a:gd name="T24" fmla="*/ 8 w 90"/>
                  <a:gd name="T25" fmla="*/ 17 h 45"/>
                  <a:gd name="T26" fmla="*/ 15 w 90"/>
                  <a:gd name="T27" fmla="*/ 12 h 45"/>
                  <a:gd name="T28" fmla="*/ 23 w 90"/>
                  <a:gd name="T29" fmla="*/ 7 h 45"/>
                  <a:gd name="T30" fmla="*/ 29 w 90"/>
                  <a:gd name="T31" fmla="*/ 4 h 45"/>
                  <a:gd name="T32" fmla="*/ 38 w 90"/>
                  <a:gd name="T33" fmla="*/ 6 h 45"/>
                  <a:gd name="T34" fmla="*/ 58 w 90"/>
                  <a:gd name="T35" fmla="*/ 14 h 45"/>
                  <a:gd name="T36" fmla="*/ 77 w 90"/>
                  <a:gd name="T37" fmla="*/ 22 h 45"/>
                  <a:gd name="T38" fmla="*/ 83 w 90"/>
                  <a:gd name="T39" fmla="*/ 25 h 45"/>
                  <a:gd name="T40" fmla="*/ 86 w 90"/>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0" y="19"/>
                    </a:lnTo>
                    <a:lnTo>
                      <a:pt x="48" y="10"/>
                    </a:lnTo>
                    <a:lnTo>
                      <a:pt x="38" y="3"/>
                    </a:lnTo>
                    <a:lnTo>
                      <a:pt x="29" y="0"/>
                    </a:lnTo>
                    <a:lnTo>
                      <a:pt x="23" y="3"/>
                    </a:lnTo>
                    <a:lnTo>
                      <a:pt x="8" y="27"/>
                    </a:lnTo>
                    <a:lnTo>
                      <a:pt x="2" y="36"/>
                    </a:lnTo>
                    <a:lnTo>
                      <a:pt x="0" y="39"/>
                    </a:lnTo>
                    <a:lnTo>
                      <a:pt x="3" y="37"/>
                    </a:lnTo>
                    <a:lnTo>
                      <a:pt x="8" y="31"/>
                    </a:lnTo>
                    <a:lnTo>
                      <a:pt x="15" y="22"/>
                    </a:lnTo>
                    <a:lnTo>
                      <a:pt x="23" y="11"/>
                    </a:lnTo>
                    <a:lnTo>
                      <a:pt x="29" y="8"/>
                    </a:lnTo>
                    <a:lnTo>
                      <a:pt x="38" y="10"/>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endParaRPr lang="en-US"/>
              </a:p>
            </p:txBody>
          </p:sp>
          <p:sp>
            <p:nvSpPr>
              <p:cNvPr id="61544" name="Freeform 113"/>
              <p:cNvSpPr>
                <a:spLocks/>
              </p:cNvSpPr>
              <p:nvPr/>
            </p:nvSpPr>
            <p:spPr bwMode="auto">
              <a:xfrm>
                <a:off x="2769" y="3927"/>
                <a:ext cx="103" cy="103"/>
              </a:xfrm>
              <a:custGeom>
                <a:avLst/>
                <a:gdLst>
                  <a:gd name="T0" fmla="*/ 0 w 104"/>
                  <a:gd name="T1" fmla="*/ 36 h 119"/>
                  <a:gd name="T2" fmla="*/ 3 w 104"/>
                  <a:gd name="T3" fmla="*/ 34 h 119"/>
                  <a:gd name="T4" fmla="*/ 6 w 104"/>
                  <a:gd name="T5" fmla="*/ 31 h 119"/>
                  <a:gd name="T6" fmla="*/ 11 w 104"/>
                  <a:gd name="T7" fmla="*/ 29 h 119"/>
                  <a:gd name="T8" fmla="*/ 21 w 104"/>
                  <a:gd name="T9" fmla="*/ 22 h 119"/>
                  <a:gd name="T10" fmla="*/ 33 w 104"/>
                  <a:gd name="T11" fmla="*/ 14 h 119"/>
                  <a:gd name="T12" fmla="*/ 46 w 104"/>
                  <a:gd name="T13" fmla="*/ 7 h 119"/>
                  <a:gd name="T14" fmla="*/ 56 w 104"/>
                  <a:gd name="T15" fmla="*/ 3 h 119"/>
                  <a:gd name="T16" fmla="*/ 66 w 104"/>
                  <a:gd name="T17" fmla="*/ 0 h 119"/>
                  <a:gd name="T18" fmla="*/ 72 w 104"/>
                  <a:gd name="T19" fmla="*/ 1 h 119"/>
                  <a:gd name="T20" fmla="*/ 77 w 104"/>
                  <a:gd name="T21" fmla="*/ 3 h 119"/>
                  <a:gd name="T22" fmla="*/ 84 w 104"/>
                  <a:gd name="T23" fmla="*/ 10 h 119"/>
                  <a:gd name="T24" fmla="*/ 90 w 104"/>
                  <a:gd name="T25" fmla="*/ 19 h 119"/>
                  <a:gd name="T26" fmla="*/ 98 w 104"/>
                  <a:gd name="T27" fmla="*/ 40 h 119"/>
                  <a:gd name="T28" fmla="*/ 100 w 104"/>
                  <a:gd name="T29" fmla="*/ 51 h 119"/>
                  <a:gd name="T30" fmla="*/ 100 w 104"/>
                  <a:gd name="T31" fmla="*/ 67 h 119"/>
                  <a:gd name="T32" fmla="*/ 99 w 104"/>
                  <a:gd name="T33" fmla="*/ 65 h 119"/>
                  <a:gd name="T34" fmla="*/ 96 w 104"/>
                  <a:gd name="T35" fmla="*/ 60 h 119"/>
                  <a:gd name="T36" fmla="*/ 93 w 104"/>
                  <a:gd name="T37" fmla="*/ 52 h 119"/>
                  <a:gd name="T38" fmla="*/ 89 w 104"/>
                  <a:gd name="T39" fmla="*/ 42 h 119"/>
                  <a:gd name="T40" fmla="*/ 77 w 104"/>
                  <a:gd name="T41" fmla="*/ 23 h 119"/>
                  <a:gd name="T42" fmla="*/ 69 w 104"/>
                  <a:gd name="T43" fmla="*/ 13 h 119"/>
                  <a:gd name="T44" fmla="*/ 62 w 104"/>
                  <a:gd name="T45" fmla="*/ 7 h 119"/>
                  <a:gd name="T46" fmla="*/ 57 w 104"/>
                  <a:gd name="T47" fmla="*/ 4 h 119"/>
                  <a:gd name="T48" fmla="*/ 53 w 104"/>
                  <a:gd name="T49" fmla="*/ 3 h 119"/>
                  <a:gd name="T50" fmla="*/ 46 w 104"/>
                  <a:gd name="T51" fmla="*/ 4 h 119"/>
                  <a:gd name="T52" fmla="*/ 34 w 104"/>
                  <a:gd name="T53" fmla="*/ 10 h 119"/>
                  <a:gd name="T54" fmla="*/ 14 w 104"/>
                  <a:gd name="T55" fmla="*/ 23 h 119"/>
                  <a:gd name="T56" fmla="*/ 6 w 104"/>
                  <a:gd name="T57" fmla="*/ 30 h 119"/>
                  <a:gd name="T58" fmla="*/ 2 w 104"/>
                  <a:gd name="T59" fmla="*/ 35 h 119"/>
                  <a:gd name="T60" fmla="*/ 0 w 104"/>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4" y="90"/>
                    </a:lnTo>
                    <a:lnTo>
                      <a:pt x="104"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endParaRPr lang="en-US"/>
              </a:p>
            </p:txBody>
          </p:sp>
          <p:sp>
            <p:nvSpPr>
              <p:cNvPr id="61545" name="Freeform 114"/>
              <p:cNvSpPr>
                <a:spLocks/>
              </p:cNvSpPr>
              <p:nvPr/>
            </p:nvSpPr>
            <p:spPr bwMode="auto">
              <a:xfrm>
                <a:off x="2868" y="3937"/>
                <a:ext cx="127" cy="95"/>
              </a:xfrm>
              <a:custGeom>
                <a:avLst/>
                <a:gdLst>
                  <a:gd name="T0" fmla="*/ 124 w 128"/>
                  <a:gd name="T1" fmla="*/ 0 h 110"/>
                  <a:gd name="T2" fmla="*/ 120 w 128"/>
                  <a:gd name="T3" fmla="*/ 0 h 110"/>
                  <a:gd name="T4" fmla="*/ 111 w 128"/>
                  <a:gd name="T5" fmla="*/ 1 h 110"/>
                  <a:gd name="T6" fmla="*/ 97 w 128"/>
                  <a:gd name="T7" fmla="*/ 3 h 110"/>
                  <a:gd name="T8" fmla="*/ 83 w 128"/>
                  <a:gd name="T9" fmla="*/ 3 h 110"/>
                  <a:gd name="T10" fmla="*/ 54 w 128"/>
                  <a:gd name="T11" fmla="*/ 10 h 110"/>
                  <a:gd name="T12" fmla="*/ 40 w 128"/>
                  <a:gd name="T13" fmla="*/ 14 h 110"/>
                  <a:gd name="T14" fmla="*/ 31 w 128"/>
                  <a:gd name="T15" fmla="*/ 19 h 110"/>
                  <a:gd name="T16" fmla="*/ 19 w 128"/>
                  <a:gd name="T17" fmla="*/ 30 h 110"/>
                  <a:gd name="T18" fmla="*/ 9 w 128"/>
                  <a:gd name="T19" fmla="*/ 45 h 110"/>
                  <a:gd name="T20" fmla="*/ 4 w 128"/>
                  <a:gd name="T21" fmla="*/ 51 h 110"/>
                  <a:gd name="T22" fmla="*/ 2 w 128"/>
                  <a:gd name="T23" fmla="*/ 55 h 110"/>
                  <a:gd name="T24" fmla="*/ 0 w 128"/>
                  <a:gd name="T25" fmla="*/ 59 h 110"/>
                  <a:gd name="T26" fmla="*/ 0 w 128"/>
                  <a:gd name="T27" fmla="*/ 61 h 110"/>
                  <a:gd name="T28" fmla="*/ 2 w 128"/>
                  <a:gd name="T29" fmla="*/ 60 h 110"/>
                  <a:gd name="T30" fmla="*/ 6 w 128"/>
                  <a:gd name="T31" fmla="*/ 58 h 110"/>
                  <a:gd name="T32" fmla="*/ 10 w 128"/>
                  <a:gd name="T33" fmla="*/ 52 h 110"/>
                  <a:gd name="T34" fmla="*/ 16 w 128"/>
                  <a:gd name="T35" fmla="*/ 47 h 110"/>
                  <a:gd name="T36" fmla="*/ 30 w 128"/>
                  <a:gd name="T37" fmla="*/ 35 h 110"/>
                  <a:gd name="T38" fmla="*/ 43 w 128"/>
                  <a:gd name="T39" fmla="*/ 22 h 110"/>
                  <a:gd name="T40" fmla="*/ 52 w 128"/>
                  <a:gd name="T41" fmla="*/ 18 h 110"/>
                  <a:gd name="T42" fmla="*/ 64 w 128"/>
                  <a:gd name="T43" fmla="*/ 14 h 110"/>
                  <a:gd name="T44" fmla="*/ 90 w 128"/>
                  <a:gd name="T45" fmla="*/ 6 h 110"/>
                  <a:gd name="T46" fmla="*/ 103 w 128"/>
                  <a:gd name="T47" fmla="*/ 3 h 110"/>
                  <a:gd name="T48" fmla="*/ 114 w 128"/>
                  <a:gd name="T49" fmla="*/ 3 h 110"/>
                  <a:gd name="T50" fmla="*/ 121 w 128"/>
                  <a:gd name="T51" fmla="*/ 1 h 110"/>
                  <a:gd name="T52" fmla="*/ 124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7" y="7"/>
                    </a:lnTo>
                    <a:lnTo>
                      <a:pt x="54" y="18"/>
                    </a:lnTo>
                    <a:lnTo>
                      <a:pt x="40" y="26"/>
                    </a:lnTo>
                    <a:lnTo>
                      <a:pt x="31" y="34"/>
                    </a:lnTo>
                    <a:lnTo>
                      <a:pt x="19" y="55"/>
                    </a:lnTo>
                    <a:lnTo>
                      <a:pt x="9" y="80"/>
                    </a:lnTo>
                    <a:lnTo>
                      <a:pt x="4" y="91"/>
                    </a:lnTo>
                    <a:lnTo>
                      <a:pt x="2" y="100"/>
                    </a:lnTo>
                    <a:lnTo>
                      <a:pt x="0" y="106"/>
                    </a:lnTo>
                    <a:lnTo>
                      <a:pt x="0" y="110"/>
                    </a:lnTo>
                    <a:lnTo>
                      <a:pt x="2" y="108"/>
                    </a:lnTo>
                    <a:lnTo>
                      <a:pt x="6" y="103"/>
                    </a:lnTo>
                    <a:lnTo>
                      <a:pt x="10" y="94"/>
                    </a:lnTo>
                    <a:lnTo>
                      <a:pt x="16" y="85"/>
                    </a:lnTo>
                    <a:lnTo>
                      <a:pt x="30" y="62"/>
                    </a:lnTo>
                    <a:lnTo>
                      <a:pt x="43" y="40"/>
                    </a:lnTo>
                    <a:lnTo>
                      <a:pt x="52"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endParaRPr lang="en-US"/>
              </a:p>
            </p:txBody>
          </p:sp>
          <p:sp>
            <p:nvSpPr>
              <p:cNvPr id="61546" name="Freeform 115"/>
              <p:cNvSpPr>
                <a:spLocks/>
              </p:cNvSpPr>
              <p:nvPr/>
            </p:nvSpPr>
            <p:spPr bwMode="auto">
              <a:xfrm>
                <a:off x="2867" y="3884"/>
                <a:ext cx="124" cy="146"/>
              </a:xfrm>
              <a:custGeom>
                <a:avLst/>
                <a:gdLst>
                  <a:gd name="T0" fmla="*/ 121 w 125"/>
                  <a:gd name="T1" fmla="*/ 0 h 169"/>
                  <a:gd name="T2" fmla="*/ 116 w 125"/>
                  <a:gd name="T3" fmla="*/ 3 h 169"/>
                  <a:gd name="T4" fmla="*/ 109 w 125"/>
                  <a:gd name="T5" fmla="*/ 6 h 169"/>
                  <a:gd name="T6" fmla="*/ 97 w 125"/>
                  <a:gd name="T7" fmla="*/ 10 h 169"/>
                  <a:gd name="T8" fmla="*/ 82 w 125"/>
                  <a:gd name="T9" fmla="*/ 17 h 169"/>
                  <a:gd name="T10" fmla="*/ 56 w 125"/>
                  <a:gd name="T11" fmla="*/ 32 h 169"/>
                  <a:gd name="T12" fmla="*/ 44 w 125"/>
                  <a:gd name="T13" fmla="*/ 39 h 169"/>
                  <a:gd name="T14" fmla="*/ 34 w 125"/>
                  <a:gd name="T15" fmla="*/ 45 h 169"/>
                  <a:gd name="T16" fmla="*/ 19 w 125"/>
                  <a:gd name="T17" fmla="*/ 59 h 169"/>
                  <a:gd name="T18" fmla="*/ 8 w 125"/>
                  <a:gd name="T19" fmla="*/ 75 h 169"/>
                  <a:gd name="T20" fmla="*/ 4 w 125"/>
                  <a:gd name="T21" fmla="*/ 82 h 169"/>
                  <a:gd name="T22" fmla="*/ 1 w 125"/>
                  <a:gd name="T23" fmla="*/ 87 h 169"/>
                  <a:gd name="T24" fmla="*/ 0 w 125"/>
                  <a:gd name="T25" fmla="*/ 92 h 169"/>
                  <a:gd name="T26" fmla="*/ 0 w 125"/>
                  <a:gd name="T27" fmla="*/ 94 h 169"/>
                  <a:gd name="T28" fmla="*/ 1 w 125"/>
                  <a:gd name="T29" fmla="*/ 92 h 169"/>
                  <a:gd name="T30" fmla="*/ 5 w 125"/>
                  <a:gd name="T31" fmla="*/ 89 h 169"/>
                  <a:gd name="T32" fmla="*/ 10 w 125"/>
                  <a:gd name="T33" fmla="*/ 84 h 169"/>
                  <a:gd name="T34" fmla="*/ 17 w 125"/>
                  <a:gd name="T35" fmla="*/ 77 h 169"/>
                  <a:gd name="T36" fmla="*/ 32 w 125"/>
                  <a:gd name="T37" fmla="*/ 63 h 169"/>
                  <a:gd name="T38" fmla="*/ 49 w 125"/>
                  <a:gd name="T39" fmla="*/ 50 h 169"/>
                  <a:gd name="T40" fmla="*/ 58 w 125"/>
                  <a:gd name="T41" fmla="*/ 42 h 169"/>
                  <a:gd name="T42" fmla="*/ 66 w 125"/>
                  <a:gd name="T43" fmla="*/ 35 h 169"/>
                  <a:gd name="T44" fmla="*/ 91 w 125"/>
                  <a:gd name="T45" fmla="*/ 19 h 169"/>
                  <a:gd name="T46" fmla="*/ 103 w 125"/>
                  <a:gd name="T47" fmla="*/ 12 h 169"/>
                  <a:gd name="T48" fmla="*/ 112 w 125"/>
                  <a:gd name="T49" fmla="*/ 7 h 169"/>
                  <a:gd name="T50" fmla="*/ 119 w 125"/>
                  <a:gd name="T51" fmla="*/ 3 h 169"/>
                  <a:gd name="T52" fmla="*/ 121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8" y="135"/>
                    </a:lnTo>
                    <a:lnTo>
                      <a:pt x="4" y="147"/>
                    </a:lnTo>
                    <a:lnTo>
                      <a:pt x="1" y="158"/>
                    </a:lnTo>
                    <a:lnTo>
                      <a:pt x="0" y="166"/>
                    </a:lnTo>
                    <a:lnTo>
                      <a:pt x="0" y="169"/>
                    </a:lnTo>
                    <a:lnTo>
                      <a:pt x="1" y="166"/>
                    </a:lnTo>
                    <a:lnTo>
                      <a:pt x="5" y="160"/>
                    </a:lnTo>
                    <a:lnTo>
                      <a:pt x="10" y="150"/>
                    </a:lnTo>
                    <a:lnTo>
                      <a:pt x="17"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endParaRPr lang="en-US"/>
              </a:p>
            </p:txBody>
          </p:sp>
          <p:sp>
            <p:nvSpPr>
              <p:cNvPr id="61547" name="Freeform 116"/>
              <p:cNvSpPr>
                <a:spLocks/>
              </p:cNvSpPr>
              <p:nvPr/>
            </p:nvSpPr>
            <p:spPr bwMode="auto">
              <a:xfrm>
                <a:off x="2865" y="3873"/>
                <a:ext cx="89" cy="159"/>
              </a:xfrm>
              <a:custGeom>
                <a:avLst/>
                <a:gdLst>
                  <a:gd name="T0" fmla="*/ 86 w 90"/>
                  <a:gd name="T1" fmla="*/ 0 h 183"/>
                  <a:gd name="T2" fmla="*/ 83 w 90"/>
                  <a:gd name="T3" fmla="*/ 3 h 183"/>
                  <a:gd name="T4" fmla="*/ 75 w 90"/>
                  <a:gd name="T5" fmla="*/ 7 h 183"/>
                  <a:gd name="T6" fmla="*/ 66 w 90"/>
                  <a:gd name="T7" fmla="*/ 13 h 183"/>
                  <a:gd name="T8" fmla="*/ 56 w 90"/>
                  <a:gd name="T9" fmla="*/ 23 h 183"/>
                  <a:gd name="T10" fmla="*/ 36 w 90"/>
                  <a:gd name="T11" fmla="*/ 42 h 183"/>
                  <a:gd name="T12" fmla="*/ 25 w 90"/>
                  <a:gd name="T13" fmla="*/ 50 h 183"/>
                  <a:gd name="T14" fmla="*/ 16 w 90"/>
                  <a:gd name="T15" fmla="*/ 57 h 183"/>
                  <a:gd name="T16" fmla="*/ 9 w 90"/>
                  <a:gd name="T17" fmla="*/ 63 h 183"/>
                  <a:gd name="T18" fmla="*/ 5 w 90"/>
                  <a:gd name="T19" fmla="*/ 71 h 183"/>
                  <a:gd name="T20" fmla="*/ 0 w 90"/>
                  <a:gd name="T21" fmla="*/ 87 h 183"/>
                  <a:gd name="T22" fmla="*/ 0 w 90"/>
                  <a:gd name="T23" fmla="*/ 98 h 183"/>
                  <a:gd name="T24" fmla="*/ 2 w 90"/>
                  <a:gd name="T25" fmla="*/ 103 h 183"/>
                  <a:gd name="T26" fmla="*/ 2 w 90"/>
                  <a:gd name="T27" fmla="*/ 104 h 183"/>
                  <a:gd name="T28" fmla="*/ 3 w 90"/>
                  <a:gd name="T29" fmla="*/ 103 h 183"/>
                  <a:gd name="T30" fmla="*/ 5 w 90"/>
                  <a:gd name="T31" fmla="*/ 100 h 183"/>
                  <a:gd name="T32" fmla="*/ 6 w 90"/>
                  <a:gd name="T33" fmla="*/ 95 h 183"/>
                  <a:gd name="T34" fmla="*/ 9 w 90"/>
                  <a:gd name="T35" fmla="*/ 88 h 183"/>
                  <a:gd name="T36" fmla="*/ 16 w 90"/>
                  <a:gd name="T37" fmla="*/ 72 h 183"/>
                  <a:gd name="T38" fmla="*/ 28 w 90"/>
                  <a:gd name="T39" fmla="*/ 58 h 183"/>
                  <a:gd name="T40" fmla="*/ 37 w 90"/>
                  <a:gd name="T41" fmla="*/ 51 h 183"/>
                  <a:gd name="T42" fmla="*/ 45 w 90"/>
                  <a:gd name="T43" fmla="*/ 43 h 183"/>
                  <a:gd name="T44" fmla="*/ 63 w 90"/>
                  <a:gd name="T45" fmla="*/ 23 h 183"/>
                  <a:gd name="T46" fmla="*/ 72 w 90"/>
                  <a:gd name="T47" fmla="*/ 15 h 183"/>
                  <a:gd name="T48" fmla="*/ 80 w 90"/>
                  <a:gd name="T49" fmla="*/ 7 h 183"/>
                  <a:gd name="T50" fmla="*/ 84 w 90"/>
                  <a:gd name="T51" fmla="*/ 3 h 183"/>
                  <a:gd name="T52" fmla="*/ 86 w 90"/>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3"/>
                  <a:gd name="T83" fmla="*/ 90 w 90"/>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3">
                    <a:moveTo>
                      <a:pt x="90" y="0"/>
                    </a:moveTo>
                    <a:lnTo>
                      <a:pt x="87" y="3"/>
                    </a:lnTo>
                    <a:lnTo>
                      <a:pt x="79" y="11"/>
                    </a:lnTo>
                    <a:lnTo>
                      <a:pt x="70" y="23"/>
                    </a:lnTo>
                    <a:lnTo>
                      <a:pt x="60" y="39"/>
                    </a:lnTo>
                    <a:lnTo>
                      <a:pt x="36" y="73"/>
                    </a:lnTo>
                    <a:lnTo>
                      <a:pt x="25" y="88"/>
                    </a:lnTo>
                    <a:lnTo>
                      <a:pt x="16" y="101"/>
                    </a:lnTo>
                    <a:lnTo>
                      <a:pt x="9" y="111"/>
                    </a:lnTo>
                    <a:lnTo>
                      <a:pt x="5" y="124"/>
                    </a:lnTo>
                    <a:lnTo>
                      <a:pt x="0" y="152"/>
                    </a:lnTo>
                    <a:lnTo>
                      <a:pt x="0" y="173"/>
                    </a:lnTo>
                    <a:lnTo>
                      <a:pt x="2" y="179"/>
                    </a:lnTo>
                    <a:lnTo>
                      <a:pt x="2" y="183"/>
                    </a:lnTo>
                    <a:lnTo>
                      <a:pt x="3" y="181"/>
                    </a:lnTo>
                    <a:lnTo>
                      <a:pt x="5" y="175"/>
                    </a:lnTo>
                    <a:lnTo>
                      <a:pt x="6" y="166"/>
                    </a:lnTo>
                    <a:lnTo>
                      <a:pt x="9" y="153"/>
                    </a:lnTo>
                    <a:lnTo>
                      <a:pt x="16" y="127"/>
                    </a:lnTo>
                    <a:lnTo>
                      <a:pt x="28" y="102"/>
                    </a:lnTo>
                    <a:lnTo>
                      <a:pt x="37" y="90"/>
                    </a:lnTo>
                    <a:lnTo>
                      <a:pt x="46" y="74"/>
                    </a:lnTo>
                    <a:lnTo>
                      <a:pt x="67" y="42"/>
                    </a:lnTo>
                    <a:lnTo>
                      <a:pt x="76" y="26"/>
                    </a:lnTo>
                    <a:lnTo>
                      <a:pt x="84" y="12"/>
                    </a:lnTo>
                    <a:lnTo>
                      <a:pt x="88" y="3"/>
                    </a:lnTo>
                    <a:lnTo>
                      <a:pt x="90" y="0"/>
                    </a:lnTo>
                    <a:close/>
                  </a:path>
                </a:pathLst>
              </a:custGeom>
              <a:solidFill>
                <a:srgbClr val="00C200"/>
              </a:solidFill>
              <a:ln w="0">
                <a:solidFill>
                  <a:srgbClr val="000000"/>
                </a:solidFill>
                <a:round/>
                <a:headEnd/>
                <a:tailEnd/>
              </a:ln>
            </p:spPr>
            <p:txBody>
              <a:bodyPr/>
              <a:lstStyle/>
              <a:p>
                <a:endParaRPr lang="en-US"/>
              </a:p>
            </p:txBody>
          </p:sp>
          <p:sp>
            <p:nvSpPr>
              <p:cNvPr id="61548" name="Freeform 117"/>
              <p:cNvSpPr>
                <a:spLocks/>
              </p:cNvSpPr>
              <p:nvPr/>
            </p:nvSpPr>
            <p:spPr bwMode="auto">
              <a:xfrm>
                <a:off x="2868" y="3954"/>
                <a:ext cx="115" cy="80"/>
              </a:xfrm>
              <a:custGeom>
                <a:avLst/>
                <a:gdLst>
                  <a:gd name="T0" fmla="*/ 112 w 116"/>
                  <a:gd name="T1" fmla="*/ 35 h 93"/>
                  <a:gd name="T2" fmla="*/ 109 w 116"/>
                  <a:gd name="T3" fmla="*/ 34 h 93"/>
                  <a:gd name="T4" fmla="*/ 102 w 116"/>
                  <a:gd name="T5" fmla="*/ 29 h 93"/>
                  <a:gd name="T6" fmla="*/ 91 w 116"/>
                  <a:gd name="T7" fmla="*/ 21 h 93"/>
                  <a:gd name="T8" fmla="*/ 80 w 116"/>
                  <a:gd name="T9" fmla="*/ 14 h 93"/>
                  <a:gd name="T10" fmla="*/ 66 w 116"/>
                  <a:gd name="T11" fmla="*/ 7 h 93"/>
                  <a:gd name="T12" fmla="*/ 57 w 116"/>
                  <a:gd name="T13" fmla="*/ 3 h 93"/>
                  <a:gd name="T14" fmla="*/ 45 w 116"/>
                  <a:gd name="T15" fmla="*/ 0 h 93"/>
                  <a:gd name="T16" fmla="*/ 40 w 116"/>
                  <a:gd name="T17" fmla="*/ 1 h 93"/>
                  <a:gd name="T18" fmla="*/ 36 w 116"/>
                  <a:gd name="T19" fmla="*/ 3 h 93"/>
                  <a:gd name="T20" fmla="*/ 21 w 116"/>
                  <a:gd name="T21" fmla="*/ 17 h 93"/>
                  <a:gd name="T22" fmla="*/ 9 w 116"/>
                  <a:gd name="T23" fmla="*/ 33 h 93"/>
                  <a:gd name="T24" fmla="*/ 4 w 116"/>
                  <a:gd name="T25" fmla="*/ 39 h 93"/>
                  <a:gd name="T26" fmla="*/ 2 w 116"/>
                  <a:gd name="T27" fmla="*/ 45 h 93"/>
                  <a:gd name="T28" fmla="*/ 0 w 116"/>
                  <a:gd name="T29" fmla="*/ 49 h 93"/>
                  <a:gd name="T30" fmla="*/ 0 w 116"/>
                  <a:gd name="T31" fmla="*/ 51 h 93"/>
                  <a:gd name="T32" fmla="*/ 2 w 116"/>
                  <a:gd name="T33" fmla="*/ 50 h 93"/>
                  <a:gd name="T34" fmla="*/ 6 w 116"/>
                  <a:gd name="T35" fmla="*/ 46 h 93"/>
                  <a:gd name="T36" fmla="*/ 12 w 116"/>
                  <a:gd name="T37" fmla="*/ 41 h 93"/>
                  <a:gd name="T38" fmla="*/ 18 w 116"/>
                  <a:gd name="T39" fmla="*/ 34 h 93"/>
                  <a:gd name="T40" fmla="*/ 33 w 116"/>
                  <a:gd name="T41" fmla="*/ 21 h 93"/>
                  <a:gd name="T42" fmla="*/ 49 w 116"/>
                  <a:gd name="T43" fmla="*/ 7 h 93"/>
                  <a:gd name="T44" fmla="*/ 54 w 116"/>
                  <a:gd name="T45" fmla="*/ 4 h 93"/>
                  <a:gd name="T46" fmla="*/ 58 w 116"/>
                  <a:gd name="T47" fmla="*/ 3 h 93"/>
                  <a:gd name="T48" fmla="*/ 66 w 116"/>
                  <a:gd name="T49" fmla="*/ 5 h 93"/>
                  <a:gd name="T50" fmla="*/ 77 w 116"/>
                  <a:gd name="T51" fmla="*/ 9 h 93"/>
                  <a:gd name="T52" fmla="*/ 88 w 116"/>
                  <a:gd name="T53" fmla="*/ 16 h 93"/>
                  <a:gd name="T54" fmla="*/ 106 w 116"/>
                  <a:gd name="T55" fmla="*/ 29 h 93"/>
                  <a:gd name="T56" fmla="*/ 111 w 116"/>
                  <a:gd name="T57" fmla="*/ 34 h 93"/>
                  <a:gd name="T58" fmla="*/ 112 w 116"/>
                  <a:gd name="T59" fmla="*/ 3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5" y="38"/>
                    </a:lnTo>
                    <a:lnTo>
                      <a:pt x="84" y="25"/>
                    </a:lnTo>
                    <a:lnTo>
                      <a:pt x="70" y="12"/>
                    </a:lnTo>
                    <a:lnTo>
                      <a:pt x="57" y="3"/>
                    </a:lnTo>
                    <a:lnTo>
                      <a:pt x="45" y="0"/>
                    </a:lnTo>
                    <a:lnTo>
                      <a:pt x="40" y="1"/>
                    </a:lnTo>
                    <a:lnTo>
                      <a:pt x="36" y="6"/>
                    </a:lnTo>
                    <a:lnTo>
                      <a:pt x="21" y="31"/>
                    </a:lnTo>
                    <a:lnTo>
                      <a:pt x="9" y="59"/>
                    </a:lnTo>
                    <a:lnTo>
                      <a:pt x="4"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2" y="29"/>
                    </a:lnTo>
                    <a:lnTo>
                      <a:pt x="110" y="54"/>
                    </a:lnTo>
                    <a:lnTo>
                      <a:pt x="115" y="62"/>
                    </a:lnTo>
                    <a:lnTo>
                      <a:pt x="116" y="65"/>
                    </a:lnTo>
                    <a:close/>
                  </a:path>
                </a:pathLst>
              </a:custGeom>
              <a:solidFill>
                <a:srgbClr val="00C200"/>
              </a:solidFill>
              <a:ln w="0">
                <a:solidFill>
                  <a:srgbClr val="000000"/>
                </a:solidFill>
                <a:round/>
                <a:headEnd/>
                <a:tailEnd/>
              </a:ln>
            </p:spPr>
            <p:txBody>
              <a:bodyPr/>
              <a:lstStyle/>
              <a:p>
                <a:endParaRPr lang="en-US"/>
              </a:p>
            </p:txBody>
          </p:sp>
          <p:sp>
            <p:nvSpPr>
              <p:cNvPr id="61549" name="Freeform 118"/>
              <p:cNvSpPr>
                <a:spLocks/>
              </p:cNvSpPr>
              <p:nvPr/>
            </p:nvSpPr>
            <p:spPr bwMode="auto">
              <a:xfrm>
                <a:off x="2867" y="3987"/>
                <a:ext cx="63" cy="45"/>
              </a:xfrm>
              <a:custGeom>
                <a:avLst/>
                <a:gdLst>
                  <a:gd name="T0" fmla="*/ 60 w 64"/>
                  <a:gd name="T1" fmla="*/ 22 h 52"/>
                  <a:gd name="T2" fmla="*/ 58 w 64"/>
                  <a:gd name="T3" fmla="*/ 20 h 52"/>
                  <a:gd name="T4" fmla="*/ 54 w 64"/>
                  <a:gd name="T5" fmla="*/ 17 h 52"/>
                  <a:gd name="T6" fmla="*/ 42 w 64"/>
                  <a:gd name="T7" fmla="*/ 8 h 52"/>
                  <a:gd name="T8" fmla="*/ 31 w 64"/>
                  <a:gd name="T9" fmla="*/ 2 h 52"/>
                  <a:gd name="T10" fmla="*/ 25 w 64"/>
                  <a:gd name="T11" fmla="*/ 0 h 52"/>
                  <a:gd name="T12" fmla="*/ 19 w 64"/>
                  <a:gd name="T13" fmla="*/ 3 h 52"/>
                  <a:gd name="T14" fmla="*/ 10 w 64"/>
                  <a:gd name="T15" fmla="*/ 10 h 52"/>
                  <a:gd name="T16" fmla="*/ 4 w 64"/>
                  <a:gd name="T17" fmla="*/ 19 h 52"/>
                  <a:gd name="T18" fmla="*/ 0 w 64"/>
                  <a:gd name="T19" fmla="*/ 26 h 52"/>
                  <a:gd name="T20" fmla="*/ 0 w 64"/>
                  <a:gd name="T21" fmla="*/ 29 h 52"/>
                  <a:gd name="T22" fmla="*/ 1 w 64"/>
                  <a:gd name="T23" fmla="*/ 28 h 52"/>
                  <a:gd name="T24" fmla="*/ 3 w 64"/>
                  <a:gd name="T25" fmla="*/ 26 h 52"/>
                  <a:gd name="T26" fmla="*/ 8 w 64"/>
                  <a:gd name="T27" fmla="*/ 20 h 52"/>
                  <a:gd name="T28" fmla="*/ 26 w 64"/>
                  <a:gd name="T29" fmla="*/ 3 h 52"/>
                  <a:gd name="T30" fmla="*/ 31 w 64"/>
                  <a:gd name="T31" fmla="*/ 3 h 52"/>
                  <a:gd name="T32" fmla="*/ 33 w 64"/>
                  <a:gd name="T33" fmla="*/ 3 h 52"/>
                  <a:gd name="T34" fmla="*/ 46 w 64"/>
                  <a:gd name="T35" fmla="*/ 10 h 52"/>
                  <a:gd name="T36" fmla="*/ 57 w 64"/>
                  <a:gd name="T37" fmla="*/ 17 h 52"/>
                  <a:gd name="T38" fmla="*/ 60 w 64"/>
                  <a:gd name="T39" fmla="*/ 20 h 52"/>
                  <a:gd name="T40" fmla="*/ 60 w 64"/>
                  <a:gd name="T41" fmla="*/ 2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8"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endParaRPr lang="en-US"/>
              </a:p>
            </p:txBody>
          </p:sp>
          <p:sp>
            <p:nvSpPr>
              <p:cNvPr id="61550" name="Freeform 119"/>
              <p:cNvSpPr>
                <a:spLocks/>
              </p:cNvSpPr>
              <p:nvPr/>
            </p:nvSpPr>
            <p:spPr bwMode="auto">
              <a:xfrm>
                <a:off x="2813" y="3981"/>
                <a:ext cx="58" cy="45"/>
              </a:xfrm>
              <a:custGeom>
                <a:avLst/>
                <a:gdLst>
                  <a:gd name="T0" fmla="*/ 0 w 58"/>
                  <a:gd name="T1" fmla="*/ 8 h 52"/>
                  <a:gd name="T2" fmla="*/ 1 w 58"/>
                  <a:gd name="T3" fmla="*/ 7 h 52"/>
                  <a:gd name="T4" fmla="*/ 4 w 58"/>
                  <a:gd name="T5" fmla="*/ 7 h 52"/>
                  <a:gd name="T6" fmla="*/ 10 w 58"/>
                  <a:gd name="T7" fmla="*/ 3 h 52"/>
                  <a:gd name="T8" fmla="*/ 15 w 58"/>
                  <a:gd name="T9" fmla="*/ 3 h 52"/>
                  <a:gd name="T10" fmla="*/ 28 w 58"/>
                  <a:gd name="T11" fmla="*/ 0 h 52"/>
                  <a:gd name="T12" fmla="*/ 34 w 58"/>
                  <a:gd name="T13" fmla="*/ 0 h 52"/>
                  <a:gd name="T14" fmla="*/ 39 w 58"/>
                  <a:gd name="T15" fmla="*/ 3 h 52"/>
                  <a:gd name="T16" fmla="*/ 48 w 58"/>
                  <a:gd name="T17" fmla="*/ 10 h 52"/>
                  <a:gd name="T18" fmla="*/ 54 w 58"/>
                  <a:gd name="T19" fmla="*/ 19 h 52"/>
                  <a:gd name="T20" fmla="*/ 58 w 58"/>
                  <a:gd name="T21" fmla="*/ 27 h 52"/>
                  <a:gd name="T22" fmla="*/ 58 w 58"/>
                  <a:gd name="T23" fmla="*/ 29 h 52"/>
                  <a:gd name="T24" fmla="*/ 57 w 58"/>
                  <a:gd name="T25" fmla="*/ 29 h 52"/>
                  <a:gd name="T26" fmla="*/ 55 w 58"/>
                  <a:gd name="T27" fmla="*/ 27 h 52"/>
                  <a:gd name="T28" fmla="*/ 48 w 58"/>
                  <a:gd name="T29" fmla="*/ 21 h 52"/>
                  <a:gd name="T30" fmla="*/ 31 w 58"/>
                  <a:gd name="T31" fmla="*/ 3 h 52"/>
                  <a:gd name="T32" fmla="*/ 27 w 58"/>
                  <a:gd name="T33" fmla="*/ 3 h 52"/>
                  <a:gd name="T34" fmla="*/ 21 w 58"/>
                  <a:gd name="T35" fmla="*/ 3 h 52"/>
                  <a:gd name="T36" fmla="*/ 10 w 58"/>
                  <a:gd name="T37" fmla="*/ 3 h 52"/>
                  <a:gd name="T38" fmla="*/ 3 w 58"/>
                  <a:gd name="T39" fmla="*/ 7 h 52"/>
                  <a:gd name="T40" fmla="*/ 0 w 58"/>
                  <a:gd name="T41" fmla="*/ 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endParaRPr lang="en-US"/>
              </a:p>
            </p:txBody>
          </p:sp>
          <p:sp>
            <p:nvSpPr>
              <p:cNvPr id="61551" name="Freeform 120"/>
              <p:cNvSpPr>
                <a:spLocks/>
              </p:cNvSpPr>
              <p:nvPr/>
            </p:nvSpPr>
            <p:spPr bwMode="auto">
              <a:xfrm>
                <a:off x="2858" y="3916"/>
                <a:ext cx="32" cy="106"/>
              </a:xfrm>
              <a:custGeom>
                <a:avLst/>
                <a:gdLst>
                  <a:gd name="T0" fmla="*/ 12 w 32"/>
                  <a:gd name="T1" fmla="*/ 35 h 123"/>
                  <a:gd name="T2" fmla="*/ 7 w 32"/>
                  <a:gd name="T3" fmla="*/ 18 h 123"/>
                  <a:gd name="T4" fmla="*/ 6 w 32"/>
                  <a:gd name="T5" fmla="*/ 10 h 123"/>
                  <a:gd name="T6" fmla="*/ 4 w 32"/>
                  <a:gd name="T7" fmla="*/ 6 h 123"/>
                  <a:gd name="T8" fmla="*/ 6 w 32"/>
                  <a:gd name="T9" fmla="*/ 3 h 123"/>
                  <a:gd name="T10" fmla="*/ 7 w 32"/>
                  <a:gd name="T11" fmla="*/ 0 h 123"/>
                  <a:gd name="T12" fmla="*/ 10 w 32"/>
                  <a:gd name="T13" fmla="*/ 2 h 123"/>
                  <a:gd name="T14" fmla="*/ 14 w 32"/>
                  <a:gd name="T15" fmla="*/ 6 h 123"/>
                  <a:gd name="T16" fmla="*/ 20 w 32"/>
                  <a:gd name="T17" fmla="*/ 12 h 123"/>
                  <a:gd name="T18" fmla="*/ 25 w 32"/>
                  <a:gd name="T19" fmla="*/ 21 h 123"/>
                  <a:gd name="T20" fmla="*/ 31 w 32"/>
                  <a:gd name="T21" fmla="*/ 41 h 123"/>
                  <a:gd name="T22" fmla="*/ 32 w 32"/>
                  <a:gd name="T23" fmla="*/ 51 h 123"/>
                  <a:gd name="T24" fmla="*/ 32 w 32"/>
                  <a:gd name="T25" fmla="*/ 67 h 123"/>
                  <a:gd name="T26" fmla="*/ 31 w 32"/>
                  <a:gd name="T27" fmla="*/ 66 h 123"/>
                  <a:gd name="T28" fmla="*/ 29 w 32"/>
                  <a:gd name="T29" fmla="*/ 61 h 123"/>
                  <a:gd name="T30" fmla="*/ 26 w 32"/>
                  <a:gd name="T31" fmla="*/ 53 h 123"/>
                  <a:gd name="T32" fmla="*/ 23 w 32"/>
                  <a:gd name="T33" fmla="*/ 44 h 123"/>
                  <a:gd name="T34" fmla="*/ 14 w 32"/>
                  <a:gd name="T35" fmla="*/ 24 h 123"/>
                  <a:gd name="T36" fmla="*/ 10 w 32"/>
                  <a:gd name="T37" fmla="*/ 16 h 123"/>
                  <a:gd name="T38" fmla="*/ 4 w 32"/>
                  <a:gd name="T39" fmla="*/ 9 h 123"/>
                  <a:gd name="T40" fmla="*/ 1 w 32"/>
                  <a:gd name="T41" fmla="*/ 7 h 123"/>
                  <a:gd name="T42" fmla="*/ 1 w 32"/>
                  <a:gd name="T43" fmla="*/ 6 h 123"/>
                  <a:gd name="T44" fmla="*/ 0 w 32"/>
                  <a:gd name="T45" fmla="*/ 7 h 123"/>
                  <a:gd name="T46" fmla="*/ 0 w 32"/>
                  <a:gd name="T47" fmla="*/ 9 h 123"/>
                  <a:gd name="T48" fmla="*/ 3 w 32"/>
                  <a:gd name="T49" fmla="*/ 16 h 123"/>
                  <a:gd name="T50" fmla="*/ 6 w 32"/>
                  <a:gd name="T51" fmla="*/ 24 h 123"/>
                  <a:gd name="T52" fmla="*/ 9 w 32"/>
                  <a:gd name="T53" fmla="*/ 32 h 123"/>
                  <a:gd name="T54" fmla="*/ 12 w 32"/>
                  <a:gd name="T55" fmla="*/ 38 h 123"/>
                  <a:gd name="T56" fmla="*/ 13 w 32"/>
                  <a:gd name="T57" fmla="*/ 40 h 123"/>
                  <a:gd name="T58" fmla="*/ 13 w 32"/>
                  <a:gd name="T59" fmla="*/ 39 h 123"/>
                  <a:gd name="T60" fmla="*/ 12 w 32"/>
                  <a:gd name="T61" fmla="*/ 35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6" y="4"/>
                    </a:lnTo>
                    <a:lnTo>
                      <a:pt x="7" y="0"/>
                    </a:lnTo>
                    <a:lnTo>
                      <a:pt x="10" y="2"/>
                    </a:lnTo>
                    <a:lnTo>
                      <a:pt x="14" y="10"/>
                    </a:lnTo>
                    <a:lnTo>
                      <a:pt x="20" y="22"/>
                    </a:lnTo>
                    <a:lnTo>
                      <a:pt x="25" y="38"/>
                    </a:lnTo>
                    <a:lnTo>
                      <a:pt x="31" y="76"/>
                    </a:lnTo>
                    <a:lnTo>
                      <a:pt x="32" y="93"/>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endParaRPr lang="en-US"/>
              </a:p>
            </p:txBody>
          </p:sp>
          <p:sp>
            <p:nvSpPr>
              <p:cNvPr id="61552" name="Line 121"/>
              <p:cNvSpPr>
                <a:spLocks noChangeShapeType="1"/>
              </p:cNvSpPr>
              <p:nvPr/>
            </p:nvSpPr>
            <p:spPr bwMode="auto">
              <a:xfrm flipH="1">
                <a:off x="2859" y="3917"/>
                <a:ext cx="6" cy="10"/>
              </a:xfrm>
              <a:prstGeom prst="line">
                <a:avLst/>
              </a:prstGeom>
              <a:noFill/>
              <a:ln w="0">
                <a:solidFill>
                  <a:srgbClr val="000000"/>
                </a:solidFill>
                <a:round/>
                <a:headEnd/>
                <a:tailEnd/>
              </a:ln>
            </p:spPr>
            <p:txBody>
              <a:bodyPr/>
              <a:lstStyle/>
              <a:p>
                <a:endParaRPr lang="en-US"/>
              </a:p>
            </p:txBody>
          </p:sp>
          <p:sp>
            <p:nvSpPr>
              <p:cNvPr id="61553" name="Freeform 122"/>
              <p:cNvSpPr>
                <a:spLocks/>
              </p:cNvSpPr>
              <p:nvPr/>
            </p:nvSpPr>
            <p:spPr bwMode="auto">
              <a:xfrm>
                <a:off x="3056" y="3996"/>
                <a:ext cx="87" cy="39"/>
              </a:xfrm>
              <a:custGeom>
                <a:avLst/>
                <a:gdLst>
                  <a:gd name="T0" fmla="*/ 84 w 88"/>
                  <a:gd name="T1" fmla="*/ 25 h 45"/>
                  <a:gd name="T2" fmla="*/ 81 w 88"/>
                  <a:gd name="T3" fmla="*/ 23 h 45"/>
                  <a:gd name="T4" fmla="*/ 76 w 88"/>
                  <a:gd name="T5" fmla="*/ 20 h 45"/>
                  <a:gd name="T6" fmla="*/ 56 w 88"/>
                  <a:gd name="T7" fmla="*/ 10 h 45"/>
                  <a:gd name="T8" fmla="*/ 44 w 88"/>
                  <a:gd name="T9" fmla="*/ 6 h 45"/>
                  <a:gd name="T10" fmla="*/ 38 w 88"/>
                  <a:gd name="T11" fmla="*/ 3 h 45"/>
                  <a:gd name="T12" fmla="*/ 29 w 88"/>
                  <a:gd name="T13" fmla="*/ 0 h 45"/>
                  <a:gd name="T14" fmla="*/ 23 w 88"/>
                  <a:gd name="T15" fmla="*/ 3 h 45"/>
                  <a:gd name="T16" fmla="*/ 6 w 88"/>
                  <a:gd name="T17" fmla="*/ 15 h 45"/>
                  <a:gd name="T18" fmla="*/ 2 w 88"/>
                  <a:gd name="T19" fmla="*/ 20 h 45"/>
                  <a:gd name="T20" fmla="*/ 0 w 88"/>
                  <a:gd name="T21" fmla="*/ 22 h 45"/>
                  <a:gd name="T22" fmla="*/ 2 w 88"/>
                  <a:gd name="T23" fmla="*/ 21 h 45"/>
                  <a:gd name="T24" fmla="*/ 8 w 88"/>
                  <a:gd name="T25" fmla="*/ 17 h 45"/>
                  <a:gd name="T26" fmla="*/ 14 w 88"/>
                  <a:gd name="T27" fmla="*/ 12 h 45"/>
                  <a:gd name="T28" fmla="*/ 23 w 88"/>
                  <a:gd name="T29" fmla="*/ 7 h 45"/>
                  <a:gd name="T30" fmla="*/ 29 w 88"/>
                  <a:gd name="T31" fmla="*/ 4 h 45"/>
                  <a:gd name="T32" fmla="*/ 38 w 88"/>
                  <a:gd name="T33" fmla="*/ 6 h 45"/>
                  <a:gd name="T34" fmla="*/ 56 w 88"/>
                  <a:gd name="T35" fmla="*/ 14 h 45"/>
                  <a:gd name="T36" fmla="*/ 77 w 88"/>
                  <a:gd name="T37" fmla="*/ 22 h 45"/>
                  <a:gd name="T38" fmla="*/ 83 w 88"/>
                  <a:gd name="T39" fmla="*/ 25 h 45"/>
                  <a:gd name="T40" fmla="*/ 84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80" y="36"/>
                    </a:lnTo>
                    <a:lnTo>
                      <a:pt x="60" y="19"/>
                    </a:lnTo>
                    <a:lnTo>
                      <a:pt x="48" y="10"/>
                    </a:lnTo>
                    <a:lnTo>
                      <a:pt x="38" y="3"/>
                    </a:lnTo>
                    <a:lnTo>
                      <a:pt x="29" y="0"/>
                    </a:lnTo>
                    <a:lnTo>
                      <a:pt x="23" y="3"/>
                    </a:lnTo>
                    <a:lnTo>
                      <a:pt x="6" y="27"/>
                    </a:lnTo>
                    <a:lnTo>
                      <a:pt x="2" y="36"/>
                    </a:lnTo>
                    <a:lnTo>
                      <a:pt x="0" y="39"/>
                    </a:lnTo>
                    <a:lnTo>
                      <a:pt x="2" y="37"/>
                    </a:lnTo>
                    <a:lnTo>
                      <a:pt x="8" y="31"/>
                    </a:lnTo>
                    <a:lnTo>
                      <a:pt x="14" y="22"/>
                    </a:lnTo>
                    <a:lnTo>
                      <a:pt x="23" y="11"/>
                    </a:lnTo>
                    <a:lnTo>
                      <a:pt x="29" y="8"/>
                    </a:lnTo>
                    <a:lnTo>
                      <a:pt x="38"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endParaRPr lang="en-US"/>
              </a:p>
            </p:txBody>
          </p:sp>
          <p:sp>
            <p:nvSpPr>
              <p:cNvPr id="61554" name="Freeform 123"/>
              <p:cNvSpPr>
                <a:spLocks/>
              </p:cNvSpPr>
              <p:nvPr/>
            </p:nvSpPr>
            <p:spPr bwMode="auto">
              <a:xfrm>
                <a:off x="2951" y="3927"/>
                <a:ext cx="104" cy="103"/>
              </a:xfrm>
              <a:custGeom>
                <a:avLst/>
                <a:gdLst>
                  <a:gd name="T0" fmla="*/ 0 w 104"/>
                  <a:gd name="T1" fmla="*/ 36 h 119"/>
                  <a:gd name="T2" fmla="*/ 3 w 104"/>
                  <a:gd name="T3" fmla="*/ 34 h 119"/>
                  <a:gd name="T4" fmla="*/ 7 w 104"/>
                  <a:gd name="T5" fmla="*/ 31 h 119"/>
                  <a:gd name="T6" fmla="*/ 10 w 104"/>
                  <a:gd name="T7" fmla="*/ 29 h 119"/>
                  <a:gd name="T8" fmla="*/ 20 w 104"/>
                  <a:gd name="T9" fmla="*/ 22 h 119"/>
                  <a:gd name="T10" fmla="*/ 34 w 104"/>
                  <a:gd name="T11" fmla="*/ 14 h 119"/>
                  <a:gd name="T12" fmla="*/ 46 w 104"/>
                  <a:gd name="T13" fmla="*/ 7 h 119"/>
                  <a:gd name="T14" fmla="*/ 59 w 104"/>
                  <a:gd name="T15" fmla="*/ 3 h 119"/>
                  <a:gd name="T16" fmla="*/ 71 w 104"/>
                  <a:gd name="T17" fmla="*/ 0 h 119"/>
                  <a:gd name="T18" fmla="*/ 76 w 104"/>
                  <a:gd name="T19" fmla="*/ 1 h 119"/>
                  <a:gd name="T20" fmla="*/ 80 w 104"/>
                  <a:gd name="T21" fmla="*/ 3 h 119"/>
                  <a:gd name="T22" fmla="*/ 88 w 104"/>
                  <a:gd name="T23" fmla="*/ 10 h 119"/>
                  <a:gd name="T24" fmla="*/ 94 w 104"/>
                  <a:gd name="T25" fmla="*/ 19 h 119"/>
                  <a:gd name="T26" fmla="*/ 101 w 104"/>
                  <a:gd name="T27" fmla="*/ 40 h 119"/>
                  <a:gd name="T28" fmla="*/ 104 w 104"/>
                  <a:gd name="T29" fmla="*/ 51 h 119"/>
                  <a:gd name="T30" fmla="*/ 104 w 104"/>
                  <a:gd name="T31" fmla="*/ 67 h 119"/>
                  <a:gd name="T32" fmla="*/ 102 w 104"/>
                  <a:gd name="T33" fmla="*/ 65 h 119"/>
                  <a:gd name="T34" fmla="*/ 101 w 104"/>
                  <a:gd name="T35" fmla="*/ 60 h 119"/>
                  <a:gd name="T36" fmla="*/ 97 w 104"/>
                  <a:gd name="T37" fmla="*/ 52 h 119"/>
                  <a:gd name="T38" fmla="*/ 92 w 104"/>
                  <a:gd name="T39" fmla="*/ 42 h 119"/>
                  <a:gd name="T40" fmla="*/ 80 w 104"/>
                  <a:gd name="T41" fmla="*/ 23 h 119"/>
                  <a:gd name="T42" fmla="*/ 73 w 104"/>
                  <a:gd name="T43" fmla="*/ 13 h 119"/>
                  <a:gd name="T44" fmla="*/ 65 w 104"/>
                  <a:gd name="T45" fmla="*/ 7 h 119"/>
                  <a:gd name="T46" fmla="*/ 61 w 104"/>
                  <a:gd name="T47" fmla="*/ 4 h 119"/>
                  <a:gd name="T48" fmla="*/ 56 w 104"/>
                  <a:gd name="T49" fmla="*/ 3 h 119"/>
                  <a:gd name="T50" fmla="*/ 46 w 104"/>
                  <a:gd name="T51" fmla="*/ 4 h 119"/>
                  <a:gd name="T52" fmla="*/ 35 w 104"/>
                  <a:gd name="T53" fmla="*/ 10 h 119"/>
                  <a:gd name="T54" fmla="*/ 23 w 104"/>
                  <a:gd name="T55" fmla="*/ 16 h 119"/>
                  <a:gd name="T56" fmla="*/ 6 w 104"/>
                  <a:gd name="T57" fmla="*/ 30 h 119"/>
                  <a:gd name="T58" fmla="*/ 1 w 104"/>
                  <a:gd name="T59" fmla="*/ 35 h 119"/>
                  <a:gd name="T60" fmla="*/ 0 w 104"/>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0"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2" y="116"/>
                    </a:lnTo>
                    <a:lnTo>
                      <a:pt x="101" y="107"/>
                    </a:lnTo>
                    <a:lnTo>
                      <a:pt x="97" y="93"/>
                    </a:lnTo>
                    <a:lnTo>
                      <a:pt x="92" y="76"/>
                    </a:lnTo>
                    <a:lnTo>
                      <a:pt x="80" y="40"/>
                    </a:lnTo>
                    <a:lnTo>
                      <a:pt x="73" y="23"/>
                    </a:lnTo>
                    <a:lnTo>
                      <a:pt x="65" y="11"/>
                    </a:lnTo>
                    <a:lnTo>
                      <a:pt x="61" y="8"/>
                    </a:lnTo>
                    <a:lnTo>
                      <a:pt x="56" y="6"/>
                    </a:lnTo>
                    <a:lnTo>
                      <a:pt x="46" y="8"/>
                    </a:lnTo>
                    <a:lnTo>
                      <a:pt x="35" y="17"/>
                    </a:lnTo>
                    <a:lnTo>
                      <a:pt x="23" y="29"/>
                    </a:lnTo>
                    <a:lnTo>
                      <a:pt x="6"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555" name="Freeform 124"/>
              <p:cNvSpPr>
                <a:spLocks/>
              </p:cNvSpPr>
              <p:nvPr/>
            </p:nvSpPr>
            <p:spPr bwMode="auto">
              <a:xfrm>
                <a:off x="3052" y="3937"/>
                <a:ext cx="126" cy="95"/>
              </a:xfrm>
              <a:custGeom>
                <a:avLst/>
                <a:gdLst>
                  <a:gd name="T0" fmla="*/ 123 w 127"/>
                  <a:gd name="T1" fmla="*/ 0 h 110"/>
                  <a:gd name="T2" fmla="*/ 118 w 127"/>
                  <a:gd name="T3" fmla="*/ 0 h 110"/>
                  <a:gd name="T4" fmla="*/ 109 w 127"/>
                  <a:gd name="T5" fmla="*/ 1 h 110"/>
                  <a:gd name="T6" fmla="*/ 96 w 127"/>
                  <a:gd name="T7" fmla="*/ 3 h 110"/>
                  <a:gd name="T8" fmla="*/ 81 w 127"/>
                  <a:gd name="T9" fmla="*/ 3 h 110"/>
                  <a:gd name="T10" fmla="*/ 52 w 127"/>
                  <a:gd name="T11" fmla="*/ 10 h 110"/>
                  <a:gd name="T12" fmla="*/ 39 w 127"/>
                  <a:gd name="T13" fmla="*/ 14 h 110"/>
                  <a:gd name="T14" fmla="*/ 30 w 127"/>
                  <a:gd name="T15" fmla="*/ 19 h 110"/>
                  <a:gd name="T16" fmla="*/ 18 w 127"/>
                  <a:gd name="T17" fmla="*/ 30 h 110"/>
                  <a:gd name="T18" fmla="*/ 7 w 127"/>
                  <a:gd name="T19" fmla="*/ 45 h 110"/>
                  <a:gd name="T20" fmla="*/ 3 w 127"/>
                  <a:gd name="T21" fmla="*/ 51 h 110"/>
                  <a:gd name="T22" fmla="*/ 1 w 127"/>
                  <a:gd name="T23" fmla="*/ 55 h 110"/>
                  <a:gd name="T24" fmla="*/ 0 w 127"/>
                  <a:gd name="T25" fmla="*/ 59 h 110"/>
                  <a:gd name="T26" fmla="*/ 0 w 127"/>
                  <a:gd name="T27" fmla="*/ 61 h 110"/>
                  <a:gd name="T28" fmla="*/ 1 w 127"/>
                  <a:gd name="T29" fmla="*/ 60 h 110"/>
                  <a:gd name="T30" fmla="*/ 4 w 127"/>
                  <a:gd name="T31" fmla="*/ 58 h 110"/>
                  <a:gd name="T32" fmla="*/ 9 w 127"/>
                  <a:gd name="T33" fmla="*/ 52 h 110"/>
                  <a:gd name="T34" fmla="*/ 15 w 127"/>
                  <a:gd name="T35" fmla="*/ 47 h 110"/>
                  <a:gd name="T36" fmla="*/ 28 w 127"/>
                  <a:gd name="T37" fmla="*/ 35 h 110"/>
                  <a:gd name="T38" fmla="*/ 43 w 127"/>
                  <a:gd name="T39" fmla="*/ 22 h 110"/>
                  <a:gd name="T40" fmla="*/ 52 w 127"/>
                  <a:gd name="T41" fmla="*/ 18 h 110"/>
                  <a:gd name="T42" fmla="*/ 63 w 127"/>
                  <a:gd name="T43" fmla="*/ 14 h 110"/>
                  <a:gd name="T44" fmla="*/ 88 w 127"/>
                  <a:gd name="T45" fmla="*/ 6 h 110"/>
                  <a:gd name="T46" fmla="*/ 102 w 127"/>
                  <a:gd name="T47" fmla="*/ 3 h 110"/>
                  <a:gd name="T48" fmla="*/ 112 w 127"/>
                  <a:gd name="T49" fmla="*/ 3 h 110"/>
                  <a:gd name="T50" fmla="*/ 120 w 127"/>
                  <a:gd name="T51" fmla="*/ 1 h 110"/>
                  <a:gd name="T52" fmla="*/ 123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endParaRPr lang="en-US"/>
              </a:p>
            </p:txBody>
          </p:sp>
          <p:sp>
            <p:nvSpPr>
              <p:cNvPr id="61556" name="Freeform 125"/>
              <p:cNvSpPr>
                <a:spLocks/>
              </p:cNvSpPr>
              <p:nvPr/>
            </p:nvSpPr>
            <p:spPr bwMode="auto">
              <a:xfrm>
                <a:off x="3049" y="3884"/>
                <a:ext cx="124" cy="146"/>
              </a:xfrm>
              <a:custGeom>
                <a:avLst/>
                <a:gdLst>
                  <a:gd name="T0" fmla="*/ 121 w 125"/>
                  <a:gd name="T1" fmla="*/ 0 h 169"/>
                  <a:gd name="T2" fmla="*/ 117 w 125"/>
                  <a:gd name="T3" fmla="*/ 3 h 169"/>
                  <a:gd name="T4" fmla="*/ 109 w 125"/>
                  <a:gd name="T5" fmla="*/ 6 h 169"/>
                  <a:gd name="T6" fmla="*/ 97 w 125"/>
                  <a:gd name="T7" fmla="*/ 10 h 169"/>
                  <a:gd name="T8" fmla="*/ 84 w 125"/>
                  <a:gd name="T9" fmla="*/ 17 h 169"/>
                  <a:gd name="T10" fmla="*/ 58 w 125"/>
                  <a:gd name="T11" fmla="*/ 32 h 169"/>
                  <a:gd name="T12" fmla="*/ 46 w 125"/>
                  <a:gd name="T13" fmla="*/ 39 h 169"/>
                  <a:gd name="T14" fmla="*/ 36 w 125"/>
                  <a:gd name="T15" fmla="*/ 45 h 169"/>
                  <a:gd name="T16" fmla="*/ 21 w 125"/>
                  <a:gd name="T17" fmla="*/ 59 h 169"/>
                  <a:gd name="T18" fmla="*/ 9 w 125"/>
                  <a:gd name="T19" fmla="*/ 75 h 169"/>
                  <a:gd name="T20" fmla="*/ 4 w 125"/>
                  <a:gd name="T21" fmla="*/ 82 h 169"/>
                  <a:gd name="T22" fmla="*/ 1 w 125"/>
                  <a:gd name="T23" fmla="*/ 87 h 169"/>
                  <a:gd name="T24" fmla="*/ 0 w 125"/>
                  <a:gd name="T25" fmla="*/ 92 h 169"/>
                  <a:gd name="T26" fmla="*/ 0 w 125"/>
                  <a:gd name="T27" fmla="*/ 94 h 169"/>
                  <a:gd name="T28" fmla="*/ 1 w 125"/>
                  <a:gd name="T29" fmla="*/ 92 h 169"/>
                  <a:gd name="T30" fmla="*/ 6 w 125"/>
                  <a:gd name="T31" fmla="*/ 89 h 169"/>
                  <a:gd name="T32" fmla="*/ 12 w 125"/>
                  <a:gd name="T33" fmla="*/ 84 h 169"/>
                  <a:gd name="T34" fmla="*/ 18 w 125"/>
                  <a:gd name="T35" fmla="*/ 77 h 169"/>
                  <a:gd name="T36" fmla="*/ 33 w 125"/>
                  <a:gd name="T37" fmla="*/ 63 h 169"/>
                  <a:gd name="T38" fmla="*/ 49 w 125"/>
                  <a:gd name="T39" fmla="*/ 50 h 169"/>
                  <a:gd name="T40" fmla="*/ 58 w 125"/>
                  <a:gd name="T41" fmla="*/ 42 h 169"/>
                  <a:gd name="T42" fmla="*/ 66 w 125"/>
                  <a:gd name="T43" fmla="*/ 35 h 169"/>
                  <a:gd name="T44" fmla="*/ 93 w 125"/>
                  <a:gd name="T45" fmla="*/ 19 h 169"/>
                  <a:gd name="T46" fmla="*/ 103 w 125"/>
                  <a:gd name="T47" fmla="*/ 12 h 169"/>
                  <a:gd name="T48" fmla="*/ 114 w 125"/>
                  <a:gd name="T49" fmla="*/ 7 h 169"/>
                  <a:gd name="T50" fmla="*/ 120 w 125"/>
                  <a:gd name="T51" fmla="*/ 3 h 169"/>
                  <a:gd name="T52" fmla="*/ 121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8" y="31"/>
                    </a:lnTo>
                    <a:lnTo>
                      <a:pt x="58" y="58"/>
                    </a:lnTo>
                    <a:lnTo>
                      <a:pt x="46" y="70"/>
                    </a:lnTo>
                    <a:lnTo>
                      <a:pt x="36" y="81"/>
                    </a:lnTo>
                    <a:lnTo>
                      <a:pt x="21" y="106"/>
                    </a:lnTo>
                    <a:lnTo>
                      <a:pt x="9" y="135"/>
                    </a:lnTo>
                    <a:lnTo>
                      <a:pt x="4" y="147"/>
                    </a:lnTo>
                    <a:lnTo>
                      <a:pt x="1" y="158"/>
                    </a:lnTo>
                    <a:lnTo>
                      <a:pt x="0" y="166"/>
                    </a:lnTo>
                    <a:lnTo>
                      <a:pt x="0" y="169"/>
                    </a:lnTo>
                    <a:lnTo>
                      <a:pt x="1"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endParaRPr lang="en-US"/>
              </a:p>
            </p:txBody>
          </p:sp>
          <p:sp>
            <p:nvSpPr>
              <p:cNvPr id="61557" name="Freeform 126"/>
              <p:cNvSpPr>
                <a:spLocks/>
              </p:cNvSpPr>
              <p:nvPr/>
            </p:nvSpPr>
            <p:spPr bwMode="auto">
              <a:xfrm>
                <a:off x="3048" y="3873"/>
                <a:ext cx="88" cy="159"/>
              </a:xfrm>
              <a:custGeom>
                <a:avLst/>
                <a:gdLst>
                  <a:gd name="T0" fmla="*/ 85 w 89"/>
                  <a:gd name="T1" fmla="*/ 0 h 183"/>
                  <a:gd name="T2" fmla="*/ 82 w 89"/>
                  <a:gd name="T3" fmla="*/ 3 h 183"/>
                  <a:gd name="T4" fmla="*/ 76 w 89"/>
                  <a:gd name="T5" fmla="*/ 7 h 183"/>
                  <a:gd name="T6" fmla="*/ 67 w 89"/>
                  <a:gd name="T7" fmla="*/ 13 h 183"/>
                  <a:gd name="T8" fmla="*/ 55 w 89"/>
                  <a:gd name="T9" fmla="*/ 23 h 183"/>
                  <a:gd name="T10" fmla="*/ 35 w 89"/>
                  <a:gd name="T11" fmla="*/ 42 h 183"/>
                  <a:gd name="T12" fmla="*/ 25 w 89"/>
                  <a:gd name="T13" fmla="*/ 50 h 183"/>
                  <a:gd name="T14" fmla="*/ 16 w 89"/>
                  <a:gd name="T15" fmla="*/ 57 h 183"/>
                  <a:gd name="T16" fmla="*/ 10 w 89"/>
                  <a:gd name="T17" fmla="*/ 63 h 183"/>
                  <a:gd name="T18" fmla="*/ 4 w 89"/>
                  <a:gd name="T19" fmla="*/ 71 h 183"/>
                  <a:gd name="T20" fmla="*/ 0 w 89"/>
                  <a:gd name="T21" fmla="*/ 87 h 183"/>
                  <a:gd name="T22" fmla="*/ 0 w 89"/>
                  <a:gd name="T23" fmla="*/ 98 h 183"/>
                  <a:gd name="T24" fmla="*/ 1 w 89"/>
                  <a:gd name="T25" fmla="*/ 103 h 183"/>
                  <a:gd name="T26" fmla="*/ 1 w 89"/>
                  <a:gd name="T27" fmla="*/ 104 h 183"/>
                  <a:gd name="T28" fmla="*/ 2 w 89"/>
                  <a:gd name="T29" fmla="*/ 103 h 183"/>
                  <a:gd name="T30" fmla="*/ 4 w 89"/>
                  <a:gd name="T31" fmla="*/ 100 h 183"/>
                  <a:gd name="T32" fmla="*/ 5 w 89"/>
                  <a:gd name="T33" fmla="*/ 95 h 183"/>
                  <a:gd name="T34" fmla="*/ 8 w 89"/>
                  <a:gd name="T35" fmla="*/ 88 h 183"/>
                  <a:gd name="T36" fmla="*/ 16 w 89"/>
                  <a:gd name="T37" fmla="*/ 72 h 183"/>
                  <a:gd name="T38" fmla="*/ 28 w 89"/>
                  <a:gd name="T39" fmla="*/ 58 h 183"/>
                  <a:gd name="T40" fmla="*/ 37 w 89"/>
                  <a:gd name="T41" fmla="*/ 51 h 183"/>
                  <a:gd name="T42" fmla="*/ 44 w 89"/>
                  <a:gd name="T43" fmla="*/ 43 h 183"/>
                  <a:gd name="T44" fmla="*/ 64 w 89"/>
                  <a:gd name="T45" fmla="*/ 23 h 183"/>
                  <a:gd name="T46" fmla="*/ 73 w 89"/>
                  <a:gd name="T47" fmla="*/ 15 h 183"/>
                  <a:gd name="T48" fmla="*/ 79 w 89"/>
                  <a:gd name="T49" fmla="*/ 7 h 183"/>
                  <a:gd name="T50" fmla="*/ 84 w 89"/>
                  <a:gd name="T51" fmla="*/ 3 h 183"/>
                  <a:gd name="T52" fmla="*/ 85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80" y="11"/>
                    </a:lnTo>
                    <a:lnTo>
                      <a:pt x="71" y="23"/>
                    </a:lnTo>
                    <a:lnTo>
                      <a:pt x="59" y="39"/>
                    </a:lnTo>
                    <a:lnTo>
                      <a:pt x="35" y="73"/>
                    </a:lnTo>
                    <a:lnTo>
                      <a:pt x="25" y="88"/>
                    </a:lnTo>
                    <a:lnTo>
                      <a:pt x="16" y="101"/>
                    </a:lnTo>
                    <a:lnTo>
                      <a:pt x="10" y="111"/>
                    </a:lnTo>
                    <a:lnTo>
                      <a:pt x="4" y="124"/>
                    </a:lnTo>
                    <a:lnTo>
                      <a:pt x="0" y="152"/>
                    </a:lnTo>
                    <a:lnTo>
                      <a:pt x="0" y="173"/>
                    </a:lnTo>
                    <a:lnTo>
                      <a:pt x="1" y="179"/>
                    </a:lnTo>
                    <a:lnTo>
                      <a:pt x="1" y="183"/>
                    </a:lnTo>
                    <a:lnTo>
                      <a:pt x="2" y="181"/>
                    </a:lnTo>
                    <a:lnTo>
                      <a:pt x="4" y="175"/>
                    </a:lnTo>
                    <a:lnTo>
                      <a:pt x="5" y="166"/>
                    </a:lnTo>
                    <a:lnTo>
                      <a:pt x="8"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endParaRPr lang="en-US"/>
              </a:p>
            </p:txBody>
          </p:sp>
          <p:sp>
            <p:nvSpPr>
              <p:cNvPr id="61558" name="Freeform 127"/>
              <p:cNvSpPr>
                <a:spLocks/>
              </p:cNvSpPr>
              <p:nvPr/>
            </p:nvSpPr>
            <p:spPr bwMode="auto">
              <a:xfrm>
                <a:off x="3052" y="3954"/>
                <a:ext cx="114" cy="80"/>
              </a:xfrm>
              <a:custGeom>
                <a:avLst/>
                <a:gdLst>
                  <a:gd name="T0" fmla="*/ 111 w 115"/>
                  <a:gd name="T1" fmla="*/ 35 h 93"/>
                  <a:gd name="T2" fmla="*/ 108 w 115"/>
                  <a:gd name="T3" fmla="*/ 34 h 93"/>
                  <a:gd name="T4" fmla="*/ 100 w 115"/>
                  <a:gd name="T5" fmla="*/ 29 h 93"/>
                  <a:gd name="T6" fmla="*/ 90 w 115"/>
                  <a:gd name="T7" fmla="*/ 21 h 93"/>
                  <a:gd name="T8" fmla="*/ 78 w 115"/>
                  <a:gd name="T9" fmla="*/ 14 h 93"/>
                  <a:gd name="T10" fmla="*/ 65 w 115"/>
                  <a:gd name="T11" fmla="*/ 7 h 93"/>
                  <a:gd name="T12" fmla="*/ 55 w 115"/>
                  <a:gd name="T13" fmla="*/ 3 h 93"/>
                  <a:gd name="T14" fmla="*/ 43 w 115"/>
                  <a:gd name="T15" fmla="*/ 0 h 93"/>
                  <a:gd name="T16" fmla="*/ 39 w 115"/>
                  <a:gd name="T17" fmla="*/ 1 h 93"/>
                  <a:gd name="T18" fmla="*/ 34 w 115"/>
                  <a:gd name="T19" fmla="*/ 3 h 93"/>
                  <a:gd name="T20" fmla="*/ 19 w 115"/>
                  <a:gd name="T21" fmla="*/ 17 h 93"/>
                  <a:gd name="T22" fmla="*/ 9 w 115"/>
                  <a:gd name="T23" fmla="*/ 33 h 93"/>
                  <a:gd name="T24" fmla="*/ 4 w 115"/>
                  <a:gd name="T25" fmla="*/ 39 h 93"/>
                  <a:gd name="T26" fmla="*/ 1 w 115"/>
                  <a:gd name="T27" fmla="*/ 45 h 93"/>
                  <a:gd name="T28" fmla="*/ 0 w 115"/>
                  <a:gd name="T29" fmla="*/ 49 h 93"/>
                  <a:gd name="T30" fmla="*/ 0 w 115"/>
                  <a:gd name="T31" fmla="*/ 51 h 93"/>
                  <a:gd name="T32" fmla="*/ 1 w 115"/>
                  <a:gd name="T33" fmla="*/ 50 h 93"/>
                  <a:gd name="T34" fmla="*/ 6 w 115"/>
                  <a:gd name="T35" fmla="*/ 46 h 93"/>
                  <a:gd name="T36" fmla="*/ 12 w 115"/>
                  <a:gd name="T37" fmla="*/ 41 h 93"/>
                  <a:gd name="T38" fmla="*/ 18 w 115"/>
                  <a:gd name="T39" fmla="*/ 34 h 93"/>
                  <a:gd name="T40" fmla="*/ 33 w 115"/>
                  <a:gd name="T41" fmla="*/ 21 h 93"/>
                  <a:gd name="T42" fmla="*/ 49 w 115"/>
                  <a:gd name="T43" fmla="*/ 7 h 93"/>
                  <a:gd name="T44" fmla="*/ 54 w 115"/>
                  <a:gd name="T45" fmla="*/ 4 h 93"/>
                  <a:gd name="T46" fmla="*/ 57 w 115"/>
                  <a:gd name="T47" fmla="*/ 3 h 93"/>
                  <a:gd name="T48" fmla="*/ 65 w 115"/>
                  <a:gd name="T49" fmla="*/ 5 h 93"/>
                  <a:gd name="T50" fmla="*/ 75 w 115"/>
                  <a:gd name="T51" fmla="*/ 9 h 93"/>
                  <a:gd name="T52" fmla="*/ 87 w 115"/>
                  <a:gd name="T53" fmla="*/ 16 h 93"/>
                  <a:gd name="T54" fmla="*/ 105 w 115"/>
                  <a:gd name="T55" fmla="*/ 29 h 93"/>
                  <a:gd name="T56" fmla="*/ 109 w 115"/>
                  <a:gd name="T57" fmla="*/ 34 h 93"/>
                  <a:gd name="T58" fmla="*/ 111 w 115"/>
                  <a:gd name="T59" fmla="*/ 3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4" y="71"/>
                    </a:lnTo>
                    <a:lnTo>
                      <a:pt x="1" y="82"/>
                    </a:lnTo>
                    <a:lnTo>
                      <a:pt x="0" y="90"/>
                    </a:lnTo>
                    <a:lnTo>
                      <a:pt x="0" y="93"/>
                    </a:lnTo>
                    <a:lnTo>
                      <a:pt x="1" y="91"/>
                    </a:lnTo>
                    <a:lnTo>
                      <a:pt x="6" y="85"/>
                    </a:lnTo>
                    <a:lnTo>
                      <a:pt x="12"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endParaRPr lang="en-US"/>
              </a:p>
            </p:txBody>
          </p:sp>
          <p:sp>
            <p:nvSpPr>
              <p:cNvPr id="61559" name="Freeform 128"/>
              <p:cNvSpPr>
                <a:spLocks/>
              </p:cNvSpPr>
              <p:nvPr/>
            </p:nvSpPr>
            <p:spPr bwMode="auto">
              <a:xfrm>
                <a:off x="3049" y="3987"/>
                <a:ext cx="63" cy="45"/>
              </a:xfrm>
              <a:custGeom>
                <a:avLst/>
                <a:gdLst>
                  <a:gd name="T0" fmla="*/ 60 w 64"/>
                  <a:gd name="T1" fmla="*/ 22 h 52"/>
                  <a:gd name="T2" fmla="*/ 59 w 64"/>
                  <a:gd name="T3" fmla="*/ 20 h 52"/>
                  <a:gd name="T4" fmla="*/ 54 w 64"/>
                  <a:gd name="T5" fmla="*/ 17 h 52"/>
                  <a:gd name="T6" fmla="*/ 42 w 64"/>
                  <a:gd name="T7" fmla="*/ 8 h 52"/>
                  <a:gd name="T8" fmla="*/ 31 w 64"/>
                  <a:gd name="T9" fmla="*/ 2 h 52"/>
                  <a:gd name="T10" fmla="*/ 25 w 64"/>
                  <a:gd name="T11" fmla="*/ 0 h 52"/>
                  <a:gd name="T12" fmla="*/ 19 w 64"/>
                  <a:gd name="T13" fmla="*/ 3 h 52"/>
                  <a:gd name="T14" fmla="*/ 6 w 64"/>
                  <a:gd name="T15" fmla="*/ 19 h 52"/>
                  <a:gd name="T16" fmla="*/ 1 w 64"/>
                  <a:gd name="T17" fmla="*/ 26 h 52"/>
                  <a:gd name="T18" fmla="*/ 0 w 64"/>
                  <a:gd name="T19" fmla="*/ 28 h 52"/>
                  <a:gd name="T20" fmla="*/ 0 w 64"/>
                  <a:gd name="T21" fmla="*/ 29 h 52"/>
                  <a:gd name="T22" fmla="*/ 1 w 64"/>
                  <a:gd name="T23" fmla="*/ 28 h 52"/>
                  <a:gd name="T24" fmla="*/ 3 w 64"/>
                  <a:gd name="T25" fmla="*/ 26 h 52"/>
                  <a:gd name="T26" fmla="*/ 10 w 64"/>
                  <a:gd name="T27" fmla="*/ 20 h 52"/>
                  <a:gd name="T28" fmla="*/ 28 w 64"/>
                  <a:gd name="T29" fmla="*/ 3 h 52"/>
                  <a:gd name="T30" fmla="*/ 32 w 64"/>
                  <a:gd name="T31" fmla="*/ 3 h 52"/>
                  <a:gd name="T32" fmla="*/ 35 w 64"/>
                  <a:gd name="T33" fmla="*/ 3 h 52"/>
                  <a:gd name="T34" fmla="*/ 47 w 64"/>
                  <a:gd name="T35" fmla="*/ 10 h 52"/>
                  <a:gd name="T36" fmla="*/ 57 w 64"/>
                  <a:gd name="T37" fmla="*/ 17 h 52"/>
                  <a:gd name="T38" fmla="*/ 60 w 64"/>
                  <a:gd name="T39" fmla="*/ 20 h 52"/>
                  <a:gd name="T40" fmla="*/ 60 w 64"/>
                  <a:gd name="T41" fmla="*/ 2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endParaRPr lang="en-US"/>
              </a:p>
            </p:txBody>
          </p:sp>
          <p:sp>
            <p:nvSpPr>
              <p:cNvPr id="61560" name="Freeform 129"/>
              <p:cNvSpPr>
                <a:spLocks/>
              </p:cNvSpPr>
              <p:nvPr/>
            </p:nvSpPr>
            <p:spPr bwMode="auto">
              <a:xfrm>
                <a:off x="2997" y="3981"/>
                <a:ext cx="56" cy="45"/>
              </a:xfrm>
              <a:custGeom>
                <a:avLst/>
                <a:gdLst>
                  <a:gd name="T0" fmla="*/ 0 w 56"/>
                  <a:gd name="T1" fmla="*/ 8 h 52"/>
                  <a:gd name="T2" fmla="*/ 1 w 56"/>
                  <a:gd name="T3" fmla="*/ 7 h 52"/>
                  <a:gd name="T4" fmla="*/ 4 w 56"/>
                  <a:gd name="T5" fmla="*/ 7 h 52"/>
                  <a:gd name="T6" fmla="*/ 9 w 56"/>
                  <a:gd name="T7" fmla="*/ 3 h 52"/>
                  <a:gd name="T8" fmla="*/ 15 w 56"/>
                  <a:gd name="T9" fmla="*/ 3 h 52"/>
                  <a:gd name="T10" fmla="*/ 27 w 56"/>
                  <a:gd name="T11" fmla="*/ 0 h 52"/>
                  <a:gd name="T12" fmla="*/ 33 w 56"/>
                  <a:gd name="T13" fmla="*/ 0 h 52"/>
                  <a:gd name="T14" fmla="*/ 37 w 56"/>
                  <a:gd name="T15" fmla="*/ 3 h 52"/>
                  <a:gd name="T16" fmla="*/ 46 w 56"/>
                  <a:gd name="T17" fmla="*/ 10 h 52"/>
                  <a:gd name="T18" fmla="*/ 52 w 56"/>
                  <a:gd name="T19" fmla="*/ 19 h 52"/>
                  <a:gd name="T20" fmla="*/ 56 w 56"/>
                  <a:gd name="T21" fmla="*/ 27 h 52"/>
                  <a:gd name="T22" fmla="*/ 56 w 56"/>
                  <a:gd name="T23" fmla="*/ 29 h 52"/>
                  <a:gd name="T24" fmla="*/ 55 w 56"/>
                  <a:gd name="T25" fmla="*/ 29 h 52"/>
                  <a:gd name="T26" fmla="*/ 53 w 56"/>
                  <a:gd name="T27" fmla="*/ 27 h 52"/>
                  <a:gd name="T28" fmla="*/ 51 w 56"/>
                  <a:gd name="T29" fmla="*/ 24 h 52"/>
                  <a:gd name="T30" fmla="*/ 48 w 56"/>
                  <a:gd name="T31" fmla="*/ 21 h 52"/>
                  <a:gd name="T32" fmla="*/ 30 w 56"/>
                  <a:gd name="T33" fmla="*/ 3 h 52"/>
                  <a:gd name="T34" fmla="*/ 25 w 56"/>
                  <a:gd name="T35" fmla="*/ 3 h 52"/>
                  <a:gd name="T36" fmla="*/ 19 w 56"/>
                  <a:gd name="T37" fmla="*/ 3 h 52"/>
                  <a:gd name="T38" fmla="*/ 10 w 56"/>
                  <a:gd name="T39" fmla="*/ 3 h 52"/>
                  <a:gd name="T40" fmla="*/ 3 w 56"/>
                  <a:gd name="T41" fmla="*/ 7 h 52"/>
                  <a:gd name="T42" fmla="*/ 0 w 56"/>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2"/>
                  <a:gd name="T68" fmla="*/ 56 w 56"/>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2">
                    <a:moveTo>
                      <a:pt x="0" y="14"/>
                    </a:moveTo>
                    <a:lnTo>
                      <a:pt x="1" y="12"/>
                    </a:lnTo>
                    <a:lnTo>
                      <a:pt x="4" y="11"/>
                    </a:lnTo>
                    <a:lnTo>
                      <a:pt x="9" y="6"/>
                    </a:lnTo>
                    <a:lnTo>
                      <a:pt x="15" y="3"/>
                    </a:lnTo>
                    <a:lnTo>
                      <a:pt x="27" y="0"/>
                    </a:lnTo>
                    <a:lnTo>
                      <a:pt x="33" y="0"/>
                    </a:lnTo>
                    <a:lnTo>
                      <a:pt x="37" y="4"/>
                    </a:lnTo>
                    <a:lnTo>
                      <a:pt x="46" y="18"/>
                    </a:lnTo>
                    <a:lnTo>
                      <a:pt x="52" y="34"/>
                    </a:lnTo>
                    <a:lnTo>
                      <a:pt x="56" y="48"/>
                    </a:lnTo>
                    <a:lnTo>
                      <a:pt x="56" y="52"/>
                    </a:lnTo>
                    <a:lnTo>
                      <a:pt x="55" y="51"/>
                    </a:lnTo>
                    <a:lnTo>
                      <a:pt x="53" y="48"/>
                    </a:lnTo>
                    <a:lnTo>
                      <a:pt x="51" y="43"/>
                    </a:lnTo>
                    <a:lnTo>
                      <a:pt x="48" y="37"/>
                    </a:lnTo>
                    <a:lnTo>
                      <a:pt x="30" y="7"/>
                    </a:lnTo>
                    <a:lnTo>
                      <a:pt x="25" y="3"/>
                    </a:lnTo>
                    <a:lnTo>
                      <a:pt x="19" y="3"/>
                    </a:lnTo>
                    <a:lnTo>
                      <a:pt x="10" y="6"/>
                    </a:lnTo>
                    <a:lnTo>
                      <a:pt x="3" y="11"/>
                    </a:lnTo>
                    <a:lnTo>
                      <a:pt x="0" y="14"/>
                    </a:lnTo>
                    <a:close/>
                  </a:path>
                </a:pathLst>
              </a:custGeom>
              <a:solidFill>
                <a:srgbClr val="00C200"/>
              </a:solidFill>
              <a:ln w="0">
                <a:solidFill>
                  <a:srgbClr val="000000"/>
                </a:solidFill>
                <a:round/>
                <a:headEnd/>
                <a:tailEnd/>
              </a:ln>
            </p:spPr>
            <p:txBody>
              <a:bodyPr/>
              <a:lstStyle/>
              <a:p>
                <a:endParaRPr lang="en-US"/>
              </a:p>
            </p:txBody>
          </p:sp>
          <p:sp>
            <p:nvSpPr>
              <p:cNvPr id="61561" name="Freeform 130"/>
              <p:cNvSpPr>
                <a:spLocks/>
              </p:cNvSpPr>
              <p:nvPr/>
            </p:nvSpPr>
            <p:spPr bwMode="auto">
              <a:xfrm>
                <a:off x="3042" y="3916"/>
                <a:ext cx="31" cy="106"/>
              </a:xfrm>
              <a:custGeom>
                <a:avLst/>
                <a:gdLst>
                  <a:gd name="T0" fmla="*/ 11 w 32"/>
                  <a:gd name="T1" fmla="*/ 35 h 123"/>
                  <a:gd name="T2" fmla="*/ 7 w 32"/>
                  <a:gd name="T3" fmla="*/ 18 h 123"/>
                  <a:gd name="T4" fmla="*/ 6 w 32"/>
                  <a:gd name="T5" fmla="*/ 10 h 123"/>
                  <a:gd name="T6" fmla="*/ 4 w 32"/>
                  <a:gd name="T7" fmla="*/ 6 h 123"/>
                  <a:gd name="T8" fmla="*/ 6 w 32"/>
                  <a:gd name="T9" fmla="*/ 3 h 123"/>
                  <a:gd name="T10" fmla="*/ 7 w 32"/>
                  <a:gd name="T11" fmla="*/ 0 h 123"/>
                  <a:gd name="T12" fmla="*/ 10 w 32"/>
                  <a:gd name="T13" fmla="*/ 2 h 123"/>
                  <a:gd name="T14" fmla="*/ 14 w 32"/>
                  <a:gd name="T15" fmla="*/ 6 h 123"/>
                  <a:gd name="T16" fmla="*/ 16 w 32"/>
                  <a:gd name="T17" fmla="*/ 12 h 123"/>
                  <a:gd name="T18" fmla="*/ 19 w 32"/>
                  <a:gd name="T19" fmla="*/ 21 h 123"/>
                  <a:gd name="T20" fmla="*/ 25 w 32"/>
                  <a:gd name="T21" fmla="*/ 41 h 123"/>
                  <a:gd name="T22" fmla="*/ 27 w 32"/>
                  <a:gd name="T23" fmla="*/ 51 h 123"/>
                  <a:gd name="T24" fmla="*/ 28 w 32"/>
                  <a:gd name="T25" fmla="*/ 60 h 123"/>
                  <a:gd name="T26" fmla="*/ 28 w 32"/>
                  <a:gd name="T27" fmla="*/ 67 h 123"/>
                  <a:gd name="T28" fmla="*/ 27 w 32"/>
                  <a:gd name="T29" fmla="*/ 66 h 123"/>
                  <a:gd name="T30" fmla="*/ 25 w 32"/>
                  <a:gd name="T31" fmla="*/ 61 h 123"/>
                  <a:gd name="T32" fmla="*/ 22 w 32"/>
                  <a:gd name="T33" fmla="*/ 53 h 123"/>
                  <a:gd name="T34" fmla="*/ 19 w 32"/>
                  <a:gd name="T35" fmla="*/ 44 h 123"/>
                  <a:gd name="T36" fmla="*/ 14 w 32"/>
                  <a:gd name="T37" fmla="*/ 24 h 123"/>
                  <a:gd name="T38" fmla="*/ 10 w 32"/>
                  <a:gd name="T39" fmla="*/ 16 h 123"/>
                  <a:gd name="T40" fmla="*/ 4 w 32"/>
                  <a:gd name="T41" fmla="*/ 9 h 123"/>
                  <a:gd name="T42" fmla="*/ 1 w 32"/>
                  <a:gd name="T43" fmla="*/ 7 h 123"/>
                  <a:gd name="T44" fmla="*/ 1 w 32"/>
                  <a:gd name="T45" fmla="*/ 6 h 123"/>
                  <a:gd name="T46" fmla="*/ 0 w 32"/>
                  <a:gd name="T47" fmla="*/ 7 h 123"/>
                  <a:gd name="T48" fmla="*/ 0 w 32"/>
                  <a:gd name="T49" fmla="*/ 9 h 123"/>
                  <a:gd name="T50" fmla="*/ 1 w 32"/>
                  <a:gd name="T51" fmla="*/ 16 h 123"/>
                  <a:gd name="T52" fmla="*/ 4 w 32"/>
                  <a:gd name="T53" fmla="*/ 24 h 123"/>
                  <a:gd name="T54" fmla="*/ 8 w 32"/>
                  <a:gd name="T55" fmla="*/ 32 h 123"/>
                  <a:gd name="T56" fmla="*/ 11 w 32"/>
                  <a:gd name="T57" fmla="*/ 38 h 123"/>
                  <a:gd name="T58" fmla="*/ 11 w 32"/>
                  <a:gd name="T59" fmla="*/ 40 h 123"/>
                  <a:gd name="T60" fmla="*/ 13 w 32"/>
                  <a:gd name="T61" fmla="*/ 40 h 123"/>
                  <a:gd name="T62" fmla="*/ 11 w 32"/>
                  <a:gd name="T63" fmla="*/ 39 h 123"/>
                  <a:gd name="T64" fmla="*/ 11 w 32"/>
                  <a:gd name="T65" fmla="*/ 35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123"/>
                  <a:gd name="T101" fmla="*/ 32 w 32"/>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123">
                    <a:moveTo>
                      <a:pt x="11" y="64"/>
                    </a:moveTo>
                    <a:lnTo>
                      <a:pt x="7" y="33"/>
                    </a:lnTo>
                    <a:lnTo>
                      <a:pt x="6" y="19"/>
                    </a:lnTo>
                    <a:lnTo>
                      <a:pt x="4" y="10"/>
                    </a:lnTo>
                    <a:lnTo>
                      <a:pt x="6" y="4"/>
                    </a:lnTo>
                    <a:lnTo>
                      <a:pt x="7" y="0"/>
                    </a:lnTo>
                    <a:lnTo>
                      <a:pt x="10" y="2"/>
                    </a:lnTo>
                    <a:lnTo>
                      <a:pt x="14" y="10"/>
                    </a:lnTo>
                    <a:lnTo>
                      <a:pt x="19" y="22"/>
                    </a:lnTo>
                    <a:lnTo>
                      <a:pt x="23" y="38"/>
                    </a:lnTo>
                    <a:lnTo>
                      <a:pt x="29" y="76"/>
                    </a:lnTo>
                    <a:lnTo>
                      <a:pt x="31" y="93"/>
                    </a:lnTo>
                    <a:lnTo>
                      <a:pt x="32" y="109"/>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1" y="28"/>
                    </a:lnTo>
                    <a:lnTo>
                      <a:pt x="4" y="44"/>
                    </a:lnTo>
                    <a:lnTo>
                      <a:pt x="8" y="58"/>
                    </a:lnTo>
                    <a:lnTo>
                      <a:pt x="11" y="69"/>
                    </a:lnTo>
                    <a:lnTo>
                      <a:pt x="11" y="72"/>
                    </a:lnTo>
                    <a:lnTo>
                      <a:pt x="13" y="72"/>
                    </a:lnTo>
                    <a:lnTo>
                      <a:pt x="11" y="70"/>
                    </a:lnTo>
                    <a:lnTo>
                      <a:pt x="11" y="64"/>
                    </a:lnTo>
                    <a:close/>
                  </a:path>
                </a:pathLst>
              </a:custGeom>
              <a:solidFill>
                <a:srgbClr val="00C200"/>
              </a:solidFill>
              <a:ln w="0">
                <a:solidFill>
                  <a:srgbClr val="000000"/>
                </a:solidFill>
                <a:round/>
                <a:headEnd/>
                <a:tailEnd/>
              </a:ln>
            </p:spPr>
            <p:txBody>
              <a:bodyPr/>
              <a:lstStyle/>
              <a:p>
                <a:endParaRPr lang="en-US"/>
              </a:p>
            </p:txBody>
          </p:sp>
          <p:sp>
            <p:nvSpPr>
              <p:cNvPr id="61562" name="Line 131"/>
              <p:cNvSpPr>
                <a:spLocks noChangeShapeType="1"/>
              </p:cNvSpPr>
              <p:nvPr/>
            </p:nvSpPr>
            <p:spPr bwMode="auto">
              <a:xfrm flipH="1">
                <a:off x="3043" y="3917"/>
                <a:ext cx="6" cy="10"/>
              </a:xfrm>
              <a:prstGeom prst="line">
                <a:avLst/>
              </a:prstGeom>
              <a:noFill/>
              <a:ln w="0">
                <a:solidFill>
                  <a:srgbClr val="000000"/>
                </a:solidFill>
                <a:round/>
                <a:headEnd/>
                <a:tailEnd/>
              </a:ln>
            </p:spPr>
            <p:txBody>
              <a:bodyPr/>
              <a:lstStyle/>
              <a:p>
                <a:endParaRPr lang="en-US"/>
              </a:p>
            </p:txBody>
          </p:sp>
          <p:sp>
            <p:nvSpPr>
              <p:cNvPr id="61563" name="Freeform 132"/>
              <p:cNvSpPr>
                <a:spLocks/>
              </p:cNvSpPr>
              <p:nvPr/>
            </p:nvSpPr>
            <p:spPr bwMode="auto">
              <a:xfrm>
                <a:off x="3238" y="3996"/>
                <a:ext cx="88" cy="39"/>
              </a:xfrm>
              <a:custGeom>
                <a:avLst/>
                <a:gdLst>
                  <a:gd name="T0" fmla="*/ 88 w 88"/>
                  <a:gd name="T1" fmla="*/ 25 h 45"/>
                  <a:gd name="T2" fmla="*/ 85 w 88"/>
                  <a:gd name="T3" fmla="*/ 23 h 45"/>
                  <a:gd name="T4" fmla="*/ 79 w 88"/>
                  <a:gd name="T5" fmla="*/ 20 h 45"/>
                  <a:gd name="T6" fmla="*/ 60 w 88"/>
                  <a:gd name="T7" fmla="*/ 10 h 45"/>
                  <a:gd name="T8" fmla="*/ 48 w 88"/>
                  <a:gd name="T9" fmla="*/ 6 h 45"/>
                  <a:gd name="T10" fmla="*/ 37 w 88"/>
                  <a:gd name="T11" fmla="*/ 3 h 45"/>
                  <a:gd name="T12" fmla="*/ 28 w 88"/>
                  <a:gd name="T13" fmla="*/ 0 h 45"/>
                  <a:gd name="T14" fmla="*/ 22 w 88"/>
                  <a:gd name="T15" fmla="*/ 3 h 45"/>
                  <a:gd name="T16" fmla="*/ 6 w 88"/>
                  <a:gd name="T17" fmla="*/ 15 h 45"/>
                  <a:gd name="T18" fmla="*/ 1 w 88"/>
                  <a:gd name="T19" fmla="*/ 20 h 45"/>
                  <a:gd name="T20" fmla="*/ 0 w 88"/>
                  <a:gd name="T21" fmla="*/ 22 h 45"/>
                  <a:gd name="T22" fmla="*/ 3 w 88"/>
                  <a:gd name="T23" fmla="*/ 21 h 45"/>
                  <a:gd name="T24" fmla="*/ 7 w 88"/>
                  <a:gd name="T25" fmla="*/ 17 h 45"/>
                  <a:gd name="T26" fmla="*/ 13 w 88"/>
                  <a:gd name="T27" fmla="*/ 12 h 45"/>
                  <a:gd name="T28" fmla="*/ 22 w 88"/>
                  <a:gd name="T29" fmla="*/ 7 h 45"/>
                  <a:gd name="T30" fmla="*/ 28 w 88"/>
                  <a:gd name="T31" fmla="*/ 4 h 45"/>
                  <a:gd name="T32" fmla="*/ 37 w 88"/>
                  <a:gd name="T33" fmla="*/ 6 h 45"/>
                  <a:gd name="T34" fmla="*/ 60 w 88"/>
                  <a:gd name="T35" fmla="*/ 14 h 45"/>
                  <a:gd name="T36" fmla="*/ 80 w 88"/>
                  <a:gd name="T37" fmla="*/ 22 h 45"/>
                  <a:gd name="T38" fmla="*/ 86 w 88"/>
                  <a:gd name="T39" fmla="*/ 25 h 45"/>
                  <a:gd name="T40" fmla="*/ 88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1" y="36"/>
                    </a:lnTo>
                    <a:lnTo>
                      <a:pt x="0" y="39"/>
                    </a:lnTo>
                    <a:lnTo>
                      <a:pt x="3" y="37"/>
                    </a:lnTo>
                    <a:lnTo>
                      <a:pt x="7" y="31"/>
                    </a:lnTo>
                    <a:lnTo>
                      <a:pt x="13" y="22"/>
                    </a:lnTo>
                    <a:lnTo>
                      <a:pt x="22" y="11"/>
                    </a:lnTo>
                    <a:lnTo>
                      <a:pt x="28" y="8"/>
                    </a:lnTo>
                    <a:lnTo>
                      <a:pt x="37" y="10"/>
                    </a:lnTo>
                    <a:lnTo>
                      <a:pt x="60" y="24"/>
                    </a:lnTo>
                    <a:lnTo>
                      <a:pt x="80" y="39"/>
                    </a:lnTo>
                    <a:lnTo>
                      <a:pt x="86" y="44"/>
                    </a:lnTo>
                    <a:lnTo>
                      <a:pt x="88" y="45"/>
                    </a:lnTo>
                    <a:close/>
                  </a:path>
                </a:pathLst>
              </a:custGeom>
              <a:solidFill>
                <a:srgbClr val="00C200"/>
              </a:solidFill>
              <a:ln w="0">
                <a:solidFill>
                  <a:srgbClr val="000000"/>
                </a:solidFill>
                <a:round/>
                <a:headEnd/>
                <a:tailEnd/>
              </a:ln>
            </p:spPr>
            <p:txBody>
              <a:bodyPr/>
              <a:lstStyle/>
              <a:p>
                <a:endParaRPr lang="en-US"/>
              </a:p>
            </p:txBody>
          </p:sp>
          <p:sp>
            <p:nvSpPr>
              <p:cNvPr id="61564" name="Freeform 133"/>
              <p:cNvSpPr>
                <a:spLocks/>
              </p:cNvSpPr>
              <p:nvPr/>
            </p:nvSpPr>
            <p:spPr bwMode="auto">
              <a:xfrm>
                <a:off x="3135" y="3927"/>
                <a:ext cx="103" cy="103"/>
              </a:xfrm>
              <a:custGeom>
                <a:avLst/>
                <a:gdLst>
                  <a:gd name="T0" fmla="*/ 0 w 104"/>
                  <a:gd name="T1" fmla="*/ 36 h 119"/>
                  <a:gd name="T2" fmla="*/ 2 w 104"/>
                  <a:gd name="T3" fmla="*/ 34 h 119"/>
                  <a:gd name="T4" fmla="*/ 10 w 104"/>
                  <a:gd name="T5" fmla="*/ 29 h 119"/>
                  <a:gd name="T6" fmla="*/ 20 w 104"/>
                  <a:gd name="T7" fmla="*/ 22 h 119"/>
                  <a:gd name="T8" fmla="*/ 32 w 104"/>
                  <a:gd name="T9" fmla="*/ 14 h 119"/>
                  <a:gd name="T10" fmla="*/ 44 w 104"/>
                  <a:gd name="T11" fmla="*/ 7 h 119"/>
                  <a:gd name="T12" fmla="*/ 54 w 104"/>
                  <a:gd name="T13" fmla="*/ 3 h 119"/>
                  <a:gd name="T14" fmla="*/ 66 w 104"/>
                  <a:gd name="T15" fmla="*/ 0 h 119"/>
                  <a:gd name="T16" fmla="*/ 70 w 104"/>
                  <a:gd name="T17" fmla="*/ 1 h 119"/>
                  <a:gd name="T18" fmla="*/ 75 w 104"/>
                  <a:gd name="T19" fmla="*/ 3 h 119"/>
                  <a:gd name="T20" fmla="*/ 82 w 104"/>
                  <a:gd name="T21" fmla="*/ 10 h 119"/>
                  <a:gd name="T22" fmla="*/ 88 w 104"/>
                  <a:gd name="T23" fmla="*/ 19 h 119"/>
                  <a:gd name="T24" fmla="*/ 97 w 104"/>
                  <a:gd name="T25" fmla="*/ 40 h 119"/>
                  <a:gd name="T26" fmla="*/ 98 w 104"/>
                  <a:gd name="T27" fmla="*/ 51 h 119"/>
                  <a:gd name="T28" fmla="*/ 100 w 104"/>
                  <a:gd name="T29" fmla="*/ 59 h 119"/>
                  <a:gd name="T30" fmla="*/ 100 w 104"/>
                  <a:gd name="T31" fmla="*/ 67 h 119"/>
                  <a:gd name="T32" fmla="*/ 98 w 104"/>
                  <a:gd name="T33" fmla="*/ 65 h 119"/>
                  <a:gd name="T34" fmla="*/ 95 w 104"/>
                  <a:gd name="T35" fmla="*/ 60 h 119"/>
                  <a:gd name="T36" fmla="*/ 92 w 104"/>
                  <a:gd name="T37" fmla="*/ 52 h 119"/>
                  <a:gd name="T38" fmla="*/ 88 w 104"/>
                  <a:gd name="T39" fmla="*/ 42 h 119"/>
                  <a:gd name="T40" fmla="*/ 76 w 104"/>
                  <a:gd name="T41" fmla="*/ 23 h 119"/>
                  <a:gd name="T42" fmla="*/ 69 w 104"/>
                  <a:gd name="T43" fmla="*/ 13 h 119"/>
                  <a:gd name="T44" fmla="*/ 61 w 104"/>
                  <a:gd name="T45" fmla="*/ 7 h 119"/>
                  <a:gd name="T46" fmla="*/ 57 w 104"/>
                  <a:gd name="T47" fmla="*/ 4 h 119"/>
                  <a:gd name="T48" fmla="*/ 52 w 104"/>
                  <a:gd name="T49" fmla="*/ 3 h 119"/>
                  <a:gd name="T50" fmla="*/ 46 w 104"/>
                  <a:gd name="T51" fmla="*/ 4 h 119"/>
                  <a:gd name="T52" fmla="*/ 34 w 104"/>
                  <a:gd name="T53" fmla="*/ 10 h 119"/>
                  <a:gd name="T54" fmla="*/ 13 w 104"/>
                  <a:gd name="T55" fmla="*/ 23 h 119"/>
                  <a:gd name="T56" fmla="*/ 5 w 104"/>
                  <a:gd name="T57" fmla="*/ 30 h 119"/>
                  <a:gd name="T58" fmla="*/ 1 w 104"/>
                  <a:gd name="T59" fmla="*/ 35 h 119"/>
                  <a:gd name="T60" fmla="*/ 0 w 104"/>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2" y="60"/>
                    </a:lnTo>
                    <a:lnTo>
                      <a:pt x="10" y="51"/>
                    </a:lnTo>
                    <a:lnTo>
                      <a:pt x="20" y="39"/>
                    </a:lnTo>
                    <a:lnTo>
                      <a:pt x="32" y="25"/>
                    </a:lnTo>
                    <a:lnTo>
                      <a:pt x="44" y="12"/>
                    </a:lnTo>
                    <a:lnTo>
                      <a:pt x="58" y="3"/>
                    </a:lnTo>
                    <a:lnTo>
                      <a:pt x="70" y="0"/>
                    </a:lnTo>
                    <a:lnTo>
                      <a:pt x="74" y="1"/>
                    </a:lnTo>
                    <a:lnTo>
                      <a:pt x="79" y="4"/>
                    </a:lnTo>
                    <a:lnTo>
                      <a:pt x="86" y="17"/>
                    </a:lnTo>
                    <a:lnTo>
                      <a:pt x="92" y="34"/>
                    </a:lnTo>
                    <a:lnTo>
                      <a:pt x="101" y="71"/>
                    </a:lnTo>
                    <a:lnTo>
                      <a:pt x="102" y="90"/>
                    </a:lnTo>
                    <a:lnTo>
                      <a:pt x="104" y="105"/>
                    </a:lnTo>
                    <a:lnTo>
                      <a:pt x="104" y="119"/>
                    </a:lnTo>
                    <a:lnTo>
                      <a:pt x="102" y="116"/>
                    </a:lnTo>
                    <a:lnTo>
                      <a:pt x="99" y="107"/>
                    </a:lnTo>
                    <a:lnTo>
                      <a:pt x="96" y="93"/>
                    </a:lnTo>
                    <a:lnTo>
                      <a:pt x="92" y="76"/>
                    </a:lnTo>
                    <a:lnTo>
                      <a:pt x="80" y="40"/>
                    </a:lnTo>
                    <a:lnTo>
                      <a:pt x="73" y="23"/>
                    </a:lnTo>
                    <a:lnTo>
                      <a:pt x="65" y="11"/>
                    </a:lnTo>
                    <a:lnTo>
                      <a:pt x="61" y="8"/>
                    </a:lnTo>
                    <a:lnTo>
                      <a:pt x="56" y="6"/>
                    </a:lnTo>
                    <a:lnTo>
                      <a:pt x="46" y="8"/>
                    </a:lnTo>
                    <a:lnTo>
                      <a:pt x="34" y="17"/>
                    </a:lnTo>
                    <a:lnTo>
                      <a:pt x="13" y="42"/>
                    </a:lnTo>
                    <a:lnTo>
                      <a:pt x="5"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565" name="Freeform 134"/>
              <p:cNvSpPr>
                <a:spLocks/>
              </p:cNvSpPr>
              <p:nvPr/>
            </p:nvSpPr>
            <p:spPr bwMode="auto">
              <a:xfrm>
                <a:off x="3233" y="3937"/>
                <a:ext cx="126" cy="95"/>
              </a:xfrm>
              <a:custGeom>
                <a:avLst/>
                <a:gdLst>
                  <a:gd name="T0" fmla="*/ 123 w 127"/>
                  <a:gd name="T1" fmla="*/ 0 h 110"/>
                  <a:gd name="T2" fmla="*/ 119 w 127"/>
                  <a:gd name="T3" fmla="*/ 0 h 110"/>
                  <a:gd name="T4" fmla="*/ 110 w 127"/>
                  <a:gd name="T5" fmla="*/ 1 h 110"/>
                  <a:gd name="T6" fmla="*/ 96 w 127"/>
                  <a:gd name="T7" fmla="*/ 3 h 110"/>
                  <a:gd name="T8" fmla="*/ 81 w 127"/>
                  <a:gd name="T9" fmla="*/ 3 h 110"/>
                  <a:gd name="T10" fmla="*/ 54 w 127"/>
                  <a:gd name="T11" fmla="*/ 10 h 110"/>
                  <a:gd name="T12" fmla="*/ 41 w 127"/>
                  <a:gd name="T13" fmla="*/ 14 h 110"/>
                  <a:gd name="T14" fmla="*/ 32 w 127"/>
                  <a:gd name="T15" fmla="*/ 19 h 110"/>
                  <a:gd name="T16" fmla="*/ 18 w 127"/>
                  <a:gd name="T17" fmla="*/ 30 h 110"/>
                  <a:gd name="T18" fmla="*/ 8 w 127"/>
                  <a:gd name="T19" fmla="*/ 45 h 110"/>
                  <a:gd name="T20" fmla="*/ 5 w 127"/>
                  <a:gd name="T21" fmla="*/ 51 h 110"/>
                  <a:gd name="T22" fmla="*/ 2 w 127"/>
                  <a:gd name="T23" fmla="*/ 55 h 110"/>
                  <a:gd name="T24" fmla="*/ 0 w 127"/>
                  <a:gd name="T25" fmla="*/ 59 h 110"/>
                  <a:gd name="T26" fmla="*/ 0 w 127"/>
                  <a:gd name="T27" fmla="*/ 61 h 110"/>
                  <a:gd name="T28" fmla="*/ 2 w 127"/>
                  <a:gd name="T29" fmla="*/ 60 h 110"/>
                  <a:gd name="T30" fmla="*/ 6 w 127"/>
                  <a:gd name="T31" fmla="*/ 58 h 110"/>
                  <a:gd name="T32" fmla="*/ 11 w 127"/>
                  <a:gd name="T33" fmla="*/ 52 h 110"/>
                  <a:gd name="T34" fmla="*/ 17 w 127"/>
                  <a:gd name="T35" fmla="*/ 47 h 110"/>
                  <a:gd name="T36" fmla="*/ 30 w 127"/>
                  <a:gd name="T37" fmla="*/ 35 h 110"/>
                  <a:gd name="T38" fmla="*/ 44 w 127"/>
                  <a:gd name="T39" fmla="*/ 22 h 110"/>
                  <a:gd name="T40" fmla="*/ 53 w 127"/>
                  <a:gd name="T41" fmla="*/ 18 h 110"/>
                  <a:gd name="T42" fmla="*/ 63 w 127"/>
                  <a:gd name="T43" fmla="*/ 14 h 110"/>
                  <a:gd name="T44" fmla="*/ 90 w 127"/>
                  <a:gd name="T45" fmla="*/ 6 h 110"/>
                  <a:gd name="T46" fmla="*/ 104 w 127"/>
                  <a:gd name="T47" fmla="*/ 3 h 110"/>
                  <a:gd name="T48" fmla="*/ 114 w 127"/>
                  <a:gd name="T49" fmla="*/ 3 h 110"/>
                  <a:gd name="T50" fmla="*/ 122 w 127"/>
                  <a:gd name="T51" fmla="*/ 1 h 110"/>
                  <a:gd name="T52" fmla="*/ 123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1"/>
                    </a:lnTo>
                    <a:lnTo>
                      <a:pt x="100" y="4"/>
                    </a:lnTo>
                    <a:lnTo>
                      <a:pt x="85" y="7"/>
                    </a:lnTo>
                    <a:lnTo>
                      <a:pt x="54" y="18"/>
                    </a:lnTo>
                    <a:lnTo>
                      <a:pt x="41" y="26"/>
                    </a:lnTo>
                    <a:lnTo>
                      <a:pt x="32"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4" y="40"/>
                    </a:lnTo>
                    <a:lnTo>
                      <a:pt x="53" y="32"/>
                    </a:lnTo>
                    <a:lnTo>
                      <a:pt x="66" y="24"/>
                    </a:lnTo>
                    <a:lnTo>
                      <a:pt x="94" y="10"/>
                    </a:lnTo>
                    <a:lnTo>
                      <a:pt x="108" y="6"/>
                    </a:lnTo>
                    <a:lnTo>
                      <a:pt x="118" y="3"/>
                    </a:lnTo>
                    <a:lnTo>
                      <a:pt x="126" y="1"/>
                    </a:lnTo>
                    <a:lnTo>
                      <a:pt x="127" y="0"/>
                    </a:lnTo>
                    <a:close/>
                  </a:path>
                </a:pathLst>
              </a:custGeom>
              <a:solidFill>
                <a:srgbClr val="00C200"/>
              </a:solidFill>
              <a:ln w="0">
                <a:solidFill>
                  <a:srgbClr val="000000"/>
                </a:solidFill>
                <a:round/>
                <a:headEnd/>
                <a:tailEnd/>
              </a:ln>
            </p:spPr>
            <p:txBody>
              <a:bodyPr/>
              <a:lstStyle/>
              <a:p>
                <a:endParaRPr lang="en-US"/>
              </a:p>
            </p:txBody>
          </p:sp>
          <p:sp>
            <p:nvSpPr>
              <p:cNvPr id="61566" name="Freeform 135"/>
              <p:cNvSpPr>
                <a:spLocks/>
              </p:cNvSpPr>
              <p:nvPr/>
            </p:nvSpPr>
            <p:spPr bwMode="auto">
              <a:xfrm>
                <a:off x="3232" y="3884"/>
                <a:ext cx="124" cy="146"/>
              </a:xfrm>
              <a:custGeom>
                <a:avLst/>
                <a:gdLst>
                  <a:gd name="T0" fmla="*/ 121 w 125"/>
                  <a:gd name="T1" fmla="*/ 0 h 169"/>
                  <a:gd name="T2" fmla="*/ 117 w 125"/>
                  <a:gd name="T3" fmla="*/ 3 h 169"/>
                  <a:gd name="T4" fmla="*/ 109 w 125"/>
                  <a:gd name="T5" fmla="*/ 6 h 169"/>
                  <a:gd name="T6" fmla="*/ 97 w 125"/>
                  <a:gd name="T7" fmla="*/ 10 h 169"/>
                  <a:gd name="T8" fmla="*/ 82 w 125"/>
                  <a:gd name="T9" fmla="*/ 17 h 169"/>
                  <a:gd name="T10" fmla="*/ 57 w 125"/>
                  <a:gd name="T11" fmla="*/ 32 h 169"/>
                  <a:gd name="T12" fmla="*/ 45 w 125"/>
                  <a:gd name="T13" fmla="*/ 39 h 169"/>
                  <a:gd name="T14" fmla="*/ 34 w 125"/>
                  <a:gd name="T15" fmla="*/ 45 h 169"/>
                  <a:gd name="T16" fmla="*/ 19 w 125"/>
                  <a:gd name="T17" fmla="*/ 59 h 169"/>
                  <a:gd name="T18" fmla="*/ 9 w 125"/>
                  <a:gd name="T19" fmla="*/ 75 h 169"/>
                  <a:gd name="T20" fmla="*/ 4 w 125"/>
                  <a:gd name="T21" fmla="*/ 82 h 169"/>
                  <a:gd name="T22" fmla="*/ 1 w 125"/>
                  <a:gd name="T23" fmla="*/ 87 h 169"/>
                  <a:gd name="T24" fmla="*/ 0 w 125"/>
                  <a:gd name="T25" fmla="*/ 92 h 169"/>
                  <a:gd name="T26" fmla="*/ 0 w 125"/>
                  <a:gd name="T27" fmla="*/ 94 h 169"/>
                  <a:gd name="T28" fmla="*/ 1 w 125"/>
                  <a:gd name="T29" fmla="*/ 92 h 169"/>
                  <a:gd name="T30" fmla="*/ 4 w 125"/>
                  <a:gd name="T31" fmla="*/ 89 h 169"/>
                  <a:gd name="T32" fmla="*/ 10 w 125"/>
                  <a:gd name="T33" fmla="*/ 84 h 169"/>
                  <a:gd name="T34" fmla="*/ 16 w 125"/>
                  <a:gd name="T35" fmla="*/ 77 h 169"/>
                  <a:gd name="T36" fmla="*/ 33 w 125"/>
                  <a:gd name="T37" fmla="*/ 63 h 169"/>
                  <a:gd name="T38" fmla="*/ 49 w 125"/>
                  <a:gd name="T39" fmla="*/ 50 h 169"/>
                  <a:gd name="T40" fmla="*/ 58 w 125"/>
                  <a:gd name="T41" fmla="*/ 42 h 169"/>
                  <a:gd name="T42" fmla="*/ 66 w 125"/>
                  <a:gd name="T43" fmla="*/ 35 h 169"/>
                  <a:gd name="T44" fmla="*/ 91 w 125"/>
                  <a:gd name="T45" fmla="*/ 19 h 169"/>
                  <a:gd name="T46" fmla="*/ 103 w 125"/>
                  <a:gd name="T47" fmla="*/ 12 h 169"/>
                  <a:gd name="T48" fmla="*/ 112 w 125"/>
                  <a:gd name="T49" fmla="*/ 7 h 169"/>
                  <a:gd name="T50" fmla="*/ 120 w 125"/>
                  <a:gd name="T51" fmla="*/ 3 h 169"/>
                  <a:gd name="T52" fmla="*/ 121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6" y="31"/>
                    </a:lnTo>
                    <a:lnTo>
                      <a:pt x="57" y="58"/>
                    </a:lnTo>
                    <a:lnTo>
                      <a:pt x="45" y="70"/>
                    </a:lnTo>
                    <a:lnTo>
                      <a:pt x="34" y="81"/>
                    </a:lnTo>
                    <a:lnTo>
                      <a:pt x="19" y="106"/>
                    </a:lnTo>
                    <a:lnTo>
                      <a:pt x="9" y="135"/>
                    </a:lnTo>
                    <a:lnTo>
                      <a:pt x="4" y="147"/>
                    </a:lnTo>
                    <a:lnTo>
                      <a:pt x="1" y="158"/>
                    </a:lnTo>
                    <a:lnTo>
                      <a:pt x="0" y="166"/>
                    </a:lnTo>
                    <a:lnTo>
                      <a:pt x="0" y="169"/>
                    </a:lnTo>
                    <a:lnTo>
                      <a:pt x="1" y="166"/>
                    </a:lnTo>
                    <a:lnTo>
                      <a:pt x="4" y="160"/>
                    </a:lnTo>
                    <a:lnTo>
                      <a:pt x="10" y="150"/>
                    </a:lnTo>
                    <a:lnTo>
                      <a:pt x="16" y="138"/>
                    </a:lnTo>
                    <a:lnTo>
                      <a:pt x="33" y="112"/>
                    </a:lnTo>
                    <a:lnTo>
                      <a:pt x="49" y="89"/>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endParaRPr lang="en-US"/>
              </a:p>
            </p:txBody>
          </p:sp>
          <p:sp>
            <p:nvSpPr>
              <p:cNvPr id="61567" name="Freeform 136"/>
              <p:cNvSpPr>
                <a:spLocks/>
              </p:cNvSpPr>
              <p:nvPr/>
            </p:nvSpPr>
            <p:spPr bwMode="auto">
              <a:xfrm>
                <a:off x="3229" y="3873"/>
                <a:ext cx="91" cy="159"/>
              </a:xfrm>
              <a:custGeom>
                <a:avLst/>
                <a:gdLst>
                  <a:gd name="T0" fmla="*/ 91 w 91"/>
                  <a:gd name="T1" fmla="*/ 0 h 183"/>
                  <a:gd name="T2" fmla="*/ 88 w 91"/>
                  <a:gd name="T3" fmla="*/ 3 h 183"/>
                  <a:gd name="T4" fmla="*/ 81 w 91"/>
                  <a:gd name="T5" fmla="*/ 7 h 183"/>
                  <a:gd name="T6" fmla="*/ 72 w 91"/>
                  <a:gd name="T7" fmla="*/ 13 h 183"/>
                  <a:gd name="T8" fmla="*/ 61 w 91"/>
                  <a:gd name="T9" fmla="*/ 23 h 183"/>
                  <a:gd name="T10" fmla="*/ 37 w 91"/>
                  <a:gd name="T11" fmla="*/ 42 h 183"/>
                  <a:gd name="T12" fmla="*/ 25 w 91"/>
                  <a:gd name="T13" fmla="*/ 50 h 183"/>
                  <a:gd name="T14" fmla="*/ 16 w 91"/>
                  <a:gd name="T15" fmla="*/ 57 h 183"/>
                  <a:gd name="T16" fmla="*/ 10 w 91"/>
                  <a:gd name="T17" fmla="*/ 63 h 183"/>
                  <a:gd name="T18" fmla="*/ 4 w 91"/>
                  <a:gd name="T19" fmla="*/ 71 h 183"/>
                  <a:gd name="T20" fmla="*/ 1 w 91"/>
                  <a:gd name="T21" fmla="*/ 87 h 183"/>
                  <a:gd name="T22" fmla="*/ 0 w 91"/>
                  <a:gd name="T23" fmla="*/ 93 h 183"/>
                  <a:gd name="T24" fmla="*/ 1 w 91"/>
                  <a:gd name="T25" fmla="*/ 98 h 183"/>
                  <a:gd name="T26" fmla="*/ 1 w 91"/>
                  <a:gd name="T27" fmla="*/ 103 h 183"/>
                  <a:gd name="T28" fmla="*/ 3 w 91"/>
                  <a:gd name="T29" fmla="*/ 104 h 183"/>
                  <a:gd name="T30" fmla="*/ 4 w 91"/>
                  <a:gd name="T31" fmla="*/ 103 h 183"/>
                  <a:gd name="T32" fmla="*/ 6 w 91"/>
                  <a:gd name="T33" fmla="*/ 100 h 183"/>
                  <a:gd name="T34" fmla="*/ 7 w 91"/>
                  <a:gd name="T35" fmla="*/ 95 h 183"/>
                  <a:gd name="T36" fmla="*/ 9 w 91"/>
                  <a:gd name="T37" fmla="*/ 88 h 183"/>
                  <a:gd name="T38" fmla="*/ 16 w 91"/>
                  <a:gd name="T39" fmla="*/ 72 h 183"/>
                  <a:gd name="T40" fmla="*/ 22 w 91"/>
                  <a:gd name="T41" fmla="*/ 64 h 183"/>
                  <a:gd name="T42" fmla="*/ 30 w 91"/>
                  <a:gd name="T43" fmla="*/ 58 h 183"/>
                  <a:gd name="T44" fmla="*/ 39 w 91"/>
                  <a:gd name="T45" fmla="*/ 51 h 183"/>
                  <a:gd name="T46" fmla="*/ 48 w 91"/>
                  <a:gd name="T47" fmla="*/ 43 h 183"/>
                  <a:gd name="T48" fmla="*/ 69 w 91"/>
                  <a:gd name="T49" fmla="*/ 23 h 183"/>
                  <a:gd name="T50" fmla="*/ 78 w 91"/>
                  <a:gd name="T51" fmla="*/ 15 h 183"/>
                  <a:gd name="T52" fmla="*/ 85 w 91"/>
                  <a:gd name="T53" fmla="*/ 7 h 183"/>
                  <a:gd name="T54" fmla="*/ 89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9" y="153"/>
                    </a:lnTo>
                    <a:lnTo>
                      <a:pt x="16" y="127"/>
                    </a:lnTo>
                    <a:lnTo>
                      <a:pt x="22" y="113"/>
                    </a:lnTo>
                    <a:lnTo>
                      <a:pt x="30" y="102"/>
                    </a:lnTo>
                    <a:lnTo>
                      <a:pt x="39" y="90"/>
                    </a:lnTo>
                    <a:lnTo>
                      <a:pt x="48" y="74"/>
                    </a:lnTo>
                    <a:lnTo>
                      <a:pt x="69" y="42"/>
                    </a:lnTo>
                    <a:lnTo>
                      <a:pt x="78" y="26"/>
                    </a:lnTo>
                    <a:lnTo>
                      <a:pt x="85" y="12"/>
                    </a:lnTo>
                    <a:lnTo>
                      <a:pt x="89" y="3"/>
                    </a:lnTo>
                    <a:lnTo>
                      <a:pt x="91" y="0"/>
                    </a:lnTo>
                    <a:close/>
                  </a:path>
                </a:pathLst>
              </a:custGeom>
              <a:solidFill>
                <a:srgbClr val="00C200"/>
              </a:solidFill>
              <a:ln w="0">
                <a:solidFill>
                  <a:srgbClr val="000000"/>
                </a:solidFill>
                <a:round/>
                <a:headEnd/>
                <a:tailEnd/>
              </a:ln>
            </p:spPr>
            <p:txBody>
              <a:bodyPr/>
              <a:lstStyle/>
              <a:p>
                <a:endParaRPr lang="en-US"/>
              </a:p>
            </p:txBody>
          </p:sp>
          <p:sp>
            <p:nvSpPr>
              <p:cNvPr id="61568" name="Freeform 137"/>
              <p:cNvSpPr>
                <a:spLocks/>
              </p:cNvSpPr>
              <p:nvPr/>
            </p:nvSpPr>
            <p:spPr bwMode="auto">
              <a:xfrm>
                <a:off x="3233" y="3954"/>
                <a:ext cx="114" cy="80"/>
              </a:xfrm>
              <a:custGeom>
                <a:avLst/>
                <a:gdLst>
                  <a:gd name="T0" fmla="*/ 111 w 115"/>
                  <a:gd name="T1" fmla="*/ 35 h 93"/>
                  <a:gd name="T2" fmla="*/ 108 w 115"/>
                  <a:gd name="T3" fmla="*/ 34 h 93"/>
                  <a:gd name="T4" fmla="*/ 101 w 115"/>
                  <a:gd name="T5" fmla="*/ 29 h 93"/>
                  <a:gd name="T6" fmla="*/ 90 w 115"/>
                  <a:gd name="T7" fmla="*/ 21 h 93"/>
                  <a:gd name="T8" fmla="*/ 78 w 115"/>
                  <a:gd name="T9" fmla="*/ 14 h 93"/>
                  <a:gd name="T10" fmla="*/ 67 w 115"/>
                  <a:gd name="T11" fmla="*/ 7 h 93"/>
                  <a:gd name="T12" fmla="*/ 57 w 115"/>
                  <a:gd name="T13" fmla="*/ 3 h 93"/>
                  <a:gd name="T14" fmla="*/ 45 w 115"/>
                  <a:gd name="T15" fmla="*/ 0 h 93"/>
                  <a:gd name="T16" fmla="*/ 41 w 115"/>
                  <a:gd name="T17" fmla="*/ 1 h 93"/>
                  <a:gd name="T18" fmla="*/ 36 w 115"/>
                  <a:gd name="T19" fmla="*/ 3 h 93"/>
                  <a:gd name="T20" fmla="*/ 29 w 115"/>
                  <a:gd name="T21" fmla="*/ 9 h 93"/>
                  <a:gd name="T22" fmla="*/ 21 w 115"/>
                  <a:gd name="T23" fmla="*/ 17 h 93"/>
                  <a:gd name="T24" fmla="*/ 9 w 115"/>
                  <a:gd name="T25" fmla="*/ 33 h 93"/>
                  <a:gd name="T26" fmla="*/ 5 w 115"/>
                  <a:gd name="T27" fmla="*/ 39 h 93"/>
                  <a:gd name="T28" fmla="*/ 2 w 115"/>
                  <a:gd name="T29" fmla="*/ 45 h 93"/>
                  <a:gd name="T30" fmla="*/ 0 w 115"/>
                  <a:gd name="T31" fmla="*/ 49 h 93"/>
                  <a:gd name="T32" fmla="*/ 0 w 115"/>
                  <a:gd name="T33" fmla="*/ 51 h 93"/>
                  <a:gd name="T34" fmla="*/ 2 w 115"/>
                  <a:gd name="T35" fmla="*/ 50 h 93"/>
                  <a:gd name="T36" fmla="*/ 6 w 115"/>
                  <a:gd name="T37" fmla="*/ 46 h 93"/>
                  <a:gd name="T38" fmla="*/ 12 w 115"/>
                  <a:gd name="T39" fmla="*/ 41 h 93"/>
                  <a:gd name="T40" fmla="*/ 18 w 115"/>
                  <a:gd name="T41" fmla="*/ 34 h 93"/>
                  <a:gd name="T42" fmla="*/ 33 w 115"/>
                  <a:gd name="T43" fmla="*/ 21 h 93"/>
                  <a:gd name="T44" fmla="*/ 50 w 115"/>
                  <a:gd name="T45" fmla="*/ 7 h 93"/>
                  <a:gd name="T46" fmla="*/ 54 w 115"/>
                  <a:gd name="T47" fmla="*/ 4 h 93"/>
                  <a:gd name="T48" fmla="*/ 57 w 115"/>
                  <a:gd name="T49" fmla="*/ 3 h 93"/>
                  <a:gd name="T50" fmla="*/ 65 w 115"/>
                  <a:gd name="T51" fmla="*/ 5 h 93"/>
                  <a:gd name="T52" fmla="*/ 77 w 115"/>
                  <a:gd name="T53" fmla="*/ 9 h 93"/>
                  <a:gd name="T54" fmla="*/ 98 w 115"/>
                  <a:gd name="T55" fmla="*/ 23 h 93"/>
                  <a:gd name="T56" fmla="*/ 105 w 115"/>
                  <a:gd name="T57" fmla="*/ 29 h 93"/>
                  <a:gd name="T58" fmla="*/ 110 w 115"/>
                  <a:gd name="T59" fmla="*/ 34 h 93"/>
                  <a:gd name="T60" fmla="*/ 111 w 115"/>
                  <a:gd name="T61" fmla="*/ 35 h 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5"/>
                  <a:gd name="T94" fmla="*/ 0 h 93"/>
                  <a:gd name="T95" fmla="*/ 115 w 115"/>
                  <a:gd name="T96" fmla="*/ 93 h 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5" h="93">
                    <a:moveTo>
                      <a:pt x="115" y="65"/>
                    </a:moveTo>
                    <a:lnTo>
                      <a:pt x="112" y="62"/>
                    </a:lnTo>
                    <a:lnTo>
                      <a:pt x="105" y="52"/>
                    </a:lnTo>
                    <a:lnTo>
                      <a:pt x="94" y="38"/>
                    </a:lnTo>
                    <a:lnTo>
                      <a:pt x="82" y="25"/>
                    </a:lnTo>
                    <a:lnTo>
                      <a:pt x="71" y="12"/>
                    </a:lnTo>
                    <a:lnTo>
                      <a:pt x="57" y="3"/>
                    </a:lnTo>
                    <a:lnTo>
                      <a:pt x="45" y="0"/>
                    </a:lnTo>
                    <a:lnTo>
                      <a:pt x="41" y="1"/>
                    </a:lnTo>
                    <a:lnTo>
                      <a:pt x="36" y="6"/>
                    </a:lnTo>
                    <a:lnTo>
                      <a:pt x="29" y="17"/>
                    </a:lnTo>
                    <a:lnTo>
                      <a:pt x="21" y="31"/>
                    </a:lnTo>
                    <a:lnTo>
                      <a:pt x="9" y="59"/>
                    </a:lnTo>
                    <a:lnTo>
                      <a:pt x="5" y="71"/>
                    </a:lnTo>
                    <a:lnTo>
                      <a:pt x="2" y="82"/>
                    </a:lnTo>
                    <a:lnTo>
                      <a:pt x="0" y="90"/>
                    </a:lnTo>
                    <a:lnTo>
                      <a:pt x="0" y="93"/>
                    </a:lnTo>
                    <a:lnTo>
                      <a:pt x="2" y="91"/>
                    </a:lnTo>
                    <a:lnTo>
                      <a:pt x="6" y="85"/>
                    </a:lnTo>
                    <a:lnTo>
                      <a:pt x="12" y="76"/>
                    </a:lnTo>
                    <a:lnTo>
                      <a:pt x="18" y="63"/>
                    </a:lnTo>
                    <a:lnTo>
                      <a:pt x="33" y="37"/>
                    </a:lnTo>
                    <a:lnTo>
                      <a:pt x="50" y="12"/>
                    </a:lnTo>
                    <a:lnTo>
                      <a:pt x="54" y="8"/>
                    </a:lnTo>
                    <a:lnTo>
                      <a:pt x="59" y="6"/>
                    </a:lnTo>
                    <a:lnTo>
                      <a:pt x="69" y="9"/>
                    </a:lnTo>
                    <a:lnTo>
                      <a:pt x="81" y="17"/>
                    </a:lnTo>
                    <a:lnTo>
                      <a:pt x="102" y="42"/>
                    </a:lnTo>
                    <a:lnTo>
                      <a:pt x="109" y="54"/>
                    </a:lnTo>
                    <a:lnTo>
                      <a:pt x="114" y="62"/>
                    </a:lnTo>
                    <a:lnTo>
                      <a:pt x="115" y="65"/>
                    </a:lnTo>
                    <a:close/>
                  </a:path>
                </a:pathLst>
              </a:custGeom>
              <a:solidFill>
                <a:srgbClr val="00C200"/>
              </a:solidFill>
              <a:ln w="0">
                <a:solidFill>
                  <a:srgbClr val="000000"/>
                </a:solidFill>
                <a:round/>
                <a:headEnd/>
                <a:tailEnd/>
              </a:ln>
            </p:spPr>
            <p:txBody>
              <a:bodyPr/>
              <a:lstStyle/>
              <a:p>
                <a:endParaRPr lang="en-US"/>
              </a:p>
            </p:txBody>
          </p:sp>
          <p:sp>
            <p:nvSpPr>
              <p:cNvPr id="61569" name="Freeform 138"/>
              <p:cNvSpPr>
                <a:spLocks/>
              </p:cNvSpPr>
              <p:nvPr/>
            </p:nvSpPr>
            <p:spPr bwMode="auto">
              <a:xfrm>
                <a:off x="3232" y="3987"/>
                <a:ext cx="64" cy="45"/>
              </a:xfrm>
              <a:custGeom>
                <a:avLst/>
                <a:gdLst>
                  <a:gd name="T0" fmla="*/ 64 w 64"/>
                  <a:gd name="T1" fmla="*/ 22 h 52"/>
                  <a:gd name="T2" fmla="*/ 63 w 64"/>
                  <a:gd name="T3" fmla="*/ 20 h 52"/>
                  <a:gd name="T4" fmla="*/ 58 w 64"/>
                  <a:gd name="T5" fmla="*/ 17 h 52"/>
                  <a:gd name="T6" fmla="*/ 46 w 64"/>
                  <a:gd name="T7" fmla="*/ 8 h 52"/>
                  <a:gd name="T8" fmla="*/ 31 w 64"/>
                  <a:gd name="T9" fmla="*/ 2 h 52"/>
                  <a:gd name="T10" fmla="*/ 25 w 64"/>
                  <a:gd name="T11" fmla="*/ 0 h 52"/>
                  <a:gd name="T12" fmla="*/ 19 w 64"/>
                  <a:gd name="T13" fmla="*/ 3 h 52"/>
                  <a:gd name="T14" fmla="*/ 10 w 64"/>
                  <a:gd name="T15" fmla="*/ 10 h 52"/>
                  <a:gd name="T16" fmla="*/ 4 w 64"/>
                  <a:gd name="T17" fmla="*/ 19 h 52"/>
                  <a:gd name="T18" fmla="*/ 0 w 64"/>
                  <a:gd name="T19" fmla="*/ 26 h 52"/>
                  <a:gd name="T20" fmla="*/ 0 w 64"/>
                  <a:gd name="T21" fmla="*/ 29 h 52"/>
                  <a:gd name="T22" fmla="*/ 1 w 64"/>
                  <a:gd name="T23" fmla="*/ 28 h 52"/>
                  <a:gd name="T24" fmla="*/ 3 w 64"/>
                  <a:gd name="T25" fmla="*/ 26 h 52"/>
                  <a:gd name="T26" fmla="*/ 9 w 64"/>
                  <a:gd name="T27" fmla="*/ 20 h 52"/>
                  <a:gd name="T28" fmla="*/ 27 w 64"/>
                  <a:gd name="T29" fmla="*/ 3 h 52"/>
                  <a:gd name="T30" fmla="*/ 31 w 64"/>
                  <a:gd name="T31" fmla="*/ 3 h 52"/>
                  <a:gd name="T32" fmla="*/ 37 w 64"/>
                  <a:gd name="T33" fmla="*/ 3 h 52"/>
                  <a:gd name="T34" fmla="*/ 51 w 64"/>
                  <a:gd name="T35" fmla="*/ 10 h 52"/>
                  <a:gd name="T36" fmla="*/ 60 w 64"/>
                  <a:gd name="T37" fmla="*/ 17 h 52"/>
                  <a:gd name="T38" fmla="*/ 63 w 64"/>
                  <a:gd name="T39" fmla="*/ 20 h 52"/>
                  <a:gd name="T40" fmla="*/ 64 w 64"/>
                  <a:gd name="T41" fmla="*/ 2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7" y="7"/>
                    </a:lnTo>
                    <a:lnTo>
                      <a:pt x="31" y="4"/>
                    </a:lnTo>
                    <a:lnTo>
                      <a:pt x="37" y="5"/>
                    </a:lnTo>
                    <a:lnTo>
                      <a:pt x="51" y="17"/>
                    </a:lnTo>
                    <a:lnTo>
                      <a:pt x="60" y="31"/>
                    </a:lnTo>
                    <a:lnTo>
                      <a:pt x="63" y="36"/>
                    </a:lnTo>
                    <a:lnTo>
                      <a:pt x="64" y="38"/>
                    </a:lnTo>
                    <a:close/>
                  </a:path>
                </a:pathLst>
              </a:custGeom>
              <a:solidFill>
                <a:srgbClr val="00C200"/>
              </a:solidFill>
              <a:ln w="0">
                <a:solidFill>
                  <a:srgbClr val="000000"/>
                </a:solidFill>
                <a:round/>
                <a:headEnd/>
                <a:tailEnd/>
              </a:ln>
            </p:spPr>
            <p:txBody>
              <a:bodyPr/>
              <a:lstStyle/>
              <a:p>
                <a:endParaRPr lang="en-US"/>
              </a:p>
            </p:txBody>
          </p:sp>
          <p:sp>
            <p:nvSpPr>
              <p:cNvPr id="61570" name="Freeform 139"/>
              <p:cNvSpPr>
                <a:spLocks/>
              </p:cNvSpPr>
              <p:nvPr/>
            </p:nvSpPr>
            <p:spPr bwMode="auto">
              <a:xfrm>
                <a:off x="3179" y="3981"/>
                <a:ext cx="57" cy="45"/>
              </a:xfrm>
              <a:custGeom>
                <a:avLst/>
                <a:gdLst>
                  <a:gd name="T0" fmla="*/ 0 w 58"/>
                  <a:gd name="T1" fmla="*/ 8 h 52"/>
                  <a:gd name="T2" fmla="*/ 2 w 58"/>
                  <a:gd name="T3" fmla="*/ 7 h 52"/>
                  <a:gd name="T4" fmla="*/ 5 w 58"/>
                  <a:gd name="T5" fmla="*/ 7 h 52"/>
                  <a:gd name="T6" fmla="*/ 11 w 58"/>
                  <a:gd name="T7" fmla="*/ 3 h 52"/>
                  <a:gd name="T8" fmla="*/ 15 w 58"/>
                  <a:gd name="T9" fmla="*/ 3 h 52"/>
                  <a:gd name="T10" fmla="*/ 29 w 58"/>
                  <a:gd name="T11" fmla="*/ 0 h 52"/>
                  <a:gd name="T12" fmla="*/ 31 w 58"/>
                  <a:gd name="T13" fmla="*/ 0 h 52"/>
                  <a:gd name="T14" fmla="*/ 35 w 58"/>
                  <a:gd name="T15" fmla="*/ 3 h 52"/>
                  <a:gd name="T16" fmla="*/ 50 w 58"/>
                  <a:gd name="T17" fmla="*/ 19 h 52"/>
                  <a:gd name="T18" fmla="*/ 53 w 58"/>
                  <a:gd name="T19" fmla="*/ 27 h 52"/>
                  <a:gd name="T20" fmla="*/ 54 w 58"/>
                  <a:gd name="T21" fmla="*/ 29 h 52"/>
                  <a:gd name="T22" fmla="*/ 54 w 58"/>
                  <a:gd name="T23" fmla="*/ 29 h 52"/>
                  <a:gd name="T24" fmla="*/ 53 w 58"/>
                  <a:gd name="T25" fmla="*/ 29 h 52"/>
                  <a:gd name="T26" fmla="*/ 51 w 58"/>
                  <a:gd name="T27" fmla="*/ 27 h 52"/>
                  <a:gd name="T28" fmla="*/ 44 w 58"/>
                  <a:gd name="T29" fmla="*/ 21 h 52"/>
                  <a:gd name="T30" fmla="*/ 35 w 58"/>
                  <a:gd name="T31" fmla="*/ 12 h 52"/>
                  <a:gd name="T32" fmla="*/ 29 w 58"/>
                  <a:gd name="T33" fmla="*/ 3 h 52"/>
                  <a:gd name="T34" fmla="*/ 26 w 58"/>
                  <a:gd name="T35" fmla="*/ 3 h 52"/>
                  <a:gd name="T36" fmla="*/ 20 w 58"/>
                  <a:gd name="T37" fmla="*/ 3 h 52"/>
                  <a:gd name="T38" fmla="*/ 11 w 58"/>
                  <a:gd name="T39" fmla="*/ 3 h 52"/>
                  <a:gd name="T40" fmla="*/ 3 w 58"/>
                  <a:gd name="T41" fmla="*/ 7 h 52"/>
                  <a:gd name="T42" fmla="*/ 0 w 58"/>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2" y="12"/>
                    </a:lnTo>
                    <a:lnTo>
                      <a:pt x="5" y="11"/>
                    </a:lnTo>
                    <a:lnTo>
                      <a:pt x="11" y="6"/>
                    </a:lnTo>
                    <a:lnTo>
                      <a:pt x="15" y="3"/>
                    </a:lnTo>
                    <a:lnTo>
                      <a:pt x="29" y="0"/>
                    </a:lnTo>
                    <a:lnTo>
                      <a:pt x="35" y="0"/>
                    </a:lnTo>
                    <a:lnTo>
                      <a:pt x="39" y="4"/>
                    </a:lnTo>
                    <a:lnTo>
                      <a:pt x="54" y="34"/>
                    </a:lnTo>
                    <a:lnTo>
                      <a:pt x="57" y="48"/>
                    </a:lnTo>
                    <a:lnTo>
                      <a:pt x="58" y="51"/>
                    </a:lnTo>
                    <a:lnTo>
                      <a:pt x="58" y="52"/>
                    </a:lnTo>
                    <a:lnTo>
                      <a:pt x="57" y="51"/>
                    </a:lnTo>
                    <a:lnTo>
                      <a:pt x="55"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endParaRPr lang="en-US"/>
              </a:p>
            </p:txBody>
          </p:sp>
          <p:sp>
            <p:nvSpPr>
              <p:cNvPr id="61571" name="Freeform 140"/>
              <p:cNvSpPr>
                <a:spLocks/>
              </p:cNvSpPr>
              <p:nvPr/>
            </p:nvSpPr>
            <p:spPr bwMode="auto">
              <a:xfrm>
                <a:off x="3223" y="3916"/>
                <a:ext cx="33" cy="106"/>
              </a:xfrm>
              <a:custGeom>
                <a:avLst/>
                <a:gdLst>
                  <a:gd name="T0" fmla="*/ 12 w 33"/>
                  <a:gd name="T1" fmla="*/ 35 h 123"/>
                  <a:gd name="T2" fmla="*/ 7 w 33"/>
                  <a:gd name="T3" fmla="*/ 18 h 123"/>
                  <a:gd name="T4" fmla="*/ 6 w 33"/>
                  <a:gd name="T5" fmla="*/ 10 h 123"/>
                  <a:gd name="T6" fmla="*/ 4 w 33"/>
                  <a:gd name="T7" fmla="*/ 6 h 123"/>
                  <a:gd name="T8" fmla="*/ 6 w 33"/>
                  <a:gd name="T9" fmla="*/ 3 h 123"/>
                  <a:gd name="T10" fmla="*/ 7 w 33"/>
                  <a:gd name="T11" fmla="*/ 0 h 123"/>
                  <a:gd name="T12" fmla="*/ 10 w 33"/>
                  <a:gd name="T13" fmla="*/ 2 h 123"/>
                  <a:gd name="T14" fmla="*/ 15 w 33"/>
                  <a:gd name="T15" fmla="*/ 6 h 123"/>
                  <a:gd name="T16" fmla="*/ 19 w 33"/>
                  <a:gd name="T17" fmla="*/ 12 h 123"/>
                  <a:gd name="T18" fmla="*/ 24 w 33"/>
                  <a:gd name="T19" fmla="*/ 21 h 123"/>
                  <a:gd name="T20" fmla="*/ 30 w 33"/>
                  <a:gd name="T21" fmla="*/ 41 h 123"/>
                  <a:gd name="T22" fmla="*/ 31 w 33"/>
                  <a:gd name="T23" fmla="*/ 51 h 123"/>
                  <a:gd name="T24" fmla="*/ 33 w 33"/>
                  <a:gd name="T25" fmla="*/ 60 h 123"/>
                  <a:gd name="T26" fmla="*/ 33 w 33"/>
                  <a:gd name="T27" fmla="*/ 67 h 123"/>
                  <a:gd name="T28" fmla="*/ 31 w 33"/>
                  <a:gd name="T29" fmla="*/ 66 h 123"/>
                  <a:gd name="T30" fmla="*/ 30 w 33"/>
                  <a:gd name="T31" fmla="*/ 61 h 123"/>
                  <a:gd name="T32" fmla="*/ 27 w 33"/>
                  <a:gd name="T33" fmla="*/ 53 h 123"/>
                  <a:gd name="T34" fmla="*/ 24 w 33"/>
                  <a:gd name="T35" fmla="*/ 44 h 123"/>
                  <a:gd name="T36" fmla="*/ 15 w 33"/>
                  <a:gd name="T37" fmla="*/ 24 h 123"/>
                  <a:gd name="T38" fmla="*/ 10 w 33"/>
                  <a:gd name="T39" fmla="*/ 16 h 123"/>
                  <a:gd name="T40" fmla="*/ 4 w 33"/>
                  <a:gd name="T41" fmla="*/ 9 h 123"/>
                  <a:gd name="T42" fmla="*/ 1 w 33"/>
                  <a:gd name="T43" fmla="*/ 7 h 123"/>
                  <a:gd name="T44" fmla="*/ 1 w 33"/>
                  <a:gd name="T45" fmla="*/ 6 h 123"/>
                  <a:gd name="T46" fmla="*/ 0 w 33"/>
                  <a:gd name="T47" fmla="*/ 7 h 123"/>
                  <a:gd name="T48" fmla="*/ 0 w 33"/>
                  <a:gd name="T49" fmla="*/ 9 h 123"/>
                  <a:gd name="T50" fmla="*/ 1 w 33"/>
                  <a:gd name="T51" fmla="*/ 16 h 123"/>
                  <a:gd name="T52" fmla="*/ 4 w 33"/>
                  <a:gd name="T53" fmla="*/ 24 h 123"/>
                  <a:gd name="T54" fmla="*/ 9 w 33"/>
                  <a:gd name="T55" fmla="*/ 32 h 123"/>
                  <a:gd name="T56" fmla="*/ 12 w 33"/>
                  <a:gd name="T57" fmla="*/ 38 h 123"/>
                  <a:gd name="T58" fmla="*/ 12 w 33"/>
                  <a:gd name="T59" fmla="*/ 40 h 123"/>
                  <a:gd name="T60" fmla="*/ 13 w 33"/>
                  <a:gd name="T61" fmla="*/ 40 h 123"/>
                  <a:gd name="T62" fmla="*/ 12 w 33"/>
                  <a:gd name="T63" fmla="*/ 39 h 123"/>
                  <a:gd name="T64" fmla="*/ 12 w 33"/>
                  <a:gd name="T65" fmla="*/ 35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3" y="109"/>
                    </a:lnTo>
                    <a:lnTo>
                      <a:pt x="33"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9"/>
                    </a:lnTo>
                    <a:lnTo>
                      <a:pt x="12" y="72"/>
                    </a:lnTo>
                    <a:lnTo>
                      <a:pt x="13" y="72"/>
                    </a:lnTo>
                    <a:lnTo>
                      <a:pt x="12" y="70"/>
                    </a:lnTo>
                    <a:lnTo>
                      <a:pt x="12" y="64"/>
                    </a:lnTo>
                    <a:close/>
                  </a:path>
                </a:pathLst>
              </a:custGeom>
              <a:solidFill>
                <a:srgbClr val="00C200"/>
              </a:solidFill>
              <a:ln w="0">
                <a:solidFill>
                  <a:srgbClr val="000000"/>
                </a:solidFill>
                <a:round/>
                <a:headEnd/>
                <a:tailEnd/>
              </a:ln>
            </p:spPr>
            <p:txBody>
              <a:bodyPr/>
              <a:lstStyle/>
              <a:p>
                <a:endParaRPr lang="en-US"/>
              </a:p>
            </p:txBody>
          </p:sp>
          <p:sp>
            <p:nvSpPr>
              <p:cNvPr id="61572" name="Line 141"/>
              <p:cNvSpPr>
                <a:spLocks noChangeShapeType="1"/>
              </p:cNvSpPr>
              <p:nvPr/>
            </p:nvSpPr>
            <p:spPr bwMode="auto">
              <a:xfrm flipH="1">
                <a:off x="3224" y="3917"/>
                <a:ext cx="6" cy="10"/>
              </a:xfrm>
              <a:prstGeom prst="line">
                <a:avLst/>
              </a:prstGeom>
              <a:noFill/>
              <a:ln w="0">
                <a:solidFill>
                  <a:srgbClr val="000000"/>
                </a:solidFill>
                <a:round/>
                <a:headEnd/>
                <a:tailEnd/>
              </a:ln>
            </p:spPr>
            <p:txBody>
              <a:bodyPr/>
              <a:lstStyle/>
              <a:p>
                <a:endParaRPr lang="en-US"/>
              </a:p>
            </p:txBody>
          </p:sp>
          <p:sp>
            <p:nvSpPr>
              <p:cNvPr id="61573" name="Freeform 142"/>
              <p:cNvSpPr>
                <a:spLocks/>
              </p:cNvSpPr>
              <p:nvPr/>
            </p:nvSpPr>
            <p:spPr bwMode="auto">
              <a:xfrm>
                <a:off x="3420" y="3996"/>
                <a:ext cx="89" cy="39"/>
              </a:xfrm>
              <a:custGeom>
                <a:avLst/>
                <a:gdLst>
                  <a:gd name="T0" fmla="*/ 86 w 90"/>
                  <a:gd name="T1" fmla="*/ 25 h 45"/>
                  <a:gd name="T2" fmla="*/ 83 w 90"/>
                  <a:gd name="T3" fmla="*/ 23 h 45"/>
                  <a:gd name="T4" fmla="*/ 77 w 90"/>
                  <a:gd name="T5" fmla="*/ 20 h 45"/>
                  <a:gd name="T6" fmla="*/ 58 w 90"/>
                  <a:gd name="T7" fmla="*/ 10 h 45"/>
                  <a:gd name="T8" fmla="*/ 46 w 90"/>
                  <a:gd name="T9" fmla="*/ 6 h 45"/>
                  <a:gd name="T10" fmla="*/ 39 w 90"/>
                  <a:gd name="T11" fmla="*/ 3 h 45"/>
                  <a:gd name="T12" fmla="*/ 30 w 90"/>
                  <a:gd name="T13" fmla="*/ 0 h 45"/>
                  <a:gd name="T14" fmla="*/ 24 w 90"/>
                  <a:gd name="T15" fmla="*/ 3 h 45"/>
                  <a:gd name="T16" fmla="*/ 8 w 90"/>
                  <a:gd name="T17" fmla="*/ 15 h 45"/>
                  <a:gd name="T18" fmla="*/ 2 w 90"/>
                  <a:gd name="T19" fmla="*/ 20 h 45"/>
                  <a:gd name="T20" fmla="*/ 0 w 90"/>
                  <a:gd name="T21" fmla="*/ 22 h 45"/>
                  <a:gd name="T22" fmla="*/ 3 w 90"/>
                  <a:gd name="T23" fmla="*/ 21 h 45"/>
                  <a:gd name="T24" fmla="*/ 8 w 90"/>
                  <a:gd name="T25" fmla="*/ 17 h 45"/>
                  <a:gd name="T26" fmla="*/ 15 w 90"/>
                  <a:gd name="T27" fmla="*/ 12 h 45"/>
                  <a:gd name="T28" fmla="*/ 24 w 90"/>
                  <a:gd name="T29" fmla="*/ 7 h 45"/>
                  <a:gd name="T30" fmla="*/ 30 w 90"/>
                  <a:gd name="T31" fmla="*/ 4 h 45"/>
                  <a:gd name="T32" fmla="*/ 39 w 90"/>
                  <a:gd name="T33" fmla="*/ 6 h 45"/>
                  <a:gd name="T34" fmla="*/ 46 w 90"/>
                  <a:gd name="T35" fmla="*/ 9 h 45"/>
                  <a:gd name="T36" fmla="*/ 58 w 90"/>
                  <a:gd name="T37" fmla="*/ 14 h 45"/>
                  <a:gd name="T38" fmla="*/ 77 w 90"/>
                  <a:gd name="T39" fmla="*/ 22 h 45"/>
                  <a:gd name="T40" fmla="*/ 83 w 90"/>
                  <a:gd name="T41" fmla="*/ 25 h 45"/>
                  <a:gd name="T42" fmla="*/ 86 w 90"/>
                  <a:gd name="T43" fmla="*/ 2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2" y="19"/>
                    </a:lnTo>
                    <a:lnTo>
                      <a:pt x="50"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50" y="16"/>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endParaRPr lang="en-US"/>
              </a:p>
            </p:txBody>
          </p:sp>
          <p:sp>
            <p:nvSpPr>
              <p:cNvPr id="61574" name="Freeform 143"/>
              <p:cNvSpPr>
                <a:spLocks/>
              </p:cNvSpPr>
              <p:nvPr/>
            </p:nvSpPr>
            <p:spPr bwMode="auto">
              <a:xfrm>
                <a:off x="3317" y="3927"/>
                <a:ext cx="103" cy="103"/>
              </a:xfrm>
              <a:custGeom>
                <a:avLst/>
                <a:gdLst>
                  <a:gd name="T0" fmla="*/ 0 w 104"/>
                  <a:gd name="T1" fmla="*/ 36 h 119"/>
                  <a:gd name="T2" fmla="*/ 3 w 104"/>
                  <a:gd name="T3" fmla="*/ 34 h 119"/>
                  <a:gd name="T4" fmla="*/ 7 w 104"/>
                  <a:gd name="T5" fmla="*/ 31 h 119"/>
                  <a:gd name="T6" fmla="*/ 10 w 104"/>
                  <a:gd name="T7" fmla="*/ 29 h 119"/>
                  <a:gd name="T8" fmla="*/ 21 w 104"/>
                  <a:gd name="T9" fmla="*/ 22 h 119"/>
                  <a:gd name="T10" fmla="*/ 34 w 104"/>
                  <a:gd name="T11" fmla="*/ 14 h 119"/>
                  <a:gd name="T12" fmla="*/ 46 w 104"/>
                  <a:gd name="T13" fmla="*/ 7 h 119"/>
                  <a:gd name="T14" fmla="*/ 56 w 104"/>
                  <a:gd name="T15" fmla="*/ 3 h 119"/>
                  <a:gd name="T16" fmla="*/ 68 w 104"/>
                  <a:gd name="T17" fmla="*/ 0 h 119"/>
                  <a:gd name="T18" fmla="*/ 72 w 104"/>
                  <a:gd name="T19" fmla="*/ 1 h 119"/>
                  <a:gd name="T20" fmla="*/ 77 w 104"/>
                  <a:gd name="T21" fmla="*/ 3 h 119"/>
                  <a:gd name="T22" fmla="*/ 84 w 104"/>
                  <a:gd name="T23" fmla="*/ 10 h 119"/>
                  <a:gd name="T24" fmla="*/ 90 w 104"/>
                  <a:gd name="T25" fmla="*/ 19 h 119"/>
                  <a:gd name="T26" fmla="*/ 97 w 104"/>
                  <a:gd name="T27" fmla="*/ 40 h 119"/>
                  <a:gd name="T28" fmla="*/ 100 w 104"/>
                  <a:gd name="T29" fmla="*/ 51 h 119"/>
                  <a:gd name="T30" fmla="*/ 100 w 104"/>
                  <a:gd name="T31" fmla="*/ 67 h 119"/>
                  <a:gd name="T32" fmla="*/ 99 w 104"/>
                  <a:gd name="T33" fmla="*/ 65 h 119"/>
                  <a:gd name="T34" fmla="*/ 96 w 104"/>
                  <a:gd name="T35" fmla="*/ 60 h 119"/>
                  <a:gd name="T36" fmla="*/ 93 w 104"/>
                  <a:gd name="T37" fmla="*/ 52 h 119"/>
                  <a:gd name="T38" fmla="*/ 88 w 104"/>
                  <a:gd name="T39" fmla="*/ 42 h 119"/>
                  <a:gd name="T40" fmla="*/ 77 w 104"/>
                  <a:gd name="T41" fmla="*/ 23 h 119"/>
                  <a:gd name="T42" fmla="*/ 69 w 104"/>
                  <a:gd name="T43" fmla="*/ 13 h 119"/>
                  <a:gd name="T44" fmla="*/ 62 w 104"/>
                  <a:gd name="T45" fmla="*/ 7 h 119"/>
                  <a:gd name="T46" fmla="*/ 57 w 104"/>
                  <a:gd name="T47" fmla="*/ 4 h 119"/>
                  <a:gd name="T48" fmla="*/ 53 w 104"/>
                  <a:gd name="T49" fmla="*/ 3 h 119"/>
                  <a:gd name="T50" fmla="*/ 46 w 104"/>
                  <a:gd name="T51" fmla="*/ 4 h 119"/>
                  <a:gd name="T52" fmla="*/ 36 w 104"/>
                  <a:gd name="T53" fmla="*/ 10 h 119"/>
                  <a:gd name="T54" fmla="*/ 24 w 104"/>
                  <a:gd name="T55" fmla="*/ 16 h 119"/>
                  <a:gd name="T56" fmla="*/ 6 w 104"/>
                  <a:gd name="T57" fmla="*/ 30 h 119"/>
                  <a:gd name="T58" fmla="*/ 1 w 104"/>
                  <a:gd name="T59" fmla="*/ 35 h 119"/>
                  <a:gd name="T60" fmla="*/ 0 w 104"/>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60" y="3"/>
                    </a:lnTo>
                    <a:lnTo>
                      <a:pt x="72" y="0"/>
                    </a:lnTo>
                    <a:lnTo>
                      <a:pt x="76" y="1"/>
                    </a:lnTo>
                    <a:lnTo>
                      <a:pt x="81" y="4"/>
                    </a:lnTo>
                    <a:lnTo>
                      <a:pt x="88" y="17"/>
                    </a:lnTo>
                    <a:lnTo>
                      <a:pt x="94" y="34"/>
                    </a:lnTo>
                    <a:lnTo>
                      <a:pt x="101" y="71"/>
                    </a:lnTo>
                    <a:lnTo>
                      <a:pt x="104" y="90"/>
                    </a:lnTo>
                    <a:lnTo>
                      <a:pt x="104" y="119"/>
                    </a:lnTo>
                    <a:lnTo>
                      <a:pt x="103" y="116"/>
                    </a:lnTo>
                    <a:lnTo>
                      <a:pt x="100" y="107"/>
                    </a:lnTo>
                    <a:lnTo>
                      <a:pt x="97" y="93"/>
                    </a:lnTo>
                    <a:lnTo>
                      <a:pt x="92" y="76"/>
                    </a:lnTo>
                    <a:lnTo>
                      <a:pt x="81" y="40"/>
                    </a:lnTo>
                    <a:lnTo>
                      <a:pt x="73" y="23"/>
                    </a:lnTo>
                    <a:lnTo>
                      <a:pt x="66" y="11"/>
                    </a:lnTo>
                    <a:lnTo>
                      <a:pt x="61" y="8"/>
                    </a:lnTo>
                    <a:lnTo>
                      <a:pt x="57" y="6"/>
                    </a:lnTo>
                    <a:lnTo>
                      <a:pt x="46" y="8"/>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575" name="Freeform 144"/>
              <p:cNvSpPr>
                <a:spLocks/>
              </p:cNvSpPr>
              <p:nvPr/>
            </p:nvSpPr>
            <p:spPr bwMode="auto">
              <a:xfrm>
                <a:off x="3416" y="3937"/>
                <a:ext cx="127" cy="95"/>
              </a:xfrm>
              <a:custGeom>
                <a:avLst/>
                <a:gdLst>
                  <a:gd name="T0" fmla="*/ 124 w 128"/>
                  <a:gd name="T1" fmla="*/ 0 h 110"/>
                  <a:gd name="T2" fmla="*/ 120 w 128"/>
                  <a:gd name="T3" fmla="*/ 0 h 110"/>
                  <a:gd name="T4" fmla="*/ 111 w 128"/>
                  <a:gd name="T5" fmla="*/ 1 h 110"/>
                  <a:gd name="T6" fmla="*/ 97 w 128"/>
                  <a:gd name="T7" fmla="*/ 3 h 110"/>
                  <a:gd name="T8" fmla="*/ 82 w 128"/>
                  <a:gd name="T9" fmla="*/ 3 h 110"/>
                  <a:gd name="T10" fmla="*/ 54 w 128"/>
                  <a:gd name="T11" fmla="*/ 10 h 110"/>
                  <a:gd name="T12" fmla="*/ 40 w 128"/>
                  <a:gd name="T13" fmla="*/ 14 h 110"/>
                  <a:gd name="T14" fmla="*/ 31 w 128"/>
                  <a:gd name="T15" fmla="*/ 19 h 110"/>
                  <a:gd name="T16" fmla="*/ 19 w 128"/>
                  <a:gd name="T17" fmla="*/ 30 h 110"/>
                  <a:gd name="T18" fmla="*/ 9 w 128"/>
                  <a:gd name="T19" fmla="*/ 45 h 110"/>
                  <a:gd name="T20" fmla="*/ 4 w 128"/>
                  <a:gd name="T21" fmla="*/ 51 h 110"/>
                  <a:gd name="T22" fmla="*/ 1 w 128"/>
                  <a:gd name="T23" fmla="*/ 55 h 110"/>
                  <a:gd name="T24" fmla="*/ 0 w 128"/>
                  <a:gd name="T25" fmla="*/ 59 h 110"/>
                  <a:gd name="T26" fmla="*/ 0 w 128"/>
                  <a:gd name="T27" fmla="*/ 61 h 110"/>
                  <a:gd name="T28" fmla="*/ 1 w 128"/>
                  <a:gd name="T29" fmla="*/ 60 h 110"/>
                  <a:gd name="T30" fmla="*/ 6 w 128"/>
                  <a:gd name="T31" fmla="*/ 58 h 110"/>
                  <a:gd name="T32" fmla="*/ 10 w 128"/>
                  <a:gd name="T33" fmla="*/ 52 h 110"/>
                  <a:gd name="T34" fmla="*/ 16 w 128"/>
                  <a:gd name="T35" fmla="*/ 47 h 110"/>
                  <a:gd name="T36" fmla="*/ 30 w 128"/>
                  <a:gd name="T37" fmla="*/ 35 h 110"/>
                  <a:gd name="T38" fmla="*/ 45 w 128"/>
                  <a:gd name="T39" fmla="*/ 22 h 110"/>
                  <a:gd name="T40" fmla="*/ 54 w 128"/>
                  <a:gd name="T41" fmla="*/ 18 h 110"/>
                  <a:gd name="T42" fmla="*/ 64 w 128"/>
                  <a:gd name="T43" fmla="*/ 14 h 110"/>
                  <a:gd name="T44" fmla="*/ 90 w 128"/>
                  <a:gd name="T45" fmla="*/ 6 h 110"/>
                  <a:gd name="T46" fmla="*/ 103 w 128"/>
                  <a:gd name="T47" fmla="*/ 3 h 110"/>
                  <a:gd name="T48" fmla="*/ 114 w 128"/>
                  <a:gd name="T49" fmla="*/ 3 h 110"/>
                  <a:gd name="T50" fmla="*/ 121 w 128"/>
                  <a:gd name="T51" fmla="*/ 1 h 110"/>
                  <a:gd name="T52" fmla="*/ 124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6" y="7"/>
                    </a:lnTo>
                    <a:lnTo>
                      <a:pt x="54" y="18"/>
                    </a:lnTo>
                    <a:lnTo>
                      <a:pt x="40" y="26"/>
                    </a:lnTo>
                    <a:lnTo>
                      <a:pt x="31" y="34"/>
                    </a:lnTo>
                    <a:lnTo>
                      <a:pt x="19" y="55"/>
                    </a:lnTo>
                    <a:lnTo>
                      <a:pt x="9" y="80"/>
                    </a:lnTo>
                    <a:lnTo>
                      <a:pt x="4" y="91"/>
                    </a:lnTo>
                    <a:lnTo>
                      <a:pt x="1" y="100"/>
                    </a:lnTo>
                    <a:lnTo>
                      <a:pt x="0" y="106"/>
                    </a:lnTo>
                    <a:lnTo>
                      <a:pt x="0" y="110"/>
                    </a:lnTo>
                    <a:lnTo>
                      <a:pt x="1" y="108"/>
                    </a:lnTo>
                    <a:lnTo>
                      <a:pt x="6" y="103"/>
                    </a:lnTo>
                    <a:lnTo>
                      <a:pt x="10" y="94"/>
                    </a:lnTo>
                    <a:lnTo>
                      <a:pt x="16" y="85"/>
                    </a:lnTo>
                    <a:lnTo>
                      <a:pt x="30" y="62"/>
                    </a:lnTo>
                    <a:lnTo>
                      <a:pt x="45" y="40"/>
                    </a:lnTo>
                    <a:lnTo>
                      <a:pt x="54"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endParaRPr lang="en-US"/>
              </a:p>
            </p:txBody>
          </p:sp>
          <p:sp>
            <p:nvSpPr>
              <p:cNvPr id="61576" name="Freeform 145"/>
              <p:cNvSpPr>
                <a:spLocks/>
              </p:cNvSpPr>
              <p:nvPr/>
            </p:nvSpPr>
            <p:spPr bwMode="auto">
              <a:xfrm>
                <a:off x="3414" y="3884"/>
                <a:ext cx="125" cy="146"/>
              </a:xfrm>
              <a:custGeom>
                <a:avLst/>
                <a:gdLst>
                  <a:gd name="T0" fmla="*/ 122 w 126"/>
                  <a:gd name="T1" fmla="*/ 0 h 169"/>
                  <a:gd name="T2" fmla="*/ 117 w 126"/>
                  <a:gd name="T3" fmla="*/ 3 h 169"/>
                  <a:gd name="T4" fmla="*/ 110 w 126"/>
                  <a:gd name="T5" fmla="*/ 6 h 169"/>
                  <a:gd name="T6" fmla="*/ 98 w 126"/>
                  <a:gd name="T7" fmla="*/ 10 h 169"/>
                  <a:gd name="T8" fmla="*/ 83 w 126"/>
                  <a:gd name="T9" fmla="*/ 17 h 169"/>
                  <a:gd name="T10" fmla="*/ 59 w 126"/>
                  <a:gd name="T11" fmla="*/ 32 h 169"/>
                  <a:gd name="T12" fmla="*/ 45 w 126"/>
                  <a:gd name="T13" fmla="*/ 39 h 169"/>
                  <a:gd name="T14" fmla="*/ 35 w 126"/>
                  <a:gd name="T15" fmla="*/ 45 h 169"/>
                  <a:gd name="T16" fmla="*/ 20 w 126"/>
                  <a:gd name="T17" fmla="*/ 59 h 169"/>
                  <a:gd name="T18" fmla="*/ 9 w 126"/>
                  <a:gd name="T19" fmla="*/ 75 h 169"/>
                  <a:gd name="T20" fmla="*/ 5 w 126"/>
                  <a:gd name="T21" fmla="*/ 82 h 169"/>
                  <a:gd name="T22" fmla="*/ 2 w 126"/>
                  <a:gd name="T23" fmla="*/ 87 h 169"/>
                  <a:gd name="T24" fmla="*/ 0 w 126"/>
                  <a:gd name="T25" fmla="*/ 92 h 169"/>
                  <a:gd name="T26" fmla="*/ 0 w 126"/>
                  <a:gd name="T27" fmla="*/ 94 h 169"/>
                  <a:gd name="T28" fmla="*/ 2 w 126"/>
                  <a:gd name="T29" fmla="*/ 92 h 169"/>
                  <a:gd name="T30" fmla="*/ 6 w 126"/>
                  <a:gd name="T31" fmla="*/ 89 h 169"/>
                  <a:gd name="T32" fmla="*/ 12 w 126"/>
                  <a:gd name="T33" fmla="*/ 84 h 169"/>
                  <a:gd name="T34" fmla="*/ 18 w 126"/>
                  <a:gd name="T35" fmla="*/ 77 h 169"/>
                  <a:gd name="T36" fmla="*/ 33 w 126"/>
                  <a:gd name="T37" fmla="*/ 63 h 169"/>
                  <a:gd name="T38" fmla="*/ 50 w 126"/>
                  <a:gd name="T39" fmla="*/ 50 h 169"/>
                  <a:gd name="T40" fmla="*/ 59 w 126"/>
                  <a:gd name="T41" fmla="*/ 42 h 169"/>
                  <a:gd name="T42" fmla="*/ 67 w 126"/>
                  <a:gd name="T43" fmla="*/ 35 h 169"/>
                  <a:gd name="T44" fmla="*/ 92 w 126"/>
                  <a:gd name="T45" fmla="*/ 19 h 169"/>
                  <a:gd name="T46" fmla="*/ 104 w 126"/>
                  <a:gd name="T47" fmla="*/ 12 h 169"/>
                  <a:gd name="T48" fmla="*/ 113 w 126"/>
                  <a:gd name="T49" fmla="*/ 7 h 169"/>
                  <a:gd name="T50" fmla="*/ 120 w 126"/>
                  <a:gd name="T51" fmla="*/ 3 h 169"/>
                  <a:gd name="T52" fmla="*/ 122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10"/>
                    </a:lnTo>
                    <a:lnTo>
                      <a:pt x="102" y="19"/>
                    </a:lnTo>
                    <a:lnTo>
                      <a:pt x="87" y="31"/>
                    </a:lnTo>
                    <a:lnTo>
                      <a:pt x="59" y="58"/>
                    </a:lnTo>
                    <a:lnTo>
                      <a:pt x="45" y="70"/>
                    </a:lnTo>
                    <a:lnTo>
                      <a:pt x="35" y="81"/>
                    </a:lnTo>
                    <a:lnTo>
                      <a:pt x="20" y="106"/>
                    </a:lnTo>
                    <a:lnTo>
                      <a:pt x="9" y="135"/>
                    </a:lnTo>
                    <a:lnTo>
                      <a:pt x="5" y="147"/>
                    </a:lnTo>
                    <a:lnTo>
                      <a:pt x="2" y="158"/>
                    </a:lnTo>
                    <a:lnTo>
                      <a:pt x="0" y="166"/>
                    </a:lnTo>
                    <a:lnTo>
                      <a:pt x="0" y="169"/>
                    </a:lnTo>
                    <a:lnTo>
                      <a:pt x="2" y="166"/>
                    </a:lnTo>
                    <a:lnTo>
                      <a:pt x="6" y="160"/>
                    </a:lnTo>
                    <a:lnTo>
                      <a:pt x="12" y="150"/>
                    </a:lnTo>
                    <a:lnTo>
                      <a:pt x="18" y="138"/>
                    </a:lnTo>
                    <a:lnTo>
                      <a:pt x="33" y="112"/>
                    </a:lnTo>
                    <a:lnTo>
                      <a:pt x="50" y="89"/>
                    </a:lnTo>
                    <a:lnTo>
                      <a:pt x="59" y="76"/>
                    </a:lnTo>
                    <a:lnTo>
                      <a:pt x="71"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endParaRPr lang="en-US"/>
              </a:p>
            </p:txBody>
          </p:sp>
          <p:sp>
            <p:nvSpPr>
              <p:cNvPr id="61577" name="Freeform 146"/>
              <p:cNvSpPr>
                <a:spLocks/>
              </p:cNvSpPr>
              <p:nvPr/>
            </p:nvSpPr>
            <p:spPr bwMode="auto">
              <a:xfrm>
                <a:off x="3413" y="3873"/>
                <a:ext cx="88" cy="159"/>
              </a:xfrm>
              <a:custGeom>
                <a:avLst/>
                <a:gdLst>
                  <a:gd name="T0" fmla="*/ 85 w 89"/>
                  <a:gd name="T1" fmla="*/ 0 h 183"/>
                  <a:gd name="T2" fmla="*/ 82 w 89"/>
                  <a:gd name="T3" fmla="*/ 3 h 183"/>
                  <a:gd name="T4" fmla="*/ 75 w 89"/>
                  <a:gd name="T5" fmla="*/ 7 h 183"/>
                  <a:gd name="T6" fmla="*/ 66 w 89"/>
                  <a:gd name="T7" fmla="*/ 13 h 183"/>
                  <a:gd name="T8" fmla="*/ 56 w 89"/>
                  <a:gd name="T9" fmla="*/ 23 h 183"/>
                  <a:gd name="T10" fmla="*/ 36 w 89"/>
                  <a:gd name="T11" fmla="*/ 42 h 183"/>
                  <a:gd name="T12" fmla="*/ 25 w 89"/>
                  <a:gd name="T13" fmla="*/ 50 h 183"/>
                  <a:gd name="T14" fmla="*/ 16 w 89"/>
                  <a:gd name="T15" fmla="*/ 57 h 183"/>
                  <a:gd name="T16" fmla="*/ 10 w 89"/>
                  <a:gd name="T17" fmla="*/ 63 h 183"/>
                  <a:gd name="T18" fmla="*/ 4 w 89"/>
                  <a:gd name="T19" fmla="*/ 71 h 183"/>
                  <a:gd name="T20" fmla="*/ 0 w 89"/>
                  <a:gd name="T21" fmla="*/ 87 h 183"/>
                  <a:gd name="T22" fmla="*/ 0 w 89"/>
                  <a:gd name="T23" fmla="*/ 98 h 183"/>
                  <a:gd name="T24" fmla="*/ 1 w 89"/>
                  <a:gd name="T25" fmla="*/ 103 h 183"/>
                  <a:gd name="T26" fmla="*/ 1 w 89"/>
                  <a:gd name="T27" fmla="*/ 104 h 183"/>
                  <a:gd name="T28" fmla="*/ 3 w 89"/>
                  <a:gd name="T29" fmla="*/ 103 h 183"/>
                  <a:gd name="T30" fmla="*/ 4 w 89"/>
                  <a:gd name="T31" fmla="*/ 100 h 183"/>
                  <a:gd name="T32" fmla="*/ 6 w 89"/>
                  <a:gd name="T33" fmla="*/ 95 h 183"/>
                  <a:gd name="T34" fmla="*/ 9 w 89"/>
                  <a:gd name="T35" fmla="*/ 88 h 183"/>
                  <a:gd name="T36" fmla="*/ 16 w 89"/>
                  <a:gd name="T37" fmla="*/ 72 h 183"/>
                  <a:gd name="T38" fmla="*/ 28 w 89"/>
                  <a:gd name="T39" fmla="*/ 58 h 183"/>
                  <a:gd name="T40" fmla="*/ 37 w 89"/>
                  <a:gd name="T41" fmla="*/ 51 h 183"/>
                  <a:gd name="T42" fmla="*/ 44 w 89"/>
                  <a:gd name="T43" fmla="*/ 43 h 183"/>
                  <a:gd name="T44" fmla="*/ 65 w 89"/>
                  <a:gd name="T45" fmla="*/ 23 h 183"/>
                  <a:gd name="T46" fmla="*/ 73 w 89"/>
                  <a:gd name="T47" fmla="*/ 15 h 183"/>
                  <a:gd name="T48" fmla="*/ 79 w 89"/>
                  <a:gd name="T49" fmla="*/ 7 h 183"/>
                  <a:gd name="T50" fmla="*/ 84 w 89"/>
                  <a:gd name="T51" fmla="*/ 3 h 183"/>
                  <a:gd name="T52" fmla="*/ 85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60" y="39"/>
                    </a:lnTo>
                    <a:lnTo>
                      <a:pt x="36"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endParaRPr lang="en-US"/>
              </a:p>
            </p:txBody>
          </p:sp>
          <p:sp>
            <p:nvSpPr>
              <p:cNvPr id="61578" name="Freeform 147"/>
              <p:cNvSpPr>
                <a:spLocks/>
              </p:cNvSpPr>
              <p:nvPr/>
            </p:nvSpPr>
            <p:spPr bwMode="auto">
              <a:xfrm>
                <a:off x="3417" y="3954"/>
                <a:ext cx="114" cy="80"/>
              </a:xfrm>
              <a:custGeom>
                <a:avLst/>
                <a:gdLst>
                  <a:gd name="T0" fmla="*/ 111 w 115"/>
                  <a:gd name="T1" fmla="*/ 35 h 93"/>
                  <a:gd name="T2" fmla="*/ 108 w 115"/>
                  <a:gd name="T3" fmla="*/ 34 h 93"/>
                  <a:gd name="T4" fmla="*/ 101 w 115"/>
                  <a:gd name="T5" fmla="*/ 29 h 93"/>
                  <a:gd name="T6" fmla="*/ 90 w 115"/>
                  <a:gd name="T7" fmla="*/ 21 h 93"/>
                  <a:gd name="T8" fmla="*/ 78 w 115"/>
                  <a:gd name="T9" fmla="*/ 14 h 93"/>
                  <a:gd name="T10" fmla="*/ 65 w 115"/>
                  <a:gd name="T11" fmla="*/ 7 h 93"/>
                  <a:gd name="T12" fmla="*/ 56 w 115"/>
                  <a:gd name="T13" fmla="*/ 3 h 93"/>
                  <a:gd name="T14" fmla="*/ 44 w 115"/>
                  <a:gd name="T15" fmla="*/ 0 h 93"/>
                  <a:gd name="T16" fmla="*/ 39 w 115"/>
                  <a:gd name="T17" fmla="*/ 1 h 93"/>
                  <a:gd name="T18" fmla="*/ 35 w 115"/>
                  <a:gd name="T19" fmla="*/ 3 h 93"/>
                  <a:gd name="T20" fmla="*/ 20 w 115"/>
                  <a:gd name="T21" fmla="*/ 17 h 93"/>
                  <a:gd name="T22" fmla="*/ 9 w 115"/>
                  <a:gd name="T23" fmla="*/ 33 h 93"/>
                  <a:gd name="T24" fmla="*/ 5 w 115"/>
                  <a:gd name="T25" fmla="*/ 39 h 93"/>
                  <a:gd name="T26" fmla="*/ 2 w 115"/>
                  <a:gd name="T27" fmla="*/ 45 h 93"/>
                  <a:gd name="T28" fmla="*/ 0 w 115"/>
                  <a:gd name="T29" fmla="*/ 49 h 93"/>
                  <a:gd name="T30" fmla="*/ 0 w 115"/>
                  <a:gd name="T31" fmla="*/ 51 h 93"/>
                  <a:gd name="T32" fmla="*/ 2 w 115"/>
                  <a:gd name="T33" fmla="*/ 50 h 93"/>
                  <a:gd name="T34" fmla="*/ 5 w 115"/>
                  <a:gd name="T35" fmla="*/ 46 h 93"/>
                  <a:gd name="T36" fmla="*/ 11 w 115"/>
                  <a:gd name="T37" fmla="*/ 41 h 93"/>
                  <a:gd name="T38" fmla="*/ 17 w 115"/>
                  <a:gd name="T39" fmla="*/ 34 h 93"/>
                  <a:gd name="T40" fmla="*/ 33 w 115"/>
                  <a:gd name="T41" fmla="*/ 21 h 93"/>
                  <a:gd name="T42" fmla="*/ 50 w 115"/>
                  <a:gd name="T43" fmla="*/ 7 h 93"/>
                  <a:gd name="T44" fmla="*/ 54 w 115"/>
                  <a:gd name="T45" fmla="*/ 4 h 93"/>
                  <a:gd name="T46" fmla="*/ 57 w 115"/>
                  <a:gd name="T47" fmla="*/ 3 h 93"/>
                  <a:gd name="T48" fmla="*/ 65 w 115"/>
                  <a:gd name="T49" fmla="*/ 5 h 93"/>
                  <a:gd name="T50" fmla="*/ 75 w 115"/>
                  <a:gd name="T51" fmla="*/ 9 h 93"/>
                  <a:gd name="T52" fmla="*/ 87 w 115"/>
                  <a:gd name="T53" fmla="*/ 16 h 93"/>
                  <a:gd name="T54" fmla="*/ 105 w 115"/>
                  <a:gd name="T55" fmla="*/ 29 h 93"/>
                  <a:gd name="T56" fmla="*/ 110 w 115"/>
                  <a:gd name="T57" fmla="*/ 34 h 93"/>
                  <a:gd name="T58" fmla="*/ 111 w 115"/>
                  <a:gd name="T59" fmla="*/ 3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5" y="52"/>
                    </a:lnTo>
                    <a:lnTo>
                      <a:pt x="94" y="38"/>
                    </a:lnTo>
                    <a:lnTo>
                      <a:pt x="82" y="25"/>
                    </a:lnTo>
                    <a:lnTo>
                      <a:pt x="69" y="12"/>
                    </a:lnTo>
                    <a:lnTo>
                      <a:pt x="56" y="3"/>
                    </a:lnTo>
                    <a:lnTo>
                      <a:pt x="44" y="0"/>
                    </a:lnTo>
                    <a:lnTo>
                      <a:pt x="39" y="1"/>
                    </a:lnTo>
                    <a:lnTo>
                      <a:pt x="35" y="6"/>
                    </a:lnTo>
                    <a:lnTo>
                      <a:pt x="20" y="31"/>
                    </a:lnTo>
                    <a:lnTo>
                      <a:pt x="9" y="59"/>
                    </a:lnTo>
                    <a:lnTo>
                      <a:pt x="5" y="71"/>
                    </a:lnTo>
                    <a:lnTo>
                      <a:pt x="2" y="82"/>
                    </a:lnTo>
                    <a:lnTo>
                      <a:pt x="0" y="90"/>
                    </a:lnTo>
                    <a:lnTo>
                      <a:pt x="0" y="93"/>
                    </a:lnTo>
                    <a:lnTo>
                      <a:pt x="2" y="91"/>
                    </a:lnTo>
                    <a:lnTo>
                      <a:pt x="5" y="85"/>
                    </a:lnTo>
                    <a:lnTo>
                      <a:pt x="11" y="76"/>
                    </a:lnTo>
                    <a:lnTo>
                      <a:pt x="17" y="63"/>
                    </a:lnTo>
                    <a:lnTo>
                      <a:pt x="33" y="37"/>
                    </a:lnTo>
                    <a:lnTo>
                      <a:pt x="50" y="12"/>
                    </a:lnTo>
                    <a:lnTo>
                      <a:pt x="54" y="8"/>
                    </a:lnTo>
                    <a:lnTo>
                      <a:pt x="59" y="6"/>
                    </a:lnTo>
                    <a:lnTo>
                      <a:pt x="69" y="9"/>
                    </a:lnTo>
                    <a:lnTo>
                      <a:pt x="79" y="17"/>
                    </a:lnTo>
                    <a:lnTo>
                      <a:pt x="91" y="29"/>
                    </a:lnTo>
                    <a:lnTo>
                      <a:pt x="109" y="54"/>
                    </a:lnTo>
                    <a:lnTo>
                      <a:pt x="114" y="62"/>
                    </a:lnTo>
                    <a:lnTo>
                      <a:pt x="115" y="65"/>
                    </a:lnTo>
                    <a:close/>
                  </a:path>
                </a:pathLst>
              </a:custGeom>
              <a:solidFill>
                <a:srgbClr val="00C200"/>
              </a:solidFill>
              <a:ln w="0">
                <a:solidFill>
                  <a:srgbClr val="000000"/>
                </a:solidFill>
                <a:round/>
                <a:headEnd/>
                <a:tailEnd/>
              </a:ln>
            </p:spPr>
            <p:txBody>
              <a:bodyPr/>
              <a:lstStyle/>
              <a:p>
                <a:endParaRPr lang="en-US"/>
              </a:p>
            </p:txBody>
          </p:sp>
          <p:sp>
            <p:nvSpPr>
              <p:cNvPr id="61579" name="Freeform 148"/>
              <p:cNvSpPr>
                <a:spLocks/>
              </p:cNvSpPr>
              <p:nvPr/>
            </p:nvSpPr>
            <p:spPr bwMode="auto">
              <a:xfrm>
                <a:off x="3414" y="3987"/>
                <a:ext cx="64" cy="45"/>
              </a:xfrm>
              <a:custGeom>
                <a:avLst/>
                <a:gdLst>
                  <a:gd name="T0" fmla="*/ 61 w 65"/>
                  <a:gd name="T1" fmla="*/ 22 h 52"/>
                  <a:gd name="T2" fmla="*/ 59 w 65"/>
                  <a:gd name="T3" fmla="*/ 20 h 52"/>
                  <a:gd name="T4" fmla="*/ 55 w 65"/>
                  <a:gd name="T5" fmla="*/ 17 h 52"/>
                  <a:gd name="T6" fmla="*/ 43 w 65"/>
                  <a:gd name="T7" fmla="*/ 8 h 52"/>
                  <a:gd name="T8" fmla="*/ 32 w 65"/>
                  <a:gd name="T9" fmla="*/ 2 h 52"/>
                  <a:gd name="T10" fmla="*/ 26 w 65"/>
                  <a:gd name="T11" fmla="*/ 0 h 52"/>
                  <a:gd name="T12" fmla="*/ 20 w 65"/>
                  <a:gd name="T13" fmla="*/ 3 h 52"/>
                  <a:gd name="T14" fmla="*/ 11 w 65"/>
                  <a:gd name="T15" fmla="*/ 10 h 52"/>
                  <a:gd name="T16" fmla="*/ 5 w 65"/>
                  <a:gd name="T17" fmla="*/ 19 h 52"/>
                  <a:gd name="T18" fmla="*/ 0 w 65"/>
                  <a:gd name="T19" fmla="*/ 26 h 52"/>
                  <a:gd name="T20" fmla="*/ 0 w 65"/>
                  <a:gd name="T21" fmla="*/ 29 h 52"/>
                  <a:gd name="T22" fmla="*/ 2 w 65"/>
                  <a:gd name="T23" fmla="*/ 28 h 52"/>
                  <a:gd name="T24" fmla="*/ 3 w 65"/>
                  <a:gd name="T25" fmla="*/ 26 h 52"/>
                  <a:gd name="T26" fmla="*/ 11 w 65"/>
                  <a:gd name="T27" fmla="*/ 20 h 52"/>
                  <a:gd name="T28" fmla="*/ 18 w 65"/>
                  <a:gd name="T29" fmla="*/ 12 h 52"/>
                  <a:gd name="T30" fmla="*/ 27 w 65"/>
                  <a:gd name="T31" fmla="*/ 3 h 52"/>
                  <a:gd name="T32" fmla="*/ 32 w 65"/>
                  <a:gd name="T33" fmla="*/ 3 h 52"/>
                  <a:gd name="T34" fmla="*/ 34 w 65"/>
                  <a:gd name="T35" fmla="*/ 3 h 52"/>
                  <a:gd name="T36" fmla="*/ 47 w 65"/>
                  <a:gd name="T37" fmla="*/ 10 h 52"/>
                  <a:gd name="T38" fmla="*/ 58 w 65"/>
                  <a:gd name="T39" fmla="*/ 17 h 52"/>
                  <a:gd name="T40" fmla="*/ 61 w 65"/>
                  <a:gd name="T41" fmla="*/ 20 h 52"/>
                  <a:gd name="T42" fmla="*/ 61 w 65"/>
                  <a:gd name="T43" fmla="*/ 22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2"/>
                  <a:gd name="T68" fmla="*/ 65 w 6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2">
                    <a:moveTo>
                      <a:pt x="65" y="38"/>
                    </a:moveTo>
                    <a:lnTo>
                      <a:pt x="63" y="35"/>
                    </a:lnTo>
                    <a:lnTo>
                      <a:pt x="59" y="30"/>
                    </a:lnTo>
                    <a:lnTo>
                      <a:pt x="47" y="14"/>
                    </a:lnTo>
                    <a:lnTo>
                      <a:pt x="32" y="2"/>
                    </a:lnTo>
                    <a:lnTo>
                      <a:pt x="26" y="0"/>
                    </a:lnTo>
                    <a:lnTo>
                      <a:pt x="20" y="4"/>
                    </a:lnTo>
                    <a:lnTo>
                      <a:pt x="11" y="17"/>
                    </a:lnTo>
                    <a:lnTo>
                      <a:pt x="5" y="33"/>
                    </a:lnTo>
                    <a:lnTo>
                      <a:pt x="0" y="47"/>
                    </a:lnTo>
                    <a:lnTo>
                      <a:pt x="0" y="52"/>
                    </a:lnTo>
                    <a:lnTo>
                      <a:pt x="2" y="50"/>
                    </a:lnTo>
                    <a:lnTo>
                      <a:pt x="3" y="47"/>
                    </a:lnTo>
                    <a:lnTo>
                      <a:pt x="11" y="36"/>
                    </a:lnTo>
                    <a:lnTo>
                      <a:pt x="18" y="21"/>
                    </a:lnTo>
                    <a:lnTo>
                      <a:pt x="27" y="7"/>
                    </a:lnTo>
                    <a:lnTo>
                      <a:pt x="32" y="4"/>
                    </a:lnTo>
                    <a:lnTo>
                      <a:pt x="38" y="5"/>
                    </a:lnTo>
                    <a:lnTo>
                      <a:pt x="51" y="17"/>
                    </a:lnTo>
                    <a:lnTo>
                      <a:pt x="62" y="31"/>
                    </a:lnTo>
                    <a:lnTo>
                      <a:pt x="65" y="36"/>
                    </a:lnTo>
                    <a:lnTo>
                      <a:pt x="65" y="38"/>
                    </a:lnTo>
                    <a:close/>
                  </a:path>
                </a:pathLst>
              </a:custGeom>
              <a:solidFill>
                <a:srgbClr val="00C200"/>
              </a:solidFill>
              <a:ln w="0">
                <a:solidFill>
                  <a:srgbClr val="000000"/>
                </a:solidFill>
                <a:round/>
                <a:headEnd/>
                <a:tailEnd/>
              </a:ln>
            </p:spPr>
            <p:txBody>
              <a:bodyPr/>
              <a:lstStyle/>
              <a:p>
                <a:endParaRPr lang="en-US"/>
              </a:p>
            </p:txBody>
          </p:sp>
          <p:sp>
            <p:nvSpPr>
              <p:cNvPr id="61580" name="Freeform 149"/>
              <p:cNvSpPr>
                <a:spLocks/>
              </p:cNvSpPr>
              <p:nvPr/>
            </p:nvSpPr>
            <p:spPr bwMode="auto">
              <a:xfrm>
                <a:off x="3361" y="3981"/>
                <a:ext cx="58" cy="45"/>
              </a:xfrm>
              <a:custGeom>
                <a:avLst/>
                <a:gdLst>
                  <a:gd name="T0" fmla="*/ 0 w 58"/>
                  <a:gd name="T1" fmla="*/ 8 h 52"/>
                  <a:gd name="T2" fmla="*/ 1 w 58"/>
                  <a:gd name="T3" fmla="*/ 7 h 52"/>
                  <a:gd name="T4" fmla="*/ 4 w 58"/>
                  <a:gd name="T5" fmla="*/ 7 h 52"/>
                  <a:gd name="T6" fmla="*/ 10 w 58"/>
                  <a:gd name="T7" fmla="*/ 3 h 52"/>
                  <a:gd name="T8" fmla="*/ 15 w 58"/>
                  <a:gd name="T9" fmla="*/ 3 h 52"/>
                  <a:gd name="T10" fmla="*/ 28 w 58"/>
                  <a:gd name="T11" fmla="*/ 0 h 52"/>
                  <a:gd name="T12" fmla="*/ 34 w 58"/>
                  <a:gd name="T13" fmla="*/ 0 h 52"/>
                  <a:gd name="T14" fmla="*/ 39 w 58"/>
                  <a:gd name="T15" fmla="*/ 3 h 52"/>
                  <a:gd name="T16" fmla="*/ 47 w 58"/>
                  <a:gd name="T17" fmla="*/ 10 h 52"/>
                  <a:gd name="T18" fmla="*/ 53 w 58"/>
                  <a:gd name="T19" fmla="*/ 19 h 52"/>
                  <a:gd name="T20" fmla="*/ 58 w 58"/>
                  <a:gd name="T21" fmla="*/ 27 h 52"/>
                  <a:gd name="T22" fmla="*/ 58 w 58"/>
                  <a:gd name="T23" fmla="*/ 29 h 52"/>
                  <a:gd name="T24" fmla="*/ 56 w 58"/>
                  <a:gd name="T25" fmla="*/ 29 h 52"/>
                  <a:gd name="T26" fmla="*/ 55 w 58"/>
                  <a:gd name="T27" fmla="*/ 27 h 52"/>
                  <a:gd name="T28" fmla="*/ 52 w 58"/>
                  <a:gd name="T29" fmla="*/ 24 h 52"/>
                  <a:gd name="T30" fmla="*/ 49 w 58"/>
                  <a:gd name="T31" fmla="*/ 21 h 52"/>
                  <a:gd name="T32" fmla="*/ 31 w 58"/>
                  <a:gd name="T33" fmla="*/ 3 h 52"/>
                  <a:gd name="T34" fmla="*/ 27 w 58"/>
                  <a:gd name="T35" fmla="*/ 3 h 52"/>
                  <a:gd name="T36" fmla="*/ 21 w 58"/>
                  <a:gd name="T37" fmla="*/ 3 h 52"/>
                  <a:gd name="T38" fmla="*/ 10 w 58"/>
                  <a:gd name="T39" fmla="*/ 3 h 52"/>
                  <a:gd name="T40" fmla="*/ 3 w 58"/>
                  <a:gd name="T41" fmla="*/ 7 h 52"/>
                  <a:gd name="T42" fmla="*/ 0 w 58"/>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7" y="18"/>
                    </a:lnTo>
                    <a:lnTo>
                      <a:pt x="53" y="34"/>
                    </a:lnTo>
                    <a:lnTo>
                      <a:pt x="58" y="48"/>
                    </a:lnTo>
                    <a:lnTo>
                      <a:pt x="58" y="52"/>
                    </a:lnTo>
                    <a:lnTo>
                      <a:pt x="56" y="51"/>
                    </a:lnTo>
                    <a:lnTo>
                      <a:pt x="55" y="48"/>
                    </a:lnTo>
                    <a:lnTo>
                      <a:pt x="52" y="43"/>
                    </a:lnTo>
                    <a:lnTo>
                      <a:pt x="49"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endParaRPr lang="en-US"/>
              </a:p>
            </p:txBody>
          </p:sp>
          <p:sp>
            <p:nvSpPr>
              <p:cNvPr id="61581" name="Line 150"/>
              <p:cNvSpPr>
                <a:spLocks noChangeShapeType="1"/>
              </p:cNvSpPr>
              <p:nvPr/>
            </p:nvSpPr>
            <p:spPr bwMode="auto">
              <a:xfrm flipH="1">
                <a:off x="3407" y="3917"/>
                <a:ext cx="6" cy="10"/>
              </a:xfrm>
              <a:prstGeom prst="line">
                <a:avLst/>
              </a:prstGeom>
              <a:noFill/>
              <a:ln w="0">
                <a:solidFill>
                  <a:srgbClr val="000000"/>
                </a:solidFill>
                <a:round/>
                <a:headEnd/>
                <a:tailEnd/>
              </a:ln>
            </p:spPr>
            <p:txBody>
              <a:bodyPr/>
              <a:lstStyle/>
              <a:p>
                <a:endParaRPr lang="en-US"/>
              </a:p>
            </p:txBody>
          </p:sp>
          <p:sp>
            <p:nvSpPr>
              <p:cNvPr id="61582" name="Line 151"/>
              <p:cNvSpPr>
                <a:spLocks noChangeShapeType="1"/>
              </p:cNvSpPr>
              <p:nvPr/>
            </p:nvSpPr>
            <p:spPr bwMode="auto">
              <a:xfrm>
                <a:off x="576" y="4027"/>
                <a:ext cx="1545" cy="1"/>
              </a:xfrm>
              <a:prstGeom prst="line">
                <a:avLst/>
              </a:prstGeom>
              <a:noFill/>
              <a:ln w="38100">
                <a:solidFill>
                  <a:srgbClr val="FFFF00"/>
                </a:solidFill>
                <a:round/>
                <a:headEnd/>
                <a:tailEnd/>
              </a:ln>
            </p:spPr>
            <p:txBody>
              <a:bodyPr/>
              <a:lstStyle/>
              <a:p>
                <a:endParaRPr lang="en-US"/>
              </a:p>
            </p:txBody>
          </p:sp>
          <p:sp>
            <p:nvSpPr>
              <p:cNvPr id="61583" name="Freeform 152"/>
              <p:cNvSpPr>
                <a:spLocks/>
              </p:cNvSpPr>
              <p:nvPr/>
            </p:nvSpPr>
            <p:spPr bwMode="auto">
              <a:xfrm>
                <a:off x="693" y="3991"/>
                <a:ext cx="87" cy="39"/>
              </a:xfrm>
              <a:custGeom>
                <a:avLst/>
                <a:gdLst>
                  <a:gd name="T0" fmla="*/ 84 w 88"/>
                  <a:gd name="T1" fmla="*/ 25 h 45"/>
                  <a:gd name="T2" fmla="*/ 81 w 88"/>
                  <a:gd name="T3" fmla="*/ 23 h 45"/>
                  <a:gd name="T4" fmla="*/ 75 w 88"/>
                  <a:gd name="T5" fmla="*/ 20 h 45"/>
                  <a:gd name="T6" fmla="*/ 56 w 88"/>
                  <a:gd name="T7" fmla="*/ 10 h 45"/>
                  <a:gd name="T8" fmla="*/ 44 w 88"/>
                  <a:gd name="T9" fmla="*/ 5 h 45"/>
                  <a:gd name="T10" fmla="*/ 37 w 88"/>
                  <a:gd name="T11" fmla="*/ 3 h 45"/>
                  <a:gd name="T12" fmla="*/ 28 w 88"/>
                  <a:gd name="T13" fmla="*/ 0 h 45"/>
                  <a:gd name="T14" fmla="*/ 22 w 88"/>
                  <a:gd name="T15" fmla="*/ 3 h 45"/>
                  <a:gd name="T16" fmla="*/ 6 w 88"/>
                  <a:gd name="T17" fmla="*/ 15 h 45"/>
                  <a:gd name="T18" fmla="*/ 1 w 88"/>
                  <a:gd name="T19" fmla="*/ 20 h 45"/>
                  <a:gd name="T20" fmla="*/ 0 w 88"/>
                  <a:gd name="T21" fmla="*/ 22 h 45"/>
                  <a:gd name="T22" fmla="*/ 3 w 88"/>
                  <a:gd name="T23" fmla="*/ 21 h 45"/>
                  <a:gd name="T24" fmla="*/ 7 w 88"/>
                  <a:gd name="T25" fmla="*/ 17 h 45"/>
                  <a:gd name="T26" fmla="*/ 13 w 88"/>
                  <a:gd name="T27" fmla="*/ 12 h 45"/>
                  <a:gd name="T28" fmla="*/ 22 w 88"/>
                  <a:gd name="T29" fmla="*/ 7 h 45"/>
                  <a:gd name="T30" fmla="*/ 28 w 88"/>
                  <a:gd name="T31" fmla="*/ 4 h 45"/>
                  <a:gd name="T32" fmla="*/ 37 w 88"/>
                  <a:gd name="T33" fmla="*/ 5 h 45"/>
                  <a:gd name="T34" fmla="*/ 56 w 88"/>
                  <a:gd name="T35" fmla="*/ 13 h 45"/>
                  <a:gd name="T36" fmla="*/ 76 w 88"/>
                  <a:gd name="T37" fmla="*/ 22 h 45"/>
                  <a:gd name="T38" fmla="*/ 82 w 88"/>
                  <a:gd name="T39" fmla="*/ 24 h 45"/>
                  <a:gd name="T40" fmla="*/ 84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60" y="23"/>
                    </a:lnTo>
                    <a:lnTo>
                      <a:pt x="80" y="39"/>
                    </a:lnTo>
                    <a:lnTo>
                      <a:pt x="86" y="43"/>
                    </a:lnTo>
                    <a:lnTo>
                      <a:pt x="88" y="45"/>
                    </a:lnTo>
                    <a:close/>
                  </a:path>
                </a:pathLst>
              </a:custGeom>
              <a:solidFill>
                <a:srgbClr val="00C200"/>
              </a:solidFill>
              <a:ln w="0">
                <a:solidFill>
                  <a:srgbClr val="000000"/>
                </a:solidFill>
                <a:round/>
                <a:headEnd/>
                <a:tailEnd/>
              </a:ln>
            </p:spPr>
            <p:txBody>
              <a:bodyPr/>
              <a:lstStyle/>
              <a:p>
                <a:endParaRPr lang="en-US"/>
              </a:p>
            </p:txBody>
          </p:sp>
          <p:sp>
            <p:nvSpPr>
              <p:cNvPr id="61584" name="Freeform 153"/>
              <p:cNvSpPr>
                <a:spLocks/>
              </p:cNvSpPr>
              <p:nvPr/>
            </p:nvSpPr>
            <p:spPr bwMode="auto">
              <a:xfrm>
                <a:off x="588" y="3922"/>
                <a:ext cx="103" cy="103"/>
              </a:xfrm>
              <a:custGeom>
                <a:avLst/>
                <a:gdLst>
                  <a:gd name="T0" fmla="*/ 0 w 104"/>
                  <a:gd name="T1" fmla="*/ 36 h 119"/>
                  <a:gd name="T2" fmla="*/ 3 w 104"/>
                  <a:gd name="T3" fmla="*/ 34 h 119"/>
                  <a:gd name="T4" fmla="*/ 7 w 104"/>
                  <a:gd name="T5" fmla="*/ 31 h 119"/>
                  <a:gd name="T6" fmla="*/ 10 w 104"/>
                  <a:gd name="T7" fmla="*/ 29 h 119"/>
                  <a:gd name="T8" fmla="*/ 21 w 104"/>
                  <a:gd name="T9" fmla="*/ 22 h 119"/>
                  <a:gd name="T10" fmla="*/ 34 w 104"/>
                  <a:gd name="T11" fmla="*/ 14 h 119"/>
                  <a:gd name="T12" fmla="*/ 46 w 104"/>
                  <a:gd name="T13" fmla="*/ 7 h 119"/>
                  <a:gd name="T14" fmla="*/ 56 w 104"/>
                  <a:gd name="T15" fmla="*/ 3 h 119"/>
                  <a:gd name="T16" fmla="*/ 68 w 104"/>
                  <a:gd name="T17" fmla="*/ 0 h 119"/>
                  <a:gd name="T18" fmla="*/ 72 w 104"/>
                  <a:gd name="T19" fmla="*/ 1 h 119"/>
                  <a:gd name="T20" fmla="*/ 76 w 104"/>
                  <a:gd name="T21" fmla="*/ 3 h 119"/>
                  <a:gd name="T22" fmla="*/ 84 w 104"/>
                  <a:gd name="T23" fmla="*/ 10 h 119"/>
                  <a:gd name="T24" fmla="*/ 90 w 104"/>
                  <a:gd name="T25" fmla="*/ 19 h 119"/>
                  <a:gd name="T26" fmla="*/ 97 w 104"/>
                  <a:gd name="T27" fmla="*/ 40 h 119"/>
                  <a:gd name="T28" fmla="*/ 100 w 104"/>
                  <a:gd name="T29" fmla="*/ 50 h 119"/>
                  <a:gd name="T30" fmla="*/ 100 w 104"/>
                  <a:gd name="T31" fmla="*/ 67 h 119"/>
                  <a:gd name="T32" fmla="*/ 99 w 104"/>
                  <a:gd name="T33" fmla="*/ 65 h 119"/>
                  <a:gd name="T34" fmla="*/ 97 w 104"/>
                  <a:gd name="T35" fmla="*/ 60 h 119"/>
                  <a:gd name="T36" fmla="*/ 93 w 104"/>
                  <a:gd name="T37" fmla="*/ 52 h 119"/>
                  <a:gd name="T38" fmla="*/ 88 w 104"/>
                  <a:gd name="T39" fmla="*/ 42 h 119"/>
                  <a:gd name="T40" fmla="*/ 76 w 104"/>
                  <a:gd name="T41" fmla="*/ 23 h 119"/>
                  <a:gd name="T42" fmla="*/ 69 w 104"/>
                  <a:gd name="T43" fmla="*/ 13 h 119"/>
                  <a:gd name="T44" fmla="*/ 62 w 104"/>
                  <a:gd name="T45" fmla="*/ 6 h 119"/>
                  <a:gd name="T46" fmla="*/ 57 w 104"/>
                  <a:gd name="T47" fmla="*/ 3 h 119"/>
                  <a:gd name="T48" fmla="*/ 53 w 104"/>
                  <a:gd name="T49" fmla="*/ 3 h 119"/>
                  <a:gd name="T50" fmla="*/ 46 w 104"/>
                  <a:gd name="T51" fmla="*/ 3 h 119"/>
                  <a:gd name="T52" fmla="*/ 36 w 104"/>
                  <a:gd name="T53" fmla="*/ 10 h 119"/>
                  <a:gd name="T54" fmla="*/ 24 w 104"/>
                  <a:gd name="T55" fmla="*/ 16 h 119"/>
                  <a:gd name="T56" fmla="*/ 6 w 104"/>
                  <a:gd name="T57" fmla="*/ 30 h 119"/>
                  <a:gd name="T58" fmla="*/ 1 w 104"/>
                  <a:gd name="T59" fmla="*/ 35 h 119"/>
                  <a:gd name="T60" fmla="*/ 0 w 104"/>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60" y="3"/>
                    </a:lnTo>
                    <a:lnTo>
                      <a:pt x="72" y="0"/>
                    </a:lnTo>
                    <a:lnTo>
                      <a:pt x="76" y="1"/>
                    </a:lnTo>
                    <a:lnTo>
                      <a:pt x="80" y="4"/>
                    </a:lnTo>
                    <a:lnTo>
                      <a:pt x="88" y="17"/>
                    </a:lnTo>
                    <a:lnTo>
                      <a:pt x="94" y="34"/>
                    </a:lnTo>
                    <a:lnTo>
                      <a:pt x="101" y="71"/>
                    </a:lnTo>
                    <a:lnTo>
                      <a:pt x="104" y="89"/>
                    </a:lnTo>
                    <a:lnTo>
                      <a:pt x="104" y="119"/>
                    </a:lnTo>
                    <a:lnTo>
                      <a:pt x="103" y="116"/>
                    </a:lnTo>
                    <a:lnTo>
                      <a:pt x="101" y="106"/>
                    </a:lnTo>
                    <a:lnTo>
                      <a:pt x="97" y="92"/>
                    </a:lnTo>
                    <a:lnTo>
                      <a:pt x="92" y="75"/>
                    </a:lnTo>
                    <a:lnTo>
                      <a:pt x="80" y="40"/>
                    </a:lnTo>
                    <a:lnTo>
                      <a:pt x="73" y="23"/>
                    </a:lnTo>
                    <a:lnTo>
                      <a:pt x="66" y="10"/>
                    </a:lnTo>
                    <a:lnTo>
                      <a:pt x="61" y="7"/>
                    </a:lnTo>
                    <a:lnTo>
                      <a:pt x="57" y="6"/>
                    </a:lnTo>
                    <a:lnTo>
                      <a:pt x="46" y="7"/>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585" name="Freeform 154"/>
              <p:cNvSpPr>
                <a:spLocks/>
              </p:cNvSpPr>
              <p:nvPr/>
            </p:nvSpPr>
            <p:spPr bwMode="auto">
              <a:xfrm>
                <a:off x="688" y="3930"/>
                <a:ext cx="126" cy="96"/>
              </a:xfrm>
              <a:custGeom>
                <a:avLst/>
                <a:gdLst>
                  <a:gd name="T0" fmla="*/ 123 w 127"/>
                  <a:gd name="T1" fmla="*/ 0 h 110"/>
                  <a:gd name="T2" fmla="*/ 119 w 127"/>
                  <a:gd name="T3" fmla="*/ 0 h 110"/>
                  <a:gd name="T4" fmla="*/ 110 w 127"/>
                  <a:gd name="T5" fmla="*/ 2 h 110"/>
                  <a:gd name="T6" fmla="*/ 96 w 127"/>
                  <a:gd name="T7" fmla="*/ 3 h 110"/>
                  <a:gd name="T8" fmla="*/ 81 w 127"/>
                  <a:gd name="T9" fmla="*/ 4 h 110"/>
                  <a:gd name="T10" fmla="*/ 53 w 127"/>
                  <a:gd name="T11" fmla="*/ 11 h 110"/>
                  <a:gd name="T12" fmla="*/ 39 w 127"/>
                  <a:gd name="T13" fmla="*/ 16 h 110"/>
                  <a:gd name="T14" fmla="*/ 30 w 127"/>
                  <a:gd name="T15" fmla="*/ 21 h 110"/>
                  <a:gd name="T16" fmla="*/ 18 w 127"/>
                  <a:gd name="T17" fmla="*/ 33 h 110"/>
                  <a:gd name="T18" fmla="*/ 8 w 127"/>
                  <a:gd name="T19" fmla="*/ 48 h 110"/>
                  <a:gd name="T20" fmla="*/ 3 w 127"/>
                  <a:gd name="T21" fmla="*/ 54 h 110"/>
                  <a:gd name="T22" fmla="*/ 2 w 127"/>
                  <a:gd name="T23" fmla="*/ 60 h 110"/>
                  <a:gd name="T24" fmla="*/ 0 w 127"/>
                  <a:gd name="T25" fmla="*/ 63 h 110"/>
                  <a:gd name="T26" fmla="*/ 0 w 127"/>
                  <a:gd name="T27" fmla="*/ 64 h 110"/>
                  <a:gd name="T28" fmla="*/ 2 w 127"/>
                  <a:gd name="T29" fmla="*/ 63 h 110"/>
                  <a:gd name="T30" fmla="*/ 5 w 127"/>
                  <a:gd name="T31" fmla="*/ 60 h 110"/>
                  <a:gd name="T32" fmla="*/ 9 w 127"/>
                  <a:gd name="T33" fmla="*/ 55 h 110"/>
                  <a:gd name="T34" fmla="*/ 15 w 127"/>
                  <a:gd name="T35" fmla="*/ 50 h 110"/>
                  <a:gd name="T36" fmla="*/ 29 w 127"/>
                  <a:gd name="T37" fmla="*/ 36 h 110"/>
                  <a:gd name="T38" fmla="*/ 44 w 127"/>
                  <a:gd name="T39" fmla="*/ 24 h 110"/>
                  <a:gd name="T40" fmla="*/ 53 w 127"/>
                  <a:gd name="T41" fmla="*/ 19 h 110"/>
                  <a:gd name="T42" fmla="*/ 63 w 127"/>
                  <a:gd name="T43" fmla="*/ 15 h 110"/>
                  <a:gd name="T44" fmla="*/ 89 w 127"/>
                  <a:gd name="T45" fmla="*/ 7 h 110"/>
                  <a:gd name="T46" fmla="*/ 102 w 127"/>
                  <a:gd name="T47" fmla="*/ 3 h 110"/>
                  <a:gd name="T48" fmla="*/ 113 w 127"/>
                  <a:gd name="T49" fmla="*/ 3 h 110"/>
                  <a:gd name="T50" fmla="*/ 120 w 127"/>
                  <a:gd name="T51" fmla="*/ 2 h 110"/>
                  <a:gd name="T52" fmla="*/ 123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3" y="19"/>
                    </a:lnTo>
                    <a:lnTo>
                      <a:pt x="39" y="27"/>
                    </a:lnTo>
                    <a:lnTo>
                      <a:pt x="30" y="35"/>
                    </a:lnTo>
                    <a:lnTo>
                      <a:pt x="18" y="56"/>
                    </a:lnTo>
                    <a:lnTo>
                      <a:pt x="8" y="82"/>
                    </a:lnTo>
                    <a:lnTo>
                      <a:pt x="3" y="93"/>
                    </a:lnTo>
                    <a:lnTo>
                      <a:pt x="2" y="103"/>
                    </a:lnTo>
                    <a:lnTo>
                      <a:pt x="0" y="109"/>
                    </a:lnTo>
                    <a:lnTo>
                      <a:pt x="0" y="110"/>
                    </a:lnTo>
                    <a:lnTo>
                      <a:pt x="2" y="109"/>
                    </a:lnTo>
                    <a:lnTo>
                      <a:pt x="5" y="104"/>
                    </a:lnTo>
                    <a:lnTo>
                      <a:pt x="9" y="95"/>
                    </a:lnTo>
                    <a:lnTo>
                      <a:pt x="15" y="86"/>
                    </a:lnTo>
                    <a:lnTo>
                      <a:pt x="29" y="62"/>
                    </a:lnTo>
                    <a:lnTo>
                      <a:pt x="44" y="41"/>
                    </a:lnTo>
                    <a:lnTo>
                      <a:pt x="53" y="33"/>
                    </a:lnTo>
                    <a:lnTo>
                      <a:pt x="65" y="25"/>
                    </a:lnTo>
                    <a:lnTo>
                      <a:pt x="93" y="11"/>
                    </a:lnTo>
                    <a:lnTo>
                      <a:pt x="106" y="7"/>
                    </a:lnTo>
                    <a:lnTo>
                      <a:pt x="117" y="4"/>
                    </a:lnTo>
                    <a:lnTo>
                      <a:pt x="124" y="2"/>
                    </a:lnTo>
                    <a:lnTo>
                      <a:pt x="127" y="0"/>
                    </a:lnTo>
                    <a:close/>
                  </a:path>
                </a:pathLst>
              </a:custGeom>
              <a:solidFill>
                <a:srgbClr val="00C200"/>
              </a:solidFill>
              <a:ln w="0">
                <a:solidFill>
                  <a:srgbClr val="000000"/>
                </a:solidFill>
                <a:round/>
                <a:headEnd/>
                <a:tailEnd/>
              </a:ln>
            </p:spPr>
            <p:txBody>
              <a:bodyPr/>
              <a:lstStyle/>
              <a:p>
                <a:endParaRPr lang="en-US"/>
              </a:p>
            </p:txBody>
          </p:sp>
          <p:sp>
            <p:nvSpPr>
              <p:cNvPr id="61586" name="Freeform 155"/>
              <p:cNvSpPr>
                <a:spLocks/>
              </p:cNvSpPr>
              <p:nvPr/>
            </p:nvSpPr>
            <p:spPr bwMode="auto">
              <a:xfrm>
                <a:off x="685" y="3879"/>
                <a:ext cx="125" cy="146"/>
              </a:xfrm>
              <a:custGeom>
                <a:avLst/>
                <a:gdLst>
                  <a:gd name="T0" fmla="*/ 122 w 126"/>
                  <a:gd name="T1" fmla="*/ 0 h 169"/>
                  <a:gd name="T2" fmla="*/ 117 w 126"/>
                  <a:gd name="T3" fmla="*/ 3 h 169"/>
                  <a:gd name="T4" fmla="*/ 110 w 126"/>
                  <a:gd name="T5" fmla="*/ 5 h 169"/>
                  <a:gd name="T6" fmla="*/ 98 w 126"/>
                  <a:gd name="T7" fmla="*/ 10 h 169"/>
                  <a:gd name="T8" fmla="*/ 84 w 126"/>
                  <a:gd name="T9" fmla="*/ 17 h 169"/>
                  <a:gd name="T10" fmla="*/ 59 w 126"/>
                  <a:gd name="T11" fmla="*/ 31 h 169"/>
                  <a:gd name="T12" fmla="*/ 47 w 126"/>
                  <a:gd name="T13" fmla="*/ 39 h 169"/>
                  <a:gd name="T14" fmla="*/ 36 w 126"/>
                  <a:gd name="T15" fmla="*/ 45 h 169"/>
                  <a:gd name="T16" fmla="*/ 21 w 126"/>
                  <a:gd name="T17" fmla="*/ 59 h 169"/>
                  <a:gd name="T18" fmla="*/ 9 w 126"/>
                  <a:gd name="T19" fmla="*/ 75 h 169"/>
                  <a:gd name="T20" fmla="*/ 5 w 126"/>
                  <a:gd name="T21" fmla="*/ 82 h 169"/>
                  <a:gd name="T22" fmla="*/ 2 w 126"/>
                  <a:gd name="T23" fmla="*/ 87 h 169"/>
                  <a:gd name="T24" fmla="*/ 0 w 126"/>
                  <a:gd name="T25" fmla="*/ 92 h 169"/>
                  <a:gd name="T26" fmla="*/ 0 w 126"/>
                  <a:gd name="T27" fmla="*/ 94 h 169"/>
                  <a:gd name="T28" fmla="*/ 2 w 126"/>
                  <a:gd name="T29" fmla="*/ 92 h 169"/>
                  <a:gd name="T30" fmla="*/ 6 w 126"/>
                  <a:gd name="T31" fmla="*/ 89 h 169"/>
                  <a:gd name="T32" fmla="*/ 12 w 126"/>
                  <a:gd name="T33" fmla="*/ 84 h 169"/>
                  <a:gd name="T34" fmla="*/ 18 w 126"/>
                  <a:gd name="T35" fmla="*/ 77 h 169"/>
                  <a:gd name="T36" fmla="*/ 33 w 126"/>
                  <a:gd name="T37" fmla="*/ 63 h 169"/>
                  <a:gd name="T38" fmla="*/ 50 w 126"/>
                  <a:gd name="T39" fmla="*/ 49 h 169"/>
                  <a:gd name="T40" fmla="*/ 59 w 126"/>
                  <a:gd name="T41" fmla="*/ 42 h 169"/>
                  <a:gd name="T42" fmla="*/ 66 w 126"/>
                  <a:gd name="T43" fmla="*/ 35 h 169"/>
                  <a:gd name="T44" fmla="*/ 93 w 126"/>
                  <a:gd name="T45" fmla="*/ 19 h 169"/>
                  <a:gd name="T46" fmla="*/ 104 w 126"/>
                  <a:gd name="T47" fmla="*/ 12 h 169"/>
                  <a:gd name="T48" fmla="*/ 114 w 126"/>
                  <a:gd name="T49" fmla="*/ 7 h 169"/>
                  <a:gd name="T50" fmla="*/ 120 w 126"/>
                  <a:gd name="T51" fmla="*/ 3 h 169"/>
                  <a:gd name="T52" fmla="*/ 122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8" y="31"/>
                    </a:lnTo>
                    <a:lnTo>
                      <a:pt x="59"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59" y="76"/>
                    </a:lnTo>
                    <a:lnTo>
                      <a:pt x="70" y="64"/>
                    </a:lnTo>
                    <a:lnTo>
                      <a:pt x="97" y="34"/>
                    </a:lnTo>
                    <a:lnTo>
                      <a:pt x="108" y="22"/>
                    </a:lnTo>
                    <a:lnTo>
                      <a:pt x="118" y="11"/>
                    </a:lnTo>
                    <a:lnTo>
                      <a:pt x="124" y="3"/>
                    </a:lnTo>
                    <a:lnTo>
                      <a:pt x="126" y="0"/>
                    </a:lnTo>
                    <a:close/>
                  </a:path>
                </a:pathLst>
              </a:custGeom>
              <a:solidFill>
                <a:srgbClr val="00C200"/>
              </a:solidFill>
              <a:ln w="0">
                <a:solidFill>
                  <a:srgbClr val="000000"/>
                </a:solidFill>
                <a:round/>
                <a:headEnd/>
                <a:tailEnd/>
              </a:ln>
            </p:spPr>
            <p:txBody>
              <a:bodyPr/>
              <a:lstStyle/>
              <a:p>
                <a:endParaRPr lang="en-US"/>
              </a:p>
            </p:txBody>
          </p:sp>
          <p:sp>
            <p:nvSpPr>
              <p:cNvPr id="61587" name="Freeform 156"/>
              <p:cNvSpPr>
                <a:spLocks/>
              </p:cNvSpPr>
              <p:nvPr/>
            </p:nvSpPr>
            <p:spPr bwMode="auto">
              <a:xfrm>
                <a:off x="684" y="3868"/>
                <a:ext cx="89" cy="158"/>
              </a:xfrm>
              <a:custGeom>
                <a:avLst/>
                <a:gdLst>
                  <a:gd name="T0" fmla="*/ 89 w 89"/>
                  <a:gd name="T1" fmla="*/ 0 h 182"/>
                  <a:gd name="T2" fmla="*/ 86 w 89"/>
                  <a:gd name="T3" fmla="*/ 3 h 182"/>
                  <a:gd name="T4" fmla="*/ 80 w 89"/>
                  <a:gd name="T5" fmla="*/ 7 h 182"/>
                  <a:gd name="T6" fmla="*/ 71 w 89"/>
                  <a:gd name="T7" fmla="*/ 13 h 182"/>
                  <a:gd name="T8" fmla="*/ 60 w 89"/>
                  <a:gd name="T9" fmla="*/ 22 h 182"/>
                  <a:gd name="T10" fmla="*/ 36 w 89"/>
                  <a:gd name="T11" fmla="*/ 42 h 182"/>
                  <a:gd name="T12" fmla="*/ 25 w 89"/>
                  <a:gd name="T13" fmla="*/ 49 h 182"/>
                  <a:gd name="T14" fmla="*/ 16 w 89"/>
                  <a:gd name="T15" fmla="*/ 57 h 182"/>
                  <a:gd name="T16" fmla="*/ 10 w 89"/>
                  <a:gd name="T17" fmla="*/ 63 h 182"/>
                  <a:gd name="T18" fmla="*/ 4 w 89"/>
                  <a:gd name="T19" fmla="*/ 71 h 182"/>
                  <a:gd name="T20" fmla="*/ 0 w 89"/>
                  <a:gd name="T21" fmla="*/ 86 h 182"/>
                  <a:gd name="T22" fmla="*/ 0 w 89"/>
                  <a:gd name="T23" fmla="*/ 98 h 182"/>
                  <a:gd name="T24" fmla="*/ 1 w 89"/>
                  <a:gd name="T25" fmla="*/ 102 h 182"/>
                  <a:gd name="T26" fmla="*/ 1 w 89"/>
                  <a:gd name="T27" fmla="*/ 103 h 182"/>
                  <a:gd name="T28" fmla="*/ 3 w 89"/>
                  <a:gd name="T29" fmla="*/ 102 h 182"/>
                  <a:gd name="T30" fmla="*/ 4 w 89"/>
                  <a:gd name="T31" fmla="*/ 100 h 182"/>
                  <a:gd name="T32" fmla="*/ 6 w 89"/>
                  <a:gd name="T33" fmla="*/ 94 h 182"/>
                  <a:gd name="T34" fmla="*/ 9 w 89"/>
                  <a:gd name="T35" fmla="*/ 87 h 182"/>
                  <a:gd name="T36" fmla="*/ 16 w 89"/>
                  <a:gd name="T37" fmla="*/ 71 h 182"/>
                  <a:gd name="T38" fmla="*/ 28 w 89"/>
                  <a:gd name="T39" fmla="*/ 58 h 182"/>
                  <a:gd name="T40" fmla="*/ 37 w 89"/>
                  <a:gd name="T41" fmla="*/ 50 h 182"/>
                  <a:gd name="T42" fmla="*/ 48 w 89"/>
                  <a:gd name="T43" fmla="*/ 43 h 182"/>
                  <a:gd name="T44" fmla="*/ 69 w 89"/>
                  <a:gd name="T45" fmla="*/ 23 h 182"/>
                  <a:gd name="T46" fmla="*/ 77 w 89"/>
                  <a:gd name="T47" fmla="*/ 15 h 182"/>
                  <a:gd name="T48" fmla="*/ 83 w 89"/>
                  <a:gd name="T49" fmla="*/ 7 h 182"/>
                  <a:gd name="T50" fmla="*/ 88 w 89"/>
                  <a:gd name="T51" fmla="*/ 3 h 182"/>
                  <a:gd name="T52" fmla="*/ 89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80" y="11"/>
                    </a:lnTo>
                    <a:lnTo>
                      <a:pt x="71" y="23"/>
                    </a:lnTo>
                    <a:lnTo>
                      <a:pt x="60" y="38"/>
                    </a:lnTo>
                    <a:lnTo>
                      <a:pt x="36"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endParaRPr lang="en-US"/>
              </a:p>
            </p:txBody>
          </p:sp>
          <p:sp>
            <p:nvSpPr>
              <p:cNvPr id="61588" name="Freeform 157"/>
              <p:cNvSpPr>
                <a:spLocks/>
              </p:cNvSpPr>
              <p:nvPr/>
            </p:nvSpPr>
            <p:spPr bwMode="auto">
              <a:xfrm>
                <a:off x="688" y="3949"/>
                <a:ext cx="114" cy="79"/>
              </a:xfrm>
              <a:custGeom>
                <a:avLst/>
                <a:gdLst>
                  <a:gd name="T0" fmla="*/ 111 w 115"/>
                  <a:gd name="T1" fmla="*/ 35 h 92"/>
                  <a:gd name="T2" fmla="*/ 108 w 115"/>
                  <a:gd name="T3" fmla="*/ 33 h 92"/>
                  <a:gd name="T4" fmla="*/ 101 w 115"/>
                  <a:gd name="T5" fmla="*/ 28 h 92"/>
                  <a:gd name="T6" fmla="*/ 90 w 115"/>
                  <a:gd name="T7" fmla="*/ 21 h 92"/>
                  <a:gd name="T8" fmla="*/ 78 w 115"/>
                  <a:gd name="T9" fmla="*/ 13 h 92"/>
                  <a:gd name="T10" fmla="*/ 65 w 115"/>
                  <a:gd name="T11" fmla="*/ 7 h 92"/>
                  <a:gd name="T12" fmla="*/ 56 w 115"/>
                  <a:gd name="T13" fmla="*/ 3 h 92"/>
                  <a:gd name="T14" fmla="*/ 44 w 115"/>
                  <a:gd name="T15" fmla="*/ 0 h 92"/>
                  <a:gd name="T16" fmla="*/ 39 w 115"/>
                  <a:gd name="T17" fmla="*/ 1 h 92"/>
                  <a:gd name="T18" fmla="*/ 35 w 115"/>
                  <a:gd name="T19" fmla="*/ 3 h 92"/>
                  <a:gd name="T20" fmla="*/ 20 w 115"/>
                  <a:gd name="T21" fmla="*/ 17 h 92"/>
                  <a:gd name="T22" fmla="*/ 9 w 115"/>
                  <a:gd name="T23" fmla="*/ 32 h 92"/>
                  <a:gd name="T24" fmla="*/ 5 w 115"/>
                  <a:gd name="T25" fmla="*/ 40 h 92"/>
                  <a:gd name="T26" fmla="*/ 2 w 115"/>
                  <a:gd name="T27" fmla="*/ 45 h 92"/>
                  <a:gd name="T28" fmla="*/ 0 w 115"/>
                  <a:gd name="T29" fmla="*/ 48 h 92"/>
                  <a:gd name="T30" fmla="*/ 0 w 115"/>
                  <a:gd name="T31" fmla="*/ 50 h 92"/>
                  <a:gd name="T32" fmla="*/ 2 w 115"/>
                  <a:gd name="T33" fmla="*/ 50 h 92"/>
                  <a:gd name="T34" fmla="*/ 6 w 115"/>
                  <a:gd name="T35" fmla="*/ 46 h 92"/>
                  <a:gd name="T36" fmla="*/ 12 w 115"/>
                  <a:gd name="T37" fmla="*/ 40 h 92"/>
                  <a:gd name="T38" fmla="*/ 18 w 115"/>
                  <a:gd name="T39" fmla="*/ 34 h 92"/>
                  <a:gd name="T40" fmla="*/ 33 w 115"/>
                  <a:gd name="T41" fmla="*/ 20 h 92"/>
                  <a:gd name="T42" fmla="*/ 50 w 115"/>
                  <a:gd name="T43" fmla="*/ 7 h 92"/>
                  <a:gd name="T44" fmla="*/ 54 w 115"/>
                  <a:gd name="T45" fmla="*/ 3 h 92"/>
                  <a:gd name="T46" fmla="*/ 57 w 115"/>
                  <a:gd name="T47" fmla="*/ 3 h 92"/>
                  <a:gd name="T48" fmla="*/ 65 w 115"/>
                  <a:gd name="T49" fmla="*/ 5 h 92"/>
                  <a:gd name="T50" fmla="*/ 77 w 115"/>
                  <a:gd name="T51" fmla="*/ 9 h 92"/>
                  <a:gd name="T52" fmla="*/ 98 w 115"/>
                  <a:gd name="T53" fmla="*/ 22 h 92"/>
                  <a:gd name="T54" fmla="*/ 105 w 115"/>
                  <a:gd name="T55" fmla="*/ 29 h 92"/>
                  <a:gd name="T56" fmla="*/ 110 w 115"/>
                  <a:gd name="T57" fmla="*/ 33 h 92"/>
                  <a:gd name="T58" fmla="*/ 111 w 115"/>
                  <a:gd name="T59" fmla="*/ 3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6" y="3"/>
                    </a:lnTo>
                    <a:lnTo>
                      <a:pt x="44"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50" y="12"/>
                    </a:lnTo>
                    <a:lnTo>
                      <a:pt x="54" y="7"/>
                    </a:lnTo>
                    <a:lnTo>
                      <a:pt x="59"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endParaRPr lang="en-US"/>
              </a:p>
            </p:txBody>
          </p:sp>
          <p:sp>
            <p:nvSpPr>
              <p:cNvPr id="61589" name="Freeform 158"/>
              <p:cNvSpPr>
                <a:spLocks/>
              </p:cNvSpPr>
              <p:nvPr/>
            </p:nvSpPr>
            <p:spPr bwMode="auto">
              <a:xfrm>
                <a:off x="685" y="3981"/>
                <a:ext cx="65" cy="45"/>
              </a:xfrm>
              <a:custGeom>
                <a:avLst/>
                <a:gdLst>
                  <a:gd name="T0" fmla="*/ 65 w 65"/>
                  <a:gd name="T1" fmla="*/ 23 h 51"/>
                  <a:gd name="T2" fmla="*/ 63 w 65"/>
                  <a:gd name="T3" fmla="*/ 20 h 51"/>
                  <a:gd name="T4" fmla="*/ 59 w 65"/>
                  <a:gd name="T5" fmla="*/ 18 h 51"/>
                  <a:gd name="T6" fmla="*/ 47 w 65"/>
                  <a:gd name="T7" fmla="*/ 9 h 51"/>
                  <a:gd name="T8" fmla="*/ 32 w 65"/>
                  <a:gd name="T9" fmla="*/ 2 h 51"/>
                  <a:gd name="T10" fmla="*/ 26 w 65"/>
                  <a:gd name="T11" fmla="*/ 0 h 51"/>
                  <a:gd name="T12" fmla="*/ 20 w 65"/>
                  <a:gd name="T13" fmla="*/ 3 h 51"/>
                  <a:gd name="T14" fmla="*/ 6 w 65"/>
                  <a:gd name="T15" fmla="*/ 20 h 51"/>
                  <a:gd name="T16" fmla="*/ 2 w 65"/>
                  <a:gd name="T17" fmla="*/ 28 h 51"/>
                  <a:gd name="T18" fmla="*/ 0 w 65"/>
                  <a:gd name="T19" fmla="*/ 30 h 51"/>
                  <a:gd name="T20" fmla="*/ 0 w 65"/>
                  <a:gd name="T21" fmla="*/ 31 h 51"/>
                  <a:gd name="T22" fmla="*/ 2 w 65"/>
                  <a:gd name="T23" fmla="*/ 30 h 51"/>
                  <a:gd name="T24" fmla="*/ 3 w 65"/>
                  <a:gd name="T25" fmla="*/ 28 h 51"/>
                  <a:gd name="T26" fmla="*/ 11 w 65"/>
                  <a:gd name="T27" fmla="*/ 22 h 51"/>
                  <a:gd name="T28" fmla="*/ 29 w 65"/>
                  <a:gd name="T29" fmla="*/ 4 h 51"/>
                  <a:gd name="T30" fmla="*/ 33 w 65"/>
                  <a:gd name="T31" fmla="*/ 3 h 51"/>
                  <a:gd name="T32" fmla="*/ 39 w 65"/>
                  <a:gd name="T33" fmla="*/ 4 h 51"/>
                  <a:gd name="T34" fmla="*/ 51 w 65"/>
                  <a:gd name="T35" fmla="*/ 10 h 51"/>
                  <a:gd name="T36" fmla="*/ 62 w 65"/>
                  <a:gd name="T37" fmla="*/ 19 h 51"/>
                  <a:gd name="T38" fmla="*/ 65 w 65"/>
                  <a:gd name="T39" fmla="*/ 22 h 51"/>
                  <a:gd name="T40" fmla="*/ 65 w 65"/>
                  <a:gd name="T41" fmla="*/ 23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51"/>
                  <a:gd name="T65" fmla="*/ 65 w 65"/>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51">
                    <a:moveTo>
                      <a:pt x="65" y="37"/>
                    </a:moveTo>
                    <a:lnTo>
                      <a:pt x="63" y="34"/>
                    </a:lnTo>
                    <a:lnTo>
                      <a:pt x="59" y="30"/>
                    </a:lnTo>
                    <a:lnTo>
                      <a:pt x="47" y="14"/>
                    </a:lnTo>
                    <a:lnTo>
                      <a:pt x="32" y="2"/>
                    </a:lnTo>
                    <a:lnTo>
                      <a:pt x="26" y="0"/>
                    </a:lnTo>
                    <a:lnTo>
                      <a:pt x="20" y="3"/>
                    </a:lnTo>
                    <a:lnTo>
                      <a:pt x="6" y="33"/>
                    </a:lnTo>
                    <a:lnTo>
                      <a:pt x="2" y="47"/>
                    </a:lnTo>
                    <a:lnTo>
                      <a:pt x="0" y="50"/>
                    </a:lnTo>
                    <a:lnTo>
                      <a:pt x="0" y="51"/>
                    </a:lnTo>
                    <a:lnTo>
                      <a:pt x="2" y="50"/>
                    </a:lnTo>
                    <a:lnTo>
                      <a:pt x="3" y="47"/>
                    </a:lnTo>
                    <a:lnTo>
                      <a:pt x="11" y="36"/>
                    </a:lnTo>
                    <a:lnTo>
                      <a:pt x="29" y="6"/>
                    </a:lnTo>
                    <a:lnTo>
                      <a:pt x="33" y="3"/>
                    </a:lnTo>
                    <a:lnTo>
                      <a:pt x="39" y="5"/>
                    </a:lnTo>
                    <a:lnTo>
                      <a:pt x="51" y="17"/>
                    </a:lnTo>
                    <a:lnTo>
                      <a:pt x="62" y="31"/>
                    </a:lnTo>
                    <a:lnTo>
                      <a:pt x="65" y="36"/>
                    </a:lnTo>
                    <a:lnTo>
                      <a:pt x="65" y="37"/>
                    </a:lnTo>
                    <a:close/>
                  </a:path>
                </a:pathLst>
              </a:custGeom>
              <a:solidFill>
                <a:srgbClr val="00C200"/>
              </a:solidFill>
              <a:ln w="0">
                <a:solidFill>
                  <a:srgbClr val="000000"/>
                </a:solidFill>
                <a:round/>
                <a:headEnd/>
                <a:tailEnd/>
              </a:ln>
            </p:spPr>
            <p:txBody>
              <a:bodyPr/>
              <a:lstStyle/>
              <a:p>
                <a:endParaRPr lang="en-US"/>
              </a:p>
            </p:txBody>
          </p:sp>
          <p:sp>
            <p:nvSpPr>
              <p:cNvPr id="61590" name="Freeform 159"/>
              <p:cNvSpPr>
                <a:spLocks/>
              </p:cNvSpPr>
              <p:nvPr/>
            </p:nvSpPr>
            <p:spPr bwMode="auto">
              <a:xfrm>
                <a:off x="634" y="3975"/>
                <a:ext cx="56" cy="45"/>
              </a:xfrm>
              <a:custGeom>
                <a:avLst/>
                <a:gdLst>
                  <a:gd name="T0" fmla="*/ 0 w 57"/>
                  <a:gd name="T1" fmla="*/ 8 h 52"/>
                  <a:gd name="T2" fmla="*/ 2 w 57"/>
                  <a:gd name="T3" fmla="*/ 7 h 52"/>
                  <a:gd name="T4" fmla="*/ 5 w 57"/>
                  <a:gd name="T5" fmla="*/ 6 h 52"/>
                  <a:gd name="T6" fmla="*/ 9 w 57"/>
                  <a:gd name="T7" fmla="*/ 3 h 52"/>
                  <a:gd name="T8" fmla="*/ 15 w 57"/>
                  <a:gd name="T9" fmla="*/ 3 h 52"/>
                  <a:gd name="T10" fmla="*/ 27 w 57"/>
                  <a:gd name="T11" fmla="*/ 0 h 52"/>
                  <a:gd name="T12" fmla="*/ 29 w 57"/>
                  <a:gd name="T13" fmla="*/ 0 h 52"/>
                  <a:gd name="T14" fmla="*/ 33 w 57"/>
                  <a:gd name="T15" fmla="*/ 3 h 52"/>
                  <a:gd name="T16" fmla="*/ 42 w 57"/>
                  <a:gd name="T17" fmla="*/ 10 h 52"/>
                  <a:gd name="T18" fmla="*/ 48 w 57"/>
                  <a:gd name="T19" fmla="*/ 19 h 52"/>
                  <a:gd name="T20" fmla="*/ 53 w 57"/>
                  <a:gd name="T21" fmla="*/ 27 h 52"/>
                  <a:gd name="T22" fmla="*/ 53 w 57"/>
                  <a:gd name="T23" fmla="*/ 29 h 52"/>
                  <a:gd name="T24" fmla="*/ 51 w 57"/>
                  <a:gd name="T25" fmla="*/ 29 h 52"/>
                  <a:gd name="T26" fmla="*/ 50 w 57"/>
                  <a:gd name="T27" fmla="*/ 27 h 52"/>
                  <a:gd name="T28" fmla="*/ 47 w 57"/>
                  <a:gd name="T29" fmla="*/ 24 h 52"/>
                  <a:gd name="T30" fmla="*/ 44 w 57"/>
                  <a:gd name="T31" fmla="*/ 21 h 52"/>
                  <a:gd name="T32" fmla="*/ 28 w 57"/>
                  <a:gd name="T33" fmla="*/ 3 h 52"/>
                  <a:gd name="T34" fmla="*/ 26 w 57"/>
                  <a:gd name="T35" fmla="*/ 3 h 52"/>
                  <a:gd name="T36" fmla="*/ 20 w 57"/>
                  <a:gd name="T37" fmla="*/ 3 h 52"/>
                  <a:gd name="T38" fmla="*/ 11 w 57"/>
                  <a:gd name="T39" fmla="*/ 3 h 52"/>
                  <a:gd name="T40" fmla="*/ 3 w 57"/>
                  <a:gd name="T41" fmla="*/ 7 h 52"/>
                  <a:gd name="T42" fmla="*/ 0 w 57"/>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9" y="6"/>
                    </a:lnTo>
                    <a:lnTo>
                      <a:pt x="15" y="3"/>
                    </a:lnTo>
                    <a:lnTo>
                      <a:pt x="27" y="0"/>
                    </a:lnTo>
                    <a:lnTo>
                      <a:pt x="33" y="0"/>
                    </a:lnTo>
                    <a:lnTo>
                      <a:pt x="37" y="4"/>
                    </a:lnTo>
                    <a:lnTo>
                      <a:pt x="46" y="18"/>
                    </a:lnTo>
                    <a:lnTo>
                      <a:pt x="52" y="34"/>
                    </a:lnTo>
                    <a:lnTo>
                      <a:pt x="57" y="48"/>
                    </a:lnTo>
                    <a:lnTo>
                      <a:pt x="57" y="52"/>
                    </a:lnTo>
                    <a:lnTo>
                      <a:pt x="55" y="51"/>
                    </a:lnTo>
                    <a:lnTo>
                      <a:pt x="54" y="48"/>
                    </a:lnTo>
                    <a:lnTo>
                      <a:pt x="51" y="43"/>
                    </a:lnTo>
                    <a:lnTo>
                      <a:pt x="48" y="37"/>
                    </a:lnTo>
                    <a:lnTo>
                      <a:pt x="30" y="7"/>
                    </a:lnTo>
                    <a:lnTo>
                      <a:pt x="26" y="4"/>
                    </a:lnTo>
                    <a:lnTo>
                      <a:pt x="20" y="3"/>
                    </a:lnTo>
                    <a:lnTo>
                      <a:pt x="11" y="6"/>
                    </a:lnTo>
                    <a:lnTo>
                      <a:pt x="3" y="12"/>
                    </a:lnTo>
                    <a:lnTo>
                      <a:pt x="0" y="13"/>
                    </a:lnTo>
                    <a:close/>
                  </a:path>
                </a:pathLst>
              </a:custGeom>
              <a:solidFill>
                <a:srgbClr val="00C200"/>
              </a:solidFill>
              <a:ln w="0">
                <a:solidFill>
                  <a:srgbClr val="000000"/>
                </a:solidFill>
                <a:round/>
                <a:headEnd/>
                <a:tailEnd/>
              </a:ln>
            </p:spPr>
            <p:txBody>
              <a:bodyPr/>
              <a:lstStyle/>
              <a:p>
                <a:endParaRPr lang="en-US"/>
              </a:p>
            </p:txBody>
          </p:sp>
          <p:sp>
            <p:nvSpPr>
              <p:cNvPr id="61591" name="Freeform 160"/>
              <p:cNvSpPr>
                <a:spLocks/>
              </p:cNvSpPr>
              <p:nvPr/>
            </p:nvSpPr>
            <p:spPr bwMode="auto">
              <a:xfrm>
                <a:off x="678" y="3911"/>
                <a:ext cx="33" cy="106"/>
              </a:xfrm>
              <a:custGeom>
                <a:avLst/>
                <a:gdLst>
                  <a:gd name="T0" fmla="*/ 12 w 33"/>
                  <a:gd name="T1" fmla="*/ 35 h 123"/>
                  <a:gd name="T2" fmla="*/ 7 w 33"/>
                  <a:gd name="T3" fmla="*/ 18 h 123"/>
                  <a:gd name="T4" fmla="*/ 6 w 33"/>
                  <a:gd name="T5" fmla="*/ 10 h 123"/>
                  <a:gd name="T6" fmla="*/ 4 w 33"/>
                  <a:gd name="T7" fmla="*/ 6 h 123"/>
                  <a:gd name="T8" fmla="*/ 6 w 33"/>
                  <a:gd name="T9" fmla="*/ 3 h 123"/>
                  <a:gd name="T10" fmla="*/ 7 w 33"/>
                  <a:gd name="T11" fmla="*/ 0 h 123"/>
                  <a:gd name="T12" fmla="*/ 10 w 33"/>
                  <a:gd name="T13" fmla="*/ 2 h 123"/>
                  <a:gd name="T14" fmla="*/ 15 w 33"/>
                  <a:gd name="T15" fmla="*/ 6 h 123"/>
                  <a:gd name="T16" fmla="*/ 19 w 33"/>
                  <a:gd name="T17" fmla="*/ 12 h 123"/>
                  <a:gd name="T18" fmla="*/ 24 w 33"/>
                  <a:gd name="T19" fmla="*/ 22 h 123"/>
                  <a:gd name="T20" fmla="*/ 30 w 33"/>
                  <a:gd name="T21" fmla="*/ 41 h 123"/>
                  <a:gd name="T22" fmla="*/ 31 w 33"/>
                  <a:gd name="T23" fmla="*/ 51 h 123"/>
                  <a:gd name="T24" fmla="*/ 33 w 33"/>
                  <a:gd name="T25" fmla="*/ 60 h 123"/>
                  <a:gd name="T26" fmla="*/ 33 w 33"/>
                  <a:gd name="T27" fmla="*/ 67 h 123"/>
                  <a:gd name="T28" fmla="*/ 31 w 33"/>
                  <a:gd name="T29" fmla="*/ 66 h 123"/>
                  <a:gd name="T30" fmla="*/ 30 w 33"/>
                  <a:gd name="T31" fmla="*/ 61 h 123"/>
                  <a:gd name="T32" fmla="*/ 27 w 33"/>
                  <a:gd name="T33" fmla="*/ 53 h 123"/>
                  <a:gd name="T34" fmla="*/ 24 w 33"/>
                  <a:gd name="T35" fmla="*/ 44 h 123"/>
                  <a:gd name="T36" fmla="*/ 15 w 33"/>
                  <a:gd name="T37" fmla="*/ 24 h 123"/>
                  <a:gd name="T38" fmla="*/ 10 w 33"/>
                  <a:gd name="T39" fmla="*/ 16 h 123"/>
                  <a:gd name="T40" fmla="*/ 4 w 33"/>
                  <a:gd name="T41" fmla="*/ 9 h 123"/>
                  <a:gd name="T42" fmla="*/ 1 w 33"/>
                  <a:gd name="T43" fmla="*/ 7 h 123"/>
                  <a:gd name="T44" fmla="*/ 1 w 33"/>
                  <a:gd name="T45" fmla="*/ 6 h 123"/>
                  <a:gd name="T46" fmla="*/ 0 w 33"/>
                  <a:gd name="T47" fmla="*/ 7 h 123"/>
                  <a:gd name="T48" fmla="*/ 0 w 33"/>
                  <a:gd name="T49" fmla="*/ 9 h 123"/>
                  <a:gd name="T50" fmla="*/ 1 w 33"/>
                  <a:gd name="T51" fmla="*/ 16 h 123"/>
                  <a:gd name="T52" fmla="*/ 4 w 33"/>
                  <a:gd name="T53" fmla="*/ 24 h 123"/>
                  <a:gd name="T54" fmla="*/ 9 w 33"/>
                  <a:gd name="T55" fmla="*/ 32 h 123"/>
                  <a:gd name="T56" fmla="*/ 12 w 33"/>
                  <a:gd name="T57" fmla="*/ 38 h 123"/>
                  <a:gd name="T58" fmla="*/ 12 w 33"/>
                  <a:gd name="T59" fmla="*/ 40 h 123"/>
                  <a:gd name="T60" fmla="*/ 13 w 33"/>
                  <a:gd name="T61" fmla="*/ 40 h 123"/>
                  <a:gd name="T62" fmla="*/ 12 w 33"/>
                  <a:gd name="T63" fmla="*/ 39 h 123"/>
                  <a:gd name="T64" fmla="*/ 12 w 33"/>
                  <a:gd name="T65" fmla="*/ 35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endParaRPr lang="en-US"/>
              </a:p>
            </p:txBody>
          </p:sp>
          <p:sp>
            <p:nvSpPr>
              <p:cNvPr id="61592" name="Line 161"/>
              <p:cNvSpPr>
                <a:spLocks noChangeShapeType="1"/>
              </p:cNvSpPr>
              <p:nvPr/>
            </p:nvSpPr>
            <p:spPr bwMode="auto">
              <a:xfrm flipH="1">
                <a:off x="679" y="3912"/>
                <a:ext cx="6" cy="10"/>
              </a:xfrm>
              <a:prstGeom prst="line">
                <a:avLst/>
              </a:prstGeom>
              <a:noFill/>
              <a:ln w="0">
                <a:solidFill>
                  <a:srgbClr val="000000"/>
                </a:solidFill>
                <a:round/>
                <a:headEnd/>
                <a:tailEnd/>
              </a:ln>
            </p:spPr>
            <p:txBody>
              <a:bodyPr/>
              <a:lstStyle/>
              <a:p>
                <a:endParaRPr lang="en-US"/>
              </a:p>
            </p:txBody>
          </p:sp>
          <p:sp>
            <p:nvSpPr>
              <p:cNvPr id="61593" name="Freeform 162"/>
              <p:cNvSpPr>
                <a:spLocks/>
              </p:cNvSpPr>
              <p:nvPr/>
            </p:nvSpPr>
            <p:spPr bwMode="auto">
              <a:xfrm>
                <a:off x="875" y="3991"/>
                <a:ext cx="87" cy="39"/>
              </a:xfrm>
              <a:custGeom>
                <a:avLst/>
                <a:gdLst>
                  <a:gd name="T0" fmla="*/ 84 w 88"/>
                  <a:gd name="T1" fmla="*/ 25 h 45"/>
                  <a:gd name="T2" fmla="*/ 81 w 88"/>
                  <a:gd name="T3" fmla="*/ 23 h 45"/>
                  <a:gd name="T4" fmla="*/ 75 w 88"/>
                  <a:gd name="T5" fmla="*/ 20 h 45"/>
                  <a:gd name="T6" fmla="*/ 56 w 88"/>
                  <a:gd name="T7" fmla="*/ 10 h 45"/>
                  <a:gd name="T8" fmla="*/ 44 w 88"/>
                  <a:gd name="T9" fmla="*/ 5 h 45"/>
                  <a:gd name="T10" fmla="*/ 38 w 88"/>
                  <a:gd name="T11" fmla="*/ 3 h 45"/>
                  <a:gd name="T12" fmla="*/ 29 w 88"/>
                  <a:gd name="T13" fmla="*/ 0 h 45"/>
                  <a:gd name="T14" fmla="*/ 23 w 88"/>
                  <a:gd name="T15" fmla="*/ 3 h 45"/>
                  <a:gd name="T16" fmla="*/ 6 w 88"/>
                  <a:gd name="T17" fmla="*/ 15 h 45"/>
                  <a:gd name="T18" fmla="*/ 2 w 88"/>
                  <a:gd name="T19" fmla="*/ 20 h 45"/>
                  <a:gd name="T20" fmla="*/ 0 w 88"/>
                  <a:gd name="T21" fmla="*/ 22 h 45"/>
                  <a:gd name="T22" fmla="*/ 3 w 88"/>
                  <a:gd name="T23" fmla="*/ 21 h 45"/>
                  <a:gd name="T24" fmla="*/ 8 w 88"/>
                  <a:gd name="T25" fmla="*/ 17 h 45"/>
                  <a:gd name="T26" fmla="*/ 14 w 88"/>
                  <a:gd name="T27" fmla="*/ 12 h 45"/>
                  <a:gd name="T28" fmla="*/ 23 w 88"/>
                  <a:gd name="T29" fmla="*/ 7 h 45"/>
                  <a:gd name="T30" fmla="*/ 29 w 88"/>
                  <a:gd name="T31" fmla="*/ 4 h 45"/>
                  <a:gd name="T32" fmla="*/ 38 w 88"/>
                  <a:gd name="T33" fmla="*/ 5 h 45"/>
                  <a:gd name="T34" fmla="*/ 56 w 88"/>
                  <a:gd name="T35" fmla="*/ 13 h 45"/>
                  <a:gd name="T36" fmla="*/ 77 w 88"/>
                  <a:gd name="T37" fmla="*/ 22 h 45"/>
                  <a:gd name="T38" fmla="*/ 83 w 88"/>
                  <a:gd name="T39" fmla="*/ 24 h 45"/>
                  <a:gd name="T40" fmla="*/ 84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8" y="3"/>
                    </a:lnTo>
                    <a:lnTo>
                      <a:pt x="29" y="0"/>
                    </a:lnTo>
                    <a:lnTo>
                      <a:pt x="23" y="3"/>
                    </a:lnTo>
                    <a:lnTo>
                      <a:pt x="6" y="26"/>
                    </a:lnTo>
                    <a:lnTo>
                      <a:pt x="2" y="36"/>
                    </a:lnTo>
                    <a:lnTo>
                      <a:pt x="0" y="39"/>
                    </a:lnTo>
                    <a:lnTo>
                      <a:pt x="3" y="37"/>
                    </a:lnTo>
                    <a:lnTo>
                      <a:pt x="8" y="31"/>
                    </a:lnTo>
                    <a:lnTo>
                      <a:pt x="14" y="22"/>
                    </a:lnTo>
                    <a:lnTo>
                      <a:pt x="23" y="11"/>
                    </a:lnTo>
                    <a:lnTo>
                      <a:pt x="29" y="8"/>
                    </a:lnTo>
                    <a:lnTo>
                      <a:pt x="38"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endParaRPr lang="en-US"/>
              </a:p>
            </p:txBody>
          </p:sp>
          <p:sp>
            <p:nvSpPr>
              <p:cNvPr id="61594" name="Freeform 163"/>
              <p:cNvSpPr>
                <a:spLocks/>
              </p:cNvSpPr>
              <p:nvPr/>
            </p:nvSpPr>
            <p:spPr bwMode="auto">
              <a:xfrm>
                <a:off x="772" y="3922"/>
                <a:ext cx="103" cy="103"/>
              </a:xfrm>
              <a:custGeom>
                <a:avLst/>
                <a:gdLst>
                  <a:gd name="T0" fmla="*/ 0 w 104"/>
                  <a:gd name="T1" fmla="*/ 36 h 119"/>
                  <a:gd name="T2" fmla="*/ 3 w 104"/>
                  <a:gd name="T3" fmla="*/ 34 h 119"/>
                  <a:gd name="T4" fmla="*/ 6 w 104"/>
                  <a:gd name="T5" fmla="*/ 31 h 119"/>
                  <a:gd name="T6" fmla="*/ 10 w 104"/>
                  <a:gd name="T7" fmla="*/ 29 h 119"/>
                  <a:gd name="T8" fmla="*/ 21 w 104"/>
                  <a:gd name="T9" fmla="*/ 22 h 119"/>
                  <a:gd name="T10" fmla="*/ 33 w 104"/>
                  <a:gd name="T11" fmla="*/ 14 h 119"/>
                  <a:gd name="T12" fmla="*/ 46 w 104"/>
                  <a:gd name="T13" fmla="*/ 7 h 119"/>
                  <a:gd name="T14" fmla="*/ 56 w 104"/>
                  <a:gd name="T15" fmla="*/ 3 h 119"/>
                  <a:gd name="T16" fmla="*/ 66 w 104"/>
                  <a:gd name="T17" fmla="*/ 0 h 119"/>
                  <a:gd name="T18" fmla="*/ 72 w 104"/>
                  <a:gd name="T19" fmla="*/ 1 h 119"/>
                  <a:gd name="T20" fmla="*/ 76 w 104"/>
                  <a:gd name="T21" fmla="*/ 3 h 119"/>
                  <a:gd name="T22" fmla="*/ 84 w 104"/>
                  <a:gd name="T23" fmla="*/ 10 h 119"/>
                  <a:gd name="T24" fmla="*/ 90 w 104"/>
                  <a:gd name="T25" fmla="*/ 19 h 119"/>
                  <a:gd name="T26" fmla="*/ 97 w 104"/>
                  <a:gd name="T27" fmla="*/ 40 h 119"/>
                  <a:gd name="T28" fmla="*/ 99 w 104"/>
                  <a:gd name="T29" fmla="*/ 50 h 119"/>
                  <a:gd name="T30" fmla="*/ 100 w 104"/>
                  <a:gd name="T31" fmla="*/ 59 h 119"/>
                  <a:gd name="T32" fmla="*/ 100 w 104"/>
                  <a:gd name="T33" fmla="*/ 67 h 119"/>
                  <a:gd name="T34" fmla="*/ 99 w 104"/>
                  <a:gd name="T35" fmla="*/ 65 h 119"/>
                  <a:gd name="T36" fmla="*/ 96 w 104"/>
                  <a:gd name="T37" fmla="*/ 60 h 119"/>
                  <a:gd name="T38" fmla="*/ 93 w 104"/>
                  <a:gd name="T39" fmla="*/ 52 h 119"/>
                  <a:gd name="T40" fmla="*/ 88 w 104"/>
                  <a:gd name="T41" fmla="*/ 42 h 119"/>
                  <a:gd name="T42" fmla="*/ 76 w 104"/>
                  <a:gd name="T43" fmla="*/ 23 h 119"/>
                  <a:gd name="T44" fmla="*/ 69 w 104"/>
                  <a:gd name="T45" fmla="*/ 13 h 119"/>
                  <a:gd name="T46" fmla="*/ 62 w 104"/>
                  <a:gd name="T47" fmla="*/ 6 h 119"/>
                  <a:gd name="T48" fmla="*/ 57 w 104"/>
                  <a:gd name="T49" fmla="*/ 3 h 119"/>
                  <a:gd name="T50" fmla="*/ 53 w 104"/>
                  <a:gd name="T51" fmla="*/ 3 h 119"/>
                  <a:gd name="T52" fmla="*/ 46 w 104"/>
                  <a:gd name="T53" fmla="*/ 3 h 119"/>
                  <a:gd name="T54" fmla="*/ 34 w 104"/>
                  <a:gd name="T55" fmla="*/ 10 h 119"/>
                  <a:gd name="T56" fmla="*/ 13 w 104"/>
                  <a:gd name="T57" fmla="*/ 23 h 119"/>
                  <a:gd name="T58" fmla="*/ 6 w 104"/>
                  <a:gd name="T59" fmla="*/ 30 h 119"/>
                  <a:gd name="T60" fmla="*/ 1 w 104"/>
                  <a:gd name="T61" fmla="*/ 35 h 119"/>
                  <a:gd name="T62" fmla="*/ 0 w 104"/>
                  <a:gd name="T63" fmla="*/ 36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19"/>
                  <a:gd name="T98" fmla="*/ 104 w 104"/>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19">
                    <a:moveTo>
                      <a:pt x="0" y="65"/>
                    </a:moveTo>
                    <a:lnTo>
                      <a:pt x="3" y="60"/>
                    </a:lnTo>
                    <a:lnTo>
                      <a:pt x="6" y="57"/>
                    </a:lnTo>
                    <a:lnTo>
                      <a:pt x="10" y="51"/>
                    </a:lnTo>
                    <a:lnTo>
                      <a:pt x="21" y="38"/>
                    </a:lnTo>
                    <a:lnTo>
                      <a:pt x="33" y="24"/>
                    </a:lnTo>
                    <a:lnTo>
                      <a:pt x="46" y="12"/>
                    </a:lnTo>
                    <a:lnTo>
                      <a:pt x="60" y="3"/>
                    </a:lnTo>
                    <a:lnTo>
                      <a:pt x="70" y="0"/>
                    </a:lnTo>
                    <a:lnTo>
                      <a:pt x="76" y="1"/>
                    </a:lnTo>
                    <a:lnTo>
                      <a:pt x="80" y="4"/>
                    </a:lnTo>
                    <a:lnTo>
                      <a:pt x="88" y="17"/>
                    </a:lnTo>
                    <a:lnTo>
                      <a:pt x="94" y="34"/>
                    </a:lnTo>
                    <a:lnTo>
                      <a:pt x="101" y="71"/>
                    </a:lnTo>
                    <a:lnTo>
                      <a:pt x="103" y="89"/>
                    </a:lnTo>
                    <a:lnTo>
                      <a:pt x="104" y="105"/>
                    </a:lnTo>
                    <a:lnTo>
                      <a:pt x="104" y="119"/>
                    </a:lnTo>
                    <a:lnTo>
                      <a:pt x="103" y="116"/>
                    </a:lnTo>
                    <a:lnTo>
                      <a:pt x="100" y="106"/>
                    </a:lnTo>
                    <a:lnTo>
                      <a:pt x="97" y="92"/>
                    </a:lnTo>
                    <a:lnTo>
                      <a:pt x="92" y="75"/>
                    </a:lnTo>
                    <a:lnTo>
                      <a:pt x="80" y="40"/>
                    </a:lnTo>
                    <a:lnTo>
                      <a:pt x="73" y="23"/>
                    </a:lnTo>
                    <a:lnTo>
                      <a:pt x="66" y="10"/>
                    </a:lnTo>
                    <a:lnTo>
                      <a:pt x="61" y="7"/>
                    </a:lnTo>
                    <a:lnTo>
                      <a:pt x="57"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595" name="Freeform 164"/>
              <p:cNvSpPr>
                <a:spLocks/>
              </p:cNvSpPr>
              <p:nvPr/>
            </p:nvSpPr>
            <p:spPr bwMode="auto">
              <a:xfrm>
                <a:off x="871" y="3930"/>
                <a:ext cx="126" cy="96"/>
              </a:xfrm>
              <a:custGeom>
                <a:avLst/>
                <a:gdLst>
                  <a:gd name="T0" fmla="*/ 123 w 127"/>
                  <a:gd name="T1" fmla="*/ 0 h 110"/>
                  <a:gd name="T2" fmla="*/ 118 w 127"/>
                  <a:gd name="T3" fmla="*/ 0 h 110"/>
                  <a:gd name="T4" fmla="*/ 109 w 127"/>
                  <a:gd name="T5" fmla="*/ 2 h 110"/>
                  <a:gd name="T6" fmla="*/ 96 w 127"/>
                  <a:gd name="T7" fmla="*/ 3 h 110"/>
                  <a:gd name="T8" fmla="*/ 81 w 127"/>
                  <a:gd name="T9" fmla="*/ 4 h 110"/>
                  <a:gd name="T10" fmla="*/ 54 w 127"/>
                  <a:gd name="T11" fmla="*/ 11 h 110"/>
                  <a:gd name="T12" fmla="*/ 40 w 127"/>
                  <a:gd name="T13" fmla="*/ 16 h 110"/>
                  <a:gd name="T14" fmla="*/ 31 w 127"/>
                  <a:gd name="T15" fmla="*/ 21 h 110"/>
                  <a:gd name="T16" fmla="*/ 18 w 127"/>
                  <a:gd name="T17" fmla="*/ 33 h 110"/>
                  <a:gd name="T18" fmla="*/ 7 w 127"/>
                  <a:gd name="T19" fmla="*/ 48 h 110"/>
                  <a:gd name="T20" fmla="*/ 4 w 127"/>
                  <a:gd name="T21" fmla="*/ 54 h 110"/>
                  <a:gd name="T22" fmla="*/ 1 w 127"/>
                  <a:gd name="T23" fmla="*/ 60 h 110"/>
                  <a:gd name="T24" fmla="*/ 0 w 127"/>
                  <a:gd name="T25" fmla="*/ 63 h 110"/>
                  <a:gd name="T26" fmla="*/ 0 w 127"/>
                  <a:gd name="T27" fmla="*/ 64 h 110"/>
                  <a:gd name="T28" fmla="*/ 1 w 127"/>
                  <a:gd name="T29" fmla="*/ 63 h 110"/>
                  <a:gd name="T30" fmla="*/ 6 w 127"/>
                  <a:gd name="T31" fmla="*/ 60 h 110"/>
                  <a:gd name="T32" fmla="*/ 10 w 127"/>
                  <a:gd name="T33" fmla="*/ 55 h 110"/>
                  <a:gd name="T34" fmla="*/ 16 w 127"/>
                  <a:gd name="T35" fmla="*/ 50 h 110"/>
                  <a:gd name="T36" fmla="*/ 30 w 127"/>
                  <a:gd name="T37" fmla="*/ 36 h 110"/>
                  <a:gd name="T38" fmla="*/ 43 w 127"/>
                  <a:gd name="T39" fmla="*/ 24 h 110"/>
                  <a:gd name="T40" fmla="*/ 52 w 127"/>
                  <a:gd name="T41" fmla="*/ 19 h 110"/>
                  <a:gd name="T42" fmla="*/ 63 w 127"/>
                  <a:gd name="T43" fmla="*/ 15 h 110"/>
                  <a:gd name="T44" fmla="*/ 90 w 127"/>
                  <a:gd name="T45" fmla="*/ 7 h 110"/>
                  <a:gd name="T46" fmla="*/ 103 w 127"/>
                  <a:gd name="T47" fmla="*/ 3 h 110"/>
                  <a:gd name="T48" fmla="*/ 114 w 127"/>
                  <a:gd name="T49" fmla="*/ 3 h 110"/>
                  <a:gd name="T50" fmla="*/ 121 w 127"/>
                  <a:gd name="T51" fmla="*/ 2 h 110"/>
                  <a:gd name="T52" fmla="*/ 123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2"/>
                    </a:lnTo>
                    <a:lnTo>
                      <a:pt x="100" y="5"/>
                    </a:lnTo>
                    <a:lnTo>
                      <a:pt x="85" y="8"/>
                    </a:lnTo>
                    <a:lnTo>
                      <a:pt x="54"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7" y="0"/>
                    </a:lnTo>
                    <a:close/>
                  </a:path>
                </a:pathLst>
              </a:custGeom>
              <a:solidFill>
                <a:srgbClr val="00C200"/>
              </a:solidFill>
              <a:ln w="0">
                <a:solidFill>
                  <a:srgbClr val="000000"/>
                </a:solidFill>
                <a:round/>
                <a:headEnd/>
                <a:tailEnd/>
              </a:ln>
            </p:spPr>
            <p:txBody>
              <a:bodyPr/>
              <a:lstStyle/>
              <a:p>
                <a:endParaRPr lang="en-US"/>
              </a:p>
            </p:txBody>
          </p:sp>
          <p:sp>
            <p:nvSpPr>
              <p:cNvPr id="61596" name="Freeform 165"/>
              <p:cNvSpPr>
                <a:spLocks/>
              </p:cNvSpPr>
              <p:nvPr/>
            </p:nvSpPr>
            <p:spPr bwMode="auto">
              <a:xfrm>
                <a:off x="869" y="3879"/>
                <a:ext cx="125" cy="146"/>
              </a:xfrm>
              <a:custGeom>
                <a:avLst/>
                <a:gdLst>
                  <a:gd name="T0" fmla="*/ 122 w 126"/>
                  <a:gd name="T1" fmla="*/ 0 h 169"/>
                  <a:gd name="T2" fmla="*/ 117 w 126"/>
                  <a:gd name="T3" fmla="*/ 3 h 169"/>
                  <a:gd name="T4" fmla="*/ 110 w 126"/>
                  <a:gd name="T5" fmla="*/ 5 h 169"/>
                  <a:gd name="T6" fmla="*/ 98 w 126"/>
                  <a:gd name="T7" fmla="*/ 10 h 169"/>
                  <a:gd name="T8" fmla="*/ 83 w 126"/>
                  <a:gd name="T9" fmla="*/ 17 h 169"/>
                  <a:gd name="T10" fmla="*/ 57 w 126"/>
                  <a:gd name="T11" fmla="*/ 31 h 169"/>
                  <a:gd name="T12" fmla="*/ 45 w 126"/>
                  <a:gd name="T13" fmla="*/ 39 h 169"/>
                  <a:gd name="T14" fmla="*/ 35 w 126"/>
                  <a:gd name="T15" fmla="*/ 45 h 169"/>
                  <a:gd name="T16" fmla="*/ 20 w 126"/>
                  <a:gd name="T17" fmla="*/ 59 h 169"/>
                  <a:gd name="T18" fmla="*/ 9 w 126"/>
                  <a:gd name="T19" fmla="*/ 75 h 169"/>
                  <a:gd name="T20" fmla="*/ 5 w 126"/>
                  <a:gd name="T21" fmla="*/ 82 h 169"/>
                  <a:gd name="T22" fmla="*/ 2 w 126"/>
                  <a:gd name="T23" fmla="*/ 87 h 169"/>
                  <a:gd name="T24" fmla="*/ 0 w 126"/>
                  <a:gd name="T25" fmla="*/ 92 h 169"/>
                  <a:gd name="T26" fmla="*/ 0 w 126"/>
                  <a:gd name="T27" fmla="*/ 94 h 169"/>
                  <a:gd name="T28" fmla="*/ 2 w 126"/>
                  <a:gd name="T29" fmla="*/ 92 h 169"/>
                  <a:gd name="T30" fmla="*/ 6 w 126"/>
                  <a:gd name="T31" fmla="*/ 89 h 169"/>
                  <a:gd name="T32" fmla="*/ 11 w 126"/>
                  <a:gd name="T33" fmla="*/ 84 h 169"/>
                  <a:gd name="T34" fmla="*/ 18 w 126"/>
                  <a:gd name="T35" fmla="*/ 77 h 169"/>
                  <a:gd name="T36" fmla="*/ 33 w 126"/>
                  <a:gd name="T37" fmla="*/ 63 h 169"/>
                  <a:gd name="T38" fmla="*/ 50 w 126"/>
                  <a:gd name="T39" fmla="*/ 49 h 169"/>
                  <a:gd name="T40" fmla="*/ 59 w 126"/>
                  <a:gd name="T41" fmla="*/ 42 h 169"/>
                  <a:gd name="T42" fmla="*/ 66 w 126"/>
                  <a:gd name="T43" fmla="*/ 35 h 169"/>
                  <a:gd name="T44" fmla="*/ 92 w 126"/>
                  <a:gd name="T45" fmla="*/ 19 h 169"/>
                  <a:gd name="T46" fmla="*/ 104 w 126"/>
                  <a:gd name="T47" fmla="*/ 12 h 169"/>
                  <a:gd name="T48" fmla="*/ 113 w 126"/>
                  <a:gd name="T49" fmla="*/ 7 h 169"/>
                  <a:gd name="T50" fmla="*/ 120 w 126"/>
                  <a:gd name="T51" fmla="*/ 3 h 169"/>
                  <a:gd name="T52" fmla="*/ 122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50" y="88"/>
                    </a:lnTo>
                    <a:lnTo>
                      <a:pt x="59"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endParaRPr lang="en-US"/>
              </a:p>
            </p:txBody>
          </p:sp>
          <p:sp>
            <p:nvSpPr>
              <p:cNvPr id="61597" name="Freeform 166"/>
              <p:cNvSpPr>
                <a:spLocks/>
              </p:cNvSpPr>
              <p:nvPr/>
            </p:nvSpPr>
            <p:spPr bwMode="auto">
              <a:xfrm>
                <a:off x="866" y="3868"/>
                <a:ext cx="90" cy="158"/>
              </a:xfrm>
              <a:custGeom>
                <a:avLst/>
                <a:gdLst>
                  <a:gd name="T0" fmla="*/ 87 w 91"/>
                  <a:gd name="T1" fmla="*/ 0 h 182"/>
                  <a:gd name="T2" fmla="*/ 84 w 91"/>
                  <a:gd name="T3" fmla="*/ 3 h 182"/>
                  <a:gd name="T4" fmla="*/ 77 w 91"/>
                  <a:gd name="T5" fmla="*/ 7 h 182"/>
                  <a:gd name="T6" fmla="*/ 68 w 91"/>
                  <a:gd name="T7" fmla="*/ 13 h 182"/>
                  <a:gd name="T8" fmla="*/ 58 w 91"/>
                  <a:gd name="T9" fmla="*/ 22 h 182"/>
                  <a:gd name="T10" fmla="*/ 38 w 91"/>
                  <a:gd name="T11" fmla="*/ 42 h 182"/>
                  <a:gd name="T12" fmla="*/ 26 w 91"/>
                  <a:gd name="T13" fmla="*/ 49 h 182"/>
                  <a:gd name="T14" fmla="*/ 17 w 91"/>
                  <a:gd name="T15" fmla="*/ 57 h 182"/>
                  <a:gd name="T16" fmla="*/ 11 w 91"/>
                  <a:gd name="T17" fmla="*/ 63 h 182"/>
                  <a:gd name="T18" fmla="*/ 5 w 91"/>
                  <a:gd name="T19" fmla="*/ 71 h 182"/>
                  <a:gd name="T20" fmla="*/ 2 w 91"/>
                  <a:gd name="T21" fmla="*/ 86 h 182"/>
                  <a:gd name="T22" fmla="*/ 0 w 91"/>
                  <a:gd name="T23" fmla="*/ 92 h 182"/>
                  <a:gd name="T24" fmla="*/ 2 w 91"/>
                  <a:gd name="T25" fmla="*/ 98 h 182"/>
                  <a:gd name="T26" fmla="*/ 2 w 91"/>
                  <a:gd name="T27" fmla="*/ 102 h 182"/>
                  <a:gd name="T28" fmla="*/ 3 w 91"/>
                  <a:gd name="T29" fmla="*/ 103 h 182"/>
                  <a:gd name="T30" fmla="*/ 5 w 91"/>
                  <a:gd name="T31" fmla="*/ 102 h 182"/>
                  <a:gd name="T32" fmla="*/ 6 w 91"/>
                  <a:gd name="T33" fmla="*/ 100 h 182"/>
                  <a:gd name="T34" fmla="*/ 8 w 91"/>
                  <a:gd name="T35" fmla="*/ 94 h 182"/>
                  <a:gd name="T36" fmla="*/ 11 w 91"/>
                  <a:gd name="T37" fmla="*/ 87 h 182"/>
                  <a:gd name="T38" fmla="*/ 18 w 91"/>
                  <a:gd name="T39" fmla="*/ 71 h 182"/>
                  <a:gd name="T40" fmla="*/ 30 w 91"/>
                  <a:gd name="T41" fmla="*/ 58 h 182"/>
                  <a:gd name="T42" fmla="*/ 39 w 91"/>
                  <a:gd name="T43" fmla="*/ 50 h 182"/>
                  <a:gd name="T44" fmla="*/ 45 w 91"/>
                  <a:gd name="T45" fmla="*/ 43 h 182"/>
                  <a:gd name="T46" fmla="*/ 65 w 91"/>
                  <a:gd name="T47" fmla="*/ 23 h 182"/>
                  <a:gd name="T48" fmla="*/ 74 w 91"/>
                  <a:gd name="T49" fmla="*/ 15 h 182"/>
                  <a:gd name="T50" fmla="*/ 81 w 91"/>
                  <a:gd name="T51" fmla="*/ 7 h 182"/>
                  <a:gd name="T52" fmla="*/ 86 w 91"/>
                  <a:gd name="T53" fmla="*/ 3 h 182"/>
                  <a:gd name="T54" fmla="*/ 87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2" y="38"/>
                    </a:lnTo>
                    <a:lnTo>
                      <a:pt x="38" y="72"/>
                    </a:lnTo>
                    <a:lnTo>
                      <a:pt x="26" y="88"/>
                    </a:lnTo>
                    <a:lnTo>
                      <a:pt x="17" y="100"/>
                    </a:lnTo>
                    <a:lnTo>
                      <a:pt x="11" y="111"/>
                    </a:lnTo>
                    <a:lnTo>
                      <a:pt x="5"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endParaRPr lang="en-US"/>
              </a:p>
            </p:txBody>
          </p:sp>
          <p:sp>
            <p:nvSpPr>
              <p:cNvPr id="61598" name="Freeform 167"/>
              <p:cNvSpPr>
                <a:spLocks/>
              </p:cNvSpPr>
              <p:nvPr/>
            </p:nvSpPr>
            <p:spPr bwMode="auto">
              <a:xfrm>
                <a:off x="871" y="3949"/>
                <a:ext cx="114" cy="79"/>
              </a:xfrm>
              <a:custGeom>
                <a:avLst/>
                <a:gdLst>
                  <a:gd name="T0" fmla="*/ 111 w 115"/>
                  <a:gd name="T1" fmla="*/ 35 h 92"/>
                  <a:gd name="T2" fmla="*/ 108 w 115"/>
                  <a:gd name="T3" fmla="*/ 33 h 92"/>
                  <a:gd name="T4" fmla="*/ 100 w 115"/>
                  <a:gd name="T5" fmla="*/ 28 h 92"/>
                  <a:gd name="T6" fmla="*/ 90 w 115"/>
                  <a:gd name="T7" fmla="*/ 21 h 92"/>
                  <a:gd name="T8" fmla="*/ 78 w 115"/>
                  <a:gd name="T9" fmla="*/ 13 h 92"/>
                  <a:gd name="T10" fmla="*/ 66 w 115"/>
                  <a:gd name="T11" fmla="*/ 7 h 92"/>
                  <a:gd name="T12" fmla="*/ 57 w 115"/>
                  <a:gd name="T13" fmla="*/ 3 h 92"/>
                  <a:gd name="T14" fmla="*/ 45 w 115"/>
                  <a:gd name="T15" fmla="*/ 0 h 92"/>
                  <a:gd name="T16" fmla="*/ 40 w 115"/>
                  <a:gd name="T17" fmla="*/ 1 h 92"/>
                  <a:gd name="T18" fmla="*/ 36 w 115"/>
                  <a:gd name="T19" fmla="*/ 3 h 92"/>
                  <a:gd name="T20" fmla="*/ 21 w 115"/>
                  <a:gd name="T21" fmla="*/ 17 h 92"/>
                  <a:gd name="T22" fmla="*/ 9 w 115"/>
                  <a:gd name="T23" fmla="*/ 32 h 92"/>
                  <a:gd name="T24" fmla="*/ 4 w 115"/>
                  <a:gd name="T25" fmla="*/ 40 h 92"/>
                  <a:gd name="T26" fmla="*/ 1 w 115"/>
                  <a:gd name="T27" fmla="*/ 45 h 92"/>
                  <a:gd name="T28" fmla="*/ 0 w 115"/>
                  <a:gd name="T29" fmla="*/ 48 h 92"/>
                  <a:gd name="T30" fmla="*/ 0 w 115"/>
                  <a:gd name="T31" fmla="*/ 50 h 92"/>
                  <a:gd name="T32" fmla="*/ 1 w 115"/>
                  <a:gd name="T33" fmla="*/ 50 h 92"/>
                  <a:gd name="T34" fmla="*/ 6 w 115"/>
                  <a:gd name="T35" fmla="*/ 46 h 92"/>
                  <a:gd name="T36" fmla="*/ 12 w 115"/>
                  <a:gd name="T37" fmla="*/ 40 h 92"/>
                  <a:gd name="T38" fmla="*/ 18 w 115"/>
                  <a:gd name="T39" fmla="*/ 34 h 92"/>
                  <a:gd name="T40" fmla="*/ 33 w 115"/>
                  <a:gd name="T41" fmla="*/ 20 h 92"/>
                  <a:gd name="T42" fmla="*/ 49 w 115"/>
                  <a:gd name="T43" fmla="*/ 7 h 92"/>
                  <a:gd name="T44" fmla="*/ 54 w 115"/>
                  <a:gd name="T45" fmla="*/ 3 h 92"/>
                  <a:gd name="T46" fmla="*/ 57 w 115"/>
                  <a:gd name="T47" fmla="*/ 3 h 92"/>
                  <a:gd name="T48" fmla="*/ 64 w 115"/>
                  <a:gd name="T49" fmla="*/ 5 h 92"/>
                  <a:gd name="T50" fmla="*/ 76 w 115"/>
                  <a:gd name="T51" fmla="*/ 9 h 92"/>
                  <a:gd name="T52" fmla="*/ 97 w 115"/>
                  <a:gd name="T53" fmla="*/ 22 h 92"/>
                  <a:gd name="T54" fmla="*/ 105 w 115"/>
                  <a:gd name="T55" fmla="*/ 29 h 92"/>
                  <a:gd name="T56" fmla="*/ 109 w 115"/>
                  <a:gd name="T57" fmla="*/ 33 h 92"/>
                  <a:gd name="T58" fmla="*/ 111 w 115"/>
                  <a:gd name="T59" fmla="*/ 3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70" y="12"/>
                    </a:lnTo>
                    <a:lnTo>
                      <a:pt x="57" y="3"/>
                    </a:lnTo>
                    <a:lnTo>
                      <a:pt x="45"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4" y="7"/>
                    </a:lnTo>
                    <a:lnTo>
                      <a:pt x="58" y="6"/>
                    </a:lnTo>
                    <a:lnTo>
                      <a:pt x="68" y="9"/>
                    </a:lnTo>
                    <a:lnTo>
                      <a:pt x="80" y="17"/>
                    </a:lnTo>
                    <a:lnTo>
                      <a:pt x="101" y="41"/>
                    </a:lnTo>
                    <a:lnTo>
                      <a:pt x="109" y="54"/>
                    </a:lnTo>
                    <a:lnTo>
                      <a:pt x="113" y="61"/>
                    </a:lnTo>
                    <a:lnTo>
                      <a:pt x="115" y="65"/>
                    </a:lnTo>
                    <a:close/>
                  </a:path>
                </a:pathLst>
              </a:custGeom>
              <a:solidFill>
                <a:srgbClr val="00C200"/>
              </a:solidFill>
              <a:ln w="0">
                <a:solidFill>
                  <a:srgbClr val="000000"/>
                </a:solidFill>
                <a:round/>
                <a:headEnd/>
                <a:tailEnd/>
              </a:ln>
            </p:spPr>
            <p:txBody>
              <a:bodyPr/>
              <a:lstStyle/>
              <a:p>
                <a:endParaRPr lang="en-US"/>
              </a:p>
            </p:txBody>
          </p:sp>
          <p:sp>
            <p:nvSpPr>
              <p:cNvPr id="61599" name="Freeform 168"/>
              <p:cNvSpPr>
                <a:spLocks/>
              </p:cNvSpPr>
              <p:nvPr/>
            </p:nvSpPr>
            <p:spPr bwMode="auto">
              <a:xfrm>
                <a:off x="869" y="3981"/>
                <a:ext cx="63" cy="45"/>
              </a:xfrm>
              <a:custGeom>
                <a:avLst/>
                <a:gdLst>
                  <a:gd name="T0" fmla="*/ 60 w 64"/>
                  <a:gd name="T1" fmla="*/ 23 h 51"/>
                  <a:gd name="T2" fmla="*/ 59 w 64"/>
                  <a:gd name="T3" fmla="*/ 20 h 51"/>
                  <a:gd name="T4" fmla="*/ 55 w 64"/>
                  <a:gd name="T5" fmla="*/ 18 h 51"/>
                  <a:gd name="T6" fmla="*/ 43 w 64"/>
                  <a:gd name="T7" fmla="*/ 9 h 51"/>
                  <a:gd name="T8" fmla="*/ 32 w 64"/>
                  <a:gd name="T9" fmla="*/ 2 h 51"/>
                  <a:gd name="T10" fmla="*/ 26 w 64"/>
                  <a:gd name="T11" fmla="*/ 0 h 51"/>
                  <a:gd name="T12" fmla="*/ 20 w 64"/>
                  <a:gd name="T13" fmla="*/ 3 h 51"/>
                  <a:gd name="T14" fmla="*/ 11 w 64"/>
                  <a:gd name="T15" fmla="*/ 10 h 51"/>
                  <a:gd name="T16" fmla="*/ 5 w 64"/>
                  <a:gd name="T17" fmla="*/ 20 h 51"/>
                  <a:gd name="T18" fmla="*/ 0 w 64"/>
                  <a:gd name="T19" fmla="*/ 28 h 51"/>
                  <a:gd name="T20" fmla="*/ 0 w 64"/>
                  <a:gd name="T21" fmla="*/ 31 h 51"/>
                  <a:gd name="T22" fmla="*/ 2 w 64"/>
                  <a:gd name="T23" fmla="*/ 30 h 51"/>
                  <a:gd name="T24" fmla="*/ 3 w 64"/>
                  <a:gd name="T25" fmla="*/ 28 h 51"/>
                  <a:gd name="T26" fmla="*/ 9 w 64"/>
                  <a:gd name="T27" fmla="*/ 22 h 51"/>
                  <a:gd name="T28" fmla="*/ 27 w 64"/>
                  <a:gd name="T29" fmla="*/ 4 h 51"/>
                  <a:gd name="T30" fmla="*/ 32 w 64"/>
                  <a:gd name="T31" fmla="*/ 3 h 51"/>
                  <a:gd name="T32" fmla="*/ 34 w 64"/>
                  <a:gd name="T33" fmla="*/ 4 h 51"/>
                  <a:gd name="T34" fmla="*/ 47 w 64"/>
                  <a:gd name="T35" fmla="*/ 10 h 51"/>
                  <a:gd name="T36" fmla="*/ 56 w 64"/>
                  <a:gd name="T37" fmla="*/ 19 h 51"/>
                  <a:gd name="T38" fmla="*/ 59 w 64"/>
                  <a:gd name="T39" fmla="*/ 22 h 51"/>
                  <a:gd name="T40" fmla="*/ 60 w 64"/>
                  <a:gd name="T41" fmla="*/ 23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9" y="30"/>
                    </a:lnTo>
                    <a:lnTo>
                      <a:pt x="47"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0" y="31"/>
                    </a:lnTo>
                    <a:lnTo>
                      <a:pt x="63" y="36"/>
                    </a:lnTo>
                    <a:lnTo>
                      <a:pt x="64" y="37"/>
                    </a:lnTo>
                    <a:close/>
                  </a:path>
                </a:pathLst>
              </a:custGeom>
              <a:solidFill>
                <a:srgbClr val="00C200"/>
              </a:solidFill>
              <a:ln w="0">
                <a:solidFill>
                  <a:srgbClr val="000000"/>
                </a:solidFill>
                <a:round/>
                <a:headEnd/>
                <a:tailEnd/>
              </a:ln>
            </p:spPr>
            <p:txBody>
              <a:bodyPr/>
              <a:lstStyle/>
              <a:p>
                <a:endParaRPr lang="en-US"/>
              </a:p>
            </p:txBody>
          </p:sp>
          <p:sp>
            <p:nvSpPr>
              <p:cNvPr id="61600" name="Freeform 169"/>
              <p:cNvSpPr>
                <a:spLocks/>
              </p:cNvSpPr>
              <p:nvPr/>
            </p:nvSpPr>
            <p:spPr bwMode="auto">
              <a:xfrm>
                <a:off x="816" y="3975"/>
                <a:ext cx="58" cy="45"/>
              </a:xfrm>
              <a:custGeom>
                <a:avLst/>
                <a:gdLst>
                  <a:gd name="T0" fmla="*/ 0 w 58"/>
                  <a:gd name="T1" fmla="*/ 8 h 52"/>
                  <a:gd name="T2" fmla="*/ 1 w 58"/>
                  <a:gd name="T3" fmla="*/ 7 h 52"/>
                  <a:gd name="T4" fmla="*/ 4 w 58"/>
                  <a:gd name="T5" fmla="*/ 6 h 52"/>
                  <a:gd name="T6" fmla="*/ 10 w 58"/>
                  <a:gd name="T7" fmla="*/ 3 h 52"/>
                  <a:gd name="T8" fmla="*/ 15 w 58"/>
                  <a:gd name="T9" fmla="*/ 3 h 52"/>
                  <a:gd name="T10" fmla="*/ 28 w 58"/>
                  <a:gd name="T11" fmla="*/ 0 h 52"/>
                  <a:gd name="T12" fmla="*/ 34 w 58"/>
                  <a:gd name="T13" fmla="*/ 0 h 52"/>
                  <a:gd name="T14" fmla="*/ 38 w 58"/>
                  <a:gd name="T15" fmla="*/ 3 h 52"/>
                  <a:gd name="T16" fmla="*/ 47 w 58"/>
                  <a:gd name="T17" fmla="*/ 10 h 52"/>
                  <a:gd name="T18" fmla="*/ 53 w 58"/>
                  <a:gd name="T19" fmla="*/ 19 h 52"/>
                  <a:gd name="T20" fmla="*/ 58 w 58"/>
                  <a:gd name="T21" fmla="*/ 27 h 52"/>
                  <a:gd name="T22" fmla="*/ 58 w 58"/>
                  <a:gd name="T23" fmla="*/ 29 h 52"/>
                  <a:gd name="T24" fmla="*/ 56 w 58"/>
                  <a:gd name="T25" fmla="*/ 29 h 52"/>
                  <a:gd name="T26" fmla="*/ 55 w 58"/>
                  <a:gd name="T27" fmla="*/ 27 h 52"/>
                  <a:gd name="T28" fmla="*/ 47 w 58"/>
                  <a:gd name="T29" fmla="*/ 21 h 52"/>
                  <a:gd name="T30" fmla="*/ 38 w 58"/>
                  <a:gd name="T31" fmla="*/ 12 h 52"/>
                  <a:gd name="T32" fmla="*/ 29 w 58"/>
                  <a:gd name="T33" fmla="*/ 3 h 52"/>
                  <a:gd name="T34" fmla="*/ 25 w 58"/>
                  <a:gd name="T35" fmla="*/ 3 h 52"/>
                  <a:gd name="T36" fmla="*/ 19 w 58"/>
                  <a:gd name="T37" fmla="*/ 3 h 52"/>
                  <a:gd name="T38" fmla="*/ 10 w 58"/>
                  <a:gd name="T39" fmla="*/ 3 h 52"/>
                  <a:gd name="T40" fmla="*/ 3 w 58"/>
                  <a:gd name="T41" fmla="*/ 7 h 52"/>
                  <a:gd name="T42" fmla="*/ 0 w 58"/>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8" y="4"/>
                    </a:lnTo>
                    <a:lnTo>
                      <a:pt x="47" y="18"/>
                    </a:lnTo>
                    <a:lnTo>
                      <a:pt x="53" y="34"/>
                    </a:lnTo>
                    <a:lnTo>
                      <a:pt x="58" y="48"/>
                    </a:lnTo>
                    <a:lnTo>
                      <a:pt x="58" y="52"/>
                    </a:lnTo>
                    <a:lnTo>
                      <a:pt x="56" y="51"/>
                    </a:lnTo>
                    <a:lnTo>
                      <a:pt x="55" y="48"/>
                    </a:lnTo>
                    <a:lnTo>
                      <a:pt x="47" y="37"/>
                    </a:lnTo>
                    <a:lnTo>
                      <a:pt x="38" y="21"/>
                    </a:lnTo>
                    <a:lnTo>
                      <a:pt x="29"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endParaRPr lang="en-US"/>
              </a:p>
            </p:txBody>
          </p:sp>
          <p:sp>
            <p:nvSpPr>
              <p:cNvPr id="61601" name="Freeform 170"/>
              <p:cNvSpPr>
                <a:spLocks/>
              </p:cNvSpPr>
              <p:nvPr/>
            </p:nvSpPr>
            <p:spPr bwMode="auto">
              <a:xfrm>
                <a:off x="860" y="3911"/>
                <a:ext cx="33" cy="106"/>
              </a:xfrm>
              <a:custGeom>
                <a:avLst/>
                <a:gdLst>
                  <a:gd name="T0" fmla="*/ 12 w 33"/>
                  <a:gd name="T1" fmla="*/ 35 h 123"/>
                  <a:gd name="T2" fmla="*/ 8 w 33"/>
                  <a:gd name="T3" fmla="*/ 18 h 123"/>
                  <a:gd name="T4" fmla="*/ 6 w 33"/>
                  <a:gd name="T5" fmla="*/ 10 h 123"/>
                  <a:gd name="T6" fmla="*/ 5 w 33"/>
                  <a:gd name="T7" fmla="*/ 6 h 123"/>
                  <a:gd name="T8" fmla="*/ 6 w 33"/>
                  <a:gd name="T9" fmla="*/ 3 h 123"/>
                  <a:gd name="T10" fmla="*/ 8 w 33"/>
                  <a:gd name="T11" fmla="*/ 0 h 123"/>
                  <a:gd name="T12" fmla="*/ 11 w 33"/>
                  <a:gd name="T13" fmla="*/ 2 h 123"/>
                  <a:gd name="T14" fmla="*/ 15 w 33"/>
                  <a:gd name="T15" fmla="*/ 6 h 123"/>
                  <a:gd name="T16" fmla="*/ 20 w 33"/>
                  <a:gd name="T17" fmla="*/ 12 h 123"/>
                  <a:gd name="T18" fmla="*/ 24 w 33"/>
                  <a:gd name="T19" fmla="*/ 22 h 123"/>
                  <a:gd name="T20" fmla="*/ 30 w 33"/>
                  <a:gd name="T21" fmla="*/ 41 h 123"/>
                  <a:gd name="T22" fmla="*/ 32 w 33"/>
                  <a:gd name="T23" fmla="*/ 51 h 123"/>
                  <a:gd name="T24" fmla="*/ 33 w 33"/>
                  <a:gd name="T25" fmla="*/ 60 h 123"/>
                  <a:gd name="T26" fmla="*/ 33 w 33"/>
                  <a:gd name="T27" fmla="*/ 67 h 123"/>
                  <a:gd name="T28" fmla="*/ 32 w 33"/>
                  <a:gd name="T29" fmla="*/ 66 h 123"/>
                  <a:gd name="T30" fmla="*/ 30 w 33"/>
                  <a:gd name="T31" fmla="*/ 61 h 123"/>
                  <a:gd name="T32" fmla="*/ 27 w 33"/>
                  <a:gd name="T33" fmla="*/ 53 h 123"/>
                  <a:gd name="T34" fmla="*/ 24 w 33"/>
                  <a:gd name="T35" fmla="*/ 44 h 123"/>
                  <a:gd name="T36" fmla="*/ 15 w 33"/>
                  <a:gd name="T37" fmla="*/ 24 h 123"/>
                  <a:gd name="T38" fmla="*/ 11 w 33"/>
                  <a:gd name="T39" fmla="*/ 16 h 123"/>
                  <a:gd name="T40" fmla="*/ 5 w 33"/>
                  <a:gd name="T41" fmla="*/ 9 h 123"/>
                  <a:gd name="T42" fmla="*/ 2 w 33"/>
                  <a:gd name="T43" fmla="*/ 7 h 123"/>
                  <a:gd name="T44" fmla="*/ 2 w 33"/>
                  <a:gd name="T45" fmla="*/ 6 h 123"/>
                  <a:gd name="T46" fmla="*/ 0 w 33"/>
                  <a:gd name="T47" fmla="*/ 7 h 123"/>
                  <a:gd name="T48" fmla="*/ 0 w 33"/>
                  <a:gd name="T49" fmla="*/ 9 h 123"/>
                  <a:gd name="T50" fmla="*/ 2 w 33"/>
                  <a:gd name="T51" fmla="*/ 16 h 123"/>
                  <a:gd name="T52" fmla="*/ 5 w 33"/>
                  <a:gd name="T53" fmla="*/ 24 h 123"/>
                  <a:gd name="T54" fmla="*/ 9 w 33"/>
                  <a:gd name="T55" fmla="*/ 32 h 123"/>
                  <a:gd name="T56" fmla="*/ 12 w 33"/>
                  <a:gd name="T57" fmla="*/ 38 h 123"/>
                  <a:gd name="T58" fmla="*/ 12 w 33"/>
                  <a:gd name="T59" fmla="*/ 40 h 123"/>
                  <a:gd name="T60" fmla="*/ 14 w 33"/>
                  <a:gd name="T61" fmla="*/ 40 h 123"/>
                  <a:gd name="T62" fmla="*/ 12 w 33"/>
                  <a:gd name="T63" fmla="*/ 39 h 123"/>
                  <a:gd name="T64" fmla="*/ 12 w 33"/>
                  <a:gd name="T65" fmla="*/ 35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3"/>
                    </a:lnTo>
                    <a:lnTo>
                      <a:pt x="8"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endParaRPr lang="en-US"/>
              </a:p>
            </p:txBody>
          </p:sp>
          <p:sp>
            <p:nvSpPr>
              <p:cNvPr id="61602" name="Line 171"/>
              <p:cNvSpPr>
                <a:spLocks noChangeShapeType="1"/>
              </p:cNvSpPr>
              <p:nvPr/>
            </p:nvSpPr>
            <p:spPr bwMode="auto">
              <a:xfrm flipH="1">
                <a:off x="862" y="3912"/>
                <a:ext cx="6" cy="10"/>
              </a:xfrm>
              <a:prstGeom prst="line">
                <a:avLst/>
              </a:prstGeom>
              <a:noFill/>
              <a:ln w="0">
                <a:solidFill>
                  <a:srgbClr val="000000"/>
                </a:solidFill>
                <a:round/>
                <a:headEnd/>
                <a:tailEnd/>
              </a:ln>
            </p:spPr>
            <p:txBody>
              <a:bodyPr/>
              <a:lstStyle/>
              <a:p>
                <a:endParaRPr lang="en-US"/>
              </a:p>
            </p:txBody>
          </p:sp>
          <p:sp>
            <p:nvSpPr>
              <p:cNvPr id="61603" name="Freeform 172"/>
              <p:cNvSpPr>
                <a:spLocks/>
              </p:cNvSpPr>
              <p:nvPr/>
            </p:nvSpPr>
            <p:spPr bwMode="auto">
              <a:xfrm>
                <a:off x="1057" y="3991"/>
                <a:ext cx="89" cy="39"/>
              </a:xfrm>
              <a:custGeom>
                <a:avLst/>
                <a:gdLst>
                  <a:gd name="T0" fmla="*/ 89 w 89"/>
                  <a:gd name="T1" fmla="*/ 25 h 45"/>
                  <a:gd name="T2" fmla="*/ 86 w 89"/>
                  <a:gd name="T3" fmla="*/ 23 h 45"/>
                  <a:gd name="T4" fmla="*/ 80 w 89"/>
                  <a:gd name="T5" fmla="*/ 20 h 45"/>
                  <a:gd name="T6" fmla="*/ 61 w 89"/>
                  <a:gd name="T7" fmla="*/ 10 h 45"/>
                  <a:gd name="T8" fmla="*/ 49 w 89"/>
                  <a:gd name="T9" fmla="*/ 5 h 45"/>
                  <a:gd name="T10" fmla="*/ 39 w 89"/>
                  <a:gd name="T11" fmla="*/ 3 h 45"/>
                  <a:gd name="T12" fmla="*/ 30 w 89"/>
                  <a:gd name="T13" fmla="*/ 0 h 45"/>
                  <a:gd name="T14" fmla="*/ 24 w 89"/>
                  <a:gd name="T15" fmla="*/ 3 h 45"/>
                  <a:gd name="T16" fmla="*/ 7 w 89"/>
                  <a:gd name="T17" fmla="*/ 15 h 45"/>
                  <a:gd name="T18" fmla="*/ 1 w 89"/>
                  <a:gd name="T19" fmla="*/ 20 h 45"/>
                  <a:gd name="T20" fmla="*/ 0 w 89"/>
                  <a:gd name="T21" fmla="*/ 22 h 45"/>
                  <a:gd name="T22" fmla="*/ 3 w 89"/>
                  <a:gd name="T23" fmla="*/ 21 h 45"/>
                  <a:gd name="T24" fmla="*/ 7 w 89"/>
                  <a:gd name="T25" fmla="*/ 17 h 45"/>
                  <a:gd name="T26" fmla="*/ 15 w 89"/>
                  <a:gd name="T27" fmla="*/ 12 h 45"/>
                  <a:gd name="T28" fmla="*/ 24 w 89"/>
                  <a:gd name="T29" fmla="*/ 7 h 45"/>
                  <a:gd name="T30" fmla="*/ 30 w 89"/>
                  <a:gd name="T31" fmla="*/ 4 h 45"/>
                  <a:gd name="T32" fmla="*/ 39 w 89"/>
                  <a:gd name="T33" fmla="*/ 5 h 45"/>
                  <a:gd name="T34" fmla="*/ 61 w 89"/>
                  <a:gd name="T35" fmla="*/ 13 h 45"/>
                  <a:gd name="T36" fmla="*/ 82 w 89"/>
                  <a:gd name="T37" fmla="*/ 22 h 45"/>
                  <a:gd name="T38" fmla="*/ 88 w 89"/>
                  <a:gd name="T39" fmla="*/ 24 h 45"/>
                  <a:gd name="T40" fmla="*/ 89 w 89"/>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9" y="3"/>
                    </a:lnTo>
                    <a:lnTo>
                      <a:pt x="30" y="0"/>
                    </a:lnTo>
                    <a:lnTo>
                      <a:pt x="24" y="3"/>
                    </a:lnTo>
                    <a:lnTo>
                      <a:pt x="7" y="26"/>
                    </a:lnTo>
                    <a:lnTo>
                      <a:pt x="1" y="36"/>
                    </a:lnTo>
                    <a:lnTo>
                      <a:pt x="0" y="39"/>
                    </a:lnTo>
                    <a:lnTo>
                      <a:pt x="3" y="37"/>
                    </a:lnTo>
                    <a:lnTo>
                      <a:pt x="7" y="31"/>
                    </a:lnTo>
                    <a:lnTo>
                      <a:pt x="15" y="22"/>
                    </a:lnTo>
                    <a:lnTo>
                      <a:pt x="24" y="11"/>
                    </a:lnTo>
                    <a:lnTo>
                      <a:pt x="30" y="8"/>
                    </a:lnTo>
                    <a:lnTo>
                      <a:pt x="39"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endParaRPr lang="en-US"/>
              </a:p>
            </p:txBody>
          </p:sp>
          <p:sp>
            <p:nvSpPr>
              <p:cNvPr id="61604" name="Freeform 173"/>
              <p:cNvSpPr>
                <a:spLocks/>
              </p:cNvSpPr>
              <p:nvPr/>
            </p:nvSpPr>
            <p:spPr bwMode="auto">
              <a:xfrm>
                <a:off x="953" y="3922"/>
                <a:ext cx="104" cy="103"/>
              </a:xfrm>
              <a:custGeom>
                <a:avLst/>
                <a:gdLst>
                  <a:gd name="T0" fmla="*/ 0 w 105"/>
                  <a:gd name="T1" fmla="*/ 36 h 119"/>
                  <a:gd name="T2" fmla="*/ 3 w 105"/>
                  <a:gd name="T3" fmla="*/ 34 h 119"/>
                  <a:gd name="T4" fmla="*/ 8 w 105"/>
                  <a:gd name="T5" fmla="*/ 31 h 119"/>
                  <a:gd name="T6" fmla="*/ 11 w 105"/>
                  <a:gd name="T7" fmla="*/ 29 h 119"/>
                  <a:gd name="T8" fmla="*/ 21 w 105"/>
                  <a:gd name="T9" fmla="*/ 22 h 119"/>
                  <a:gd name="T10" fmla="*/ 35 w 105"/>
                  <a:gd name="T11" fmla="*/ 14 h 119"/>
                  <a:gd name="T12" fmla="*/ 47 w 105"/>
                  <a:gd name="T13" fmla="*/ 7 h 119"/>
                  <a:gd name="T14" fmla="*/ 56 w 105"/>
                  <a:gd name="T15" fmla="*/ 3 h 119"/>
                  <a:gd name="T16" fmla="*/ 68 w 105"/>
                  <a:gd name="T17" fmla="*/ 0 h 119"/>
                  <a:gd name="T18" fmla="*/ 72 w 105"/>
                  <a:gd name="T19" fmla="*/ 1 h 119"/>
                  <a:gd name="T20" fmla="*/ 77 w 105"/>
                  <a:gd name="T21" fmla="*/ 3 h 119"/>
                  <a:gd name="T22" fmla="*/ 84 w 105"/>
                  <a:gd name="T23" fmla="*/ 10 h 119"/>
                  <a:gd name="T24" fmla="*/ 90 w 105"/>
                  <a:gd name="T25" fmla="*/ 19 h 119"/>
                  <a:gd name="T26" fmla="*/ 98 w 105"/>
                  <a:gd name="T27" fmla="*/ 40 h 119"/>
                  <a:gd name="T28" fmla="*/ 101 w 105"/>
                  <a:gd name="T29" fmla="*/ 50 h 119"/>
                  <a:gd name="T30" fmla="*/ 101 w 105"/>
                  <a:gd name="T31" fmla="*/ 67 h 119"/>
                  <a:gd name="T32" fmla="*/ 99 w 105"/>
                  <a:gd name="T33" fmla="*/ 65 h 119"/>
                  <a:gd name="T34" fmla="*/ 96 w 105"/>
                  <a:gd name="T35" fmla="*/ 60 h 119"/>
                  <a:gd name="T36" fmla="*/ 93 w 105"/>
                  <a:gd name="T37" fmla="*/ 52 h 119"/>
                  <a:gd name="T38" fmla="*/ 89 w 105"/>
                  <a:gd name="T39" fmla="*/ 42 h 119"/>
                  <a:gd name="T40" fmla="*/ 77 w 105"/>
                  <a:gd name="T41" fmla="*/ 23 h 119"/>
                  <a:gd name="T42" fmla="*/ 69 w 105"/>
                  <a:gd name="T43" fmla="*/ 13 h 119"/>
                  <a:gd name="T44" fmla="*/ 62 w 105"/>
                  <a:gd name="T45" fmla="*/ 6 h 119"/>
                  <a:gd name="T46" fmla="*/ 58 w 105"/>
                  <a:gd name="T47" fmla="*/ 3 h 119"/>
                  <a:gd name="T48" fmla="*/ 53 w 105"/>
                  <a:gd name="T49" fmla="*/ 3 h 119"/>
                  <a:gd name="T50" fmla="*/ 47 w 105"/>
                  <a:gd name="T51" fmla="*/ 3 h 119"/>
                  <a:gd name="T52" fmla="*/ 36 w 105"/>
                  <a:gd name="T53" fmla="*/ 10 h 119"/>
                  <a:gd name="T54" fmla="*/ 24 w 105"/>
                  <a:gd name="T55" fmla="*/ 16 h 119"/>
                  <a:gd name="T56" fmla="*/ 6 w 105"/>
                  <a:gd name="T57" fmla="*/ 30 h 119"/>
                  <a:gd name="T58" fmla="*/ 2 w 105"/>
                  <a:gd name="T59" fmla="*/ 35 h 119"/>
                  <a:gd name="T60" fmla="*/ 0 w 105"/>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7"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2" y="7"/>
                    </a:lnTo>
                    <a:lnTo>
                      <a:pt x="57" y="6"/>
                    </a:lnTo>
                    <a:lnTo>
                      <a:pt x="47"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endParaRPr lang="en-US"/>
              </a:p>
            </p:txBody>
          </p:sp>
          <p:sp>
            <p:nvSpPr>
              <p:cNvPr id="61605" name="Freeform 174"/>
              <p:cNvSpPr>
                <a:spLocks/>
              </p:cNvSpPr>
              <p:nvPr/>
            </p:nvSpPr>
            <p:spPr bwMode="auto">
              <a:xfrm>
                <a:off x="1052" y="3930"/>
                <a:ext cx="129" cy="96"/>
              </a:xfrm>
              <a:custGeom>
                <a:avLst/>
                <a:gdLst>
                  <a:gd name="T0" fmla="*/ 129 w 129"/>
                  <a:gd name="T1" fmla="*/ 0 h 110"/>
                  <a:gd name="T2" fmla="*/ 124 w 129"/>
                  <a:gd name="T3" fmla="*/ 0 h 110"/>
                  <a:gd name="T4" fmla="*/ 115 w 129"/>
                  <a:gd name="T5" fmla="*/ 2 h 110"/>
                  <a:gd name="T6" fmla="*/ 102 w 129"/>
                  <a:gd name="T7" fmla="*/ 3 h 110"/>
                  <a:gd name="T8" fmla="*/ 87 w 129"/>
                  <a:gd name="T9" fmla="*/ 4 h 110"/>
                  <a:gd name="T10" fmla="*/ 54 w 129"/>
                  <a:gd name="T11" fmla="*/ 11 h 110"/>
                  <a:gd name="T12" fmla="*/ 41 w 129"/>
                  <a:gd name="T13" fmla="*/ 16 h 110"/>
                  <a:gd name="T14" fmla="*/ 32 w 129"/>
                  <a:gd name="T15" fmla="*/ 21 h 110"/>
                  <a:gd name="T16" fmla="*/ 20 w 129"/>
                  <a:gd name="T17" fmla="*/ 33 h 110"/>
                  <a:gd name="T18" fmla="*/ 9 w 129"/>
                  <a:gd name="T19" fmla="*/ 48 h 110"/>
                  <a:gd name="T20" fmla="*/ 5 w 129"/>
                  <a:gd name="T21" fmla="*/ 54 h 110"/>
                  <a:gd name="T22" fmla="*/ 2 w 129"/>
                  <a:gd name="T23" fmla="*/ 60 h 110"/>
                  <a:gd name="T24" fmla="*/ 0 w 129"/>
                  <a:gd name="T25" fmla="*/ 63 h 110"/>
                  <a:gd name="T26" fmla="*/ 0 w 129"/>
                  <a:gd name="T27" fmla="*/ 64 h 110"/>
                  <a:gd name="T28" fmla="*/ 2 w 129"/>
                  <a:gd name="T29" fmla="*/ 63 h 110"/>
                  <a:gd name="T30" fmla="*/ 6 w 129"/>
                  <a:gd name="T31" fmla="*/ 60 h 110"/>
                  <a:gd name="T32" fmla="*/ 11 w 129"/>
                  <a:gd name="T33" fmla="*/ 55 h 110"/>
                  <a:gd name="T34" fmla="*/ 17 w 129"/>
                  <a:gd name="T35" fmla="*/ 50 h 110"/>
                  <a:gd name="T36" fmla="*/ 30 w 129"/>
                  <a:gd name="T37" fmla="*/ 36 h 110"/>
                  <a:gd name="T38" fmla="*/ 45 w 129"/>
                  <a:gd name="T39" fmla="*/ 24 h 110"/>
                  <a:gd name="T40" fmla="*/ 54 w 129"/>
                  <a:gd name="T41" fmla="*/ 19 h 110"/>
                  <a:gd name="T42" fmla="*/ 66 w 129"/>
                  <a:gd name="T43" fmla="*/ 15 h 110"/>
                  <a:gd name="T44" fmla="*/ 94 w 129"/>
                  <a:gd name="T45" fmla="*/ 7 h 110"/>
                  <a:gd name="T46" fmla="*/ 108 w 129"/>
                  <a:gd name="T47" fmla="*/ 3 h 110"/>
                  <a:gd name="T48" fmla="*/ 118 w 129"/>
                  <a:gd name="T49" fmla="*/ 3 h 110"/>
                  <a:gd name="T50" fmla="*/ 126 w 129"/>
                  <a:gd name="T51" fmla="*/ 2 h 110"/>
                  <a:gd name="T52" fmla="*/ 129 w 129"/>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
                  <a:gd name="T82" fmla="*/ 0 h 110"/>
                  <a:gd name="T83" fmla="*/ 129 w 129"/>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 h="110">
                    <a:moveTo>
                      <a:pt x="129" y="0"/>
                    </a:moveTo>
                    <a:lnTo>
                      <a:pt x="124" y="0"/>
                    </a:lnTo>
                    <a:lnTo>
                      <a:pt x="115" y="2"/>
                    </a:lnTo>
                    <a:lnTo>
                      <a:pt x="102" y="5"/>
                    </a:lnTo>
                    <a:lnTo>
                      <a:pt x="87" y="8"/>
                    </a:lnTo>
                    <a:lnTo>
                      <a:pt x="54" y="19"/>
                    </a:lnTo>
                    <a:lnTo>
                      <a:pt x="41" y="27"/>
                    </a:lnTo>
                    <a:lnTo>
                      <a:pt x="32" y="35"/>
                    </a:lnTo>
                    <a:lnTo>
                      <a:pt x="20" y="56"/>
                    </a:lnTo>
                    <a:lnTo>
                      <a:pt x="9" y="82"/>
                    </a:lnTo>
                    <a:lnTo>
                      <a:pt x="5" y="93"/>
                    </a:lnTo>
                    <a:lnTo>
                      <a:pt x="2" y="103"/>
                    </a:lnTo>
                    <a:lnTo>
                      <a:pt x="0" y="109"/>
                    </a:lnTo>
                    <a:lnTo>
                      <a:pt x="0" y="110"/>
                    </a:lnTo>
                    <a:lnTo>
                      <a:pt x="2" y="109"/>
                    </a:lnTo>
                    <a:lnTo>
                      <a:pt x="6" y="104"/>
                    </a:lnTo>
                    <a:lnTo>
                      <a:pt x="11" y="95"/>
                    </a:lnTo>
                    <a:lnTo>
                      <a:pt x="17" y="86"/>
                    </a:lnTo>
                    <a:lnTo>
                      <a:pt x="30" y="62"/>
                    </a:lnTo>
                    <a:lnTo>
                      <a:pt x="45" y="41"/>
                    </a:lnTo>
                    <a:lnTo>
                      <a:pt x="54" y="33"/>
                    </a:lnTo>
                    <a:lnTo>
                      <a:pt x="66" y="25"/>
                    </a:lnTo>
                    <a:lnTo>
                      <a:pt x="94" y="11"/>
                    </a:lnTo>
                    <a:lnTo>
                      <a:pt x="108" y="7"/>
                    </a:lnTo>
                    <a:lnTo>
                      <a:pt x="118" y="4"/>
                    </a:lnTo>
                    <a:lnTo>
                      <a:pt x="126" y="2"/>
                    </a:lnTo>
                    <a:lnTo>
                      <a:pt x="129" y="0"/>
                    </a:lnTo>
                    <a:close/>
                  </a:path>
                </a:pathLst>
              </a:custGeom>
              <a:solidFill>
                <a:srgbClr val="00C200"/>
              </a:solidFill>
              <a:ln w="0">
                <a:solidFill>
                  <a:srgbClr val="000000"/>
                </a:solidFill>
                <a:round/>
                <a:headEnd/>
                <a:tailEnd/>
              </a:ln>
            </p:spPr>
            <p:txBody>
              <a:bodyPr/>
              <a:lstStyle/>
              <a:p>
                <a:endParaRPr lang="en-US"/>
              </a:p>
            </p:txBody>
          </p:sp>
          <p:sp>
            <p:nvSpPr>
              <p:cNvPr id="61606" name="Freeform 175"/>
              <p:cNvSpPr>
                <a:spLocks/>
              </p:cNvSpPr>
              <p:nvPr/>
            </p:nvSpPr>
            <p:spPr bwMode="auto">
              <a:xfrm>
                <a:off x="1051" y="3879"/>
                <a:ext cx="125" cy="146"/>
              </a:xfrm>
              <a:custGeom>
                <a:avLst/>
                <a:gdLst>
                  <a:gd name="T0" fmla="*/ 125 w 125"/>
                  <a:gd name="T1" fmla="*/ 0 h 169"/>
                  <a:gd name="T2" fmla="*/ 121 w 125"/>
                  <a:gd name="T3" fmla="*/ 3 h 169"/>
                  <a:gd name="T4" fmla="*/ 113 w 125"/>
                  <a:gd name="T5" fmla="*/ 5 h 169"/>
                  <a:gd name="T6" fmla="*/ 101 w 125"/>
                  <a:gd name="T7" fmla="*/ 10 h 169"/>
                  <a:gd name="T8" fmla="*/ 86 w 125"/>
                  <a:gd name="T9" fmla="*/ 17 h 169"/>
                  <a:gd name="T10" fmla="*/ 58 w 125"/>
                  <a:gd name="T11" fmla="*/ 31 h 169"/>
                  <a:gd name="T12" fmla="*/ 45 w 125"/>
                  <a:gd name="T13" fmla="*/ 39 h 169"/>
                  <a:gd name="T14" fmla="*/ 34 w 125"/>
                  <a:gd name="T15" fmla="*/ 45 h 169"/>
                  <a:gd name="T16" fmla="*/ 19 w 125"/>
                  <a:gd name="T17" fmla="*/ 59 h 169"/>
                  <a:gd name="T18" fmla="*/ 9 w 125"/>
                  <a:gd name="T19" fmla="*/ 75 h 169"/>
                  <a:gd name="T20" fmla="*/ 4 w 125"/>
                  <a:gd name="T21" fmla="*/ 82 h 169"/>
                  <a:gd name="T22" fmla="*/ 1 w 125"/>
                  <a:gd name="T23" fmla="*/ 87 h 169"/>
                  <a:gd name="T24" fmla="*/ 0 w 125"/>
                  <a:gd name="T25" fmla="*/ 92 h 169"/>
                  <a:gd name="T26" fmla="*/ 0 w 125"/>
                  <a:gd name="T27" fmla="*/ 94 h 169"/>
                  <a:gd name="T28" fmla="*/ 1 w 125"/>
                  <a:gd name="T29" fmla="*/ 92 h 169"/>
                  <a:gd name="T30" fmla="*/ 6 w 125"/>
                  <a:gd name="T31" fmla="*/ 89 h 169"/>
                  <a:gd name="T32" fmla="*/ 12 w 125"/>
                  <a:gd name="T33" fmla="*/ 84 h 169"/>
                  <a:gd name="T34" fmla="*/ 18 w 125"/>
                  <a:gd name="T35" fmla="*/ 77 h 169"/>
                  <a:gd name="T36" fmla="*/ 33 w 125"/>
                  <a:gd name="T37" fmla="*/ 63 h 169"/>
                  <a:gd name="T38" fmla="*/ 49 w 125"/>
                  <a:gd name="T39" fmla="*/ 49 h 169"/>
                  <a:gd name="T40" fmla="*/ 58 w 125"/>
                  <a:gd name="T41" fmla="*/ 42 h 169"/>
                  <a:gd name="T42" fmla="*/ 70 w 125"/>
                  <a:gd name="T43" fmla="*/ 35 h 169"/>
                  <a:gd name="T44" fmla="*/ 95 w 125"/>
                  <a:gd name="T45" fmla="*/ 19 h 169"/>
                  <a:gd name="T46" fmla="*/ 107 w 125"/>
                  <a:gd name="T47" fmla="*/ 12 h 169"/>
                  <a:gd name="T48" fmla="*/ 116 w 125"/>
                  <a:gd name="T49" fmla="*/ 7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5"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endParaRPr lang="en-US"/>
              </a:p>
            </p:txBody>
          </p:sp>
          <p:sp>
            <p:nvSpPr>
              <p:cNvPr id="61607" name="Freeform 176"/>
              <p:cNvSpPr>
                <a:spLocks/>
              </p:cNvSpPr>
              <p:nvPr/>
            </p:nvSpPr>
            <p:spPr bwMode="auto">
              <a:xfrm>
                <a:off x="1049" y="3868"/>
                <a:ext cx="90" cy="158"/>
              </a:xfrm>
              <a:custGeom>
                <a:avLst/>
                <a:gdLst>
                  <a:gd name="T0" fmla="*/ 90 w 90"/>
                  <a:gd name="T1" fmla="*/ 0 h 182"/>
                  <a:gd name="T2" fmla="*/ 87 w 90"/>
                  <a:gd name="T3" fmla="*/ 3 h 182"/>
                  <a:gd name="T4" fmla="*/ 79 w 90"/>
                  <a:gd name="T5" fmla="*/ 7 h 182"/>
                  <a:gd name="T6" fmla="*/ 70 w 90"/>
                  <a:gd name="T7" fmla="*/ 13 h 182"/>
                  <a:gd name="T8" fmla="*/ 60 w 90"/>
                  <a:gd name="T9" fmla="*/ 22 h 182"/>
                  <a:gd name="T10" fmla="*/ 36 w 90"/>
                  <a:gd name="T11" fmla="*/ 42 h 182"/>
                  <a:gd name="T12" fmla="*/ 26 w 90"/>
                  <a:gd name="T13" fmla="*/ 49 h 182"/>
                  <a:gd name="T14" fmla="*/ 17 w 90"/>
                  <a:gd name="T15" fmla="*/ 57 h 182"/>
                  <a:gd name="T16" fmla="*/ 11 w 90"/>
                  <a:gd name="T17" fmla="*/ 63 h 182"/>
                  <a:gd name="T18" fmla="*/ 5 w 90"/>
                  <a:gd name="T19" fmla="*/ 71 h 182"/>
                  <a:gd name="T20" fmla="*/ 0 w 90"/>
                  <a:gd name="T21" fmla="*/ 86 h 182"/>
                  <a:gd name="T22" fmla="*/ 0 w 90"/>
                  <a:gd name="T23" fmla="*/ 98 h 182"/>
                  <a:gd name="T24" fmla="*/ 2 w 90"/>
                  <a:gd name="T25" fmla="*/ 102 h 182"/>
                  <a:gd name="T26" fmla="*/ 2 w 90"/>
                  <a:gd name="T27" fmla="*/ 103 h 182"/>
                  <a:gd name="T28" fmla="*/ 3 w 90"/>
                  <a:gd name="T29" fmla="*/ 102 h 182"/>
                  <a:gd name="T30" fmla="*/ 5 w 90"/>
                  <a:gd name="T31" fmla="*/ 100 h 182"/>
                  <a:gd name="T32" fmla="*/ 6 w 90"/>
                  <a:gd name="T33" fmla="*/ 94 h 182"/>
                  <a:gd name="T34" fmla="*/ 9 w 90"/>
                  <a:gd name="T35" fmla="*/ 87 h 182"/>
                  <a:gd name="T36" fmla="*/ 17 w 90"/>
                  <a:gd name="T37" fmla="*/ 71 h 182"/>
                  <a:gd name="T38" fmla="*/ 29 w 90"/>
                  <a:gd name="T39" fmla="*/ 58 h 182"/>
                  <a:gd name="T40" fmla="*/ 38 w 90"/>
                  <a:gd name="T41" fmla="*/ 50 h 182"/>
                  <a:gd name="T42" fmla="*/ 48 w 90"/>
                  <a:gd name="T43" fmla="*/ 43 h 182"/>
                  <a:gd name="T44" fmla="*/ 69 w 90"/>
                  <a:gd name="T45" fmla="*/ 23 h 182"/>
                  <a:gd name="T46" fmla="*/ 78 w 90"/>
                  <a:gd name="T47" fmla="*/ 15 h 182"/>
                  <a:gd name="T48" fmla="*/ 84 w 90"/>
                  <a:gd name="T49" fmla="*/ 7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79" y="11"/>
                    </a:lnTo>
                    <a:lnTo>
                      <a:pt x="70"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endParaRPr lang="en-US"/>
              </a:p>
            </p:txBody>
          </p:sp>
          <p:sp>
            <p:nvSpPr>
              <p:cNvPr id="61608" name="Freeform 177"/>
              <p:cNvSpPr>
                <a:spLocks/>
              </p:cNvSpPr>
              <p:nvPr/>
            </p:nvSpPr>
            <p:spPr bwMode="auto">
              <a:xfrm>
                <a:off x="1054" y="3949"/>
                <a:ext cx="115" cy="79"/>
              </a:xfrm>
              <a:custGeom>
                <a:avLst/>
                <a:gdLst>
                  <a:gd name="T0" fmla="*/ 115 w 115"/>
                  <a:gd name="T1" fmla="*/ 35 h 92"/>
                  <a:gd name="T2" fmla="*/ 112 w 115"/>
                  <a:gd name="T3" fmla="*/ 33 h 92"/>
                  <a:gd name="T4" fmla="*/ 104 w 115"/>
                  <a:gd name="T5" fmla="*/ 28 h 92"/>
                  <a:gd name="T6" fmla="*/ 94 w 115"/>
                  <a:gd name="T7" fmla="*/ 21 h 92"/>
                  <a:gd name="T8" fmla="*/ 82 w 115"/>
                  <a:gd name="T9" fmla="*/ 13 h 92"/>
                  <a:gd name="T10" fmla="*/ 68 w 115"/>
                  <a:gd name="T11" fmla="*/ 7 h 92"/>
                  <a:gd name="T12" fmla="*/ 55 w 115"/>
                  <a:gd name="T13" fmla="*/ 3 h 92"/>
                  <a:gd name="T14" fmla="*/ 43 w 115"/>
                  <a:gd name="T15" fmla="*/ 0 h 92"/>
                  <a:gd name="T16" fmla="*/ 39 w 115"/>
                  <a:gd name="T17" fmla="*/ 1 h 92"/>
                  <a:gd name="T18" fmla="*/ 34 w 115"/>
                  <a:gd name="T19" fmla="*/ 3 h 92"/>
                  <a:gd name="T20" fmla="*/ 19 w 115"/>
                  <a:gd name="T21" fmla="*/ 17 h 92"/>
                  <a:gd name="T22" fmla="*/ 9 w 115"/>
                  <a:gd name="T23" fmla="*/ 32 h 92"/>
                  <a:gd name="T24" fmla="*/ 4 w 115"/>
                  <a:gd name="T25" fmla="*/ 40 h 92"/>
                  <a:gd name="T26" fmla="*/ 1 w 115"/>
                  <a:gd name="T27" fmla="*/ 45 h 92"/>
                  <a:gd name="T28" fmla="*/ 0 w 115"/>
                  <a:gd name="T29" fmla="*/ 48 h 92"/>
                  <a:gd name="T30" fmla="*/ 0 w 115"/>
                  <a:gd name="T31" fmla="*/ 50 h 92"/>
                  <a:gd name="T32" fmla="*/ 1 w 115"/>
                  <a:gd name="T33" fmla="*/ 50 h 92"/>
                  <a:gd name="T34" fmla="*/ 6 w 115"/>
                  <a:gd name="T35" fmla="*/ 46 h 92"/>
                  <a:gd name="T36" fmla="*/ 10 w 115"/>
                  <a:gd name="T37" fmla="*/ 40 h 92"/>
                  <a:gd name="T38" fmla="*/ 18 w 115"/>
                  <a:gd name="T39" fmla="*/ 34 h 92"/>
                  <a:gd name="T40" fmla="*/ 33 w 115"/>
                  <a:gd name="T41" fmla="*/ 20 h 92"/>
                  <a:gd name="T42" fmla="*/ 49 w 115"/>
                  <a:gd name="T43" fmla="*/ 7 h 92"/>
                  <a:gd name="T44" fmla="*/ 53 w 115"/>
                  <a:gd name="T45" fmla="*/ 3 h 92"/>
                  <a:gd name="T46" fmla="*/ 58 w 115"/>
                  <a:gd name="T47" fmla="*/ 3 h 92"/>
                  <a:gd name="T48" fmla="*/ 68 w 115"/>
                  <a:gd name="T49" fmla="*/ 5 h 92"/>
                  <a:gd name="T50" fmla="*/ 79 w 115"/>
                  <a:gd name="T51" fmla="*/ 9 h 92"/>
                  <a:gd name="T52" fmla="*/ 91 w 115"/>
                  <a:gd name="T53" fmla="*/ 15 h 92"/>
                  <a:gd name="T54" fmla="*/ 109 w 115"/>
                  <a:gd name="T55" fmla="*/ 29 h 92"/>
                  <a:gd name="T56" fmla="*/ 113 w 115"/>
                  <a:gd name="T57" fmla="*/ 33 h 92"/>
                  <a:gd name="T58" fmla="*/ 115 w 115"/>
                  <a:gd name="T59" fmla="*/ 3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9"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endParaRPr lang="en-US"/>
              </a:p>
            </p:txBody>
          </p:sp>
          <p:sp>
            <p:nvSpPr>
              <p:cNvPr id="61609" name="Freeform 178"/>
              <p:cNvSpPr>
                <a:spLocks/>
              </p:cNvSpPr>
              <p:nvPr/>
            </p:nvSpPr>
            <p:spPr bwMode="auto">
              <a:xfrm>
                <a:off x="1051" y="3981"/>
                <a:ext cx="64" cy="45"/>
              </a:xfrm>
              <a:custGeom>
                <a:avLst/>
                <a:gdLst>
                  <a:gd name="T0" fmla="*/ 64 w 64"/>
                  <a:gd name="T1" fmla="*/ 23 h 51"/>
                  <a:gd name="T2" fmla="*/ 62 w 64"/>
                  <a:gd name="T3" fmla="*/ 20 h 51"/>
                  <a:gd name="T4" fmla="*/ 58 w 64"/>
                  <a:gd name="T5" fmla="*/ 18 h 51"/>
                  <a:gd name="T6" fmla="*/ 46 w 64"/>
                  <a:gd name="T7" fmla="*/ 9 h 51"/>
                  <a:gd name="T8" fmla="*/ 31 w 64"/>
                  <a:gd name="T9" fmla="*/ 2 h 51"/>
                  <a:gd name="T10" fmla="*/ 25 w 64"/>
                  <a:gd name="T11" fmla="*/ 0 h 51"/>
                  <a:gd name="T12" fmla="*/ 19 w 64"/>
                  <a:gd name="T13" fmla="*/ 3 h 51"/>
                  <a:gd name="T14" fmla="*/ 10 w 64"/>
                  <a:gd name="T15" fmla="*/ 10 h 51"/>
                  <a:gd name="T16" fmla="*/ 4 w 64"/>
                  <a:gd name="T17" fmla="*/ 20 h 51"/>
                  <a:gd name="T18" fmla="*/ 0 w 64"/>
                  <a:gd name="T19" fmla="*/ 28 h 51"/>
                  <a:gd name="T20" fmla="*/ 0 w 64"/>
                  <a:gd name="T21" fmla="*/ 31 h 51"/>
                  <a:gd name="T22" fmla="*/ 1 w 64"/>
                  <a:gd name="T23" fmla="*/ 30 h 51"/>
                  <a:gd name="T24" fmla="*/ 3 w 64"/>
                  <a:gd name="T25" fmla="*/ 28 h 51"/>
                  <a:gd name="T26" fmla="*/ 10 w 64"/>
                  <a:gd name="T27" fmla="*/ 22 h 51"/>
                  <a:gd name="T28" fmla="*/ 28 w 64"/>
                  <a:gd name="T29" fmla="*/ 4 h 51"/>
                  <a:gd name="T30" fmla="*/ 33 w 64"/>
                  <a:gd name="T31" fmla="*/ 3 h 51"/>
                  <a:gd name="T32" fmla="*/ 39 w 64"/>
                  <a:gd name="T33" fmla="*/ 4 h 51"/>
                  <a:gd name="T34" fmla="*/ 51 w 64"/>
                  <a:gd name="T35" fmla="*/ 10 h 51"/>
                  <a:gd name="T36" fmla="*/ 61 w 64"/>
                  <a:gd name="T37" fmla="*/ 19 h 51"/>
                  <a:gd name="T38" fmla="*/ 64 w 64"/>
                  <a:gd name="T39" fmla="*/ 22 h 51"/>
                  <a:gd name="T40" fmla="*/ 64 w 64"/>
                  <a:gd name="T41" fmla="*/ 23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9"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endParaRPr lang="en-US"/>
              </a:p>
            </p:txBody>
          </p:sp>
          <p:sp>
            <p:nvSpPr>
              <p:cNvPr id="61610" name="Freeform 179"/>
              <p:cNvSpPr>
                <a:spLocks/>
              </p:cNvSpPr>
              <p:nvPr/>
            </p:nvSpPr>
            <p:spPr bwMode="auto">
              <a:xfrm>
                <a:off x="998" y="3975"/>
                <a:ext cx="57" cy="45"/>
              </a:xfrm>
              <a:custGeom>
                <a:avLst/>
                <a:gdLst>
                  <a:gd name="T0" fmla="*/ 0 w 58"/>
                  <a:gd name="T1" fmla="*/ 8 h 52"/>
                  <a:gd name="T2" fmla="*/ 2 w 58"/>
                  <a:gd name="T3" fmla="*/ 7 h 52"/>
                  <a:gd name="T4" fmla="*/ 5 w 58"/>
                  <a:gd name="T5" fmla="*/ 6 h 52"/>
                  <a:gd name="T6" fmla="*/ 11 w 58"/>
                  <a:gd name="T7" fmla="*/ 3 h 52"/>
                  <a:gd name="T8" fmla="*/ 15 w 58"/>
                  <a:gd name="T9" fmla="*/ 3 h 52"/>
                  <a:gd name="T10" fmla="*/ 28 w 58"/>
                  <a:gd name="T11" fmla="*/ 0 h 52"/>
                  <a:gd name="T12" fmla="*/ 30 w 58"/>
                  <a:gd name="T13" fmla="*/ 0 h 52"/>
                  <a:gd name="T14" fmla="*/ 35 w 58"/>
                  <a:gd name="T15" fmla="*/ 3 h 52"/>
                  <a:gd name="T16" fmla="*/ 44 w 58"/>
                  <a:gd name="T17" fmla="*/ 10 h 52"/>
                  <a:gd name="T18" fmla="*/ 50 w 58"/>
                  <a:gd name="T19" fmla="*/ 19 h 52"/>
                  <a:gd name="T20" fmla="*/ 54 w 58"/>
                  <a:gd name="T21" fmla="*/ 27 h 52"/>
                  <a:gd name="T22" fmla="*/ 54 w 58"/>
                  <a:gd name="T23" fmla="*/ 29 h 52"/>
                  <a:gd name="T24" fmla="*/ 53 w 58"/>
                  <a:gd name="T25" fmla="*/ 29 h 52"/>
                  <a:gd name="T26" fmla="*/ 51 w 58"/>
                  <a:gd name="T27" fmla="*/ 27 h 52"/>
                  <a:gd name="T28" fmla="*/ 48 w 58"/>
                  <a:gd name="T29" fmla="*/ 24 h 52"/>
                  <a:gd name="T30" fmla="*/ 45 w 58"/>
                  <a:gd name="T31" fmla="*/ 21 h 52"/>
                  <a:gd name="T32" fmla="*/ 29 w 58"/>
                  <a:gd name="T33" fmla="*/ 3 h 52"/>
                  <a:gd name="T34" fmla="*/ 27 w 58"/>
                  <a:gd name="T35" fmla="*/ 3 h 52"/>
                  <a:gd name="T36" fmla="*/ 21 w 58"/>
                  <a:gd name="T37" fmla="*/ 3 h 52"/>
                  <a:gd name="T38" fmla="*/ 12 w 58"/>
                  <a:gd name="T39" fmla="*/ 3 h 52"/>
                  <a:gd name="T40" fmla="*/ 3 w 58"/>
                  <a:gd name="T41" fmla="*/ 7 h 52"/>
                  <a:gd name="T42" fmla="*/ 0 w 58"/>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2" y="12"/>
                    </a:lnTo>
                    <a:lnTo>
                      <a:pt x="5" y="10"/>
                    </a:lnTo>
                    <a:lnTo>
                      <a:pt x="11"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endParaRPr lang="en-US"/>
              </a:p>
            </p:txBody>
          </p:sp>
          <p:sp>
            <p:nvSpPr>
              <p:cNvPr id="61611" name="Freeform 180"/>
              <p:cNvSpPr>
                <a:spLocks/>
              </p:cNvSpPr>
              <p:nvPr/>
            </p:nvSpPr>
            <p:spPr bwMode="auto">
              <a:xfrm>
                <a:off x="1044" y="3911"/>
                <a:ext cx="32" cy="106"/>
              </a:xfrm>
              <a:custGeom>
                <a:avLst/>
                <a:gdLst>
                  <a:gd name="T0" fmla="*/ 11 w 33"/>
                  <a:gd name="T1" fmla="*/ 35 h 123"/>
                  <a:gd name="T2" fmla="*/ 6 w 33"/>
                  <a:gd name="T3" fmla="*/ 18 h 123"/>
                  <a:gd name="T4" fmla="*/ 5 w 33"/>
                  <a:gd name="T5" fmla="*/ 10 h 123"/>
                  <a:gd name="T6" fmla="*/ 5 w 33"/>
                  <a:gd name="T7" fmla="*/ 3 h 123"/>
                  <a:gd name="T8" fmla="*/ 6 w 33"/>
                  <a:gd name="T9" fmla="*/ 0 h 123"/>
                  <a:gd name="T10" fmla="*/ 11 w 33"/>
                  <a:gd name="T11" fmla="*/ 2 h 123"/>
                  <a:gd name="T12" fmla="*/ 15 w 33"/>
                  <a:gd name="T13" fmla="*/ 6 h 123"/>
                  <a:gd name="T14" fmla="*/ 16 w 33"/>
                  <a:gd name="T15" fmla="*/ 12 h 123"/>
                  <a:gd name="T16" fmla="*/ 20 w 33"/>
                  <a:gd name="T17" fmla="*/ 22 h 123"/>
                  <a:gd name="T18" fmla="*/ 26 w 33"/>
                  <a:gd name="T19" fmla="*/ 41 h 123"/>
                  <a:gd name="T20" fmla="*/ 28 w 33"/>
                  <a:gd name="T21" fmla="*/ 51 h 123"/>
                  <a:gd name="T22" fmla="*/ 29 w 33"/>
                  <a:gd name="T23" fmla="*/ 60 h 123"/>
                  <a:gd name="T24" fmla="*/ 29 w 33"/>
                  <a:gd name="T25" fmla="*/ 66 h 123"/>
                  <a:gd name="T26" fmla="*/ 28 w 33"/>
                  <a:gd name="T27" fmla="*/ 67 h 123"/>
                  <a:gd name="T28" fmla="*/ 26 w 33"/>
                  <a:gd name="T29" fmla="*/ 66 h 123"/>
                  <a:gd name="T30" fmla="*/ 25 w 33"/>
                  <a:gd name="T31" fmla="*/ 61 h 123"/>
                  <a:gd name="T32" fmla="*/ 23 w 33"/>
                  <a:gd name="T33" fmla="*/ 53 h 123"/>
                  <a:gd name="T34" fmla="*/ 19 w 33"/>
                  <a:gd name="T35" fmla="*/ 44 h 123"/>
                  <a:gd name="T36" fmla="*/ 15 w 33"/>
                  <a:gd name="T37" fmla="*/ 24 h 123"/>
                  <a:gd name="T38" fmla="*/ 11 w 33"/>
                  <a:gd name="T39" fmla="*/ 16 h 123"/>
                  <a:gd name="T40" fmla="*/ 5 w 33"/>
                  <a:gd name="T41" fmla="*/ 9 h 123"/>
                  <a:gd name="T42" fmla="*/ 2 w 33"/>
                  <a:gd name="T43" fmla="*/ 7 h 123"/>
                  <a:gd name="T44" fmla="*/ 0 w 33"/>
                  <a:gd name="T45" fmla="*/ 6 h 123"/>
                  <a:gd name="T46" fmla="*/ 0 w 33"/>
                  <a:gd name="T47" fmla="*/ 9 h 123"/>
                  <a:gd name="T48" fmla="*/ 2 w 33"/>
                  <a:gd name="T49" fmla="*/ 16 h 123"/>
                  <a:gd name="T50" fmla="*/ 5 w 33"/>
                  <a:gd name="T51" fmla="*/ 24 h 123"/>
                  <a:gd name="T52" fmla="*/ 8 w 33"/>
                  <a:gd name="T53" fmla="*/ 32 h 123"/>
                  <a:gd name="T54" fmla="*/ 11 w 33"/>
                  <a:gd name="T55" fmla="*/ 38 h 123"/>
                  <a:gd name="T56" fmla="*/ 12 w 33"/>
                  <a:gd name="T57" fmla="*/ 40 h 123"/>
                  <a:gd name="T58" fmla="*/ 12 w 33"/>
                  <a:gd name="T59" fmla="*/ 39 h 123"/>
                  <a:gd name="T60" fmla="*/ 11 w 33"/>
                  <a:gd name="T61" fmla="*/ 35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1" y="64"/>
                    </a:moveTo>
                    <a:lnTo>
                      <a:pt x="6" y="33"/>
                    </a:lnTo>
                    <a:lnTo>
                      <a:pt x="5" y="19"/>
                    </a:lnTo>
                    <a:lnTo>
                      <a:pt x="5" y="3"/>
                    </a:lnTo>
                    <a:lnTo>
                      <a:pt x="6" y="0"/>
                    </a:lnTo>
                    <a:lnTo>
                      <a:pt x="11" y="2"/>
                    </a:lnTo>
                    <a:lnTo>
                      <a:pt x="15" y="10"/>
                    </a:lnTo>
                    <a:lnTo>
                      <a:pt x="20" y="22"/>
                    </a:lnTo>
                    <a:lnTo>
                      <a:pt x="24" y="39"/>
                    </a:lnTo>
                    <a:lnTo>
                      <a:pt x="30" y="76"/>
                    </a:lnTo>
                    <a:lnTo>
                      <a:pt x="32" y="93"/>
                    </a:lnTo>
                    <a:lnTo>
                      <a:pt x="33" y="109"/>
                    </a:lnTo>
                    <a:lnTo>
                      <a:pt x="33" y="119"/>
                    </a:lnTo>
                    <a:lnTo>
                      <a:pt x="32" y="123"/>
                    </a:lnTo>
                    <a:lnTo>
                      <a:pt x="30" y="119"/>
                    </a:lnTo>
                    <a:lnTo>
                      <a:pt x="29" y="110"/>
                    </a:lnTo>
                    <a:lnTo>
                      <a:pt x="27" y="96"/>
                    </a:lnTo>
                    <a:lnTo>
                      <a:pt x="23" y="79"/>
                    </a:lnTo>
                    <a:lnTo>
                      <a:pt x="15" y="44"/>
                    </a:lnTo>
                    <a:lnTo>
                      <a:pt x="11" y="28"/>
                    </a:lnTo>
                    <a:lnTo>
                      <a:pt x="5" y="16"/>
                    </a:lnTo>
                    <a:lnTo>
                      <a:pt x="2" y="13"/>
                    </a:lnTo>
                    <a:lnTo>
                      <a:pt x="0" y="11"/>
                    </a:lnTo>
                    <a:lnTo>
                      <a:pt x="0" y="17"/>
                    </a:lnTo>
                    <a:lnTo>
                      <a:pt x="2" y="28"/>
                    </a:lnTo>
                    <a:lnTo>
                      <a:pt x="5" y="44"/>
                    </a:lnTo>
                    <a:lnTo>
                      <a:pt x="8" y="58"/>
                    </a:lnTo>
                    <a:lnTo>
                      <a:pt x="11" y="68"/>
                    </a:lnTo>
                    <a:lnTo>
                      <a:pt x="12" y="71"/>
                    </a:lnTo>
                    <a:lnTo>
                      <a:pt x="12" y="70"/>
                    </a:lnTo>
                    <a:lnTo>
                      <a:pt x="11" y="64"/>
                    </a:lnTo>
                    <a:close/>
                  </a:path>
                </a:pathLst>
              </a:custGeom>
              <a:solidFill>
                <a:srgbClr val="00C200"/>
              </a:solidFill>
              <a:ln w="0">
                <a:solidFill>
                  <a:srgbClr val="000000"/>
                </a:solidFill>
                <a:round/>
                <a:headEnd/>
                <a:tailEnd/>
              </a:ln>
            </p:spPr>
            <p:txBody>
              <a:bodyPr/>
              <a:lstStyle/>
              <a:p>
                <a:endParaRPr lang="en-US"/>
              </a:p>
            </p:txBody>
          </p:sp>
          <p:sp>
            <p:nvSpPr>
              <p:cNvPr id="61612" name="Line 181"/>
              <p:cNvSpPr>
                <a:spLocks noChangeShapeType="1"/>
              </p:cNvSpPr>
              <p:nvPr/>
            </p:nvSpPr>
            <p:spPr bwMode="auto">
              <a:xfrm flipH="1">
                <a:off x="1046" y="3912"/>
                <a:ext cx="5" cy="10"/>
              </a:xfrm>
              <a:prstGeom prst="line">
                <a:avLst/>
              </a:prstGeom>
              <a:noFill/>
              <a:ln w="0">
                <a:solidFill>
                  <a:srgbClr val="000000"/>
                </a:solidFill>
                <a:round/>
                <a:headEnd/>
                <a:tailEnd/>
              </a:ln>
            </p:spPr>
            <p:txBody>
              <a:bodyPr/>
              <a:lstStyle/>
              <a:p>
                <a:endParaRPr lang="en-US"/>
              </a:p>
            </p:txBody>
          </p:sp>
          <p:sp>
            <p:nvSpPr>
              <p:cNvPr id="61613" name="Freeform 182"/>
              <p:cNvSpPr>
                <a:spLocks/>
              </p:cNvSpPr>
              <p:nvPr/>
            </p:nvSpPr>
            <p:spPr bwMode="auto">
              <a:xfrm>
                <a:off x="1241" y="3991"/>
                <a:ext cx="87" cy="39"/>
              </a:xfrm>
              <a:custGeom>
                <a:avLst/>
                <a:gdLst>
                  <a:gd name="T0" fmla="*/ 84 w 88"/>
                  <a:gd name="T1" fmla="*/ 25 h 45"/>
                  <a:gd name="T2" fmla="*/ 81 w 88"/>
                  <a:gd name="T3" fmla="*/ 23 h 45"/>
                  <a:gd name="T4" fmla="*/ 75 w 88"/>
                  <a:gd name="T5" fmla="*/ 20 h 45"/>
                  <a:gd name="T6" fmla="*/ 55 w 88"/>
                  <a:gd name="T7" fmla="*/ 10 h 45"/>
                  <a:gd name="T8" fmla="*/ 44 w 88"/>
                  <a:gd name="T9" fmla="*/ 5 h 45"/>
                  <a:gd name="T10" fmla="*/ 37 w 88"/>
                  <a:gd name="T11" fmla="*/ 3 h 45"/>
                  <a:gd name="T12" fmla="*/ 28 w 88"/>
                  <a:gd name="T13" fmla="*/ 0 h 45"/>
                  <a:gd name="T14" fmla="*/ 22 w 88"/>
                  <a:gd name="T15" fmla="*/ 3 h 45"/>
                  <a:gd name="T16" fmla="*/ 6 w 88"/>
                  <a:gd name="T17" fmla="*/ 15 h 45"/>
                  <a:gd name="T18" fmla="*/ 1 w 88"/>
                  <a:gd name="T19" fmla="*/ 20 h 45"/>
                  <a:gd name="T20" fmla="*/ 0 w 88"/>
                  <a:gd name="T21" fmla="*/ 22 h 45"/>
                  <a:gd name="T22" fmla="*/ 3 w 88"/>
                  <a:gd name="T23" fmla="*/ 21 h 45"/>
                  <a:gd name="T24" fmla="*/ 7 w 88"/>
                  <a:gd name="T25" fmla="*/ 17 h 45"/>
                  <a:gd name="T26" fmla="*/ 13 w 88"/>
                  <a:gd name="T27" fmla="*/ 12 h 45"/>
                  <a:gd name="T28" fmla="*/ 22 w 88"/>
                  <a:gd name="T29" fmla="*/ 7 h 45"/>
                  <a:gd name="T30" fmla="*/ 28 w 88"/>
                  <a:gd name="T31" fmla="*/ 4 h 45"/>
                  <a:gd name="T32" fmla="*/ 37 w 88"/>
                  <a:gd name="T33" fmla="*/ 5 h 45"/>
                  <a:gd name="T34" fmla="*/ 55 w 88"/>
                  <a:gd name="T35" fmla="*/ 13 h 45"/>
                  <a:gd name="T36" fmla="*/ 76 w 88"/>
                  <a:gd name="T37" fmla="*/ 22 h 45"/>
                  <a:gd name="T38" fmla="*/ 82 w 88"/>
                  <a:gd name="T39" fmla="*/ 24 h 45"/>
                  <a:gd name="T40" fmla="*/ 84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endParaRPr lang="en-US"/>
              </a:p>
            </p:txBody>
          </p:sp>
          <p:sp>
            <p:nvSpPr>
              <p:cNvPr id="61614" name="Freeform 183"/>
              <p:cNvSpPr>
                <a:spLocks/>
              </p:cNvSpPr>
              <p:nvPr/>
            </p:nvSpPr>
            <p:spPr bwMode="auto">
              <a:xfrm>
                <a:off x="1136" y="3922"/>
                <a:ext cx="105" cy="103"/>
              </a:xfrm>
              <a:custGeom>
                <a:avLst/>
                <a:gdLst>
                  <a:gd name="T0" fmla="*/ 0 w 106"/>
                  <a:gd name="T1" fmla="*/ 36 h 119"/>
                  <a:gd name="T2" fmla="*/ 3 w 106"/>
                  <a:gd name="T3" fmla="*/ 34 h 119"/>
                  <a:gd name="T4" fmla="*/ 7 w 106"/>
                  <a:gd name="T5" fmla="*/ 31 h 119"/>
                  <a:gd name="T6" fmla="*/ 10 w 106"/>
                  <a:gd name="T7" fmla="*/ 29 h 119"/>
                  <a:gd name="T8" fmla="*/ 21 w 106"/>
                  <a:gd name="T9" fmla="*/ 22 h 119"/>
                  <a:gd name="T10" fmla="*/ 34 w 106"/>
                  <a:gd name="T11" fmla="*/ 14 h 119"/>
                  <a:gd name="T12" fmla="*/ 46 w 106"/>
                  <a:gd name="T13" fmla="*/ 7 h 119"/>
                  <a:gd name="T14" fmla="*/ 55 w 106"/>
                  <a:gd name="T15" fmla="*/ 3 h 119"/>
                  <a:gd name="T16" fmla="*/ 67 w 106"/>
                  <a:gd name="T17" fmla="*/ 0 h 119"/>
                  <a:gd name="T18" fmla="*/ 72 w 106"/>
                  <a:gd name="T19" fmla="*/ 1 h 119"/>
                  <a:gd name="T20" fmla="*/ 76 w 106"/>
                  <a:gd name="T21" fmla="*/ 3 h 119"/>
                  <a:gd name="T22" fmla="*/ 84 w 106"/>
                  <a:gd name="T23" fmla="*/ 10 h 119"/>
                  <a:gd name="T24" fmla="*/ 90 w 106"/>
                  <a:gd name="T25" fmla="*/ 19 h 119"/>
                  <a:gd name="T26" fmla="*/ 97 w 106"/>
                  <a:gd name="T27" fmla="*/ 40 h 119"/>
                  <a:gd name="T28" fmla="*/ 100 w 106"/>
                  <a:gd name="T29" fmla="*/ 50 h 119"/>
                  <a:gd name="T30" fmla="*/ 102 w 106"/>
                  <a:gd name="T31" fmla="*/ 59 h 119"/>
                  <a:gd name="T32" fmla="*/ 102 w 106"/>
                  <a:gd name="T33" fmla="*/ 67 h 119"/>
                  <a:gd name="T34" fmla="*/ 100 w 106"/>
                  <a:gd name="T35" fmla="*/ 65 h 119"/>
                  <a:gd name="T36" fmla="*/ 97 w 106"/>
                  <a:gd name="T37" fmla="*/ 60 h 119"/>
                  <a:gd name="T38" fmla="*/ 94 w 106"/>
                  <a:gd name="T39" fmla="*/ 52 h 119"/>
                  <a:gd name="T40" fmla="*/ 90 w 106"/>
                  <a:gd name="T41" fmla="*/ 42 h 119"/>
                  <a:gd name="T42" fmla="*/ 78 w 106"/>
                  <a:gd name="T43" fmla="*/ 23 h 119"/>
                  <a:gd name="T44" fmla="*/ 70 w 106"/>
                  <a:gd name="T45" fmla="*/ 13 h 119"/>
                  <a:gd name="T46" fmla="*/ 63 w 106"/>
                  <a:gd name="T47" fmla="*/ 6 h 119"/>
                  <a:gd name="T48" fmla="*/ 58 w 106"/>
                  <a:gd name="T49" fmla="*/ 3 h 119"/>
                  <a:gd name="T50" fmla="*/ 54 w 106"/>
                  <a:gd name="T51" fmla="*/ 3 h 119"/>
                  <a:gd name="T52" fmla="*/ 48 w 106"/>
                  <a:gd name="T53" fmla="*/ 3 h 119"/>
                  <a:gd name="T54" fmla="*/ 36 w 106"/>
                  <a:gd name="T55" fmla="*/ 10 h 119"/>
                  <a:gd name="T56" fmla="*/ 15 w 106"/>
                  <a:gd name="T57" fmla="*/ 23 h 119"/>
                  <a:gd name="T58" fmla="*/ 7 w 106"/>
                  <a:gd name="T59" fmla="*/ 30 h 119"/>
                  <a:gd name="T60" fmla="*/ 1 w 106"/>
                  <a:gd name="T61" fmla="*/ 35 h 119"/>
                  <a:gd name="T62" fmla="*/ 0 w 106"/>
                  <a:gd name="T63" fmla="*/ 36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6" y="105"/>
                    </a:lnTo>
                    <a:lnTo>
                      <a:pt x="106" y="119"/>
                    </a:lnTo>
                    <a:lnTo>
                      <a:pt x="104" y="116"/>
                    </a:lnTo>
                    <a:lnTo>
                      <a:pt x="101" y="106"/>
                    </a:lnTo>
                    <a:lnTo>
                      <a:pt x="98" y="92"/>
                    </a:lnTo>
                    <a:lnTo>
                      <a:pt x="94" y="75"/>
                    </a:lnTo>
                    <a:lnTo>
                      <a:pt x="82" y="40"/>
                    </a:lnTo>
                    <a:lnTo>
                      <a:pt x="74" y="23"/>
                    </a:lnTo>
                    <a:lnTo>
                      <a:pt x="67" y="10"/>
                    </a:lnTo>
                    <a:lnTo>
                      <a:pt x="62" y="7"/>
                    </a:lnTo>
                    <a:lnTo>
                      <a:pt x="58" y="6"/>
                    </a:lnTo>
                    <a:lnTo>
                      <a:pt x="48" y="7"/>
                    </a:lnTo>
                    <a:lnTo>
                      <a:pt x="36" y="17"/>
                    </a:lnTo>
                    <a:lnTo>
                      <a:pt x="15" y="41"/>
                    </a:lnTo>
                    <a:lnTo>
                      <a:pt x="7"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615" name="Freeform 184"/>
              <p:cNvSpPr>
                <a:spLocks/>
              </p:cNvSpPr>
              <p:nvPr/>
            </p:nvSpPr>
            <p:spPr bwMode="auto">
              <a:xfrm>
                <a:off x="1236" y="3930"/>
                <a:ext cx="126" cy="96"/>
              </a:xfrm>
              <a:custGeom>
                <a:avLst/>
                <a:gdLst>
                  <a:gd name="T0" fmla="*/ 123 w 127"/>
                  <a:gd name="T1" fmla="*/ 0 h 110"/>
                  <a:gd name="T2" fmla="*/ 119 w 127"/>
                  <a:gd name="T3" fmla="*/ 0 h 110"/>
                  <a:gd name="T4" fmla="*/ 110 w 127"/>
                  <a:gd name="T5" fmla="*/ 2 h 110"/>
                  <a:gd name="T6" fmla="*/ 96 w 127"/>
                  <a:gd name="T7" fmla="*/ 3 h 110"/>
                  <a:gd name="T8" fmla="*/ 81 w 127"/>
                  <a:gd name="T9" fmla="*/ 4 h 110"/>
                  <a:gd name="T10" fmla="*/ 54 w 127"/>
                  <a:gd name="T11" fmla="*/ 11 h 110"/>
                  <a:gd name="T12" fmla="*/ 41 w 127"/>
                  <a:gd name="T13" fmla="*/ 16 h 110"/>
                  <a:gd name="T14" fmla="*/ 32 w 127"/>
                  <a:gd name="T15" fmla="*/ 21 h 110"/>
                  <a:gd name="T16" fmla="*/ 18 w 127"/>
                  <a:gd name="T17" fmla="*/ 33 h 110"/>
                  <a:gd name="T18" fmla="*/ 8 w 127"/>
                  <a:gd name="T19" fmla="*/ 48 h 110"/>
                  <a:gd name="T20" fmla="*/ 3 w 127"/>
                  <a:gd name="T21" fmla="*/ 54 h 110"/>
                  <a:gd name="T22" fmla="*/ 2 w 127"/>
                  <a:gd name="T23" fmla="*/ 60 h 110"/>
                  <a:gd name="T24" fmla="*/ 0 w 127"/>
                  <a:gd name="T25" fmla="*/ 63 h 110"/>
                  <a:gd name="T26" fmla="*/ 0 w 127"/>
                  <a:gd name="T27" fmla="*/ 64 h 110"/>
                  <a:gd name="T28" fmla="*/ 2 w 127"/>
                  <a:gd name="T29" fmla="*/ 63 h 110"/>
                  <a:gd name="T30" fmla="*/ 5 w 127"/>
                  <a:gd name="T31" fmla="*/ 60 h 110"/>
                  <a:gd name="T32" fmla="*/ 9 w 127"/>
                  <a:gd name="T33" fmla="*/ 55 h 110"/>
                  <a:gd name="T34" fmla="*/ 15 w 127"/>
                  <a:gd name="T35" fmla="*/ 50 h 110"/>
                  <a:gd name="T36" fmla="*/ 30 w 127"/>
                  <a:gd name="T37" fmla="*/ 36 h 110"/>
                  <a:gd name="T38" fmla="*/ 44 w 127"/>
                  <a:gd name="T39" fmla="*/ 24 h 110"/>
                  <a:gd name="T40" fmla="*/ 52 w 127"/>
                  <a:gd name="T41" fmla="*/ 19 h 110"/>
                  <a:gd name="T42" fmla="*/ 63 w 127"/>
                  <a:gd name="T43" fmla="*/ 15 h 110"/>
                  <a:gd name="T44" fmla="*/ 90 w 127"/>
                  <a:gd name="T45" fmla="*/ 7 h 110"/>
                  <a:gd name="T46" fmla="*/ 104 w 127"/>
                  <a:gd name="T47" fmla="*/ 3 h 110"/>
                  <a:gd name="T48" fmla="*/ 114 w 127"/>
                  <a:gd name="T49" fmla="*/ 3 h 110"/>
                  <a:gd name="T50" fmla="*/ 122 w 127"/>
                  <a:gd name="T51" fmla="*/ 2 h 110"/>
                  <a:gd name="T52" fmla="*/ 123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4" y="19"/>
                    </a:lnTo>
                    <a:lnTo>
                      <a:pt x="41" y="27"/>
                    </a:lnTo>
                    <a:lnTo>
                      <a:pt x="32" y="35"/>
                    </a:lnTo>
                    <a:lnTo>
                      <a:pt x="18" y="56"/>
                    </a:lnTo>
                    <a:lnTo>
                      <a:pt x="8" y="82"/>
                    </a:lnTo>
                    <a:lnTo>
                      <a:pt x="3" y="93"/>
                    </a:lnTo>
                    <a:lnTo>
                      <a:pt x="2" y="103"/>
                    </a:lnTo>
                    <a:lnTo>
                      <a:pt x="0" y="109"/>
                    </a:lnTo>
                    <a:lnTo>
                      <a:pt x="0" y="110"/>
                    </a:lnTo>
                    <a:lnTo>
                      <a:pt x="2" y="109"/>
                    </a:lnTo>
                    <a:lnTo>
                      <a:pt x="5" y="104"/>
                    </a:lnTo>
                    <a:lnTo>
                      <a:pt x="9" y="95"/>
                    </a:lnTo>
                    <a:lnTo>
                      <a:pt x="15" y="86"/>
                    </a:lnTo>
                    <a:lnTo>
                      <a:pt x="30" y="62"/>
                    </a:lnTo>
                    <a:lnTo>
                      <a:pt x="44" y="41"/>
                    </a:lnTo>
                    <a:lnTo>
                      <a:pt x="52" y="33"/>
                    </a:lnTo>
                    <a:lnTo>
                      <a:pt x="66" y="25"/>
                    </a:lnTo>
                    <a:lnTo>
                      <a:pt x="94" y="11"/>
                    </a:lnTo>
                    <a:lnTo>
                      <a:pt x="108" y="7"/>
                    </a:lnTo>
                    <a:lnTo>
                      <a:pt x="118" y="4"/>
                    </a:lnTo>
                    <a:lnTo>
                      <a:pt x="126" y="2"/>
                    </a:lnTo>
                    <a:lnTo>
                      <a:pt x="127" y="0"/>
                    </a:lnTo>
                    <a:close/>
                  </a:path>
                </a:pathLst>
              </a:custGeom>
              <a:solidFill>
                <a:srgbClr val="00C200"/>
              </a:solidFill>
              <a:ln w="0">
                <a:solidFill>
                  <a:srgbClr val="000000"/>
                </a:solidFill>
                <a:round/>
                <a:headEnd/>
                <a:tailEnd/>
              </a:ln>
            </p:spPr>
            <p:txBody>
              <a:bodyPr/>
              <a:lstStyle/>
              <a:p>
                <a:endParaRPr lang="en-US"/>
              </a:p>
            </p:txBody>
          </p:sp>
          <p:sp>
            <p:nvSpPr>
              <p:cNvPr id="61616" name="Freeform 185"/>
              <p:cNvSpPr>
                <a:spLocks/>
              </p:cNvSpPr>
              <p:nvPr/>
            </p:nvSpPr>
            <p:spPr bwMode="auto">
              <a:xfrm>
                <a:off x="1233" y="3879"/>
                <a:ext cx="125" cy="146"/>
              </a:xfrm>
              <a:custGeom>
                <a:avLst/>
                <a:gdLst>
                  <a:gd name="T0" fmla="*/ 122 w 126"/>
                  <a:gd name="T1" fmla="*/ 0 h 169"/>
                  <a:gd name="T2" fmla="*/ 119 w 126"/>
                  <a:gd name="T3" fmla="*/ 3 h 169"/>
                  <a:gd name="T4" fmla="*/ 110 w 126"/>
                  <a:gd name="T5" fmla="*/ 5 h 169"/>
                  <a:gd name="T6" fmla="*/ 98 w 126"/>
                  <a:gd name="T7" fmla="*/ 10 h 169"/>
                  <a:gd name="T8" fmla="*/ 84 w 126"/>
                  <a:gd name="T9" fmla="*/ 17 h 169"/>
                  <a:gd name="T10" fmla="*/ 58 w 126"/>
                  <a:gd name="T11" fmla="*/ 31 h 169"/>
                  <a:gd name="T12" fmla="*/ 47 w 126"/>
                  <a:gd name="T13" fmla="*/ 39 h 169"/>
                  <a:gd name="T14" fmla="*/ 36 w 126"/>
                  <a:gd name="T15" fmla="*/ 45 h 169"/>
                  <a:gd name="T16" fmla="*/ 21 w 126"/>
                  <a:gd name="T17" fmla="*/ 59 h 169"/>
                  <a:gd name="T18" fmla="*/ 9 w 126"/>
                  <a:gd name="T19" fmla="*/ 75 h 169"/>
                  <a:gd name="T20" fmla="*/ 5 w 126"/>
                  <a:gd name="T21" fmla="*/ 82 h 169"/>
                  <a:gd name="T22" fmla="*/ 2 w 126"/>
                  <a:gd name="T23" fmla="*/ 87 h 169"/>
                  <a:gd name="T24" fmla="*/ 0 w 126"/>
                  <a:gd name="T25" fmla="*/ 92 h 169"/>
                  <a:gd name="T26" fmla="*/ 0 w 126"/>
                  <a:gd name="T27" fmla="*/ 94 h 169"/>
                  <a:gd name="T28" fmla="*/ 2 w 126"/>
                  <a:gd name="T29" fmla="*/ 92 h 169"/>
                  <a:gd name="T30" fmla="*/ 6 w 126"/>
                  <a:gd name="T31" fmla="*/ 89 h 169"/>
                  <a:gd name="T32" fmla="*/ 12 w 126"/>
                  <a:gd name="T33" fmla="*/ 84 h 169"/>
                  <a:gd name="T34" fmla="*/ 18 w 126"/>
                  <a:gd name="T35" fmla="*/ 77 h 169"/>
                  <a:gd name="T36" fmla="*/ 33 w 126"/>
                  <a:gd name="T37" fmla="*/ 63 h 169"/>
                  <a:gd name="T38" fmla="*/ 50 w 126"/>
                  <a:gd name="T39" fmla="*/ 49 h 169"/>
                  <a:gd name="T40" fmla="*/ 60 w 126"/>
                  <a:gd name="T41" fmla="*/ 42 h 169"/>
                  <a:gd name="T42" fmla="*/ 68 w 126"/>
                  <a:gd name="T43" fmla="*/ 35 h 169"/>
                  <a:gd name="T44" fmla="*/ 93 w 126"/>
                  <a:gd name="T45" fmla="*/ 19 h 169"/>
                  <a:gd name="T46" fmla="*/ 105 w 126"/>
                  <a:gd name="T47" fmla="*/ 12 h 169"/>
                  <a:gd name="T48" fmla="*/ 114 w 126"/>
                  <a:gd name="T49" fmla="*/ 7 h 169"/>
                  <a:gd name="T50" fmla="*/ 120 w 126"/>
                  <a:gd name="T51" fmla="*/ 3 h 169"/>
                  <a:gd name="T52" fmla="*/ 122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3" y="3"/>
                    </a:lnTo>
                    <a:lnTo>
                      <a:pt x="114" y="9"/>
                    </a:lnTo>
                    <a:lnTo>
                      <a:pt x="102" y="19"/>
                    </a:lnTo>
                    <a:lnTo>
                      <a:pt x="88" y="31"/>
                    </a:lnTo>
                    <a:lnTo>
                      <a:pt x="58"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60" y="76"/>
                    </a:lnTo>
                    <a:lnTo>
                      <a:pt x="72" y="64"/>
                    </a:lnTo>
                    <a:lnTo>
                      <a:pt x="97" y="34"/>
                    </a:lnTo>
                    <a:lnTo>
                      <a:pt x="109" y="22"/>
                    </a:lnTo>
                    <a:lnTo>
                      <a:pt x="118" y="11"/>
                    </a:lnTo>
                    <a:lnTo>
                      <a:pt x="124" y="3"/>
                    </a:lnTo>
                    <a:lnTo>
                      <a:pt x="126" y="0"/>
                    </a:lnTo>
                    <a:close/>
                  </a:path>
                </a:pathLst>
              </a:custGeom>
              <a:solidFill>
                <a:srgbClr val="00C200"/>
              </a:solidFill>
              <a:ln w="0">
                <a:solidFill>
                  <a:srgbClr val="000000"/>
                </a:solidFill>
                <a:round/>
                <a:headEnd/>
                <a:tailEnd/>
              </a:ln>
            </p:spPr>
            <p:txBody>
              <a:bodyPr/>
              <a:lstStyle/>
              <a:p>
                <a:endParaRPr lang="en-US"/>
              </a:p>
            </p:txBody>
          </p:sp>
          <p:sp>
            <p:nvSpPr>
              <p:cNvPr id="61617" name="Freeform 186"/>
              <p:cNvSpPr>
                <a:spLocks/>
              </p:cNvSpPr>
              <p:nvPr/>
            </p:nvSpPr>
            <p:spPr bwMode="auto">
              <a:xfrm>
                <a:off x="1232" y="3868"/>
                <a:ext cx="90" cy="158"/>
              </a:xfrm>
              <a:custGeom>
                <a:avLst/>
                <a:gdLst>
                  <a:gd name="T0" fmla="*/ 87 w 91"/>
                  <a:gd name="T1" fmla="*/ 0 h 182"/>
                  <a:gd name="T2" fmla="*/ 84 w 91"/>
                  <a:gd name="T3" fmla="*/ 3 h 182"/>
                  <a:gd name="T4" fmla="*/ 76 w 91"/>
                  <a:gd name="T5" fmla="*/ 7 h 182"/>
                  <a:gd name="T6" fmla="*/ 67 w 91"/>
                  <a:gd name="T7" fmla="*/ 13 h 182"/>
                  <a:gd name="T8" fmla="*/ 57 w 91"/>
                  <a:gd name="T9" fmla="*/ 22 h 182"/>
                  <a:gd name="T10" fmla="*/ 45 w 91"/>
                  <a:gd name="T11" fmla="*/ 31 h 182"/>
                  <a:gd name="T12" fmla="*/ 36 w 91"/>
                  <a:gd name="T13" fmla="*/ 42 h 182"/>
                  <a:gd name="T14" fmla="*/ 25 w 91"/>
                  <a:gd name="T15" fmla="*/ 49 h 182"/>
                  <a:gd name="T16" fmla="*/ 16 w 91"/>
                  <a:gd name="T17" fmla="*/ 57 h 182"/>
                  <a:gd name="T18" fmla="*/ 10 w 91"/>
                  <a:gd name="T19" fmla="*/ 63 h 182"/>
                  <a:gd name="T20" fmla="*/ 4 w 91"/>
                  <a:gd name="T21" fmla="*/ 71 h 182"/>
                  <a:gd name="T22" fmla="*/ 1 w 91"/>
                  <a:gd name="T23" fmla="*/ 86 h 182"/>
                  <a:gd name="T24" fmla="*/ 0 w 91"/>
                  <a:gd name="T25" fmla="*/ 92 h 182"/>
                  <a:gd name="T26" fmla="*/ 1 w 91"/>
                  <a:gd name="T27" fmla="*/ 98 h 182"/>
                  <a:gd name="T28" fmla="*/ 1 w 91"/>
                  <a:gd name="T29" fmla="*/ 102 h 182"/>
                  <a:gd name="T30" fmla="*/ 3 w 91"/>
                  <a:gd name="T31" fmla="*/ 103 h 182"/>
                  <a:gd name="T32" fmla="*/ 3 w 91"/>
                  <a:gd name="T33" fmla="*/ 102 h 182"/>
                  <a:gd name="T34" fmla="*/ 4 w 91"/>
                  <a:gd name="T35" fmla="*/ 100 h 182"/>
                  <a:gd name="T36" fmla="*/ 6 w 91"/>
                  <a:gd name="T37" fmla="*/ 94 h 182"/>
                  <a:gd name="T38" fmla="*/ 9 w 91"/>
                  <a:gd name="T39" fmla="*/ 87 h 182"/>
                  <a:gd name="T40" fmla="*/ 16 w 91"/>
                  <a:gd name="T41" fmla="*/ 71 h 182"/>
                  <a:gd name="T42" fmla="*/ 28 w 91"/>
                  <a:gd name="T43" fmla="*/ 58 h 182"/>
                  <a:gd name="T44" fmla="*/ 37 w 91"/>
                  <a:gd name="T45" fmla="*/ 50 h 182"/>
                  <a:gd name="T46" fmla="*/ 45 w 91"/>
                  <a:gd name="T47" fmla="*/ 43 h 182"/>
                  <a:gd name="T48" fmla="*/ 64 w 91"/>
                  <a:gd name="T49" fmla="*/ 23 h 182"/>
                  <a:gd name="T50" fmla="*/ 73 w 91"/>
                  <a:gd name="T51" fmla="*/ 15 h 182"/>
                  <a:gd name="T52" fmla="*/ 81 w 91"/>
                  <a:gd name="T53" fmla="*/ 7 h 182"/>
                  <a:gd name="T54" fmla="*/ 85 w 91"/>
                  <a:gd name="T55" fmla="*/ 3 h 182"/>
                  <a:gd name="T56" fmla="*/ 87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48" y="55"/>
                    </a:lnTo>
                    <a:lnTo>
                      <a:pt x="36"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8" y="102"/>
                    </a:lnTo>
                    <a:lnTo>
                      <a:pt x="37" y="89"/>
                    </a:lnTo>
                    <a:lnTo>
                      <a:pt x="48"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endParaRPr lang="en-US"/>
              </a:p>
            </p:txBody>
          </p:sp>
          <p:sp>
            <p:nvSpPr>
              <p:cNvPr id="61618" name="Freeform 187"/>
              <p:cNvSpPr>
                <a:spLocks/>
              </p:cNvSpPr>
              <p:nvPr/>
            </p:nvSpPr>
            <p:spPr bwMode="auto">
              <a:xfrm>
                <a:off x="1236" y="3949"/>
                <a:ext cx="114" cy="79"/>
              </a:xfrm>
              <a:custGeom>
                <a:avLst/>
                <a:gdLst>
                  <a:gd name="T0" fmla="*/ 111 w 115"/>
                  <a:gd name="T1" fmla="*/ 35 h 92"/>
                  <a:gd name="T2" fmla="*/ 108 w 115"/>
                  <a:gd name="T3" fmla="*/ 33 h 92"/>
                  <a:gd name="T4" fmla="*/ 101 w 115"/>
                  <a:gd name="T5" fmla="*/ 28 h 92"/>
                  <a:gd name="T6" fmla="*/ 90 w 115"/>
                  <a:gd name="T7" fmla="*/ 21 h 92"/>
                  <a:gd name="T8" fmla="*/ 78 w 115"/>
                  <a:gd name="T9" fmla="*/ 13 h 92"/>
                  <a:gd name="T10" fmla="*/ 65 w 115"/>
                  <a:gd name="T11" fmla="*/ 7 h 92"/>
                  <a:gd name="T12" fmla="*/ 55 w 115"/>
                  <a:gd name="T13" fmla="*/ 3 h 92"/>
                  <a:gd name="T14" fmla="*/ 45 w 115"/>
                  <a:gd name="T15" fmla="*/ 0 h 92"/>
                  <a:gd name="T16" fmla="*/ 39 w 115"/>
                  <a:gd name="T17" fmla="*/ 1 h 92"/>
                  <a:gd name="T18" fmla="*/ 35 w 115"/>
                  <a:gd name="T19" fmla="*/ 3 h 92"/>
                  <a:gd name="T20" fmla="*/ 20 w 115"/>
                  <a:gd name="T21" fmla="*/ 17 h 92"/>
                  <a:gd name="T22" fmla="*/ 9 w 115"/>
                  <a:gd name="T23" fmla="*/ 32 h 92"/>
                  <a:gd name="T24" fmla="*/ 5 w 115"/>
                  <a:gd name="T25" fmla="*/ 40 h 92"/>
                  <a:gd name="T26" fmla="*/ 2 w 115"/>
                  <a:gd name="T27" fmla="*/ 45 h 92"/>
                  <a:gd name="T28" fmla="*/ 0 w 115"/>
                  <a:gd name="T29" fmla="*/ 48 h 92"/>
                  <a:gd name="T30" fmla="*/ 0 w 115"/>
                  <a:gd name="T31" fmla="*/ 50 h 92"/>
                  <a:gd name="T32" fmla="*/ 2 w 115"/>
                  <a:gd name="T33" fmla="*/ 50 h 92"/>
                  <a:gd name="T34" fmla="*/ 6 w 115"/>
                  <a:gd name="T35" fmla="*/ 46 h 92"/>
                  <a:gd name="T36" fmla="*/ 12 w 115"/>
                  <a:gd name="T37" fmla="*/ 40 h 92"/>
                  <a:gd name="T38" fmla="*/ 18 w 115"/>
                  <a:gd name="T39" fmla="*/ 34 h 92"/>
                  <a:gd name="T40" fmla="*/ 33 w 115"/>
                  <a:gd name="T41" fmla="*/ 20 h 92"/>
                  <a:gd name="T42" fmla="*/ 49 w 115"/>
                  <a:gd name="T43" fmla="*/ 7 h 92"/>
                  <a:gd name="T44" fmla="*/ 54 w 115"/>
                  <a:gd name="T45" fmla="*/ 3 h 92"/>
                  <a:gd name="T46" fmla="*/ 57 w 115"/>
                  <a:gd name="T47" fmla="*/ 3 h 92"/>
                  <a:gd name="T48" fmla="*/ 65 w 115"/>
                  <a:gd name="T49" fmla="*/ 5 h 92"/>
                  <a:gd name="T50" fmla="*/ 77 w 115"/>
                  <a:gd name="T51" fmla="*/ 9 h 92"/>
                  <a:gd name="T52" fmla="*/ 98 w 115"/>
                  <a:gd name="T53" fmla="*/ 22 h 92"/>
                  <a:gd name="T54" fmla="*/ 105 w 115"/>
                  <a:gd name="T55" fmla="*/ 29 h 92"/>
                  <a:gd name="T56" fmla="*/ 110 w 115"/>
                  <a:gd name="T57" fmla="*/ 33 h 92"/>
                  <a:gd name="T58" fmla="*/ 111 w 115"/>
                  <a:gd name="T59" fmla="*/ 3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5"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endParaRPr lang="en-US"/>
              </a:p>
            </p:txBody>
          </p:sp>
          <p:sp>
            <p:nvSpPr>
              <p:cNvPr id="61619" name="Freeform 188"/>
              <p:cNvSpPr>
                <a:spLocks/>
              </p:cNvSpPr>
              <p:nvPr/>
            </p:nvSpPr>
            <p:spPr bwMode="auto">
              <a:xfrm>
                <a:off x="1235" y="3981"/>
                <a:ext cx="62" cy="45"/>
              </a:xfrm>
              <a:custGeom>
                <a:avLst/>
                <a:gdLst>
                  <a:gd name="T0" fmla="*/ 62 w 62"/>
                  <a:gd name="T1" fmla="*/ 23 h 51"/>
                  <a:gd name="T2" fmla="*/ 61 w 62"/>
                  <a:gd name="T3" fmla="*/ 20 h 51"/>
                  <a:gd name="T4" fmla="*/ 56 w 62"/>
                  <a:gd name="T5" fmla="*/ 18 h 51"/>
                  <a:gd name="T6" fmla="*/ 45 w 62"/>
                  <a:gd name="T7" fmla="*/ 9 h 51"/>
                  <a:gd name="T8" fmla="*/ 30 w 62"/>
                  <a:gd name="T9" fmla="*/ 2 h 51"/>
                  <a:gd name="T10" fmla="*/ 24 w 62"/>
                  <a:gd name="T11" fmla="*/ 0 h 51"/>
                  <a:gd name="T12" fmla="*/ 19 w 62"/>
                  <a:gd name="T13" fmla="*/ 3 h 51"/>
                  <a:gd name="T14" fmla="*/ 10 w 62"/>
                  <a:gd name="T15" fmla="*/ 10 h 51"/>
                  <a:gd name="T16" fmla="*/ 4 w 62"/>
                  <a:gd name="T17" fmla="*/ 20 h 51"/>
                  <a:gd name="T18" fmla="*/ 0 w 62"/>
                  <a:gd name="T19" fmla="*/ 28 h 51"/>
                  <a:gd name="T20" fmla="*/ 0 w 62"/>
                  <a:gd name="T21" fmla="*/ 31 h 51"/>
                  <a:gd name="T22" fmla="*/ 0 w 62"/>
                  <a:gd name="T23" fmla="*/ 30 h 51"/>
                  <a:gd name="T24" fmla="*/ 3 w 62"/>
                  <a:gd name="T25" fmla="*/ 28 h 51"/>
                  <a:gd name="T26" fmla="*/ 9 w 62"/>
                  <a:gd name="T27" fmla="*/ 22 h 51"/>
                  <a:gd name="T28" fmla="*/ 27 w 62"/>
                  <a:gd name="T29" fmla="*/ 4 h 51"/>
                  <a:gd name="T30" fmla="*/ 31 w 62"/>
                  <a:gd name="T31" fmla="*/ 3 h 51"/>
                  <a:gd name="T32" fmla="*/ 37 w 62"/>
                  <a:gd name="T33" fmla="*/ 4 h 51"/>
                  <a:gd name="T34" fmla="*/ 49 w 62"/>
                  <a:gd name="T35" fmla="*/ 10 h 51"/>
                  <a:gd name="T36" fmla="*/ 59 w 62"/>
                  <a:gd name="T37" fmla="*/ 19 h 51"/>
                  <a:gd name="T38" fmla="*/ 62 w 62"/>
                  <a:gd name="T39" fmla="*/ 22 h 51"/>
                  <a:gd name="T40" fmla="*/ 62 w 62"/>
                  <a:gd name="T41" fmla="*/ 23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51"/>
                  <a:gd name="T65" fmla="*/ 62 w 62"/>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51">
                    <a:moveTo>
                      <a:pt x="62" y="37"/>
                    </a:moveTo>
                    <a:lnTo>
                      <a:pt x="61" y="34"/>
                    </a:lnTo>
                    <a:lnTo>
                      <a:pt x="56" y="30"/>
                    </a:lnTo>
                    <a:lnTo>
                      <a:pt x="45" y="14"/>
                    </a:lnTo>
                    <a:lnTo>
                      <a:pt x="30" y="2"/>
                    </a:lnTo>
                    <a:lnTo>
                      <a:pt x="24" y="0"/>
                    </a:lnTo>
                    <a:lnTo>
                      <a:pt x="19" y="3"/>
                    </a:lnTo>
                    <a:lnTo>
                      <a:pt x="10" y="17"/>
                    </a:lnTo>
                    <a:lnTo>
                      <a:pt x="4" y="33"/>
                    </a:lnTo>
                    <a:lnTo>
                      <a:pt x="0" y="47"/>
                    </a:lnTo>
                    <a:lnTo>
                      <a:pt x="0" y="51"/>
                    </a:lnTo>
                    <a:lnTo>
                      <a:pt x="0" y="50"/>
                    </a:lnTo>
                    <a:lnTo>
                      <a:pt x="3" y="47"/>
                    </a:lnTo>
                    <a:lnTo>
                      <a:pt x="9" y="36"/>
                    </a:lnTo>
                    <a:lnTo>
                      <a:pt x="27" y="6"/>
                    </a:lnTo>
                    <a:lnTo>
                      <a:pt x="31" y="3"/>
                    </a:lnTo>
                    <a:lnTo>
                      <a:pt x="37" y="5"/>
                    </a:lnTo>
                    <a:lnTo>
                      <a:pt x="49" y="17"/>
                    </a:lnTo>
                    <a:lnTo>
                      <a:pt x="59" y="31"/>
                    </a:lnTo>
                    <a:lnTo>
                      <a:pt x="62" y="36"/>
                    </a:lnTo>
                    <a:lnTo>
                      <a:pt x="62" y="37"/>
                    </a:lnTo>
                    <a:close/>
                  </a:path>
                </a:pathLst>
              </a:custGeom>
              <a:solidFill>
                <a:srgbClr val="00C200"/>
              </a:solidFill>
              <a:ln w="0">
                <a:solidFill>
                  <a:srgbClr val="000000"/>
                </a:solidFill>
                <a:round/>
                <a:headEnd/>
                <a:tailEnd/>
              </a:ln>
            </p:spPr>
            <p:txBody>
              <a:bodyPr/>
              <a:lstStyle/>
              <a:p>
                <a:endParaRPr lang="en-US"/>
              </a:p>
            </p:txBody>
          </p:sp>
          <p:sp>
            <p:nvSpPr>
              <p:cNvPr id="61620" name="Freeform 189"/>
              <p:cNvSpPr>
                <a:spLocks/>
              </p:cNvSpPr>
              <p:nvPr/>
            </p:nvSpPr>
            <p:spPr bwMode="auto">
              <a:xfrm>
                <a:off x="1181" y="3975"/>
                <a:ext cx="57" cy="45"/>
              </a:xfrm>
              <a:custGeom>
                <a:avLst/>
                <a:gdLst>
                  <a:gd name="T0" fmla="*/ 0 w 57"/>
                  <a:gd name="T1" fmla="*/ 8 h 52"/>
                  <a:gd name="T2" fmla="*/ 2 w 57"/>
                  <a:gd name="T3" fmla="*/ 7 h 52"/>
                  <a:gd name="T4" fmla="*/ 5 w 57"/>
                  <a:gd name="T5" fmla="*/ 6 h 52"/>
                  <a:gd name="T6" fmla="*/ 11 w 57"/>
                  <a:gd name="T7" fmla="*/ 3 h 52"/>
                  <a:gd name="T8" fmla="*/ 15 w 57"/>
                  <a:gd name="T9" fmla="*/ 3 h 52"/>
                  <a:gd name="T10" fmla="*/ 27 w 57"/>
                  <a:gd name="T11" fmla="*/ 0 h 52"/>
                  <a:gd name="T12" fmla="*/ 33 w 57"/>
                  <a:gd name="T13" fmla="*/ 0 h 52"/>
                  <a:gd name="T14" fmla="*/ 37 w 57"/>
                  <a:gd name="T15" fmla="*/ 3 h 52"/>
                  <a:gd name="T16" fmla="*/ 46 w 57"/>
                  <a:gd name="T17" fmla="*/ 10 h 52"/>
                  <a:gd name="T18" fmla="*/ 52 w 57"/>
                  <a:gd name="T19" fmla="*/ 19 h 52"/>
                  <a:gd name="T20" fmla="*/ 57 w 57"/>
                  <a:gd name="T21" fmla="*/ 27 h 52"/>
                  <a:gd name="T22" fmla="*/ 57 w 57"/>
                  <a:gd name="T23" fmla="*/ 29 h 52"/>
                  <a:gd name="T24" fmla="*/ 57 w 57"/>
                  <a:gd name="T25" fmla="*/ 29 h 52"/>
                  <a:gd name="T26" fmla="*/ 54 w 57"/>
                  <a:gd name="T27" fmla="*/ 27 h 52"/>
                  <a:gd name="T28" fmla="*/ 51 w 57"/>
                  <a:gd name="T29" fmla="*/ 24 h 52"/>
                  <a:gd name="T30" fmla="*/ 48 w 57"/>
                  <a:gd name="T31" fmla="*/ 21 h 52"/>
                  <a:gd name="T32" fmla="*/ 30 w 57"/>
                  <a:gd name="T33" fmla="*/ 3 h 52"/>
                  <a:gd name="T34" fmla="*/ 25 w 57"/>
                  <a:gd name="T35" fmla="*/ 3 h 52"/>
                  <a:gd name="T36" fmla="*/ 19 w 57"/>
                  <a:gd name="T37" fmla="*/ 3 h 52"/>
                  <a:gd name="T38" fmla="*/ 11 w 57"/>
                  <a:gd name="T39" fmla="*/ 3 h 52"/>
                  <a:gd name="T40" fmla="*/ 3 w 57"/>
                  <a:gd name="T41" fmla="*/ 7 h 52"/>
                  <a:gd name="T42" fmla="*/ 0 w 57"/>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11" y="6"/>
                    </a:lnTo>
                    <a:lnTo>
                      <a:pt x="15" y="3"/>
                    </a:lnTo>
                    <a:lnTo>
                      <a:pt x="27" y="0"/>
                    </a:lnTo>
                    <a:lnTo>
                      <a:pt x="33" y="0"/>
                    </a:lnTo>
                    <a:lnTo>
                      <a:pt x="37" y="4"/>
                    </a:lnTo>
                    <a:lnTo>
                      <a:pt x="46" y="18"/>
                    </a:lnTo>
                    <a:lnTo>
                      <a:pt x="52" y="34"/>
                    </a:lnTo>
                    <a:lnTo>
                      <a:pt x="57" y="48"/>
                    </a:lnTo>
                    <a:lnTo>
                      <a:pt x="57" y="52"/>
                    </a:lnTo>
                    <a:lnTo>
                      <a:pt x="57" y="51"/>
                    </a:lnTo>
                    <a:lnTo>
                      <a:pt x="54" y="48"/>
                    </a:lnTo>
                    <a:lnTo>
                      <a:pt x="51" y="43"/>
                    </a:lnTo>
                    <a:lnTo>
                      <a:pt x="48" y="37"/>
                    </a:lnTo>
                    <a:lnTo>
                      <a:pt x="30" y="7"/>
                    </a:lnTo>
                    <a:lnTo>
                      <a:pt x="25" y="4"/>
                    </a:lnTo>
                    <a:lnTo>
                      <a:pt x="19" y="3"/>
                    </a:lnTo>
                    <a:lnTo>
                      <a:pt x="11" y="6"/>
                    </a:lnTo>
                    <a:lnTo>
                      <a:pt x="3" y="12"/>
                    </a:lnTo>
                    <a:lnTo>
                      <a:pt x="0" y="13"/>
                    </a:lnTo>
                    <a:close/>
                  </a:path>
                </a:pathLst>
              </a:custGeom>
              <a:solidFill>
                <a:srgbClr val="00C200"/>
              </a:solidFill>
              <a:ln w="0">
                <a:solidFill>
                  <a:srgbClr val="000000"/>
                </a:solidFill>
                <a:round/>
                <a:headEnd/>
                <a:tailEnd/>
              </a:ln>
            </p:spPr>
            <p:txBody>
              <a:bodyPr/>
              <a:lstStyle/>
              <a:p>
                <a:endParaRPr lang="en-US"/>
              </a:p>
            </p:txBody>
          </p:sp>
          <p:sp>
            <p:nvSpPr>
              <p:cNvPr id="61621" name="Freeform 190"/>
              <p:cNvSpPr>
                <a:spLocks/>
              </p:cNvSpPr>
              <p:nvPr/>
            </p:nvSpPr>
            <p:spPr bwMode="auto">
              <a:xfrm>
                <a:off x="1226" y="3911"/>
                <a:ext cx="33" cy="106"/>
              </a:xfrm>
              <a:custGeom>
                <a:avLst/>
                <a:gdLst>
                  <a:gd name="T0" fmla="*/ 12 w 33"/>
                  <a:gd name="T1" fmla="*/ 35 h 123"/>
                  <a:gd name="T2" fmla="*/ 7 w 33"/>
                  <a:gd name="T3" fmla="*/ 18 h 123"/>
                  <a:gd name="T4" fmla="*/ 6 w 33"/>
                  <a:gd name="T5" fmla="*/ 10 h 123"/>
                  <a:gd name="T6" fmla="*/ 4 w 33"/>
                  <a:gd name="T7" fmla="*/ 6 h 123"/>
                  <a:gd name="T8" fmla="*/ 6 w 33"/>
                  <a:gd name="T9" fmla="*/ 3 h 123"/>
                  <a:gd name="T10" fmla="*/ 7 w 33"/>
                  <a:gd name="T11" fmla="*/ 0 h 123"/>
                  <a:gd name="T12" fmla="*/ 10 w 33"/>
                  <a:gd name="T13" fmla="*/ 2 h 123"/>
                  <a:gd name="T14" fmla="*/ 15 w 33"/>
                  <a:gd name="T15" fmla="*/ 6 h 123"/>
                  <a:gd name="T16" fmla="*/ 19 w 33"/>
                  <a:gd name="T17" fmla="*/ 12 h 123"/>
                  <a:gd name="T18" fmla="*/ 24 w 33"/>
                  <a:gd name="T19" fmla="*/ 22 h 123"/>
                  <a:gd name="T20" fmla="*/ 30 w 33"/>
                  <a:gd name="T21" fmla="*/ 41 h 123"/>
                  <a:gd name="T22" fmla="*/ 31 w 33"/>
                  <a:gd name="T23" fmla="*/ 51 h 123"/>
                  <a:gd name="T24" fmla="*/ 33 w 33"/>
                  <a:gd name="T25" fmla="*/ 60 h 123"/>
                  <a:gd name="T26" fmla="*/ 33 w 33"/>
                  <a:gd name="T27" fmla="*/ 67 h 123"/>
                  <a:gd name="T28" fmla="*/ 31 w 33"/>
                  <a:gd name="T29" fmla="*/ 66 h 123"/>
                  <a:gd name="T30" fmla="*/ 30 w 33"/>
                  <a:gd name="T31" fmla="*/ 61 h 123"/>
                  <a:gd name="T32" fmla="*/ 27 w 33"/>
                  <a:gd name="T33" fmla="*/ 53 h 123"/>
                  <a:gd name="T34" fmla="*/ 24 w 33"/>
                  <a:gd name="T35" fmla="*/ 44 h 123"/>
                  <a:gd name="T36" fmla="*/ 15 w 33"/>
                  <a:gd name="T37" fmla="*/ 24 h 123"/>
                  <a:gd name="T38" fmla="*/ 10 w 33"/>
                  <a:gd name="T39" fmla="*/ 16 h 123"/>
                  <a:gd name="T40" fmla="*/ 4 w 33"/>
                  <a:gd name="T41" fmla="*/ 9 h 123"/>
                  <a:gd name="T42" fmla="*/ 1 w 33"/>
                  <a:gd name="T43" fmla="*/ 7 h 123"/>
                  <a:gd name="T44" fmla="*/ 1 w 33"/>
                  <a:gd name="T45" fmla="*/ 6 h 123"/>
                  <a:gd name="T46" fmla="*/ 0 w 33"/>
                  <a:gd name="T47" fmla="*/ 7 h 123"/>
                  <a:gd name="T48" fmla="*/ 0 w 33"/>
                  <a:gd name="T49" fmla="*/ 9 h 123"/>
                  <a:gd name="T50" fmla="*/ 1 w 33"/>
                  <a:gd name="T51" fmla="*/ 16 h 123"/>
                  <a:gd name="T52" fmla="*/ 4 w 33"/>
                  <a:gd name="T53" fmla="*/ 24 h 123"/>
                  <a:gd name="T54" fmla="*/ 9 w 33"/>
                  <a:gd name="T55" fmla="*/ 32 h 123"/>
                  <a:gd name="T56" fmla="*/ 12 w 33"/>
                  <a:gd name="T57" fmla="*/ 38 h 123"/>
                  <a:gd name="T58" fmla="*/ 12 w 33"/>
                  <a:gd name="T59" fmla="*/ 40 h 123"/>
                  <a:gd name="T60" fmla="*/ 13 w 33"/>
                  <a:gd name="T61" fmla="*/ 40 h 123"/>
                  <a:gd name="T62" fmla="*/ 12 w 33"/>
                  <a:gd name="T63" fmla="*/ 39 h 123"/>
                  <a:gd name="T64" fmla="*/ 12 w 33"/>
                  <a:gd name="T65" fmla="*/ 35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endParaRPr lang="en-US"/>
              </a:p>
            </p:txBody>
          </p:sp>
          <p:sp>
            <p:nvSpPr>
              <p:cNvPr id="61622" name="Line 191"/>
              <p:cNvSpPr>
                <a:spLocks noChangeShapeType="1"/>
              </p:cNvSpPr>
              <p:nvPr/>
            </p:nvSpPr>
            <p:spPr bwMode="auto">
              <a:xfrm flipH="1">
                <a:off x="1227" y="3912"/>
                <a:ext cx="6" cy="10"/>
              </a:xfrm>
              <a:prstGeom prst="line">
                <a:avLst/>
              </a:prstGeom>
              <a:noFill/>
              <a:ln w="0">
                <a:solidFill>
                  <a:srgbClr val="000000"/>
                </a:solidFill>
                <a:round/>
                <a:headEnd/>
                <a:tailEnd/>
              </a:ln>
            </p:spPr>
            <p:txBody>
              <a:bodyPr/>
              <a:lstStyle/>
              <a:p>
                <a:endParaRPr lang="en-US"/>
              </a:p>
            </p:txBody>
          </p:sp>
          <p:sp>
            <p:nvSpPr>
              <p:cNvPr id="61623" name="Freeform 192"/>
              <p:cNvSpPr>
                <a:spLocks/>
              </p:cNvSpPr>
              <p:nvPr/>
            </p:nvSpPr>
            <p:spPr bwMode="auto">
              <a:xfrm>
                <a:off x="1423" y="3991"/>
                <a:ext cx="87" cy="39"/>
              </a:xfrm>
              <a:custGeom>
                <a:avLst/>
                <a:gdLst>
                  <a:gd name="T0" fmla="*/ 84 w 88"/>
                  <a:gd name="T1" fmla="*/ 25 h 45"/>
                  <a:gd name="T2" fmla="*/ 81 w 88"/>
                  <a:gd name="T3" fmla="*/ 23 h 45"/>
                  <a:gd name="T4" fmla="*/ 75 w 88"/>
                  <a:gd name="T5" fmla="*/ 20 h 45"/>
                  <a:gd name="T6" fmla="*/ 56 w 88"/>
                  <a:gd name="T7" fmla="*/ 10 h 45"/>
                  <a:gd name="T8" fmla="*/ 44 w 88"/>
                  <a:gd name="T9" fmla="*/ 5 h 45"/>
                  <a:gd name="T10" fmla="*/ 37 w 88"/>
                  <a:gd name="T11" fmla="*/ 3 h 45"/>
                  <a:gd name="T12" fmla="*/ 29 w 88"/>
                  <a:gd name="T13" fmla="*/ 0 h 45"/>
                  <a:gd name="T14" fmla="*/ 23 w 88"/>
                  <a:gd name="T15" fmla="*/ 3 h 45"/>
                  <a:gd name="T16" fmla="*/ 8 w 88"/>
                  <a:gd name="T17" fmla="*/ 15 h 45"/>
                  <a:gd name="T18" fmla="*/ 2 w 88"/>
                  <a:gd name="T19" fmla="*/ 20 h 45"/>
                  <a:gd name="T20" fmla="*/ 0 w 88"/>
                  <a:gd name="T21" fmla="*/ 22 h 45"/>
                  <a:gd name="T22" fmla="*/ 3 w 88"/>
                  <a:gd name="T23" fmla="*/ 21 h 45"/>
                  <a:gd name="T24" fmla="*/ 8 w 88"/>
                  <a:gd name="T25" fmla="*/ 17 h 45"/>
                  <a:gd name="T26" fmla="*/ 15 w 88"/>
                  <a:gd name="T27" fmla="*/ 12 h 45"/>
                  <a:gd name="T28" fmla="*/ 23 w 88"/>
                  <a:gd name="T29" fmla="*/ 7 h 45"/>
                  <a:gd name="T30" fmla="*/ 29 w 88"/>
                  <a:gd name="T31" fmla="*/ 4 h 45"/>
                  <a:gd name="T32" fmla="*/ 37 w 88"/>
                  <a:gd name="T33" fmla="*/ 5 h 45"/>
                  <a:gd name="T34" fmla="*/ 56 w 88"/>
                  <a:gd name="T35" fmla="*/ 13 h 45"/>
                  <a:gd name="T36" fmla="*/ 77 w 88"/>
                  <a:gd name="T37" fmla="*/ 22 h 45"/>
                  <a:gd name="T38" fmla="*/ 83 w 88"/>
                  <a:gd name="T39" fmla="*/ 24 h 45"/>
                  <a:gd name="T40" fmla="*/ 84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9" y="0"/>
                    </a:lnTo>
                    <a:lnTo>
                      <a:pt x="23" y="3"/>
                    </a:lnTo>
                    <a:lnTo>
                      <a:pt x="8" y="26"/>
                    </a:lnTo>
                    <a:lnTo>
                      <a:pt x="2" y="36"/>
                    </a:lnTo>
                    <a:lnTo>
                      <a:pt x="0" y="39"/>
                    </a:lnTo>
                    <a:lnTo>
                      <a:pt x="3" y="37"/>
                    </a:lnTo>
                    <a:lnTo>
                      <a:pt x="8" y="31"/>
                    </a:lnTo>
                    <a:lnTo>
                      <a:pt x="15" y="22"/>
                    </a:lnTo>
                    <a:lnTo>
                      <a:pt x="23" y="11"/>
                    </a:lnTo>
                    <a:lnTo>
                      <a:pt x="29" y="8"/>
                    </a:lnTo>
                    <a:lnTo>
                      <a:pt x="37"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endParaRPr lang="en-US"/>
              </a:p>
            </p:txBody>
          </p:sp>
          <p:sp>
            <p:nvSpPr>
              <p:cNvPr id="61624" name="Freeform 193"/>
              <p:cNvSpPr>
                <a:spLocks/>
              </p:cNvSpPr>
              <p:nvPr/>
            </p:nvSpPr>
            <p:spPr bwMode="auto">
              <a:xfrm>
                <a:off x="1319" y="3922"/>
                <a:ext cx="104" cy="103"/>
              </a:xfrm>
              <a:custGeom>
                <a:avLst/>
                <a:gdLst>
                  <a:gd name="T0" fmla="*/ 0 w 104"/>
                  <a:gd name="T1" fmla="*/ 36 h 119"/>
                  <a:gd name="T2" fmla="*/ 3 w 104"/>
                  <a:gd name="T3" fmla="*/ 34 h 119"/>
                  <a:gd name="T4" fmla="*/ 6 w 104"/>
                  <a:gd name="T5" fmla="*/ 31 h 119"/>
                  <a:gd name="T6" fmla="*/ 10 w 104"/>
                  <a:gd name="T7" fmla="*/ 29 h 119"/>
                  <a:gd name="T8" fmla="*/ 21 w 104"/>
                  <a:gd name="T9" fmla="*/ 22 h 119"/>
                  <a:gd name="T10" fmla="*/ 33 w 104"/>
                  <a:gd name="T11" fmla="*/ 14 h 119"/>
                  <a:gd name="T12" fmla="*/ 46 w 104"/>
                  <a:gd name="T13" fmla="*/ 7 h 119"/>
                  <a:gd name="T14" fmla="*/ 59 w 104"/>
                  <a:gd name="T15" fmla="*/ 3 h 119"/>
                  <a:gd name="T16" fmla="*/ 70 w 104"/>
                  <a:gd name="T17" fmla="*/ 0 h 119"/>
                  <a:gd name="T18" fmla="*/ 76 w 104"/>
                  <a:gd name="T19" fmla="*/ 1 h 119"/>
                  <a:gd name="T20" fmla="*/ 80 w 104"/>
                  <a:gd name="T21" fmla="*/ 3 h 119"/>
                  <a:gd name="T22" fmla="*/ 88 w 104"/>
                  <a:gd name="T23" fmla="*/ 10 h 119"/>
                  <a:gd name="T24" fmla="*/ 94 w 104"/>
                  <a:gd name="T25" fmla="*/ 19 h 119"/>
                  <a:gd name="T26" fmla="*/ 101 w 104"/>
                  <a:gd name="T27" fmla="*/ 40 h 119"/>
                  <a:gd name="T28" fmla="*/ 104 w 104"/>
                  <a:gd name="T29" fmla="*/ 50 h 119"/>
                  <a:gd name="T30" fmla="*/ 104 w 104"/>
                  <a:gd name="T31" fmla="*/ 67 h 119"/>
                  <a:gd name="T32" fmla="*/ 103 w 104"/>
                  <a:gd name="T33" fmla="*/ 65 h 119"/>
                  <a:gd name="T34" fmla="*/ 100 w 104"/>
                  <a:gd name="T35" fmla="*/ 60 h 119"/>
                  <a:gd name="T36" fmla="*/ 97 w 104"/>
                  <a:gd name="T37" fmla="*/ 52 h 119"/>
                  <a:gd name="T38" fmla="*/ 92 w 104"/>
                  <a:gd name="T39" fmla="*/ 42 h 119"/>
                  <a:gd name="T40" fmla="*/ 80 w 104"/>
                  <a:gd name="T41" fmla="*/ 23 h 119"/>
                  <a:gd name="T42" fmla="*/ 73 w 104"/>
                  <a:gd name="T43" fmla="*/ 13 h 119"/>
                  <a:gd name="T44" fmla="*/ 65 w 104"/>
                  <a:gd name="T45" fmla="*/ 6 h 119"/>
                  <a:gd name="T46" fmla="*/ 61 w 104"/>
                  <a:gd name="T47" fmla="*/ 3 h 119"/>
                  <a:gd name="T48" fmla="*/ 56 w 104"/>
                  <a:gd name="T49" fmla="*/ 3 h 119"/>
                  <a:gd name="T50" fmla="*/ 46 w 104"/>
                  <a:gd name="T51" fmla="*/ 3 h 119"/>
                  <a:gd name="T52" fmla="*/ 34 w 104"/>
                  <a:gd name="T53" fmla="*/ 10 h 119"/>
                  <a:gd name="T54" fmla="*/ 13 w 104"/>
                  <a:gd name="T55" fmla="*/ 23 h 119"/>
                  <a:gd name="T56" fmla="*/ 6 w 104"/>
                  <a:gd name="T57" fmla="*/ 30 h 119"/>
                  <a:gd name="T58" fmla="*/ 1 w 104"/>
                  <a:gd name="T59" fmla="*/ 35 h 119"/>
                  <a:gd name="T60" fmla="*/ 0 w 104"/>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0" y="51"/>
                    </a:lnTo>
                    <a:lnTo>
                      <a:pt x="21" y="38"/>
                    </a:lnTo>
                    <a:lnTo>
                      <a:pt x="33" y="24"/>
                    </a:lnTo>
                    <a:lnTo>
                      <a:pt x="46" y="12"/>
                    </a:lnTo>
                    <a:lnTo>
                      <a:pt x="59" y="3"/>
                    </a:lnTo>
                    <a:lnTo>
                      <a:pt x="70"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625" name="Freeform 194"/>
              <p:cNvSpPr>
                <a:spLocks/>
              </p:cNvSpPr>
              <p:nvPr/>
            </p:nvSpPr>
            <p:spPr bwMode="auto">
              <a:xfrm>
                <a:off x="1419" y="3930"/>
                <a:ext cx="127" cy="96"/>
              </a:xfrm>
              <a:custGeom>
                <a:avLst/>
                <a:gdLst>
                  <a:gd name="T0" fmla="*/ 124 w 128"/>
                  <a:gd name="T1" fmla="*/ 0 h 110"/>
                  <a:gd name="T2" fmla="*/ 120 w 128"/>
                  <a:gd name="T3" fmla="*/ 0 h 110"/>
                  <a:gd name="T4" fmla="*/ 111 w 128"/>
                  <a:gd name="T5" fmla="*/ 2 h 110"/>
                  <a:gd name="T6" fmla="*/ 97 w 128"/>
                  <a:gd name="T7" fmla="*/ 3 h 110"/>
                  <a:gd name="T8" fmla="*/ 81 w 128"/>
                  <a:gd name="T9" fmla="*/ 4 h 110"/>
                  <a:gd name="T10" fmla="*/ 53 w 128"/>
                  <a:gd name="T11" fmla="*/ 11 h 110"/>
                  <a:gd name="T12" fmla="*/ 40 w 128"/>
                  <a:gd name="T13" fmla="*/ 16 h 110"/>
                  <a:gd name="T14" fmla="*/ 31 w 128"/>
                  <a:gd name="T15" fmla="*/ 21 h 110"/>
                  <a:gd name="T16" fmla="*/ 18 w 128"/>
                  <a:gd name="T17" fmla="*/ 33 h 110"/>
                  <a:gd name="T18" fmla="*/ 7 w 128"/>
                  <a:gd name="T19" fmla="*/ 48 h 110"/>
                  <a:gd name="T20" fmla="*/ 4 w 128"/>
                  <a:gd name="T21" fmla="*/ 54 h 110"/>
                  <a:gd name="T22" fmla="*/ 1 w 128"/>
                  <a:gd name="T23" fmla="*/ 60 h 110"/>
                  <a:gd name="T24" fmla="*/ 0 w 128"/>
                  <a:gd name="T25" fmla="*/ 63 h 110"/>
                  <a:gd name="T26" fmla="*/ 0 w 128"/>
                  <a:gd name="T27" fmla="*/ 64 h 110"/>
                  <a:gd name="T28" fmla="*/ 1 w 128"/>
                  <a:gd name="T29" fmla="*/ 63 h 110"/>
                  <a:gd name="T30" fmla="*/ 6 w 128"/>
                  <a:gd name="T31" fmla="*/ 60 h 110"/>
                  <a:gd name="T32" fmla="*/ 10 w 128"/>
                  <a:gd name="T33" fmla="*/ 55 h 110"/>
                  <a:gd name="T34" fmla="*/ 16 w 128"/>
                  <a:gd name="T35" fmla="*/ 50 h 110"/>
                  <a:gd name="T36" fmla="*/ 30 w 128"/>
                  <a:gd name="T37" fmla="*/ 36 h 110"/>
                  <a:gd name="T38" fmla="*/ 43 w 128"/>
                  <a:gd name="T39" fmla="*/ 24 h 110"/>
                  <a:gd name="T40" fmla="*/ 52 w 128"/>
                  <a:gd name="T41" fmla="*/ 19 h 110"/>
                  <a:gd name="T42" fmla="*/ 64 w 128"/>
                  <a:gd name="T43" fmla="*/ 15 h 110"/>
                  <a:gd name="T44" fmla="*/ 90 w 128"/>
                  <a:gd name="T45" fmla="*/ 7 h 110"/>
                  <a:gd name="T46" fmla="*/ 103 w 128"/>
                  <a:gd name="T47" fmla="*/ 3 h 110"/>
                  <a:gd name="T48" fmla="*/ 114 w 128"/>
                  <a:gd name="T49" fmla="*/ 3 h 110"/>
                  <a:gd name="T50" fmla="*/ 121 w 128"/>
                  <a:gd name="T51" fmla="*/ 2 h 110"/>
                  <a:gd name="T52" fmla="*/ 124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2"/>
                    </a:lnTo>
                    <a:lnTo>
                      <a:pt x="101" y="5"/>
                    </a:lnTo>
                    <a:lnTo>
                      <a:pt x="85" y="8"/>
                    </a:lnTo>
                    <a:lnTo>
                      <a:pt x="53"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8" y="0"/>
                    </a:lnTo>
                    <a:close/>
                  </a:path>
                </a:pathLst>
              </a:custGeom>
              <a:solidFill>
                <a:srgbClr val="00C200"/>
              </a:solidFill>
              <a:ln w="0">
                <a:solidFill>
                  <a:srgbClr val="000000"/>
                </a:solidFill>
                <a:round/>
                <a:headEnd/>
                <a:tailEnd/>
              </a:ln>
            </p:spPr>
            <p:txBody>
              <a:bodyPr/>
              <a:lstStyle/>
              <a:p>
                <a:endParaRPr lang="en-US"/>
              </a:p>
            </p:txBody>
          </p:sp>
          <p:sp>
            <p:nvSpPr>
              <p:cNvPr id="61626" name="Freeform 195"/>
              <p:cNvSpPr>
                <a:spLocks/>
              </p:cNvSpPr>
              <p:nvPr/>
            </p:nvSpPr>
            <p:spPr bwMode="auto">
              <a:xfrm>
                <a:off x="1417" y="3879"/>
                <a:ext cx="125" cy="146"/>
              </a:xfrm>
              <a:custGeom>
                <a:avLst/>
                <a:gdLst>
                  <a:gd name="T0" fmla="*/ 122 w 126"/>
                  <a:gd name="T1" fmla="*/ 0 h 169"/>
                  <a:gd name="T2" fmla="*/ 117 w 126"/>
                  <a:gd name="T3" fmla="*/ 3 h 169"/>
                  <a:gd name="T4" fmla="*/ 110 w 126"/>
                  <a:gd name="T5" fmla="*/ 5 h 169"/>
                  <a:gd name="T6" fmla="*/ 98 w 126"/>
                  <a:gd name="T7" fmla="*/ 10 h 169"/>
                  <a:gd name="T8" fmla="*/ 83 w 126"/>
                  <a:gd name="T9" fmla="*/ 17 h 169"/>
                  <a:gd name="T10" fmla="*/ 57 w 126"/>
                  <a:gd name="T11" fmla="*/ 31 h 169"/>
                  <a:gd name="T12" fmla="*/ 45 w 126"/>
                  <a:gd name="T13" fmla="*/ 39 h 169"/>
                  <a:gd name="T14" fmla="*/ 35 w 126"/>
                  <a:gd name="T15" fmla="*/ 45 h 169"/>
                  <a:gd name="T16" fmla="*/ 20 w 126"/>
                  <a:gd name="T17" fmla="*/ 59 h 169"/>
                  <a:gd name="T18" fmla="*/ 9 w 126"/>
                  <a:gd name="T19" fmla="*/ 75 h 169"/>
                  <a:gd name="T20" fmla="*/ 5 w 126"/>
                  <a:gd name="T21" fmla="*/ 82 h 169"/>
                  <a:gd name="T22" fmla="*/ 2 w 126"/>
                  <a:gd name="T23" fmla="*/ 87 h 169"/>
                  <a:gd name="T24" fmla="*/ 0 w 126"/>
                  <a:gd name="T25" fmla="*/ 92 h 169"/>
                  <a:gd name="T26" fmla="*/ 0 w 126"/>
                  <a:gd name="T27" fmla="*/ 94 h 169"/>
                  <a:gd name="T28" fmla="*/ 2 w 126"/>
                  <a:gd name="T29" fmla="*/ 92 h 169"/>
                  <a:gd name="T30" fmla="*/ 6 w 126"/>
                  <a:gd name="T31" fmla="*/ 89 h 169"/>
                  <a:gd name="T32" fmla="*/ 11 w 126"/>
                  <a:gd name="T33" fmla="*/ 84 h 169"/>
                  <a:gd name="T34" fmla="*/ 18 w 126"/>
                  <a:gd name="T35" fmla="*/ 77 h 169"/>
                  <a:gd name="T36" fmla="*/ 33 w 126"/>
                  <a:gd name="T37" fmla="*/ 63 h 169"/>
                  <a:gd name="T38" fmla="*/ 49 w 126"/>
                  <a:gd name="T39" fmla="*/ 49 h 169"/>
                  <a:gd name="T40" fmla="*/ 58 w 126"/>
                  <a:gd name="T41" fmla="*/ 42 h 169"/>
                  <a:gd name="T42" fmla="*/ 66 w 126"/>
                  <a:gd name="T43" fmla="*/ 35 h 169"/>
                  <a:gd name="T44" fmla="*/ 92 w 126"/>
                  <a:gd name="T45" fmla="*/ 19 h 169"/>
                  <a:gd name="T46" fmla="*/ 104 w 126"/>
                  <a:gd name="T47" fmla="*/ 12 h 169"/>
                  <a:gd name="T48" fmla="*/ 113 w 126"/>
                  <a:gd name="T49" fmla="*/ 7 h 169"/>
                  <a:gd name="T50" fmla="*/ 120 w 126"/>
                  <a:gd name="T51" fmla="*/ 3 h 169"/>
                  <a:gd name="T52" fmla="*/ 122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49" y="88"/>
                    </a:lnTo>
                    <a:lnTo>
                      <a:pt x="58"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endParaRPr lang="en-US"/>
              </a:p>
            </p:txBody>
          </p:sp>
          <p:sp>
            <p:nvSpPr>
              <p:cNvPr id="61627" name="Freeform 196"/>
              <p:cNvSpPr>
                <a:spLocks/>
              </p:cNvSpPr>
              <p:nvPr/>
            </p:nvSpPr>
            <p:spPr bwMode="auto">
              <a:xfrm>
                <a:off x="1414" y="3868"/>
                <a:ext cx="90" cy="158"/>
              </a:xfrm>
              <a:custGeom>
                <a:avLst/>
                <a:gdLst>
                  <a:gd name="T0" fmla="*/ 87 w 91"/>
                  <a:gd name="T1" fmla="*/ 0 h 182"/>
                  <a:gd name="T2" fmla="*/ 84 w 91"/>
                  <a:gd name="T3" fmla="*/ 3 h 182"/>
                  <a:gd name="T4" fmla="*/ 77 w 91"/>
                  <a:gd name="T5" fmla="*/ 7 h 182"/>
                  <a:gd name="T6" fmla="*/ 68 w 91"/>
                  <a:gd name="T7" fmla="*/ 13 h 182"/>
                  <a:gd name="T8" fmla="*/ 57 w 91"/>
                  <a:gd name="T9" fmla="*/ 22 h 182"/>
                  <a:gd name="T10" fmla="*/ 38 w 91"/>
                  <a:gd name="T11" fmla="*/ 42 h 182"/>
                  <a:gd name="T12" fmla="*/ 27 w 91"/>
                  <a:gd name="T13" fmla="*/ 49 h 182"/>
                  <a:gd name="T14" fmla="*/ 18 w 91"/>
                  <a:gd name="T15" fmla="*/ 57 h 182"/>
                  <a:gd name="T16" fmla="*/ 11 w 91"/>
                  <a:gd name="T17" fmla="*/ 63 h 182"/>
                  <a:gd name="T18" fmla="*/ 6 w 91"/>
                  <a:gd name="T19" fmla="*/ 71 h 182"/>
                  <a:gd name="T20" fmla="*/ 2 w 91"/>
                  <a:gd name="T21" fmla="*/ 86 h 182"/>
                  <a:gd name="T22" fmla="*/ 0 w 91"/>
                  <a:gd name="T23" fmla="*/ 92 h 182"/>
                  <a:gd name="T24" fmla="*/ 2 w 91"/>
                  <a:gd name="T25" fmla="*/ 98 h 182"/>
                  <a:gd name="T26" fmla="*/ 2 w 91"/>
                  <a:gd name="T27" fmla="*/ 102 h 182"/>
                  <a:gd name="T28" fmla="*/ 3 w 91"/>
                  <a:gd name="T29" fmla="*/ 103 h 182"/>
                  <a:gd name="T30" fmla="*/ 5 w 91"/>
                  <a:gd name="T31" fmla="*/ 102 h 182"/>
                  <a:gd name="T32" fmla="*/ 6 w 91"/>
                  <a:gd name="T33" fmla="*/ 100 h 182"/>
                  <a:gd name="T34" fmla="*/ 8 w 91"/>
                  <a:gd name="T35" fmla="*/ 94 h 182"/>
                  <a:gd name="T36" fmla="*/ 11 w 91"/>
                  <a:gd name="T37" fmla="*/ 87 h 182"/>
                  <a:gd name="T38" fmla="*/ 18 w 91"/>
                  <a:gd name="T39" fmla="*/ 71 h 182"/>
                  <a:gd name="T40" fmla="*/ 30 w 91"/>
                  <a:gd name="T41" fmla="*/ 58 h 182"/>
                  <a:gd name="T42" fmla="*/ 39 w 91"/>
                  <a:gd name="T43" fmla="*/ 50 h 182"/>
                  <a:gd name="T44" fmla="*/ 45 w 91"/>
                  <a:gd name="T45" fmla="*/ 43 h 182"/>
                  <a:gd name="T46" fmla="*/ 65 w 91"/>
                  <a:gd name="T47" fmla="*/ 23 h 182"/>
                  <a:gd name="T48" fmla="*/ 74 w 91"/>
                  <a:gd name="T49" fmla="*/ 15 h 182"/>
                  <a:gd name="T50" fmla="*/ 81 w 91"/>
                  <a:gd name="T51" fmla="*/ 7 h 182"/>
                  <a:gd name="T52" fmla="*/ 86 w 91"/>
                  <a:gd name="T53" fmla="*/ 3 h 182"/>
                  <a:gd name="T54" fmla="*/ 87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1" y="38"/>
                    </a:lnTo>
                    <a:lnTo>
                      <a:pt x="38" y="72"/>
                    </a:lnTo>
                    <a:lnTo>
                      <a:pt x="27" y="88"/>
                    </a:lnTo>
                    <a:lnTo>
                      <a:pt x="18" y="100"/>
                    </a:lnTo>
                    <a:lnTo>
                      <a:pt x="11" y="111"/>
                    </a:lnTo>
                    <a:lnTo>
                      <a:pt x="6"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endParaRPr lang="en-US"/>
              </a:p>
            </p:txBody>
          </p:sp>
          <p:sp>
            <p:nvSpPr>
              <p:cNvPr id="61628" name="Freeform 197"/>
              <p:cNvSpPr>
                <a:spLocks/>
              </p:cNvSpPr>
              <p:nvPr/>
            </p:nvSpPr>
            <p:spPr bwMode="auto">
              <a:xfrm>
                <a:off x="1419" y="3949"/>
                <a:ext cx="115" cy="79"/>
              </a:xfrm>
              <a:custGeom>
                <a:avLst/>
                <a:gdLst>
                  <a:gd name="T0" fmla="*/ 112 w 116"/>
                  <a:gd name="T1" fmla="*/ 35 h 92"/>
                  <a:gd name="T2" fmla="*/ 109 w 116"/>
                  <a:gd name="T3" fmla="*/ 33 h 92"/>
                  <a:gd name="T4" fmla="*/ 102 w 116"/>
                  <a:gd name="T5" fmla="*/ 28 h 92"/>
                  <a:gd name="T6" fmla="*/ 91 w 116"/>
                  <a:gd name="T7" fmla="*/ 21 h 92"/>
                  <a:gd name="T8" fmla="*/ 79 w 116"/>
                  <a:gd name="T9" fmla="*/ 13 h 92"/>
                  <a:gd name="T10" fmla="*/ 66 w 116"/>
                  <a:gd name="T11" fmla="*/ 7 h 92"/>
                  <a:gd name="T12" fmla="*/ 56 w 116"/>
                  <a:gd name="T13" fmla="*/ 3 h 92"/>
                  <a:gd name="T14" fmla="*/ 44 w 116"/>
                  <a:gd name="T15" fmla="*/ 0 h 92"/>
                  <a:gd name="T16" fmla="*/ 40 w 116"/>
                  <a:gd name="T17" fmla="*/ 1 h 92"/>
                  <a:gd name="T18" fmla="*/ 36 w 116"/>
                  <a:gd name="T19" fmla="*/ 3 h 92"/>
                  <a:gd name="T20" fmla="*/ 21 w 116"/>
                  <a:gd name="T21" fmla="*/ 17 h 92"/>
                  <a:gd name="T22" fmla="*/ 9 w 116"/>
                  <a:gd name="T23" fmla="*/ 32 h 92"/>
                  <a:gd name="T24" fmla="*/ 4 w 116"/>
                  <a:gd name="T25" fmla="*/ 40 h 92"/>
                  <a:gd name="T26" fmla="*/ 1 w 116"/>
                  <a:gd name="T27" fmla="*/ 45 h 92"/>
                  <a:gd name="T28" fmla="*/ 0 w 116"/>
                  <a:gd name="T29" fmla="*/ 48 h 92"/>
                  <a:gd name="T30" fmla="*/ 0 w 116"/>
                  <a:gd name="T31" fmla="*/ 50 h 92"/>
                  <a:gd name="T32" fmla="*/ 1 w 116"/>
                  <a:gd name="T33" fmla="*/ 50 h 92"/>
                  <a:gd name="T34" fmla="*/ 6 w 116"/>
                  <a:gd name="T35" fmla="*/ 46 h 92"/>
                  <a:gd name="T36" fmla="*/ 12 w 116"/>
                  <a:gd name="T37" fmla="*/ 40 h 92"/>
                  <a:gd name="T38" fmla="*/ 18 w 116"/>
                  <a:gd name="T39" fmla="*/ 34 h 92"/>
                  <a:gd name="T40" fmla="*/ 33 w 116"/>
                  <a:gd name="T41" fmla="*/ 20 h 92"/>
                  <a:gd name="T42" fmla="*/ 49 w 116"/>
                  <a:gd name="T43" fmla="*/ 7 h 92"/>
                  <a:gd name="T44" fmla="*/ 53 w 116"/>
                  <a:gd name="T45" fmla="*/ 3 h 92"/>
                  <a:gd name="T46" fmla="*/ 58 w 116"/>
                  <a:gd name="T47" fmla="*/ 3 h 92"/>
                  <a:gd name="T48" fmla="*/ 66 w 116"/>
                  <a:gd name="T49" fmla="*/ 5 h 92"/>
                  <a:gd name="T50" fmla="*/ 76 w 116"/>
                  <a:gd name="T51" fmla="*/ 9 h 92"/>
                  <a:gd name="T52" fmla="*/ 88 w 116"/>
                  <a:gd name="T53" fmla="*/ 15 h 92"/>
                  <a:gd name="T54" fmla="*/ 106 w 116"/>
                  <a:gd name="T55" fmla="*/ 29 h 92"/>
                  <a:gd name="T56" fmla="*/ 111 w 116"/>
                  <a:gd name="T57" fmla="*/ 33 h 92"/>
                  <a:gd name="T58" fmla="*/ 112 w 116"/>
                  <a:gd name="T59" fmla="*/ 3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2"/>
                  <a:gd name="T92" fmla="*/ 116 w 116"/>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2">
                    <a:moveTo>
                      <a:pt x="116" y="65"/>
                    </a:moveTo>
                    <a:lnTo>
                      <a:pt x="113" y="61"/>
                    </a:lnTo>
                    <a:lnTo>
                      <a:pt x="106" y="52"/>
                    </a:lnTo>
                    <a:lnTo>
                      <a:pt x="95" y="38"/>
                    </a:lnTo>
                    <a:lnTo>
                      <a:pt x="83" y="24"/>
                    </a:lnTo>
                    <a:lnTo>
                      <a:pt x="70" y="12"/>
                    </a:lnTo>
                    <a:lnTo>
                      <a:pt x="56" y="3"/>
                    </a:lnTo>
                    <a:lnTo>
                      <a:pt x="44"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3" y="7"/>
                    </a:lnTo>
                    <a:lnTo>
                      <a:pt x="58" y="6"/>
                    </a:lnTo>
                    <a:lnTo>
                      <a:pt x="70" y="9"/>
                    </a:lnTo>
                    <a:lnTo>
                      <a:pt x="80" y="17"/>
                    </a:lnTo>
                    <a:lnTo>
                      <a:pt x="92" y="29"/>
                    </a:lnTo>
                    <a:lnTo>
                      <a:pt x="110" y="54"/>
                    </a:lnTo>
                    <a:lnTo>
                      <a:pt x="115" y="61"/>
                    </a:lnTo>
                    <a:lnTo>
                      <a:pt x="116" y="65"/>
                    </a:lnTo>
                    <a:close/>
                  </a:path>
                </a:pathLst>
              </a:custGeom>
              <a:solidFill>
                <a:srgbClr val="00C200"/>
              </a:solidFill>
              <a:ln w="0">
                <a:solidFill>
                  <a:srgbClr val="000000"/>
                </a:solidFill>
                <a:round/>
                <a:headEnd/>
                <a:tailEnd/>
              </a:ln>
            </p:spPr>
            <p:txBody>
              <a:bodyPr/>
              <a:lstStyle/>
              <a:p>
                <a:endParaRPr lang="en-US"/>
              </a:p>
            </p:txBody>
          </p:sp>
          <p:sp>
            <p:nvSpPr>
              <p:cNvPr id="61629" name="Freeform 198"/>
              <p:cNvSpPr>
                <a:spLocks/>
              </p:cNvSpPr>
              <p:nvPr/>
            </p:nvSpPr>
            <p:spPr bwMode="auto">
              <a:xfrm>
                <a:off x="1417" y="3981"/>
                <a:ext cx="63" cy="45"/>
              </a:xfrm>
              <a:custGeom>
                <a:avLst/>
                <a:gdLst>
                  <a:gd name="T0" fmla="*/ 60 w 64"/>
                  <a:gd name="T1" fmla="*/ 23 h 51"/>
                  <a:gd name="T2" fmla="*/ 59 w 64"/>
                  <a:gd name="T3" fmla="*/ 20 h 51"/>
                  <a:gd name="T4" fmla="*/ 54 w 64"/>
                  <a:gd name="T5" fmla="*/ 18 h 51"/>
                  <a:gd name="T6" fmla="*/ 42 w 64"/>
                  <a:gd name="T7" fmla="*/ 9 h 51"/>
                  <a:gd name="T8" fmla="*/ 32 w 64"/>
                  <a:gd name="T9" fmla="*/ 2 h 51"/>
                  <a:gd name="T10" fmla="*/ 26 w 64"/>
                  <a:gd name="T11" fmla="*/ 0 h 51"/>
                  <a:gd name="T12" fmla="*/ 20 w 64"/>
                  <a:gd name="T13" fmla="*/ 3 h 51"/>
                  <a:gd name="T14" fmla="*/ 11 w 64"/>
                  <a:gd name="T15" fmla="*/ 10 h 51"/>
                  <a:gd name="T16" fmla="*/ 5 w 64"/>
                  <a:gd name="T17" fmla="*/ 20 h 51"/>
                  <a:gd name="T18" fmla="*/ 0 w 64"/>
                  <a:gd name="T19" fmla="*/ 28 h 51"/>
                  <a:gd name="T20" fmla="*/ 0 w 64"/>
                  <a:gd name="T21" fmla="*/ 31 h 51"/>
                  <a:gd name="T22" fmla="*/ 2 w 64"/>
                  <a:gd name="T23" fmla="*/ 30 h 51"/>
                  <a:gd name="T24" fmla="*/ 3 w 64"/>
                  <a:gd name="T25" fmla="*/ 28 h 51"/>
                  <a:gd name="T26" fmla="*/ 9 w 64"/>
                  <a:gd name="T27" fmla="*/ 22 h 51"/>
                  <a:gd name="T28" fmla="*/ 27 w 64"/>
                  <a:gd name="T29" fmla="*/ 4 h 51"/>
                  <a:gd name="T30" fmla="*/ 32 w 64"/>
                  <a:gd name="T31" fmla="*/ 3 h 51"/>
                  <a:gd name="T32" fmla="*/ 34 w 64"/>
                  <a:gd name="T33" fmla="*/ 4 h 51"/>
                  <a:gd name="T34" fmla="*/ 47 w 64"/>
                  <a:gd name="T35" fmla="*/ 10 h 51"/>
                  <a:gd name="T36" fmla="*/ 57 w 64"/>
                  <a:gd name="T37" fmla="*/ 19 h 51"/>
                  <a:gd name="T38" fmla="*/ 60 w 64"/>
                  <a:gd name="T39" fmla="*/ 22 h 51"/>
                  <a:gd name="T40" fmla="*/ 60 w 64"/>
                  <a:gd name="T41" fmla="*/ 23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8" y="30"/>
                    </a:lnTo>
                    <a:lnTo>
                      <a:pt x="46"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endParaRPr lang="en-US"/>
              </a:p>
            </p:txBody>
          </p:sp>
          <p:sp>
            <p:nvSpPr>
              <p:cNvPr id="61630" name="Freeform 199"/>
              <p:cNvSpPr>
                <a:spLocks/>
              </p:cNvSpPr>
              <p:nvPr/>
            </p:nvSpPr>
            <p:spPr bwMode="auto">
              <a:xfrm>
                <a:off x="1364" y="3975"/>
                <a:ext cx="58" cy="45"/>
              </a:xfrm>
              <a:custGeom>
                <a:avLst/>
                <a:gdLst>
                  <a:gd name="T0" fmla="*/ 0 w 58"/>
                  <a:gd name="T1" fmla="*/ 8 h 52"/>
                  <a:gd name="T2" fmla="*/ 1 w 58"/>
                  <a:gd name="T3" fmla="*/ 7 h 52"/>
                  <a:gd name="T4" fmla="*/ 4 w 58"/>
                  <a:gd name="T5" fmla="*/ 6 h 52"/>
                  <a:gd name="T6" fmla="*/ 10 w 58"/>
                  <a:gd name="T7" fmla="*/ 3 h 52"/>
                  <a:gd name="T8" fmla="*/ 14 w 58"/>
                  <a:gd name="T9" fmla="*/ 3 h 52"/>
                  <a:gd name="T10" fmla="*/ 28 w 58"/>
                  <a:gd name="T11" fmla="*/ 0 h 52"/>
                  <a:gd name="T12" fmla="*/ 34 w 58"/>
                  <a:gd name="T13" fmla="*/ 0 h 52"/>
                  <a:gd name="T14" fmla="*/ 38 w 58"/>
                  <a:gd name="T15" fmla="*/ 3 h 52"/>
                  <a:gd name="T16" fmla="*/ 47 w 58"/>
                  <a:gd name="T17" fmla="*/ 10 h 52"/>
                  <a:gd name="T18" fmla="*/ 53 w 58"/>
                  <a:gd name="T19" fmla="*/ 19 h 52"/>
                  <a:gd name="T20" fmla="*/ 58 w 58"/>
                  <a:gd name="T21" fmla="*/ 27 h 52"/>
                  <a:gd name="T22" fmla="*/ 58 w 58"/>
                  <a:gd name="T23" fmla="*/ 29 h 52"/>
                  <a:gd name="T24" fmla="*/ 56 w 58"/>
                  <a:gd name="T25" fmla="*/ 29 h 52"/>
                  <a:gd name="T26" fmla="*/ 55 w 58"/>
                  <a:gd name="T27" fmla="*/ 27 h 52"/>
                  <a:gd name="T28" fmla="*/ 47 w 58"/>
                  <a:gd name="T29" fmla="*/ 21 h 52"/>
                  <a:gd name="T30" fmla="*/ 31 w 58"/>
                  <a:gd name="T31" fmla="*/ 3 h 52"/>
                  <a:gd name="T32" fmla="*/ 26 w 58"/>
                  <a:gd name="T33" fmla="*/ 3 h 52"/>
                  <a:gd name="T34" fmla="*/ 20 w 58"/>
                  <a:gd name="T35" fmla="*/ 3 h 52"/>
                  <a:gd name="T36" fmla="*/ 10 w 58"/>
                  <a:gd name="T37" fmla="*/ 3 h 52"/>
                  <a:gd name="T38" fmla="*/ 3 w 58"/>
                  <a:gd name="T39" fmla="*/ 7 h 52"/>
                  <a:gd name="T40" fmla="*/ 0 w 58"/>
                  <a:gd name="T41" fmla="*/ 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3"/>
                    </a:moveTo>
                    <a:lnTo>
                      <a:pt x="1" y="12"/>
                    </a:lnTo>
                    <a:lnTo>
                      <a:pt x="4" y="10"/>
                    </a:lnTo>
                    <a:lnTo>
                      <a:pt x="10" y="6"/>
                    </a:lnTo>
                    <a:lnTo>
                      <a:pt x="14" y="3"/>
                    </a:lnTo>
                    <a:lnTo>
                      <a:pt x="28" y="0"/>
                    </a:lnTo>
                    <a:lnTo>
                      <a:pt x="34" y="0"/>
                    </a:lnTo>
                    <a:lnTo>
                      <a:pt x="38" y="4"/>
                    </a:lnTo>
                    <a:lnTo>
                      <a:pt x="47" y="18"/>
                    </a:lnTo>
                    <a:lnTo>
                      <a:pt x="53" y="34"/>
                    </a:lnTo>
                    <a:lnTo>
                      <a:pt x="58" y="48"/>
                    </a:lnTo>
                    <a:lnTo>
                      <a:pt x="58" y="52"/>
                    </a:lnTo>
                    <a:lnTo>
                      <a:pt x="56" y="51"/>
                    </a:lnTo>
                    <a:lnTo>
                      <a:pt x="55" y="48"/>
                    </a:lnTo>
                    <a:lnTo>
                      <a:pt x="47" y="37"/>
                    </a:lnTo>
                    <a:lnTo>
                      <a:pt x="31" y="7"/>
                    </a:lnTo>
                    <a:lnTo>
                      <a:pt x="26" y="4"/>
                    </a:lnTo>
                    <a:lnTo>
                      <a:pt x="20" y="3"/>
                    </a:lnTo>
                    <a:lnTo>
                      <a:pt x="10" y="6"/>
                    </a:lnTo>
                    <a:lnTo>
                      <a:pt x="3" y="12"/>
                    </a:lnTo>
                    <a:lnTo>
                      <a:pt x="0" y="13"/>
                    </a:lnTo>
                    <a:close/>
                  </a:path>
                </a:pathLst>
              </a:custGeom>
              <a:solidFill>
                <a:srgbClr val="00C200"/>
              </a:solidFill>
              <a:ln w="0">
                <a:solidFill>
                  <a:srgbClr val="000000"/>
                </a:solidFill>
                <a:round/>
                <a:headEnd/>
                <a:tailEnd/>
              </a:ln>
            </p:spPr>
            <p:txBody>
              <a:bodyPr/>
              <a:lstStyle/>
              <a:p>
                <a:endParaRPr lang="en-US"/>
              </a:p>
            </p:txBody>
          </p:sp>
          <p:sp>
            <p:nvSpPr>
              <p:cNvPr id="61631" name="Freeform 200"/>
              <p:cNvSpPr>
                <a:spLocks/>
              </p:cNvSpPr>
              <p:nvPr/>
            </p:nvSpPr>
            <p:spPr bwMode="auto">
              <a:xfrm>
                <a:off x="1408" y="3911"/>
                <a:ext cx="33" cy="106"/>
              </a:xfrm>
              <a:custGeom>
                <a:avLst/>
                <a:gdLst>
                  <a:gd name="T0" fmla="*/ 12 w 33"/>
                  <a:gd name="T1" fmla="*/ 35 h 123"/>
                  <a:gd name="T2" fmla="*/ 8 w 33"/>
                  <a:gd name="T3" fmla="*/ 18 h 123"/>
                  <a:gd name="T4" fmla="*/ 6 w 33"/>
                  <a:gd name="T5" fmla="*/ 10 h 123"/>
                  <a:gd name="T6" fmla="*/ 5 w 33"/>
                  <a:gd name="T7" fmla="*/ 6 h 123"/>
                  <a:gd name="T8" fmla="*/ 6 w 33"/>
                  <a:gd name="T9" fmla="*/ 3 h 123"/>
                  <a:gd name="T10" fmla="*/ 8 w 33"/>
                  <a:gd name="T11" fmla="*/ 0 h 123"/>
                  <a:gd name="T12" fmla="*/ 11 w 33"/>
                  <a:gd name="T13" fmla="*/ 2 h 123"/>
                  <a:gd name="T14" fmla="*/ 15 w 33"/>
                  <a:gd name="T15" fmla="*/ 6 h 123"/>
                  <a:gd name="T16" fmla="*/ 21 w 33"/>
                  <a:gd name="T17" fmla="*/ 12 h 123"/>
                  <a:gd name="T18" fmla="*/ 26 w 33"/>
                  <a:gd name="T19" fmla="*/ 22 h 123"/>
                  <a:gd name="T20" fmla="*/ 32 w 33"/>
                  <a:gd name="T21" fmla="*/ 41 h 123"/>
                  <a:gd name="T22" fmla="*/ 33 w 33"/>
                  <a:gd name="T23" fmla="*/ 51 h 123"/>
                  <a:gd name="T24" fmla="*/ 33 w 33"/>
                  <a:gd name="T25" fmla="*/ 67 h 123"/>
                  <a:gd name="T26" fmla="*/ 32 w 33"/>
                  <a:gd name="T27" fmla="*/ 66 h 123"/>
                  <a:gd name="T28" fmla="*/ 30 w 33"/>
                  <a:gd name="T29" fmla="*/ 61 h 123"/>
                  <a:gd name="T30" fmla="*/ 27 w 33"/>
                  <a:gd name="T31" fmla="*/ 53 h 123"/>
                  <a:gd name="T32" fmla="*/ 24 w 33"/>
                  <a:gd name="T33" fmla="*/ 44 h 123"/>
                  <a:gd name="T34" fmla="*/ 15 w 33"/>
                  <a:gd name="T35" fmla="*/ 24 h 123"/>
                  <a:gd name="T36" fmla="*/ 11 w 33"/>
                  <a:gd name="T37" fmla="*/ 16 h 123"/>
                  <a:gd name="T38" fmla="*/ 5 w 33"/>
                  <a:gd name="T39" fmla="*/ 9 h 123"/>
                  <a:gd name="T40" fmla="*/ 2 w 33"/>
                  <a:gd name="T41" fmla="*/ 7 h 123"/>
                  <a:gd name="T42" fmla="*/ 2 w 33"/>
                  <a:gd name="T43" fmla="*/ 6 h 123"/>
                  <a:gd name="T44" fmla="*/ 0 w 33"/>
                  <a:gd name="T45" fmla="*/ 7 h 123"/>
                  <a:gd name="T46" fmla="*/ 0 w 33"/>
                  <a:gd name="T47" fmla="*/ 9 h 123"/>
                  <a:gd name="T48" fmla="*/ 3 w 33"/>
                  <a:gd name="T49" fmla="*/ 16 h 123"/>
                  <a:gd name="T50" fmla="*/ 6 w 33"/>
                  <a:gd name="T51" fmla="*/ 24 h 123"/>
                  <a:gd name="T52" fmla="*/ 9 w 33"/>
                  <a:gd name="T53" fmla="*/ 32 h 123"/>
                  <a:gd name="T54" fmla="*/ 12 w 33"/>
                  <a:gd name="T55" fmla="*/ 38 h 123"/>
                  <a:gd name="T56" fmla="*/ 14 w 33"/>
                  <a:gd name="T57" fmla="*/ 40 h 123"/>
                  <a:gd name="T58" fmla="*/ 14 w 33"/>
                  <a:gd name="T59" fmla="*/ 39 h 123"/>
                  <a:gd name="T60" fmla="*/ 12 w 33"/>
                  <a:gd name="T61" fmla="*/ 35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2" y="64"/>
                    </a:moveTo>
                    <a:lnTo>
                      <a:pt x="8" y="33"/>
                    </a:lnTo>
                    <a:lnTo>
                      <a:pt x="6" y="19"/>
                    </a:lnTo>
                    <a:lnTo>
                      <a:pt x="5" y="10"/>
                    </a:lnTo>
                    <a:lnTo>
                      <a:pt x="6" y="3"/>
                    </a:lnTo>
                    <a:lnTo>
                      <a:pt x="8" y="0"/>
                    </a:lnTo>
                    <a:lnTo>
                      <a:pt x="11" y="2"/>
                    </a:lnTo>
                    <a:lnTo>
                      <a:pt x="15" y="10"/>
                    </a:lnTo>
                    <a:lnTo>
                      <a:pt x="21" y="22"/>
                    </a:lnTo>
                    <a:lnTo>
                      <a:pt x="26" y="39"/>
                    </a:lnTo>
                    <a:lnTo>
                      <a:pt x="32" y="76"/>
                    </a:lnTo>
                    <a:lnTo>
                      <a:pt x="33" y="93"/>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3" y="28"/>
                    </a:lnTo>
                    <a:lnTo>
                      <a:pt x="6" y="44"/>
                    </a:lnTo>
                    <a:lnTo>
                      <a:pt x="9" y="58"/>
                    </a:lnTo>
                    <a:lnTo>
                      <a:pt x="12" y="68"/>
                    </a:lnTo>
                    <a:lnTo>
                      <a:pt x="14" y="71"/>
                    </a:lnTo>
                    <a:lnTo>
                      <a:pt x="14" y="70"/>
                    </a:lnTo>
                    <a:lnTo>
                      <a:pt x="12" y="64"/>
                    </a:lnTo>
                    <a:close/>
                  </a:path>
                </a:pathLst>
              </a:custGeom>
              <a:solidFill>
                <a:srgbClr val="00C200"/>
              </a:solidFill>
              <a:ln w="0">
                <a:solidFill>
                  <a:srgbClr val="000000"/>
                </a:solidFill>
                <a:round/>
                <a:headEnd/>
                <a:tailEnd/>
              </a:ln>
            </p:spPr>
            <p:txBody>
              <a:bodyPr/>
              <a:lstStyle/>
              <a:p>
                <a:endParaRPr lang="en-US"/>
              </a:p>
            </p:txBody>
          </p:sp>
          <p:sp>
            <p:nvSpPr>
              <p:cNvPr id="61632" name="Line 201"/>
              <p:cNvSpPr>
                <a:spLocks noChangeShapeType="1"/>
              </p:cNvSpPr>
              <p:nvPr/>
            </p:nvSpPr>
            <p:spPr bwMode="auto">
              <a:xfrm flipH="1">
                <a:off x="1410" y="3912"/>
                <a:ext cx="6" cy="10"/>
              </a:xfrm>
              <a:prstGeom prst="line">
                <a:avLst/>
              </a:prstGeom>
              <a:noFill/>
              <a:ln w="0">
                <a:solidFill>
                  <a:srgbClr val="000000"/>
                </a:solidFill>
                <a:round/>
                <a:headEnd/>
                <a:tailEnd/>
              </a:ln>
            </p:spPr>
            <p:txBody>
              <a:bodyPr/>
              <a:lstStyle/>
              <a:p>
                <a:endParaRPr lang="en-US"/>
              </a:p>
            </p:txBody>
          </p:sp>
          <p:sp>
            <p:nvSpPr>
              <p:cNvPr id="61633" name="Freeform 202"/>
              <p:cNvSpPr>
                <a:spLocks/>
              </p:cNvSpPr>
              <p:nvPr/>
            </p:nvSpPr>
            <p:spPr bwMode="auto">
              <a:xfrm>
                <a:off x="1605" y="3991"/>
                <a:ext cx="89" cy="39"/>
              </a:xfrm>
              <a:custGeom>
                <a:avLst/>
                <a:gdLst>
                  <a:gd name="T0" fmla="*/ 89 w 89"/>
                  <a:gd name="T1" fmla="*/ 25 h 45"/>
                  <a:gd name="T2" fmla="*/ 86 w 89"/>
                  <a:gd name="T3" fmla="*/ 23 h 45"/>
                  <a:gd name="T4" fmla="*/ 80 w 89"/>
                  <a:gd name="T5" fmla="*/ 20 h 45"/>
                  <a:gd name="T6" fmla="*/ 61 w 89"/>
                  <a:gd name="T7" fmla="*/ 10 h 45"/>
                  <a:gd name="T8" fmla="*/ 49 w 89"/>
                  <a:gd name="T9" fmla="*/ 5 h 45"/>
                  <a:gd name="T10" fmla="*/ 38 w 89"/>
                  <a:gd name="T11" fmla="*/ 3 h 45"/>
                  <a:gd name="T12" fmla="*/ 30 w 89"/>
                  <a:gd name="T13" fmla="*/ 0 h 45"/>
                  <a:gd name="T14" fmla="*/ 24 w 89"/>
                  <a:gd name="T15" fmla="*/ 3 h 45"/>
                  <a:gd name="T16" fmla="*/ 7 w 89"/>
                  <a:gd name="T17" fmla="*/ 15 h 45"/>
                  <a:gd name="T18" fmla="*/ 1 w 89"/>
                  <a:gd name="T19" fmla="*/ 20 h 45"/>
                  <a:gd name="T20" fmla="*/ 0 w 89"/>
                  <a:gd name="T21" fmla="*/ 22 h 45"/>
                  <a:gd name="T22" fmla="*/ 3 w 89"/>
                  <a:gd name="T23" fmla="*/ 21 h 45"/>
                  <a:gd name="T24" fmla="*/ 7 w 89"/>
                  <a:gd name="T25" fmla="*/ 17 h 45"/>
                  <a:gd name="T26" fmla="*/ 15 w 89"/>
                  <a:gd name="T27" fmla="*/ 12 h 45"/>
                  <a:gd name="T28" fmla="*/ 24 w 89"/>
                  <a:gd name="T29" fmla="*/ 7 h 45"/>
                  <a:gd name="T30" fmla="*/ 30 w 89"/>
                  <a:gd name="T31" fmla="*/ 4 h 45"/>
                  <a:gd name="T32" fmla="*/ 38 w 89"/>
                  <a:gd name="T33" fmla="*/ 5 h 45"/>
                  <a:gd name="T34" fmla="*/ 61 w 89"/>
                  <a:gd name="T35" fmla="*/ 13 h 45"/>
                  <a:gd name="T36" fmla="*/ 82 w 89"/>
                  <a:gd name="T37" fmla="*/ 22 h 45"/>
                  <a:gd name="T38" fmla="*/ 88 w 89"/>
                  <a:gd name="T39" fmla="*/ 24 h 45"/>
                  <a:gd name="T40" fmla="*/ 89 w 89"/>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8" y="3"/>
                    </a:lnTo>
                    <a:lnTo>
                      <a:pt x="30" y="0"/>
                    </a:lnTo>
                    <a:lnTo>
                      <a:pt x="24" y="3"/>
                    </a:lnTo>
                    <a:lnTo>
                      <a:pt x="7" y="26"/>
                    </a:lnTo>
                    <a:lnTo>
                      <a:pt x="1" y="36"/>
                    </a:lnTo>
                    <a:lnTo>
                      <a:pt x="0" y="39"/>
                    </a:lnTo>
                    <a:lnTo>
                      <a:pt x="3" y="37"/>
                    </a:lnTo>
                    <a:lnTo>
                      <a:pt x="7" y="31"/>
                    </a:lnTo>
                    <a:lnTo>
                      <a:pt x="15" y="22"/>
                    </a:lnTo>
                    <a:lnTo>
                      <a:pt x="24" y="11"/>
                    </a:lnTo>
                    <a:lnTo>
                      <a:pt x="30" y="8"/>
                    </a:lnTo>
                    <a:lnTo>
                      <a:pt x="38"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endParaRPr lang="en-US"/>
              </a:p>
            </p:txBody>
          </p:sp>
          <p:sp>
            <p:nvSpPr>
              <p:cNvPr id="61634" name="Freeform 203"/>
              <p:cNvSpPr>
                <a:spLocks/>
              </p:cNvSpPr>
              <p:nvPr/>
            </p:nvSpPr>
            <p:spPr bwMode="auto">
              <a:xfrm>
                <a:off x="1501" y="3922"/>
                <a:ext cx="104" cy="103"/>
              </a:xfrm>
              <a:custGeom>
                <a:avLst/>
                <a:gdLst>
                  <a:gd name="T0" fmla="*/ 0 w 105"/>
                  <a:gd name="T1" fmla="*/ 36 h 119"/>
                  <a:gd name="T2" fmla="*/ 3 w 105"/>
                  <a:gd name="T3" fmla="*/ 34 h 119"/>
                  <a:gd name="T4" fmla="*/ 8 w 105"/>
                  <a:gd name="T5" fmla="*/ 31 h 119"/>
                  <a:gd name="T6" fmla="*/ 11 w 105"/>
                  <a:gd name="T7" fmla="*/ 29 h 119"/>
                  <a:gd name="T8" fmla="*/ 21 w 105"/>
                  <a:gd name="T9" fmla="*/ 22 h 119"/>
                  <a:gd name="T10" fmla="*/ 35 w 105"/>
                  <a:gd name="T11" fmla="*/ 14 h 119"/>
                  <a:gd name="T12" fmla="*/ 46 w 105"/>
                  <a:gd name="T13" fmla="*/ 7 h 119"/>
                  <a:gd name="T14" fmla="*/ 56 w 105"/>
                  <a:gd name="T15" fmla="*/ 3 h 119"/>
                  <a:gd name="T16" fmla="*/ 68 w 105"/>
                  <a:gd name="T17" fmla="*/ 0 h 119"/>
                  <a:gd name="T18" fmla="*/ 72 w 105"/>
                  <a:gd name="T19" fmla="*/ 1 h 119"/>
                  <a:gd name="T20" fmla="*/ 77 w 105"/>
                  <a:gd name="T21" fmla="*/ 3 h 119"/>
                  <a:gd name="T22" fmla="*/ 84 w 105"/>
                  <a:gd name="T23" fmla="*/ 10 h 119"/>
                  <a:gd name="T24" fmla="*/ 90 w 105"/>
                  <a:gd name="T25" fmla="*/ 19 h 119"/>
                  <a:gd name="T26" fmla="*/ 98 w 105"/>
                  <a:gd name="T27" fmla="*/ 40 h 119"/>
                  <a:gd name="T28" fmla="*/ 101 w 105"/>
                  <a:gd name="T29" fmla="*/ 50 h 119"/>
                  <a:gd name="T30" fmla="*/ 101 w 105"/>
                  <a:gd name="T31" fmla="*/ 67 h 119"/>
                  <a:gd name="T32" fmla="*/ 99 w 105"/>
                  <a:gd name="T33" fmla="*/ 65 h 119"/>
                  <a:gd name="T34" fmla="*/ 96 w 105"/>
                  <a:gd name="T35" fmla="*/ 60 h 119"/>
                  <a:gd name="T36" fmla="*/ 93 w 105"/>
                  <a:gd name="T37" fmla="*/ 52 h 119"/>
                  <a:gd name="T38" fmla="*/ 89 w 105"/>
                  <a:gd name="T39" fmla="*/ 42 h 119"/>
                  <a:gd name="T40" fmla="*/ 77 w 105"/>
                  <a:gd name="T41" fmla="*/ 23 h 119"/>
                  <a:gd name="T42" fmla="*/ 69 w 105"/>
                  <a:gd name="T43" fmla="*/ 13 h 119"/>
                  <a:gd name="T44" fmla="*/ 62 w 105"/>
                  <a:gd name="T45" fmla="*/ 6 h 119"/>
                  <a:gd name="T46" fmla="*/ 57 w 105"/>
                  <a:gd name="T47" fmla="*/ 3 h 119"/>
                  <a:gd name="T48" fmla="*/ 53 w 105"/>
                  <a:gd name="T49" fmla="*/ 3 h 119"/>
                  <a:gd name="T50" fmla="*/ 46 w 105"/>
                  <a:gd name="T51" fmla="*/ 3 h 119"/>
                  <a:gd name="T52" fmla="*/ 36 w 105"/>
                  <a:gd name="T53" fmla="*/ 10 h 119"/>
                  <a:gd name="T54" fmla="*/ 24 w 105"/>
                  <a:gd name="T55" fmla="*/ 16 h 119"/>
                  <a:gd name="T56" fmla="*/ 6 w 105"/>
                  <a:gd name="T57" fmla="*/ 30 h 119"/>
                  <a:gd name="T58" fmla="*/ 2 w 105"/>
                  <a:gd name="T59" fmla="*/ 35 h 119"/>
                  <a:gd name="T60" fmla="*/ 0 w 105"/>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6"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endParaRPr lang="en-US"/>
              </a:p>
            </p:txBody>
          </p:sp>
          <p:sp>
            <p:nvSpPr>
              <p:cNvPr id="61635" name="Freeform 204"/>
              <p:cNvSpPr>
                <a:spLocks/>
              </p:cNvSpPr>
              <p:nvPr/>
            </p:nvSpPr>
            <p:spPr bwMode="auto">
              <a:xfrm>
                <a:off x="1602" y="3930"/>
                <a:ext cx="125" cy="96"/>
              </a:xfrm>
              <a:custGeom>
                <a:avLst/>
                <a:gdLst>
                  <a:gd name="T0" fmla="*/ 122 w 126"/>
                  <a:gd name="T1" fmla="*/ 0 h 110"/>
                  <a:gd name="T2" fmla="*/ 118 w 126"/>
                  <a:gd name="T3" fmla="*/ 0 h 110"/>
                  <a:gd name="T4" fmla="*/ 109 w 126"/>
                  <a:gd name="T5" fmla="*/ 2 h 110"/>
                  <a:gd name="T6" fmla="*/ 96 w 126"/>
                  <a:gd name="T7" fmla="*/ 3 h 110"/>
                  <a:gd name="T8" fmla="*/ 81 w 126"/>
                  <a:gd name="T9" fmla="*/ 4 h 110"/>
                  <a:gd name="T10" fmla="*/ 52 w 126"/>
                  <a:gd name="T11" fmla="*/ 11 h 110"/>
                  <a:gd name="T12" fmla="*/ 38 w 126"/>
                  <a:gd name="T13" fmla="*/ 16 h 110"/>
                  <a:gd name="T14" fmla="*/ 30 w 126"/>
                  <a:gd name="T15" fmla="*/ 21 h 110"/>
                  <a:gd name="T16" fmla="*/ 18 w 126"/>
                  <a:gd name="T17" fmla="*/ 33 h 110"/>
                  <a:gd name="T18" fmla="*/ 7 w 126"/>
                  <a:gd name="T19" fmla="*/ 48 h 110"/>
                  <a:gd name="T20" fmla="*/ 3 w 126"/>
                  <a:gd name="T21" fmla="*/ 54 h 110"/>
                  <a:gd name="T22" fmla="*/ 1 w 126"/>
                  <a:gd name="T23" fmla="*/ 60 h 110"/>
                  <a:gd name="T24" fmla="*/ 0 w 126"/>
                  <a:gd name="T25" fmla="*/ 63 h 110"/>
                  <a:gd name="T26" fmla="*/ 0 w 126"/>
                  <a:gd name="T27" fmla="*/ 64 h 110"/>
                  <a:gd name="T28" fmla="*/ 1 w 126"/>
                  <a:gd name="T29" fmla="*/ 63 h 110"/>
                  <a:gd name="T30" fmla="*/ 4 w 126"/>
                  <a:gd name="T31" fmla="*/ 60 h 110"/>
                  <a:gd name="T32" fmla="*/ 9 w 126"/>
                  <a:gd name="T33" fmla="*/ 55 h 110"/>
                  <a:gd name="T34" fmla="*/ 15 w 126"/>
                  <a:gd name="T35" fmla="*/ 50 h 110"/>
                  <a:gd name="T36" fmla="*/ 28 w 126"/>
                  <a:gd name="T37" fmla="*/ 36 h 110"/>
                  <a:gd name="T38" fmla="*/ 43 w 126"/>
                  <a:gd name="T39" fmla="*/ 24 h 110"/>
                  <a:gd name="T40" fmla="*/ 52 w 126"/>
                  <a:gd name="T41" fmla="*/ 19 h 110"/>
                  <a:gd name="T42" fmla="*/ 63 w 126"/>
                  <a:gd name="T43" fmla="*/ 15 h 110"/>
                  <a:gd name="T44" fmla="*/ 88 w 126"/>
                  <a:gd name="T45" fmla="*/ 7 h 110"/>
                  <a:gd name="T46" fmla="*/ 102 w 126"/>
                  <a:gd name="T47" fmla="*/ 3 h 110"/>
                  <a:gd name="T48" fmla="*/ 112 w 126"/>
                  <a:gd name="T49" fmla="*/ 3 h 110"/>
                  <a:gd name="T50" fmla="*/ 119 w 126"/>
                  <a:gd name="T51" fmla="*/ 2 h 110"/>
                  <a:gd name="T52" fmla="*/ 122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2"/>
                    </a:lnTo>
                    <a:lnTo>
                      <a:pt x="100" y="5"/>
                    </a:lnTo>
                    <a:lnTo>
                      <a:pt x="85" y="8"/>
                    </a:lnTo>
                    <a:lnTo>
                      <a:pt x="52" y="19"/>
                    </a:lnTo>
                    <a:lnTo>
                      <a:pt x="38" y="27"/>
                    </a:lnTo>
                    <a:lnTo>
                      <a:pt x="30" y="35"/>
                    </a:lnTo>
                    <a:lnTo>
                      <a:pt x="18" y="56"/>
                    </a:lnTo>
                    <a:lnTo>
                      <a:pt x="7" y="82"/>
                    </a:lnTo>
                    <a:lnTo>
                      <a:pt x="3" y="93"/>
                    </a:lnTo>
                    <a:lnTo>
                      <a:pt x="1" y="103"/>
                    </a:lnTo>
                    <a:lnTo>
                      <a:pt x="0" y="109"/>
                    </a:lnTo>
                    <a:lnTo>
                      <a:pt x="0" y="110"/>
                    </a:lnTo>
                    <a:lnTo>
                      <a:pt x="1" y="109"/>
                    </a:lnTo>
                    <a:lnTo>
                      <a:pt x="4" y="104"/>
                    </a:lnTo>
                    <a:lnTo>
                      <a:pt x="9" y="95"/>
                    </a:lnTo>
                    <a:lnTo>
                      <a:pt x="15" y="86"/>
                    </a:lnTo>
                    <a:lnTo>
                      <a:pt x="28" y="62"/>
                    </a:lnTo>
                    <a:lnTo>
                      <a:pt x="43" y="41"/>
                    </a:lnTo>
                    <a:lnTo>
                      <a:pt x="52" y="33"/>
                    </a:lnTo>
                    <a:lnTo>
                      <a:pt x="64" y="25"/>
                    </a:lnTo>
                    <a:lnTo>
                      <a:pt x="92" y="11"/>
                    </a:lnTo>
                    <a:lnTo>
                      <a:pt x="106" y="7"/>
                    </a:lnTo>
                    <a:lnTo>
                      <a:pt x="116" y="4"/>
                    </a:lnTo>
                    <a:lnTo>
                      <a:pt x="123" y="2"/>
                    </a:lnTo>
                    <a:lnTo>
                      <a:pt x="126" y="0"/>
                    </a:lnTo>
                    <a:close/>
                  </a:path>
                </a:pathLst>
              </a:custGeom>
              <a:solidFill>
                <a:srgbClr val="00C200"/>
              </a:solidFill>
              <a:ln w="0">
                <a:solidFill>
                  <a:srgbClr val="000000"/>
                </a:solidFill>
                <a:round/>
                <a:headEnd/>
                <a:tailEnd/>
              </a:ln>
            </p:spPr>
            <p:txBody>
              <a:bodyPr/>
              <a:lstStyle/>
              <a:p>
                <a:endParaRPr lang="en-US"/>
              </a:p>
            </p:txBody>
          </p:sp>
          <p:sp>
            <p:nvSpPr>
              <p:cNvPr id="61636" name="Freeform 205"/>
              <p:cNvSpPr>
                <a:spLocks/>
              </p:cNvSpPr>
              <p:nvPr/>
            </p:nvSpPr>
            <p:spPr bwMode="auto">
              <a:xfrm>
                <a:off x="1599" y="3879"/>
                <a:ext cx="124" cy="146"/>
              </a:xfrm>
              <a:custGeom>
                <a:avLst/>
                <a:gdLst>
                  <a:gd name="T0" fmla="*/ 121 w 125"/>
                  <a:gd name="T1" fmla="*/ 0 h 169"/>
                  <a:gd name="T2" fmla="*/ 117 w 125"/>
                  <a:gd name="T3" fmla="*/ 3 h 169"/>
                  <a:gd name="T4" fmla="*/ 109 w 125"/>
                  <a:gd name="T5" fmla="*/ 5 h 169"/>
                  <a:gd name="T6" fmla="*/ 97 w 125"/>
                  <a:gd name="T7" fmla="*/ 10 h 169"/>
                  <a:gd name="T8" fmla="*/ 82 w 125"/>
                  <a:gd name="T9" fmla="*/ 17 h 169"/>
                  <a:gd name="T10" fmla="*/ 58 w 125"/>
                  <a:gd name="T11" fmla="*/ 31 h 169"/>
                  <a:gd name="T12" fmla="*/ 44 w 125"/>
                  <a:gd name="T13" fmla="*/ 39 h 169"/>
                  <a:gd name="T14" fmla="*/ 34 w 125"/>
                  <a:gd name="T15" fmla="*/ 45 h 169"/>
                  <a:gd name="T16" fmla="*/ 19 w 125"/>
                  <a:gd name="T17" fmla="*/ 59 h 169"/>
                  <a:gd name="T18" fmla="*/ 9 w 125"/>
                  <a:gd name="T19" fmla="*/ 75 h 169"/>
                  <a:gd name="T20" fmla="*/ 4 w 125"/>
                  <a:gd name="T21" fmla="*/ 82 h 169"/>
                  <a:gd name="T22" fmla="*/ 1 w 125"/>
                  <a:gd name="T23" fmla="*/ 87 h 169"/>
                  <a:gd name="T24" fmla="*/ 0 w 125"/>
                  <a:gd name="T25" fmla="*/ 92 h 169"/>
                  <a:gd name="T26" fmla="*/ 0 w 125"/>
                  <a:gd name="T27" fmla="*/ 94 h 169"/>
                  <a:gd name="T28" fmla="*/ 1 w 125"/>
                  <a:gd name="T29" fmla="*/ 92 h 169"/>
                  <a:gd name="T30" fmla="*/ 6 w 125"/>
                  <a:gd name="T31" fmla="*/ 89 h 169"/>
                  <a:gd name="T32" fmla="*/ 12 w 125"/>
                  <a:gd name="T33" fmla="*/ 84 h 169"/>
                  <a:gd name="T34" fmla="*/ 18 w 125"/>
                  <a:gd name="T35" fmla="*/ 77 h 169"/>
                  <a:gd name="T36" fmla="*/ 33 w 125"/>
                  <a:gd name="T37" fmla="*/ 63 h 169"/>
                  <a:gd name="T38" fmla="*/ 49 w 125"/>
                  <a:gd name="T39" fmla="*/ 49 h 169"/>
                  <a:gd name="T40" fmla="*/ 58 w 125"/>
                  <a:gd name="T41" fmla="*/ 42 h 169"/>
                  <a:gd name="T42" fmla="*/ 66 w 125"/>
                  <a:gd name="T43" fmla="*/ 35 h 169"/>
                  <a:gd name="T44" fmla="*/ 93 w 125"/>
                  <a:gd name="T45" fmla="*/ 19 h 169"/>
                  <a:gd name="T46" fmla="*/ 103 w 125"/>
                  <a:gd name="T47" fmla="*/ 12 h 169"/>
                  <a:gd name="T48" fmla="*/ 114 w 125"/>
                  <a:gd name="T49" fmla="*/ 7 h 169"/>
                  <a:gd name="T50" fmla="*/ 120 w 125"/>
                  <a:gd name="T51" fmla="*/ 3 h 169"/>
                  <a:gd name="T52" fmla="*/ 121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4"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endParaRPr lang="en-US"/>
              </a:p>
            </p:txBody>
          </p:sp>
          <p:sp>
            <p:nvSpPr>
              <p:cNvPr id="61637" name="Freeform 206"/>
              <p:cNvSpPr>
                <a:spLocks/>
              </p:cNvSpPr>
              <p:nvPr/>
            </p:nvSpPr>
            <p:spPr bwMode="auto">
              <a:xfrm>
                <a:off x="1597" y="3868"/>
                <a:ext cx="90" cy="158"/>
              </a:xfrm>
              <a:custGeom>
                <a:avLst/>
                <a:gdLst>
                  <a:gd name="T0" fmla="*/ 90 w 90"/>
                  <a:gd name="T1" fmla="*/ 0 h 182"/>
                  <a:gd name="T2" fmla="*/ 87 w 90"/>
                  <a:gd name="T3" fmla="*/ 3 h 182"/>
                  <a:gd name="T4" fmla="*/ 81 w 90"/>
                  <a:gd name="T5" fmla="*/ 7 h 182"/>
                  <a:gd name="T6" fmla="*/ 72 w 90"/>
                  <a:gd name="T7" fmla="*/ 13 h 182"/>
                  <a:gd name="T8" fmla="*/ 60 w 90"/>
                  <a:gd name="T9" fmla="*/ 22 h 182"/>
                  <a:gd name="T10" fmla="*/ 36 w 90"/>
                  <a:gd name="T11" fmla="*/ 42 h 182"/>
                  <a:gd name="T12" fmla="*/ 26 w 90"/>
                  <a:gd name="T13" fmla="*/ 49 h 182"/>
                  <a:gd name="T14" fmla="*/ 17 w 90"/>
                  <a:gd name="T15" fmla="*/ 57 h 182"/>
                  <a:gd name="T16" fmla="*/ 11 w 90"/>
                  <a:gd name="T17" fmla="*/ 63 h 182"/>
                  <a:gd name="T18" fmla="*/ 5 w 90"/>
                  <a:gd name="T19" fmla="*/ 71 h 182"/>
                  <a:gd name="T20" fmla="*/ 0 w 90"/>
                  <a:gd name="T21" fmla="*/ 86 h 182"/>
                  <a:gd name="T22" fmla="*/ 0 w 90"/>
                  <a:gd name="T23" fmla="*/ 98 h 182"/>
                  <a:gd name="T24" fmla="*/ 2 w 90"/>
                  <a:gd name="T25" fmla="*/ 102 h 182"/>
                  <a:gd name="T26" fmla="*/ 2 w 90"/>
                  <a:gd name="T27" fmla="*/ 103 h 182"/>
                  <a:gd name="T28" fmla="*/ 3 w 90"/>
                  <a:gd name="T29" fmla="*/ 102 h 182"/>
                  <a:gd name="T30" fmla="*/ 5 w 90"/>
                  <a:gd name="T31" fmla="*/ 100 h 182"/>
                  <a:gd name="T32" fmla="*/ 6 w 90"/>
                  <a:gd name="T33" fmla="*/ 94 h 182"/>
                  <a:gd name="T34" fmla="*/ 9 w 90"/>
                  <a:gd name="T35" fmla="*/ 87 h 182"/>
                  <a:gd name="T36" fmla="*/ 17 w 90"/>
                  <a:gd name="T37" fmla="*/ 71 h 182"/>
                  <a:gd name="T38" fmla="*/ 29 w 90"/>
                  <a:gd name="T39" fmla="*/ 58 h 182"/>
                  <a:gd name="T40" fmla="*/ 38 w 90"/>
                  <a:gd name="T41" fmla="*/ 50 h 182"/>
                  <a:gd name="T42" fmla="*/ 48 w 90"/>
                  <a:gd name="T43" fmla="*/ 43 h 182"/>
                  <a:gd name="T44" fmla="*/ 69 w 90"/>
                  <a:gd name="T45" fmla="*/ 23 h 182"/>
                  <a:gd name="T46" fmla="*/ 78 w 90"/>
                  <a:gd name="T47" fmla="*/ 15 h 182"/>
                  <a:gd name="T48" fmla="*/ 84 w 90"/>
                  <a:gd name="T49" fmla="*/ 7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81" y="11"/>
                    </a:lnTo>
                    <a:lnTo>
                      <a:pt x="72"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endParaRPr lang="en-US"/>
              </a:p>
            </p:txBody>
          </p:sp>
          <p:sp>
            <p:nvSpPr>
              <p:cNvPr id="61638" name="Freeform 207"/>
              <p:cNvSpPr>
                <a:spLocks/>
              </p:cNvSpPr>
              <p:nvPr/>
            </p:nvSpPr>
            <p:spPr bwMode="auto">
              <a:xfrm>
                <a:off x="1602" y="3949"/>
                <a:ext cx="115" cy="79"/>
              </a:xfrm>
              <a:custGeom>
                <a:avLst/>
                <a:gdLst>
                  <a:gd name="T0" fmla="*/ 115 w 115"/>
                  <a:gd name="T1" fmla="*/ 35 h 92"/>
                  <a:gd name="T2" fmla="*/ 112 w 115"/>
                  <a:gd name="T3" fmla="*/ 33 h 92"/>
                  <a:gd name="T4" fmla="*/ 104 w 115"/>
                  <a:gd name="T5" fmla="*/ 28 h 92"/>
                  <a:gd name="T6" fmla="*/ 94 w 115"/>
                  <a:gd name="T7" fmla="*/ 21 h 92"/>
                  <a:gd name="T8" fmla="*/ 82 w 115"/>
                  <a:gd name="T9" fmla="*/ 13 h 92"/>
                  <a:gd name="T10" fmla="*/ 68 w 115"/>
                  <a:gd name="T11" fmla="*/ 7 h 92"/>
                  <a:gd name="T12" fmla="*/ 55 w 115"/>
                  <a:gd name="T13" fmla="*/ 3 h 92"/>
                  <a:gd name="T14" fmla="*/ 43 w 115"/>
                  <a:gd name="T15" fmla="*/ 0 h 92"/>
                  <a:gd name="T16" fmla="*/ 38 w 115"/>
                  <a:gd name="T17" fmla="*/ 1 h 92"/>
                  <a:gd name="T18" fmla="*/ 34 w 115"/>
                  <a:gd name="T19" fmla="*/ 3 h 92"/>
                  <a:gd name="T20" fmla="*/ 19 w 115"/>
                  <a:gd name="T21" fmla="*/ 17 h 92"/>
                  <a:gd name="T22" fmla="*/ 9 w 115"/>
                  <a:gd name="T23" fmla="*/ 32 h 92"/>
                  <a:gd name="T24" fmla="*/ 4 w 115"/>
                  <a:gd name="T25" fmla="*/ 40 h 92"/>
                  <a:gd name="T26" fmla="*/ 1 w 115"/>
                  <a:gd name="T27" fmla="*/ 45 h 92"/>
                  <a:gd name="T28" fmla="*/ 0 w 115"/>
                  <a:gd name="T29" fmla="*/ 48 h 92"/>
                  <a:gd name="T30" fmla="*/ 0 w 115"/>
                  <a:gd name="T31" fmla="*/ 50 h 92"/>
                  <a:gd name="T32" fmla="*/ 1 w 115"/>
                  <a:gd name="T33" fmla="*/ 50 h 92"/>
                  <a:gd name="T34" fmla="*/ 6 w 115"/>
                  <a:gd name="T35" fmla="*/ 46 h 92"/>
                  <a:gd name="T36" fmla="*/ 10 w 115"/>
                  <a:gd name="T37" fmla="*/ 40 h 92"/>
                  <a:gd name="T38" fmla="*/ 18 w 115"/>
                  <a:gd name="T39" fmla="*/ 34 h 92"/>
                  <a:gd name="T40" fmla="*/ 33 w 115"/>
                  <a:gd name="T41" fmla="*/ 20 h 92"/>
                  <a:gd name="T42" fmla="*/ 49 w 115"/>
                  <a:gd name="T43" fmla="*/ 7 h 92"/>
                  <a:gd name="T44" fmla="*/ 53 w 115"/>
                  <a:gd name="T45" fmla="*/ 3 h 92"/>
                  <a:gd name="T46" fmla="*/ 58 w 115"/>
                  <a:gd name="T47" fmla="*/ 3 h 92"/>
                  <a:gd name="T48" fmla="*/ 68 w 115"/>
                  <a:gd name="T49" fmla="*/ 5 h 92"/>
                  <a:gd name="T50" fmla="*/ 79 w 115"/>
                  <a:gd name="T51" fmla="*/ 9 h 92"/>
                  <a:gd name="T52" fmla="*/ 91 w 115"/>
                  <a:gd name="T53" fmla="*/ 15 h 92"/>
                  <a:gd name="T54" fmla="*/ 109 w 115"/>
                  <a:gd name="T55" fmla="*/ 29 h 92"/>
                  <a:gd name="T56" fmla="*/ 113 w 115"/>
                  <a:gd name="T57" fmla="*/ 33 h 92"/>
                  <a:gd name="T58" fmla="*/ 115 w 115"/>
                  <a:gd name="T59" fmla="*/ 3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8"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endParaRPr lang="en-US"/>
              </a:p>
            </p:txBody>
          </p:sp>
          <p:sp>
            <p:nvSpPr>
              <p:cNvPr id="61639" name="Freeform 208"/>
              <p:cNvSpPr>
                <a:spLocks/>
              </p:cNvSpPr>
              <p:nvPr/>
            </p:nvSpPr>
            <p:spPr bwMode="auto">
              <a:xfrm>
                <a:off x="1599" y="3981"/>
                <a:ext cx="64" cy="45"/>
              </a:xfrm>
              <a:custGeom>
                <a:avLst/>
                <a:gdLst>
                  <a:gd name="T0" fmla="*/ 64 w 64"/>
                  <a:gd name="T1" fmla="*/ 23 h 51"/>
                  <a:gd name="T2" fmla="*/ 62 w 64"/>
                  <a:gd name="T3" fmla="*/ 20 h 51"/>
                  <a:gd name="T4" fmla="*/ 58 w 64"/>
                  <a:gd name="T5" fmla="*/ 18 h 51"/>
                  <a:gd name="T6" fmla="*/ 46 w 64"/>
                  <a:gd name="T7" fmla="*/ 9 h 51"/>
                  <a:gd name="T8" fmla="*/ 31 w 64"/>
                  <a:gd name="T9" fmla="*/ 2 h 51"/>
                  <a:gd name="T10" fmla="*/ 25 w 64"/>
                  <a:gd name="T11" fmla="*/ 0 h 51"/>
                  <a:gd name="T12" fmla="*/ 19 w 64"/>
                  <a:gd name="T13" fmla="*/ 3 h 51"/>
                  <a:gd name="T14" fmla="*/ 10 w 64"/>
                  <a:gd name="T15" fmla="*/ 10 h 51"/>
                  <a:gd name="T16" fmla="*/ 4 w 64"/>
                  <a:gd name="T17" fmla="*/ 20 h 51"/>
                  <a:gd name="T18" fmla="*/ 0 w 64"/>
                  <a:gd name="T19" fmla="*/ 28 h 51"/>
                  <a:gd name="T20" fmla="*/ 0 w 64"/>
                  <a:gd name="T21" fmla="*/ 31 h 51"/>
                  <a:gd name="T22" fmla="*/ 1 w 64"/>
                  <a:gd name="T23" fmla="*/ 30 h 51"/>
                  <a:gd name="T24" fmla="*/ 3 w 64"/>
                  <a:gd name="T25" fmla="*/ 28 h 51"/>
                  <a:gd name="T26" fmla="*/ 10 w 64"/>
                  <a:gd name="T27" fmla="*/ 22 h 51"/>
                  <a:gd name="T28" fmla="*/ 28 w 64"/>
                  <a:gd name="T29" fmla="*/ 4 h 51"/>
                  <a:gd name="T30" fmla="*/ 33 w 64"/>
                  <a:gd name="T31" fmla="*/ 3 h 51"/>
                  <a:gd name="T32" fmla="*/ 38 w 64"/>
                  <a:gd name="T33" fmla="*/ 4 h 51"/>
                  <a:gd name="T34" fmla="*/ 50 w 64"/>
                  <a:gd name="T35" fmla="*/ 10 h 51"/>
                  <a:gd name="T36" fmla="*/ 61 w 64"/>
                  <a:gd name="T37" fmla="*/ 19 h 51"/>
                  <a:gd name="T38" fmla="*/ 64 w 64"/>
                  <a:gd name="T39" fmla="*/ 22 h 51"/>
                  <a:gd name="T40" fmla="*/ 64 w 64"/>
                  <a:gd name="T41" fmla="*/ 23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8" y="5"/>
                    </a:lnTo>
                    <a:lnTo>
                      <a:pt x="50" y="17"/>
                    </a:lnTo>
                    <a:lnTo>
                      <a:pt x="61" y="31"/>
                    </a:lnTo>
                    <a:lnTo>
                      <a:pt x="64" y="36"/>
                    </a:lnTo>
                    <a:lnTo>
                      <a:pt x="64" y="37"/>
                    </a:lnTo>
                    <a:close/>
                  </a:path>
                </a:pathLst>
              </a:custGeom>
              <a:solidFill>
                <a:srgbClr val="00C200"/>
              </a:solidFill>
              <a:ln w="0">
                <a:solidFill>
                  <a:srgbClr val="000000"/>
                </a:solidFill>
                <a:round/>
                <a:headEnd/>
                <a:tailEnd/>
              </a:ln>
            </p:spPr>
            <p:txBody>
              <a:bodyPr/>
              <a:lstStyle/>
              <a:p>
                <a:endParaRPr lang="en-US"/>
              </a:p>
            </p:txBody>
          </p:sp>
          <p:sp>
            <p:nvSpPr>
              <p:cNvPr id="61640" name="Freeform 209"/>
              <p:cNvSpPr>
                <a:spLocks/>
              </p:cNvSpPr>
              <p:nvPr/>
            </p:nvSpPr>
            <p:spPr bwMode="auto">
              <a:xfrm>
                <a:off x="1546" y="3975"/>
                <a:ext cx="57" cy="45"/>
              </a:xfrm>
              <a:custGeom>
                <a:avLst/>
                <a:gdLst>
                  <a:gd name="T0" fmla="*/ 0 w 58"/>
                  <a:gd name="T1" fmla="*/ 8 h 52"/>
                  <a:gd name="T2" fmla="*/ 1 w 58"/>
                  <a:gd name="T3" fmla="*/ 7 h 52"/>
                  <a:gd name="T4" fmla="*/ 4 w 58"/>
                  <a:gd name="T5" fmla="*/ 6 h 52"/>
                  <a:gd name="T6" fmla="*/ 10 w 58"/>
                  <a:gd name="T7" fmla="*/ 3 h 52"/>
                  <a:gd name="T8" fmla="*/ 15 w 58"/>
                  <a:gd name="T9" fmla="*/ 3 h 52"/>
                  <a:gd name="T10" fmla="*/ 28 w 58"/>
                  <a:gd name="T11" fmla="*/ 0 h 52"/>
                  <a:gd name="T12" fmla="*/ 30 w 58"/>
                  <a:gd name="T13" fmla="*/ 0 h 52"/>
                  <a:gd name="T14" fmla="*/ 35 w 58"/>
                  <a:gd name="T15" fmla="*/ 3 h 52"/>
                  <a:gd name="T16" fmla="*/ 44 w 58"/>
                  <a:gd name="T17" fmla="*/ 10 h 52"/>
                  <a:gd name="T18" fmla="*/ 50 w 58"/>
                  <a:gd name="T19" fmla="*/ 19 h 52"/>
                  <a:gd name="T20" fmla="*/ 54 w 58"/>
                  <a:gd name="T21" fmla="*/ 27 h 52"/>
                  <a:gd name="T22" fmla="*/ 54 w 58"/>
                  <a:gd name="T23" fmla="*/ 29 h 52"/>
                  <a:gd name="T24" fmla="*/ 53 w 58"/>
                  <a:gd name="T25" fmla="*/ 29 h 52"/>
                  <a:gd name="T26" fmla="*/ 51 w 58"/>
                  <a:gd name="T27" fmla="*/ 27 h 52"/>
                  <a:gd name="T28" fmla="*/ 48 w 58"/>
                  <a:gd name="T29" fmla="*/ 24 h 52"/>
                  <a:gd name="T30" fmla="*/ 45 w 58"/>
                  <a:gd name="T31" fmla="*/ 21 h 52"/>
                  <a:gd name="T32" fmla="*/ 29 w 58"/>
                  <a:gd name="T33" fmla="*/ 3 h 52"/>
                  <a:gd name="T34" fmla="*/ 27 w 58"/>
                  <a:gd name="T35" fmla="*/ 3 h 52"/>
                  <a:gd name="T36" fmla="*/ 21 w 58"/>
                  <a:gd name="T37" fmla="*/ 3 h 52"/>
                  <a:gd name="T38" fmla="*/ 12 w 58"/>
                  <a:gd name="T39" fmla="*/ 3 h 52"/>
                  <a:gd name="T40" fmla="*/ 3 w 58"/>
                  <a:gd name="T41" fmla="*/ 7 h 52"/>
                  <a:gd name="T42" fmla="*/ 0 w 58"/>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endParaRPr lang="en-US"/>
              </a:p>
            </p:txBody>
          </p:sp>
          <p:sp>
            <p:nvSpPr>
              <p:cNvPr id="61641" name="Freeform 210"/>
              <p:cNvSpPr>
                <a:spLocks/>
              </p:cNvSpPr>
              <p:nvPr/>
            </p:nvSpPr>
            <p:spPr bwMode="auto">
              <a:xfrm>
                <a:off x="1591" y="3911"/>
                <a:ext cx="33" cy="106"/>
              </a:xfrm>
              <a:custGeom>
                <a:avLst/>
                <a:gdLst>
                  <a:gd name="T0" fmla="*/ 12 w 33"/>
                  <a:gd name="T1" fmla="*/ 35 h 123"/>
                  <a:gd name="T2" fmla="*/ 8 w 33"/>
                  <a:gd name="T3" fmla="*/ 18 h 123"/>
                  <a:gd name="T4" fmla="*/ 6 w 33"/>
                  <a:gd name="T5" fmla="*/ 10 h 123"/>
                  <a:gd name="T6" fmla="*/ 5 w 33"/>
                  <a:gd name="T7" fmla="*/ 6 h 123"/>
                  <a:gd name="T8" fmla="*/ 5 w 33"/>
                  <a:gd name="T9" fmla="*/ 3 h 123"/>
                  <a:gd name="T10" fmla="*/ 6 w 33"/>
                  <a:gd name="T11" fmla="*/ 0 h 123"/>
                  <a:gd name="T12" fmla="*/ 11 w 33"/>
                  <a:gd name="T13" fmla="*/ 2 h 123"/>
                  <a:gd name="T14" fmla="*/ 15 w 33"/>
                  <a:gd name="T15" fmla="*/ 6 h 123"/>
                  <a:gd name="T16" fmla="*/ 20 w 33"/>
                  <a:gd name="T17" fmla="*/ 12 h 123"/>
                  <a:gd name="T18" fmla="*/ 24 w 33"/>
                  <a:gd name="T19" fmla="*/ 22 h 123"/>
                  <a:gd name="T20" fmla="*/ 30 w 33"/>
                  <a:gd name="T21" fmla="*/ 41 h 123"/>
                  <a:gd name="T22" fmla="*/ 32 w 33"/>
                  <a:gd name="T23" fmla="*/ 51 h 123"/>
                  <a:gd name="T24" fmla="*/ 33 w 33"/>
                  <a:gd name="T25" fmla="*/ 60 h 123"/>
                  <a:gd name="T26" fmla="*/ 33 w 33"/>
                  <a:gd name="T27" fmla="*/ 67 h 123"/>
                  <a:gd name="T28" fmla="*/ 32 w 33"/>
                  <a:gd name="T29" fmla="*/ 66 h 123"/>
                  <a:gd name="T30" fmla="*/ 30 w 33"/>
                  <a:gd name="T31" fmla="*/ 61 h 123"/>
                  <a:gd name="T32" fmla="*/ 27 w 33"/>
                  <a:gd name="T33" fmla="*/ 53 h 123"/>
                  <a:gd name="T34" fmla="*/ 24 w 33"/>
                  <a:gd name="T35" fmla="*/ 44 h 123"/>
                  <a:gd name="T36" fmla="*/ 15 w 33"/>
                  <a:gd name="T37" fmla="*/ 24 h 123"/>
                  <a:gd name="T38" fmla="*/ 11 w 33"/>
                  <a:gd name="T39" fmla="*/ 16 h 123"/>
                  <a:gd name="T40" fmla="*/ 5 w 33"/>
                  <a:gd name="T41" fmla="*/ 9 h 123"/>
                  <a:gd name="T42" fmla="*/ 2 w 33"/>
                  <a:gd name="T43" fmla="*/ 7 h 123"/>
                  <a:gd name="T44" fmla="*/ 2 w 33"/>
                  <a:gd name="T45" fmla="*/ 6 h 123"/>
                  <a:gd name="T46" fmla="*/ 0 w 33"/>
                  <a:gd name="T47" fmla="*/ 7 h 123"/>
                  <a:gd name="T48" fmla="*/ 0 w 33"/>
                  <a:gd name="T49" fmla="*/ 9 h 123"/>
                  <a:gd name="T50" fmla="*/ 2 w 33"/>
                  <a:gd name="T51" fmla="*/ 16 h 123"/>
                  <a:gd name="T52" fmla="*/ 5 w 33"/>
                  <a:gd name="T53" fmla="*/ 24 h 123"/>
                  <a:gd name="T54" fmla="*/ 9 w 33"/>
                  <a:gd name="T55" fmla="*/ 32 h 123"/>
                  <a:gd name="T56" fmla="*/ 12 w 33"/>
                  <a:gd name="T57" fmla="*/ 38 h 123"/>
                  <a:gd name="T58" fmla="*/ 12 w 33"/>
                  <a:gd name="T59" fmla="*/ 40 h 123"/>
                  <a:gd name="T60" fmla="*/ 14 w 33"/>
                  <a:gd name="T61" fmla="*/ 40 h 123"/>
                  <a:gd name="T62" fmla="*/ 12 w 33"/>
                  <a:gd name="T63" fmla="*/ 39 h 123"/>
                  <a:gd name="T64" fmla="*/ 12 w 33"/>
                  <a:gd name="T65" fmla="*/ 35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5" y="3"/>
                    </a:lnTo>
                    <a:lnTo>
                      <a:pt x="6"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endParaRPr lang="en-US"/>
              </a:p>
            </p:txBody>
          </p:sp>
          <p:sp>
            <p:nvSpPr>
              <p:cNvPr id="61642" name="Line 211"/>
              <p:cNvSpPr>
                <a:spLocks noChangeShapeType="1"/>
              </p:cNvSpPr>
              <p:nvPr/>
            </p:nvSpPr>
            <p:spPr bwMode="auto">
              <a:xfrm flipH="1">
                <a:off x="1593" y="3912"/>
                <a:ext cx="6" cy="10"/>
              </a:xfrm>
              <a:prstGeom prst="line">
                <a:avLst/>
              </a:prstGeom>
              <a:noFill/>
              <a:ln w="0">
                <a:solidFill>
                  <a:srgbClr val="000000"/>
                </a:solidFill>
                <a:round/>
                <a:headEnd/>
                <a:tailEnd/>
              </a:ln>
            </p:spPr>
            <p:txBody>
              <a:bodyPr/>
              <a:lstStyle/>
              <a:p>
                <a:endParaRPr lang="en-US"/>
              </a:p>
            </p:txBody>
          </p:sp>
          <p:sp>
            <p:nvSpPr>
              <p:cNvPr id="61643" name="Freeform 212"/>
              <p:cNvSpPr>
                <a:spLocks/>
              </p:cNvSpPr>
              <p:nvPr/>
            </p:nvSpPr>
            <p:spPr bwMode="auto">
              <a:xfrm>
                <a:off x="1789" y="3991"/>
                <a:ext cx="87" cy="39"/>
              </a:xfrm>
              <a:custGeom>
                <a:avLst/>
                <a:gdLst>
                  <a:gd name="T0" fmla="*/ 84 w 88"/>
                  <a:gd name="T1" fmla="*/ 25 h 45"/>
                  <a:gd name="T2" fmla="*/ 81 w 88"/>
                  <a:gd name="T3" fmla="*/ 23 h 45"/>
                  <a:gd name="T4" fmla="*/ 75 w 88"/>
                  <a:gd name="T5" fmla="*/ 20 h 45"/>
                  <a:gd name="T6" fmla="*/ 55 w 88"/>
                  <a:gd name="T7" fmla="*/ 10 h 45"/>
                  <a:gd name="T8" fmla="*/ 44 w 88"/>
                  <a:gd name="T9" fmla="*/ 5 h 45"/>
                  <a:gd name="T10" fmla="*/ 37 w 88"/>
                  <a:gd name="T11" fmla="*/ 3 h 45"/>
                  <a:gd name="T12" fmla="*/ 28 w 88"/>
                  <a:gd name="T13" fmla="*/ 0 h 45"/>
                  <a:gd name="T14" fmla="*/ 22 w 88"/>
                  <a:gd name="T15" fmla="*/ 3 h 45"/>
                  <a:gd name="T16" fmla="*/ 6 w 88"/>
                  <a:gd name="T17" fmla="*/ 15 h 45"/>
                  <a:gd name="T18" fmla="*/ 1 w 88"/>
                  <a:gd name="T19" fmla="*/ 20 h 45"/>
                  <a:gd name="T20" fmla="*/ 0 w 88"/>
                  <a:gd name="T21" fmla="*/ 22 h 45"/>
                  <a:gd name="T22" fmla="*/ 3 w 88"/>
                  <a:gd name="T23" fmla="*/ 21 h 45"/>
                  <a:gd name="T24" fmla="*/ 7 w 88"/>
                  <a:gd name="T25" fmla="*/ 17 h 45"/>
                  <a:gd name="T26" fmla="*/ 13 w 88"/>
                  <a:gd name="T27" fmla="*/ 12 h 45"/>
                  <a:gd name="T28" fmla="*/ 22 w 88"/>
                  <a:gd name="T29" fmla="*/ 7 h 45"/>
                  <a:gd name="T30" fmla="*/ 28 w 88"/>
                  <a:gd name="T31" fmla="*/ 4 h 45"/>
                  <a:gd name="T32" fmla="*/ 37 w 88"/>
                  <a:gd name="T33" fmla="*/ 5 h 45"/>
                  <a:gd name="T34" fmla="*/ 55 w 88"/>
                  <a:gd name="T35" fmla="*/ 13 h 45"/>
                  <a:gd name="T36" fmla="*/ 76 w 88"/>
                  <a:gd name="T37" fmla="*/ 22 h 45"/>
                  <a:gd name="T38" fmla="*/ 82 w 88"/>
                  <a:gd name="T39" fmla="*/ 24 h 45"/>
                  <a:gd name="T40" fmla="*/ 84 w 88"/>
                  <a:gd name="T41" fmla="*/ 2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endParaRPr lang="en-US"/>
              </a:p>
            </p:txBody>
          </p:sp>
          <p:sp>
            <p:nvSpPr>
              <p:cNvPr id="61644" name="Freeform 213"/>
              <p:cNvSpPr>
                <a:spLocks/>
              </p:cNvSpPr>
              <p:nvPr/>
            </p:nvSpPr>
            <p:spPr bwMode="auto">
              <a:xfrm>
                <a:off x="1685" y="3922"/>
                <a:ext cx="104" cy="103"/>
              </a:xfrm>
              <a:custGeom>
                <a:avLst/>
                <a:gdLst>
                  <a:gd name="T0" fmla="*/ 0 w 105"/>
                  <a:gd name="T1" fmla="*/ 36 h 119"/>
                  <a:gd name="T2" fmla="*/ 3 w 105"/>
                  <a:gd name="T3" fmla="*/ 34 h 119"/>
                  <a:gd name="T4" fmla="*/ 11 w 105"/>
                  <a:gd name="T5" fmla="*/ 29 h 119"/>
                  <a:gd name="T6" fmla="*/ 21 w 105"/>
                  <a:gd name="T7" fmla="*/ 22 h 119"/>
                  <a:gd name="T8" fmla="*/ 33 w 105"/>
                  <a:gd name="T9" fmla="*/ 14 h 119"/>
                  <a:gd name="T10" fmla="*/ 45 w 105"/>
                  <a:gd name="T11" fmla="*/ 7 h 119"/>
                  <a:gd name="T12" fmla="*/ 54 w 105"/>
                  <a:gd name="T13" fmla="*/ 3 h 119"/>
                  <a:gd name="T14" fmla="*/ 66 w 105"/>
                  <a:gd name="T15" fmla="*/ 0 h 119"/>
                  <a:gd name="T16" fmla="*/ 71 w 105"/>
                  <a:gd name="T17" fmla="*/ 1 h 119"/>
                  <a:gd name="T18" fmla="*/ 75 w 105"/>
                  <a:gd name="T19" fmla="*/ 3 h 119"/>
                  <a:gd name="T20" fmla="*/ 83 w 105"/>
                  <a:gd name="T21" fmla="*/ 10 h 119"/>
                  <a:gd name="T22" fmla="*/ 89 w 105"/>
                  <a:gd name="T23" fmla="*/ 19 h 119"/>
                  <a:gd name="T24" fmla="*/ 96 w 105"/>
                  <a:gd name="T25" fmla="*/ 40 h 119"/>
                  <a:gd name="T26" fmla="*/ 99 w 105"/>
                  <a:gd name="T27" fmla="*/ 50 h 119"/>
                  <a:gd name="T28" fmla="*/ 101 w 105"/>
                  <a:gd name="T29" fmla="*/ 59 h 119"/>
                  <a:gd name="T30" fmla="*/ 101 w 105"/>
                  <a:gd name="T31" fmla="*/ 67 h 119"/>
                  <a:gd name="T32" fmla="*/ 99 w 105"/>
                  <a:gd name="T33" fmla="*/ 65 h 119"/>
                  <a:gd name="T34" fmla="*/ 96 w 105"/>
                  <a:gd name="T35" fmla="*/ 60 h 119"/>
                  <a:gd name="T36" fmla="*/ 93 w 105"/>
                  <a:gd name="T37" fmla="*/ 52 h 119"/>
                  <a:gd name="T38" fmla="*/ 89 w 105"/>
                  <a:gd name="T39" fmla="*/ 42 h 119"/>
                  <a:gd name="T40" fmla="*/ 77 w 105"/>
                  <a:gd name="T41" fmla="*/ 23 h 119"/>
                  <a:gd name="T42" fmla="*/ 69 w 105"/>
                  <a:gd name="T43" fmla="*/ 13 h 119"/>
                  <a:gd name="T44" fmla="*/ 62 w 105"/>
                  <a:gd name="T45" fmla="*/ 6 h 119"/>
                  <a:gd name="T46" fmla="*/ 57 w 105"/>
                  <a:gd name="T47" fmla="*/ 3 h 119"/>
                  <a:gd name="T48" fmla="*/ 53 w 105"/>
                  <a:gd name="T49" fmla="*/ 3 h 119"/>
                  <a:gd name="T50" fmla="*/ 46 w 105"/>
                  <a:gd name="T51" fmla="*/ 3 h 119"/>
                  <a:gd name="T52" fmla="*/ 35 w 105"/>
                  <a:gd name="T53" fmla="*/ 10 h 119"/>
                  <a:gd name="T54" fmla="*/ 14 w 105"/>
                  <a:gd name="T55" fmla="*/ 23 h 119"/>
                  <a:gd name="T56" fmla="*/ 6 w 105"/>
                  <a:gd name="T57" fmla="*/ 30 h 119"/>
                  <a:gd name="T58" fmla="*/ 2 w 105"/>
                  <a:gd name="T59" fmla="*/ 35 h 119"/>
                  <a:gd name="T60" fmla="*/ 0 w 105"/>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11" y="51"/>
                    </a:lnTo>
                    <a:lnTo>
                      <a:pt x="21" y="38"/>
                    </a:lnTo>
                    <a:lnTo>
                      <a:pt x="33" y="24"/>
                    </a:lnTo>
                    <a:lnTo>
                      <a:pt x="45" y="12"/>
                    </a:lnTo>
                    <a:lnTo>
                      <a:pt x="58" y="3"/>
                    </a:lnTo>
                    <a:lnTo>
                      <a:pt x="70" y="0"/>
                    </a:lnTo>
                    <a:lnTo>
                      <a:pt x="75" y="1"/>
                    </a:lnTo>
                    <a:lnTo>
                      <a:pt x="79" y="4"/>
                    </a:lnTo>
                    <a:lnTo>
                      <a:pt x="87" y="17"/>
                    </a:lnTo>
                    <a:lnTo>
                      <a:pt x="93" y="34"/>
                    </a:lnTo>
                    <a:lnTo>
                      <a:pt x="100" y="71"/>
                    </a:lnTo>
                    <a:lnTo>
                      <a:pt x="103" y="89"/>
                    </a:lnTo>
                    <a:lnTo>
                      <a:pt x="105" y="105"/>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5" y="17"/>
                    </a:lnTo>
                    <a:lnTo>
                      <a:pt x="14" y="41"/>
                    </a:lnTo>
                    <a:lnTo>
                      <a:pt x="6" y="54"/>
                    </a:lnTo>
                    <a:lnTo>
                      <a:pt x="2" y="62"/>
                    </a:lnTo>
                    <a:lnTo>
                      <a:pt x="0" y="65"/>
                    </a:lnTo>
                    <a:close/>
                  </a:path>
                </a:pathLst>
              </a:custGeom>
              <a:solidFill>
                <a:srgbClr val="00C200"/>
              </a:solidFill>
              <a:ln w="0">
                <a:solidFill>
                  <a:srgbClr val="000000"/>
                </a:solidFill>
                <a:round/>
                <a:headEnd/>
                <a:tailEnd/>
              </a:ln>
            </p:spPr>
            <p:txBody>
              <a:bodyPr/>
              <a:lstStyle/>
              <a:p>
                <a:endParaRPr lang="en-US"/>
              </a:p>
            </p:txBody>
          </p:sp>
          <p:sp>
            <p:nvSpPr>
              <p:cNvPr id="61645" name="Freeform 214"/>
              <p:cNvSpPr>
                <a:spLocks/>
              </p:cNvSpPr>
              <p:nvPr/>
            </p:nvSpPr>
            <p:spPr bwMode="auto">
              <a:xfrm>
                <a:off x="1784" y="3930"/>
                <a:ext cx="126" cy="96"/>
              </a:xfrm>
              <a:custGeom>
                <a:avLst/>
                <a:gdLst>
                  <a:gd name="T0" fmla="*/ 123 w 127"/>
                  <a:gd name="T1" fmla="*/ 0 h 110"/>
                  <a:gd name="T2" fmla="*/ 118 w 127"/>
                  <a:gd name="T3" fmla="*/ 0 h 110"/>
                  <a:gd name="T4" fmla="*/ 110 w 127"/>
                  <a:gd name="T5" fmla="*/ 2 h 110"/>
                  <a:gd name="T6" fmla="*/ 96 w 127"/>
                  <a:gd name="T7" fmla="*/ 3 h 110"/>
                  <a:gd name="T8" fmla="*/ 81 w 127"/>
                  <a:gd name="T9" fmla="*/ 4 h 110"/>
                  <a:gd name="T10" fmla="*/ 54 w 127"/>
                  <a:gd name="T11" fmla="*/ 11 h 110"/>
                  <a:gd name="T12" fmla="*/ 40 w 127"/>
                  <a:gd name="T13" fmla="*/ 16 h 110"/>
                  <a:gd name="T14" fmla="*/ 31 w 127"/>
                  <a:gd name="T15" fmla="*/ 21 h 110"/>
                  <a:gd name="T16" fmla="*/ 18 w 127"/>
                  <a:gd name="T17" fmla="*/ 33 h 110"/>
                  <a:gd name="T18" fmla="*/ 8 w 127"/>
                  <a:gd name="T19" fmla="*/ 48 h 110"/>
                  <a:gd name="T20" fmla="*/ 5 w 127"/>
                  <a:gd name="T21" fmla="*/ 54 h 110"/>
                  <a:gd name="T22" fmla="*/ 2 w 127"/>
                  <a:gd name="T23" fmla="*/ 60 h 110"/>
                  <a:gd name="T24" fmla="*/ 0 w 127"/>
                  <a:gd name="T25" fmla="*/ 63 h 110"/>
                  <a:gd name="T26" fmla="*/ 0 w 127"/>
                  <a:gd name="T27" fmla="*/ 64 h 110"/>
                  <a:gd name="T28" fmla="*/ 2 w 127"/>
                  <a:gd name="T29" fmla="*/ 63 h 110"/>
                  <a:gd name="T30" fmla="*/ 5 w 127"/>
                  <a:gd name="T31" fmla="*/ 60 h 110"/>
                  <a:gd name="T32" fmla="*/ 9 w 127"/>
                  <a:gd name="T33" fmla="*/ 55 h 110"/>
                  <a:gd name="T34" fmla="*/ 15 w 127"/>
                  <a:gd name="T35" fmla="*/ 50 h 110"/>
                  <a:gd name="T36" fmla="*/ 30 w 127"/>
                  <a:gd name="T37" fmla="*/ 36 h 110"/>
                  <a:gd name="T38" fmla="*/ 43 w 127"/>
                  <a:gd name="T39" fmla="*/ 24 h 110"/>
                  <a:gd name="T40" fmla="*/ 52 w 127"/>
                  <a:gd name="T41" fmla="*/ 19 h 110"/>
                  <a:gd name="T42" fmla="*/ 63 w 127"/>
                  <a:gd name="T43" fmla="*/ 15 h 110"/>
                  <a:gd name="T44" fmla="*/ 90 w 127"/>
                  <a:gd name="T45" fmla="*/ 7 h 110"/>
                  <a:gd name="T46" fmla="*/ 104 w 127"/>
                  <a:gd name="T47" fmla="*/ 3 h 110"/>
                  <a:gd name="T48" fmla="*/ 114 w 127"/>
                  <a:gd name="T49" fmla="*/ 3 h 110"/>
                  <a:gd name="T50" fmla="*/ 121 w 127"/>
                  <a:gd name="T51" fmla="*/ 2 h 110"/>
                  <a:gd name="T52" fmla="*/ 123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4" y="2"/>
                    </a:lnTo>
                    <a:lnTo>
                      <a:pt x="100" y="5"/>
                    </a:lnTo>
                    <a:lnTo>
                      <a:pt x="85" y="8"/>
                    </a:lnTo>
                    <a:lnTo>
                      <a:pt x="54" y="19"/>
                    </a:lnTo>
                    <a:lnTo>
                      <a:pt x="40" y="27"/>
                    </a:lnTo>
                    <a:lnTo>
                      <a:pt x="31" y="35"/>
                    </a:lnTo>
                    <a:lnTo>
                      <a:pt x="18" y="56"/>
                    </a:lnTo>
                    <a:lnTo>
                      <a:pt x="8" y="82"/>
                    </a:lnTo>
                    <a:lnTo>
                      <a:pt x="5" y="93"/>
                    </a:lnTo>
                    <a:lnTo>
                      <a:pt x="2" y="103"/>
                    </a:lnTo>
                    <a:lnTo>
                      <a:pt x="0" y="109"/>
                    </a:lnTo>
                    <a:lnTo>
                      <a:pt x="0" y="110"/>
                    </a:lnTo>
                    <a:lnTo>
                      <a:pt x="2" y="109"/>
                    </a:lnTo>
                    <a:lnTo>
                      <a:pt x="5" y="104"/>
                    </a:lnTo>
                    <a:lnTo>
                      <a:pt x="9" y="95"/>
                    </a:lnTo>
                    <a:lnTo>
                      <a:pt x="15" y="86"/>
                    </a:lnTo>
                    <a:lnTo>
                      <a:pt x="30" y="62"/>
                    </a:lnTo>
                    <a:lnTo>
                      <a:pt x="43" y="41"/>
                    </a:lnTo>
                    <a:lnTo>
                      <a:pt x="52" y="33"/>
                    </a:lnTo>
                    <a:lnTo>
                      <a:pt x="66" y="25"/>
                    </a:lnTo>
                    <a:lnTo>
                      <a:pt x="94" y="11"/>
                    </a:lnTo>
                    <a:lnTo>
                      <a:pt x="108" y="7"/>
                    </a:lnTo>
                    <a:lnTo>
                      <a:pt x="118" y="4"/>
                    </a:lnTo>
                    <a:lnTo>
                      <a:pt x="125" y="2"/>
                    </a:lnTo>
                    <a:lnTo>
                      <a:pt x="127" y="0"/>
                    </a:lnTo>
                    <a:close/>
                  </a:path>
                </a:pathLst>
              </a:custGeom>
              <a:solidFill>
                <a:srgbClr val="00C200"/>
              </a:solidFill>
              <a:ln w="0">
                <a:solidFill>
                  <a:srgbClr val="000000"/>
                </a:solidFill>
                <a:round/>
                <a:headEnd/>
                <a:tailEnd/>
              </a:ln>
            </p:spPr>
            <p:txBody>
              <a:bodyPr/>
              <a:lstStyle/>
              <a:p>
                <a:endParaRPr lang="en-US"/>
              </a:p>
            </p:txBody>
          </p:sp>
          <p:sp>
            <p:nvSpPr>
              <p:cNvPr id="61646" name="Freeform 215"/>
              <p:cNvSpPr>
                <a:spLocks/>
              </p:cNvSpPr>
              <p:nvPr/>
            </p:nvSpPr>
            <p:spPr bwMode="auto">
              <a:xfrm>
                <a:off x="1781" y="3879"/>
                <a:ext cx="126" cy="146"/>
              </a:xfrm>
              <a:custGeom>
                <a:avLst/>
                <a:gdLst>
                  <a:gd name="T0" fmla="*/ 123 w 127"/>
                  <a:gd name="T1" fmla="*/ 0 h 169"/>
                  <a:gd name="T2" fmla="*/ 118 w 127"/>
                  <a:gd name="T3" fmla="*/ 3 h 169"/>
                  <a:gd name="T4" fmla="*/ 111 w 127"/>
                  <a:gd name="T5" fmla="*/ 5 h 169"/>
                  <a:gd name="T6" fmla="*/ 99 w 127"/>
                  <a:gd name="T7" fmla="*/ 10 h 169"/>
                  <a:gd name="T8" fmla="*/ 84 w 127"/>
                  <a:gd name="T9" fmla="*/ 17 h 169"/>
                  <a:gd name="T10" fmla="*/ 58 w 127"/>
                  <a:gd name="T11" fmla="*/ 31 h 169"/>
                  <a:gd name="T12" fmla="*/ 46 w 127"/>
                  <a:gd name="T13" fmla="*/ 39 h 169"/>
                  <a:gd name="T14" fmla="*/ 36 w 127"/>
                  <a:gd name="T15" fmla="*/ 45 h 169"/>
                  <a:gd name="T16" fmla="*/ 21 w 127"/>
                  <a:gd name="T17" fmla="*/ 59 h 169"/>
                  <a:gd name="T18" fmla="*/ 9 w 127"/>
                  <a:gd name="T19" fmla="*/ 75 h 169"/>
                  <a:gd name="T20" fmla="*/ 5 w 127"/>
                  <a:gd name="T21" fmla="*/ 82 h 169"/>
                  <a:gd name="T22" fmla="*/ 2 w 127"/>
                  <a:gd name="T23" fmla="*/ 87 h 169"/>
                  <a:gd name="T24" fmla="*/ 0 w 127"/>
                  <a:gd name="T25" fmla="*/ 92 h 169"/>
                  <a:gd name="T26" fmla="*/ 0 w 127"/>
                  <a:gd name="T27" fmla="*/ 94 h 169"/>
                  <a:gd name="T28" fmla="*/ 2 w 127"/>
                  <a:gd name="T29" fmla="*/ 92 h 169"/>
                  <a:gd name="T30" fmla="*/ 6 w 127"/>
                  <a:gd name="T31" fmla="*/ 89 h 169"/>
                  <a:gd name="T32" fmla="*/ 12 w 127"/>
                  <a:gd name="T33" fmla="*/ 84 h 169"/>
                  <a:gd name="T34" fmla="*/ 18 w 127"/>
                  <a:gd name="T35" fmla="*/ 77 h 169"/>
                  <a:gd name="T36" fmla="*/ 34 w 127"/>
                  <a:gd name="T37" fmla="*/ 63 h 169"/>
                  <a:gd name="T38" fmla="*/ 51 w 127"/>
                  <a:gd name="T39" fmla="*/ 49 h 169"/>
                  <a:gd name="T40" fmla="*/ 60 w 127"/>
                  <a:gd name="T41" fmla="*/ 42 h 169"/>
                  <a:gd name="T42" fmla="*/ 68 w 127"/>
                  <a:gd name="T43" fmla="*/ 35 h 169"/>
                  <a:gd name="T44" fmla="*/ 93 w 127"/>
                  <a:gd name="T45" fmla="*/ 19 h 169"/>
                  <a:gd name="T46" fmla="*/ 105 w 127"/>
                  <a:gd name="T47" fmla="*/ 12 h 169"/>
                  <a:gd name="T48" fmla="*/ 114 w 127"/>
                  <a:gd name="T49" fmla="*/ 7 h 169"/>
                  <a:gd name="T50" fmla="*/ 121 w 127"/>
                  <a:gd name="T51" fmla="*/ 3 h 169"/>
                  <a:gd name="T52" fmla="*/ 123 w 127"/>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69"/>
                  <a:gd name="T83" fmla="*/ 127 w 127"/>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69">
                    <a:moveTo>
                      <a:pt x="127" y="0"/>
                    </a:moveTo>
                    <a:lnTo>
                      <a:pt x="122" y="3"/>
                    </a:lnTo>
                    <a:lnTo>
                      <a:pt x="115" y="9"/>
                    </a:lnTo>
                    <a:lnTo>
                      <a:pt x="103" y="19"/>
                    </a:lnTo>
                    <a:lnTo>
                      <a:pt x="88" y="31"/>
                    </a:lnTo>
                    <a:lnTo>
                      <a:pt x="58" y="57"/>
                    </a:lnTo>
                    <a:lnTo>
                      <a:pt x="46"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4" y="112"/>
                    </a:lnTo>
                    <a:lnTo>
                      <a:pt x="51" y="88"/>
                    </a:lnTo>
                    <a:lnTo>
                      <a:pt x="60" y="76"/>
                    </a:lnTo>
                    <a:lnTo>
                      <a:pt x="72" y="64"/>
                    </a:lnTo>
                    <a:lnTo>
                      <a:pt x="97" y="34"/>
                    </a:lnTo>
                    <a:lnTo>
                      <a:pt x="109" y="22"/>
                    </a:lnTo>
                    <a:lnTo>
                      <a:pt x="118" y="11"/>
                    </a:lnTo>
                    <a:lnTo>
                      <a:pt x="125" y="3"/>
                    </a:lnTo>
                    <a:lnTo>
                      <a:pt x="127" y="0"/>
                    </a:lnTo>
                    <a:close/>
                  </a:path>
                </a:pathLst>
              </a:custGeom>
              <a:solidFill>
                <a:srgbClr val="00C200"/>
              </a:solidFill>
              <a:ln w="0">
                <a:solidFill>
                  <a:srgbClr val="000000"/>
                </a:solidFill>
                <a:round/>
                <a:headEnd/>
                <a:tailEnd/>
              </a:ln>
            </p:spPr>
            <p:txBody>
              <a:bodyPr/>
              <a:lstStyle/>
              <a:p>
                <a:endParaRPr lang="en-US"/>
              </a:p>
            </p:txBody>
          </p:sp>
          <p:sp>
            <p:nvSpPr>
              <p:cNvPr id="61647" name="Freeform 216"/>
              <p:cNvSpPr>
                <a:spLocks/>
              </p:cNvSpPr>
              <p:nvPr/>
            </p:nvSpPr>
            <p:spPr bwMode="auto">
              <a:xfrm>
                <a:off x="1780" y="3868"/>
                <a:ext cx="90" cy="158"/>
              </a:xfrm>
              <a:custGeom>
                <a:avLst/>
                <a:gdLst>
                  <a:gd name="T0" fmla="*/ 87 w 91"/>
                  <a:gd name="T1" fmla="*/ 0 h 182"/>
                  <a:gd name="T2" fmla="*/ 84 w 91"/>
                  <a:gd name="T3" fmla="*/ 3 h 182"/>
                  <a:gd name="T4" fmla="*/ 76 w 91"/>
                  <a:gd name="T5" fmla="*/ 7 h 182"/>
                  <a:gd name="T6" fmla="*/ 67 w 91"/>
                  <a:gd name="T7" fmla="*/ 13 h 182"/>
                  <a:gd name="T8" fmla="*/ 57 w 91"/>
                  <a:gd name="T9" fmla="*/ 22 h 182"/>
                  <a:gd name="T10" fmla="*/ 37 w 91"/>
                  <a:gd name="T11" fmla="*/ 42 h 182"/>
                  <a:gd name="T12" fmla="*/ 25 w 91"/>
                  <a:gd name="T13" fmla="*/ 49 h 182"/>
                  <a:gd name="T14" fmla="*/ 16 w 91"/>
                  <a:gd name="T15" fmla="*/ 57 h 182"/>
                  <a:gd name="T16" fmla="*/ 10 w 91"/>
                  <a:gd name="T17" fmla="*/ 63 h 182"/>
                  <a:gd name="T18" fmla="*/ 4 w 91"/>
                  <a:gd name="T19" fmla="*/ 71 h 182"/>
                  <a:gd name="T20" fmla="*/ 1 w 91"/>
                  <a:gd name="T21" fmla="*/ 86 h 182"/>
                  <a:gd name="T22" fmla="*/ 0 w 91"/>
                  <a:gd name="T23" fmla="*/ 92 h 182"/>
                  <a:gd name="T24" fmla="*/ 1 w 91"/>
                  <a:gd name="T25" fmla="*/ 98 h 182"/>
                  <a:gd name="T26" fmla="*/ 1 w 91"/>
                  <a:gd name="T27" fmla="*/ 102 h 182"/>
                  <a:gd name="T28" fmla="*/ 3 w 91"/>
                  <a:gd name="T29" fmla="*/ 103 h 182"/>
                  <a:gd name="T30" fmla="*/ 3 w 91"/>
                  <a:gd name="T31" fmla="*/ 102 h 182"/>
                  <a:gd name="T32" fmla="*/ 4 w 91"/>
                  <a:gd name="T33" fmla="*/ 100 h 182"/>
                  <a:gd name="T34" fmla="*/ 6 w 91"/>
                  <a:gd name="T35" fmla="*/ 94 h 182"/>
                  <a:gd name="T36" fmla="*/ 9 w 91"/>
                  <a:gd name="T37" fmla="*/ 87 h 182"/>
                  <a:gd name="T38" fmla="*/ 16 w 91"/>
                  <a:gd name="T39" fmla="*/ 71 h 182"/>
                  <a:gd name="T40" fmla="*/ 22 w 91"/>
                  <a:gd name="T41" fmla="*/ 64 h 182"/>
                  <a:gd name="T42" fmla="*/ 30 w 91"/>
                  <a:gd name="T43" fmla="*/ 58 h 182"/>
                  <a:gd name="T44" fmla="*/ 38 w 91"/>
                  <a:gd name="T45" fmla="*/ 50 h 182"/>
                  <a:gd name="T46" fmla="*/ 45 w 91"/>
                  <a:gd name="T47" fmla="*/ 43 h 182"/>
                  <a:gd name="T48" fmla="*/ 64 w 91"/>
                  <a:gd name="T49" fmla="*/ 23 h 182"/>
                  <a:gd name="T50" fmla="*/ 73 w 91"/>
                  <a:gd name="T51" fmla="*/ 15 h 182"/>
                  <a:gd name="T52" fmla="*/ 81 w 91"/>
                  <a:gd name="T53" fmla="*/ 7 h 182"/>
                  <a:gd name="T54" fmla="*/ 85 w 91"/>
                  <a:gd name="T55" fmla="*/ 3 h 182"/>
                  <a:gd name="T56" fmla="*/ 87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37"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2" y="113"/>
                    </a:lnTo>
                    <a:lnTo>
                      <a:pt x="30" y="102"/>
                    </a:lnTo>
                    <a:lnTo>
                      <a:pt x="38" y="89"/>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endParaRPr lang="en-US"/>
              </a:p>
            </p:txBody>
          </p:sp>
          <p:sp>
            <p:nvSpPr>
              <p:cNvPr id="61648" name="Freeform 217"/>
              <p:cNvSpPr>
                <a:spLocks/>
              </p:cNvSpPr>
              <p:nvPr/>
            </p:nvSpPr>
            <p:spPr bwMode="auto">
              <a:xfrm>
                <a:off x="1784" y="3949"/>
                <a:ext cx="114" cy="79"/>
              </a:xfrm>
              <a:custGeom>
                <a:avLst/>
                <a:gdLst>
                  <a:gd name="T0" fmla="*/ 111 w 115"/>
                  <a:gd name="T1" fmla="*/ 35 h 92"/>
                  <a:gd name="T2" fmla="*/ 108 w 115"/>
                  <a:gd name="T3" fmla="*/ 33 h 92"/>
                  <a:gd name="T4" fmla="*/ 101 w 115"/>
                  <a:gd name="T5" fmla="*/ 28 h 92"/>
                  <a:gd name="T6" fmla="*/ 90 w 115"/>
                  <a:gd name="T7" fmla="*/ 21 h 92"/>
                  <a:gd name="T8" fmla="*/ 78 w 115"/>
                  <a:gd name="T9" fmla="*/ 13 h 92"/>
                  <a:gd name="T10" fmla="*/ 66 w 115"/>
                  <a:gd name="T11" fmla="*/ 7 h 92"/>
                  <a:gd name="T12" fmla="*/ 57 w 115"/>
                  <a:gd name="T13" fmla="*/ 3 h 92"/>
                  <a:gd name="T14" fmla="*/ 45 w 115"/>
                  <a:gd name="T15" fmla="*/ 0 h 92"/>
                  <a:gd name="T16" fmla="*/ 40 w 115"/>
                  <a:gd name="T17" fmla="*/ 1 h 92"/>
                  <a:gd name="T18" fmla="*/ 36 w 115"/>
                  <a:gd name="T19" fmla="*/ 3 h 92"/>
                  <a:gd name="T20" fmla="*/ 21 w 115"/>
                  <a:gd name="T21" fmla="*/ 17 h 92"/>
                  <a:gd name="T22" fmla="*/ 9 w 115"/>
                  <a:gd name="T23" fmla="*/ 32 h 92"/>
                  <a:gd name="T24" fmla="*/ 5 w 115"/>
                  <a:gd name="T25" fmla="*/ 40 h 92"/>
                  <a:gd name="T26" fmla="*/ 2 w 115"/>
                  <a:gd name="T27" fmla="*/ 45 h 92"/>
                  <a:gd name="T28" fmla="*/ 0 w 115"/>
                  <a:gd name="T29" fmla="*/ 48 h 92"/>
                  <a:gd name="T30" fmla="*/ 0 w 115"/>
                  <a:gd name="T31" fmla="*/ 50 h 92"/>
                  <a:gd name="T32" fmla="*/ 2 w 115"/>
                  <a:gd name="T33" fmla="*/ 50 h 92"/>
                  <a:gd name="T34" fmla="*/ 6 w 115"/>
                  <a:gd name="T35" fmla="*/ 46 h 92"/>
                  <a:gd name="T36" fmla="*/ 12 w 115"/>
                  <a:gd name="T37" fmla="*/ 40 h 92"/>
                  <a:gd name="T38" fmla="*/ 18 w 115"/>
                  <a:gd name="T39" fmla="*/ 34 h 92"/>
                  <a:gd name="T40" fmla="*/ 33 w 115"/>
                  <a:gd name="T41" fmla="*/ 20 h 92"/>
                  <a:gd name="T42" fmla="*/ 49 w 115"/>
                  <a:gd name="T43" fmla="*/ 7 h 92"/>
                  <a:gd name="T44" fmla="*/ 54 w 115"/>
                  <a:gd name="T45" fmla="*/ 3 h 92"/>
                  <a:gd name="T46" fmla="*/ 57 w 115"/>
                  <a:gd name="T47" fmla="*/ 3 h 92"/>
                  <a:gd name="T48" fmla="*/ 65 w 115"/>
                  <a:gd name="T49" fmla="*/ 5 h 92"/>
                  <a:gd name="T50" fmla="*/ 77 w 115"/>
                  <a:gd name="T51" fmla="*/ 9 h 92"/>
                  <a:gd name="T52" fmla="*/ 98 w 115"/>
                  <a:gd name="T53" fmla="*/ 22 h 92"/>
                  <a:gd name="T54" fmla="*/ 105 w 115"/>
                  <a:gd name="T55" fmla="*/ 29 h 92"/>
                  <a:gd name="T56" fmla="*/ 110 w 115"/>
                  <a:gd name="T57" fmla="*/ 33 h 92"/>
                  <a:gd name="T58" fmla="*/ 111 w 115"/>
                  <a:gd name="T59" fmla="*/ 3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70" y="12"/>
                    </a:lnTo>
                    <a:lnTo>
                      <a:pt x="57" y="3"/>
                    </a:lnTo>
                    <a:lnTo>
                      <a:pt x="45" y="0"/>
                    </a:lnTo>
                    <a:lnTo>
                      <a:pt x="40" y="1"/>
                    </a:lnTo>
                    <a:lnTo>
                      <a:pt x="36" y="6"/>
                    </a:lnTo>
                    <a:lnTo>
                      <a:pt x="21"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endParaRPr lang="en-US"/>
              </a:p>
            </p:txBody>
          </p:sp>
          <p:sp>
            <p:nvSpPr>
              <p:cNvPr id="61649" name="Freeform 218"/>
              <p:cNvSpPr>
                <a:spLocks/>
              </p:cNvSpPr>
              <p:nvPr/>
            </p:nvSpPr>
            <p:spPr bwMode="auto">
              <a:xfrm>
                <a:off x="1783" y="3981"/>
                <a:ext cx="64" cy="45"/>
              </a:xfrm>
              <a:custGeom>
                <a:avLst/>
                <a:gdLst>
                  <a:gd name="T0" fmla="*/ 64 w 64"/>
                  <a:gd name="T1" fmla="*/ 23 h 51"/>
                  <a:gd name="T2" fmla="*/ 62 w 64"/>
                  <a:gd name="T3" fmla="*/ 20 h 51"/>
                  <a:gd name="T4" fmla="*/ 58 w 64"/>
                  <a:gd name="T5" fmla="*/ 18 h 51"/>
                  <a:gd name="T6" fmla="*/ 46 w 64"/>
                  <a:gd name="T7" fmla="*/ 9 h 51"/>
                  <a:gd name="T8" fmla="*/ 31 w 64"/>
                  <a:gd name="T9" fmla="*/ 2 h 51"/>
                  <a:gd name="T10" fmla="*/ 25 w 64"/>
                  <a:gd name="T11" fmla="*/ 0 h 51"/>
                  <a:gd name="T12" fmla="*/ 19 w 64"/>
                  <a:gd name="T13" fmla="*/ 3 h 51"/>
                  <a:gd name="T14" fmla="*/ 10 w 64"/>
                  <a:gd name="T15" fmla="*/ 10 h 51"/>
                  <a:gd name="T16" fmla="*/ 4 w 64"/>
                  <a:gd name="T17" fmla="*/ 20 h 51"/>
                  <a:gd name="T18" fmla="*/ 0 w 64"/>
                  <a:gd name="T19" fmla="*/ 28 h 51"/>
                  <a:gd name="T20" fmla="*/ 0 w 64"/>
                  <a:gd name="T21" fmla="*/ 31 h 51"/>
                  <a:gd name="T22" fmla="*/ 1 w 64"/>
                  <a:gd name="T23" fmla="*/ 30 h 51"/>
                  <a:gd name="T24" fmla="*/ 3 w 64"/>
                  <a:gd name="T25" fmla="*/ 28 h 51"/>
                  <a:gd name="T26" fmla="*/ 9 w 64"/>
                  <a:gd name="T27" fmla="*/ 22 h 51"/>
                  <a:gd name="T28" fmla="*/ 27 w 64"/>
                  <a:gd name="T29" fmla="*/ 4 h 51"/>
                  <a:gd name="T30" fmla="*/ 31 w 64"/>
                  <a:gd name="T31" fmla="*/ 3 h 51"/>
                  <a:gd name="T32" fmla="*/ 37 w 64"/>
                  <a:gd name="T33" fmla="*/ 4 h 51"/>
                  <a:gd name="T34" fmla="*/ 50 w 64"/>
                  <a:gd name="T35" fmla="*/ 10 h 51"/>
                  <a:gd name="T36" fmla="*/ 59 w 64"/>
                  <a:gd name="T37" fmla="*/ 19 h 51"/>
                  <a:gd name="T38" fmla="*/ 62 w 64"/>
                  <a:gd name="T39" fmla="*/ 22 h 51"/>
                  <a:gd name="T40" fmla="*/ 64 w 64"/>
                  <a:gd name="T41" fmla="*/ 23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9" y="36"/>
                    </a:lnTo>
                    <a:lnTo>
                      <a:pt x="27" y="6"/>
                    </a:lnTo>
                    <a:lnTo>
                      <a:pt x="31" y="3"/>
                    </a:lnTo>
                    <a:lnTo>
                      <a:pt x="37" y="5"/>
                    </a:lnTo>
                    <a:lnTo>
                      <a:pt x="50" y="17"/>
                    </a:lnTo>
                    <a:lnTo>
                      <a:pt x="59" y="31"/>
                    </a:lnTo>
                    <a:lnTo>
                      <a:pt x="62" y="36"/>
                    </a:lnTo>
                    <a:lnTo>
                      <a:pt x="64" y="37"/>
                    </a:lnTo>
                    <a:close/>
                  </a:path>
                </a:pathLst>
              </a:custGeom>
              <a:solidFill>
                <a:srgbClr val="00C200"/>
              </a:solidFill>
              <a:ln w="0">
                <a:solidFill>
                  <a:srgbClr val="000000"/>
                </a:solidFill>
                <a:round/>
                <a:headEnd/>
                <a:tailEnd/>
              </a:ln>
            </p:spPr>
            <p:txBody>
              <a:bodyPr/>
              <a:lstStyle/>
              <a:p>
                <a:endParaRPr lang="en-US"/>
              </a:p>
            </p:txBody>
          </p:sp>
          <p:sp>
            <p:nvSpPr>
              <p:cNvPr id="61650" name="Freeform 219"/>
              <p:cNvSpPr>
                <a:spLocks/>
              </p:cNvSpPr>
              <p:nvPr/>
            </p:nvSpPr>
            <p:spPr bwMode="auto">
              <a:xfrm>
                <a:off x="1729" y="3975"/>
                <a:ext cx="58" cy="45"/>
              </a:xfrm>
              <a:custGeom>
                <a:avLst/>
                <a:gdLst>
                  <a:gd name="T0" fmla="*/ 0 w 58"/>
                  <a:gd name="T1" fmla="*/ 8 h 52"/>
                  <a:gd name="T2" fmla="*/ 1 w 58"/>
                  <a:gd name="T3" fmla="*/ 7 h 52"/>
                  <a:gd name="T4" fmla="*/ 4 w 58"/>
                  <a:gd name="T5" fmla="*/ 6 h 52"/>
                  <a:gd name="T6" fmla="*/ 10 w 58"/>
                  <a:gd name="T7" fmla="*/ 3 h 52"/>
                  <a:gd name="T8" fmla="*/ 15 w 58"/>
                  <a:gd name="T9" fmla="*/ 3 h 52"/>
                  <a:gd name="T10" fmla="*/ 28 w 58"/>
                  <a:gd name="T11" fmla="*/ 0 h 52"/>
                  <a:gd name="T12" fmla="*/ 34 w 58"/>
                  <a:gd name="T13" fmla="*/ 0 h 52"/>
                  <a:gd name="T14" fmla="*/ 39 w 58"/>
                  <a:gd name="T15" fmla="*/ 3 h 52"/>
                  <a:gd name="T16" fmla="*/ 52 w 58"/>
                  <a:gd name="T17" fmla="*/ 19 h 52"/>
                  <a:gd name="T18" fmla="*/ 57 w 58"/>
                  <a:gd name="T19" fmla="*/ 27 h 52"/>
                  <a:gd name="T20" fmla="*/ 58 w 58"/>
                  <a:gd name="T21" fmla="*/ 29 h 52"/>
                  <a:gd name="T22" fmla="*/ 58 w 58"/>
                  <a:gd name="T23" fmla="*/ 29 h 52"/>
                  <a:gd name="T24" fmla="*/ 57 w 58"/>
                  <a:gd name="T25" fmla="*/ 29 h 52"/>
                  <a:gd name="T26" fmla="*/ 55 w 58"/>
                  <a:gd name="T27" fmla="*/ 27 h 52"/>
                  <a:gd name="T28" fmla="*/ 48 w 58"/>
                  <a:gd name="T29" fmla="*/ 21 h 52"/>
                  <a:gd name="T30" fmla="*/ 39 w 58"/>
                  <a:gd name="T31" fmla="*/ 12 h 52"/>
                  <a:gd name="T32" fmla="*/ 30 w 58"/>
                  <a:gd name="T33" fmla="*/ 3 h 52"/>
                  <a:gd name="T34" fmla="*/ 25 w 58"/>
                  <a:gd name="T35" fmla="*/ 3 h 52"/>
                  <a:gd name="T36" fmla="*/ 19 w 58"/>
                  <a:gd name="T37" fmla="*/ 3 h 52"/>
                  <a:gd name="T38" fmla="*/ 10 w 58"/>
                  <a:gd name="T39" fmla="*/ 3 h 52"/>
                  <a:gd name="T40" fmla="*/ 3 w 58"/>
                  <a:gd name="T41" fmla="*/ 7 h 52"/>
                  <a:gd name="T42" fmla="*/ 0 w 58"/>
                  <a:gd name="T43" fmla="*/ 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52" y="34"/>
                    </a:lnTo>
                    <a:lnTo>
                      <a:pt x="57" y="48"/>
                    </a:lnTo>
                    <a:lnTo>
                      <a:pt x="58" y="51"/>
                    </a:lnTo>
                    <a:lnTo>
                      <a:pt x="58" y="52"/>
                    </a:lnTo>
                    <a:lnTo>
                      <a:pt x="57" y="51"/>
                    </a:lnTo>
                    <a:lnTo>
                      <a:pt x="55" y="48"/>
                    </a:lnTo>
                    <a:lnTo>
                      <a:pt x="48" y="37"/>
                    </a:lnTo>
                    <a:lnTo>
                      <a:pt x="39" y="21"/>
                    </a:lnTo>
                    <a:lnTo>
                      <a:pt x="30"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endParaRPr lang="en-US"/>
              </a:p>
            </p:txBody>
          </p:sp>
          <p:sp>
            <p:nvSpPr>
              <p:cNvPr id="61651" name="Freeform 220"/>
              <p:cNvSpPr>
                <a:spLocks/>
              </p:cNvSpPr>
              <p:nvPr/>
            </p:nvSpPr>
            <p:spPr bwMode="auto">
              <a:xfrm>
                <a:off x="1774" y="3911"/>
                <a:ext cx="33" cy="106"/>
              </a:xfrm>
              <a:custGeom>
                <a:avLst/>
                <a:gdLst>
                  <a:gd name="T0" fmla="*/ 12 w 33"/>
                  <a:gd name="T1" fmla="*/ 35 h 123"/>
                  <a:gd name="T2" fmla="*/ 7 w 33"/>
                  <a:gd name="T3" fmla="*/ 18 h 123"/>
                  <a:gd name="T4" fmla="*/ 6 w 33"/>
                  <a:gd name="T5" fmla="*/ 10 h 123"/>
                  <a:gd name="T6" fmla="*/ 4 w 33"/>
                  <a:gd name="T7" fmla="*/ 6 h 123"/>
                  <a:gd name="T8" fmla="*/ 6 w 33"/>
                  <a:gd name="T9" fmla="*/ 3 h 123"/>
                  <a:gd name="T10" fmla="*/ 7 w 33"/>
                  <a:gd name="T11" fmla="*/ 0 h 123"/>
                  <a:gd name="T12" fmla="*/ 10 w 33"/>
                  <a:gd name="T13" fmla="*/ 2 h 123"/>
                  <a:gd name="T14" fmla="*/ 15 w 33"/>
                  <a:gd name="T15" fmla="*/ 6 h 123"/>
                  <a:gd name="T16" fmla="*/ 19 w 33"/>
                  <a:gd name="T17" fmla="*/ 12 h 123"/>
                  <a:gd name="T18" fmla="*/ 24 w 33"/>
                  <a:gd name="T19" fmla="*/ 22 h 123"/>
                  <a:gd name="T20" fmla="*/ 30 w 33"/>
                  <a:gd name="T21" fmla="*/ 41 h 123"/>
                  <a:gd name="T22" fmla="*/ 31 w 33"/>
                  <a:gd name="T23" fmla="*/ 51 h 123"/>
                  <a:gd name="T24" fmla="*/ 33 w 33"/>
                  <a:gd name="T25" fmla="*/ 60 h 123"/>
                  <a:gd name="T26" fmla="*/ 33 w 33"/>
                  <a:gd name="T27" fmla="*/ 67 h 123"/>
                  <a:gd name="T28" fmla="*/ 31 w 33"/>
                  <a:gd name="T29" fmla="*/ 66 h 123"/>
                  <a:gd name="T30" fmla="*/ 30 w 33"/>
                  <a:gd name="T31" fmla="*/ 61 h 123"/>
                  <a:gd name="T32" fmla="*/ 27 w 33"/>
                  <a:gd name="T33" fmla="*/ 53 h 123"/>
                  <a:gd name="T34" fmla="*/ 24 w 33"/>
                  <a:gd name="T35" fmla="*/ 44 h 123"/>
                  <a:gd name="T36" fmla="*/ 15 w 33"/>
                  <a:gd name="T37" fmla="*/ 24 h 123"/>
                  <a:gd name="T38" fmla="*/ 10 w 33"/>
                  <a:gd name="T39" fmla="*/ 16 h 123"/>
                  <a:gd name="T40" fmla="*/ 4 w 33"/>
                  <a:gd name="T41" fmla="*/ 9 h 123"/>
                  <a:gd name="T42" fmla="*/ 1 w 33"/>
                  <a:gd name="T43" fmla="*/ 7 h 123"/>
                  <a:gd name="T44" fmla="*/ 1 w 33"/>
                  <a:gd name="T45" fmla="*/ 6 h 123"/>
                  <a:gd name="T46" fmla="*/ 0 w 33"/>
                  <a:gd name="T47" fmla="*/ 7 h 123"/>
                  <a:gd name="T48" fmla="*/ 0 w 33"/>
                  <a:gd name="T49" fmla="*/ 9 h 123"/>
                  <a:gd name="T50" fmla="*/ 1 w 33"/>
                  <a:gd name="T51" fmla="*/ 16 h 123"/>
                  <a:gd name="T52" fmla="*/ 4 w 33"/>
                  <a:gd name="T53" fmla="*/ 24 h 123"/>
                  <a:gd name="T54" fmla="*/ 9 w 33"/>
                  <a:gd name="T55" fmla="*/ 32 h 123"/>
                  <a:gd name="T56" fmla="*/ 12 w 33"/>
                  <a:gd name="T57" fmla="*/ 38 h 123"/>
                  <a:gd name="T58" fmla="*/ 12 w 33"/>
                  <a:gd name="T59" fmla="*/ 40 h 123"/>
                  <a:gd name="T60" fmla="*/ 13 w 33"/>
                  <a:gd name="T61" fmla="*/ 40 h 123"/>
                  <a:gd name="T62" fmla="*/ 12 w 33"/>
                  <a:gd name="T63" fmla="*/ 39 h 123"/>
                  <a:gd name="T64" fmla="*/ 12 w 33"/>
                  <a:gd name="T65" fmla="*/ 35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endParaRPr lang="en-US"/>
              </a:p>
            </p:txBody>
          </p:sp>
          <p:sp>
            <p:nvSpPr>
              <p:cNvPr id="61652" name="Line 221"/>
              <p:cNvSpPr>
                <a:spLocks noChangeShapeType="1"/>
              </p:cNvSpPr>
              <p:nvPr/>
            </p:nvSpPr>
            <p:spPr bwMode="auto">
              <a:xfrm flipH="1">
                <a:off x="1775" y="3912"/>
                <a:ext cx="6" cy="10"/>
              </a:xfrm>
              <a:prstGeom prst="line">
                <a:avLst/>
              </a:prstGeom>
              <a:noFill/>
              <a:ln w="0">
                <a:solidFill>
                  <a:srgbClr val="000000"/>
                </a:solidFill>
                <a:round/>
                <a:headEnd/>
                <a:tailEnd/>
              </a:ln>
            </p:spPr>
            <p:txBody>
              <a:bodyPr/>
              <a:lstStyle/>
              <a:p>
                <a:endParaRPr lang="en-US"/>
              </a:p>
            </p:txBody>
          </p:sp>
          <p:sp>
            <p:nvSpPr>
              <p:cNvPr id="61653" name="Freeform 222"/>
              <p:cNvSpPr>
                <a:spLocks/>
              </p:cNvSpPr>
              <p:nvPr/>
            </p:nvSpPr>
            <p:spPr bwMode="auto">
              <a:xfrm>
                <a:off x="1971" y="3991"/>
                <a:ext cx="89" cy="39"/>
              </a:xfrm>
              <a:custGeom>
                <a:avLst/>
                <a:gdLst>
                  <a:gd name="T0" fmla="*/ 86 w 90"/>
                  <a:gd name="T1" fmla="*/ 25 h 45"/>
                  <a:gd name="T2" fmla="*/ 83 w 90"/>
                  <a:gd name="T3" fmla="*/ 23 h 45"/>
                  <a:gd name="T4" fmla="*/ 77 w 90"/>
                  <a:gd name="T5" fmla="*/ 20 h 45"/>
                  <a:gd name="T6" fmla="*/ 56 w 90"/>
                  <a:gd name="T7" fmla="*/ 10 h 45"/>
                  <a:gd name="T8" fmla="*/ 45 w 90"/>
                  <a:gd name="T9" fmla="*/ 5 h 45"/>
                  <a:gd name="T10" fmla="*/ 39 w 90"/>
                  <a:gd name="T11" fmla="*/ 3 h 45"/>
                  <a:gd name="T12" fmla="*/ 30 w 90"/>
                  <a:gd name="T13" fmla="*/ 0 h 45"/>
                  <a:gd name="T14" fmla="*/ 24 w 90"/>
                  <a:gd name="T15" fmla="*/ 3 h 45"/>
                  <a:gd name="T16" fmla="*/ 8 w 90"/>
                  <a:gd name="T17" fmla="*/ 15 h 45"/>
                  <a:gd name="T18" fmla="*/ 2 w 90"/>
                  <a:gd name="T19" fmla="*/ 20 h 45"/>
                  <a:gd name="T20" fmla="*/ 0 w 90"/>
                  <a:gd name="T21" fmla="*/ 22 h 45"/>
                  <a:gd name="T22" fmla="*/ 3 w 90"/>
                  <a:gd name="T23" fmla="*/ 21 h 45"/>
                  <a:gd name="T24" fmla="*/ 8 w 90"/>
                  <a:gd name="T25" fmla="*/ 17 h 45"/>
                  <a:gd name="T26" fmla="*/ 15 w 90"/>
                  <a:gd name="T27" fmla="*/ 12 h 45"/>
                  <a:gd name="T28" fmla="*/ 24 w 90"/>
                  <a:gd name="T29" fmla="*/ 7 h 45"/>
                  <a:gd name="T30" fmla="*/ 30 w 90"/>
                  <a:gd name="T31" fmla="*/ 4 h 45"/>
                  <a:gd name="T32" fmla="*/ 39 w 90"/>
                  <a:gd name="T33" fmla="*/ 5 h 45"/>
                  <a:gd name="T34" fmla="*/ 45 w 90"/>
                  <a:gd name="T35" fmla="*/ 9 h 45"/>
                  <a:gd name="T36" fmla="*/ 57 w 90"/>
                  <a:gd name="T37" fmla="*/ 13 h 45"/>
                  <a:gd name="T38" fmla="*/ 77 w 90"/>
                  <a:gd name="T39" fmla="*/ 22 h 45"/>
                  <a:gd name="T40" fmla="*/ 83 w 90"/>
                  <a:gd name="T41" fmla="*/ 24 h 45"/>
                  <a:gd name="T42" fmla="*/ 86 w 90"/>
                  <a:gd name="T43" fmla="*/ 2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0" y="19"/>
                    </a:lnTo>
                    <a:lnTo>
                      <a:pt x="49" y="9"/>
                    </a:lnTo>
                    <a:lnTo>
                      <a:pt x="39" y="3"/>
                    </a:lnTo>
                    <a:lnTo>
                      <a:pt x="30" y="0"/>
                    </a:lnTo>
                    <a:lnTo>
                      <a:pt x="24" y="3"/>
                    </a:lnTo>
                    <a:lnTo>
                      <a:pt x="8" y="26"/>
                    </a:lnTo>
                    <a:lnTo>
                      <a:pt x="2" y="36"/>
                    </a:lnTo>
                    <a:lnTo>
                      <a:pt x="0" y="39"/>
                    </a:lnTo>
                    <a:lnTo>
                      <a:pt x="3" y="37"/>
                    </a:lnTo>
                    <a:lnTo>
                      <a:pt x="8" y="31"/>
                    </a:lnTo>
                    <a:lnTo>
                      <a:pt x="15" y="22"/>
                    </a:lnTo>
                    <a:lnTo>
                      <a:pt x="24" y="11"/>
                    </a:lnTo>
                    <a:lnTo>
                      <a:pt x="30" y="8"/>
                    </a:lnTo>
                    <a:lnTo>
                      <a:pt x="39" y="9"/>
                    </a:lnTo>
                    <a:lnTo>
                      <a:pt x="49" y="16"/>
                    </a:lnTo>
                    <a:lnTo>
                      <a:pt x="61" y="23"/>
                    </a:lnTo>
                    <a:lnTo>
                      <a:pt x="81" y="39"/>
                    </a:lnTo>
                    <a:lnTo>
                      <a:pt x="87" y="43"/>
                    </a:lnTo>
                    <a:lnTo>
                      <a:pt x="90" y="45"/>
                    </a:lnTo>
                    <a:close/>
                  </a:path>
                </a:pathLst>
              </a:custGeom>
              <a:solidFill>
                <a:srgbClr val="00C200"/>
              </a:solidFill>
              <a:ln w="0">
                <a:solidFill>
                  <a:srgbClr val="000000"/>
                </a:solidFill>
                <a:round/>
                <a:headEnd/>
                <a:tailEnd/>
              </a:ln>
            </p:spPr>
            <p:txBody>
              <a:bodyPr/>
              <a:lstStyle/>
              <a:p>
                <a:endParaRPr lang="en-US"/>
              </a:p>
            </p:txBody>
          </p:sp>
          <p:sp>
            <p:nvSpPr>
              <p:cNvPr id="61654" name="Freeform 223"/>
              <p:cNvSpPr>
                <a:spLocks/>
              </p:cNvSpPr>
              <p:nvPr/>
            </p:nvSpPr>
            <p:spPr bwMode="auto">
              <a:xfrm>
                <a:off x="1867" y="3922"/>
                <a:ext cx="104" cy="103"/>
              </a:xfrm>
              <a:custGeom>
                <a:avLst/>
                <a:gdLst>
                  <a:gd name="T0" fmla="*/ 0 w 104"/>
                  <a:gd name="T1" fmla="*/ 36 h 119"/>
                  <a:gd name="T2" fmla="*/ 3 w 104"/>
                  <a:gd name="T3" fmla="*/ 34 h 119"/>
                  <a:gd name="T4" fmla="*/ 7 w 104"/>
                  <a:gd name="T5" fmla="*/ 31 h 119"/>
                  <a:gd name="T6" fmla="*/ 10 w 104"/>
                  <a:gd name="T7" fmla="*/ 29 h 119"/>
                  <a:gd name="T8" fmla="*/ 21 w 104"/>
                  <a:gd name="T9" fmla="*/ 22 h 119"/>
                  <a:gd name="T10" fmla="*/ 34 w 104"/>
                  <a:gd name="T11" fmla="*/ 14 h 119"/>
                  <a:gd name="T12" fmla="*/ 46 w 104"/>
                  <a:gd name="T13" fmla="*/ 7 h 119"/>
                  <a:gd name="T14" fmla="*/ 59 w 104"/>
                  <a:gd name="T15" fmla="*/ 3 h 119"/>
                  <a:gd name="T16" fmla="*/ 71 w 104"/>
                  <a:gd name="T17" fmla="*/ 0 h 119"/>
                  <a:gd name="T18" fmla="*/ 76 w 104"/>
                  <a:gd name="T19" fmla="*/ 1 h 119"/>
                  <a:gd name="T20" fmla="*/ 80 w 104"/>
                  <a:gd name="T21" fmla="*/ 3 h 119"/>
                  <a:gd name="T22" fmla="*/ 88 w 104"/>
                  <a:gd name="T23" fmla="*/ 10 h 119"/>
                  <a:gd name="T24" fmla="*/ 94 w 104"/>
                  <a:gd name="T25" fmla="*/ 19 h 119"/>
                  <a:gd name="T26" fmla="*/ 101 w 104"/>
                  <a:gd name="T27" fmla="*/ 40 h 119"/>
                  <a:gd name="T28" fmla="*/ 104 w 104"/>
                  <a:gd name="T29" fmla="*/ 50 h 119"/>
                  <a:gd name="T30" fmla="*/ 104 w 104"/>
                  <a:gd name="T31" fmla="*/ 67 h 119"/>
                  <a:gd name="T32" fmla="*/ 103 w 104"/>
                  <a:gd name="T33" fmla="*/ 65 h 119"/>
                  <a:gd name="T34" fmla="*/ 100 w 104"/>
                  <a:gd name="T35" fmla="*/ 60 h 119"/>
                  <a:gd name="T36" fmla="*/ 97 w 104"/>
                  <a:gd name="T37" fmla="*/ 52 h 119"/>
                  <a:gd name="T38" fmla="*/ 92 w 104"/>
                  <a:gd name="T39" fmla="*/ 42 h 119"/>
                  <a:gd name="T40" fmla="*/ 80 w 104"/>
                  <a:gd name="T41" fmla="*/ 23 h 119"/>
                  <a:gd name="T42" fmla="*/ 73 w 104"/>
                  <a:gd name="T43" fmla="*/ 13 h 119"/>
                  <a:gd name="T44" fmla="*/ 65 w 104"/>
                  <a:gd name="T45" fmla="*/ 6 h 119"/>
                  <a:gd name="T46" fmla="*/ 61 w 104"/>
                  <a:gd name="T47" fmla="*/ 3 h 119"/>
                  <a:gd name="T48" fmla="*/ 56 w 104"/>
                  <a:gd name="T49" fmla="*/ 3 h 119"/>
                  <a:gd name="T50" fmla="*/ 46 w 104"/>
                  <a:gd name="T51" fmla="*/ 3 h 119"/>
                  <a:gd name="T52" fmla="*/ 35 w 104"/>
                  <a:gd name="T53" fmla="*/ 10 h 119"/>
                  <a:gd name="T54" fmla="*/ 24 w 104"/>
                  <a:gd name="T55" fmla="*/ 16 h 119"/>
                  <a:gd name="T56" fmla="*/ 6 w 104"/>
                  <a:gd name="T57" fmla="*/ 30 h 119"/>
                  <a:gd name="T58" fmla="*/ 1 w 104"/>
                  <a:gd name="T59" fmla="*/ 35 h 119"/>
                  <a:gd name="T60" fmla="*/ 0 w 104"/>
                  <a:gd name="T61" fmla="*/ 36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endParaRPr lang="en-US"/>
              </a:p>
            </p:txBody>
          </p:sp>
          <p:sp>
            <p:nvSpPr>
              <p:cNvPr id="61655" name="Freeform 224"/>
              <p:cNvSpPr>
                <a:spLocks/>
              </p:cNvSpPr>
              <p:nvPr/>
            </p:nvSpPr>
            <p:spPr bwMode="auto">
              <a:xfrm>
                <a:off x="1967" y="3930"/>
                <a:ext cx="127" cy="96"/>
              </a:xfrm>
              <a:custGeom>
                <a:avLst/>
                <a:gdLst>
                  <a:gd name="T0" fmla="*/ 124 w 128"/>
                  <a:gd name="T1" fmla="*/ 0 h 110"/>
                  <a:gd name="T2" fmla="*/ 119 w 128"/>
                  <a:gd name="T3" fmla="*/ 0 h 110"/>
                  <a:gd name="T4" fmla="*/ 110 w 128"/>
                  <a:gd name="T5" fmla="*/ 2 h 110"/>
                  <a:gd name="T6" fmla="*/ 97 w 128"/>
                  <a:gd name="T7" fmla="*/ 3 h 110"/>
                  <a:gd name="T8" fmla="*/ 82 w 128"/>
                  <a:gd name="T9" fmla="*/ 4 h 110"/>
                  <a:gd name="T10" fmla="*/ 53 w 128"/>
                  <a:gd name="T11" fmla="*/ 11 h 110"/>
                  <a:gd name="T12" fmla="*/ 40 w 128"/>
                  <a:gd name="T13" fmla="*/ 16 h 110"/>
                  <a:gd name="T14" fmla="*/ 31 w 128"/>
                  <a:gd name="T15" fmla="*/ 21 h 110"/>
                  <a:gd name="T16" fmla="*/ 19 w 128"/>
                  <a:gd name="T17" fmla="*/ 33 h 110"/>
                  <a:gd name="T18" fmla="*/ 9 w 128"/>
                  <a:gd name="T19" fmla="*/ 48 h 110"/>
                  <a:gd name="T20" fmla="*/ 4 w 128"/>
                  <a:gd name="T21" fmla="*/ 54 h 110"/>
                  <a:gd name="T22" fmla="*/ 1 w 128"/>
                  <a:gd name="T23" fmla="*/ 60 h 110"/>
                  <a:gd name="T24" fmla="*/ 0 w 128"/>
                  <a:gd name="T25" fmla="*/ 63 h 110"/>
                  <a:gd name="T26" fmla="*/ 0 w 128"/>
                  <a:gd name="T27" fmla="*/ 64 h 110"/>
                  <a:gd name="T28" fmla="*/ 1 w 128"/>
                  <a:gd name="T29" fmla="*/ 63 h 110"/>
                  <a:gd name="T30" fmla="*/ 6 w 128"/>
                  <a:gd name="T31" fmla="*/ 60 h 110"/>
                  <a:gd name="T32" fmla="*/ 10 w 128"/>
                  <a:gd name="T33" fmla="*/ 55 h 110"/>
                  <a:gd name="T34" fmla="*/ 16 w 128"/>
                  <a:gd name="T35" fmla="*/ 50 h 110"/>
                  <a:gd name="T36" fmla="*/ 29 w 128"/>
                  <a:gd name="T37" fmla="*/ 36 h 110"/>
                  <a:gd name="T38" fmla="*/ 44 w 128"/>
                  <a:gd name="T39" fmla="*/ 24 h 110"/>
                  <a:gd name="T40" fmla="*/ 53 w 128"/>
                  <a:gd name="T41" fmla="*/ 19 h 110"/>
                  <a:gd name="T42" fmla="*/ 64 w 128"/>
                  <a:gd name="T43" fmla="*/ 15 h 110"/>
                  <a:gd name="T44" fmla="*/ 90 w 128"/>
                  <a:gd name="T45" fmla="*/ 7 h 110"/>
                  <a:gd name="T46" fmla="*/ 103 w 128"/>
                  <a:gd name="T47" fmla="*/ 3 h 110"/>
                  <a:gd name="T48" fmla="*/ 113 w 128"/>
                  <a:gd name="T49" fmla="*/ 3 h 110"/>
                  <a:gd name="T50" fmla="*/ 121 w 128"/>
                  <a:gd name="T51" fmla="*/ 2 h 110"/>
                  <a:gd name="T52" fmla="*/ 124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3" y="0"/>
                    </a:lnTo>
                    <a:lnTo>
                      <a:pt x="114" y="2"/>
                    </a:lnTo>
                    <a:lnTo>
                      <a:pt x="101" y="5"/>
                    </a:lnTo>
                    <a:lnTo>
                      <a:pt x="86" y="8"/>
                    </a:lnTo>
                    <a:lnTo>
                      <a:pt x="53" y="19"/>
                    </a:lnTo>
                    <a:lnTo>
                      <a:pt x="40" y="27"/>
                    </a:lnTo>
                    <a:lnTo>
                      <a:pt x="31" y="35"/>
                    </a:lnTo>
                    <a:lnTo>
                      <a:pt x="19" y="56"/>
                    </a:lnTo>
                    <a:lnTo>
                      <a:pt x="9" y="82"/>
                    </a:lnTo>
                    <a:lnTo>
                      <a:pt x="4" y="93"/>
                    </a:lnTo>
                    <a:lnTo>
                      <a:pt x="1" y="103"/>
                    </a:lnTo>
                    <a:lnTo>
                      <a:pt x="0" y="109"/>
                    </a:lnTo>
                    <a:lnTo>
                      <a:pt x="0" y="110"/>
                    </a:lnTo>
                    <a:lnTo>
                      <a:pt x="1" y="109"/>
                    </a:lnTo>
                    <a:lnTo>
                      <a:pt x="6" y="104"/>
                    </a:lnTo>
                    <a:lnTo>
                      <a:pt x="10" y="95"/>
                    </a:lnTo>
                    <a:lnTo>
                      <a:pt x="16" y="86"/>
                    </a:lnTo>
                    <a:lnTo>
                      <a:pt x="29" y="62"/>
                    </a:lnTo>
                    <a:lnTo>
                      <a:pt x="44" y="41"/>
                    </a:lnTo>
                    <a:lnTo>
                      <a:pt x="53" y="33"/>
                    </a:lnTo>
                    <a:lnTo>
                      <a:pt x="65" y="25"/>
                    </a:lnTo>
                    <a:lnTo>
                      <a:pt x="94" y="11"/>
                    </a:lnTo>
                    <a:lnTo>
                      <a:pt x="107" y="7"/>
                    </a:lnTo>
                    <a:lnTo>
                      <a:pt x="117" y="4"/>
                    </a:lnTo>
                    <a:lnTo>
                      <a:pt x="125" y="2"/>
                    </a:lnTo>
                    <a:lnTo>
                      <a:pt x="128" y="0"/>
                    </a:lnTo>
                    <a:close/>
                  </a:path>
                </a:pathLst>
              </a:custGeom>
              <a:solidFill>
                <a:srgbClr val="00C200"/>
              </a:solidFill>
              <a:ln w="0">
                <a:solidFill>
                  <a:srgbClr val="000000"/>
                </a:solidFill>
                <a:round/>
                <a:headEnd/>
                <a:tailEnd/>
              </a:ln>
            </p:spPr>
            <p:txBody>
              <a:bodyPr/>
              <a:lstStyle/>
              <a:p>
                <a:endParaRPr lang="en-US"/>
              </a:p>
            </p:txBody>
          </p:sp>
          <p:sp>
            <p:nvSpPr>
              <p:cNvPr id="61656" name="Freeform 225"/>
              <p:cNvSpPr>
                <a:spLocks/>
              </p:cNvSpPr>
              <p:nvPr/>
            </p:nvSpPr>
            <p:spPr bwMode="auto">
              <a:xfrm>
                <a:off x="1965" y="3879"/>
                <a:ext cx="124" cy="146"/>
              </a:xfrm>
              <a:custGeom>
                <a:avLst/>
                <a:gdLst>
                  <a:gd name="T0" fmla="*/ 121 w 125"/>
                  <a:gd name="T1" fmla="*/ 0 h 169"/>
                  <a:gd name="T2" fmla="*/ 117 w 125"/>
                  <a:gd name="T3" fmla="*/ 3 h 169"/>
                  <a:gd name="T4" fmla="*/ 109 w 125"/>
                  <a:gd name="T5" fmla="*/ 5 h 169"/>
                  <a:gd name="T6" fmla="*/ 98 w 125"/>
                  <a:gd name="T7" fmla="*/ 10 h 169"/>
                  <a:gd name="T8" fmla="*/ 83 w 125"/>
                  <a:gd name="T9" fmla="*/ 17 h 169"/>
                  <a:gd name="T10" fmla="*/ 57 w 125"/>
                  <a:gd name="T11" fmla="*/ 31 h 169"/>
                  <a:gd name="T12" fmla="*/ 45 w 125"/>
                  <a:gd name="T13" fmla="*/ 39 h 169"/>
                  <a:gd name="T14" fmla="*/ 34 w 125"/>
                  <a:gd name="T15" fmla="*/ 45 h 169"/>
                  <a:gd name="T16" fmla="*/ 20 w 125"/>
                  <a:gd name="T17" fmla="*/ 59 h 169"/>
                  <a:gd name="T18" fmla="*/ 9 w 125"/>
                  <a:gd name="T19" fmla="*/ 75 h 169"/>
                  <a:gd name="T20" fmla="*/ 5 w 125"/>
                  <a:gd name="T21" fmla="*/ 82 h 169"/>
                  <a:gd name="T22" fmla="*/ 2 w 125"/>
                  <a:gd name="T23" fmla="*/ 87 h 169"/>
                  <a:gd name="T24" fmla="*/ 0 w 125"/>
                  <a:gd name="T25" fmla="*/ 92 h 169"/>
                  <a:gd name="T26" fmla="*/ 0 w 125"/>
                  <a:gd name="T27" fmla="*/ 94 h 169"/>
                  <a:gd name="T28" fmla="*/ 2 w 125"/>
                  <a:gd name="T29" fmla="*/ 92 h 169"/>
                  <a:gd name="T30" fmla="*/ 6 w 125"/>
                  <a:gd name="T31" fmla="*/ 89 h 169"/>
                  <a:gd name="T32" fmla="*/ 12 w 125"/>
                  <a:gd name="T33" fmla="*/ 84 h 169"/>
                  <a:gd name="T34" fmla="*/ 18 w 125"/>
                  <a:gd name="T35" fmla="*/ 77 h 169"/>
                  <a:gd name="T36" fmla="*/ 33 w 125"/>
                  <a:gd name="T37" fmla="*/ 63 h 169"/>
                  <a:gd name="T38" fmla="*/ 49 w 125"/>
                  <a:gd name="T39" fmla="*/ 49 h 169"/>
                  <a:gd name="T40" fmla="*/ 58 w 125"/>
                  <a:gd name="T41" fmla="*/ 42 h 169"/>
                  <a:gd name="T42" fmla="*/ 66 w 125"/>
                  <a:gd name="T43" fmla="*/ 35 h 169"/>
                  <a:gd name="T44" fmla="*/ 92 w 125"/>
                  <a:gd name="T45" fmla="*/ 19 h 169"/>
                  <a:gd name="T46" fmla="*/ 104 w 125"/>
                  <a:gd name="T47" fmla="*/ 12 h 169"/>
                  <a:gd name="T48" fmla="*/ 112 w 125"/>
                  <a:gd name="T49" fmla="*/ 7 h 169"/>
                  <a:gd name="T50" fmla="*/ 120 w 125"/>
                  <a:gd name="T51" fmla="*/ 3 h 169"/>
                  <a:gd name="T52" fmla="*/ 121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2" y="19"/>
                    </a:lnTo>
                    <a:lnTo>
                      <a:pt x="87" y="31"/>
                    </a:lnTo>
                    <a:lnTo>
                      <a:pt x="57" y="57"/>
                    </a:lnTo>
                    <a:lnTo>
                      <a:pt x="45" y="70"/>
                    </a:lnTo>
                    <a:lnTo>
                      <a:pt x="34" y="81"/>
                    </a:lnTo>
                    <a:lnTo>
                      <a:pt x="20" y="105"/>
                    </a:lnTo>
                    <a:lnTo>
                      <a:pt x="9" y="135"/>
                    </a:lnTo>
                    <a:lnTo>
                      <a:pt x="5" y="147"/>
                    </a:lnTo>
                    <a:lnTo>
                      <a:pt x="2" y="158"/>
                    </a:lnTo>
                    <a:lnTo>
                      <a:pt x="0" y="166"/>
                    </a:lnTo>
                    <a:lnTo>
                      <a:pt x="0" y="169"/>
                    </a:lnTo>
                    <a:lnTo>
                      <a:pt x="2" y="166"/>
                    </a:lnTo>
                    <a:lnTo>
                      <a:pt x="6" y="160"/>
                    </a:lnTo>
                    <a:lnTo>
                      <a:pt x="12" y="150"/>
                    </a:lnTo>
                    <a:lnTo>
                      <a:pt x="18" y="138"/>
                    </a:lnTo>
                    <a:lnTo>
                      <a:pt x="33" y="112"/>
                    </a:lnTo>
                    <a:lnTo>
                      <a:pt x="49" y="88"/>
                    </a:lnTo>
                    <a:lnTo>
                      <a:pt x="58" y="76"/>
                    </a:lnTo>
                    <a:lnTo>
                      <a:pt x="70" y="64"/>
                    </a:lnTo>
                    <a:lnTo>
                      <a:pt x="96" y="34"/>
                    </a:lnTo>
                    <a:lnTo>
                      <a:pt x="108" y="22"/>
                    </a:lnTo>
                    <a:lnTo>
                      <a:pt x="116" y="11"/>
                    </a:lnTo>
                    <a:lnTo>
                      <a:pt x="124" y="3"/>
                    </a:lnTo>
                    <a:lnTo>
                      <a:pt x="125" y="0"/>
                    </a:lnTo>
                    <a:close/>
                  </a:path>
                </a:pathLst>
              </a:custGeom>
              <a:solidFill>
                <a:srgbClr val="00C200"/>
              </a:solidFill>
              <a:ln w="0">
                <a:solidFill>
                  <a:srgbClr val="000000"/>
                </a:solidFill>
                <a:round/>
                <a:headEnd/>
                <a:tailEnd/>
              </a:ln>
            </p:spPr>
            <p:txBody>
              <a:bodyPr/>
              <a:lstStyle/>
              <a:p>
                <a:endParaRPr lang="en-US"/>
              </a:p>
            </p:txBody>
          </p:sp>
          <p:sp>
            <p:nvSpPr>
              <p:cNvPr id="61657" name="Freeform 226"/>
              <p:cNvSpPr>
                <a:spLocks/>
              </p:cNvSpPr>
              <p:nvPr/>
            </p:nvSpPr>
            <p:spPr bwMode="auto">
              <a:xfrm>
                <a:off x="1964" y="3868"/>
                <a:ext cx="88" cy="158"/>
              </a:xfrm>
              <a:custGeom>
                <a:avLst/>
                <a:gdLst>
                  <a:gd name="T0" fmla="*/ 85 w 89"/>
                  <a:gd name="T1" fmla="*/ 0 h 182"/>
                  <a:gd name="T2" fmla="*/ 82 w 89"/>
                  <a:gd name="T3" fmla="*/ 3 h 182"/>
                  <a:gd name="T4" fmla="*/ 75 w 89"/>
                  <a:gd name="T5" fmla="*/ 7 h 182"/>
                  <a:gd name="T6" fmla="*/ 66 w 89"/>
                  <a:gd name="T7" fmla="*/ 13 h 182"/>
                  <a:gd name="T8" fmla="*/ 55 w 89"/>
                  <a:gd name="T9" fmla="*/ 22 h 182"/>
                  <a:gd name="T10" fmla="*/ 35 w 89"/>
                  <a:gd name="T11" fmla="*/ 42 h 182"/>
                  <a:gd name="T12" fmla="*/ 25 w 89"/>
                  <a:gd name="T13" fmla="*/ 49 h 182"/>
                  <a:gd name="T14" fmla="*/ 16 w 89"/>
                  <a:gd name="T15" fmla="*/ 57 h 182"/>
                  <a:gd name="T16" fmla="*/ 10 w 89"/>
                  <a:gd name="T17" fmla="*/ 63 h 182"/>
                  <a:gd name="T18" fmla="*/ 4 w 89"/>
                  <a:gd name="T19" fmla="*/ 71 h 182"/>
                  <a:gd name="T20" fmla="*/ 0 w 89"/>
                  <a:gd name="T21" fmla="*/ 86 h 182"/>
                  <a:gd name="T22" fmla="*/ 0 w 89"/>
                  <a:gd name="T23" fmla="*/ 98 h 182"/>
                  <a:gd name="T24" fmla="*/ 1 w 89"/>
                  <a:gd name="T25" fmla="*/ 102 h 182"/>
                  <a:gd name="T26" fmla="*/ 1 w 89"/>
                  <a:gd name="T27" fmla="*/ 103 h 182"/>
                  <a:gd name="T28" fmla="*/ 3 w 89"/>
                  <a:gd name="T29" fmla="*/ 102 h 182"/>
                  <a:gd name="T30" fmla="*/ 4 w 89"/>
                  <a:gd name="T31" fmla="*/ 100 h 182"/>
                  <a:gd name="T32" fmla="*/ 6 w 89"/>
                  <a:gd name="T33" fmla="*/ 94 h 182"/>
                  <a:gd name="T34" fmla="*/ 9 w 89"/>
                  <a:gd name="T35" fmla="*/ 87 h 182"/>
                  <a:gd name="T36" fmla="*/ 16 w 89"/>
                  <a:gd name="T37" fmla="*/ 71 h 182"/>
                  <a:gd name="T38" fmla="*/ 28 w 89"/>
                  <a:gd name="T39" fmla="*/ 58 h 182"/>
                  <a:gd name="T40" fmla="*/ 37 w 89"/>
                  <a:gd name="T41" fmla="*/ 50 h 182"/>
                  <a:gd name="T42" fmla="*/ 44 w 89"/>
                  <a:gd name="T43" fmla="*/ 43 h 182"/>
                  <a:gd name="T44" fmla="*/ 64 w 89"/>
                  <a:gd name="T45" fmla="*/ 23 h 182"/>
                  <a:gd name="T46" fmla="*/ 73 w 89"/>
                  <a:gd name="T47" fmla="*/ 15 h 182"/>
                  <a:gd name="T48" fmla="*/ 79 w 89"/>
                  <a:gd name="T49" fmla="*/ 7 h 182"/>
                  <a:gd name="T50" fmla="*/ 84 w 89"/>
                  <a:gd name="T51" fmla="*/ 3 h 182"/>
                  <a:gd name="T52" fmla="*/ 85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79" y="11"/>
                    </a:lnTo>
                    <a:lnTo>
                      <a:pt x="70" y="23"/>
                    </a:lnTo>
                    <a:lnTo>
                      <a:pt x="59" y="38"/>
                    </a:lnTo>
                    <a:lnTo>
                      <a:pt x="35"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endParaRPr lang="en-US"/>
              </a:p>
            </p:txBody>
          </p:sp>
          <p:sp>
            <p:nvSpPr>
              <p:cNvPr id="61658" name="Freeform 227"/>
              <p:cNvSpPr>
                <a:spLocks/>
              </p:cNvSpPr>
              <p:nvPr/>
            </p:nvSpPr>
            <p:spPr bwMode="auto">
              <a:xfrm>
                <a:off x="1968" y="3949"/>
                <a:ext cx="114" cy="79"/>
              </a:xfrm>
              <a:custGeom>
                <a:avLst/>
                <a:gdLst>
                  <a:gd name="T0" fmla="*/ 111 w 115"/>
                  <a:gd name="T1" fmla="*/ 35 h 92"/>
                  <a:gd name="T2" fmla="*/ 108 w 115"/>
                  <a:gd name="T3" fmla="*/ 33 h 92"/>
                  <a:gd name="T4" fmla="*/ 101 w 115"/>
                  <a:gd name="T5" fmla="*/ 28 h 92"/>
                  <a:gd name="T6" fmla="*/ 90 w 115"/>
                  <a:gd name="T7" fmla="*/ 21 h 92"/>
                  <a:gd name="T8" fmla="*/ 78 w 115"/>
                  <a:gd name="T9" fmla="*/ 13 h 92"/>
                  <a:gd name="T10" fmla="*/ 65 w 115"/>
                  <a:gd name="T11" fmla="*/ 7 h 92"/>
                  <a:gd name="T12" fmla="*/ 55 w 115"/>
                  <a:gd name="T13" fmla="*/ 3 h 92"/>
                  <a:gd name="T14" fmla="*/ 43 w 115"/>
                  <a:gd name="T15" fmla="*/ 0 h 92"/>
                  <a:gd name="T16" fmla="*/ 39 w 115"/>
                  <a:gd name="T17" fmla="*/ 1 h 92"/>
                  <a:gd name="T18" fmla="*/ 34 w 115"/>
                  <a:gd name="T19" fmla="*/ 3 h 92"/>
                  <a:gd name="T20" fmla="*/ 20 w 115"/>
                  <a:gd name="T21" fmla="*/ 17 h 92"/>
                  <a:gd name="T22" fmla="*/ 9 w 115"/>
                  <a:gd name="T23" fmla="*/ 32 h 92"/>
                  <a:gd name="T24" fmla="*/ 5 w 115"/>
                  <a:gd name="T25" fmla="*/ 40 h 92"/>
                  <a:gd name="T26" fmla="*/ 2 w 115"/>
                  <a:gd name="T27" fmla="*/ 45 h 92"/>
                  <a:gd name="T28" fmla="*/ 0 w 115"/>
                  <a:gd name="T29" fmla="*/ 48 h 92"/>
                  <a:gd name="T30" fmla="*/ 0 w 115"/>
                  <a:gd name="T31" fmla="*/ 50 h 92"/>
                  <a:gd name="T32" fmla="*/ 2 w 115"/>
                  <a:gd name="T33" fmla="*/ 50 h 92"/>
                  <a:gd name="T34" fmla="*/ 5 w 115"/>
                  <a:gd name="T35" fmla="*/ 46 h 92"/>
                  <a:gd name="T36" fmla="*/ 11 w 115"/>
                  <a:gd name="T37" fmla="*/ 40 h 92"/>
                  <a:gd name="T38" fmla="*/ 17 w 115"/>
                  <a:gd name="T39" fmla="*/ 34 h 92"/>
                  <a:gd name="T40" fmla="*/ 33 w 115"/>
                  <a:gd name="T41" fmla="*/ 20 h 92"/>
                  <a:gd name="T42" fmla="*/ 49 w 115"/>
                  <a:gd name="T43" fmla="*/ 7 h 92"/>
                  <a:gd name="T44" fmla="*/ 54 w 115"/>
                  <a:gd name="T45" fmla="*/ 3 h 92"/>
                  <a:gd name="T46" fmla="*/ 57 w 115"/>
                  <a:gd name="T47" fmla="*/ 3 h 92"/>
                  <a:gd name="T48" fmla="*/ 65 w 115"/>
                  <a:gd name="T49" fmla="*/ 5 h 92"/>
                  <a:gd name="T50" fmla="*/ 75 w 115"/>
                  <a:gd name="T51" fmla="*/ 9 h 92"/>
                  <a:gd name="T52" fmla="*/ 87 w 115"/>
                  <a:gd name="T53" fmla="*/ 15 h 92"/>
                  <a:gd name="T54" fmla="*/ 105 w 115"/>
                  <a:gd name="T55" fmla="*/ 29 h 92"/>
                  <a:gd name="T56" fmla="*/ 109 w 115"/>
                  <a:gd name="T57" fmla="*/ 33 h 92"/>
                  <a:gd name="T58" fmla="*/ 111 w 115"/>
                  <a:gd name="T59" fmla="*/ 3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3" y="0"/>
                    </a:lnTo>
                    <a:lnTo>
                      <a:pt x="39" y="1"/>
                    </a:lnTo>
                    <a:lnTo>
                      <a:pt x="34" y="6"/>
                    </a:lnTo>
                    <a:lnTo>
                      <a:pt x="20" y="31"/>
                    </a:lnTo>
                    <a:lnTo>
                      <a:pt x="9" y="58"/>
                    </a:lnTo>
                    <a:lnTo>
                      <a:pt x="5" y="72"/>
                    </a:lnTo>
                    <a:lnTo>
                      <a:pt x="2" y="82"/>
                    </a:lnTo>
                    <a:lnTo>
                      <a:pt x="0" y="89"/>
                    </a:lnTo>
                    <a:lnTo>
                      <a:pt x="0" y="92"/>
                    </a:lnTo>
                    <a:lnTo>
                      <a:pt x="2" y="91"/>
                    </a:lnTo>
                    <a:lnTo>
                      <a:pt x="5" y="85"/>
                    </a:lnTo>
                    <a:lnTo>
                      <a:pt x="11" y="75"/>
                    </a:lnTo>
                    <a:lnTo>
                      <a:pt x="17" y="63"/>
                    </a:lnTo>
                    <a:lnTo>
                      <a:pt x="33" y="37"/>
                    </a:lnTo>
                    <a:lnTo>
                      <a:pt x="49" y="12"/>
                    </a:lnTo>
                    <a:lnTo>
                      <a:pt x="54" y="7"/>
                    </a:lnTo>
                    <a:lnTo>
                      <a:pt x="58" y="6"/>
                    </a:lnTo>
                    <a:lnTo>
                      <a:pt x="69"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endParaRPr lang="en-US"/>
              </a:p>
            </p:txBody>
          </p:sp>
          <p:sp>
            <p:nvSpPr>
              <p:cNvPr id="61659" name="Freeform 228"/>
              <p:cNvSpPr>
                <a:spLocks/>
              </p:cNvSpPr>
              <p:nvPr/>
            </p:nvSpPr>
            <p:spPr bwMode="auto">
              <a:xfrm>
                <a:off x="1965" y="3982"/>
                <a:ext cx="63" cy="44"/>
              </a:xfrm>
              <a:custGeom>
                <a:avLst/>
                <a:gdLst>
                  <a:gd name="T0" fmla="*/ 60 w 64"/>
                  <a:gd name="T1" fmla="*/ 21 h 51"/>
                  <a:gd name="T2" fmla="*/ 59 w 64"/>
                  <a:gd name="T3" fmla="*/ 19 h 51"/>
                  <a:gd name="T4" fmla="*/ 54 w 64"/>
                  <a:gd name="T5" fmla="*/ 16 h 51"/>
                  <a:gd name="T6" fmla="*/ 42 w 64"/>
                  <a:gd name="T7" fmla="*/ 8 h 51"/>
                  <a:gd name="T8" fmla="*/ 31 w 64"/>
                  <a:gd name="T9" fmla="*/ 2 h 51"/>
                  <a:gd name="T10" fmla="*/ 25 w 64"/>
                  <a:gd name="T11" fmla="*/ 0 h 51"/>
                  <a:gd name="T12" fmla="*/ 20 w 64"/>
                  <a:gd name="T13" fmla="*/ 3 h 51"/>
                  <a:gd name="T14" fmla="*/ 11 w 64"/>
                  <a:gd name="T15" fmla="*/ 9 h 51"/>
                  <a:gd name="T16" fmla="*/ 5 w 64"/>
                  <a:gd name="T17" fmla="*/ 18 h 51"/>
                  <a:gd name="T18" fmla="*/ 0 w 64"/>
                  <a:gd name="T19" fmla="*/ 26 h 51"/>
                  <a:gd name="T20" fmla="*/ 0 w 64"/>
                  <a:gd name="T21" fmla="*/ 28 h 51"/>
                  <a:gd name="T22" fmla="*/ 2 w 64"/>
                  <a:gd name="T23" fmla="*/ 28 h 51"/>
                  <a:gd name="T24" fmla="*/ 3 w 64"/>
                  <a:gd name="T25" fmla="*/ 26 h 51"/>
                  <a:gd name="T26" fmla="*/ 11 w 64"/>
                  <a:gd name="T27" fmla="*/ 20 h 51"/>
                  <a:gd name="T28" fmla="*/ 18 w 64"/>
                  <a:gd name="T29" fmla="*/ 11 h 51"/>
                  <a:gd name="T30" fmla="*/ 27 w 64"/>
                  <a:gd name="T31" fmla="*/ 3 h 51"/>
                  <a:gd name="T32" fmla="*/ 31 w 64"/>
                  <a:gd name="T33" fmla="*/ 3 h 51"/>
                  <a:gd name="T34" fmla="*/ 33 w 64"/>
                  <a:gd name="T35" fmla="*/ 3 h 51"/>
                  <a:gd name="T36" fmla="*/ 47 w 64"/>
                  <a:gd name="T37" fmla="*/ 9 h 51"/>
                  <a:gd name="T38" fmla="*/ 57 w 64"/>
                  <a:gd name="T39" fmla="*/ 17 h 51"/>
                  <a:gd name="T40" fmla="*/ 60 w 64"/>
                  <a:gd name="T41" fmla="*/ 20 h 51"/>
                  <a:gd name="T42" fmla="*/ 60 w 64"/>
                  <a:gd name="T43" fmla="*/ 21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1"/>
                  <a:gd name="T68" fmla="*/ 64 w 64"/>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1">
                    <a:moveTo>
                      <a:pt x="64" y="37"/>
                    </a:moveTo>
                    <a:lnTo>
                      <a:pt x="63" y="34"/>
                    </a:lnTo>
                    <a:lnTo>
                      <a:pt x="58" y="30"/>
                    </a:lnTo>
                    <a:lnTo>
                      <a:pt x="46" y="14"/>
                    </a:lnTo>
                    <a:lnTo>
                      <a:pt x="31" y="2"/>
                    </a:lnTo>
                    <a:lnTo>
                      <a:pt x="25" y="0"/>
                    </a:lnTo>
                    <a:lnTo>
                      <a:pt x="20" y="3"/>
                    </a:lnTo>
                    <a:lnTo>
                      <a:pt x="11" y="17"/>
                    </a:lnTo>
                    <a:lnTo>
                      <a:pt x="5" y="33"/>
                    </a:lnTo>
                    <a:lnTo>
                      <a:pt x="0" y="47"/>
                    </a:lnTo>
                    <a:lnTo>
                      <a:pt x="0" y="51"/>
                    </a:lnTo>
                    <a:lnTo>
                      <a:pt x="2" y="50"/>
                    </a:lnTo>
                    <a:lnTo>
                      <a:pt x="3" y="47"/>
                    </a:lnTo>
                    <a:lnTo>
                      <a:pt x="11" y="36"/>
                    </a:lnTo>
                    <a:lnTo>
                      <a:pt x="18" y="20"/>
                    </a:lnTo>
                    <a:lnTo>
                      <a:pt x="27" y="6"/>
                    </a:lnTo>
                    <a:lnTo>
                      <a:pt x="31" y="3"/>
                    </a:lnTo>
                    <a:lnTo>
                      <a:pt x="37"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endParaRPr lang="en-US"/>
              </a:p>
            </p:txBody>
          </p:sp>
          <p:sp>
            <p:nvSpPr>
              <p:cNvPr id="61660" name="Freeform 229"/>
              <p:cNvSpPr>
                <a:spLocks/>
              </p:cNvSpPr>
              <p:nvPr/>
            </p:nvSpPr>
            <p:spPr bwMode="auto">
              <a:xfrm>
                <a:off x="1911" y="3975"/>
                <a:ext cx="59" cy="45"/>
              </a:xfrm>
              <a:custGeom>
                <a:avLst/>
                <a:gdLst>
                  <a:gd name="T0" fmla="*/ 0 w 59"/>
                  <a:gd name="T1" fmla="*/ 8 h 52"/>
                  <a:gd name="T2" fmla="*/ 2 w 59"/>
                  <a:gd name="T3" fmla="*/ 7 h 52"/>
                  <a:gd name="T4" fmla="*/ 5 w 59"/>
                  <a:gd name="T5" fmla="*/ 6 h 52"/>
                  <a:gd name="T6" fmla="*/ 11 w 59"/>
                  <a:gd name="T7" fmla="*/ 3 h 52"/>
                  <a:gd name="T8" fmla="*/ 15 w 59"/>
                  <a:gd name="T9" fmla="*/ 3 h 52"/>
                  <a:gd name="T10" fmla="*/ 29 w 59"/>
                  <a:gd name="T11" fmla="*/ 0 h 52"/>
                  <a:gd name="T12" fmla="*/ 35 w 59"/>
                  <a:gd name="T13" fmla="*/ 0 h 52"/>
                  <a:gd name="T14" fmla="*/ 39 w 59"/>
                  <a:gd name="T15" fmla="*/ 3 h 52"/>
                  <a:gd name="T16" fmla="*/ 48 w 59"/>
                  <a:gd name="T17" fmla="*/ 10 h 52"/>
                  <a:gd name="T18" fmla="*/ 54 w 59"/>
                  <a:gd name="T19" fmla="*/ 19 h 52"/>
                  <a:gd name="T20" fmla="*/ 59 w 59"/>
                  <a:gd name="T21" fmla="*/ 27 h 52"/>
                  <a:gd name="T22" fmla="*/ 59 w 59"/>
                  <a:gd name="T23" fmla="*/ 29 h 52"/>
                  <a:gd name="T24" fmla="*/ 57 w 59"/>
                  <a:gd name="T25" fmla="*/ 29 h 52"/>
                  <a:gd name="T26" fmla="*/ 56 w 59"/>
                  <a:gd name="T27" fmla="*/ 27 h 52"/>
                  <a:gd name="T28" fmla="*/ 48 w 59"/>
                  <a:gd name="T29" fmla="*/ 21 h 52"/>
                  <a:gd name="T30" fmla="*/ 32 w 59"/>
                  <a:gd name="T31" fmla="*/ 3 h 52"/>
                  <a:gd name="T32" fmla="*/ 27 w 59"/>
                  <a:gd name="T33" fmla="*/ 3 h 52"/>
                  <a:gd name="T34" fmla="*/ 21 w 59"/>
                  <a:gd name="T35" fmla="*/ 3 h 52"/>
                  <a:gd name="T36" fmla="*/ 11 w 59"/>
                  <a:gd name="T37" fmla="*/ 3 h 52"/>
                  <a:gd name="T38" fmla="*/ 3 w 59"/>
                  <a:gd name="T39" fmla="*/ 7 h 52"/>
                  <a:gd name="T40" fmla="*/ 0 w 59"/>
                  <a:gd name="T41" fmla="*/ 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52"/>
                  <a:gd name="T65" fmla="*/ 59 w 5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52">
                    <a:moveTo>
                      <a:pt x="0" y="13"/>
                    </a:moveTo>
                    <a:lnTo>
                      <a:pt x="2" y="12"/>
                    </a:lnTo>
                    <a:lnTo>
                      <a:pt x="5" y="10"/>
                    </a:lnTo>
                    <a:lnTo>
                      <a:pt x="11" y="6"/>
                    </a:lnTo>
                    <a:lnTo>
                      <a:pt x="15" y="3"/>
                    </a:lnTo>
                    <a:lnTo>
                      <a:pt x="29" y="0"/>
                    </a:lnTo>
                    <a:lnTo>
                      <a:pt x="35" y="0"/>
                    </a:lnTo>
                    <a:lnTo>
                      <a:pt x="39" y="4"/>
                    </a:lnTo>
                    <a:lnTo>
                      <a:pt x="48" y="18"/>
                    </a:lnTo>
                    <a:lnTo>
                      <a:pt x="54" y="34"/>
                    </a:lnTo>
                    <a:lnTo>
                      <a:pt x="59" y="48"/>
                    </a:lnTo>
                    <a:lnTo>
                      <a:pt x="59" y="52"/>
                    </a:lnTo>
                    <a:lnTo>
                      <a:pt x="57" y="51"/>
                    </a:lnTo>
                    <a:lnTo>
                      <a:pt x="56" y="48"/>
                    </a:lnTo>
                    <a:lnTo>
                      <a:pt x="48" y="37"/>
                    </a:lnTo>
                    <a:lnTo>
                      <a:pt x="32" y="7"/>
                    </a:lnTo>
                    <a:lnTo>
                      <a:pt x="27" y="4"/>
                    </a:lnTo>
                    <a:lnTo>
                      <a:pt x="21" y="3"/>
                    </a:lnTo>
                    <a:lnTo>
                      <a:pt x="11" y="6"/>
                    </a:lnTo>
                    <a:lnTo>
                      <a:pt x="3" y="12"/>
                    </a:lnTo>
                    <a:lnTo>
                      <a:pt x="0" y="13"/>
                    </a:lnTo>
                    <a:close/>
                  </a:path>
                </a:pathLst>
              </a:custGeom>
              <a:solidFill>
                <a:srgbClr val="00C200"/>
              </a:solidFill>
              <a:ln w="0">
                <a:solidFill>
                  <a:srgbClr val="000000"/>
                </a:solidFill>
                <a:round/>
                <a:headEnd/>
                <a:tailEnd/>
              </a:ln>
            </p:spPr>
            <p:txBody>
              <a:bodyPr/>
              <a:lstStyle/>
              <a:p>
                <a:endParaRPr lang="en-US"/>
              </a:p>
            </p:txBody>
          </p:sp>
          <p:sp>
            <p:nvSpPr>
              <p:cNvPr id="61661" name="Freeform 230"/>
              <p:cNvSpPr>
                <a:spLocks/>
              </p:cNvSpPr>
              <p:nvPr/>
            </p:nvSpPr>
            <p:spPr bwMode="auto">
              <a:xfrm>
                <a:off x="1958" y="3911"/>
                <a:ext cx="30" cy="106"/>
              </a:xfrm>
              <a:custGeom>
                <a:avLst/>
                <a:gdLst>
                  <a:gd name="T0" fmla="*/ 10 w 31"/>
                  <a:gd name="T1" fmla="*/ 35 h 123"/>
                  <a:gd name="T2" fmla="*/ 6 w 31"/>
                  <a:gd name="T3" fmla="*/ 18 h 123"/>
                  <a:gd name="T4" fmla="*/ 4 w 31"/>
                  <a:gd name="T5" fmla="*/ 10 h 123"/>
                  <a:gd name="T6" fmla="*/ 3 w 31"/>
                  <a:gd name="T7" fmla="*/ 6 h 123"/>
                  <a:gd name="T8" fmla="*/ 4 w 31"/>
                  <a:gd name="T9" fmla="*/ 3 h 123"/>
                  <a:gd name="T10" fmla="*/ 6 w 31"/>
                  <a:gd name="T11" fmla="*/ 0 h 123"/>
                  <a:gd name="T12" fmla="*/ 9 w 31"/>
                  <a:gd name="T13" fmla="*/ 2 h 123"/>
                  <a:gd name="T14" fmla="*/ 13 w 31"/>
                  <a:gd name="T15" fmla="*/ 6 h 123"/>
                  <a:gd name="T16" fmla="*/ 15 w 31"/>
                  <a:gd name="T17" fmla="*/ 12 h 123"/>
                  <a:gd name="T18" fmla="*/ 20 w 31"/>
                  <a:gd name="T19" fmla="*/ 22 h 123"/>
                  <a:gd name="T20" fmla="*/ 26 w 31"/>
                  <a:gd name="T21" fmla="*/ 41 h 123"/>
                  <a:gd name="T22" fmla="*/ 27 w 31"/>
                  <a:gd name="T23" fmla="*/ 51 h 123"/>
                  <a:gd name="T24" fmla="*/ 27 w 31"/>
                  <a:gd name="T25" fmla="*/ 67 h 123"/>
                  <a:gd name="T26" fmla="*/ 26 w 31"/>
                  <a:gd name="T27" fmla="*/ 66 h 123"/>
                  <a:gd name="T28" fmla="*/ 24 w 31"/>
                  <a:gd name="T29" fmla="*/ 61 h 123"/>
                  <a:gd name="T30" fmla="*/ 23 w 31"/>
                  <a:gd name="T31" fmla="*/ 53 h 123"/>
                  <a:gd name="T32" fmla="*/ 18 w 31"/>
                  <a:gd name="T33" fmla="*/ 44 h 123"/>
                  <a:gd name="T34" fmla="*/ 15 w 31"/>
                  <a:gd name="T35" fmla="*/ 24 h 123"/>
                  <a:gd name="T36" fmla="*/ 10 w 31"/>
                  <a:gd name="T37" fmla="*/ 16 h 123"/>
                  <a:gd name="T38" fmla="*/ 4 w 31"/>
                  <a:gd name="T39" fmla="*/ 9 h 123"/>
                  <a:gd name="T40" fmla="*/ 1 w 31"/>
                  <a:gd name="T41" fmla="*/ 7 h 123"/>
                  <a:gd name="T42" fmla="*/ 0 w 31"/>
                  <a:gd name="T43" fmla="*/ 6 h 123"/>
                  <a:gd name="T44" fmla="*/ 0 w 31"/>
                  <a:gd name="T45" fmla="*/ 9 h 123"/>
                  <a:gd name="T46" fmla="*/ 1 w 31"/>
                  <a:gd name="T47" fmla="*/ 16 h 123"/>
                  <a:gd name="T48" fmla="*/ 4 w 31"/>
                  <a:gd name="T49" fmla="*/ 24 h 123"/>
                  <a:gd name="T50" fmla="*/ 7 w 31"/>
                  <a:gd name="T51" fmla="*/ 32 h 123"/>
                  <a:gd name="T52" fmla="*/ 10 w 31"/>
                  <a:gd name="T53" fmla="*/ 38 h 123"/>
                  <a:gd name="T54" fmla="*/ 12 w 31"/>
                  <a:gd name="T55" fmla="*/ 40 h 123"/>
                  <a:gd name="T56" fmla="*/ 12 w 31"/>
                  <a:gd name="T57" fmla="*/ 39 h 123"/>
                  <a:gd name="T58" fmla="*/ 10 w 31"/>
                  <a:gd name="T59" fmla="*/ 35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
                  <a:gd name="T91" fmla="*/ 0 h 123"/>
                  <a:gd name="T92" fmla="*/ 31 w 31"/>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 h="123">
                    <a:moveTo>
                      <a:pt x="10" y="64"/>
                    </a:moveTo>
                    <a:lnTo>
                      <a:pt x="6" y="33"/>
                    </a:lnTo>
                    <a:lnTo>
                      <a:pt x="4" y="19"/>
                    </a:lnTo>
                    <a:lnTo>
                      <a:pt x="3" y="10"/>
                    </a:lnTo>
                    <a:lnTo>
                      <a:pt x="4" y="3"/>
                    </a:lnTo>
                    <a:lnTo>
                      <a:pt x="6" y="0"/>
                    </a:lnTo>
                    <a:lnTo>
                      <a:pt x="9" y="2"/>
                    </a:lnTo>
                    <a:lnTo>
                      <a:pt x="13" y="10"/>
                    </a:lnTo>
                    <a:lnTo>
                      <a:pt x="19" y="22"/>
                    </a:lnTo>
                    <a:lnTo>
                      <a:pt x="24" y="39"/>
                    </a:lnTo>
                    <a:lnTo>
                      <a:pt x="30" y="76"/>
                    </a:lnTo>
                    <a:lnTo>
                      <a:pt x="31" y="93"/>
                    </a:lnTo>
                    <a:lnTo>
                      <a:pt x="31" y="123"/>
                    </a:lnTo>
                    <a:lnTo>
                      <a:pt x="30" y="119"/>
                    </a:lnTo>
                    <a:lnTo>
                      <a:pt x="28" y="110"/>
                    </a:lnTo>
                    <a:lnTo>
                      <a:pt x="27" y="96"/>
                    </a:lnTo>
                    <a:lnTo>
                      <a:pt x="22" y="79"/>
                    </a:lnTo>
                    <a:lnTo>
                      <a:pt x="15" y="44"/>
                    </a:lnTo>
                    <a:lnTo>
                      <a:pt x="10" y="28"/>
                    </a:lnTo>
                    <a:lnTo>
                      <a:pt x="4" y="16"/>
                    </a:lnTo>
                    <a:lnTo>
                      <a:pt x="1" y="13"/>
                    </a:lnTo>
                    <a:lnTo>
                      <a:pt x="0" y="11"/>
                    </a:lnTo>
                    <a:lnTo>
                      <a:pt x="0" y="17"/>
                    </a:lnTo>
                    <a:lnTo>
                      <a:pt x="1" y="28"/>
                    </a:lnTo>
                    <a:lnTo>
                      <a:pt x="4" y="44"/>
                    </a:lnTo>
                    <a:lnTo>
                      <a:pt x="7" y="58"/>
                    </a:lnTo>
                    <a:lnTo>
                      <a:pt x="10" y="68"/>
                    </a:lnTo>
                    <a:lnTo>
                      <a:pt x="12" y="71"/>
                    </a:lnTo>
                    <a:lnTo>
                      <a:pt x="12" y="70"/>
                    </a:lnTo>
                    <a:lnTo>
                      <a:pt x="10" y="64"/>
                    </a:lnTo>
                    <a:close/>
                  </a:path>
                </a:pathLst>
              </a:custGeom>
              <a:solidFill>
                <a:srgbClr val="00C200"/>
              </a:solidFill>
              <a:ln w="0">
                <a:solidFill>
                  <a:srgbClr val="000000"/>
                </a:solidFill>
                <a:round/>
                <a:headEnd/>
                <a:tailEnd/>
              </a:ln>
            </p:spPr>
            <p:txBody>
              <a:bodyPr/>
              <a:lstStyle/>
              <a:p>
                <a:endParaRPr lang="en-US"/>
              </a:p>
            </p:txBody>
          </p:sp>
          <p:sp>
            <p:nvSpPr>
              <p:cNvPr id="61662" name="Line 231"/>
              <p:cNvSpPr>
                <a:spLocks noChangeShapeType="1"/>
              </p:cNvSpPr>
              <p:nvPr/>
            </p:nvSpPr>
            <p:spPr bwMode="auto">
              <a:xfrm flipH="1">
                <a:off x="1958" y="3912"/>
                <a:ext cx="6" cy="10"/>
              </a:xfrm>
              <a:prstGeom prst="line">
                <a:avLst/>
              </a:prstGeom>
              <a:noFill/>
              <a:ln w="0">
                <a:solidFill>
                  <a:srgbClr val="000000"/>
                </a:solidFill>
                <a:round/>
                <a:headEnd/>
                <a:tailEnd/>
              </a:ln>
            </p:spPr>
            <p:txBody>
              <a:bodyPr/>
              <a:lstStyle/>
              <a:p>
                <a:endParaRPr lang="en-US"/>
              </a:p>
            </p:txBody>
          </p:sp>
        </p:grpSp>
        <p:sp>
          <p:nvSpPr>
            <p:cNvPr id="61499" name="Line 232"/>
            <p:cNvSpPr>
              <a:spLocks noChangeShapeType="1"/>
            </p:cNvSpPr>
            <p:nvPr/>
          </p:nvSpPr>
          <p:spPr bwMode="auto">
            <a:xfrm flipH="1">
              <a:off x="3840" y="2976"/>
              <a:ext cx="144" cy="912"/>
            </a:xfrm>
            <a:prstGeom prst="line">
              <a:avLst/>
            </a:prstGeom>
            <a:noFill/>
            <a:ln w="19050">
              <a:solidFill>
                <a:schemeClr val="tx1"/>
              </a:solidFill>
              <a:round/>
              <a:headEnd/>
              <a:tailEnd/>
            </a:ln>
          </p:spPr>
          <p:txBody>
            <a:bodyPr/>
            <a:lstStyle/>
            <a:p>
              <a:endParaRPr lang="en-US"/>
            </a:p>
          </p:txBody>
        </p:sp>
        <p:sp>
          <p:nvSpPr>
            <p:cNvPr id="61500" name="Line 233"/>
            <p:cNvSpPr>
              <a:spLocks noChangeShapeType="1"/>
            </p:cNvSpPr>
            <p:nvPr/>
          </p:nvSpPr>
          <p:spPr bwMode="auto">
            <a:xfrm>
              <a:off x="3984" y="2976"/>
              <a:ext cx="48" cy="912"/>
            </a:xfrm>
            <a:prstGeom prst="line">
              <a:avLst/>
            </a:prstGeom>
            <a:noFill/>
            <a:ln w="19050">
              <a:solidFill>
                <a:schemeClr val="tx1"/>
              </a:solidFill>
              <a:round/>
              <a:headEnd/>
              <a:tailEnd/>
            </a:ln>
          </p:spPr>
          <p:txBody>
            <a:bodyPr/>
            <a:lstStyle/>
            <a:p>
              <a:endParaRPr lang="en-US"/>
            </a:p>
          </p:txBody>
        </p:sp>
        <p:sp>
          <p:nvSpPr>
            <p:cNvPr id="61501" name="Line 234"/>
            <p:cNvSpPr>
              <a:spLocks noChangeShapeType="1"/>
            </p:cNvSpPr>
            <p:nvPr/>
          </p:nvSpPr>
          <p:spPr bwMode="auto">
            <a:xfrm flipH="1">
              <a:off x="3936" y="2976"/>
              <a:ext cx="48" cy="912"/>
            </a:xfrm>
            <a:prstGeom prst="line">
              <a:avLst/>
            </a:prstGeom>
            <a:noFill/>
            <a:ln w="19050">
              <a:solidFill>
                <a:schemeClr val="tx1"/>
              </a:solidFill>
              <a:round/>
              <a:headEnd/>
              <a:tailEnd/>
            </a:ln>
          </p:spPr>
          <p:txBody>
            <a:bodyPr/>
            <a:lstStyle/>
            <a:p>
              <a:endParaRPr lang="en-US"/>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p:cNvSpPr>
          <p:nvPr>
            <p:ph type="title"/>
          </p:nvPr>
        </p:nvSpPr>
        <p:spPr/>
        <p:txBody>
          <a:bodyPr/>
          <a:lstStyle/>
          <a:p>
            <a:r>
              <a:rPr lang="en-US" sz="3200" smtClean="0"/>
              <a:t>Greenseeker™ Nitrogen Fertilizer Rate Decision Algorithm?</a:t>
            </a:r>
          </a:p>
        </p:txBody>
      </p:sp>
      <p:sp>
        <p:nvSpPr>
          <p:cNvPr id="120838" name="Rectangle 2"/>
          <p:cNvSpPr>
            <a:spLocks noChangeArrowheads="1"/>
          </p:cNvSpPr>
          <p:nvPr/>
        </p:nvSpPr>
        <p:spPr bwMode="auto">
          <a:xfrm>
            <a:off x="1304925" y="1981200"/>
            <a:ext cx="6086475" cy="4038600"/>
          </a:xfrm>
          <a:prstGeom prst="rect">
            <a:avLst/>
          </a:prstGeom>
          <a:solidFill>
            <a:srgbClr val="EAEAEA"/>
          </a:solidFill>
          <a:ln w="9525">
            <a:solidFill>
              <a:schemeClr val="tx1"/>
            </a:solidFill>
            <a:miter lim="800000"/>
            <a:headEnd/>
            <a:tailEnd/>
          </a:ln>
        </p:spPr>
        <p:txBody>
          <a:bodyPr wrap="none" anchor="ctr"/>
          <a:lstStyle/>
          <a:p>
            <a:endParaRPr lang="en-US" sz="800"/>
          </a:p>
        </p:txBody>
      </p:sp>
      <p:sp>
        <p:nvSpPr>
          <p:cNvPr id="120839" name="Rectangle 3"/>
          <p:cNvSpPr>
            <a:spLocks noChangeArrowheads="1"/>
          </p:cNvSpPr>
          <p:nvPr/>
        </p:nvSpPr>
        <p:spPr bwMode="auto">
          <a:xfrm>
            <a:off x="2441575" y="5364163"/>
            <a:ext cx="936625" cy="504825"/>
          </a:xfrm>
          <a:prstGeom prst="rect">
            <a:avLst/>
          </a:prstGeom>
          <a:solidFill>
            <a:srgbClr val="0000FF"/>
          </a:solidFill>
          <a:ln w="9525">
            <a:solidFill>
              <a:schemeClr val="tx1"/>
            </a:solidFill>
            <a:miter lim="800000"/>
            <a:headEnd/>
            <a:tailEnd/>
          </a:ln>
        </p:spPr>
        <p:txBody>
          <a:bodyPr wrap="none" anchor="ctr"/>
          <a:lstStyle/>
          <a:p>
            <a:endParaRPr lang="en-US" sz="800"/>
          </a:p>
        </p:txBody>
      </p:sp>
      <p:pic>
        <p:nvPicPr>
          <p:cNvPr id="120840" name="Picture 4" descr="Feekes_g1"/>
          <p:cNvPicPr>
            <a:picLocks noChangeAspect="1" noChangeArrowheads="1"/>
          </p:cNvPicPr>
          <p:nvPr/>
        </p:nvPicPr>
        <p:blipFill>
          <a:blip r:embed="rId3"/>
          <a:srcRect/>
          <a:stretch>
            <a:fillRect/>
          </a:stretch>
        </p:blipFill>
        <p:spPr bwMode="auto">
          <a:xfrm>
            <a:off x="1003300" y="2139950"/>
            <a:ext cx="6183313" cy="3698875"/>
          </a:xfrm>
          <a:prstGeom prst="rect">
            <a:avLst/>
          </a:prstGeom>
          <a:noFill/>
          <a:ln w="9525">
            <a:noFill/>
            <a:miter lim="800000"/>
            <a:headEnd/>
            <a:tailEnd/>
          </a:ln>
        </p:spPr>
      </p:pic>
      <p:pic>
        <p:nvPicPr>
          <p:cNvPr id="120841" name="Picture 5" descr="Feekes_b1"/>
          <p:cNvPicPr>
            <a:picLocks noChangeAspect="1" noChangeArrowheads="1"/>
          </p:cNvPicPr>
          <p:nvPr/>
        </p:nvPicPr>
        <p:blipFill>
          <a:blip r:embed="rId4"/>
          <a:srcRect/>
          <a:stretch>
            <a:fillRect/>
          </a:stretch>
        </p:blipFill>
        <p:spPr bwMode="auto">
          <a:xfrm>
            <a:off x="762000" y="2673350"/>
            <a:ext cx="6161088" cy="3181350"/>
          </a:xfrm>
          <a:prstGeom prst="rect">
            <a:avLst/>
          </a:prstGeom>
          <a:noFill/>
          <a:ln w="9525">
            <a:noFill/>
            <a:miter lim="800000"/>
            <a:headEnd/>
            <a:tailEnd/>
          </a:ln>
        </p:spPr>
      </p:pic>
      <p:sp>
        <p:nvSpPr>
          <p:cNvPr id="120843" name="Line 7"/>
          <p:cNvSpPr>
            <a:spLocks noChangeShapeType="1"/>
          </p:cNvSpPr>
          <p:nvPr/>
        </p:nvSpPr>
        <p:spPr bwMode="auto">
          <a:xfrm>
            <a:off x="7150100" y="2327275"/>
            <a:ext cx="0" cy="3346450"/>
          </a:xfrm>
          <a:prstGeom prst="line">
            <a:avLst/>
          </a:prstGeom>
          <a:noFill/>
          <a:ln w="9525">
            <a:solidFill>
              <a:schemeClr val="tx1"/>
            </a:solidFill>
            <a:prstDash val="dash"/>
            <a:round/>
            <a:headEnd/>
            <a:tailEnd/>
          </a:ln>
        </p:spPr>
        <p:txBody>
          <a:bodyPr wrap="none"/>
          <a:lstStyle/>
          <a:p>
            <a:endParaRPr lang="en-US"/>
          </a:p>
        </p:txBody>
      </p:sp>
      <p:sp>
        <p:nvSpPr>
          <p:cNvPr id="120844" name="Line 8"/>
          <p:cNvSpPr>
            <a:spLocks noChangeShapeType="1"/>
          </p:cNvSpPr>
          <p:nvPr/>
        </p:nvSpPr>
        <p:spPr bwMode="auto">
          <a:xfrm flipV="1">
            <a:off x="2811463" y="2730500"/>
            <a:ext cx="3675062" cy="2424113"/>
          </a:xfrm>
          <a:prstGeom prst="line">
            <a:avLst/>
          </a:prstGeom>
          <a:noFill/>
          <a:ln w="9525">
            <a:solidFill>
              <a:schemeClr val="tx1"/>
            </a:solidFill>
            <a:round/>
            <a:headEnd/>
            <a:tailEnd/>
          </a:ln>
        </p:spPr>
        <p:txBody>
          <a:bodyPr wrap="none"/>
          <a:lstStyle/>
          <a:p>
            <a:endParaRPr lang="en-US"/>
          </a:p>
        </p:txBody>
      </p:sp>
      <p:sp>
        <p:nvSpPr>
          <p:cNvPr id="120845" name="Line 9"/>
          <p:cNvSpPr>
            <a:spLocks noChangeShapeType="1"/>
          </p:cNvSpPr>
          <p:nvPr/>
        </p:nvSpPr>
        <p:spPr bwMode="auto">
          <a:xfrm flipV="1">
            <a:off x="2811463" y="2154238"/>
            <a:ext cx="3976687" cy="2827337"/>
          </a:xfrm>
          <a:prstGeom prst="line">
            <a:avLst/>
          </a:prstGeom>
          <a:noFill/>
          <a:ln w="9525">
            <a:solidFill>
              <a:schemeClr val="tx1"/>
            </a:solidFill>
            <a:prstDash val="dash"/>
            <a:round/>
            <a:headEnd/>
            <a:tailEnd/>
          </a:ln>
        </p:spPr>
        <p:txBody>
          <a:bodyPr wrap="none"/>
          <a:lstStyle/>
          <a:p>
            <a:endParaRPr lang="en-US"/>
          </a:p>
        </p:txBody>
      </p:sp>
      <p:grpSp>
        <p:nvGrpSpPr>
          <p:cNvPr id="121091" name="Group 259"/>
          <p:cNvGrpSpPr>
            <a:grpSpLocks/>
          </p:cNvGrpSpPr>
          <p:nvPr/>
        </p:nvGrpSpPr>
        <p:grpSpPr bwMode="auto">
          <a:xfrm>
            <a:off x="1981200" y="2286000"/>
            <a:ext cx="2743200" cy="3429000"/>
            <a:chOff x="1248" y="1440"/>
            <a:chExt cx="1728" cy="2160"/>
          </a:xfrm>
        </p:grpSpPr>
        <p:sp>
          <p:nvSpPr>
            <p:cNvPr id="120842" name="Line 6"/>
            <p:cNvSpPr>
              <a:spLocks noChangeShapeType="1"/>
            </p:cNvSpPr>
            <p:nvPr/>
          </p:nvSpPr>
          <p:spPr bwMode="auto">
            <a:xfrm>
              <a:off x="1771" y="3138"/>
              <a:ext cx="0" cy="109"/>
            </a:xfrm>
            <a:prstGeom prst="line">
              <a:avLst/>
            </a:prstGeom>
            <a:noFill/>
            <a:ln w="9525">
              <a:solidFill>
                <a:schemeClr val="tx1"/>
              </a:solidFill>
              <a:prstDash val="dash"/>
              <a:round/>
              <a:headEnd/>
              <a:tailEnd/>
            </a:ln>
          </p:spPr>
          <p:txBody>
            <a:bodyPr wrap="none"/>
            <a:lstStyle/>
            <a:p>
              <a:endParaRPr lang="en-US"/>
            </a:p>
          </p:txBody>
        </p:sp>
        <p:sp>
          <p:nvSpPr>
            <p:cNvPr id="120861" name="Freeform 8"/>
            <p:cNvSpPr>
              <a:spLocks/>
            </p:cNvSpPr>
            <p:nvPr/>
          </p:nvSpPr>
          <p:spPr bwMode="auto">
            <a:xfrm>
              <a:off x="1248" y="1440"/>
              <a:ext cx="1485" cy="870"/>
            </a:xfrm>
            <a:custGeom>
              <a:avLst/>
              <a:gdLst>
                <a:gd name="T0" fmla="*/ 50 w 12395"/>
                <a:gd name="T1" fmla="*/ 9 h 6503"/>
                <a:gd name="T2" fmla="*/ 51 w 12395"/>
                <a:gd name="T3" fmla="*/ 2 h 6503"/>
                <a:gd name="T4" fmla="*/ 50 w 12395"/>
                <a:gd name="T5" fmla="*/ 0 h 6503"/>
                <a:gd name="T6" fmla="*/ 2 w 12395"/>
                <a:gd name="T7" fmla="*/ 0 h 6503"/>
                <a:gd name="T8" fmla="*/ 0 w 12395"/>
                <a:gd name="T9" fmla="*/ 2 h 6503"/>
                <a:gd name="T10" fmla="*/ 2 w 12395"/>
                <a:gd name="T11" fmla="*/ 9 h 6503"/>
                <a:gd name="T12" fmla="*/ 7 w 12395"/>
                <a:gd name="T13" fmla="*/ 14 h 6503"/>
                <a:gd name="T14" fmla="*/ 22 w 12395"/>
                <a:gd name="T15" fmla="*/ 17 h 6503"/>
                <a:gd name="T16" fmla="*/ 22 w 12395"/>
                <a:gd name="T17" fmla="*/ 9 h 6503"/>
                <a:gd name="T18" fmla="*/ 35 w 12395"/>
                <a:gd name="T19" fmla="*/ 9 h 6503"/>
                <a:gd name="T20" fmla="*/ 35 w 12395"/>
                <a:gd name="T21" fmla="*/ 21 h 6503"/>
                <a:gd name="T22" fmla="*/ 48 w 12395"/>
                <a:gd name="T23" fmla="*/ 19 h 6503"/>
                <a:gd name="T24" fmla="*/ 50 w 12395"/>
                <a:gd name="T25" fmla="*/ 9 h 65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95"/>
                <a:gd name="T40" fmla="*/ 0 h 6503"/>
                <a:gd name="T41" fmla="*/ 12395 w 12395"/>
                <a:gd name="T42" fmla="*/ 6503 h 65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solidFill>
              <a:srgbClr val="C0C0C0"/>
            </a:solidFill>
            <a:ln w="0">
              <a:solidFill>
                <a:srgbClr val="000000"/>
              </a:solidFill>
              <a:round/>
              <a:headEnd/>
              <a:tailEnd/>
            </a:ln>
          </p:spPr>
          <p:txBody>
            <a:bodyPr/>
            <a:lstStyle/>
            <a:p>
              <a:endParaRPr lang="en-US"/>
            </a:p>
          </p:txBody>
        </p:sp>
        <p:sp>
          <p:nvSpPr>
            <p:cNvPr id="120862" name="Freeform 9"/>
            <p:cNvSpPr>
              <a:spLocks/>
            </p:cNvSpPr>
            <p:nvPr/>
          </p:nvSpPr>
          <p:spPr bwMode="auto">
            <a:xfrm>
              <a:off x="1248" y="1440"/>
              <a:ext cx="1485" cy="870"/>
            </a:xfrm>
            <a:custGeom>
              <a:avLst/>
              <a:gdLst>
                <a:gd name="T0" fmla="*/ 50 w 12395"/>
                <a:gd name="T1" fmla="*/ 9 h 6503"/>
                <a:gd name="T2" fmla="*/ 51 w 12395"/>
                <a:gd name="T3" fmla="*/ 2 h 6503"/>
                <a:gd name="T4" fmla="*/ 50 w 12395"/>
                <a:gd name="T5" fmla="*/ 0 h 6503"/>
                <a:gd name="T6" fmla="*/ 2 w 12395"/>
                <a:gd name="T7" fmla="*/ 0 h 6503"/>
                <a:gd name="T8" fmla="*/ 0 w 12395"/>
                <a:gd name="T9" fmla="*/ 2 h 6503"/>
                <a:gd name="T10" fmla="*/ 2 w 12395"/>
                <a:gd name="T11" fmla="*/ 9 h 6503"/>
                <a:gd name="T12" fmla="*/ 7 w 12395"/>
                <a:gd name="T13" fmla="*/ 14 h 6503"/>
                <a:gd name="T14" fmla="*/ 22 w 12395"/>
                <a:gd name="T15" fmla="*/ 17 h 6503"/>
                <a:gd name="T16" fmla="*/ 22 w 12395"/>
                <a:gd name="T17" fmla="*/ 9 h 6503"/>
                <a:gd name="T18" fmla="*/ 35 w 12395"/>
                <a:gd name="T19" fmla="*/ 9 h 6503"/>
                <a:gd name="T20" fmla="*/ 35 w 12395"/>
                <a:gd name="T21" fmla="*/ 21 h 6503"/>
                <a:gd name="T22" fmla="*/ 48 w 12395"/>
                <a:gd name="T23" fmla="*/ 19 h 6503"/>
                <a:gd name="T24" fmla="*/ 50 w 12395"/>
                <a:gd name="T25" fmla="*/ 9 h 65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95"/>
                <a:gd name="T40" fmla="*/ 0 h 6503"/>
                <a:gd name="T41" fmla="*/ 12395 w 12395"/>
                <a:gd name="T42" fmla="*/ 6503 h 65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noFill/>
            <a:ln w="7938" cap="rnd">
              <a:solidFill>
                <a:srgbClr val="000000"/>
              </a:solidFill>
              <a:round/>
              <a:headEnd/>
              <a:tailEnd/>
            </a:ln>
          </p:spPr>
          <p:txBody>
            <a:bodyPr/>
            <a:lstStyle/>
            <a:p>
              <a:endParaRPr lang="en-US"/>
            </a:p>
          </p:txBody>
        </p:sp>
        <p:sp>
          <p:nvSpPr>
            <p:cNvPr id="120863" name="Line 10"/>
            <p:cNvSpPr>
              <a:spLocks noChangeShapeType="1"/>
            </p:cNvSpPr>
            <p:nvPr/>
          </p:nvSpPr>
          <p:spPr bwMode="auto">
            <a:xfrm>
              <a:off x="1249" y="1542"/>
              <a:ext cx="169" cy="1"/>
            </a:xfrm>
            <a:prstGeom prst="line">
              <a:avLst/>
            </a:prstGeom>
            <a:noFill/>
            <a:ln w="7938" cap="rnd">
              <a:solidFill>
                <a:srgbClr val="000000"/>
              </a:solidFill>
              <a:round/>
              <a:headEnd/>
              <a:tailEnd/>
            </a:ln>
          </p:spPr>
          <p:txBody>
            <a:bodyPr/>
            <a:lstStyle/>
            <a:p>
              <a:endParaRPr lang="en-US"/>
            </a:p>
          </p:txBody>
        </p:sp>
        <p:sp>
          <p:nvSpPr>
            <p:cNvPr id="120878" name="Rectangle 25"/>
            <p:cNvSpPr>
              <a:spLocks noChangeArrowheads="1"/>
            </p:cNvSpPr>
            <p:nvPr/>
          </p:nvSpPr>
          <p:spPr bwMode="auto">
            <a:xfrm>
              <a:off x="2831" y="1702"/>
              <a:ext cx="145" cy="231"/>
            </a:xfrm>
            <a:prstGeom prst="rect">
              <a:avLst/>
            </a:prstGeom>
            <a:solidFill>
              <a:srgbClr val="808080"/>
            </a:solidFill>
            <a:ln w="9525">
              <a:noFill/>
              <a:miter lim="800000"/>
              <a:headEnd/>
              <a:tailEnd/>
            </a:ln>
          </p:spPr>
          <p:txBody>
            <a:bodyPr/>
            <a:lstStyle/>
            <a:p>
              <a:endParaRPr lang="en-US"/>
            </a:p>
          </p:txBody>
        </p:sp>
        <p:sp>
          <p:nvSpPr>
            <p:cNvPr id="120879" name="Rectangle 26"/>
            <p:cNvSpPr>
              <a:spLocks noChangeArrowheads="1"/>
            </p:cNvSpPr>
            <p:nvPr/>
          </p:nvSpPr>
          <p:spPr bwMode="auto">
            <a:xfrm>
              <a:off x="2831" y="1702"/>
              <a:ext cx="145" cy="231"/>
            </a:xfrm>
            <a:prstGeom prst="rect">
              <a:avLst/>
            </a:prstGeom>
            <a:noFill/>
            <a:ln w="1588" cap="rnd">
              <a:solidFill>
                <a:srgbClr val="000000"/>
              </a:solidFill>
              <a:round/>
              <a:headEnd/>
              <a:tailEnd/>
            </a:ln>
          </p:spPr>
          <p:txBody>
            <a:bodyPr/>
            <a:lstStyle/>
            <a:p>
              <a:endParaRPr lang="en-US"/>
            </a:p>
          </p:txBody>
        </p:sp>
        <p:sp>
          <p:nvSpPr>
            <p:cNvPr id="120880" name="Rectangle 27"/>
            <p:cNvSpPr>
              <a:spLocks noChangeArrowheads="1"/>
            </p:cNvSpPr>
            <p:nvPr/>
          </p:nvSpPr>
          <p:spPr bwMode="auto">
            <a:xfrm>
              <a:off x="2855" y="1962"/>
              <a:ext cx="97" cy="59"/>
            </a:xfrm>
            <a:prstGeom prst="rect">
              <a:avLst/>
            </a:prstGeom>
            <a:solidFill>
              <a:srgbClr val="808080"/>
            </a:solidFill>
            <a:ln w="9525">
              <a:noFill/>
              <a:miter lim="800000"/>
              <a:headEnd/>
              <a:tailEnd/>
            </a:ln>
          </p:spPr>
          <p:txBody>
            <a:bodyPr/>
            <a:lstStyle/>
            <a:p>
              <a:endParaRPr lang="en-US"/>
            </a:p>
          </p:txBody>
        </p:sp>
        <p:sp>
          <p:nvSpPr>
            <p:cNvPr id="120881" name="Rectangle 28"/>
            <p:cNvSpPr>
              <a:spLocks noChangeArrowheads="1"/>
            </p:cNvSpPr>
            <p:nvPr/>
          </p:nvSpPr>
          <p:spPr bwMode="auto">
            <a:xfrm>
              <a:off x="2855" y="1962"/>
              <a:ext cx="97" cy="59"/>
            </a:xfrm>
            <a:prstGeom prst="rect">
              <a:avLst/>
            </a:prstGeom>
            <a:noFill/>
            <a:ln w="1588" cap="rnd">
              <a:solidFill>
                <a:srgbClr val="000000"/>
              </a:solidFill>
              <a:round/>
              <a:headEnd/>
              <a:tailEnd/>
            </a:ln>
          </p:spPr>
          <p:txBody>
            <a:bodyPr/>
            <a:lstStyle/>
            <a:p>
              <a:endParaRPr lang="en-US"/>
            </a:p>
          </p:txBody>
        </p:sp>
        <p:sp>
          <p:nvSpPr>
            <p:cNvPr id="120882" name="Rectangle 29"/>
            <p:cNvSpPr>
              <a:spLocks noChangeArrowheads="1"/>
            </p:cNvSpPr>
            <p:nvPr/>
          </p:nvSpPr>
          <p:spPr bwMode="auto">
            <a:xfrm>
              <a:off x="2873" y="2021"/>
              <a:ext cx="61" cy="36"/>
            </a:xfrm>
            <a:prstGeom prst="rect">
              <a:avLst/>
            </a:prstGeom>
            <a:solidFill>
              <a:srgbClr val="808080"/>
            </a:solidFill>
            <a:ln w="9525">
              <a:noFill/>
              <a:miter lim="800000"/>
              <a:headEnd/>
              <a:tailEnd/>
            </a:ln>
          </p:spPr>
          <p:txBody>
            <a:bodyPr/>
            <a:lstStyle/>
            <a:p>
              <a:endParaRPr lang="en-US"/>
            </a:p>
          </p:txBody>
        </p:sp>
        <p:sp>
          <p:nvSpPr>
            <p:cNvPr id="120883" name="Rectangle 30"/>
            <p:cNvSpPr>
              <a:spLocks noChangeArrowheads="1"/>
            </p:cNvSpPr>
            <p:nvPr/>
          </p:nvSpPr>
          <p:spPr bwMode="auto">
            <a:xfrm>
              <a:off x="2873" y="2021"/>
              <a:ext cx="61" cy="36"/>
            </a:xfrm>
            <a:prstGeom prst="rect">
              <a:avLst/>
            </a:prstGeom>
            <a:noFill/>
            <a:ln w="1588" cap="rnd">
              <a:solidFill>
                <a:srgbClr val="000000"/>
              </a:solidFill>
              <a:round/>
              <a:headEnd/>
              <a:tailEnd/>
            </a:ln>
          </p:spPr>
          <p:txBody>
            <a:bodyPr/>
            <a:lstStyle/>
            <a:p>
              <a:endParaRPr lang="en-US"/>
            </a:p>
          </p:txBody>
        </p:sp>
        <p:sp>
          <p:nvSpPr>
            <p:cNvPr id="120884" name="Rectangle 31"/>
            <p:cNvSpPr>
              <a:spLocks noChangeArrowheads="1"/>
            </p:cNvSpPr>
            <p:nvPr/>
          </p:nvSpPr>
          <p:spPr bwMode="auto">
            <a:xfrm>
              <a:off x="2873" y="1933"/>
              <a:ext cx="61" cy="29"/>
            </a:xfrm>
            <a:prstGeom prst="rect">
              <a:avLst/>
            </a:prstGeom>
            <a:solidFill>
              <a:srgbClr val="808080"/>
            </a:solidFill>
            <a:ln w="9525">
              <a:noFill/>
              <a:miter lim="800000"/>
              <a:headEnd/>
              <a:tailEnd/>
            </a:ln>
          </p:spPr>
          <p:txBody>
            <a:bodyPr/>
            <a:lstStyle/>
            <a:p>
              <a:endParaRPr lang="en-US"/>
            </a:p>
          </p:txBody>
        </p:sp>
        <p:sp>
          <p:nvSpPr>
            <p:cNvPr id="120885" name="Rectangle 32"/>
            <p:cNvSpPr>
              <a:spLocks noChangeArrowheads="1"/>
            </p:cNvSpPr>
            <p:nvPr/>
          </p:nvSpPr>
          <p:spPr bwMode="auto">
            <a:xfrm>
              <a:off x="2873" y="1933"/>
              <a:ext cx="61" cy="29"/>
            </a:xfrm>
            <a:prstGeom prst="rect">
              <a:avLst/>
            </a:prstGeom>
            <a:noFill/>
            <a:ln w="1588" cap="rnd">
              <a:solidFill>
                <a:srgbClr val="000000"/>
              </a:solidFill>
              <a:round/>
              <a:headEnd/>
              <a:tailEnd/>
            </a:ln>
          </p:spPr>
          <p:txBody>
            <a:bodyPr/>
            <a:lstStyle/>
            <a:p>
              <a:endParaRPr lang="en-US"/>
            </a:p>
          </p:txBody>
        </p:sp>
        <p:sp>
          <p:nvSpPr>
            <p:cNvPr id="120887" name="Freeform 34"/>
            <p:cNvSpPr>
              <a:spLocks/>
            </p:cNvSpPr>
            <p:nvPr/>
          </p:nvSpPr>
          <p:spPr bwMode="auto">
            <a:xfrm>
              <a:off x="2879" y="1635"/>
              <a:ext cx="36" cy="67"/>
            </a:xfrm>
            <a:custGeom>
              <a:avLst/>
              <a:gdLst>
                <a:gd name="T0" fmla="*/ 0 w 85"/>
                <a:gd name="T1" fmla="*/ 5 h 142"/>
                <a:gd name="T2" fmla="*/ 35 w 85"/>
                <a:gd name="T3" fmla="*/ 65 h 142"/>
                <a:gd name="T4" fmla="*/ 51 w 85"/>
                <a:gd name="T5" fmla="*/ 0 h 142"/>
                <a:gd name="T6" fmla="*/ 0 w 85"/>
                <a:gd name="T7" fmla="*/ 5 h 142"/>
                <a:gd name="T8" fmla="*/ 0 60000 65536"/>
                <a:gd name="T9" fmla="*/ 0 60000 65536"/>
                <a:gd name="T10" fmla="*/ 0 60000 65536"/>
                <a:gd name="T11" fmla="*/ 0 60000 65536"/>
                <a:gd name="T12" fmla="*/ 0 w 85"/>
                <a:gd name="T13" fmla="*/ 0 h 142"/>
                <a:gd name="T14" fmla="*/ 85 w 85"/>
                <a:gd name="T15" fmla="*/ 142 h 142"/>
              </a:gdLst>
              <a:ahLst/>
              <a:cxnLst>
                <a:cxn ang="T8">
                  <a:pos x="T0" y="T1"/>
                </a:cxn>
                <a:cxn ang="T9">
                  <a:pos x="T2" y="T3"/>
                </a:cxn>
                <a:cxn ang="T10">
                  <a:pos x="T4" y="T5"/>
                </a:cxn>
                <a:cxn ang="T11">
                  <a:pos x="T6" y="T7"/>
                </a:cxn>
              </a:cxnLst>
              <a:rect l="T12" t="T13" r="T14" b="T15"/>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120889" name="Rectangle 36"/>
            <p:cNvSpPr>
              <a:spLocks noChangeArrowheads="1"/>
            </p:cNvSpPr>
            <p:nvPr/>
          </p:nvSpPr>
          <p:spPr bwMode="auto">
            <a:xfrm>
              <a:off x="2806" y="1730"/>
              <a:ext cx="146" cy="232"/>
            </a:xfrm>
            <a:prstGeom prst="rect">
              <a:avLst/>
            </a:prstGeom>
            <a:solidFill>
              <a:srgbClr val="808080"/>
            </a:solidFill>
            <a:ln w="9525">
              <a:noFill/>
              <a:miter lim="800000"/>
              <a:headEnd/>
              <a:tailEnd/>
            </a:ln>
          </p:spPr>
          <p:txBody>
            <a:bodyPr/>
            <a:lstStyle/>
            <a:p>
              <a:endParaRPr lang="en-US"/>
            </a:p>
          </p:txBody>
        </p:sp>
        <p:sp>
          <p:nvSpPr>
            <p:cNvPr id="120890" name="Rectangle 37"/>
            <p:cNvSpPr>
              <a:spLocks noChangeArrowheads="1"/>
            </p:cNvSpPr>
            <p:nvPr/>
          </p:nvSpPr>
          <p:spPr bwMode="auto">
            <a:xfrm>
              <a:off x="2806" y="1730"/>
              <a:ext cx="146" cy="232"/>
            </a:xfrm>
            <a:prstGeom prst="rect">
              <a:avLst/>
            </a:prstGeom>
            <a:noFill/>
            <a:ln w="1588" cap="rnd">
              <a:solidFill>
                <a:srgbClr val="000000"/>
              </a:solidFill>
              <a:round/>
              <a:headEnd/>
              <a:tailEnd/>
            </a:ln>
          </p:spPr>
          <p:txBody>
            <a:bodyPr/>
            <a:lstStyle/>
            <a:p>
              <a:endParaRPr lang="en-US"/>
            </a:p>
          </p:txBody>
        </p:sp>
        <p:sp>
          <p:nvSpPr>
            <p:cNvPr id="120891" name="Rectangle 38"/>
            <p:cNvSpPr>
              <a:spLocks noChangeArrowheads="1"/>
            </p:cNvSpPr>
            <p:nvPr/>
          </p:nvSpPr>
          <p:spPr bwMode="auto">
            <a:xfrm>
              <a:off x="2831" y="1992"/>
              <a:ext cx="97" cy="57"/>
            </a:xfrm>
            <a:prstGeom prst="rect">
              <a:avLst/>
            </a:prstGeom>
            <a:solidFill>
              <a:srgbClr val="808080"/>
            </a:solidFill>
            <a:ln w="9525">
              <a:noFill/>
              <a:miter lim="800000"/>
              <a:headEnd/>
              <a:tailEnd/>
            </a:ln>
          </p:spPr>
          <p:txBody>
            <a:bodyPr/>
            <a:lstStyle/>
            <a:p>
              <a:endParaRPr lang="en-US"/>
            </a:p>
          </p:txBody>
        </p:sp>
        <p:sp>
          <p:nvSpPr>
            <p:cNvPr id="120892" name="Rectangle 39"/>
            <p:cNvSpPr>
              <a:spLocks noChangeArrowheads="1"/>
            </p:cNvSpPr>
            <p:nvPr/>
          </p:nvSpPr>
          <p:spPr bwMode="auto">
            <a:xfrm>
              <a:off x="2831" y="1992"/>
              <a:ext cx="97" cy="57"/>
            </a:xfrm>
            <a:prstGeom prst="rect">
              <a:avLst/>
            </a:prstGeom>
            <a:noFill/>
            <a:ln w="1588" cap="rnd">
              <a:solidFill>
                <a:srgbClr val="000000"/>
              </a:solidFill>
              <a:round/>
              <a:headEnd/>
              <a:tailEnd/>
            </a:ln>
          </p:spPr>
          <p:txBody>
            <a:bodyPr/>
            <a:lstStyle/>
            <a:p>
              <a:endParaRPr lang="en-US"/>
            </a:p>
          </p:txBody>
        </p:sp>
        <p:sp>
          <p:nvSpPr>
            <p:cNvPr id="120893" name="Rectangle 40"/>
            <p:cNvSpPr>
              <a:spLocks noChangeArrowheads="1"/>
            </p:cNvSpPr>
            <p:nvPr/>
          </p:nvSpPr>
          <p:spPr bwMode="auto">
            <a:xfrm>
              <a:off x="2848" y="2049"/>
              <a:ext cx="62" cy="36"/>
            </a:xfrm>
            <a:prstGeom prst="rect">
              <a:avLst/>
            </a:prstGeom>
            <a:solidFill>
              <a:srgbClr val="808080"/>
            </a:solidFill>
            <a:ln w="9525">
              <a:noFill/>
              <a:miter lim="800000"/>
              <a:headEnd/>
              <a:tailEnd/>
            </a:ln>
          </p:spPr>
          <p:txBody>
            <a:bodyPr/>
            <a:lstStyle/>
            <a:p>
              <a:endParaRPr lang="en-US"/>
            </a:p>
          </p:txBody>
        </p:sp>
        <p:sp>
          <p:nvSpPr>
            <p:cNvPr id="120894" name="Rectangle 41"/>
            <p:cNvSpPr>
              <a:spLocks noChangeArrowheads="1"/>
            </p:cNvSpPr>
            <p:nvPr/>
          </p:nvSpPr>
          <p:spPr bwMode="auto">
            <a:xfrm>
              <a:off x="2848" y="2049"/>
              <a:ext cx="62" cy="36"/>
            </a:xfrm>
            <a:prstGeom prst="rect">
              <a:avLst/>
            </a:prstGeom>
            <a:noFill/>
            <a:ln w="1588" cap="rnd">
              <a:solidFill>
                <a:srgbClr val="000000"/>
              </a:solidFill>
              <a:round/>
              <a:headEnd/>
              <a:tailEnd/>
            </a:ln>
          </p:spPr>
          <p:txBody>
            <a:bodyPr/>
            <a:lstStyle/>
            <a:p>
              <a:endParaRPr lang="en-US"/>
            </a:p>
          </p:txBody>
        </p:sp>
        <p:sp>
          <p:nvSpPr>
            <p:cNvPr id="120895" name="Rectangle 42"/>
            <p:cNvSpPr>
              <a:spLocks noChangeArrowheads="1"/>
            </p:cNvSpPr>
            <p:nvPr/>
          </p:nvSpPr>
          <p:spPr bwMode="auto">
            <a:xfrm>
              <a:off x="2848" y="1962"/>
              <a:ext cx="62" cy="30"/>
            </a:xfrm>
            <a:prstGeom prst="rect">
              <a:avLst/>
            </a:prstGeom>
            <a:solidFill>
              <a:srgbClr val="808080"/>
            </a:solidFill>
            <a:ln w="9525">
              <a:noFill/>
              <a:miter lim="800000"/>
              <a:headEnd/>
              <a:tailEnd/>
            </a:ln>
          </p:spPr>
          <p:txBody>
            <a:bodyPr/>
            <a:lstStyle/>
            <a:p>
              <a:endParaRPr lang="en-US"/>
            </a:p>
          </p:txBody>
        </p:sp>
        <p:sp>
          <p:nvSpPr>
            <p:cNvPr id="120896" name="Rectangle 43"/>
            <p:cNvSpPr>
              <a:spLocks noChangeArrowheads="1"/>
            </p:cNvSpPr>
            <p:nvPr/>
          </p:nvSpPr>
          <p:spPr bwMode="auto">
            <a:xfrm>
              <a:off x="2848" y="1962"/>
              <a:ext cx="62" cy="30"/>
            </a:xfrm>
            <a:prstGeom prst="rect">
              <a:avLst/>
            </a:prstGeom>
            <a:noFill/>
            <a:ln w="1588" cap="rnd">
              <a:solidFill>
                <a:srgbClr val="000000"/>
              </a:solidFill>
              <a:round/>
              <a:headEnd/>
              <a:tailEnd/>
            </a:ln>
          </p:spPr>
          <p:txBody>
            <a:bodyPr/>
            <a:lstStyle/>
            <a:p>
              <a:endParaRPr lang="en-US"/>
            </a:p>
          </p:txBody>
        </p:sp>
        <p:sp>
          <p:nvSpPr>
            <p:cNvPr id="120897" name="Rectangle 44"/>
            <p:cNvSpPr>
              <a:spLocks noChangeArrowheads="1"/>
            </p:cNvSpPr>
            <p:nvPr/>
          </p:nvSpPr>
          <p:spPr bwMode="auto">
            <a:xfrm>
              <a:off x="2782" y="1759"/>
              <a:ext cx="146" cy="233"/>
            </a:xfrm>
            <a:prstGeom prst="rect">
              <a:avLst/>
            </a:prstGeom>
            <a:solidFill>
              <a:srgbClr val="808080"/>
            </a:solidFill>
            <a:ln w="9525">
              <a:noFill/>
              <a:miter lim="800000"/>
              <a:headEnd/>
              <a:tailEnd/>
            </a:ln>
          </p:spPr>
          <p:txBody>
            <a:bodyPr/>
            <a:lstStyle/>
            <a:p>
              <a:endParaRPr lang="en-US"/>
            </a:p>
          </p:txBody>
        </p:sp>
        <p:sp>
          <p:nvSpPr>
            <p:cNvPr id="120898" name="Rectangle 45"/>
            <p:cNvSpPr>
              <a:spLocks noChangeArrowheads="1"/>
            </p:cNvSpPr>
            <p:nvPr/>
          </p:nvSpPr>
          <p:spPr bwMode="auto">
            <a:xfrm>
              <a:off x="2782" y="1759"/>
              <a:ext cx="146" cy="233"/>
            </a:xfrm>
            <a:prstGeom prst="rect">
              <a:avLst/>
            </a:prstGeom>
            <a:noFill/>
            <a:ln w="1588" cap="rnd">
              <a:solidFill>
                <a:srgbClr val="000000"/>
              </a:solidFill>
              <a:round/>
              <a:headEnd/>
              <a:tailEnd/>
            </a:ln>
          </p:spPr>
          <p:txBody>
            <a:bodyPr/>
            <a:lstStyle/>
            <a:p>
              <a:endParaRPr lang="en-US"/>
            </a:p>
          </p:txBody>
        </p:sp>
        <p:sp>
          <p:nvSpPr>
            <p:cNvPr id="120899" name="Rectangle 46"/>
            <p:cNvSpPr>
              <a:spLocks noChangeArrowheads="1"/>
            </p:cNvSpPr>
            <p:nvPr/>
          </p:nvSpPr>
          <p:spPr bwMode="auto">
            <a:xfrm>
              <a:off x="2806" y="2021"/>
              <a:ext cx="97" cy="57"/>
            </a:xfrm>
            <a:prstGeom prst="rect">
              <a:avLst/>
            </a:prstGeom>
            <a:solidFill>
              <a:srgbClr val="808080"/>
            </a:solidFill>
            <a:ln w="9525">
              <a:noFill/>
              <a:miter lim="800000"/>
              <a:headEnd/>
              <a:tailEnd/>
            </a:ln>
          </p:spPr>
          <p:txBody>
            <a:bodyPr/>
            <a:lstStyle/>
            <a:p>
              <a:endParaRPr lang="en-US"/>
            </a:p>
          </p:txBody>
        </p:sp>
        <p:sp>
          <p:nvSpPr>
            <p:cNvPr id="120900" name="Rectangle 47"/>
            <p:cNvSpPr>
              <a:spLocks noChangeArrowheads="1"/>
            </p:cNvSpPr>
            <p:nvPr/>
          </p:nvSpPr>
          <p:spPr bwMode="auto">
            <a:xfrm>
              <a:off x="2806" y="2021"/>
              <a:ext cx="97" cy="57"/>
            </a:xfrm>
            <a:prstGeom prst="rect">
              <a:avLst/>
            </a:prstGeom>
            <a:noFill/>
            <a:ln w="1588" cap="rnd">
              <a:solidFill>
                <a:srgbClr val="000000"/>
              </a:solidFill>
              <a:round/>
              <a:headEnd/>
              <a:tailEnd/>
            </a:ln>
          </p:spPr>
          <p:txBody>
            <a:bodyPr/>
            <a:lstStyle/>
            <a:p>
              <a:endParaRPr lang="en-US"/>
            </a:p>
          </p:txBody>
        </p:sp>
        <p:sp>
          <p:nvSpPr>
            <p:cNvPr id="120901" name="Rectangle 48"/>
            <p:cNvSpPr>
              <a:spLocks noChangeArrowheads="1"/>
            </p:cNvSpPr>
            <p:nvPr/>
          </p:nvSpPr>
          <p:spPr bwMode="auto">
            <a:xfrm>
              <a:off x="2824" y="2078"/>
              <a:ext cx="61" cy="36"/>
            </a:xfrm>
            <a:prstGeom prst="rect">
              <a:avLst/>
            </a:prstGeom>
            <a:solidFill>
              <a:srgbClr val="808080"/>
            </a:solidFill>
            <a:ln w="9525">
              <a:noFill/>
              <a:miter lim="800000"/>
              <a:headEnd/>
              <a:tailEnd/>
            </a:ln>
          </p:spPr>
          <p:txBody>
            <a:bodyPr/>
            <a:lstStyle/>
            <a:p>
              <a:endParaRPr lang="en-US"/>
            </a:p>
          </p:txBody>
        </p:sp>
        <p:sp>
          <p:nvSpPr>
            <p:cNvPr id="120902" name="Rectangle 49"/>
            <p:cNvSpPr>
              <a:spLocks noChangeArrowheads="1"/>
            </p:cNvSpPr>
            <p:nvPr/>
          </p:nvSpPr>
          <p:spPr bwMode="auto">
            <a:xfrm>
              <a:off x="2824" y="2078"/>
              <a:ext cx="61" cy="36"/>
            </a:xfrm>
            <a:prstGeom prst="rect">
              <a:avLst/>
            </a:prstGeom>
            <a:noFill/>
            <a:ln w="1588" cap="rnd">
              <a:solidFill>
                <a:srgbClr val="000000"/>
              </a:solidFill>
              <a:round/>
              <a:headEnd/>
              <a:tailEnd/>
            </a:ln>
          </p:spPr>
          <p:txBody>
            <a:bodyPr/>
            <a:lstStyle/>
            <a:p>
              <a:endParaRPr lang="en-US"/>
            </a:p>
          </p:txBody>
        </p:sp>
        <p:sp>
          <p:nvSpPr>
            <p:cNvPr id="120903" name="Rectangle 50"/>
            <p:cNvSpPr>
              <a:spLocks noChangeArrowheads="1"/>
            </p:cNvSpPr>
            <p:nvPr/>
          </p:nvSpPr>
          <p:spPr bwMode="auto">
            <a:xfrm>
              <a:off x="2824" y="1992"/>
              <a:ext cx="61" cy="29"/>
            </a:xfrm>
            <a:prstGeom prst="rect">
              <a:avLst/>
            </a:prstGeom>
            <a:solidFill>
              <a:srgbClr val="808080"/>
            </a:solidFill>
            <a:ln w="9525">
              <a:noFill/>
              <a:miter lim="800000"/>
              <a:headEnd/>
              <a:tailEnd/>
            </a:ln>
          </p:spPr>
          <p:txBody>
            <a:bodyPr/>
            <a:lstStyle/>
            <a:p>
              <a:endParaRPr lang="en-US"/>
            </a:p>
          </p:txBody>
        </p:sp>
        <p:sp>
          <p:nvSpPr>
            <p:cNvPr id="120904" name="Rectangle 51"/>
            <p:cNvSpPr>
              <a:spLocks noChangeArrowheads="1"/>
            </p:cNvSpPr>
            <p:nvPr/>
          </p:nvSpPr>
          <p:spPr bwMode="auto">
            <a:xfrm>
              <a:off x="2824" y="1992"/>
              <a:ext cx="61" cy="29"/>
            </a:xfrm>
            <a:prstGeom prst="rect">
              <a:avLst/>
            </a:prstGeom>
            <a:noFill/>
            <a:ln w="1588" cap="rnd">
              <a:solidFill>
                <a:srgbClr val="000000"/>
              </a:solidFill>
              <a:round/>
              <a:headEnd/>
              <a:tailEnd/>
            </a:ln>
          </p:spPr>
          <p:txBody>
            <a:bodyPr/>
            <a:lstStyle/>
            <a:p>
              <a:endParaRPr lang="en-US"/>
            </a:p>
          </p:txBody>
        </p:sp>
        <p:sp>
          <p:nvSpPr>
            <p:cNvPr id="120906" name="Freeform 53"/>
            <p:cNvSpPr>
              <a:spLocks/>
            </p:cNvSpPr>
            <p:nvPr/>
          </p:nvSpPr>
          <p:spPr bwMode="auto">
            <a:xfrm>
              <a:off x="2855" y="1664"/>
              <a:ext cx="36" cy="66"/>
            </a:xfrm>
            <a:custGeom>
              <a:avLst/>
              <a:gdLst>
                <a:gd name="T0" fmla="*/ 0 w 85"/>
                <a:gd name="T1" fmla="*/ 5 h 142"/>
                <a:gd name="T2" fmla="*/ 35 w 85"/>
                <a:gd name="T3" fmla="*/ 65 h 142"/>
                <a:gd name="T4" fmla="*/ 51 w 85"/>
                <a:gd name="T5" fmla="*/ 0 h 142"/>
                <a:gd name="T6" fmla="*/ 0 w 85"/>
                <a:gd name="T7" fmla="*/ 5 h 142"/>
                <a:gd name="T8" fmla="*/ 0 60000 65536"/>
                <a:gd name="T9" fmla="*/ 0 60000 65536"/>
                <a:gd name="T10" fmla="*/ 0 60000 65536"/>
                <a:gd name="T11" fmla="*/ 0 60000 65536"/>
                <a:gd name="T12" fmla="*/ 0 w 85"/>
                <a:gd name="T13" fmla="*/ 0 h 142"/>
                <a:gd name="T14" fmla="*/ 85 w 85"/>
                <a:gd name="T15" fmla="*/ 142 h 142"/>
              </a:gdLst>
              <a:ahLst/>
              <a:cxnLst>
                <a:cxn ang="T8">
                  <a:pos x="T0" y="T1"/>
                </a:cxn>
                <a:cxn ang="T9">
                  <a:pos x="T2" y="T3"/>
                </a:cxn>
                <a:cxn ang="T10">
                  <a:pos x="T4" y="T5"/>
                </a:cxn>
                <a:cxn ang="T11">
                  <a:pos x="T6" y="T7"/>
                </a:cxn>
              </a:cxnLst>
              <a:rect l="T12" t="T13" r="T14" b="T15"/>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120908" name="Freeform 55"/>
            <p:cNvSpPr>
              <a:spLocks/>
            </p:cNvSpPr>
            <p:nvPr/>
          </p:nvSpPr>
          <p:spPr bwMode="auto">
            <a:xfrm>
              <a:off x="2831" y="1694"/>
              <a:ext cx="35" cy="65"/>
            </a:xfrm>
            <a:custGeom>
              <a:avLst/>
              <a:gdLst>
                <a:gd name="T0" fmla="*/ 0 w 85"/>
                <a:gd name="T1" fmla="*/ 5 h 141"/>
                <a:gd name="T2" fmla="*/ 34 w 85"/>
                <a:gd name="T3" fmla="*/ 64 h 141"/>
                <a:gd name="T4" fmla="*/ 51 w 85"/>
                <a:gd name="T5" fmla="*/ 0 h 141"/>
                <a:gd name="T6" fmla="*/ 0 w 85"/>
                <a:gd name="T7" fmla="*/ 5 h 141"/>
                <a:gd name="T8" fmla="*/ 0 60000 65536"/>
                <a:gd name="T9" fmla="*/ 0 60000 65536"/>
                <a:gd name="T10" fmla="*/ 0 60000 65536"/>
                <a:gd name="T11" fmla="*/ 0 60000 65536"/>
                <a:gd name="T12" fmla="*/ 0 w 85"/>
                <a:gd name="T13" fmla="*/ 0 h 141"/>
                <a:gd name="T14" fmla="*/ 85 w 85"/>
                <a:gd name="T15" fmla="*/ 141 h 141"/>
              </a:gdLst>
              <a:ahLst/>
              <a:cxnLst>
                <a:cxn ang="T8">
                  <a:pos x="T0" y="T1"/>
                </a:cxn>
                <a:cxn ang="T9">
                  <a:pos x="T2" y="T3"/>
                </a:cxn>
                <a:cxn ang="T10">
                  <a:pos x="T4" y="T5"/>
                </a:cxn>
                <a:cxn ang="T11">
                  <a:pos x="T6" y="T7"/>
                </a:cxn>
              </a:cxnLst>
              <a:rect l="T12" t="T13" r="T14" b="T15"/>
              <a:pathLst>
                <a:path w="85" h="141">
                  <a:moveTo>
                    <a:pt x="0" y="10"/>
                  </a:moveTo>
                  <a:lnTo>
                    <a:pt x="57" y="141"/>
                  </a:lnTo>
                  <a:lnTo>
                    <a:pt x="85" y="0"/>
                  </a:lnTo>
                  <a:lnTo>
                    <a:pt x="0" y="10"/>
                  </a:lnTo>
                  <a:close/>
                </a:path>
              </a:pathLst>
            </a:custGeom>
            <a:solidFill>
              <a:srgbClr val="0000FF"/>
            </a:solidFill>
            <a:ln w="9525">
              <a:noFill/>
              <a:round/>
              <a:headEnd/>
              <a:tailEnd/>
            </a:ln>
          </p:spPr>
          <p:txBody>
            <a:bodyPr/>
            <a:lstStyle/>
            <a:p>
              <a:endParaRPr lang="en-US"/>
            </a:p>
          </p:txBody>
        </p:sp>
        <p:sp>
          <p:nvSpPr>
            <p:cNvPr id="121085" name="Line 232"/>
            <p:cNvSpPr>
              <a:spLocks noChangeShapeType="1"/>
            </p:cNvSpPr>
            <p:nvPr/>
          </p:nvSpPr>
          <p:spPr bwMode="auto">
            <a:xfrm flipH="1">
              <a:off x="2784" y="2117"/>
              <a:ext cx="80" cy="1243"/>
            </a:xfrm>
            <a:prstGeom prst="line">
              <a:avLst/>
            </a:prstGeom>
            <a:noFill/>
            <a:ln w="19050">
              <a:solidFill>
                <a:schemeClr val="tx1"/>
              </a:solidFill>
              <a:round/>
              <a:headEnd/>
              <a:tailEnd/>
            </a:ln>
          </p:spPr>
          <p:txBody>
            <a:bodyPr/>
            <a:lstStyle/>
            <a:p>
              <a:endParaRPr lang="en-US"/>
            </a:p>
          </p:txBody>
        </p:sp>
        <p:sp>
          <p:nvSpPr>
            <p:cNvPr id="121086" name="Line 233"/>
            <p:cNvSpPr>
              <a:spLocks noChangeShapeType="1"/>
            </p:cNvSpPr>
            <p:nvPr/>
          </p:nvSpPr>
          <p:spPr bwMode="auto">
            <a:xfrm>
              <a:off x="2864" y="2117"/>
              <a:ext cx="112" cy="1483"/>
            </a:xfrm>
            <a:prstGeom prst="line">
              <a:avLst/>
            </a:prstGeom>
            <a:noFill/>
            <a:ln w="19050">
              <a:solidFill>
                <a:schemeClr val="tx1"/>
              </a:solidFill>
              <a:round/>
              <a:headEnd/>
              <a:tailEnd/>
            </a:ln>
          </p:spPr>
          <p:txBody>
            <a:bodyPr/>
            <a:lstStyle/>
            <a:p>
              <a:endParaRPr lang="en-US"/>
            </a:p>
          </p:txBody>
        </p:sp>
        <p:sp>
          <p:nvSpPr>
            <p:cNvPr id="121087" name="Line 234"/>
            <p:cNvSpPr>
              <a:spLocks noChangeShapeType="1"/>
            </p:cNvSpPr>
            <p:nvPr/>
          </p:nvSpPr>
          <p:spPr bwMode="auto">
            <a:xfrm>
              <a:off x="2864" y="2117"/>
              <a:ext cx="16" cy="1387"/>
            </a:xfrm>
            <a:prstGeom prst="line">
              <a:avLst/>
            </a:prstGeom>
            <a:noFill/>
            <a:ln w="19050">
              <a:solidFill>
                <a:schemeClr val="tx1"/>
              </a:solidFill>
              <a:round/>
              <a:headEnd/>
              <a:tailEnd/>
            </a:ln>
          </p:spPr>
          <p:txBody>
            <a:bodyPr/>
            <a:lstStyle/>
            <a:p>
              <a:endParaRPr lang="en-US"/>
            </a:p>
          </p:txBody>
        </p:sp>
        <p:sp>
          <p:nvSpPr>
            <p:cNvPr id="121088" name="Line 256"/>
            <p:cNvSpPr>
              <a:spLocks noChangeShapeType="1"/>
            </p:cNvSpPr>
            <p:nvPr/>
          </p:nvSpPr>
          <p:spPr bwMode="auto">
            <a:xfrm>
              <a:off x="1716" y="2121"/>
              <a:ext cx="12" cy="1047"/>
            </a:xfrm>
            <a:prstGeom prst="line">
              <a:avLst/>
            </a:prstGeom>
            <a:noFill/>
            <a:ln w="38100">
              <a:solidFill>
                <a:srgbClr val="E52707"/>
              </a:solidFill>
              <a:round/>
              <a:headEnd/>
              <a:tailEnd type="triangle" w="med" len="med"/>
            </a:ln>
            <a:effectLst/>
          </p:spPr>
          <p:txBody>
            <a:bodyPr/>
            <a:lstStyle/>
            <a:p>
              <a:endParaRPr lang="en-US"/>
            </a:p>
          </p:txBody>
        </p:sp>
        <p:sp>
          <p:nvSpPr>
            <p:cNvPr id="121089" name="Line 257"/>
            <p:cNvSpPr>
              <a:spLocks noChangeShapeType="1"/>
            </p:cNvSpPr>
            <p:nvPr/>
          </p:nvSpPr>
          <p:spPr bwMode="auto">
            <a:xfrm flipH="1" flipV="1">
              <a:off x="1536" y="2083"/>
              <a:ext cx="144" cy="1133"/>
            </a:xfrm>
            <a:prstGeom prst="line">
              <a:avLst/>
            </a:prstGeom>
            <a:noFill/>
            <a:ln w="38100">
              <a:solidFill>
                <a:srgbClr val="E52707"/>
              </a:solidFill>
              <a:prstDash val="sysDot"/>
              <a:round/>
              <a:headEnd/>
              <a:tailEnd type="triangle" w="med" len="med"/>
            </a:ln>
            <a:effectLst/>
          </p:spPr>
          <p:txBody>
            <a:bodyPr/>
            <a:lstStyle/>
            <a:p>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pic>
        <p:nvPicPr>
          <p:cNvPr id="62466" name="Picture 3" descr="bindweed control2"/>
          <p:cNvPicPr>
            <a:picLocks noChangeAspect="1" noChangeArrowheads="1"/>
          </p:cNvPicPr>
          <p:nvPr/>
        </p:nvPicPr>
        <p:blipFill>
          <a:blip r:embed="rId3"/>
          <a:srcRect/>
          <a:stretch>
            <a:fillRect/>
          </a:stretch>
        </p:blipFill>
        <p:spPr bwMode="auto">
          <a:xfrm>
            <a:off x="4418013" y="2508250"/>
            <a:ext cx="2211387" cy="1379538"/>
          </a:xfrm>
          <a:prstGeom prst="rect">
            <a:avLst/>
          </a:prstGeom>
          <a:noFill/>
          <a:ln w="28575">
            <a:solidFill>
              <a:srgbClr val="99CCFF"/>
            </a:solidFill>
            <a:miter lim="800000"/>
            <a:headEnd/>
            <a:tailEnd/>
          </a:ln>
        </p:spPr>
      </p:pic>
      <p:pic>
        <p:nvPicPr>
          <p:cNvPr id="62467" name="Picture 4" descr="Brandi sprayer"/>
          <p:cNvPicPr>
            <a:picLocks noChangeAspect="1" noChangeArrowheads="1"/>
          </p:cNvPicPr>
          <p:nvPr/>
        </p:nvPicPr>
        <p:blipFill>
          <a:blip r:embed="rId4"/>
          <a:srcRect/>
          <a:stretch>
            <a:fillRect/>
          </a:stretch>
        </p:blipFill>
        <p:spPr bwMode="auto">
          <a:xfrm>
            <a:off x="2438400" y="2027238"/>
            <a:ext cx="2468563" cy="1509712"/>
          </a:xfrm>
          <a:prstGeom prst="rect">
            <a:avLst/>
          </a:prstGeom>
          <a:noFill/>
          <a:ln w="28575">
            <a:solidFill>
              <a:srgbClr val="99CCFF"/>
            </a:solidFill>
            <a:miter lim="800000"/>
            <a:headEnd/>
            <a:tailEnd/>
          </a:ln>
        </p:spPr>
      </p:pic>
      <p:sp>
        <p:nvSpPr>
          <p:cNvPr id="62468" name="Line 6"/>
          <p:cNvSpPr>
            <a:spLocks noChangeShapeType="1"/>
          </p:cNvSpPr>
          <p:nvPr/>
        </p:nvSpPr>
        <p:spPr bwMode="auto">
          <a:xfrm>
            <a:off x="5070475" y="2293938"/>
            <a:ext cx="584200" cy="0"/>
          </a:xfrm>
          <a:prstGeom prst="line">
            <a:avLst/>
          </a:prstGeom>
          <a:noFill/>
          <a:ln w="9525">
            <a:solidFill>
              <a:srgbClr val="EAEAEA"/>
            </a:solidFill>
            <a:round/>
            <a:headEnd/>
            <a:tailEnd type="triangle" w="lg" len="lg"/>
          </a:ln>
        </p:spPr>
        <p:txBody>
          <a:bodyPr wrap="none"/>
          <a:lstStyle/>
          <a:p>
            <a:endParaRPr lang="en-US"/>
          </a:p>
        </p:txBody>
      </p:sp>
      <p:sp>
        <p:nvSpPr>
          <p:cNvPr id="10" name="Right Arrow 9"/>
          <p:cNvSpPr/>
          <p:nvPr/>
        </p:nvSpPr>
        <p:spPr>
          <a:xfrm>
            <a:off x="1295400" y="4114800"/>
            <a:ext cx="64008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470" name="TextBox 11"/>
          <p:cNvSpPr txBox="1">
            <a:spLocks noChangeArrowheads="1"/>
          </p:cNvSpPr>
          <p:nvPr/>
        </p:nvSpPr>
        <p:spPr bwMode="auto">
          <a:xfrm>
            <a:off x="1447800" y="3657600"/>
            <a:ext cx="1600200" cy="523875"/>
          </a:xfrm>
          <a:prstGeom prst="rect">
            <a:avLst/>
          </a:prstGeom>
          <a:noFill/>
          <a:ln w="9525">
            <a:noFill/>
            <a:miter lim="800000"/>
            <a:headEnd/>
            <a:tailEnd/>
          </a:ln>
        </p:spPr>
        <p:txBody>
          <a:bodyPr>
            <a:spAutoFit/>
          </a:bodyPr>
          <a:lstStyle/>
          <a:p>
            <a:r>
              <a:rPr lang="en-US" sz="2800" b="1">
                <a:solidFill>
                  <a:srgbClr val="000000"/>
                </a:solidFill>
              </a:rPr>
              <a:t>1991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63490" name="Line 6"/>
          <p:cNvSpPr>
            <a:spLocks noChangeShapeType="1"/>
          </p:cNvSpPr>
          <p:nvPr/>
        </p:nvSpPr>
        <p:spPr bwMode="auto">
          <a:xfrm>
            <a:off x="5070475" y="2293938"/>
            <a:ext cx="584200" cy="0"/>
          </a:xfrm>
          <a:prstGeom prst="line">
            <a:avLst/>
          </a:prstGeom>
          <a:noFill/>
          <a:ln w="9525">
            <a:solidFill>
              <a:srgbClr val="EAEAEA"/>
            </a:solidFill>
            <a:round/>
            <a:headEnd/>
            <a:tailEnd type="triangle" w="lg" len="lg"/>
          </a:ln>
        </p:spPr>
        <p:txBody>
          <a:bodyPr wrap="none"/>
          <a:lstStyle/>
          <a:p>
            <a:endParaRPr lang="en-US"/>
          </a:p>
        </p:txBody>
      </p:sp>
      <p:sp>
        <p:nvSpPr>
          <p:cNvPr id="10" name="Right Arrow 9"/>
          <p:cNvSpPr/>
          <p:nvPr/>
        </p:nvSpPr>
        <p:spPr>
          <a:xfrm>
            <a:off x="6477000" y="4114800"/>
            <a:ext cx="20574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492" name="TextBox 11"/>
          <p:cNvSpPr txBox="1">
            <a:spLocks noChangeArrowheads="1"/>
          </p:cNvSpPr>
          <p:nvPr/>
        </p:nvSpPr>
        <p:spPr bwMode="auto">
          <a:xfrm>
            <a:off x="1447800" y="4038600"/>
            <a:ext cx="1600200" cy="523875"/>
          </a:xfrm>
          <a:prstGeom prst="rect">
            <a:avLst/>
          </a:prstGeom>
          <a:noFill/>
          <a:ln w="9525">
            <a:noFill/>
            <a:miter lim="800000"/>
            <a:headEnd/>
            <a:tailEnd/>
          </a:ln>
        </p:spPr>
        <p:txBody>
          <a:bodyPr>
            <a:spAutoFit/>
          </a:bodyPr>
          <a:lstStyle/>
          <a:p>
            <a:r>
              <a:rPr lang="en-US" sz="2800" b="1">
                <a:solidFill>
                  <a:srgbClr val="000000"/>
                </a:solidFill>
              </a:rPr>
              <a:t>1992</a:t>
            </a:r>
          </a:p>
        </p:txBody>
      </p:sp>
      <p:pic>
        <p:nvPicPr>
          <p:cNvPr id="63493" name="Picture 4"/>
          <p:cNvPicPr>
            <a:picLocks noChangeAspect="1" noChangeArrowheads="1"/>
          </p:cNvPicPr>
          <p:nvPr/>
        </p:nvPicPr>
        <p:blipFill>
          <a:blip r:embed="rId3"/>
          <a:srcRect/>
          <a:stretch>
            <a:fillRect/>
          </a:stretch>
        </p:blipFill>
        <p:spPr bwMode="auto">
          <a:xfrm>
            <a:off x="4038600" y="1752600"/>
            <a:ext cx="2511425" cy="2133600"/>
          </a:xfrm>
          <a:prstGeom prst="rect">
            <a:avLst/>
          </a:prstGeom>
          <a:noFill/>
          <a:ln w="28575">
            <a:solidFill>
              <a:srgbClr val="00FFFF"/>
            </a:solidFill>
            <a:miter lim="800000"/>
            <a:headEnd/>
            <a:tailEnd/>
          </a:ln>
        </p:spPr>
      </p:pic>
      <p:sp>
        <p:nvSpPr>
          <p:cNvPr id="63494" name="Line 6"/>
          <p:cNvSpPr>
            <a:spLocks noChangeShapeType="1"/>
          </p:cNvSpPr>
          <p:nvPr/>
        </p:nvSpPr>
        <p:spPr bwMode="auto">
          <a:xfrm>
            <a:off x="8715375" y="2847975"/>
            <a:ext cx="315913" cy="0"/>
          </a:xfrm>
          <a:prstGeom prst="line">
            <a:avLst/>
          </a:prstGeom>
          <a:noFill/>
          <a:ln w="9525">
            <a:solidFill>
              <a:srgbClr val="EAEAEA"/>
            </a:solidFill>
            <a:round/>
            <a:headEnd/>
            <a:tailEnd type="triangle" w="lg" len="lg"/>
          </a:ln>
        </p:spPr>
        <p:txBody>
          <a:bodyPr wrap="none"/>
          <a:lstStyle/>
          <a:p>
            <a:endParaRPr lang="en-US"/>
          </a:p>
        </p:txBody>
      </p:sp>
      <p:pic>
        <p:nvPicPr>
          <p:cNvPr id="63495" name="Picture 7" descr="vrt2"/>
          <p:cNvPicPr>
            <a:picLocks noChangeAspect="1" noChangeArrowheads="1"/>
          </p:cNvPicPr>
          <p:nvPr/>
        </p:nvPicPr>
        <p:blipFill>
          <a:blip r:embed="rId4"/>
          <a:srcRect/>
          <a:stretch>
            <a:fillRect/>
          </a:stretch>
        </p:blipFill>
        <p:spPr bwMode="auto">
          <a:xfrm>
            <a:off x="6781800" y="1600200"/>
            <a:ext cx="1619250" cy="2286000"/>
          </a:xfrm>
          <a:prstGeom prst="rect">
            <a:avLst/>
          </a:prstGeom>
          <a:noFill/>
          <a:ln w="28575">
            <a:solidFill>
              <a:srgbClr val="99CCFF"/>
            </a:solidFill>
            <a:miter lim="800000"/>
            <a:headEnd/>
            <a:tailEnd/>
          </a:ln>
        </p:spPr>
      </p:pic>
      <p:sp>
        <p:nvSpPr>
          <p:cNvPr id="63496" name="Text Box 10"/>
          <p:cNvSpPr txBox="1">
            <a:spLocks noChangeArrowheads="1"/>
          </p:cNvSpPr>
          <p:nvPr/>
        </p:nvSpPr>
        <p:spPr bwMode="auto">
          <a:xfrm>
            <a:off x="533400" y="1676400"/>
            <a:ext cx="3276600" cy="2262188"/>
          </a:xfrm>
          <a:prstGeom prst="rect">
            <a:avLst/>
          </a:prstGeom>
          <a:solidFill>
            <a:srgbClr val="FFFF66"/>
          </a:solidFill>
          <a:ln w="9525">
            <a:noFill/>
            <a:miter lim="800000"/>
            <a:headEnd/>
            <a:tailEnd/>
          </a:ln>
        </p:spPr>
        <p:txBody>
          <a:bodyPr lIns="45720" tIns="22860" rIns="45720" bIns="22860">
            <a:spAutoFit/>
          </a:bodyPr>
          <a:lstStyle/>
          <a:p>
            <a:pPr defTabSz="457200">
              <a:spcBef>
                <a:spcPct val="50000"/>
              </a:spcBef>
            </a:pPr>
            <a:r>
              <a:rPr lang="en-US" sz="1600"/>
              <a:t>First discussion between the Departments of Plant and Soil Sciences and Biosystems and Agricultural Engineering  concerning the possibility of sensing biomass in wheat and bermudagrass.  Biomass was to be used as an indicator of nutrient need (based on removal).</a:t>
            </a:r>
          </a:p>
        </p:txBody>
      </p:sp>
      <p:sp>
        <p:nvSpPr>
          <p:cNvPr id="21" name="Rectangle 20"/>
          <p:cNvSpPr/>
          <p:nvPr/>
        </p:nvSpPr>
        <p:spPr>
          <a:xfrm>
            <a:off x="2590800" y="4191000"/>
            <a:ext cx="28956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457200" y="4191000"/>
            <a:ext cx="9906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499" name="TextBox 22"/>
          <p:cNvSpPr txBox="1">
            <a:spLocks noChangeArrowheads="1"/>
          </p:cNvSpPr>
          <p:nvPr/>
        </p:nvSpPr>
        <p:spPr bwMode="auto">
          <a:xfrm>
            <a:off x="5486400" y="4038600"/>
            <a:ext cx="990600" cy="523875"/>
          </a:xfrm>
          <a:prstGeom prst="rect">
            <a:avLst/>
          </a:prstGeom>
          <a:noFill/>
          <a:ln w="9525">
            <a:noFill/>
            <a:miter lim="800000"/>
            <a:headEnd/>
            <a:tailEnd/>
          </a:ln>
        </p:spPr>
        <p:txBody>
          <a:bodyPr>
            <a:spAutoFit/>
          </a:bodyPr>
          <a:lstStyle/>
          <a:p>
            <a:r>
              <a:rPr lang="en-US" sz="2800" b="1">
                <a:solidFill>
                  <a:srgbClr val="000000"/>
                </a:solidFill>
              </a:rPr>
              <a:t>1993</a:t>
            </a:r>
          </a:p>
        </p:txBody>
      </p:sp>
      <p:pic>
        <p:nvPicPr>
          <p:cNvPr id="63500" name="Picture 17" descr="PhD1620 on ATV.JPG"/>
          <p:cNvPicPr>
            <a:picLocks noChangeAspect="1"/>
          </p:cNvPicPr>
          <p:nvPr/>
        </p:nvPicPr>
        <p:blipFill>
          <a:blip r:embed="rId5"/>
          <a:srcRect/>
          <a:stretch>
            <a:fillRect/>
          </a:stretch>
        </p:blipFill>
        <p:spPr bwMode="auto">
          <a:xfrm>
            <a:off x="3048000" y="4495800"/>
            <a:ext cx="2571750" cy="168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91400" cy="1096962"/>
          </a:xfrm>
        </p:spPr>
        <p:txBody>
          <a:bodyPr>
            <a:normAutofit/>
          </a:bodyPr>
          <a:lstStyle/>
          <a:p>
            <a:r>
              <a:rPr lang="en-US" sz="3000" smtClean="0"/>
              <a:t>Evolution of the Science and Technology </a:t>
            </a:r>
            <a:r>
              <a:rPr lang="en-US" sz="2400" smtClean="0"/>
              <a:t>–</a:t>
            </a:r>
            <a:r>
              <a:rPr lang="en-US" sz="2600" smtClean="0"/>
              <a:t> The Original R&amp;D Team</a:t>
            </a:r>
          </a:p>
        </p:txBody>
      </p:sp>
      <p:grpSp>
        <p:nvGrpSpPr>
          <p:cNvPr id="64527" name="Group 15"/>
          <p:cNvGrpSpPr>
            <a:grpSpLocks/>
          </p:cNvGrpSpPr>
          <p:nvPr/>
        </p:nvGrpSpPr>
        <p:grpSpPr bwMode="auto">
          <a:xfrm>
            <a:off x="2362200" y="3276600"/>
            <a:ext cx="4495800" cy="1524000"/>
            <a:chOff x="1248" y="1872"/>
            <a:chExt cx="2448" cy="720"/>
          </a:xfrm>
        </p:grpSpPr>
        <p:grpSp>
          <p:nvGrpSpPr>
            <p:cNvPr id="64514" name="Group 18"/>
            <p:cNvGrpSpPr>
              <a:grpSpLocks/>
            </p:cNvGrpSpPr>
            <p:nvPr/>
          </p:nvGrpSpPr>
          <p:grpSpPr bwMode="auto">
            <a:xfrm>
              <a:off x="1296" y="1920"/>
              <a:ext cx="2400" cy="565"/>
              <a:chOff x="3276600" y="3135868"/>
              <a:chExt cx="3810000" cy="896096"/>
            </a:xfrm>
          </p:grpSpPr>
          <p:sp>
            <p:nvSpPr>
              <p:cNvPr id="64521" name="TextBox 4"/>
              <p:cNvSpPr txBox="1">
                <a:spLocks noChangeArrowheads="1"/>
              </p:cNvSpPr>
              <p:nvPr/>
            </p:nvSpPr>
            <p:spPr bwMode="auto">
              <a:xfrm>
                <a:off x="4267529" y="3135868"/>
                <a:ext cx="1447965" cy="297509"/>
              </a:xfrm>
              <a:prstGeom prst="rect">
                <a:avLst/>
              </a:prstGeom>
              <a:noFill/>
              <a:ln w="9525">
                <a:noFill/>
                <a:miter lim="800000"/>
                <a:headEnd/>
                <a:tailEnd/>
              </a:ln>
            </p:spPr>
            <p:txBody>
              <a:bodyPr>
                <a:spAutoFit/>
              </a:bodyPr>
              <a:lstStyle/>
              <a:p>
                <a:r>
                  <a:rPr lang="en-US"/>
                  <a:t> </a:t>
                </a:r>
                <a:r>
                  <a:rPr lang="en-US" sz="2000" b="1"/>
                  <a:t>Bill Raun</a:t>
                </a:r>
              </a:p>
            </p:txBody>
          </p:sp>
          <p:sp>
            <p:nvSpPr>
              <p:cNvPr id="64522" name="TextBox 8"/>
              <p:cNvSpPr txBox="1">
                <a:spLocks noChangeArrowheads="1"/>
              </p:cNvSpPr>
              <p:nvPr/>
            </p:nvSpPr>
            <p:spPr bwMode="auto">
              <a:xfrm>
                <a:off x="3276600" y="3734455"/>
                <a:ext cx="1600310" cy="297509"/>
              </a:xfrm>
              <a:prstGeom prst="rect">
                <a:avLst/>
              </a:prstGeom>
              <a:noFill/>
              <a:ln w="9525">
                <a:noFill/>
                <a:miter lim="800000"/>
                <a:headEnd/>
                <a:tailEnd/>
              </a:ln>
            </p:spPr>
            <p:txBody>
              <a:bodyPr>
                <a:spAutoFit/>
              </a:bodyPr>
              <a:lstStyle/>
              <a:p>
                <a:r>
                  <a:rPr lang="en-US" sz="2000" b="1"/>
                  <a:t>John Solie</a:t>
                </a:r>
              </a:p>
            </p:txBody>
          </p:sp>
          <p:sp>
            <p:nvSpPr>
              <p:cNvPr id="64523" name="TextBox 9"/>
              <p:cNvSpPr txBox="1">
                <a:spLocks noChangeArrowheads="1"/>
              </p:cNvSpPr>
              <p:nvPr/>
            </p:nvSpPr>
            <p:spPr bwMode="auto">
              <a:xfrm>
                <a:off x="5104741" y="3734455"/>
                <a:ext cx="1981859" cy="297509"/>
              </a:xfrm>
              <a:prstGeom prst="rect">
                <a:avLst/>
              </a:prstGeom>
              <a:noFill/>
              <a:ln w="9525">
                <a:noFill/>
                <a:miter lim="800000"/>
                <a:headEnd/>
                <a:tailEnd/>
              </a:ln>
            </p:spPr>
            <p:txBody>
              <a:bodyPr>
                <a:spAutoFit/>
              </a:bodyPr>
              <a:lstStyle/>
              <a:p>
                <a:r>
                  <a:rPr lang="en-US" sz="2000" b="1"/>
                  <a:t>Marvin Stone</a:t>
                </a:r>
              </a:p>
            </p:txBody>
          </p:sp>
          <p:cxnSp>
            <p:nvCxnSpPr>
              <p:cNvPr id="12" name="Straight Connector 11"/>
              <p:cNvCxnSpPr/>
              <p:nvPr/>
            </p:nvCxnSpPr>
            <p:spPr>
              <a:xfrm rot="5400000" flipH="1" flipV="1">
                <a:off x="4686278" y="3695440"/>
                <a:ext cx="380642" cy="13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648120" y="3886448"/>
                <a:ext cx="456957" cy="11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1248" y="1872"/>
              <a:ext cx="2352" cy="7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65538" name="Line 6"/>
          <p:cNvSpPr>
            <a:spLocks noChangeShapeType="1"/>
          </p:cNvSpPr>
          <p:nvPr/>
        </p:nvSpPr>
        <p:spPr bwMode="auto">
          <a:xfrm>
            <a:off x="5070475" y="2293938"/>
            <a:ext cx="584200" cy="0"/>
          </a:xfrm>
          <a:prstGeom prst="line">
            <a:avLst/>
          </a:prstGeom>
          <a:noFill/>
          <a:ln w="9525">
            <a:solidFill>
              <a:srgbClr val="EAEAEA"/>
            </a:solidFill>
            <a:round/>
            <a:headEnd/>
            <a:tailEnd type="triangle" w="lg" len="lg"/>
          </a:ln>
        </p:spPr>
        <p:txBody>
          <a:bodyPr wrap="none"/>
          <a:lstStyle/>
          <a:p>
            <a:endParaRPr lang="en-US"/>
          </a:p>
        </p:txBody>
      </p:sp>
      <p:pic>
        <p:nvPicPr>
          <p:cNvPr id="65541" name="Picture 4"/>
          <p:cNvPicPr>
            <a:picLocks noChangeAspect="1" noChangeArrowheads="1"/>
          </p:cNvPicPr>
          <p:nvPr/>
        </p:nvPicPr>
        <p:blipFill>
          <a:blip r:embed="rId3"/>
          <a:srcRect/>
          <a:stretch>
            <a:fillRect/>
          </a:stretch>
        </p:blipFill>
        <p:spPr bwMode="auto">
          <a:xfrm>
            <a:off x="4343400" y="1905000"/>
            <a:ext cx="2511425" cy="2133600"/>
          </a:xfrm>
          <a:prstGeom prst="rect">
            <a:avLst/>
          </a:prstGeom>
          <a:noFill/>
          <a:ln w="28575">
            <a:solidFill>
              <a:srgbClr val="00FFFF"/>
            </a:solidFill>
            <a:miter lim="800000"/>
            <a:headEnd/>
            <a:tailEnd/>
          </a:ln>
        </p:spPr>
      </p:pic>
      <p:sp>
        <p:nvSpPr>
          <p:cNvPr id="65542" name="Line 6"/>
          <p:cNvSpPr>
            <a:spLocks noChangeShapeType="1"/>
          </p:cNvSpPr>
          <p:nvPr/>
        </p:nvSpPr>
        <p:spPr bwMode="auto">
          <a:xfrm>
            <a:off x="8715375" y="2847975"/>
            <a:ext cx="315913" cy="0"/>
          </a:xfrm>
          <a:prstGeom prst="line">
            <a:avLst/>
          </a:prstGeom>
          <a:noFill/>
          <a:ln w="9525">
            <a:solidFill>
              <a:srgbClr val="EAEAEA"/>
            </a:solidFill>
            <a:round/>
            <a:headEnd/>
            <a:tailEnd type="triangle" w="lg" len="lg"/>
          </a:ln>
        </p:spPr>
        <p:txBody>
          <a:bodyPr wrap="none"/>
          <a:lstStyle/>
          <a:p>
            <a:endParaRPr lang="en-US"/>
          </a:p>
        </p:txBody>
      </p:sp>
      <p:pic>
        <p:nvPicPr>
          <p:cNvPr id="65543" name="Picture 7" descr="vrt2"/>
          <p:cNvPicPr>
            <a:picLocks noChangeAspect="1" noChangeArrowheads="1"/>
          </p:cNvPicPr>
          <p:nvPr/>
        </p:nvPicPr>
        <p:blipFill>
          <a:blip r:embed="rId4"/>
          <a:srcRect/>
          <a:stretch>
            <a:fillRect/>
          </a:stretch>
        </p:blipFill>
        <p:spPr bwMode="auto">
          <a:xfrm>
            <a:off x="1676400" y="1752600"/>
            <a:ext cx="1619250" cy="2286000"/>
          </a:xfrm>
          <a:prstGeom prst="rect">
            <a:avLst/>
          </a:prstGeom>
          <a:noFill/>
          <a:ln w="28575">
            <a:solidFill>
              <a:srgbClr val="99CCFF"/>
            </a:solidFill>
            <a:miter lim="800000"/>
            <a:headEnd/>
            <a:tailEnd/>
          </a:ln>
        </p:spPr>
      </p:pic>
      <p:grpSp>
        <p:nvGrpSpPr>
          <p:cNvPr id="65550" name="Group 14"/>
          <p:cNvGrpSpPr>
            <a:grpSpLocks/>
          </p:cNvGrpSpPr>
          <p:nvPr/>
        </p:nvGrpSpPr>
        <p:grpSpPr bwMode="auto">
          <a:xfrm>
            <a:off x="1752600" y="4114800"/>
            <a:ext cx="5943600" cy="533400"/>
            <a:chOff x="1632" y="2544"/>
            <a:chExt cx="3744" cy="336"/>
          </a:xfrm>
        </p:grpSpPr>
        <p:sp>
          <p:nvSpPr>
            <p:cNvPr id="10" name="Right Arrow 9"/>
            <p:cNvSpPr/>
            <p:nvPr/>
          </p:nvSpPr>
          <p:spPr>
            <a:xfrm>
              <a:off x="4080" y="2592"/>
              <a:ext cx="1296" cy="288"/>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632" y="2640"/>
              <a:ext cx="1824" cy="144"/>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547" name="TextBox 22"/>
            <p:cNvSpPr txBox="1">
              <a:spLocks noChangeArrowheads="1"/>
            </p:cNvSpPr>
            <p:nvPr/>
          </p:nvSpPr>
          <p:spPr bwMode="auto">
            <a:xfrm>
              <a:off x="3456" y="2544"/>
              <a:ext cx="624" cy="327"/>
            </a:xfrm>
            <a:prstGeom prst="rect">
              <a:avLst/>
            </a:prstGeom>
            <a:noFill/>
            <a:ln w="9525">
              <a:noFill/>
              <a:miter lim="800000"/>
              <a:headEnd/>
              <a:tailEnd/>
            </a:ln>
          </p:spPr>
          <p:txBody>
            <a:bodyPr>
              <a:spAutoFit/>
            </a:bodyPr>
            <a:lstStyle/>
            <a:p>
              <a:r>
                <a:rPr lang="en-US" sz="2800" b="1">
                  <a:solidFill>
                    <a:srgbClr val="000000"/>
                  </a:solidFill>
                </a:rPr>
                <a:t>1993</a:t>
              </a:r>
            </a:p>
          </p:txBody>
        </p:sp>
      </p:grpSp>
      <p:pic>
        <p:nvPicPr>
          <p:cNvPr id="65548" name="Picture 17" descr="PhD1620 on ATV.JPG"/>
          <p:cNvPicPr>
            <a:picLocks noChangeAspect="1"/>
          </p:cNvPicPr>
          <p:nvPr/>
        </p:nvPicPr>
        <p:blipFill>
          <a:blip r:embed="rId5"/>
          <a:srcRect/>
          <a:stretch>
            <a:fillRect/>
          </a:stretch>
        </p:blipFill>
        <p:spPr bwMode="auto">
          <a:xfrm>
            <a:off x="3581400" y="4800600"/>
            <a:ext cx="2571750" cy="168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26628" name="Line 6"/>
          <p:cNvSpPr>
            <a:spLocks noChangeShapeType="1"/>
          </p:cNvSpPr>
          <p:nvPr/>
        </p:nvSpPr>
        <p:spPr bwMode="auto">
          <a:xfrm>
            <a:off x="5070475" y="2293938"/>
            <a:ext cx="584200" cy="0"/>
          </a:xfrm>
          <a:prstGeom prst="line">
            <a:avLst/>
          </a:prstGeom>
          <a:noFill/>
          <a:ln w="9525">
            <a:solidFill>
              <a:srgbClr val="EAEAEA"/>
            </a:solidFill>
            <a:round/>
            <a:headEnd/>
            <a:tailEnd type="triangle" w="lg" len="lg"/>
          </a:ln>
        </p:spPr>
        <p:txBody>
          <a:bodyPr wrap="none"/>
          <a:lstStyle/>
          <a:p>
            <a:endParaRPr lang="en-US"/>
          </a:p>
        </p:txBody>
      </p:sp>
      <p:sp>
        <p:nvSpPr>
          <p:cNvPr id="10" name="Right Arrow 9"/>
          <p:cNvSpPr/>
          <p:nvPr/>
        </p:nvSpPr>
        <p:spPr>
          <a:xfrm>
            <a:off x="5181600" y="4114800"/>
            <a:ext cx="33528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30" name="Line 6"/>
          <p:cNvSpPr>
            <a:spLocks noChangeShapeType="1"/>
          </p:cNvSpPr>
          <p:nvPr/>
        </p:nvSpPr>
        <p:spPr bwMode="auto">
          <a:xfrm>
            <a:off x="8715375" y="2847975"/>
            <a:ext cx="315913" cy="0"/>
          </a:xfrm>
          <a:prstGeom prst="line">
            <a:avLst/>
          </a:prstGeom>
          <a:noFill/>
          <a:ln w="9525">
            <a:solidFill>
              <a:srgbClr val="EAEAEA"/>
            </a:solidFill>
            <a:round/>
            <a:headEnd/>
            <a:tailEnd type="triangle" w="lg" len="lg"/>
          </a:ln>
        </p:spPr>
        <p:txBody>
          <a:bodyPr wrap="none"/>
          <a:lstStyle/>
          <a:p>
            <a:endParaRPr lang="en-US"/>
          </a:p>
        </p:txBody>
      </p:sp>
      <p:sp>
        <p:nvSpPr>
          <p:cNvPr id="21" name="Rectangle 20"/>
          <p:cNvSpPr/>
          <p:nvPr/>
        </p:nvSpPr>
        <p:spPr>
          <a:xfrm>
            <a:off x="914400" y="4191000"/>
            <a:ext cx="31242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32" name="TextBox 22"/>
          <p:cNvSpPr txBox="1">
            <a:spLocks noChangeArrowheads="1"/>
          </p:cNvSpPr>
          <p:nvPr/>
        </p:nvSpPr>
        <p:spPr bwMode="auto">
          <a:xfrm>
            <a:off x="4114800" y="4038600"/>
            <a:ext cx="990600" cy="523875"/>
          </a:xfrm>
          <a:prstGeom prst="rect">
            <a:avLst/>
          </a:prstGeom>
          <a:noFill/>
          <a:ln w="9525">
            <a:noFill/>
            <a:miter lim="800000"/>
            <a:headEnd/>
            <a:tailEnd/>
          </a:ln>
        </p:spPr>
        <p:txBody>
          <a:bodyPr>
            <a:spAutoFit/>
          </a:bodyPr>
          <a:lstStyle/>
          <a:p>
            <a:r>
              <a:rPr lang="en-US" sz="2800" b="1">
                <a:solidFill>
                  <a:srgbClr val="000000"/>
                </a:solidFill>
              </a:rPr>
              <a:t>1994</a:t>
            </a:r>
          </a:p>
        </p:txBody>
      </p:sp>
      <p:pic>
        <p:nvPicPr>
          <p:cNvPr id="26633" name="Picture 4"/>
          <p:cNvPicPr>
            <a:picLocks noChangeAspect="1" noChangeArrowheads="1"/>
          </p:cNvPicPr>
          <p:nvPr/>
        </p:nvPicPr>
        <p:blipFill>
          <a:blip r:embed="rId4">
            <a:lum bright="-10000" contrast="-20000"/>
          </a:blip>
          <a:srcRect/>
          <a:stretch>
            <a:fillRect/>
          </a:stretch>
        </p:blipFill>
        <p:spPr bwMode="auto">
          <a:xfrm>
            <a:off x="4572000" y="1828800"/>
            <a:ext cx="3516313" cy="2054225"/>
          </a:xfrm>
          <a:prstGeom prst="rect">
            <a:avLst/>
          </a:prstGeom>
          <a:noFill/>
          <a:ln w="28575">
            <a:solidFill>
              <a:srgbClr val="CCFF99"/>
            </a:solidFill>
            <a:miter lim="800000"/>
            <a:headEnd/>
            <a:tailEnd/>
          </a:ln>
        </p:spPr>
      </p:pic>
      <p:sp>
        <p:nvSpPr>
          <p:cNvPr id="26634" name="Line 5"/>
          <p:cNvSpPr>
            <a:spLocks noChangeShapeType="1"/>
          </p:cNvSpPr>
          <p:nvPr/>
        </p:nvSpPr>
        <p:spPr bwMode="auto">
          <a:xfrm>
            <a:off x="6323013" y="3684588"/>
            <a:ext cx="300037" cy="0"/>
          </a:xfrm>
          <a:prstGeom prst="line">
            <a:avLst/>
          </a:prstGeom>
          <a:noFill/>
          <a:ln w="9525">
            <a:solidFill>
              <a:srgbClr val="EAEAEA"/>
            </a:solidFill>
            <a:round/>
            <a:headEnd/>
            <a:tailEnd type="triangle" w="lg" len="lg"/>
          </a:ln>
        </p:spPr>
        <p:txBody>
          <a:bodyPr wrap="none"/>
          <a:lstStyle/>
          <a:p>
            <a:endParaRPr lang="en-US"/>
          </a:p>
        </p:txBody>
      </p:sp>
      <p:graphicFrame>
        <p:nvGraphicFramePr>
          <p:cNvPr id="26626" name="Object 2"/>
          <p:cNvGraphicFramePr>
            <a:graphicFrameLocks noChangeAspect="1"/>
          </p:cNvGraphicFramePr>
          <p:nvPr/>
        </p:nvGraphicFramePr>
        <p:xfrm>
          <a:off x="838200" y="1676400"/>
          <a:ext cx="3335338" cy="2011363"/>
        </p:xfrm>
        <a:graphic>
          <a:graphicData uri="http://schemas.openxmlformats.org/presentationml/2006/ole">
            <p:oleObj spid="_x0000_s26626" name="Slide" r:id="rId5" imgW="5143680" imgH="3429000" progId="PowerPoint.Slide.8">
              <p:embed/>
            </p:oleObj>
          </a:graphicData>
        </a:graphic>
      </p:graphicFrame>
      <p:pic>
        <p:nvPicPr>
          <p:cNvPr id="26635" name="Picture 3"/>
          <p:cNvPicPr>
            <a:picLocks noChangeAspect="1" noChangeArrowheads="1"/>
          </p:cNvPicPr>
          <p:nvPr/>
        </p:nvPicPr>
        <p:blipFill>
          <a:blip r:embed="rId6"/>
          <a:srcRect/>
          <a:stretch>
            <a:fillRect/>
          </a:stretch>
        </p:blipFill>
        <p:spPr bwMode="auto">
          <a:xfrm>
            <a:off x="5257800" y="4572000"/>
            <a:ext cx="1263650" cy="1789113"/>
          </a:xfrm>
          <a:prstGeom prst="rect">
            <a:avLst/>
          </a:prstGeom>
          <a:noFill/>
          <a:ln w="9525">
            <a:noFill/>
            <a:miter lim="800000"/>
            <a:headEnd/>
            <a:tailEnd/>
          </a:ln>
        </p:spPr>
      </p:pic>
      <p:pic>
        <p:nvPicPr>
          <p:cNvPr id="26636" name="Picture 12" descr="PhD600 proto 1.JPG"/>
          <p:cNvPicPr>
            <a:picLocks noChangeAspect="1"/>
          </p:cNvPicPr>
          <p:nvPr/>
        </p:nvPicPr>
        <p:blipFill>
          <a:blip r:embed="rId7"/>
          <a:srcRect/>
          <a:stretch>
            <a:fillRect/>
          </a:stretch>
        </p:blipFill>
        <p:spPr bwMode="auto">
          <a:xfrm>
            <a:off x="2971800" y="4648200"/>
            <a:ext cx="2085975"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28677" name="Line 6"/>
          <p:cNvSpPr>
            <a:spLocks noChangeShapeType="1"/>
          </p:cNvSpPr>
          <p:nvPr/>
        </p:nvSpPr>
        <p:spPr bwMode="auto">
          <a:xfrm>
            <a:off x="5070475" y="2293938"/>
            <a:ext cx="584200" cy="0"/>
          </a:xfrm>
          <a:prstGeom prst="line">
            <a:avLst/>
          </a:prstGeom>
          <a:noFill/>
          <a:ln w="9525">
            <a:solidFill>
              <a:srgbClr val="EAEAEA"/>
            </a:solidFill>
            <a:round/>
            <a:headEnd/>
            <a:tailEnd type="triangle" w="lg" len="lg"/>
          </a:ln>
        </p:spPr>
        <p:txBody>
          <a:bodyPr wrap="none"/>
          <a:lstStyle/>
          <a:p>
            <a:endParaRPr lang="en-US"/>
          </a:p>
        </p:txBody>
      </p:sp>
      <p:sp>
        <p:nvSpPr>
          <p:cNvPr id="10" name="Right Arrow 9"/>
          <p:cNvSpPr/>
          <p:nvPr/>
        </p:nvSpPr>
        <p:spPr>
          <a:xfrm>
            <a:off x="5181600" y="4114800"/>
            <a:ext cx="33528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79" name="Line 6"/>
          <p:cNvSpPr>
            <a:spLocks noChangeShapeType="1"/>
          </p:cNvSpPr>
          <p:nvPr/>
        </p:nvSpPr>
        <p:spPr bwMode="auto">
          <a:xfrm>
            <a:off x="8715375" y="2847975"/>
            <a:ext cx="315913" cy="0"/>
          </a:xfrm>
          <a:prstGeom prst="line">
            <a:avLst/>
          </a:prstGeom>
          <a:noFill/>
          <a:ln w="9525">
            <a:solidFill>
              <a:srgbClr val="EAEAEA"/>
            </a:solidFill>
            <a:round/>
            <a:headEnd/>
            <a:tailEnd type="triangle" w="lg" len="lg"/>
          </a:ln>
        </p:spPr>
        <p:txBody>
          <a:bodyPr wrap="none"/>
          <a:lstStyle/>
          <a:p>
            <a:endParaRPr lang="en-US"/>
          </a:p>
        </p:txBody>
      </p:sp>
      <p:sp>
        <p:nvSpPr>
          <p:cNvPr id="21" name="Rectangle 20"/>
          <p:cNvSpPr/>
          <p:nvPr/>
        </p:nvSpPr>
        <p:spPr>
          <a:xfrm>
            <a:off x="914400" y="4191000"/>
            <a:ext cx="31242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81" name="TextBox 22"/>
          <p:cNvSpPr txBox="1">
            <a:spLocks noChangeArrowheads="1"/>
          </p:cNvSpPr>
          <p:nvPr/>
        </p:nvSpPr>
        <p:spPr bwMode="auto">
          <a:xfrm>
            <a:off x="4114800" y="4038600"/>
            <a:ext cx="990600" cy="523875"/>
          </a:xfrm>
          <a:prstGeom prst="rect">
            <a:avLst/>
          </a:prstGeom>
          <a:noFill/>
          <a:ln w="9525">
            <a:noFill/>
            <a:miter lim="800000"/>
            <a:headEnd/>
            <a:tailEnd/>
          </a:ln>
        </p:spPr>
        <p:txBody>
          <a:bodyPr>
            <a:spAutoFit/>
          </a:bodyPr>
          <a:lstStyle/>
          <a:p>
            <a:r>
              <a:rPr lang="en-US" sz="2800" b="1">
                <a:solidFill>
                  <a:srgbClr val="000000"/>
                </a:solidFill>
              </a:rPr>
              <a:t>1995</a:t>
            </a:r>
          </a:p>
        </p:txBody>
      </p:sp>
      <p:sp>
        <p:nvSpPr>
          <p:cNvPr id="28682" name="Line 5"/>
          <p:cNvSpPr>
            <a:spLocks noChangeShapeType="1"/>
          </p:cNvSpPr>
          <p:nvPr/>
        </p:nvSpPr>
        <p:spPr bwMode="auto">
          <a:xfrm>
            <a:off x="6323013" y="3684588"/>
            <a:ext cx="300037" cy="0"/>
          </a:xfrm>
          <a:prstGeom prst="line">
            <a:avLst/>
          </a:prstGeom>
          <a:noFill/>
          <a:ln w="9525">
            <a:solidFill>
              <a:srgbClr val="EAEAEA"/>
            </a:solidFill>
            <a:round/>
            <a:headEnd/>
            <a:tailEnd type="triangle" w="lg" len="lg"/>
          </a:ln>
        </p:spPr>
        <p:txBody>
          <a:bodyPr wrap="none"/>
          <a:lstStyle/>
          <a:p>
            <a:endParaRPr lang="en-US"/>
          </a:p>
        </p:txBody>
      </p:sp>
      <p:pic>
        <p:nvPicPr>
          <p:cNvPr id="28683" name="Picture 4" descr="Bermuda_VRT_Burneyville"/>
          <p:cNvPicPr>
            <a:picLocks noChangeAspect="1" noChangeArrowheads="1"/>
          </p:cNvPicPr>
          <p:nvPr/>
        </p:nvPicPr>
        <p:blipFill>
          <a:blip r:embed="rId4">
            <a:lum bright="-20000"/>
          </a:blip>
          <a:srcRect/>
          <a:stretch>
            <a:fillRect/>
          </a:stretch>
        </p:blipFill>
        <p:spPr bwMode="auto">
          <a:xfrm>
            <a:off x="533400" y="1752600"/>
            <a:ext cx="2771775" cy="1793875"/>
          </a:xfrm>
          <a:prstGeom prst="rect">
            <a:avLst/>
          </a:prstGeom>
          <a:noFill/>
          <a:ln w="28575">
            <a:solidFill>
              <a:srgbClr val="CCFF66"/>
            </a:solidFill>
            <a:miter lim="800000"/>
            <a:headEnd/>
            <a:tailEnd/>
          </a:ln>
        </p:spPr>
      </p:pic>
      <p:pic>
        <p:nvPicPr>
          <p:cNvPr id="28684" name="Picture 6"/>
          <p:cNvPicPr>
            <a:picLocks noChangeAspect="1" noChangeArrowheads="1"/>
          </p:cNvPicPr>
          <p:nvPr/>
        </p:nvPicPr>
        <p:blipFill>
          <a:blip r:embed="rId5"/>
          <a:srcRect/>
          <a:stretch>
            <a:fillRect/>
          </a:stretch>
        </p:blipFill>
        <p:spPr bwMode="auto">
          <a:xfrm>
            <a:off x="2438400" y="2362200"/>
            <a:ext cx="2297113" cy="1666875"/>
          </a:xfrm>
          <a:prstGeom prst="rect">
            <a:avLst/>
          </a:prstGeom>
          <a:noFill/>
          <a:ln w="28575">
            <a:solidFill>
              <a:srgbClr val="FFFF66"/>
            </a:solidFill>
            <a:miter lim="800000"/>
            <a:headEnd/>
            <a:tailEnd/>
          </a:ln>
        </p:spPr>
      </p:pic>
      <p:sp>
        <p:nvSpPr>
          <p:cNvPr id="28685" name="Line 7"/>
          <p:cNvSpPr>
            <a:spLocks noChangeShapeType="1"/>
          </p:cNvSpPr>
          <p:nvPr/>
        </p:nvSpPr>
        <p:spPr bwMode="auto">
          <a:xfrm>
            <a:off x="228600" y="3219450"/>
            <a:ext cx="233363" cy="0"/>
          </a:xfrm>
          <a:prstGeom prst="line">
            <a:avLst/>
          </a:prstGeom>
          <a:noFill/>
          <a:ln w="9525">
            <a:solidFill>
              <a:srgbClr val="EAEAEA"/>
            </a:solidFill>
            <a:round/>
            <a:headEnd/>
            <a:tailEnd type="triangle" w="lg" len="lg"/>
          </a:ln>
        </p:spPr>
        <p:txBody>
          <a:bodyPr wrap="none"/>
          <a:lstStyle/>
          <a:p>
            <a:endParaRPr lang="en-US"/>
          </a:p>
        </p:txBody>
      </p:sp>
      <p:pic>
        <p:nvPicPr>
          <p:cNvPr id="28686" name="Picture 8"/>
          <p:cNvPicPr>
            <a:picLocks noChangeAspect="1" noChangeArrowheads="1"/>
          </p:cNvPicPr>
          <p:nvPr/>
        </p:nvPicPr>
        <p:blipFill>
          <a:blip r:embed="rId6">
            <a:lum bright="-20000"/>
          </a:blip>
          <a:srcRect/>
          <a:stretch>
            <a:fillRect/>
          </a:stretch>
        </p:blipFill>
        <p:spPr bwMode="auto">
          <a:xfrm>
            <a:off x="4343400" y="1600200"/>
            <a:ext cx="2473325" cy="1831975"/>
          </a:xfrm>
          <a:prstGeom prst="rect">
            <a:avLst/>
          </a:prstGeom>
          <a:noFill/>
          <a:ln w="28575">
            <a:solidFill>
              <a:srgbClr val="CCFF99"/>
            </a:solidFill>
            <a:miter lim="800000"/>
            <a:headEnd/>
            <a:tailEnd/>
          </a:ln>
        </p:spPr>
      </p:pic>
      <p:graphicFrame>
        <p:nvGraphicFramePr>
          <p:cNvPr id="28675" name="Object 3"/>
          <p:cNvGraphicFramePr>
            <a:graphicFrameLocks noChangeAspect="1"/>
          </p:cNvGraphicFramePr>
          <p:nvPr/>
        </p:nvGraphicFramePr>
        <p:xfrm>
          <a:off x="6096000" y="2209800"/>
          <a:ext cx="2655888" cy="1782763"/>
        </p:xfrm>
        <a:graphic>
          <a:graphicData uri="http://schemas.openxmlformats.org/presentationml/2006/ole">
            <p:oleObj spid="_x0000_s28675" name="Slide" r:id="rId7" imgW="5097600" imgH="3398760" progId="PowerPoint.Slide.8">
              <p:embed/>
            </p:oleObj>
          </a:graphicData>
        </a:graphic>
      </p:graphicFrame>
      <p:pic>
        <p:nvPicPr>
          <p:cNvPr id="28687" name="Picture 21" descr="PhD600.JPG"/>
          <p:cNvPicPr>
            <a:picLocks noChangeAspect="1"/>
          </p:cNvPicPr>
          <p:nvPr/>
        </p:nvPicPr>
        <p:blipFill>
          <a:blip r:embed="rId8"/>
          <a:srcRect l="13358" t="16107" r="15405" b="9798"/>
          <a:stretch>
            <a:fillRect/>
          </a:stretch>
        </p:blipFill>
        <p:spPr bwMode="auto">
          <a:xfrm>
            <a:off x="3124200" y="4495800"/>
            <a:ext cx="24384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70658" name="Line 6"/>
          <p:cNvSpPr>
            <a:spLocks noChangeShapeType="1"/>
          </p:cNvSpPr>
          <p:nvPr/>
        </p:nvSpPr>
        <p:spPr bwMode="auto">
          <a:xfrm>
            <a:off x="5070475" y="2293938"/>
            <a:ext cx="584200" cy="0"/>
          </a:xfrm>
          <a:prstGeom prst="line">
            <a:avLst/>
          </a:prstGeom>
          <a:noFill/>
          <a:ln w="9525">
            <a:solidFill>
              <a:srgbClr val="EAEAEA"/>
            </a:solidFill>
            <a:round/>
            <a:headEnd/>
            <a:tailEnd type="triangle" w="lg" len="lg"/>
          </a:ln>
        </p:spPr>
        <p:txBody>
          <a:bodyPr wrap="none"/>
          <a:lstStyle/>
          <a:p>
            <a:endParaRPr lang="en-US"/>
          </a:p>
        </p:txBody>
      </p:sp>
      <p:sp>
        <p:nvSpPr>
          <p:cNvPr id="10" name="Right Arrow 9"/>
          <p:cNvSpPr/>
          <p:nvPr/>
        </p:nvSpPr>
        <p:spPr>
          <a:xfrm>
            <a:off x="5181600" y="4419600"/>
            <a:ext cx="33528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660" name="Line 6"/>
          <p:cNvSpPr>
            <a:spLocks noChangeShapeType="1"/>
          </p:cNvSpPr>
          <p:nvPr/>
        </p:nvSpPr>
        <p:spPr bwMode="auto">
          <a:xfrm>
            <a:off x="8715375" y="2847975"/>
            <a:ext cx="315913" cy="0"/>
          </a:xfrm>
          <a:prstGeom prst="line">
            <a:avLst/>
          </a:prstGeom>
          <a:noFill/>
          <a:ln w="9525">
            <a:solidFill>
              <a:srgbClr val="EAEAEA"/>
            </a:solidFill>
            <a:round/>
            <a:headEnd/>
            <a:tailEnd type="triangle" w="lg" len="lg"/>
          </a:ln>
        </p:spPr>
        <p:txBody>
          <a:bodyPr wrap="none"/>
          <a:lstStyle/>
          <a:p>
            <a:endParaRPr lang="en-US"/>
          </a:p>
        </p:txBody>
      </p:sp>
      <p:sp>
        <p:nvSpPr>
          <p:cNvPr id="21" name="Rectangle 20"/>
          <p:cNvSpPr/>
          <p:nvPr/>
        </p:nvSpPr>
        <p:spPr>
          <a:xfrm>
            <a:off x="914400" y="4572000"/>
            <a:ext cx="31242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662" name="TextBox 22"/>
          <p:cNvSpPr txBox="1">
            <a:spLocks noChangeArrowheads="1"/>
          </p:cNvSpPr>
          <p:nvPr/>
        </p:nvSpPr>
        <p:spPr bwMode="auto">
          <a:xfrm>
            <a:off x="4114800" y="4343400"/>
            <a:ext cx="990600" cy="523875"/>
          </a:xfrm>
          <a:prstGeom prst="rect">
            <a:avLst/>
          </a:prstGeom>
          <a:noFill/>
          <a:ln w="9525">
            <a:noFill/>
            <a:miter lim="800000"/>
            <a:headEnd/>
            <a:tailEnd/>
          </a:ln>
        </p:spPr>
        <p:txBody>
          <a:bodyPr>
            <a:spAutoFit/>
          </a:bodyPr>
          <a:lstStyle/>
          <a:p>
            <a:r>
              <a:rPr lang="en-US" sz="2800" b="1">
                <a:solidFill>
                  <a:srgbClr val="000000"/>
                </a:solidFill>
              </a:rPr>
              <a:t>1996</a:t>
            </a:r>
          </a:p>
        </p:txBody>
      </p:sp>
      <p:sp>
        <p:nvSpPr>
          <p:cNvPr id="70663" name="Line 5"/>
          <p:cNvSpPr>
            <a:spLocks noChangeShapeType="1"/>
          </p:cNvSpPr>
          <p:nvPr/>
        </p:nvSpPr>
        <p:spPr bwMode="auto">
          <a:xfrm>
            <a:off x="6323013" y="3684588"/>
            <a:ext cx="300037" cy="0"/>
          </a:xfrm>
          <a:prstGeom prst="line">
            <a:avLst/>
          </a:prstGeom>
          <a:noFill/>
          <a:ln w="9525">
            <a:solidFill>
              <a:srgbClr val="EAEAEA"/>
            </a:solidFill>
            <a:round/>
            <a:headEnd/>
            <a:tailEnd type="triangle" w="lg" len="lg"/>
          </a:ln>
        </p:spPr>
        <p:txBody>
          <a:bodyPr wrap="none"/>
          <a:lstStyle/>
          <a:p>
            <a:endParaRPr lang="en-US"/>
          </a:p>
        </p:txBody>
      </p:sp>
      <p:sp>
        <p:nvSpPr>
          <p:cNvPr id="70664" name="Line 7"/>
          <p:cNvSpPr>
            <a:spLocks noChangeShapeType="1"/>
          </p:cNvSpPr>
          <p:nvPr/>
        </p:nvSpPr>
        <p:spPr bwMode="auto">
          <a:xfrm>
            <a:off x="228600" y="3219450"/>
            <a:ext cx="233363" cy="0"/>
          </a:xfrm>
          <a:prstGeom prst="line">
            <a:avLst/>
          </a:prstGeom>
          <a:noFill/>
          <a:ln w="9525">
            <a:solidFill>
              <a:srgbClr val="EAEAEA"/>
            </a:solidFill>
            <a:round/>
            <a:headEnd/>
            <a:tailEnd type="triangle" w="lg" len="lg"/>
          </a:ln>
        </p:spPr>
        <p:txBody>
          <a:bodyPr wrap="none"/>
          <a:lstStyle/>
          <a:p>
            <a:endParaRPr lang="en-US"/>
          </a:p>
        </p:txBody>
      </p:sp>
      <p:pic>
        <p:nvPicPr>
          <p:cNvPr id="70665" name="Picture 7" descr="Small_4"/>
          <p:cNvPicPr>
            <a:picLocks noChangeAspect="1" noChangeArrowheads="1"/>
          </p:cNvPicPr>
          <p:nvPr/>
        </p:nvPicPr>
        <p:blipFill>
          <a:blip r:embed="rId3"/>
          <a:srcRect/>
          <a:stretch>
            <a:fillRect/>
          </a:stretch>
        </p:blipFill>
        <p:spPr bwMode="auto">
          <a:xfrm>
            <a:off x="2209800" y="2286000"/>
            <a:ext cx="2428875" cy="1652588"/>
          </a:xfrm>
          <a:prstGeom prst="rect">
            <a:avLst/>
          </a:prstGeom>
          <a:noFill/>
          <a:ln w="9525">
            <a:noFill/>
            <a:miter lim="800000"/>
            <a:headEnd/>
            <a:tailEnd/>
          </a:ln>
        </p:spPr>
      </p:pic>
      <p:pic>
        <p:nvPicPr>
          <p:cNvPr id="70666" name="Picture 8" descr="a_usga1"/>
          <p:cNvPicPr>
            <a:picLocks noChangeAspect="1" noChangeArrowheads="1"/>
          </p:cNvPicPr>
          <p:nvPr/>
        </p:nvPicPr>
        <p:blipFill>
          <a:blip r:embed="rId4"/>
          <a:srcRect/>
          <a:stretch>
            <a:fillRect/>
          </a:stretch>
        </p:blipFill>
        <p:spPr bwMode="auto">
          <a:xfrm>
            <a:off x="609600" y="1752600"/>
            <a:ext cx="1712913" cy="2159000"/>
          </a:xfrm>
          <a:prstGeom prst="rect">
            <a:avLst/>
          </a:prstGeom>
          <a:noFill/>
          <a:ln w="28575">
            <a:solidFill>
              <a:srgbClr val="FFFF66"/>
            </a:solidFill>
            <a:miter lim="800000"/>
            <a:headEnd/>
            <a:tailEnd/>
          </a:ln>
        </p:spPr>
      </p:pic>
      <p:sp>
        <p:nvSpPr>
          <p:cNvPr id="70667" name="TextBox 28"/>
          <p:cNvSpPr txBox="1">
            <a:spLocks noChangeArrowheads="1"/>
          </p:cNvSpPr>
          <p:nvPr/>
        </p:nvSpPr>
        <p:spPr bwMode="auto">
          <a:xfrm>
            <a:off x="2590800" y="5029200"/>
            <a:ext cx="3810000" cy="954088"/>
          </a:xfrm>
          <a:prstGeom prst="rect">
            <a:avLst/>
          </a:prstGeom>
          <a:noFill/>
          <a:ln w="9525">
            <a:noFill/>
            <a:miter lim="800000"/>
            <a:headEnd/>
            <a:tailEnd/>
          </a:ln>
        </p:spPr>
        <p:txBody>
          <a:bodyPr>
            <a:spAutoFit/>
          </a:bodyPr>
          <a:lstStyle/>
          <a:p>
            <a:r>
              <a:rPr lang="en-US" sz="2800" b="1">
                <a:solidFill>
                  <a:srgbClr val="00B050"/>
                </a:solidFill>
              </a:rPr>
              <a:t>Patchen, Inc.  sold to John Deere, Inc.</a:t>
            </a:r>
          </a:p>
        </p:txBody>
      </p:sp>
      <p:sp>
        <p:nvSpPr>
          <p:cNvPr id="70668" name="TextBox 29"/>
          <p:cNvSpPr txBox="1">
            <a:spLocks noChangeArrowheads="1"/>
          </p:cNvSpPr>
          <p:nvPr/>
        </p:nvSpPr>
        <p:spPr bwMode="auto">
          <a:xfrm>
            <a:off x="4800600" y="3429000"/>
            <a:ext cx="3657600" cy="1016000"/>
          </a:xfrm>
          <a:prstGeom prst="rect">
            <a:avLst/>
          </a:prstGeom>
          <a:noFill/>
          <a:ln w="9525">
            <a:noFill/>
            <a:miter lim="800000"/>
            <a:headEnd/>
            <a:tailEnd/>
          </a:ln>
        </p:spPr>
        <p:txBody>
          <a:bodyPr>
            <a:spAutoFit/>
          </a:bodyPr>
          <a:lstStyle/>
          <a:p>
            <a:r>
              <a:rPr lang="en-US" sz="2000" b="1"/>
              <a:t>OSU Signs R &amp; D Agreement with John Deere, Inc – Commercial Turf Division</a:t>
            </a:r>
          </a:p>
        </p:txBody>
      </p:sp>
      <p:sp>
        <p:nvSpPr>
          <p:cNvPr id="70669" name="TextBox 17"/>
          <p:cNvSpPr txBox="1">
            <a:spLocks noChangeArrowheads="1"/>
          </p:cNvSpPr>
          <p:nvPr/>
        </p:nvSpPr>
        <p:spPr bwMode="auto">
          <a:xfrm>
            <a:off x="7391400" y="1676400"/>
            <a:ext cx="1371600" cy="369888"/>
          </a:xfrm>
          <a:prstGeom prst="rect">
            <a:avLst/>
          </a:prstGeom>
          <a:noFill/>
          <a:ln w="9525">
            <a:noFill/>
            <a:miter lim="800000"/>
            <a:headEnd/>
            <a:tailEnd/>
          </a:ln>
        </p:spPr>
        <p:txBody>
          <a:bodyPr>
            <a:spAutoFit/>
          </a:bodyPr>
          <a:lstStyle/>
          <a:p>
            <a:endParaRPr lang="en-US"/>
          </a:p>
        </p:txBody>
      </p:sp>
      <p:pic>
        <p:nvPicPr>
          <p:cNvPr id="70670" name="Picture 1"/>
          <p:cNvPicPr>
            <a:picLocks noChangeAspect="1" noChangeArrowheads="1"/>
          </p:cNvPicPr>
          <p:nvPr/>
        </p:nvPicPr>
        <p:blipFill>
          <a:blip r:embed="rId5"/>
          <a:srcRect/>
          <a:stretch>
            <a:fillRect/>
          </a:stretch>
        </p:blipFill>
        <p:spPr bwMode="auto">
          <a:xfrm>
            <a:off x="7391400" y="1676400"/>
            <a:ext cx="1409700" cy="1828800"/>
          </a:xfrm>
          <a:prstGeom prst="rect">
            <a:avLst/>
          </a:prstGeom>
          <a:noFill/>
          <a:ln w="9525">
            <a:noFill/>
            <a:miter lim="800000"/>
            <a:headEnd/>
            <a:tailEnd/>
          </a:ln>
        </p:spPr>
      </p:pic>
      <p:pic>
        <p:nvPicPr>
          <p:cNvPr id="70671" name="Picture 3"/>
          <p:cNvPicPr>
            <a:picLocks noChangeArrowheads="1"/>
          </p:cNvPicPr>
          <p:nvPr/>
        </p:nvPicPr>
        <p:blipFill>
          <a:blip r:embed="rId6"/>
          <a:srcRect/>
          <a:stretch>
            <a:fillRect/>
          </a:stretch>
        </p:blipFill>
        <p:spPr bwMode="auto">
          <a:xfrm>
            <a:off x="4800600" y="1600200"/>
            <a:ext cx="2457450" cy="177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What are we going to discuss?</a:t>
            </a:r>
            <a:endParaRPr lang="en-US" dirty="0"/>
          </a:p>
        </p:txBody>
      </p:sp>
      <p:sp>
        <p:nvSpPr>
          <p:cNvPr id="18434" name="Content Placeholder 2"/>
          <p:cNvSpPr>
            <a:spLocks noGrp="1"/>
          </p:cNvSpPr>
          <p:nvPr>
            <p:ph idx="1"/>
          </p:nvPr>
        </p:nvSpPr>
        <p:spPr/>
        <p:txBody>
          <a:bodyPr/>
          <a:lstStyle/>
          <a:p>
            <a:r>
              <a:rPr lang="en-US" smtClean="0"/>
              <a:t>The Problem</a:t>
            </a:r>
          </a:p>
          <a:p>
            <a:r>
              <a:rPr lang="en-US" smtClean="0"/>
              <a:t>The Solution</a:t>
            </a:r>
          </a:p>
          <a:p>
            <a:r>
              <a:rPr lang="en-US" smtClean="0"/>
              <a:t>The Story of the Evolution of the Invention, Science, and Product</a:t>
            </a:r>
          </a:p>
          <a:p>
            <a:pPr lvl="1"/>
            <a:r>
              <a:rPr lang="en-US" i="1" smtClean="0"/>
              <a:t>Sprinkled with observations on pitfalls, triumphs, failures, and skullduggery</a:t>
            </a:r>
          </a:p>
          <a:p>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Group 12"/>
          <p:cNvGrpSpPr>
            <a:grpSpLocks/>
          </p:cNvGrpSpPr>
          <p:nvPr/>
        </p:nvGrpSpPr>
        <p:grpSpPr bwMode="auto">
          <a:xfrm>
            <a:off x="1371600" y="1524000"/>
            <a:ext cx="3276600" cy="1905000"/>
            <a:chOff x="2744" y="3876"/>
            <a:chExt cx="2780" cy="1485"/>
          </a:xfrm>
        </p:grpSpPr>
        <p:sp>
          <p:nvSpPr>
            <p:cNvPr id="71697" name="Rectangle 13"/>
            <p:cNvSpPr>
              <a:spLocks noChangeArrowheads="1"/>
            </p:cNvSpPr>
            <p:nvPr/>
          </p:nvSpPr>
          <p:spPr bwMode="auto">
            <a:xfrm>
              <a:off x="2744" y="3876"/>
              <a:ext cx="2780" cy="1485"/>
            </a:xfrm>
            <a:prstGeom prst="rect">
              <a:avLst/>
            </a:prstGeom>
            <a:solidFill>
              <a:srgbClr val="B2B2B2"/>
            </a:solidFill>
            <a:ln w="9525">
              <a:solidFill>
                <a:schemeClr val="tx1"/>
              </a:solidFill>
              <a:miter lim="800000"/>
              <a:headEnd/>
              <a:tailEnd/>
            </a:ln>
          </p:spPr>
          <p:txBody>
            <a:bodyPr wrap="none" anchor="ctr"/>
            <a:lstStyle/>
            <a:p>
              <a:endParaRPr lang="en-US"/>
            </a:p>
          </p:txBody>
        </p:sp>
        <p:pic>
          <p:nvPicPr>
            <p:cNvPr id="71698" name="Picture 14"/>
            <p:cNvPicPr>
              <a:picLocks noChangeAspect="1" noChangeArrowheads="1"/>
            </p:cNvPicPr>
            <p:nvPr/>
          </p:nvPicPr>
          <p:blipFill>
            <a:blip r:embed="rId3"/>
            <a:srcRect/>
            <a:stretch>
              <a:fillRect/>
            </a:stretch>
          </p:blipFill>
          <p:spPr bwMode="auto">
            <a:xfrm>
              <a:off x="2786" y="3981"/>
              <a:ext cx="2643" cy="1340"/>
            </a:xfrm>
            <a:prstGeom prst="rect">
              <a:avLst/>
            </a:prstGeom>
            <a:noFill/>
            <a:ln w="12700">
              <a:noFill/>
              <a:miter lim="800000"/>
              <a:headEnd type="none" w="sm" len="sm"/>
              <a:tailEnd type="none" w="sm" len="sm"/>
            </a:ln>
          </p:spPr>
        </p:pic>
      </p:grpSp>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71683" name="Line 6"/>
          <p:cNvSpPr>
            <a:spLocks noChangeShapeType="1"/>
          </p:cNvSpPr>
          <p:nvPr/>
        </p:nvSpPr>
        <p:spPr bwMode="auto">
          <a:xfrm>
            <a:off x="5070475" y="2293938"/>
            <a:ext cx="584200" cy="0"/>
          </a:xfrm>
          <a:prstGeom prst="line">
            <a:avLst/>
          </a:prstGeom>
          <a:noFill/>
          <a:ln w="9525">
            <a:solidFill>
              <a:srgbClr val="EAEAEA"/>
            </a:solidFill>
            <a:round/>
            <a:headEnd/>
            <a:tailEnd type="triangle" w="lg" len="lg"/>
          </a:ln>
        </p:spPr>
        <p:txBody>
          <a:bodyPr wrap="none"/>
          <a:lstStyle/>
          <a:p>
            <a:endParaRPr lang="en-US"/>
          </a:p>
        </p:txBody>
      </p:sp>
      <p:sp>
        <p:nvSpPr>
          <p:cNvPr id="10" name="Right Arrow 9"/>
          <p:cNvSpPr/>
          <p:nvPr/>
        </p:nvSpPr>
        <p:spPr>
          <a:xfrm>
            <a:off x="6705600" y="4419600"/>
            <a:ext cx="18288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685" name="Line 6"/>
          <p:cNvSpPr>
            <a:spLocks noChangeShapeType="1"/>
          </p:cNvSpPr>
          <p:nvPr/>
        </p:nvSpPr>
        <p:spPr bwMode="auto">
          <a:xfrm>
            <a:off x="8715375" y="2847975"/>
            <a:ext cx="315913" cy="0"/>
          </a:xfrm>
          <a:prstGeom prst="line">
            <a:avLst/>
          </a:prstGeom>
          <a:noFill/>
          <a:ln w="9525">
            <a:solidFill>
              <a:srgbClr val="EAEAEA"/>
            </a:solidFill>
            <a:round/>
            <a:headEnd/>
            <a:tailEnd type="triangle" w="lg" len="lg"/>
          </a:ln>
        </p:spPr>
        <p:txBody>
          <a:bodyPr wrap="none"/>
          <a:lstStyle/>
          <a:p>
            <a:endParaRPr lang="en-US"/>
          </a:p>
        </p:txBody>
      </p:sp>
      <p:sp>
        <p:nvSpPr>
          <p:cNvPr id="21" name="Rectangle 20"/>
          <p:cNvSpPr/>
          <p:nvPr/>
        </p:nvSpPr>
        <p:spPr>
          <a:xfrm>
            <a:off x="609600" y="4572000"/>
            <a:ext cx="10668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687" name="TextBox 22"/>
          <p:cNvSpPr txBox="1">
            <a:spLocks noChangeArrowheads="1"/>
          </p:cNvSpPr>
          <p:nvPr/>
        </p:nvSpPr>
        <p:spPr bwMode="auto">
          <a:xfrm>
            <a:off x="5638800" y="4419600"/>
            <a:ext cx="990600" cy="523875"/>
          </a:xfrm>
          <a:prstGeom prst="rect">
            <a:avLst/>
          </a:prstGeom>
          <a:noFill/>
          <a:ln w="9525">
            <a:noFill/>
            <a:miter lim="800000"/>
            <a:headEnd/>
            <a:tailEnd/>
          </a:ln>
        </p:spPr>
        <p:txBody>
          <a:bodyPr>
            <a:spAutoFit/>
          </a:bodyPr>
          <a:lstStyle/>
          <a:p>
            <a:r>
              <a:rPr lang="en-US" sz="2800" b="1">
                <a:solidFill>
                  <a:srgbClr val="000000"/>
                </a:solidFill>
              </a:rPr>
              <a:t>1998</a:t>
            </a:r>
          </a:p>
        </p:txBody>
      </p:sp>
      <p:sp>
        <p:nvSpPr>
          <p:cNvPr id="71688" name="Line 5"/>
          <p:cNvSpPr>
            <a:spLocks noChangeShapeType="1"/>
          </p:cNvSpPr>
          <p:nvPr/>
        </p:nvSpPr>
        <p:spPr bwMode="auto">
          <a:xfrm>
            <a:off x="6323013" y="3684588"/>
            <a:ext cx="300037" cy="0"/>
          </a:xfrm>
          <a:prstGeom prst="line">
            <a:avLst/>
          </a:prstGeom>
          <a:noFill/>
          <a:ln w="9525">
            <a:solidFill>
              <a:srgbClr val="EAEAEA"/>
            </a:solidFill>
            <a:round/>
            <a:headEnd/>
            <a:tailEnd type="triangle" w="lg" len="lg"/>
          </a:ln>
        </p:spPr>
        <p:txBody>
          <a:bodyPr wrap="none"/>
          <a:lstStyle/>
          <a:p>
            <a:endParaRPr lang="en-US"/>
          </a:p>
        </p:txBody>
      </p:sp>
      <p:sp>
        <p:nvSpPr>
          <p:cNvPr id="71689" name="Line 7"/>
          <p:cNvSpPr>
            <a:spLocks noChangeShapeType="1"/>
          </p:cNvSpPr>
          <p:nvPr/>
        </p:nvSpPr>
        <p:spPr bwMode="auto">
          <a:xfrm>
            <a:off x="228600" y="3219450"/>
            <a:ext cx="233363" cy="0"/>
          </a:xfrm>
          <a:prstGeom prst="line">
            <a:avLst/>
          </a:prstGeom>
          <a:noFill/>
          <a:ln w="9525">
            <a:solidFill>
              <a:srgbClr val="EAEAEA"/>
            </a:solidFill>
            <a:round/>
            <a:headEnd/>
            <a:tailEnd type="triangle" w="lg" len="lg"/>
          </a:ln>
        </p:spPr>
        <p:txBody>
          <a:bodyPr wrap="none"/>
          <a:lstStyle/>
          <a:p>
            <a:endParaRPr lang="en-US"/>
          </a:p>
        </p:txBody>
      </p:sp>
      <p:pic>
        <p:nvPicPr>
          <p:cNvPr id="71690" name="Picture 6" descr="jdeere022"/>
          <p:cNvPicPr>
            <a:picLocks noChangeAspect="1" noChangeArrowheads="1"/>
          </p:cNvPicPr>
          <p:nvPr/>
        </p:nvPicPr>
        <p:blipFill>
          <a:blip r:embed="rId4"/>
          <a:srcRect r="14555"/>
          <a:stretch>
            <a:fillRect/>
          </a:stretch>
        </p:blipFill>
        <p:spPr bwMode="auto">
          <a:xfrm>
            <a:off x="6096000" y="1905000"/>
            <a:ext cx="2590800" cy="2168525"/>
          </a:xfrm>
          <a:prstGeom prst="rect">
            <a:avLst/>
          </a:prstGeom>
          <a:noFill/>
          <a:ln w="28575">
            <a:solidFill>
              <a:srgbClr val="FFFF66"/>
            </a:solidFill>
            <a:miter lim="800000"/>
            <a:headEnd/>
            <a:tailEnd/>
          </a:ln>
        </p:spPr>
      </p:pic>
      <p:pic>
        <p:nvPicPr>
          <p:cNvPr id="71691" name="Picture 7" descr="Kyle_Obregon3"/>
          <p:cNvPicPr>
            <a:picLocks noChangeAspect="1" noChangeArrowheads="1"/>
          </p:cNvPicPr>
          <p:nvPr/>
        </p:nvPicPr>
        <p:blipFill>
          <a:blip r:embed="rId5"/>
          <a:srcRect/>
          <a:stretch>
            <a:fillRect/>
          </a:stretch>
        </p:blipFill>
        <p:spPr bwMode="auto">
          <a:xfrm>
            <a:off x="3429000" y="2971800"/>
            <a:ext cx="2209800" cy="1550988"/>
          </a:xfrm>
          <a:prstGeom prst="rect">
            <a:avLst/>
          </a:prstGeom>
          <a:noFill/>
          <a:ln w="28575">
            <a:solidFill>
              <a:srgbClr val="CCFF66"/>
            </a:solidFill>
            <a:miter lim="800000"/>
            <a:headEnd/>
            <a:tailEnd/>
          </a:ln>
        </p:spPr>
      </p:pic>
      <p:pic>
        <p:nvPicPr>
          <p:cNvPr id="71692" name="Picture 9" descr="detailed fairway ndvi"/>
          <p:cNvPicPr>
            <a:picLocks noChangeAspect="1" noChangeArrowheads="1"/>
          </p:cNvPicPr>
          <p:nvPr/>
        </p:nvPicPr>
        <p:blipFill>
          <a:blip r:embed="rId6"/>
          <a:srcRect/>
          <a:stretch>
            <a:fillRect/>
          </a:stretch>
        </p:blipFill>
        <p:spPr bwMode="auto">
          <a:xfrm>
            <a:off x="4876800" y="1828800"/>
            <a:ext cx="1071563" cy="1524000"/>
          </a:xfrm>
          <a:prstGeom prst="rect">
            <a:avLst/>
          </a:prstGeom>
          <a:noFill/>
          <a:ln w="9525">
            <a:noFill/>
            <a:miter lim="800000"/>
            <a:headEnd/>
            <a:tailEnd/>
          </a:ln>
        </p:spPr>
      </p:pic>
      <p:sp>
        <p:nvSpPr>
          <p:cNvPr id="71693" name="Line 18"/>
          <p:cNvSpPr>
            <a:spLocks noChangeShapeType="1"/>
          </p:cNvSpPr>
          <p:nvPr/>
        </p:nvSpPr>
        <p:spPr bwMode="auto">
          <a:xfrm flipH="1">
            <a:off x="1412875" y="2306638"/>
            <a:ext cx="323850" cy="0"/>
          </a:xfrm>
          <a:prstGeom prst="line">
            <a:avLst/>
          </a:prstGeom>
          <a:noFill/>
          <a:ln w="9525">
            <a:solidFill>
              <a:srgbClr val="EAEAEA"/>
            </a:solidFill>
            <a:round/>
            <a:headEnd/>
            <a:tailEnd type="triangle" w="lg" len="lg"/>
          </a:ln>
        </p:spPr>
        <p:txBody>
          <a:bodyPr wrap="none"/>
          <a:lstStyle/>
          <a:p>
            <a:endParaRPr lang="en-US"/>
          </a:p>
        </p:txBody>
      </p:sp>
      <p:sp>
        <p:nvSpPr>
          <p:cNvPr id="39" name="Rectangle 38"/>
          <p:cNvSpPr/>
          <p:nvPr/>
        </p:nvSpPr>
        <p:spPr>
          <a:xfrm>
            <a:off x="2514600" y="4572000"/>
            <a:ext cx="31242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695" name="TextBox 39"/>
          <p:cNvSpPr txBox="1">
            <a:spLocks noChangeArrowheads="1"/>
          </p:cNvSpPr>
          <p:nvPr/>
        </p:nvSpPr>
        <p:spPr bwMode="auto">
          <a:xfrm>
            <a:off x="1676400" y="4419600"/>
            <a:ext cx="990600" cy="461963"/>
          </a:xfrm>
          <a:prstGeom prst="rect">
            <a:avLst/>
          </a:prstGeom>
          <a:noFill/>
          <a:ln w="9525">
            <a:noFill/>
            <a:miter lim="800000"/>
            <a:headEnd/>
            <a:tailEnd/>
          </a:ln>
        </p:spPr>
        <p:txBody>
          <a:bodyPr>
            <a:spAutoFit/>
          </a:bodyPr>
          <a:lstStyle/>
          <a:p>
            <a:r>
              <a:rPr lang="en-US" sz="2400" b="1">
                <a:solidFill>
                  <a:srgbClr val="000000"/>
                </a:solidFill>
              </a:rPr>
              <a:t>1997</a:t>
            </a:r>
          </a:p>
        </p:txBody>
      </p:sp>
      <p:pic>
        <p:nvPicPr>
          <p:cNvPr id="71696" name="Picture 1"/>
          <p:cNvPicPr>
            <a:picLocks noChangeAspect="1" noChangeArrowheads="1"/>
          </p:cNvPicPr>
          <p:nvPr/>
        </p:nvPicPr>
        <p:blipFill>
          <a:blip r:embed="rId7"/>
          <a:srcRect/>
          <a:stretch>
            <a:fillRect/>
          </a:stretch>
        </p:blipFill>
        <p:spPr bwMode="auto">
          <a:xfrm>
            <a:off x="533400" y="2819400"/>
            <a:ext cx="2314575" cy="160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5" name="Right Arrow 4"/>
          <p:cNvSpPr/>
          <p:nvPr/>
        </p:nvSpPr>
        <p:spPr>
          <a:xfrm>
            <a:off x="6705600" y="4419600"/>
            <a:ext cx="18288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09600" y="4572000"/>
            <a:ext cx="10668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18" name="TextBox 6"/>
          <p:cNvSpPr txBox="1">
            <a:spLocks noChangeArrowheads="1"/>
          </p:cNvSpPr>
          <p:nvPr/>
        </p:nvSpPr>
        <p:spPr bwMode="auto">
          <a:xfrm>
            <a:off x="5715000" y="4419600"/>
            <a:ext cx="990600" cy="523875"/>
          </a:xfrm>
          <a:prstGeom prst="rect">
            <a:avLst/>
          </a:prstGeom>
          <a:noFill/>
          <a:ln w="9525">
            <a:noFill/>
            <a:miter lim="800000"/>
            <a:headEnd/>
            <a:tailEnd/>
          </a:ln>
        </p:spPr>
        <p:txBody>
          <a:bodyPr>
            <a:spAutoFit/>
          </a:bodyPr>
          <a:lstStyle/>
          <a:p>
            <a:r>
              <a:rPr lang="en-US" sz="2800" b="1">
                <a:solidFill>
                  <a:srgbClr val="000000"/>
                </a:solidFill>
              </a:rPr>
              <a:t>2000</a:t>
            </a:r>
          </a:p>
        </p:txBody>
      </p:sp>
      <p:sp>
        <p:nvSpPr>
          <p:cNvPr id="8" name="Rectangle 7"/>
          <p:cNvSpPr/>
          <p:nvPr/>
        </p:nvSpPr>
        <p:spPr>
          <a:xfrm>
            <a:off x="2590800" y="4572000"/>
            <a:ext cx="31242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20" name="TextBox 8"/>
          <p:cNvSpPr txBox="1">
            <a:spLocks noChangeArrowheads="1"/>
          </p:cNvSpPr>
          <p:nvPr/>
        </p:nvSpPr>
        <p:spPr bwMode="auto">
          <a:xfrm>
            <a:off x="1600200" y="4419600"/>
            <a:ext cx="990600" cy="523875"/>
          </a:xfrm>
          <a:prstGeom prst="rect">
            <a:avLst/>
          </a:prstGeom>
          <a:noFill/>
          <a:ln w="9525">
            <a:noFill/>
            <a:miter lim="800000"/>
            <a:headEnd/>
            <a:tailEnd/>
          </a:ln>
        </p:spPr>
        <p:txBody>
          <a:bodyPr>
            <a:spAutoFit/>
          </a:bodyPr>
          <a:lstStyle/>
          <a:p>
            <a:r>
              <a:rPr lang="en-US" sz="2800" b="1">
                <a:solidFill>
                  <a:srgbClr val="000000"/>
                </a:solidFill>
              </a:rPr>
              <a:t>1999</a:t>
            </a:r>
          </a:p>
        </p:txBody>
      </p:sp>
      <p:sp>
        <p:nvSpPr>
          <p:cNvPr id="38921" name="TextBox 9"/>
          <p:cNvSpPr txBox="1">
            <a:spLocks noChangeArrowheads="1"/>
          </p:cNvSpPr>
          <p:nvPr/>
        </p:nvSpPr>
        <p:spPr bwMode="auto">
          <a:xfrm>
            <a:off x="762000" y="5029200"/>
            <a:ext cx="3810000" cy="646113"/>
          </a:xfrm>
          <a:prstGeom prst="rect">
            <a:avLst/>
          </a:prstGeom>
          <a:noFill/>
          <a:ln w="9525">
            <a:noFill/>
            <a:miter lim="800000"/>
            <a:headEnd/>
            <a:tailEnd/>
          </a:ln>
        </p:spPr>
        <p:txBody>
          <a:bodyPr>
            <a:spAutoFit/>
          </a:bodyPr>
          <a:lstStyle/>
          <a:p>
            <a:r>
              <a:rPr lang="en-US" b="1">
                <a:solidFill>
                  <a:srgbClr val="00B050"/>
                </a:solidFill>
              </a:rPr>
              <a:t>John Deere sells Patchen to the Mayfield Family, Ukiah, CA</a:t>
            </a:r>
          </a:p>
        </p:txBody>
      </p:sp>
      <p:graphicFrame>
        <p:nvGraphicFramePr>
          <p:cNvPr id="38913" name="Object 1"/>
          <p:cNvGraphicFramePr>
            <a:graphicFrameLocks noChangeAspect="1"/>
          </p:cNvGraphicFramePr>
          <p:nvPr/>
        </p:nvGraphicFramePr>
        <p:xfrm>
          <a:off x="533400" y="1752600"/>
          <a:ext cx="2852738" cy="1901825"/>
        </p:xfrm>
        <a:graphic>
          <a:graphicData uri="http://schemas.openxmlformats.org/presentationml/2006/ole">
            <p:oleObj spid="_x0000_s38913" name="Slide" r:id="rId4" imgW="5143680" imgH="3429000" progId="PowerPoint.Slide.8">
              <p:embed/>
            </p:oleObj>
          </a:graphicData>
        </a:graphic>
      </p:graphicFrame>
      <p:graphicFrame>
        <p:nvGraphicFramePr>
          <p:cNvPr id="38914" name="Object 2"/>
          <p:cNvGraphicFramePr>
            <a:graphicFrameLocks noChangeAspect="1"/>
          </p:cNvGraphicFramePr>
          <p:nvPr/>
        </p:nvGraphicFramePr>
        <p:xfrm>
          <a:off x="4419600" y="1828800"/>
          <a:ext cx="3683000" cy="1973263"/>
        </p:xfrm>
        <a:graphic>
          <a:graphicData uri="http://schemas.openxmlformats.org/presentationml/2006/ole">
            <p:oleObj spid="_x0000_s38914" name="Chart" r:id="rId5" imgW="5184000" imgH="2818080" progId="Excel.Sheet.8">
              <p:embed/>
            </p:oleObj>
          </a:graphicData>
        </a:graphic>
      </p:graphicFrame>
      <p:pic>
        <p:nvPicPr>
          <p:cNvPr id="38922" name="Picture 10" descr="Model 650.JPG"/>
          <p:cNvPicPr>
            <a:picLocks noChangeAspect="1"/>
          </p:cNvPicPr>
          <p:nvPr/>
        </p:nvPicPr>
        <p:blipFill>
          <a:blip r:embed="rId6"/>
          <a:srcRect/>
          <a:stretch>
            <a:fillRect/>
          </a:stretch>
        </p:blipFill>
        <p:spPr bwMode="auto">
          <a:xfrm>
            <a:off x="5715000" y="4953000"/>
            <a:ext cx="1649413"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73730" name="Line 6"/>
          <p:cNvSpPr>
            <a:spLocks noChangeShapeType="1"/>
          </p:cNvSpPr>
          <p:nvPr/>
        </p:nvSpPr>
        <p:spPr bwMode="auto">
          <a:xfrm>
            <a:off x="5070475" y="2293938"/>
            <a:ext cx="584200" cy="0"/>
          </a:xfrm>
          <a:prstGeom prst="line">
            <a:avLst/>
          </a:prstGeom>
          <a:noFill/>
          <a:ln w="9525">
            <a:solidFill>
              <a:srgbClr val="EAEAEA"/>
            </a:solidFill>
            <a:round/>
            <a:headEnd/>
            <a:tailEnd type="triangle" w="lg" len="lg"/>
          </a:ln>
        </p:spPr>
        <p:txBody>
          <a:bodyPr wrap="none"/>
          <a:lstStyle/>
          <a:p>
            <a:endParaRPr lang="en-US"/>
          </a:p>
        </p:txBody>
      </p:sp>
      <p:sp>
        <p:nvSpPr>
          <p:cNvPr id="10" name="Right Arrow 9"/>
          <p:cNvSpPr/>
          <p:nvPr/>
        </p:nvSpPr>
        <p:spPr>
          <a:xfrm>
            <a:off x="6629400" y="4267200"/>
            <a:ext cx="18288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732" name="Line 6"/>
          <p:cNvSpPr>
            <a:spLocks noChangeShapeType="1"/>
          </p:cNvSpPr>
          <p:nvPr/>
        </p:nvSpPr>
        <p:spPr bwMode="auto">
          <a:xfrm>
            <a:off x="8715375" y="2847975"/>
            <a:ext cx="315913" cy="0"/>
          </a:xfrm>
          <a:prstGeom prst="line">
            <a:avLst/>
          </a:prstGeom>
          <a:noFill/>
          <a:ln w="9525">
            <a:solidFill>
              <a:srgbClr val="EAEAEA"/>
            </a:solidFill>
            <a:round/>
            <a:headEnd/>
            <a:tailEnd type="triangle" w="lg" len="lg"/>
          </a:ln>
        </p:spPr>
        <p:txBody>
          <a:bodyPr wrap="none"/>
          <a:lstStyle/>
          <a:p>
            <a:endParaRPr lang="en-US"/>
          </a:p>
        </p:txBody>
      </p:sp>
      <p:sp>
        <p:nvSpPr>
          <p:cNvPr id="21" name="Rectangle 20"/>
          <p:cNvSpPr/>
          <p:nvPr/>
        </p:nvSpPr>
        <p:spPr>
          <a:xfrm>
            <a:off x="609600" y="4343400"/>
            <a:ext cx="10668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734" name="TextBox 22"/>
          <p:cNvSpPr txBox="1">
            <a:spLocks noChangeArrowheads="1"/>
          </p:cNvSpPr>
          <p:nvPr/>
        </p:nvSpPr>
        <p:spPr bwMode="auto">
          <a:xfrm>
            <a:off x="5638800" y="4191000"/>
            <a:ext cx="990600" cy="523875"/>
          </a:xfrm>
          <a:prstGeom prst="rect">
            <a:avLst/>
          </a:prstGeom>
          <a:noFill/>
          <a:ln w="9525">
            <a:noFill/>
            <a:miter lim="800000"/>
            <a:headEnd/>
            <a:tailEnd/>
          </a:ln>
        </p:spPr>
        <p:txBody>
          <a:bodyPr>
            <a:spAutoFit/>
          </a:bodyPr>
          <a:lstStyle/>
          <a:p>
            <a:r>
              <a:rPr lang="en-US" sz="2800" b="1">
                <a:solidFill>
                  <a:srgbClr val="000000"/>
                </a:solidFill>
              </a:rPr>
              <a:t>2002</a:t>
            </a:r>
          </a:p>
        </p:txBody>
      </p:sp>
      <p:sp>
        <p:nvSpPr>
          <p:cNvPr id="73735" name="Line 5"/>
          <p:cNvSpPr>
            <a:spLocks noChangeShapeType="1"/>
          </p:cNvSpPr>
          <p:nvPr/>
        </p:nvSpPr>
        <p:spPr bwMode="auto">
          <a:xfrm>
            <a:off x="6323013" y="3684588"/>
            <a:ext cx="300037" cy="0"/>
          </a:xfrm>
          <a:prstGeom prst="line">
            <a:avLst/>
          </a:prstGeom>
          <a:noFill/>
          <a:ln w="9525">
            <a:solidFill>
              <a:srgbClr val="EAEAEA"/>
            </a:solidFill>
            <a:round/>
            <a:headEnd/>
            <a:tailEnd type="triangle" w="lg" len="lg"/>
          </a:ln>
        </p:spPr>
        <p:txBody>
          <a:bodyPr wrap="none"/>
          <a:lstStyle/>
          <a:p>
            <a:endParaRPr lang="en-US"/>
          </a:p>
        </p:txBody>
      </p:sp>
      <p:sp>
        <p:nvSpPr>
          <p:cNvPr id="73736" name="Line 7"/>
          <p:cNvSpPr>
            <a:spLocks noChangeShapeType="1"/>
          </p:cNvSpPr>
          <p:nvPr/>
        </p:nvSpPr>
        <p:spPr bwMode="auto">
          <a:xfrm>
            <a:off x="228600" y="3219450"/>
            <a:ext cx="233363" cy="0"/>
          </a:xfrm>
          <a:prstGeom prst="line">
            <a:avLst/>
          </a:prstGeom>
          <a:noFill/>
          <a:ln w="9525">
            <a:solidFill>
              <a:srgbClr val="EAEAEA"/>
            </a:solidFill>
            <a:round/>
            <a:headEnd/>
            <a:tailEnd type="triangle" w="lg" len="lg"/>
          </a:ln>
        </p:spPr>
        <p:txBody>
          <a:bodyPr wrap="none"/>
          <a:lstStyle/>
          <a:p>
            <a:endParaRPr lang="en-US"/>
          </a:p>
        </p:txBody>
      </p:sp>
      <p:sp>
        <p:nvSpPr>
          <p:cNvPr id="73737" name="Line 18"/>
          <p:cNvSpPr>
            <a:spLocks noChangeShapeType="1"/>
          </p:cNvSpPr>
          <p:nvPr/>
        </p:nvSpPr>
        <p:spPr bwMode="auto">
          <a:xfrm flipH="1">
            <a:off x="1412875" y="2306638"/>
            <a:ext cx="323850" cy="0"/>
          </a:xfrm>
          <a:prstGeom prst="line">
            <a:avLst/>
          </a:prstGeom>
          <a:noFill/>
          <a:ln w="9525">
            <a:solidFill>
              <a:srgbClr val="EAEAEA"/>
            </a:solidFill>
            <a:round/>
            <a:headEnd/>
            <a:tailEnd type="triangle" w="lg" len="lg"/>
          </a:ln>
        </p:spPr>
        <p:txBody>
          <a:bodyPr wrap="none"/>
          <a:lstStyle/>
          <a:p>
            <a:endParaRPr lang="en-US"/>
          </a:p>
        </p:txBody>
      </p:sp>
      <p:sp>
        <p:nvSpPr>
          <p:cNvPr id="39" name="Rectangle 38"/>
          <p:cNvSpPr/>
          <p:nvPr/>
        </p:nvSpPr>
        <p:spPr>
          <a:xfrm>
            <a:off x="2514600" y="4343400"/>
            <a:ext cx="31242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739" name="TextBox 39"/>
          <p:cNvSpPr txBox="1">
            <a:spLocks noChangeArrowheads="1"/>
          </p:cNvSpPr>
          <p:nvPr/>
        </p:nvSpPr>
        <p:spPr bwMode="auto">
          <a:xfrm>
            <a:off x="1676400" y="4191000"/>
            <a:ext cx="990600" cy="461963"/>
          </a:xfrm>
          <a:prstGeom prst="rect">
            <a:avLst/>
          </a:prstGeom>
          <a:noFill/>
          <a:ln w="9525">
            <a:noFill/>
            <a:miter lim="800000"/>
            <a:headEnd/>
            <a:tailEnd/>
          </a:ln>
        </p:spPr>
        <p:txBody>
          <a:bodyPr>
            <a:spAutoFit/>
          </a:bodyPr>
          <a:lstStyle/>
          <a:p>
            <a:r>
              <a:rPr lang="en-US" sz="2400" b="1">
                <a:solidFill>
                  <a:srgbClr val="000000"/>
                </a:solidFill>
              </a:rPr>
              <a:t>2001</a:t>
            </a:r>
          </a:p>
        </p:txBody>
      </p:sp>
      <p:pic>
        <p:nvPicPr>
          <p:cNvPr id="73740" name="Picture 31" descr="background1"/>
          <p:cNvPicPr>
            <a:picLocks noChangeAspect="1" noChangeArrowheads="1"/>
          </p:cNvPicPr>
          <p:nvPr/>
        </p:nvPicPr>
        <p:blipFill>
          <a:blip r:embed="rId3"/>
          <a:srcRect t="30811" r="11418"/>
          <a:stretch>
            <a:fillRect/>
          </a:stretch>
        </p:blipFill>
        <p:spPr bwMode="auto">
          <a:xfrm>
            <a:off x="4495800" y="1981200"/>
            <a:ext cx="4495800" cy="2220913"/>
          </a:xfrm>
          <a:prstGeom prst="rect">
            <a:avLst/>
          </a:prstGeom>
          <a:noFill/>
          <a:ln w="9525">
            <a:noFill/>
            <a:miter lim="800000"/>
            <a:headEnd/>
            <a:tailEnd/>
          </a:ln>
        </p:spPr>
      </p:pic>
      <p:graphicFrame>
        <p:nvGraphicFramePr>
          <p:cNvPr id="26" name="Group 121"/>
          <p:cNvGraphicFramePr>
            <a:graphicFrameLocks noGrp="1"/>
          </p:cNvGraphicFramePr>
          <p:nvPr/>
        </p:nvGraphicFramePr>
        <p:xfrm>
          <a:off x="3048000" y="1600200"/>
          <a:ext cx="3429000" cy="2798064"/>
        </p:xfrm>
        <a:graphic>
          <a:graphicData uri="http://schemas.openxmlformats.org/drawingml/2006/table">
            <a:tbl>
              <a:tblPr/>
              <a:tblGrid>
                <a:gridCol w="740352"/>
                <a:gridCol w="503310"/>
                <a:gridCol w="571500"/>
                <a:gridCol w="537405"/>
                <a:gridCol w="571500"/>
                <a:gridCol w="504933"/>
              </a:tblGrid>
              <a:tr h="4233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rPr>
                        <a:t>Treatment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Pre-Trt. N, lb/ac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Trt. N, lb/ac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Total N, lb/ac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Yield, lb/ac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Net Rtn, $/ac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4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N-Rich Strip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44.6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75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Var.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39.8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4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Fixed Rate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91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37.3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91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4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Fixed Rate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35.4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85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75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Field Rate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75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SED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chemeClr val="tx1"/>
                          </a:solidFill>
                          <a:effectLst/>
                          <a:latin typeface="Arial" pitchFamily="34" charset="0"/>
                        </a:rPr>
                        <a:t>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75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5911">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rPr>
                        <a:t>Treated March 20 to April 10, 2002</a:t>
                      </a:r>
                      <a:br>
                        <a:rPr kumimoji="0" lang="en-US" sz="800" b="1" i="0" u="none" strike="noStrike" cap="none" normalizeH="0" baseline="0" dirty="0" smtClean="0">
                          <a:ln>
                            <a:noFill/>
                          </a:ln>
                          <a:solidFill>
                            <a:schemeClr val="tx1"/>
                          </a:solidFill>
                          <a:effectLst/>
                          <a:latin typeface="Arial" pitchFamily="34" charset="0"/>
                        </a:rPr>
                      </a:br>
                      <a:r>
                        <a:rPr kumimoji="0" lang="en-US" sz="800" b="1" i="0" u="none" strike="noStrike" cap="none" normalizeH="0" baseline="0" dirty="0" smtClean="0">
                          <a:ln>
                            <a:noFill/>
                          </a:ln>
                          <a:solidFill>
                            <a:schemeClr val="tx1"/>
                          </a:solidFill>
                          <a:effectLst/>
                          <a:latin typeface="Arial" pitchFamily="34" charset="0"/>
                        </a:rPr>
                        <a:t>Net Revenue = grain yield * $3.00 / </a:t>
                      </a:r>
                      <a:r>
                        <a:rPr kumimoji="0" lang="en-US" sz="800" b="1" i="0" u="none" strike="noStrike" cap="none" normalizeH="0" baseline="0" dirty="0" err="1" smtClean="0">
                          <a:ln>
                            <a:noFill/>
                          </a:ln>
                          <a:solidFill>
                            <a:schemeClr val="tx1"/>
                          </a:solidFill>
                          <a:effectLst/>
                          <a:latin typeface="Arial" pitchFamily="34" charset="0"/>
                        </a:rPr>
                        <a:t>bu</a:t>
                      </a:r>
                      <a:r>
                        <a:rPr kumimoji="0" lang="en-US" sz="800" b="1" i="0" u="none" strike="noStrike" cap="none" normalizeH="0" baseline="0" dirty="0" smtClean="0">
                          <a:ln>
                            <a:noFill/>
                          </a:ln>
                          <a:solidFill>
                            <a:schemeClr val="tx1"/>
                          </a:solidFill>
                          <a:effectLst/>
                          <a:latin typeface="Arial" pitchFamily="34" charset="0"/>
                        </a:rPr>
                        <a:t> – N Fertilizer * $0.25 / lb</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pitchFamily="34" charset="0"/>
                        </a:rPr>
                        <a:t>SED = Standard Error of the Difference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73808" name="Picture 122" descr="ntech"/>
          <p:cNvPicPr>
            <a:picLocks noChangeAspect="1" noChangeArrowheads="1"/>
          </p:cNvPicPr>
          <p:nvPr/>
        </p:nvPicPr>
        <p:blipFill>
          <a:blip r:embed="rId4"/>
          <a:srcRect/>
          <a:stretch>
            <a:fillRect/>
          </a:stretch>
        </p:blipFill>
        <p:spPr bwMode="auto">
          <a:xfrm>
            <a:off x="1447800" y="5638800"/>
            <a:ext cx="1314450" cy="638175"/>
          </a:xfrm>
          <a:prstGeom prst="rect">
            <a:avLst/>
          </a:prstGeom>
          <a:noFill/>
          <a:ln w="9525">
            <a:noFill/>
            <a:miter lim="800000"/>
            <a:headEnd/>
            <a:tailEnd/>
          </a:ln>
        </p:spPr>
      </p:pic>
      <p:sp>
        <p:nvSpPr>
          <p:cNvPr id="73809" name="TextBox 28"/>
          <p:cNvSpPr txBox="1">
            <a:spLocks noChangeArrowheads="1"/>
          </p:cNvSpPr>
          <p:nvPr/>
        </p:nvSpPr>
        <p:spPr bwMode="auto">
          <a:xfrm>
            <a:off x="609600" y="1752600"/>
            <a:ext cx="2438400" cy="2289175"/>
          </a:xfrm>
          <a:prstGeom prst="rect">
            <a:avLst/>
          </a:prstGeom>
          <a:noFill/>
          <a:ln w="9525">
            <a:noFill/>
            <a:miter lim="800000"/>
            <a:headEnd/>
            <a:tailEnd/>
          </a:ln>
        </p:spPr>
        <p:txBody>
          <a:bodyPr>
            <a:spAutoFit/>
          </a:bodyPr>
          <a:lstStyle/>
          <a:p>
            <a:r>
              <a:rPr lang="en-US" b="1"/>
              <a:t>OSU and Ntech Industries Enter into an R&amp;D agreement to develop a digital optical sensor  based variable rate Nitrogen fertilizer applicator</a:t>
            </a:r>
          </a:p>
        </p:txBody>
      </p:sp>
      <p:sp>
        <p:nvSpPr>
          <p:cNvPr id="73810" name="TextBox 29"/>
          <p:cNvSpPr txBox="1">
            <a:spLocks noChangeArrowheads="1"/>
          </p:cNvSpPr>
          <p:nvPr/>
        </p:nvSpPr>
        <p:spPr bwMode="auto">
          <a:xfrm>
            <a:off x="609600" y="4724400"/>
            <a:ext cx="4038600" cy="923925"/>
          </a:xfrm>
          <a:prstGeom prst="rect">
            <a:avLst/>
          </a:prstGeom>
          <a:noFill/>
          <a:ln w="9525">
            <a:noFill/>
            <a:miter lim="800000"/>
            <a:headEnd/>
            <a:tailEnd/>
          </a:ln>
        </p:spPr>
        <p:txBody>
          <a:bodyPr>
            <a:spAutoFit/>
          </a:bodyPr>
          <a:lstStyle/>
          <a:p>
            <a:r>
              <a:rPr lang="en-US" b="1"/>
              <a:t>The Mayfield Family forms Ntech Industries, Inc as the successor company to Patchen, Inc.</a:t>
            </a:r>
          </a:p>
        </p:txBody>
      </p:sp>
      <p:pic>
        <p:nvPicPr>
          <p:cNvPr id="18" name="Picture 4"/>
          <p:cNvPicPr>
            <a:picLocks noChangeAspect="1" noChangeArrowheads="1"/>
          </p:cNvPicPr>
          <p:nvPr/>
        </p:nvPicPr>
        <p:blipFill>
          <a:blip r:embed="rId5" cstate="print"/>
          <a:srcRect/>
          <a:stretch>
            <a:fillRect/>
          </a:stretch>
        </p:blipFill>
        <p:spPr bwMode="auto">
          <a:xfrm>
            <a:off x="5562600" y="4876800"/>
            <a:ext cx="2133600" cy="1380565"/>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endParaRPr lang="en-US" smtClean="0"/>
          </a:p>
        </p:txBody>
      </p:sp>
      <p:grpSp>
        <p:nvGrpSpPr>
          <p:cNvPr id="74754" name="Group 7"/>
          <p:cNvGrpSpPr>
            <a:grpSpLocks/>
          </p:cNvGrpSpPr>
          <p:nvPr/>
        </p:nvGrpSpPr>
        <p:grpSpPr bwMode="auto">
          <a:xfrm>
            <a:off x="609600" y="4419600"/>
            <a:ext cx="7924800" cy="523875"/>
            <a:chOff x="609600" y="4419600"/>
            <a:chExt cx="7924800" cy="523220"/>
          </a:xfrm>
        </p:grpSpPr>
        <p:sp>
          <p:nvSpPr>
            <p:cNvPr id="3" name="Right Arrow 2"/>
            <p:cNvSpPr/>
            <p:nvPr/>
          </p:nvSpPr>
          <p:spPr>
            <a:xfrm>
              <a:off x="2590800" y="4419600"/>
              <a:ext cx="5943600" cy="456628"/>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609600" y="4571809"/>
              <a:ext cx="1066800" cy="228314"/>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785" name="TextBox 4"/>
            <p:cNvSpPr txBox="1">
              <a:spLocks noChangeArrowheads="1"/>
            </p:cNvSpPr>
            <p:nvPr/>
          </p:nvSpPr>
          <p:spPr bwMode="auto">
            <a:xfrm>
              <a:off x="5715000" y="4419600"/>
              <a:ext cx="990600" cy="523220"/>
            </a:xfrm>
            <a:prstGeom prst="rect">
              <a:avLst/>
            </a:prstGeom>
            <a:noFill/>
            <a:ln w="9525">
              <a:noFill/>
              <a:miter lim="800000"/>
              <a:headEnd/>
              <a:tailEnd/>
            </a:ln>
          </p:spPr>
          <p:txBody>
            <a:bodyPr>
              <a:spAutoFit/>
            </a:bodyPr>
            <a:lstStyle/>
            <a:p>
              <a:endParaRPr lang="en-US" sz="2800" b="1">
                <a:solidFill>
                  <a:srgbClr val="000000"/>
                </a:solidFill>
              </a:endParaRPr>
            </a:p>
          </p:txBody>
        </p:sp>
        <p:sp>
          <p:nvSpPr>
            <p:cNvPr id="74786" name="TextBox 6"/>
            <p:cNvSpPr txBox="1">
              <a:spLocks noChangeArrowheads="1"/>
            </p:cNvSpPr>
            <p:nvPr/>
          </p:nvSpPr>
          <p:spPr bwMode="auto">
            <a:xfrm>
              <a:off x="1600200" y="4419600"/>
              <a:ext cx="990600" cy="523220"/>
            </a:xfrm>
            <a:prstGeom prst="rect">
              <a:avLst/>
            </a:prstGeom>
            <a:noFill/>
            <a:ln w="9525">
              <a:noFill/>
              <a:miter lim="800000"/>
              <a:headEnd/>
              <a:tailEnd/>
            </a:ln>
          </p:spPr>
          <p:txBody>
            <a:bodyPr>
              <a:spAutoFit/>
            </a:bodyPr>
            <a:lstStyle/>
            <a:p>
              <a:r>
                <a:rPr lang="en-US" sz="2800" b="1">
                  <a:solidFill>
                    <a:srgbClr val="000000"/>
                  </a:solidFill>
                </a:rPr>
                <a:t>2002</a:t>
              </a:r>
            </a:p>
          </p:txBody>
        </p:sp>
      </p:grpSp>
      <p:pic>
        <p:nvPicPr>
          <p:cNvPr id="74755" name="Picture 64"/>
          <p:cNvPicPr>
            <a:picLocks noChangeAspect="1" noChangeArrowheads="1"/>
          </p:cNvPicPr>
          <p:nvPr/>
        </p:nvPicPr>
        <p:blipFill>
          <a:blip r:embed="rId3"/>
          <a:srcRect t="3789"/>
          <a:stretch>
            <a:fillRect/>
          </a:stretch>
        </p:blipFill>
        <p:spPr bwMode="auto">
          <a:xfrm>
            <a:off x="5768975" y="1828800"/>
            <a:ext cx="2574925" cy="1981200"/>
          </a:xfrm>
          <a:prstGeom prst="rect">
            <a:avLst/>
          </a:prstGeom>
          <a:noFill/>
          <a:ln w="9525">
            <a:noFill/>
            <a:miter lim="800000"/>
            <a:headEnd/>
            <a:tailEnd/>
          </a:ln>
        </p:spPr>
      </p:pic>
      <p:cxnSp>
        <p:nvCxnSpPr>
          <p:cNvPr id="15" name="Straight Arrow Connector 14"/>
          <p:cNvCxnSpPr>
            <a:cxnSpLocks noChangeShapeType="1"/>
            <a:stCxn id="74757" idx="3"/>
          </p:cNvCxnSpPr>
          <p:nvPr/>
        </p:nvCxnSpPr>
        <p:spPr bwMode="auto">
          <a:xfrm flipV="1">
            <a:off x="6324600" y="3810000"/>
            <a:ext cx="884238" cy="336550"/>
          </a:xfrm>
          <a:prstGeom prst="straightConnector1">
            <a:avLst/>
          </a:prstGeom>
          <a:noFill/>
          <a:ln w="38100" algn="ctr">
            <a:solidFill>
              <a:schemeClr val="tx1"/>
            </a:solidFill>
            <a:round/>
            <a:headEnd/>
            <a:tailEnd type="arrow" w="med" len="med"/>
          </a:ln>
        </p:spPr>
      </p:cxnSp>
      <p:sp>
        <p:nvSpPr>
          <p:cNvPr id="74757" name="TextBox 16"/>
          <p:cNvSpPr txBox="1">
            <a:spLocks noChangeArrowheads="1"/>
          </p:cNvSpPr>
          <p:nvPr/>
        </p:nvSpPr>
        <p:spPr bwMode="auto">
          <a:xfrm>
            <a:off x="4495800" y="3962400"/>
            <a:ext cx="1828800" cy="366713"/>
          </a:xfrm>
          <a:prstGeom prst="rect">
            <a:avLst/>
          </a:prstGeom>
          <a:noFill/>
          <a:ln w="9525">
            <a:noFill/>
            <a:miter lim="800000"/>
            <a:headEnd/>
            <a:tailEnd/>
          </a:ln>
        </p:spPr>
        <p:txBody>
          <a:bodyPr>
            <a:spAutoFit/>
          </a:bodyPr>
          <a:lstStyle/>
          <a:p>
            <a:r>
              <a:rPr lang="en-US"/>
              <a:t>OK  MESONET</a:t>
            </a:r>
          </a:p>
        </p:txBody>
      </p:sp>
      <p:grpSp>
        <p:nvGrpSpPr>
          <p:cNvPr id="74758" name="Group 43"/>
          <p:cNvGrpSpPr>
            <a:grpSpLocks/>
          </p:cNvGrpSpPr>
          <p:nvPr/>
        </p:nvGrpSpPr>
        <p:grpSpPr bwMode="auto">
          <a:xfrm>
            <a:off x="2971800" y="2057400"/>
            <a:ext cx="2416175" cy="1466850"/>
            <a:chOff x="457200" y="533400"/>
            <a:chExt cx="8575586" cy="5405429"/>
          </a:xfrm>
        </p:grpSpPr>
        <p:sp>
          <p:nvSpPr>
            <p:cNvPr id="74761" name="Rectangle 2"/>
            <p:cNvSpPr>
              <a:spLocks noChangeArrowheads="1"/>
            </p:cNvSpPr>
            <p:nvPr/>
          </p:nvSpPr>
          <p:spPr bwMode="auto">
            <a:xfrm>
              <a:off x="1143000" y="533400"/>
              <a:ext cx="7696200" cy="5334000"/>
            </a:xfrm>
            <a:prstGeom prst="rect">
              <a:avLst/>
            </a:prstGeom>
            <a:solidFill>
              <a:srgbClr val="EAEAEA"/>
            </a:solidFill>
            <a:ln w="9525">
              <a:solidFill>
                <a:schemeClr val="tx1"/>
              </a:solidFill>
              <a:miter lim="800000"/>
              <a:headEnd/>
              <a:tailEnd/>
            </a:ln>
          </p:spPr>
          <p:txBody>
            <a:bodyPr wrap="none" anchor="ctr"/>
            <a:lstStyle/>
            <a:p>
              <a:endParaRPr lang="en-US" sz="800"/>
            </a:p>
          </p:txBody>
        </p:sp>
        <p:sp>
          <p:nvSpPr>
            <p:cNvPr id="74762" name="Rectangle 3"/>
            <p:cNvSpPr>
              <a:spLocks noChangeArrowheads="1"/>
            </p:cNvSpPr>
            <p:nvPr/>
          </p:nvSpPr>
          <p:spPr bwMode="auto">
            <a:xfrm>
              <a:off x="2581275" y="5002213"/>
              <a:ext cx="1184275" cy="666750"/>
            </a:xfrm>
            <a:prstGeom prst="rect">
              <a:avLst/>
            </a:prstGeom>
            <a:solidFill>
              <a:srgbClr val="0000FF"/>
            </a:solidFill>
            <a:ln w="9525">
              <a:solidFill>
                <a:schemeClr val="tx1"/>
              </a:solidFill>
              <a:miter lim="800000"/>
              <a:headEnd/>
              <a:tailEnd/>
            </a:ln>
          </p:spPr>
          <p:txBody>
            <a:bodyPr wrap="none" anchor="ctr"/>
            <a:lstStyle/>
            <a:p>
              <a:endParaRPr lang="en-US" sz="800"/>
            </a:p>
          </p:txBody>
        </p:sp>
        <p:pic>
          <p:nvPicPr>
            <p:cNvPr id="74763" name="Picture 4" descr="Feekes_g1"/>
            <p:cNvPicPr>
              <a:picLocks noChangeAspect="1" noChangeArrowheads="1"/>
            </p:cNvPicPr>
            <p:nvPr/>
          </p:nvPicPr>
          <p:blipFill>
            <a:blip r:embed="rId4"/>
            <a:srcRect/>
            <a:stretch>
              <a:fillRect/>
            </a:stretch>
          </p:blipFill>
          <p:spPr bwMode="auto">
            <a:xfrm>
              <a:off x="762000" y="742950"/>
              <a:ext cx="7820025" cy="4886325"/>
            </a:xfrm>
            <a:prstGeom prst="rect">
              <a:avLst/>
            </a:prstGeom>
            <a:noFill/>
            <a:ln w="9525">
              <a:noFill/>
              <a:miter lim="800000"/>
              <a:headEnd/>
              <a:tailEnd/>
            </a:ln>
          </p:spPr>
        </p:pic>
        <p:pic>
          <p:nvPicPr>
            <p:cNvPr id="74764" name="Picture 5" descr="Feekes_b1"/>
            <p:cNvPicPr>
              <a:picLocks noChangeAspect="1" noChangeArrowheads="1"/>
            </p:cNvPicPr>
            <p:nvPr/>
          </p:nvPicPr>
          <p:blipFill>
            <a:blip r:embed="rId5"/>
            <a:srcRect/>
            <a:stretch>
              <a:fillRect/>
            </a:stretch>
          </p:blipFill>
          <p:spPr bwMode="auto">
            <a:xfrm>
              <a:off x="457200" y="1447800"/>
              <a:ext cx="7791450" cy="4200525"/>
            </a:xfrm>
            <a:prstGeom prst="rect">
              <a:avLst/>
            </a:prstGeom>
            <a:noFill/>
            <a:ln w="9525">
              <a:noFill/>
              <a:miter lim="800000"/>
              <a:headEnd/>
              <a:tailEnd/>
            </a:ln>
          </p:spPr>
        </p:pic>
        <p:sp>
          <p:nvSpPr>
            <p:cNvPr id="74765" name="Line 6"/>
            <p:cNvSpPr>
              <a:spLocks noChangeShapeType="1"/>
            </p:cNvSpPr>
            <p:nvPr/>
          </p:nvSpPr>
          <p:spPr bwMode="auto">
            <a:xfrm>
              <a:off x="3048000" y="4495800"/>
              <a:ext cx="0" cy="228600"/>
            </a:xfrm>
            <a:prstGeom prst="line">
              <a:avLst/>
            </a:prstGeom>
            <a:noFill/>
            <a:ln w="9525">
              <a:solidFill>
                <a:schemeClr val="tx1"/>
              </a:solidFill>
              <a:prstDash val="dash"/>
              <a:round/>
              <a:headEnd/>
              <a:tailEnd/>
            </a:ln>
          </p:spPr>
          <p:txBody>
            <a:bodyPr wrap="none"/>
            <a:lstStyle/>
            <a:p>
              <a:endParaRPr lang="en-US"/>
            </a:p>
          </p:txBody>
        </p:sp>
        <p:sp>
          <p:nvSpPr>
            <p:cNvPr id="74766" name="Line 7"/>
            <p:cNvSpPr>
              <a:spLocks noChangeShapeType="1"/>
            </p:cNvSpPr>
            <p:nvPr/>
          </p:nvSpPr>
          <p:spPr bwMode="auto">
            <a:xfrm>
              <a:off x="8534400" y="990600"/>
              <a:ext cx="0" cy="4419600"/>
            </a:xfrm>
            <a:prstGeom prst="line">
              <a:avLst/>
            </a:prstGeom>
            <a:noFill/>
            <a:ln w="9525">
              <a:solidFill>
                <a:schemeClr val="tx1"/>
              </a:solidFill>
              <a:prstDash val="dash"/>
              <a:round/>
              <a:headEnd/>
              <a:tailEnd/>
            </a:ln>
          </p:spPr>
          <p:txBody>
            <a:bodyPr wrap="none"/>
            <a:lstStyle/>
            <a:p>
              <a:endParaRPr lang="en-US"/>
            </a:p>
          </p:txBody>
        </p:sp>
        <p:sp>
          <p:nvSpPr>
            <p:cNvPr id="74767" name="Line 8"/>
            <p:cNvSpPr>
              <a:spLocks noChangeShapeType="1"/>
            </p:cNvSpPr>
            <p:nvPr/>
          </p:nvSpPr>
          <p:spPr bwMode="auto">
            <a:xfrm flipV="1">
              <a:off x="3048000" y="1524000"/>
              <a:ext cx="4648200" cy="3200400"/>
            </a:xfrm>
            <a:prstGeom prst="line">
              <a:avLst/>
            </a:prstGeom>
            <a:noFill/>
            <a:ln w="9525">
              <a:solidFill>
                <a:schemeClr val="tx1"/>
              </a:solidFill>
              <a:round/>
              <a:headEnd/>
              <a:tailEnd/>
            </a:ln>
          </p:spPr>
          <p:txBody>
            <a:bodyPr wrap="none"/>
            <a:lstStyle/>
            <a:p>
              <a:endParaRPr lang="en-US"/>
            </a:p>
          </p:txBody>
        </p:sp>
        <p:sp>
          <p:nvSpPr>
            <p:cNvPr id="74768" name="Line 9"/>
            <p:cNvSpPr>
              <a:spLocks noChangeShapeType="1"/>
            </p:cNvSpPr>
            <p:nvPr/>
          </p:nvSpPr>
          <p:spPr bwMode="auto">
            <a:xfrm flipV="1">
              <a:off x="3048000" y="762000"/>
              <a:ext cx="5029200" cy="3733800"/>
            </a:xfrm>
            <a:prstGeom prst="line">
              <a:avLst/>
            </a:prstGeom>
            <a:noFill/>
            <a:ln w="9525">
              <a:solidFill>
                <a:schemeClr val="tx1"/>
              </a:solidFill>
              <a:prstDash val="dash"/>
              <a:round/>
              <a:headEnd/>
              <a:tailEnd/>
            </a:ln>
          </p:spPr>
          <p:txBody>
            <a:bodyPr wrap="none"/>
            <a:lstStyle/>
            <a:p>
              <a:endParaRPr lang="en-US"/>
            </a:p>
          </p:txBody>
        </p:sp>
        <p:grpSp>
          <p:nvGrpSpPr>
            <p:cNvPr id="74769" name="Group 52"/>
            <p:cNvGrpSpPr>
              <a:grpSpLocks/>
            </p:cNvGrpSpPr>
            <p:nvPr/>
          </p:nvGrpSpPr>
          <p:grpSpPr bwMode="auto">
            <a:xfrm>
              <a:off x="1538284" y="1095376"/>
              <a:ext cx="685800" cy="793750"/>
              <a:chOff x="2739" y="697"/>
              <a:chExt cx="432" cy="500"/>
            </a:xfrm>
          </p:grpSpPr>
          <p:sp>
            <p:nvSpPr>
              <p:cNvPr id="74781" name="Oval 11"/>
              <p:cNvSpPr>
                <a:spLocks noChangeArrowheads="1"/>
              </p:cNvSpPr>
              <p:nvPr/>
            </p:nvSpPr>
            <p:spPr bwMode="auto">
              <a:xfrm>
                <a:off x="2784" y="720"/>
                <a:ext cx="240" cy="240"/>
              </a:xfrm>
              <a:prstGeom prst="ellipse">
                <a:avLst/>
              </a:prstGeom>
              <a:solidFill>
                <a:srgbClr val="FFFF00"/>
              </a:solidFill>
              <a:ln w="9525">
                <a:solidFill>
                  <a:schemeClr val="tx1"/>
                </a:solidFill>
                <a:round/>
                <a:headEnd/>
                <a:tailEnd/>
              </a:ln>
            </p:spPr>
            <p:txBody>
              <a:bodyPr wrap="none" anchor="ctr"/>
              <a:lstStyle/>
              <a:p>
                <a:endParaRPr lang="en-US" sz="800"/>
              </a:p>
            </p:txBody>
          </p:sp>
          <p:sp>
            <p:nvSpPr>
              <p:cNvPr id="74782" name="Text Box 12"/>
              <p:cNvSpPr txBox="1">
                <a:spLocks noChangeArrowheads="1"/>
              </p:cNvSpPr>
              <p:nvPr/>
            </p:nvSpPr>
            <p:spPr bwMode="auto">
              <a:xfrm>
                <a:off x="2739" y="697"/>
                <a:ext cx="432" cy="500"/>
              </a:xfrm>
              <a:prstGeom prst="rect">
                <a:avLst/>
              </a:prstGeom>
              <a:noFill/>
              <a:ln w="9525">
                <a:noFill/>
                <a:miter lim="800000"/>
                <a:headEnd/>
                <a:tailEnd/>
              </a:ln>
            </p:spPr>
            <p:txBody>
              <a:bodyPr>
                <a:spAutoFit/>
              </a:bodyPr>
              <a:lstStyle/>
              <a:p>
                <a:pPr>
                  <a:spcBef>
                    <a:spcPct val="50000"/>
                  </a:spcBef>
                </a:pPr>
                <a:r>
                  <a:rPr lang="en-US" sz="800" b="1"/>
                  <a:t>1</a:t>
                </a:r>
              </a:p>
            </p:txBody>
          </p:sp>
        </p:grpSp>
        <p:sp>
          <p:nvSpPr>
            <p:cNvPr id="74770" name="Oval 13"/>
            <p:cNvSpPr>
              <a:spLocks noChangeArrowheads="1"/>
            </p:cNvSpPr>
            <p:nvPr/>
          </p:nvSpPr>
          <p:spPr bwMode="auto">
            <a:xfrm>
              <a:off x="1614488" y="1822450"/>
              <a:ext cx="381000" cy="381000"/>
            </a:xfrm>
            <a:prstGeom prst="ellipse">
              <a:avLst/>
            </a:prstGeom>
            <a:solidFill>
              <a:srgbClr val="FFFF00"/>
            </a:solidFill>
            <a:ln w="9525">
              <a:solidFill>
                <a:schemeClr val="tx1"/>
              </a:solidFill>
              <a:round/>
              <a:headEnd/>
              <a:tailEnd/>
            </a:ln>
          </p:spPr>
          <p:txBody>
            <a:bodyPr wrap="none" anchor="ctr"/>
            <a:lstStyle/>
            <a:p>
              <a:endParaRPr lang="en-US" sz="800"/>
            </a:p>
          </p:txBody>
        </p:sp>
        <p:sp>
          <p:nvSpPr>
            <p:cNvPr id="74771" name="Text Box 14"/>
            <p:cNvSpPr txBox="1">
              <a:spLocks noChangeArrowheads="1"/>
            </p:cNvSpPr>
            <p:nvPr/>
          </p:nvSpPr>
          <p:spPr bwMode="auto">
            <a:xfrm>
              <a:off x="1625599" y="1778000"/>
              <a:ext cx="685800" cy="793741"/>
            </a:xfrm>
            <a:prstGeom prst="rect">
              <a:avLst/>
            </a:prstGeom>
            <a:noFill/>
            <a:ln w="9525">
              <a:noFill/>
              <a:miter lim="800000"/>
              <a:headEnd/>
              <a:tailEnd/>
            </a:ln>
          </p:spPr>
          <p:txBody>
            <a:bodyPr>
              <a:spAutoFit/>
            </a:bodyPr>
            <a:lstStyle/>
            <a:p>
              <a:pPr>
                <a:spcBef>
                  <a:spcPct val="50000"/>
                </a:spcBef>
              </a:pPr>
              <a:r>
                <a:rPr lang="en-US" sz="800" b="1"/>
                <a:t>2</a:t>
              </a:r>
            </a:p>
          </p:txBody>
        </p:sp>
        <p:sp>
          <p:nvSpPr>
            <p:cNvPr id="74772" name="Text Box 15"/>
            <p:cNvSpPr txBox="1">
              <a:spLocks noChangeArrowheads="1"/>
            </p:cNvSpPr>
            <p:nvPr/>
          </p:nvSpPr>
          <p:spPr bwMode="auto">
            <a:xfrm>
              <a:off x="2132014" y="1057276"/>
              <a:ext cx="6900772" cy="3515130"/>
            </a:xfrm>
            <a:prstGeom prst="rect">
              <a:avLst/>
            </a:prstGeom>
            <a:noFill/>
            <a:ln w="9525">
              <a:noFill/>
              <a:miter lim="800000"/>
              <a:headEnd/>
              <a:tailEnd/>
            </a:ln>
          </p:spPr>
          <p:txBody>
            <a:bodyPr wrap="none">
              <a:spAutoFit/>
            </a:bodyPr>
            <a:lstStyle/>
            <a:p>
              <a:r>
                <a:rPr lang="en-US" sz="800" b="1"/>
                <a:t>Predict RI</a:t>
              </a:r>
            </a:p>
            <a:p>
              <a:endParaRPr lang="en-US" sz="800" b="1"/>
            </a:p>
            <a:p>
              <a:r>
                <a:rPr lang="en-US" sz="800" b="1"/>
                <a:t>Predict YP</a:t>
              </a:r>
              <a:r>
                <a:rPr lang="en-US" sz="800" b="1" baseline="-25000"/>
                <a:t>0</a:t>
              </a:r>
            </a:p>
            <a:p>
              <a:endParaRPr lang="en-US" sz="800" b="1"/>
            </a:p>
            <a:p>
              <a:r>
                <a:rPr lang="en-US" sz="800" b="1"/>
                <a:t>Predict YP</a:t>
              </a:r>
              <a:r>
                <a:rPr lang="en-US" sz="800" b="1" baseline="-25000"/>
                <a:t>N</a:t>
              </a:r>
              <a:r>
                <a:rPr lang="en-US" sz="800" b="1"/>
                <a:t> based on RI</a:t>
              </a:r>
            </a:p>
            <a:p>
              <a:endParaRPr lang="en-US" sz="800" b="1"/>
            </a:p>
            <a:p>
              <a:r>
                <a:rPr lang="en-US" sz="800" b="1"/>
                <a:t>Fertilizer N = GNUP</a:t>
              </a:r>
              <a:r>
                <a:rPr lang="en-US" sz="800" b="1" baseline="-25000"/>
                <a:t>YPN </a:t>
              </a:r>
              <a:r>
                <a:rPr lang="en-US" sz="800" b="1"/>
                <a:t>–GNUP</a:t>
              </a:r>
              <a:r>
                <a:rPr lang="en-US" sz="800" b="1" baseline="-25000"/>
                <a:t>YP0</a:t>
              </a:r>
              <a:r>
                <a:rPr lang="en-US" sz="800" b="1"/>
                <a:t>/0.7</a:t>
              </a:r>
            </a:p>
          </p:txBody>
        </p:sp>
        <p:sp>
          <p:nvSpPr>
            <p:cNvPr id="74773" name="Oval 16"/>
            <p:cNvSpPr>
              <a:spLocks noChangeArrowheads="1"/>
            </p:cNvSpPr>
            <p:nvPr/>
          </p:nvSpPr>
          <p:spPr bwMode="auto">
            <a:xfrm>
              <a:off x="1616075" y="2524125"/>
              <a:ext cx="381000" cy="381000"/>
            </a:xfrm>
            <a:prstGeom prst="ellipse">
              <a:avLst/>
            </a:prstGeom>
            <a:solidFill>
              <a:srgbClr val="FFFF00"/>
            </a:solidFill>
            <a:ln w="9525">
              <a:solidFill>
                <a:schemeClr val="tx1"/>
              </a:solidFill>
              <a:round/>
              <a:headEnd/>
              <a:tailEnd/>
            </a:ln>
          </p:spPr>
          <p:txBody>
            <a:bodyPr wrap="none" anchor="ctr"/>
            <a:lstStyle/>
            <a:p>
              <a:endParaRPr lang="en-US" sz="800"/>
            </a:p>
          </p:txBody>
        </p:sp>
        <p:sp>
          <p:nvSpPr>
            <p:cNvPr id="74774" name="Text Box 17"/>
            <p:cNvSpPr txBox="1">
              <a:spLocks noChangeArrowheads="1"/>
            </p:cNvSpPr>
            <p:nvPr/>
          </p:nvSpPr>
          <p:spPr bwMode="auto">
            <a:xfrm>
              <a:off x="1627188" y="2479676"/>
              <a:ext cx="685800" cy="793741"/>
            </a:xfrm>
            <a:prstGeom prst="rect">
              <a:avLst/>
            </a:prstGeom>
            <a:noFill/>
            <a:ln w="9525">
              <a:noFill/>
              <a:miter lim="800000"/>
              <a:headEnd/>
              <a:tailEnd/>
            </a:ln>
          </p:spPr>
          <p:txBody>
            <a:bodyPr>
              <a:spAutoFit/>
            </a:bodyPr>
            <a:lstStyle/>
            <a:p>
              <a:pPr>
                <a:spcBef>
                  <a:spcPct val="50000"/>
                </a:spcBef>
              </a:pPr>
              <a:r>
                <a:rPr lang="en-US" sz="800" b="1"/>
                <a:t>3</a:t>
              </a:r>
            </a:p>
          </p:txBody>
        </p:sp>
        <p:sp>
          <p:nvSpPr>
            <p:cNvPr id="74775" name="Oval 18"/>
            <p:cNvSpPr>
              <a:spLocks noChangeArrowheads="1"/>
            </p:cNvSpPr>
            <p:nvPr/>
          </p:nvSpPr>
          <p:spPr bwMode="auto">
            <a:xfrm>
              <a:off x="1628775" y="3257550"/>
              <a:ext cx="381000" cy="381000"/>
            </a:xfrm>
            <a:prstGeom prst="ellipse">
              <a:avLst/>
            </a:prstGeom>
            <a:solidFill>
              <a:srgbClr val="FFFF00"/>
            </a:solidFill>
            <a:ln w="9525">
              <a:solidFill>
                <a:schemeClr val="tx1"/>
              </a:solidFill>
              <a:round/>
              <a:headEnd/>
              <a:tailEnd/>
            </a:ln>
          </p:spPr>
          <p:txBody>
            <a:bodyPr wrap="none" anchor="ctr"/>
            <a:lstStyle/>
            <a:p>
              <a:endParaRPr lang="en-US" sz="800"/>
            </a:p>
          </p:txBody>
        </p:sp>
        <p:sp>
          <p:nvSpPr>
            <p:cNvPr id="74776" name="Text Box 19"/>
            <p:cNvSpPr txBox="1">
              <a:spLocks noChangeArrowheads="1"/>
            </p:cNvSpPr>
            <p:nvPr/>
          </p:nvSpPr>
          <p:spPr bwMode="auto">
            <a:xfrm>
              <a:off x="1639888" y="3213099"/>
              <a:ext cx="685800" cy="793741"/>
            </a:xfrm>
            <a:prstGeom prst="rect">
              <a:avLst/>
            </a:prstGeom>
            <a:noFill/>
            <a:ln w="9525">
              <a:noFill/>
              <a:miter lim="800000"/>
              <a:headEnd/>
              <a:tailEnd/>
            </a:ln>
          </p:spPr>
          <p:txBody>
            <a:bodyPr>
              <a:spAutoFit/>
            </a:bodyPr>
            <a:lstStyle/>
            <a:p>
              <a:pPr>
                <a:spcBef>
                  <a:spcPct val="50000"/>
                </a:spcBef>
              </a:pPr>
              <a:r>
                <a:rPr lang="en-US" sz="800" b="1"/>
                <a:t>4</a:t>
              </a:r>
            </a:p>
          </p:txBody>
        </p:sp>
        <p:sp>
          <p:nvSpPr>
            <p:cNvPr id="74777" name="Text Box 20"/>
            <p:cNvSpPr txBox="1">
              <a:spLocks noChangeArrowheads="1"/>
            </p:cNvSpPr>
            <p:nvPr/>
          </p:nvSpPr>
          <p:spPr bwMode="auto">
            <a:xfrm>
              <a:off x="2344740" y="4378327"/>
              <a:ext cx="314327" cy="793741"/>
            </a:xfrm>
            <a:prstGeom prst="rect">
              <a:avLst/>
            </a:prstGeom>
            <a:solidFill>
              <a:schemeClr val="tx2"/>
            </a:solidFill>
            <a:ln w="9525">
              <a:noFill/>
              <a:miter lim="800000"/>
              <a:headEnd/>
              <a:tailEnd/>
            </a:ln>
          </p:spPr>
          <p:txBody>
            <a:bodyPr>
              <a:spAutoFit/>
            </a:bodyPr>
            <a:lstStyle/>
            <a:p>
              <a:pPr>
                <a:spcBef>
                  <a:spcPct val="50000"/>
                </a:spcBef>
              </a:pPr>
              <a:r>
                <a:rPr lang="en-US" sz="800" b="1">
                  <a:solidFill>
                    <a:srgbClr val="FFFF00"/>
                  </a:solidFill>
                </a:rPr>
                <a:t>1</a:t>
              </a:r>
            </a:p>
          </p:txBody>
        </p:sp>
        <p:sp>
          <p:nvSpPr>
            <p:cNvPr id="74778" name="Text Box 21"/>
            <p:cNvSpPr txBox="1">
              <a:spLocks noChangeArrowheads="1"/>
            </p:cNvSpPr>
            <p:nvPr/>
          </p:nvSpPr>
          <p:spPr bwMode="auto">
            <a:xfrm>
              <a:off x="7316790" y="1906586"/>
              <a:ext cx="314327" cy="793741"/>
            </a:xfrm>
            <a:prstGeom prst="rect">
              <a:avLst/>
            </a:prstGeom>
            <a:solidFill>
              <a:schemeClr val="tx2"/>
            </a:solidFill>
            <a:ln w="9525">
              <a:noFill/>
              <a:miter lim="800000"/>
              <a:headEnd/>
              <a:tailEnd/>
            </a:ln>
          </p:spPr>
          <p:txBody>
            <a:bodyPr>
              <a:spAutoFit/>
            </a:bodyPr>
            <a:lstStyle/>
            <a:p>
              <a:pPr>
                <a:spcBef>
                  <a:spcPct val="50000"/>
                </a:spcBef>
              </a:pPr>
              <a:r>
                <a:rPr lang="en-US" sz="800" b="1">
                  <a:solidFill>
                    <a:srgbClr val="FFFF00"/>
                  </a:solidFill>
                </a:rPr>
                <a:t>2</a:t>
              </a:r>
            </a:p>
          </p:txBody>
        </p:sp>
        <p:sp>
          <p:nvSpPr>
            <p:cNvPr id="74779" name="Text Box 22"/>
            <p:cNvSpPr txBox="1">
              <a:spLocks noChangeArrowheads="1"/>
            </p:cNvSpPr>
            <p:nvPr/>
          </p:nvSpPr>
          <p:spPr bwMode="auto">
            <a:xfrm>
              <a:off x="8199437" y="634999"/>
              <a:ext cx="314327" cy="793741"/>
            </a:xfrm>
            <a:prstGeom prst="rect">
              <a:avLst/>
            </a:prstGeom>
            <a:solidFill>
              <a:schemeClr val="tx2"/>
            </a:solidFill>
            <a:ln w="9525">
              <a:noFill/>
              <a:miter lim="800000"/>
              <a:headEnd/>
              <a:tailEnd/>
            </a:ln>
          </p:spPr>
          <p:txBody>
            <a:bodyPr>
              <a:spAutoFit/>
            </a:bodyPr>
            <a:lstStyle/>
            <a:p>
              <a:pPr>
                <a:spcBef>
                  <a:spcPct val="50000"/>
                </a:spcBef>
              </a:pPr>
              <a:r>
                <a:rPr lang="en-US" sz="800" b="1">
                  <a:solidFill>
                    <a:srgbClr val="FFFF00"/>
                  </a:solidFill>
                </a:rPr>
                <a:t>3</a:t>
              </a:r>
            </a:p>
          </p:txBody>
        </p:sp>
        <p:sp>
          <p:nvSpPr>
            <p:cNvPr id="74780" name="Text Box 23"/>
            <p:cNvSpPr txBox="1">
              <a:spLocks noChangeArrowheads="1"/>
            </p:cNvSpPr>
            <p:nvPr/>
          </p:nvSpPr>
          <p:spPr bwMode="auto">
            <a:xfrm>
              <a:off x="3959224" y="5145088"/>
              <a:ext cx="314327" cy="793741"/>
            </a:xfrm>
            <a:prstGeom prst="rect">
              <a:avLst/>
            </a:prstGeom>
            <a:solidFill>
              <a:schemeClr val="tx2"/>
            </a:solidFill>
            <a:ln w="9525">
              <a:noFill/>
              <a:miter lim="800000"/>
              <a:headEnd/>
              <a:tailEnd/>
            </a:ln>
          </p:spPr>
          <p:txBody>
            <a:bodyPr>
              <a:spAutoFit/>
            </a:bodyPr>
            <a:lstStyle/>
            <a:p>
              <a:pPr>
                <a:spcBef>
                  <a:spcPct val="50000"/>
                </a:spcBef>
              </a:pPr>
              <a:r>
                <a:rPr lang="en-US" sz="800" b="1">
                  <a:solidFill>
                    <a:srgbClr val="FFFF00"/>
                  </a:solidFill>
                </a:rPr>
                <a:t>4</a:t>
              </a:r>
            </a:p>
          </p:txBody>
        </p:sp>
      </p:grpSp>
      <p:sp>
        <p:nvSpPr>
          <p:cNvPr id="67" name="TextBox 66"/>
          <p:cNvSpPr txBox="1"/>
          <p:nvPr/>
        </p:nvSpPr>
        <p:spPr>
          <a:xfrm>
            <a:off x="457200" y="1676400"/>
            <a:ext cx="2438400" cy="2400300"/>
          </a:xfrm>
          <a:prstGeom prst="rect">
            <a:avLst/>
          </a:prstGeom>
          <a:noFill/>
        </p:spPr>
        <p:txBody>
          <a:bodyPr>
            <a:spAutoFit/>
          </a:bodyPr>
          <a:lstStyle/>
          <a:p>
            <a:pPr fontAlgn="auto">
              <a:spcBef>
                <a:spcPts val="0"/>
              </a:spcBef>
              <a:spcAft>
                <a:spcPts val="0"/>
              </a:spcAft>
              <a:defRPr/>
            </a:pPr>
            <a:r>
              <a:rPr lang="en-US" dirty="0">
                <a:latin typeface="+mn-lt"/>
              </a:rPr>
              <a:t>Bill’s Postulates</a:t>
            </a:r>
          </a:p>
          <a:p>
            <a:pPr marL="342900" indent="-342900" fontAlgn="auto">
              <a:spcBef>
                <a:spcPts val="0"/>
              </a:spcBef>
              <a:spcAft>
                <a:spcPts val="0"/>
              </a:spcAft>
              <a:buFontTx/>
              <a:buAutoNum type="arabicPeriod"/>
              <a:defRPr/>
            </a:pPr>
            <a:r>
              <a:rPr lang="en-US" sz="1200" dirty="0">
                <a:latin typeface="+mn-lt"/>
              </a:rPr>
              <a:t>Crop yield potential can be predicted from NDVI</a:t>
            </a:r>
          </a:p>
          <a:p>
            <a:pPr marL="342900" indent="-342900" fontAlgn="auto">
              <a:spcBef>
                <a:spcPts val="0"/>
              </a:spcBef>
              <a:spcAft>
                <a:spcPts val="0"/>
              </a:spcAft>
              <a:buFontTx/>
              <a:buAutoNum type="arabicPeriod"/>
              <a:defRPr/>
            </a:pPr>
            <a:r>
              <a:rPr lang="en-US" sz="1200" dirty="0">
                <a:latin typeface="+mn-lt"/>
              </a:rPr>
              <a:t>A Response Index exists that defines the response to additional fertilizer and varies from year to year.</a:t>
            </a:r>
          </a:p>
          <a:p>
            <a:pPr marL="342900" indent="-342900" fontAlgn="auto">
              <a:spcBef>
                <a:spcPts val="0"/>
              </a:spcBef>
              <a:spcAft>
                <a:spcPts val="0"/>
              </a:spcAft>
              <a:buFontTx/>
              <a:buAutoNum type="arabicPeriod"/>
              <a:defRPr/>
            </a:pPr>
            <a:r>
              <a:rPr lang="en-US" sz="1200" dirty="0">
                <a:latin typeface="+mn-lt"/>
              </a:rPr>
              <a:t>YPN = RI * YPO</a:t>
            </a:r>
          </a:p>
          <a:p>
            <a:pPr marL="342900" indent="-342900" fontAlgn="auto">
              <a:spcBef>
                <a:spcPts val="0"/>
              </a:spcBef>
              <a:spcAft>
                <a:spcPts val="0"/>
              </a:spcAft>
              <a:buFontTx/>
              <a:buAutoNum type="arabicPeriod"/>
              <a:defRPr/>
            </a:pPr>
            <a:r>
              <a:rPr lang="en-US" sz="1200" dirty="0">
                <a:latin typeface="+mn-lt"/>
              </a:rPr>
              <a:t>A maximum potential yield exists that is a function of the weather and soil type</a:t>
            </a:r>
          </a:p>
          <a:p>
            <a:pPr marL="342900" indent="-342900" fontAlgn="auto">
              <a:spcBef>
                <a:spcPts val="0"/>
              </a:spcBef>
              <a:spcAft>
                <a:spcPts val="0"/>
              </a:spcAft>
              <a:buFontTx/>
              <a:buAutoNum type="arabicPeriod"/>
              <a:defRPr/>
            </a:pPr>
            <a:endParaRPr lang="en-US" sz="1200" dirty="0">
              <a:latin typeface="+mn-lt"/>
            </a:endParaRPr>
          </a:p>
        </p:txBody>
      </p:sp>
      <p:pic>
        <p:nvPicPr>
          <p:cNvPr id="74760" name="Picture 3" descr="026_26"/>
          <p:cNvPicPr>
            <a:picLocks noChangeAspect="1" noChangeArrowheads="1"/>
          </p:cNvPicPr>
          <p:nvPr/>
        </p:nvPicPr>
        <p:blipFill>
          <a:blip r:embed="rId6" cstate="print"/>
          <a:srcRect l="278" t="1666" r="16736" b="8229"/>
          <a:stretch>
            <a:fillRect/>
          </a:stretch>
        </p:blipFill>
        <p:spPr bwMode="auto">
          <a:xfrm>
            <a:off x="3886200" y="4800600"/>
            <a:ext cx="2286000" cy="165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5" name="Right Arrow 4"/>
          <p:cNvSpPr/>
          <p:nvPr/>
        </p:nvSpPr>
        <p:spPr>
          <a:xfrm>
            <a:off x="2590800" y="4419600"/>
            <a:ext cx="59436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09600" y="4572000"/>
            <a:ext cx="10668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998" name="TextBox 8"/>
          <p:cNvSpPr txBox="1">
            <a:spLocks noChangeArrowheads="1"/>
          </p:cNvSpPr>
          <p:nvPr/>
        </p:nvSpPr>
        <p:spPr bwMode="auto">
          <a:xfrm>
            <a:off x="1600200" y="4419600"/>
            <a:ext cx="990600" cy="523875"/>
          </a:xfrm>
          <a:prstGeom prst="rect">
            <a:avLst/>
          </a:prstGeom>
          <a:noFill/>
          <a:ln w="9525">
            <a:noFill/>
            <a:miter lim="800000"/>
            <a:headEnd/>
            <a:tailEnd/>
          </a:ln>
        </p:spPr>
        <p:txBody>
          <a:bodyPr>
            <a:spAutoFit/>
          </a:bodyPr>
          <a:lstStyle/>
          <a:p>
            <a:r>
              <a:rPr lang="en-US" sz="2800" b="1">
                <a:solidFill>
                  <a:srgbClr val="000000"/>
                </a:solidFill>
              </a:rPr>
              <a:t>2003</a:t>
            </a:r>
          </a:p>
        </p:txBody>
      </p:sp>
      <p:pic>
        <p:nvPicPr>
          <p:cNvPr id="85000" name="Picture 2"/>
          <p:cNvPicPr>
            <a:picLocks noChangeAspect="1" noChangeArrowheads="1"/>
          </p:cNvPicPr>
          <p:nvPr/>
        </p:nvPicPr>
        <p:blipFill>
          <a:blip r:embed="rId3"/>
          <a:srcRect/>
          <a:stretch>
            <a:fillRect/>
          </a:stretch>
        </p:blipFill>
        <p:spPr bwMode="auto">
          <a:xfrm>
            <a:off x="838200" y="1676400"/>
            <a:ext cx="1406525" cy="1828800"/>
          </a:xfrm>
          <a:prstGeom prst="rect">
            <a:avLst/>
          </a:prstGeom>
          <a:noFill/>
          <a:ln w="9525">
            <a:noFill/>
            <a:miter lim="800000"/>
            <a:headEnd/>
            <a:tailEnd/>
          </a:ln>
        </p:spPr>
      </p:pic>
      <p:pic>
        <p:nvPicPr>
          <p:cNvPr id="85001" name="Picture 3"/>
          <p:cNvPicPr>
            <a:picLocks noChangeAspect="1" noChangeArrowheads="1"/>
          </p:cNvPicPr>
          <p:nvPr/>
        </p:nvPicPr>
        <p:blipFill>
          <a:blip r:embed="rId4"/>
          <a:srcRect/>
          <a:stretch>
            <a:fillRect/>
          </a:stretch>
        </p:blipFill>
        <p:spPr bwMode="auto">
          <a:xfrm>
            <a:off x="2667000" y="2438400"/>
            <a:ext cx="1477963" cy="1905000"/>
          </a:xfrm>
          <a:prstGeom prst="rect">
            <a:avLst/>
          </a:prstGeom>
          <a:noFill/>
          <a:ln w="9525">
            <a:noFill/>
            <a:miter lim="800000"/>
            <a:headEnd/>
            <a:tailEnd/>
          </a:ln>
        </p:spPr>
      </p:pic>
      <p:pic>
        <p:nvPicPr>
          <p:cNvPr id="85002" name="Picture 4" descr="http://www.nue.okstate.edu/Nitrogen_Conference2003/DCP_1008.jpg"/>
          <p:cNvPicPr>
            <a:picLocks noChangeAspect="1" noChangeArrowheads="1"/>
          </p:cNvPicPr>
          <p:nvPr/>
        </p:nvPicPr>
        <p:blipFill>
          <a:blip r:embed="rId5"/>
          <a:srcRect/>
          <a:stretch>
            <a:fillRect/>
          </a:stretch>
        </p:blipFill>
        <p:spPr bwMode="auto">
          <a:xfrm>
            <a:off x="4419600" y="1981200"/>
            <a:ext cx="3429000" cy="2287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5" name="Right Arrow 4"/>
          <p:cNvSpPr/>
          <p:nvPr/>
        </p:nvSpPr>
        <p:spPr>
          <a:xfrm>
            <a:off x="6553200" y="4191000"/>
            <a:ext cx="19812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09600" y="4267200"/>
            <a:ext cx="12954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24" name="TextBox 6"/>
          <p:cNvSpPr txBox="1">
            <a:spLocks noChangeArrowheads="1"/>
          </p:cNvSpPr>
          <p:nvPr/>
        </p:nvSpPr>
        <p:spPr bwMode="auto">
          <a:xfrm>
            <a:off x="5486400" y="4114800"/>
            <a:ext cx="1066800" cy="523875"/>
          </a:xfrm>
          <a:prstGeom prst="rect">
            <a:avLst/>
          </a:prstGeom>
          <a:noFill/>
          <a:ln w="9525">
            <a:noFill/>
            <a:miter lim="800000"/>
            <a:headEnd/>
            <a:tailEnd/>
          </a:ln>
        </p:spPr>
        <p:txBody>
          <a:bodyPr>
            <a:spAutoFit/>
          </a:bodyPr>
          <a:lstStyle/>
          <a:p>
            <a:r>
              <a:rPr lang="en-US" sz="2800" b="1">
                <a:solidFill>
                  <a:srgbClr val="000000"/>
                </a:solidFill>
              </a:rPr>
              <a:t>2007</a:t>
            </a:r>
          </a:p>
        </p:txBody>
      </p:sp>
      <p:sp>
        <p:nvSpPr>
          <p:cNvPr id="8" name="Rectangle 7"/>
          <p:cNvSpPr/>
          <p:nvPr/>
        </p:nvSpPr>
        <p:spPr>
          <a:xfrm>
            <a:off x="2895600" y="4267200"/>
            <a:ext cx="2514600" cy="228600"/>
          </a:xfrm>
          <a:prstGeom prst="rect">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26" name="TextBox 8"/>
          <p:cNvSpPr txBox="1">
            <a:spLocks noChangeArrowheads="1"/>
          </p:cNvSpPr>
          <p:nvPr/>
        </p:nvSpPr>
        <p:spPr bwMode="auto">
          <a:xfrm>
            <a:off x="1905000" y="4114800"/>
            <a:ext cx="990600" cy="523875"/>
          </a:xfrm>
          <a:prstGeom prst="rect">
            <a:avLst/>
          </a:prstGeom>
          <a:noFill/>
          <a:ln w="9525">
            <a:noFill/>
            <a:miter lim="800000"/>
            <a:headEnd/>
            <a:tailEnd/>
          </a:ln>
        </p:spPr>
        <p:txBody>
          <a:bodyPr>
            <a:spAutoFit/>
          </a:bodyPr>
          <a:lstStyle/>
          <a:p>
            <a:r>
              <a:rPr lang="en-US" sz="2800" b="1">
                <a:solidFill>
                  <a:srgbClr val="000000"/>
                </a:solidFill>
              </a:rPr>
              <a:t>2004</a:t>
            </a:r>
          </a:p>
        </p:txBody>
      </p:sp>
      <p:grpSp>
        <p:nvGrpSpPr>
          <p:cNvPr id="81927" name="Group 21"/>
          <p:cNvGrpSpPr>
            <a:grpSpLocks noChangeAspect="1"/>
          </p:cNvGrpSpPr>
          <p:nvPr/>
        </p:nvGrpSpPr>
        <p:grpSpPr bwMode="auto">
          <a:xfrm>
            <a:off x="2895600" y="1143000"/>
            <a:ext cx="5314950" cy="2582863"/>
            <a:chOff x="720" y="1899"/>
            <a:chExt cx="4706" cy="2287"/>
          </a:xfrm>
        </p:grpSpPr>
        <p:sp>
          <p:nvSpPr>
            <p:cNvPr id="81929" name="AutoShape 20"/>
            <p:cNvSpPr>
              <a:spLocks noChangeAspect="1" noChangeArrowheads="1" noTextEdit="1"/>
            </p:cNvSpPr>
            <p:nvPr/>
          </p:nvSpPr>
          <p:spPr bwMode="auto">
            <a:xfrm>
              <a:off x="720" y="1899"/>
              <a:ext cx="4292" cy="2285"/>
            </a:xfrm>
            <a:prstGeom prst="rect">
              <a:avLst/>
            </a:prstGeom>
            <a:noFill/>
            <a:ln w="9525">
              <a:noFill/>
              <a:miter lim="800000"/>
              <a:headEnd/>
              <a:tailEnd/>
            </a:ln>
          </p:spPr>
          <p:txBody>
            <a:bodyPr/>
            <a:lstStyle/>
            <a:p>
              <a:endParaRPr lang="en-US"/>
            </a:p>
          </p:txBody>
        </p:sp>
        <p:pic>
          <p:nvPicPr>
            <p:cNvPr id="81930" name="Picture 22"/>
            <p:cNvPicPr>
              <a:picLocks noChangeAspect="1" noChangeArrowheads="1"/>
            </p:cNvPicPr>
            <p:nvPr/>
          </p:nvPicPr>
          <p:blipFill>
            <a:blip r:embed="rId3"/>
            <a:srcRect/>
            <a:stretch>
              <a:fillRect/>
            </a:stretch>
          </p:blipFill>
          <p:spPr bwMode="auto">
            <a:xfrm>
              <a:off x="2640" y="2702"/>
              <a:ext cx="2786" cy="1484"/>
            </a:xfrm>
            <a:prstGeom prst="rect">
              <a:avLst/>
            </a:prstGeom>
            <a:noFill/>
            <a:ln w="9525">
              <a:noFill/>
              <a:miter lim="800000"/>
              <a:headEnd/>
              <a:tailEnd/>
            </a:ln>
          </p:spPr>
        </p:pic>
      </p:grpSp>
      <p:pic>
        <p:nvPicPr>
          <p:cNvPr id="81928" name="Picture 5" descr="SprayCoupeRT200"/>
          <p:cNvPicPr>
            <a:picLocks noChangeAspect="1" noChangeArrowheads="1"/>
          </p:cNvPicPr>
          <p:nvPr/>
        </p:nvPicPr>
        <p:blipFill>
          <a:blip r:embed="rId4"/>
          <a:srcRect/>
          <a:stretch>
            <a:fillRect/>
          </a:stretch>
        </p:blipFill>
        <p:spPr bwMode="auto">
          <a:xfrm>
            <a:off x="990600" y="4572000"/>
            <a:ext cx="2514600" cy="166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7391400" cy="1096962"/>
          </a:xfrm>
        </p:spPr>
        <p:txBody>
          <a:bodyPr rtlCol="0">
            <a:normAutofit fontScale="90000"/>
          </a:bodyPr>
          <a:lstStyle/>
          <a:p>
            <a:pPr fontAlgn="auto">
              <a:spcAft>
                <a:spcPts val="0"/>
              </a:spcAft>
              <a:defRPr/>
            </a:pPr>
            <a:r>
              <a:rPr lang="en-US" sz="3300" dirty="0" smtClean="0"/>
              <a:t>Evolution of the Science and Technology </a:t>
            </a:r>
            <a:r>
              <a:rPr lang="en-US" sz="2700" dirty="0" smtClean="0"/>
              <a:t>–</a:t>
            </a:r>
            <a:r>
              <a:rPr lang="en-US" sz="2900" dirty="0" smtClean="0"/>
              <a:t> Formation of an R&amp;D and Extension Team</a:t>
            </a:r>
            <a:endParaRPr lang="en-US" sz="2900" dirty="0"/>
          </a:p>
        </p:txBody>
      </p:sp>
      <p:grpSp>
        <p:nvGrpSpPr>
          <p:cNvPr id="122883" name="Group 18"/>
          <p:cNvGrpSpPr>
            <a:grpSpLocks/>
          </p:cNvGrpSpPr>
          <p:nvPr/>
        </p:nvGrpSpPr>
        <p:grpSpPr bwMode="auto">
          <a:xfrm>
            <a:off x="2057400" y="3048000"/>
            <a:ext cx="3810000" cy="998538"/>
            <a:chOff x="3276600" y="3135868"/>
            <a:chExt cx="3810000" cy="998042"/>
          </a:xfrm>
        </p:grpSpPr>
        <p:sp>
          <p:nvSpPr>
            <p:cNvPr id="122884" name="TextBox 4"/>
            <p:cNvSpPr txBox="1">
              <a:spLocks noChangeArrowheads="1"/>
            </p:cNvSpPr>
            <p:nvPr/>
          </p:nvSpPr>
          <p:spPr bwMode="auto">
            <a:xfrm>
              <a:off x="4267200" y="3135868"/>
              <a:ext cx="1447800" cy="400110"/>
            </a:xfrm>
            <a:prstGeom prst="rect">
              <a:avLst/>
            </a:prstGeom>
            <a:noFill/>
            <a:ln w="9525">
              <a:noFill/>
              <a:miter lim="800000"/>
              <a:headEnd/>
              <a:tailEnd/>
            </a:ln>
          </p:spPr>
          <p:txBody>
            <a:bodyPr>
              <a:spAutoFit/>
            </a:bodyPr>
            <a:lstStyle/>
            <a:p>
              <a:r>
                <a:rPr lang="en-US"/>
                <a:t> </a:t>
              </a:r>
              <a:r>
                <a:rPr lang="en-US" sz="2000" b="1"/>
                <a:t>Bill Raun</a:t>
              </a:r>
            </a:p>
          </p:txBody>
        </p:sp>
        <p:sp>
          <p:nvSpPr>
            <p:cNvPr id="122885" name="TextBox 8"/>
            <p:cNvSpPr txBox="1">
              <a:spLocks noChangeArrowheads="1"/>
            </p:cNvSpPr>
            <p:nvPr/>
          </p:nvSpPr>
          <p:spPr bwMode="auto">
            <a:xfrm>
              <a:off x="3276600" y="3733800"/>
              <a:ext cx="1600200" cy="400110"/>
            </a:xfrm>
            <a:prstGeom prst="rect">
              <a:avLst/>
            </a:prstGeom>
            <a:noFill/>
            <a:ln w="9525">
              <a:noFill/>
              <a:miter lim="800000"/>
              <a:headEnd/>
              <a:tailEnd/>
            </a:ln>
          </p:spPr>
          <p:txBody>
            <a:bodyPr>
              <a:spAutoFit/>
            </a:bodyPr>
            <a:lstStyle/>
            <a:p>
              <a:r>
                <a:rPr lang="en-US" sz="2000" b="1"/>
                <a:t>John Solie</a:t>
              </a:r>
            </a:p>
          </p:txBody>
        </p:sp>
        <p:sp>
          <p:nvSpPr>
            <p:cNvPr id="122886" name="TextBox 9"/>
            <p:cNvSpPr txBox="1">
              <a:spLocks noChangeArrowheads="1"/>
            </p:cNvSpPr>
            <p:nvPr/>
          </p:nvSpPr>
          <p:spPr bwMode="auto">
            <a:xfrm>
              <a:off x="5105400" y="3733800"/>
              <a:ext cx="1981200" cy="400110"/>
            </a:xfrm>
            <a:prstGeom prst="rect">
              <a:avLst/>
            </a:prstGeom>
            <a:noFill/>
            <a:ln w="9525">
              <a:noFill/>
              <a:miter lim="800000"/>
              <a:headEnd/>
              <a:tailEnd/>
            </a:ln>
          </p:spPr>
          <p:txBody>
            <a:bodyPr>
              <a:spAutoFit/>
            </a:bodyPr>
            <a:lstStyle/>
            <a:p>
              <a:r>
                <a:rPr lang="en-US" sz="2000" b="1"/>
                <a:t>Marvin Stone</a:t>
              </a:r>
            </a:p>
          </p:txBody>
        </p:sp>
        <p:cxnSp>
          <p:nvCxnSpPr>
            <p:cNvPr id="12" name="Straight Connector 11"/>
            <p:cNvCxnSpPr/>
            <p:nvPr/>
          </p:nvCxnSpPr>
          <p:spPr>
            <a:xfrm rot="5400000" flipH="1" flipV="1">
              <a:off x="4686396" y="3694390"/>
              <a:ext cx="380811" cy="31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648200" y="3886383"/>
              <a:ext cx="457200" cy="15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889" name="TextBox 19"/>
          <p:cNvSpPr txBox="1">
            <a:spLocks noChangeArrowheads="1"/>
          </p:cNvSpPr>
          <p:nvPr/>
        </p:nvSpPr>
        <p:spPr bwMode="auto">
          <a:xfrm>
            <a:off x="609600" y="1600200"/>
            <a:ext cx="1981200" cy="4554538"/>
          </a:xfrm>
          <a:prstGeom prst="rect">
            <a:avLst/>
          </a:prstGeom>
          <a:noFill/>
          <a:ln w="9525">
            <a:noFill/>
            <a:miter lim="800000"/>
            <a:headEnd/>
            <a:tailEnd/>
          </a:ln>
        </p:spPr>
        <p:txBody>
          <a:bodyPr>
            <a:spAutoFit/>
          </a:bodyPr>
          <a:lstStyle/>
          <a:p>
            <a:pPr algn="ctr"/>
            <a:r>
              <a:rPr lang="en-US" b="1">
                <a:solidFill>
                  <a:srgbClr val="000000"/>
                </a:solidFill>
              </a:rPr>
              <a:t>OSU</a:t>
            </a:r>
          </a:p>
          <a:p>
            <a:r>
              <a:rPr lang="en-US" sz="1600">
                <a:solidFill>
                  <a:srgbClr val="000000"/>
                </a:solidFill>
              </a:rPr>
              <a:t>Richard Whitney</a:t>
            </a:r>
          </a:p>
          <a:p>
            <a:r>
              <a:rPr lang="en-US" sz="1600">
                <a:solidFill>
                  <a:srgbClr val="000000"/>
                </a:solidFill>
              </a:rPr>
              <a:t>Gordon Johnson</a:t>
            </a:r>
          </a:p>
          <a:p>
            <a:r>
              <a:rPr lang="en-US" sz="1600">
                <a:solidFill>
                  <a:srgbClr val="000000"/>
                </a:solidFill>
              </a:rPr>
              <a:t>Eugene Krenzer</a:t>
            </a:r>
          </a:p>
          <a:p>
            <a:r>
              <a:rPr lang="en-US" sz="1600">
                <a:solidFill>
                  <a:srgbClr val="000000"/>
                </a:solidFill>
              </a:rPr>
              <a:t>Roger Gribble</a:t>
            </a:r>
          </a:p>
          <a:p>
            <a:r>
              <a:rPr lang="en-US" sz="1600">
                <a:solidFill>
                  <a:srgbClr val="000000"/>
                </a:solidFill>
              </a:rPr>
              <a:t>Greg Bell</a:t>
            </a:r>
          </a:p>
          <a:p>
            <a:r>
              <a:rPr lang="en-US" sz="1600">
                <a:solidFill>
                  <a:srgbClr val="000000"/>
                </a:solidFill>
              </a:rPr>
              <a:t>Ken Conway</a:t>
            </a:r>
          </a:p>
          <a:p>
            <a:r>
              <a:rPr lang="en-US" sz="1600">
                <a:solidFill>
                  <a:srgbClr val="000000"/>
                </a:solidFill>
              </a:rPr>
              <a:t>Art Klatt</a:t>
            </a:r>
          </a:p>
          <a:p>
            <a:r>
              <a:rPr lang="en-US" sz="1600">
                <a:solidFill>
                  <a:srgbClr val="000000"/>
                </a:solidFill>
              </a:rPr>
              <a:t>Ron Elliott</a:t>
            </a:r>
          </a:p>
          <a:p>
            <a:r>
              <a:rPr lang="en-US" sz="1600">
                <a:solidFill>
                  <a:srgbClr val="000000"/>
                </a:solidFill>
              </a:rPr>
              <a:t>Brian Arnall</a:t>
            </a:r>
          </a:p>
          <a:p>
            <a:r>
              <a:rPr lang="en-US" sz="1600">
                <a:solidFill>
                  <a:srgbClr val="000000"/>
                </a:solidFill>
              </a:rPr>
              <a:t>Randal Taylor</a:t>
            </a:r>
          </a:p>
          <a:p>
            <a:r>
              <a:rPr lang="en-US" sz="1600">
                <a:solidFill>
                  <a:srgbClr val="000000"/>
                </a:solidFill>
              </a:rPr>
              <a:t>Wade Brorson</a:t>
            </a:r>
          </a:p>
          <a:p>
            <a:r>
              <a:rPr lang="en-US" sz="1600">
                <a:solidFill>
                  <a:srgbClr val="000000"/>
                </a:solidFill>
              </a:rPr>
              <a:t>Francis Epplin</a:t>
            </a:r>
          </a:p>
          <a:p>
            <a:r>
              <a:rPr lang="en-US" sz="1600">
                <a:solidFill>
                  <a:srgbClr val="000000"/>
                </a:solidFill>
              </a:rPr>
              <a:t>Tom Peepr</a:t>
            </a:r>
          </a:p>
          <a:p>
            <a:r>
              <a:rPr lang="en-US" sz="1600">
                <a:solidFill>
                  <a:srgbClr val="000000"/>
                </a:solidFill>
              </a:rPr>
              <a:t>Hailin Zhang</a:t>
            </a:r>
          </a:p>
          <a:p>
            <a:r>
              <a:rPr lang="en-US" sz="1600">
                <a:solidFill>
                  <a:srgbClr val="000000"/>
                </a:solidFill>
              </a:rPr>
              <a:t>Ning Wang</a:t>
            </a:r>
          </a:p>
          <a:p>
            <a:r>
              <a:rPr lang="en-US" sz="1600">
                <a:solidFill>
                  <a:srgbClr val="000000"/>
                </a:solidFill>
              </a:rPr>
              <a:t>Kefalu Desta</a:t>
            </a:r>
          </a:p>
          <a:p>
            <a:r>
              <a:rPr lang="en-US" sz="1600">
                <a:solidFill>
                  <a:srgbClr val="000000"/>
                </a:solidFill>
              </a:rPr>
              <a:t>Stewart Reed</a:t>
            </a:r>
            <a:endParaRPr lang="en-US" sz="1600"/>
          </a:p>
        </p:txBody>
      </p:sp>
      <p:sp>
        <p:nvSpPr>
          <p:cNvPr id="122890" name="TextBox 20"/>
          <p:cNvSpPr txBox="1">
            <a:spLocks noChangeArrowheads="1"/>
          </p:cNvSpPr>
          <p:nvPr/>
        </p:nvSpPr>
        <p:spPr bwMode="auto">
          <a:xfrm>
            <a:off x="2667000" y="1600200"/>
            <a:ext cx="2438400" cy="1344613"/>
          </a:xfrm>
          <a:prstGeom prst="rect">
            <a:avLst/>
          </a:prstGeom>
          <a:noFill/>
          <a:ln w="9525">
            <a:noFill/>
            <a:miter lim="800000"/>
            <a:headEnd/>
            <a:tailEnd/>
          </a:ln>
        </p:spPr>
        <p:txBody>
          <a:bodyPr>
            <a:spAutoFit/>
          </a:bodyPr>
          <a:lstStyle/>
          <a:p>
            <a:pPr algn="ctr"/>
            <a:r>
              <a:rPr lang="en-US" b="1">
                <a:solidFill>
                  <a:srgbClr val="000000"/>
                </a:solidFill>
              </a:rPr>
              <a:t>International</a:t>
            </a:r>
          </a:p>
          <a:p>
            <a:r>
              <a:rPr lang="en-US" sz="1600">
                <a:solidFill>
                  <a:srgbClr val="000000"/>
                </a:solidFill>
              </a:rPr>
              <a:t>Fred Kanampiu-Kenya</a:t>
            </a:r>
          </a:p>
          <a:p>
            <a:r>
              <a:rPr lang="en-US" sz="1600">
                <a:solidFill>
                  <a:srgbClr val="000000"/>
                </a:solidFill>
              </a:rPr>
              <a:t>Guy Lafond –Ag Canada</a:t>
            </a:r>
          </a:p>
          <a:p>
            <a:r>
              <a:rPr lang="en-US" sz="1600">
                <a:solidFill>
                  <a:srgbClr val="000000"/>
                </a:solidFill>
              </a:rPr>
              <a:t>Bau Luo</a:t>
            </a:r>
          </a:p>
          <a:p>
            <a:r>
              <a:rPr lang="en-US" sz="1600">
                <a:solidFill>
                  <a:srgbClr val="000000"/>
                </a:solidFill>
              </a:rPr>
              <a:t>Nicholas Trembay</a:t>
            </a:r>
          </a:p>
        </p:txBody>
      </p:sp>
      <p:sp>
        <p:nvSpPr>
          <p:cNvPr id="122891" name="TextBox 21"/>
          <p:cNvSpPr txBox="1">
            <a:spLocks noChangeArrowheads="1"/>
          </p:cNvSpPr>
          <p:nvPr/>
        </p:nvSpPr>
        <p:spPr bwMode="auto">
          <a:xfrm>
            <a:off x="5257800" y="1676400"/>
            <a:ext cx="3429000" cy="1314450"/>
          </a:xfrm>
          <a:prstGeom prst="rect">
            <a:avLst/>
          </a:prstGeom>
          <a:noFill/>
          <a:ln w="9525">
            <a:noFill/>
            <a:miter lim="800000"/>
            <a:headEnd/>
            <a:tailEnd/>
          </a:ln>
        </p:spPr>
        <p:txBody>
          <a:bodyPr>
            <a:spAutoFit/>
          </a:bodyPr>
          <a:lstStyle/>
          <a:p>
            <a:r>
              <a:rPr lang="en-US" sz="1600">
                <a:solidFill>
                  <a:srgbClr val="000000"/>
                </a:solidFill>
              </a:rPr>
              <a:t>Ivan Ortiz Monasterio CIMMYT, MX</a:t>
            </a:r>
          </a:p>
          <a:p>
            <a:r>
              <a:rPr lang="en-US" sz="1600">
                <a:solidFill>
                  <a:srgbClr val="000000"/>
                </a:solidFill>
              </a:rPr>
              <a:t>Ken Sayre</a:t>
            </a:r>
          </a:p>
          <a:p>
            <a:r>
              <a:rPr lang="en-US" sz="1600">
                <a:solidFill>
                  <a:srgbClr val="000000"/>
                </a:solidFill>
              </a:rPr>
              <a:t>Matthew Reynolds</a:t>
            </a:r>
          </a:p>
          <a:p>
            <a:r>
              <a:rPr lang="en-US" sz="1600">
                <a:solidFill>
                  <a:srgbClr val="000000"/>
                </a:solidFill>
              </a:rPr>
              <a:t>Augustine Bianchi -Argentina</a:t>
            </a:r>
          </a:p>
          <a:p>
            <a:r>
              <a:rPr lang="en-US" sz="1600">
                <a:solidFill>
                  <a:srgbClr val="000000"/>
                </a:solidFill>
              </a:rPr>
              <a:t>Ricardo Melchiori</a:t>
            </a:r>
          </a:p>
        </p:txBody>
      </p:sp>
      <p:sp>
        <p:nvSpPr>
          <p:cNvPr id="122892" name="TextBox 23"/>
          <p:cNvSpPr txBox="1">
            <a:spLocks noChangeArrowheads="1"/>
          </p:cNvSpPr>
          <p:nvPr/>
        </p:nvSpPr>
        <p:spPr bwMode="auto">
          <a:xfrm>
            <a:off x="2971800" y="4114800"/>
            <a:ext cx="2819400" cy="2566988"/>
          </a:xfrm>
          <a:prstGeom prst="rect">
            <a:avLst/>
          </a:prstGeom>
          <a:noFill/>
          <a:ln w="9525">
            <a:noFill/>
            <a:miter lim="800000"/>
            <a:headEnd/>
            <a:tailEnd/>
          </a:ln>
        </p:spPr>
        <p:txBody>
          <a:bodyPr>
            <a:spAutoFit/>
          </a:bodyPr>
          <a:lstStyle/>
          <a:p>
            <a:pPr algn="ctr"/>
            <a:r>
              <a:rPr lang="en-US" b="1">
                <a:solidFill>
                  <a:srgbClr val="000000"/>
                </a:solidFill>
              </a:rPr>
              <a:t>United States</a:t>
            </a:r>
          </a:p>
          <a:p>
            <a:r>
              <a:rPr lang="en-US" sz="1600">
                <a:solidFill>
                  <a:srgbClr val="000000"/>
                </a:solidFill>
              </a:rPr>
              <a:t>Kyle Freeman - Monsanto</a:t>
            </a:r>
          </a:p>
          <a:p>
            <a:r>
              <a:rPr lang="en-US" sz="1600">
                <a:solidFill>
                  <a:srgbClr val="000000"/>
                </a:solidFill>
              </a:rPr>
              <a:t>Paul Hodgen</a:t>
            </a:r>
          </a:p>
          <a:p>
            <a:r>
              <a:rPr lang="en-US" sz="1600">
                <a:solidFill>
                  <a:srgbClr val="000000"/>
                </a:solidFill>
              </a:rPr>
              <a:t>Dave Mengel – KSU</a:t>
            </a:r>
          </a:p>
          <a:p>
            <a:r>
              <a:rPr lang="en-US" sz="1600">
                <a:solidFill>
                  <a:srgbClr val="000000"/>
                </a:solidFill>
              </a:rPr>
              <a:t>Kent Martin</a:t>
            </a:r>
          </a:p>
          <a:p>
            <a:r>
              <a:rPr lang="en-US" sz="1600">
                <a:solidFill>
                  <a:srgbClr val="000000"/>
                </a:solidFill>
              </a:rPr>
              <a:t>Newel Kitchen – U of MO.</a:t>
            </a:r>
          </a:p>
          <a:p>
            <a:r>
              <a:rPr lang="en-US" sz="1600">
                <a:solidFill>
                  <a:srgbClr val="000000"/>
                </a:solidFill>
              </a:rPr>
              <a:t>Peter Scharf</a:t>
            </a:r>
          </a:p>
          <a:p>
            <a:r>
              <a:rPr lang="en-US" sz="1600">
                <a:solidFill>
                  <a:srgbClr val="000000"/>
                </a:solidFill>
              </a:rPr>
              <a:t>Ken Suddeth</a:t>
            </a:r>
          </a:p>
          <a:p>
            <a:endParaRPr lang="en-US" sz="1600"/>
          </a:p>
          <a:p>
            <a:endParaRPr lang="en-US" sz="1600"/>
          </a:p>
        </p:txBody>
      </p:sp>
      <p:sp>
        <p:nvSpPr>
          <p:cNvPr id="122893" name="TextBox 24"/>
          <p:cNvSpPr txBox="1">
            <a:spLocks noChangeArrowheads="1"/>
          </p:cNvSpPr>
          <p:nvPr/>
        </p:nvSpPr>
        <p:spPr bwMode="auto">
          <a:xfrm>
            <a:off x="5715000" y="3071813"/>
            <a:ext cx="3276600" cy="3786187"/>
          </a:xfrm>
          <a:prstGeom prst="rect">
            <a:avLst/>
          </a:prstGeom>
          <a:noFill/>
          <a:ln w="9525">
            <a:noFill/>
            <a:miter lim="800000"/>
            <a:headEnd/>
            <a:tailEnd/>
          </a:ln>
        </p:spPr>
        <p:txBody>
          <a:bodyPr>
            <a:spAutoFit/>
          </a:bodyPr>
          <a:lstStyle/>
          <a:p>
            <a:pPr algn="just"/>
            <a:r>
              <a:rPr lang="en-US" sz="1600">
                <a:solidFill>
                  <a:srgbClr val="000000"/>
                </a:solidFill>
              </a:rPr>
              <a:t>Robert Mullen Ohio St.</a:t>
            </a:r>
          </a:p>
          <a:p>
            <a:pPr algn="just"/>
            <a:r>
              <a:rPr lang="en-US" sz="1600">
                <a:solidFill>
                  <a:srgbClr val="000000"/>
                </a:solidFill>
              </a:rPr>
              <a:t>Wade Thomason - VPI</a:t>
            </a:r>
          </a:p>
          <a:p>
            <a:pPr algn="just"/>
            <a:r>
              <a:rPr lang="en-US" sz="1600">
                <a:solidFill>
                  <a:srgbClr val="000000"/>
                </a:solidFill>
              </a:rPr>
              <a:t>Brenda Subanna – LSU</a:t>
            </a:r>
          </a:p>
          <a:p>
            <a:pPr algn="just"/>
            <a:r>
              <a:rPr lang="en-US" sz="1600">
                <a:solidFill>
                  <a:srgbClr val="000000"/>
                </a:solidFill>
              </a:rPr>
              <a:t>Steve Phillips PPI</a:t>
            </a:r>
          </a:p>
          <a:p>
            <a:pPr algn="just"/>
            <a:r>
              <a:rPr lang="en-US" sz="1600">
                <a:solidFill>
                  <a:srgbClr val="000000"/>
                </a:solidFill>
              </a:rPr>
              <a:t>Josh McGrath, U of Md</a:t>
            </a:r>
          </a:p>
          <a:p>
            <a:pPr algn="just"/>
            <a:r>
              <a:rPr lang="en-US" sz="1600">
                <a:solidFill>
                  <a:srgbClr val="000000"/>
                </a:solidFill>
              </a:rPr>
              <a:t>Loyd Murdoch – U Ky</a:t>
            </a:r>
          </a:p>
          <a:p>
            <a:pPr algn="just"/>
            <a:r>
              <a:rPr lang="en-US" sz="1600">
                <a:solidFill>
                  <a:srgbClr val="000000"/>
                </a:solidFill>
              </a:rPr>
              <a:t>Greg Shwab</a:t>
            </a:r>
          </a:p>
          <a:p>
            <a:r>
              <a:rPr lang="en-US" sz="1600">
                <a:solidFill>
                  <a:srgbClr val="000000"/>
                </a:solidFill>
              </a:rPr>
              <a:t>Jagadeesh Mossali-Noble</a:t>
            </a:r>
          </a:p>
          <a:p>
            <a:r>
              <a:rPr lang="en-US" sz="1600">
                <a:solidFill>
                  <a:srgbClr val="000000"/>
                </a:solidFill>
              </a:rPr>
              <a:t>James Schpers – U of Nebr</a:t>
            </a:r>
          </a:p>
          <a:p>
            <a:r>
              <a:rPr lang="en-US" sz="1600">
                <a:solidFill>
                  <a:srgbClr val="000000"/>
                </a:solidFill>
              </a:rPr>
              <a:t>Dennis Francis</a:t>
            </a:r>
          </a:p>
          <a:p>
            <a:r>
              <a:rPr lang="en-US" sz="1600">
                <a:solidFill>
                  <a:srgbClr val="000000"/>
                </a:solidFill>
              </a:rPr>
              <a:t>John Shannahan</a:t>
            </a:r>
          </a:p>
          <a:p>
            <a:r>
              <a:rPr lang="en-US" sz="1600">
                <a:solidFill>
                  <a:srgbClr val="000000"/>
                </a:solidFill>
              </a:rPr>
              <a:t>Richard Ferguson</a:t>
            </a:r>
          </a:p>
          <a:p>
            <a:endParaRPr lang="en-US" sz="1600">
              <a:solidFill>
                <a:srgbClr val="000000"/>
              </a:solidFill>
            </a:endParaRPr>
          </a:p>
          <a:p>
            <a:endParaRPr lang="en-US" sz="1600">
              <a:solidFill>
                <a:srgbClr val="000000"/>
              </a:solidFill>
            </a:endParaRPr>
          </a:p>
          <a:p>
            <a:pPr algn="just"/>
            <a:endParaRPr lang="en-US" sz="1600">
              <a:solidFill>
                <a:srgbClr val="000000"/>
              </a:solidFill>
            </a:endParaRPr>
          </a:p>
        </p:txBody>
      </p:sp>
      <p:sp>
        <p:nvSpPr>
          <p:cNvPr id="14" name="Rectangle 13"/>
          <p:cNvSpPr/>
          <p:nvPr/>
        </p:nvSpPr>
        <p:spPr>
          <a:xfrm>
            <a:off x="1981200" y="2971800"/>
            <a:ext cx="3733800" cy="1143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r>
              <a:rPr lang="en-US" sz="3600" smtClean="0"/>
              <a:t>Corn Results University of Maryland</a:t>
            </a:r>
          </a:p>
        </p:txBody>
      </p:sp>
      <p:pic>
        <p:nvPicPr>
          <p:cNvPr id="77826" name="Picture 3"/>
          <p:cNvPicPr>
            <a:picLocks noGrp="1" noChangeAspect="1" noChangeArrowheads="1"/>
          </p:cNvPicPr>
          <p:nvPr>
            <p:ph idx="1"/>
          </p:nvPr>
        </p:nvPicPr>
        <p:blipFill>
          <a:blip r:embed="rId3"/>
          <a:srcRect/>
          <a:stretch>
            <a:fillRect/>
          </a:stretch>
        </p:blipFill>
        <p:spPr>
          <a:xfrm>
            <a:off x="685800" y="1704975"/>
            <a:ext cx="8153400" cy="452596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2"/>
          <p:cNvSpPr>
            <a:spLocks noChangeAspect="1" noChangeArrowheads="1" noTextEdit="1"/>
          </p:cNvSpPr>
          <p:nvPr/>
        </p:nvSpPr>
        <p:spPr bwMode="auto">
          <a:xfrm>
            <a:off x="0" y="2219325"/>
            <a:ext cx="9144000" cy="4181475"/>
          </a:xfrm>
          <a:prstGeom prst="rect">
            <a:avLst/>
          </a:prstGeom>
          <a:noFill/>
          <a:ln w="9525">
            <a:noFill/>
            <a:miter lim="800000"/>
            <a:headEnd/>
            <a:tailEnd/>
          </a:ln>
        </p:spPr>
        <p:txBody>
          <a:bodyPr/>
          <a:lstStyle/>
          <a:p>
            <a:endParaRPr lang="en-US"/>
          </a:p>
        </p:txBody>
      </p:sp>
      <p:sp>
        <p:nvSpPr>
          <p:cNvPr id="79874" name="Rectangle 3"/>
          <p:cNvSpPr>
            <a:spLocks noChangeArrowheads="1"/>
          </p:cNvSpPr>
          <p:nvPr/>
        </p:nvSpPr>
        <p:spPr bwMode="auto">
          <a:xfrm>
            <a:off x="1219200" y="2667000"/>
            <a:ext cx="7620000" cy="3048000"/>
          </a:xfrm>
          <a:prstGeom prst="rect">
            <a:avLst/>
          </a:prstGeom>
          <a:solidFill>
            <a:srgbClr val="FFFFFF"/>
          </a:solidFill>
          <a:ln w="9525">
            <a:noFill/>
            <a:miter lim="800000"/>
            <a:headEnd/>
            <a:tailEnd/>
          </a:ln>
        </p:spPr>
        <p:txBody>
          <a:bodyPr/>
          <a:lstStyle/>
          <a:p>
            <a:endParaRPr lang="en-US"/>
          </a:p>
        </p:txBody>
      </p:sp>
      <p:sp>
        <p:nvSpPr>
          <p:cNvPr id="79875" name="Rectangle 4"/>
          <p:cNvSpPr>
            <a:spLocks noChangeArrowheads="1"/>
          </p:cNvSpPr>
          <p:nvPr/>
        </p:nvSpPr>
        <p:spPr bwMode="auto">
          <a:xfrm>
            <a:off x="895350" y="2705100"/>
            <a:ext cx="7054850" cy="2855913"/>
          </a:xfrm>
          <a:prstGeom prst="rect">
            <a:avLst/>
          </a:prstGeom>
          <a:solidFill>
            <a:srgbClr val="C0C0C0"/>
          </a:solidFill>
          <a:ln w="9525">
            <a:noFill/>
            <a:miter lim="800000"/>
            <a:headEnd/>
            <a:tailEnd/>
          </a:ln>
        </p:spPr>
        <p:txBody>
          <a:bodyPr/>
          <a:lstStyle/>
          <a:p>
            <a:endParaRPr lang="en-US"/>
          </a:p>
        </p:txBody>
      </p:sp>
      <p:sp>
        <p:nvSpPr>
          <p:cNvPr id="79876" name="Line 5"/>
          <p:cNvSpPr>
            <a:spLocks noChangeShapeType="1"/>
          </p:cNvSpPr>
          <p:nvPr/>
        </p:nvSpPr>
        <p:spPr bwMode="auto">
          <a:xfrm>
            <a:off x="895350" y="5205413"/>
            <a:ext cx="7054850" cy="0"/>
          </a:xfrm>
          <a:prstGeom prst="line">
            <a:avLst/>
          </a:prstGeom>
          <a:noFill/>
          <a:ln w="0">
            <a:solidFill>
              <a:srgbClr val="000000"/>
            </a:solidFill>
            <a:round/>
            <a:headEnd/>
            <a:tailEnd/>
          </a:ln>
        </p:spPr>
        <p:txBody>
          <a:bodyPr/>
          <a:lstStyle/>
          <a:p>
            <a:endParaRPr lang="en-US"/>
          </a:p>
        </p:txBody>
      </p:sp>
      <p:sp>
        <p:nvSpPr>
          <p:cNvPr id="79877" name="Line 6"/>
          <p:cNvSpPr>
            <a:spLocks noChangeShapeType="1"/>
          </p:cNvSpPr>
          <p:nvPr/>
        </p:nvSpPr>
        <p:spPr bwMode="auto">
          <a:xfrm>
            <a:off x="895350" y="4851400"/>
            <a:ext cx="7054850" cy="0"/>
          </a:xfrm>
          <a:prstGeom prst="line">
            <a:avLst/>
          </a:prstGeom>
          <a:noFill/>
          <a:ln w="0">
            <a:solidFill>
              <a:srgbClr val="000000"/>
            </a:solidFill>
            <a:round/>
            <a:headEnd/>
            <a:tailEnd/>
          </a:ln>
        </p:spPr>
        <p:txBody>
          <a:bodyPr/>
          <a:lstStyle/>
          <a:p>
            <a:endParaRPr lang="en-US"/>
          </a:p>
        </p:txBody>
      </p:sp>
      <p:sp>
        <p:nvSpPr>
          <p:cNvPr id="79878" name="Line 7"/>
          <p:cNvSpPr>
            <a:spLocks noChangeShapeType="1"/>
          </p:cNvSpPr>
          <p:nvPr/>
        </p:nvSpPr>
        <p:spPr bwMode="auto">
          <a:xfrm>
            <a:off x="895350" y="4497388"/>
            <a:ext cx="7054850" cy="0"/>
          </a:xfrm>
          <a:prstGeom prst="line">
            <a:avLst/>
          </a:prstGeom>
          <a:noFill/>
          <a:ln w="0">
            <a:solidFill>
              <a:srgbClr val="000000"/>
            </a:solidFill>
            <a:round/>
            <a:headEnd/>
            <a:tailEnd/>
          </a:ln>
        </p:spPr>
        <p:txBody>
          <a:bodyPr/>
          <a:lstStyle/>
          <a:p>
            <a:endParaRPr lang="en-US"/>
          </a:p>
        </p:txBody>
      </p:sp>
      <p:sp>
        <p:nvSpPr>
          <p:cNvPr id="79879" name="Line 8"/>
          <p:cNvSpPr>
            <a:spLocks noChangeShapeType="1"/>
          </p:cNvSpPr>
          <p:nvPr/>
        </p:nvSpPr>
        <p:spPr bwMode="auto">
          <a:xfrm>
            <a:off x="895350" y="4141788"/>
            <a:ext cx="7054850" cy="0"/>
          </a:xfrm>
          <a:prstGeom prst="line">
            <a:avLst/>
          </a:prstGeom>
          <a:noFill/>
          <a:ln w="0">
            <a:solidFill>
              <a:srgbClr val="000000"/>
            </a:solidFill>
            <a:round/>
            <a:headEnd/>
            <a:tailEnd/>
          </a:ln>
        </p:spPr>
        <p:txBody>
          <a:bodyPr/>
          <a:lstStyle/>
          <a:p>
            <a:endParaRPr lang="en-US"/>
          </a:p>
        </p:txBody>
      </p:sp>
      <p:sp>
        <p:nvSpPr>
          <p:cNvPr id="79880" name="Line 9"/>
          <p:cNvSpPr>
            <a:spLocks noChangeShapeType="1"/>
          </p:cNvSpPr>
          <p:nvPr/>
        </p:nvSpPr>
        <p:spPr bwMode="auto">
          <a:xfrm>
            <a:off x="895350" y="3768725"/>
            <a:ext cx="7054850" cy="0"/>
          </a:xfrm>
          <a:prstGeom prst="line">
            <a:avLst/>
          </a:prstGeom>
          <a:noFill/>
          <a:ln w="0">
            <a:solidFill>
              <a:srgbClr val="000000"/>
            </a:solidFill>
            <a:round/>
            <a:headEnd/>
            <a:tailEnd/>
          </a:ln>
        </p:spPr>
        <p:txBody>
          <a:bodyPr/>
          <a:lstStyle/>
          <a:p>
            <a:endParaRPr lang="en-US"/>
          </a:p>
        </p:txBody>
      </p:sp>
      <p:sp>
        <p:nvSpPr>
          <p:cNvPr id="79881" name="Line 10"/>
          <p:cNvSpPr>
            <a:spLocks noChangeShapeType="1"/>
          </p:cNvSpPr>
          <p:nvPr/>
        </p:nvSpPr>
        <p:spPr bwMode="auto">
          <a:xfrm>
            <a:off x="895350" y="3414713"/>
            <a:ext cx="7054850" cy="0"/>
          </a:xfrm>
          <a:prstGeom prst="line">
            <a:avLst/>
          </a:prstGeom>
          <a:noFill/>
          <a:ln w="0">
            <a:solidFill>
              <a:srgbClr val="000000"/>
            </a:solidFill>
            <a:round/>
            <a:headEnd/>
            <a:tailEnd/>
          </a:ln>
        </p:spPr>
        <p:txBody>
          <a:bodyPr/>
          <a:lstStyle/>
          <a:p>
            <a:endParaRPr lang="en-US"/>
          </a:p>
        </p:txBody>
      </p:sp>
      <p:sp>
        <p:nvSpPr>
          <p:cNvPr id="79882" name="Line 11"/>
          <p:cNvSpPr>
            <a:spLocks noChangeShapeType="1"/>
          </p:cNvSpPr>
          <p:nvPr/>
        </p:nvSpPr>
        <p:spPr bwMode="auto">
          <a:xfrm>
            <a:off x="895350" y="3059113"/>
            <a:ext cx="7054850" cy="0"/>
          </a:xfrm>
          <a:prstGeom prst="line">
            <a:avLst/>
          </a:prstGeom>
          <a:noFill/>
          <a:ln w="0">
            <a:solidFill>
              <a:srgbClr val="000000"/>
            </a:solidFill>
            <a:round/>
            <a:headEnd/>
            <a:tailEnd/>
          </a:ln>
        </p:spPr>
        <p:txBody>
          <a:bodyPr/>
          <a:lstStyle/>
          <a:p>
            <a:endParaRPr lang="en-US"/>
          </a:p>
        </p:txBody>
      </p:sp>
      <p:sp>
        <p:nvSpPr>
          <p:cNvPr id="79883" name="Line 12"/>
          <p:cNvSpPr>
            <a:spLocks noChangeShapeType="1"/>
          </p:cNvSpPr>
          <p:nvPr/>
        </p:nvSpPr>
        <p:spPr bwMode="auto">
          <a:xfrm>
            <a:off x="895350" y="2705100"/>
            <a:ext cx="7054850" cy="0"/>
          </a:xfrm>
          <a:prstGeom prst="line">
            <a:avLst/>
          </a:prstGeom>
          <a:noFill/>
          <a:ln w="0">
            <a:solidFill>
              <a:srgbClr val="000000"/>
            </a:solidFill>
            <a:round/>
            <a:headEnd/>
            <a:tailEnd/>
          </a:ln>
        </p:spPr>
        <p:txBody>
          <a:bodyPr/>
          <a:lstStyle/>
          <a:p>
            <a:endParaRPr lang="en-US"/>
          </a:p>
        </p:txBody>
      </p:sp>
      <p:sp>
        <p:nvSpPr>
          <p:cNvPr id="79884" name="Rectangle 13"/>
          <p:cNvSpPr>
            <a:spLocks noChangeArrowheads="1"/>
          </p:cNvSpPr>
          <p:nvPr/>
        </p:nvSpPr>
        <p:spPr bwMode="auto">
          <a:xfrm>
            <a:off x="895350" y="2705100"/>
            <a:ext cx="7054850" cy="2855913"/>
          </a:xfrm>
          <a:prstGeom prst="rect">
            <a:avLst/>
          </a:prstGeom>
          <a:noFill/>
          <a:ln w="19050">
            <a:solidFill>
              <a:srgbClr val="808080"/>
            </a:solidFill>
            <a:miter lim="800000"/>
            <a:headEnd/>
            <a:tailEnd/>
          </a:ln>
        </p:spPr>
        <p:txBody>
          <a:bodyPr/>
          <a:lstStyle/>
          <a:p>
            <a:endParaRPr lang="en-US"/>
          </a:p>
        </p:txBody>
      </p:sp>
      <p:sp>
        <p:nvSpPr>
          <p:cNvPr id="79885" name="Rectangle 14"/>
          <p:cNvSpPr>
            <a:spLocks noChangeArrowheads="1"/>
          </p:cNvSpPr>
          <p:nvPr/>
        </p:nvSpPr>
        <p:spPr bwMode="auto">
          <a:xfrm>
            <a:off x="1641475" y="2928938"/>
            <a:ext cx="1008063" cy="2632075"/>
          </a:xfrm>
          <a:prstGeom prst="rect">
            <a:avLst/>
          </a:prstGeom>
          <a:solidFill>
            <a:srgbClr val="9999FF"/>
          </a:solidFill>
          <a:ln w="19050">
            <a:solidFill>
              <a:srgbClr val="000000"/>
            </a:solidFill>
            <a:miter lim="800000"/>
            <a:headEnd/>
            <a:tailEnd/>
          </a:ln>
        </p:spPr>
        <p:txBody>
          <a:bodyPr/>
          <a:lstStyle/>
          <a:p>
            <a:endParaRPr lang="en-US"/>
          </a:p>
        </p:txBody>
      </p:sp>
      <p:sp>
        <p:nvSpPr>
          <p:cNvPr id="79886" name="Rectangle 15"/>
          <p:cNvSpPr>
            <a:spLocks noChangeArrowheads="1"/>
          </p:cNvSpPr>
          <p:nvPr/>
        </p:nvSpPr>
        <p:spPr bwMode="auto">
          <a:xfrm>
            <a:off x="5168900" y="3768725"/>
            <a:ext cx="1008063" cy="1792288"/>
          </a:xfrm>
          <a:prstGeom prst="rect">
            <a:avLst/>
          </a:prstGeom>
          <a:solidFill>
            <a:srgbClr val="9999FF"/>
          </a:solidFill>
          <a:ln w="19050">
            <a:solidFill>
              <a:srgbClr val="000000"/>
            </a:solidFill>
            <a:miter lim="800000"/>
            <a:headEnd/>
            <a:tailEnd/>
          </a:ln>
        </p:spPr>
        <p:txBody>
          <a:bodyPr/>
          <a:lstStyle/>
          <a:p>
            <a:endParaRPr lang="en-US"/>
          </a:p>
        </p:txBody>
      </p:sp>
      <p:sp>
        <p:nvSpPr>
          <p:cNvPr id="79887" name="Rectangle 16"/>
          <p:cNvSpPr>
            <a:spLocks noChangeArrowheads="1"/>
          </p:cNvSpPr>
          <p:nvPr/>
        </p:nvSpPr>
        <p:spPr bwMode="auto">
          <a:xfrm>
            <a:off x="2649538" y="2909888"/>
            <a:ext cx="1008062" cy="2651125"/>
          </a:xfrm>
          <a:prstGeom prst="rect">
            <a:avLst/>
          </a:prstGeom>
          <a:solidFill>
            <a:srgbClr val="993366"/>
          </a:solidFill>
          <a:ln w="19050">
            <a:solidFill>
              <a:srgbClr val="000000"/>
            </a:solidFill>
            <a:miter lim="800000"/>
            <a:headEnd/>
            <a:tailEnd/>
          </a:ln>
        </p:spPr>
        <p:txBody>
          <a:bodyPr/>
          <a:lstStyle/>
          <a:p>
            <a:endParaRPr lang="en-US"/>
          </a:p>
        </p:txBody>
      </p:sp>
      <p:sp>
        <p:nvSpPr>
          <p:cNvPr id="79888" name="Rectangle 17"/>
          <p:cNvSpPr>
            <a:spLocks noChangeArrowheads="1"/>
          </p:cNvSpPr>
          <p:nvPr/>
        </p:nvSpPr>
        <p:spPr bwMode="auto">
          <a:xfrm>
            <a:off x="6176963" y="4141788"/>
            <a:ext cx="1008062" cy="1419225"/>
          </a:xfrm>
          <a:prstGeom prst="rect">
            <a:avLst/>
          </a:prstGeom>
          <a:solidFill>
            <a:srgbClr val="993366"/>
          </a:solidFill>
          <a:ln w="19050">
            <a:solidFill>
              <a:srgbClr val="000000"/>
            </a:solidFill>
            <a:miter lim="800000"/>
            <a:headEnd/>
            <a:tailEnd/>
          </a:ln>
        </p:spPr>
        <p:txBody>
          <a:bodyPr/>
          <a:lstStyle/>
          <a:p>
            <a:endParaRPr lang="en-US"/>
          </a:p>
        </p:txBody>
      </p:sp>
      <p:sp>
        <p:nvSpPr>
          <p:cNvPr id="79889" name="Line 18"/>
          <p:cNvSpPr>
            <a:spLocks noChangeShapeType="1"/>
          </p:cNvSpPr>
          <p:nvPr/>
        </p:nvSpPr>
        <p:spPr bwMode="auto">
          <a:xfrm>
            <a:off x="895350" y="2705100"/>
            <a:ext cx="0" cy="2855913"/>
          </a:xfrm>
          <a:prstGeom prst="line">
            <a:avLst/>
          </a:prstGeom>
          <a:noFill/>
          <a:ln w="0">
            <a:solidFill>
              <a:srgbClr val="000000"/>
            </a:solidFill>
            <a:round/>
            <a:headEnd/>
            <a:tailEnd/>
          </a:ln>
        </p:spPr>
        <p:txBody>
          <a:bodyPr/>
          <a:lstStyle/>
          <a:p>
            <a:endParaRPr lang="en-US"/>
          </a:p>
        </p:txBody>
      </p:sp>
      <p:sp>
        <p:nvSpPr>
          <p:cNvPr id="79890" name="Line 19"/>
          <p:cNvSpPr>
            <a:spLocks noChangeShapeType="1"/>
          </p:cNvSpPr>
          <p:nvPr/>
        </p:nvSpPr>
        <p:spPr bwMode="auto">
          <a:xfrm>
            <a:off x="820738" y="5561013"/>
            <a:ext cx="74612" cy="0"/>
          </a:xfrm>
          <a:prstGeom prst="line">
            <a:avLst/>
          </a:prstGeom>
          <a:noFill/>
          <a:ln w="0">
            <a:solidFill>
              <a:srgbClr val="000000"/>
            </a:solidFill>
            <a:round/>
            <a:headEnd/>
            <a:tailEnd/>
          </a:ln>
        </p:spPr>
        <p:txBody>
          <a:bodyPr/>
          <a:lstStyle/>
          <a:p>
            <a:endParaRPr lang="en-US"/>
          </a:p>
        </p:txBody>
      </p:sp>
      <p:sp>
        <p:nvSpPr>
          <p:cNvPr id="79891" name="Line 20"/>
          <p:cNvSpPr>
            <a:spLocks noChangeShapeType="1"/>
          </p:cNvSpPr>
          <p:nvPr/>
        </p:nvSpPr>
        <p:spPr bwMode="auto">
          <a:xfrm>
            <a:off x="820738" y="5205413"/>
            <a:ext cx="74612" cy="0"/>
          </a:xfrm>
          <a:prstGeom prst="line">
            <a:avLst/>
          </a:prstGeom>
          <a:noFill/>
          <a:ln w="0">
            <a:solidFill>
              <a:srgbClr val="000000"/>
            </a:solidFill>
            <a:round/>
            <a:headEnd/>
            <a:tailEnd/>
          </a:ln>
        </p:spPr>
        <p:txBody>
          <a:bodyPr/>
          <a:lstStyle/>
          <a:p>
            <a:endParaRPr lang="en-US"/>
          </a:p>
        </p:txBody>
      </p:sp>
      <p:sp>
        <p:nvSpPr>
          <p:cNvPr id="79892" name="Line 21"/>
          <p:cNvSpPr>
            <a:spLocks noChangeShapeType="1"/>
          </p:cNvSpPr>
          <p:nvPr/>
        </p:nvSpPr>
        <p:spPr bwMode="auto">
          <a:xfrm>
            <a:off x="820738" y="4851400"/>
            <a:ext cx="74612" cy="0"/>
          </a:xfrm>
          <a:prstGeom prst="line">
            <a:avLst/>
          </a:prstGeom>
          <a:noFill/>
          <a:ln w="0">
            <a:solidFill>
              <a:srgbClr val="000000"/>
            </a:solidFill>
            <a:round/>
            <a:headEnd/>
            <a:tailEnd/>
          </a:ln>
        </p:spPr>
        <p:txBody>
          <a:bodyPr/>
          <a:lstStyle/>
          <a:p>
            <a:endParaRPr lang="en-US"/>
          </a:p>
        </p:txBody>
      </p:sp>
      <p:sp>
        <p:nvSpPr>
          <p:cNvPr id="79893" name="Line 22"/>
          <p:cNvSpPr>
            <a:spLocks noChangeShapeType="1"/>
          </p:cNvSpPr>
          <p:nvPr/>
        </p:nvSpPr>
        <p:spPr bwMode="auto">
          <a:xfrm>
            <a:off x="820738" y="4497388"/>
            <a:ext cx="74612" cy="0"/>
          </a:xfrm>
          <a:prstGeom prst="line">
            <a:avLst/>
          </a:prstGeom>
          <a:noFill/>
          <a:ln w="0">
            <a:solidFill>
              <a:srgbClr val="000000"/>
            </a:solidFill>
            <a:round/>
            <a:headEnd/>
            <a:tailEnd/>
          </a:ln>
        </p:spPr>
        <p:txBody>
          <a:bodyPr/>
          <a:lstStyle/>
          <a:p>
            <a:endParaRPr lang="en-US"/>
          </a:p>
        </p:txBody>
      </p:sp>
      <p:sp>
        <p:nvSpPr>
          <p:cNvPr id="79894" name="Line 23"/>
          <p:cNvSpPr>
            <a:spLocks noChangeShapeType="1"/>
          </p:cNvSpPr>
          <p:nvPr/>
        </p:nvSpPr>
        <p:spPr bwMode="auto">
          <a:xfrm>
            <a:off x="820738" y="4141788"/>
            <a:ext cx="74612" cy="0"/>
          </a:xfrm>
          <a:prstGeom prst="line">
            <a:avLst/>
          </a:prstGeom>
          <a:noFill/>
          <a:ln w="0">
            <a:solidFill>
              <a:srgbClr val="000000"/>
            </a:solidFill>
            <a:round/>
            <a:headEnd/>
            <a:tailEnd/>
          </a:ln>
        </p:spPr>
        <p:txBody>
          <a:bodyPr/>
          <a:lstStyle/>
          <a:p>
            <a:endParaRPr lang="en-US"/>
          </a:p>
        </p:txBody>
      </p:sp>
      <p:sp>
        <p:nvSpPr>
          <p:cNvPr id="79895" name="Line 24"/>
          <p:cNvSpPr>
            <a:spLocks noChangeShapeType="1"/>
          </p:cNvSpPr>
          <p:nvPr/>
        </p:nvSpPr>
        <p:spPr bwMode="auto">
          <a:xfrm>
            <a:off x="820738" y="3768725"/>
            <a:ext cx="74612" cy="0"/>
          </a:xfrm>
          <a:prstGeom prst="line">
            <a:avLst/>
          </a:prstGeom>
          <a:noFill/>
          <a:ln w="0">
            <a:solidFill>
              <a:srgbClr val="000000"/>
            </a:solidFill>
            <a:round/>
            <a:headEnd/>
            <a:tailEnd/>
          </a:ln>
        </p:spPr>
        <p:txBody>
          <a:bodyPr/>
          <a:lstStyle/>
          <a:p>
            <a:endParaRPr lang="en-US"/>
          </a:p>
        </p:txBody>
      </p:sp>
      <p:sp>
        <p:nvSpPr>
          <p:cNvPr id="79896" name="Line 25"/>
          <p:cNvSpPr>
            <a:spLocks noChangeShapeType="1"/>
          </p:cNvSpPr>
          <p:nvPr/>
        </p:nvSpPr>
        <p:spPr bwMode="auto">
          <a:xfrm>
            <a:off x="820738" y="3414713"/>
            <a:ext cx="74612" cy="0"/>
          </a:xfrm>
          <a:prstGeom prst="line">
            <a:avLst/>
          </a:prstGeom>
          <a:noFill/>
          <a:ln w="0">
            <a:solidFill>
              <a:srgbClr val="000000"/>
            </a:solidFill>
            <a:round/>
            <a:headEnd/>
            <a:tailEnd/>
          </a:ln>
        </p:spPr>
        <p:txBody>
          <a:bodyPr/>
          <a:lstStyle/>
          <a:p>
            <a:endParaRPr lang="en-US"/>
          </a:p>
        </p:txBody>
      </p:sp>
      <p:sp>
        <p:nvSpPr>
          <p:cNvPr id="79897" name="Line 26"/>
          <p:cNvSpPr>
            <a:spLocks noChangeShapeType="1"/>
          </p:cNvSpPr>
          <p:nvPr/>
        </p:nvSpPr>
        <p:spPr bwMode="auto">
          <a:xfrm>
            <a:off x="820738" y="3059113"/>
            <a:ext cx="74612" cy="0"/>
          </a:xfrm>
          <a:prstGeom prst="line">
            <a:avLst/>
          </a:prstGeom>
          <a:noFill/>
          <a:ln w="0">
            <a:solidFill>
              <a:srgbClr val="000000"/>
            </a:solidFill>
            <a:round/>
            <a:headEnd/>
            <a:tailEnd/>
          </a:ln>
        </p:spPr>
        <p:txBody>
          <a:bodyPr/>
          <a:lstStyle/>
          <a:p>
            <a:endParaRPr lang="en-US"/>
          </a:p>
        </p:txBody>
      </p:sp>
      <p:sp>
        <p:nvSpPr>
          <p:cNvPr id="79898" name="Line 27"/>
          <p:cNvSpPr>
            <a:spLocks noChangeShapeType="1"/>
          </p:cNvSpPr>
          <p:nvPr/>
        </p:nvSpPr>
        <p:spPr bwMode="auto">
          <a:xfrm>
            <a:off x="820738" y="2705100"/>
            <a:ext cx="74612" cy="0"/>
          </a:xfrm>
          <a:prstGeom prst="line">
            <a:avLst/>
          </a:prstGeom>
          <a:noFill/>
          <a:ln w="0">
            <a:solidFill>
              <a:srgbClr val="000000"/>
            </a:solidFill>
            <a:round/>
            <a:headEnd/>
            <a:tailEnd/>
          </a:ln>
        </p:spPr>
        <p:txBody>
          <a:bodyPr/>
          <a:lstStyle/>
          <a:p>
            <a:endParaRPr lang="en-US"/>
          </a:p>
        </p:txBody>
      </p:sp>
      <p:sp>
        <p:nvSpPr>
          <p:cNvPr id="79899" name="Line 28"/>
          <p:cNvSpPr>
            <a:spLocks noChangeShapeType="1"/>
          </p:cNvSpPr>
          <p:nvPr/>
        </p:nvSpPr>
        <p:spPr bwMode="auto">
          <a:xfrm>
            <a:off x="895350" y="5561013"/>
            <a:ext cx="7054850" cy="0"/>
          </a:xfrm>
          <a:prstGeom prst="line">
            <a:avLst/>
          </a:prstGeom>
          <a:noFill/>
          <a:ln w="0">
            <a:solidFill>
              <a:srgbClr val="000000"/>
            </a:solidFill>
            <a:round/>
            <a:headEnd/>
            <a:tailEnd/>
          </a:ln>
        </p:spPr>
        <p:txBody>
          <a:bodyPr/>
          <a:lstStyle/>
          <a:p>
            <a:endParaRPr lang="en-US"/>
          </a:p>
        </p:txBody>
      </p:sp>
      <p:sp>
        <p:nvSpPr>
          <p:cNvPr id="79900" name="Line 29"/>
          <p:cNvSpPr>
            <a:spLocks noChangeShapeType="1"/>
          </p:cNvSpPr>
          <p:nvPr/>
        </p:nvSpPr>
        <p:spPr bwMode="auto">
          <a:xfrm flipV="1">
            <a:off x="895350" y="5561013"/>
            <a:ext cx="0" cy="74612"/>
          </a:xfrm>
          <a:prstGeom prst="line">
            <a:avLst/>
          </a:prstGeom>
          <a:noFill/>
          <a:ln w="0">
            <a:solidFill>
              <a:srgbClr val="000000"/>
            </a:solidFill>
            <a:round/>
            <a:headEnd/>
            <a:tailEnd/>
          </a:ln>
        </p:spPr>
        <p:txBody>
          <a:bodyPr/>
          <a:lstStyle/>
          <a:p>
            <a:endParaRPr lang="en-US"/>
          </a:p>
        </p:txBody>
      </p:sp>
      <p:sp>
        <p:nvSpPr>
          <p:cNvPr id="79901" name="Line 30"/>
          <p:cNvSpPr>
            <a:spLocks noChangeShapeType="1"/>
          </p:cNvSpPr>
          <p:nvPr/>
        </p:nvSpPr>
        <p:spPr bwMode="auto">
          <a:xfrm flipV="1">
            <a:off x="4422775" y="5561013"/>
            <a:ext cx="0" cy="74612"/>
          </a:xfrm>
          <a:prstGeom prst="line">
            <a:avLst/>
          </a:prstGeom>
          <a:noFill/>
          <a:ln w="0">
            <a:solidFill>
              <a:srgbClr val="000000"/>
            </a:solidFill>
            <a:round/>
            <a:headEnd/>
            <a:tailEnd/>
          </a:ln>
        </p:spPr>
        <p:txBody>
          <a:bodyPr/>
          <a:lstStyle/>
          <a:p>
            <a:endParaRPr lang="en-US"/>
          </a:p>
        </p:txBody>
      </p:sp>
      <p:sp>
        <p:nvSpPr>
          <p:cNvPr id="79902" name="Line 31"/>
          <p:cNvSpPr>
            <a:spLocks noChangeShapeType="1"/>
          </p:cNvSpPr>
          <p:nvPr/>
        </p:nvSpPr>
        <p:spPr bwMode="auto">
          <a:xfrm flipV="1">
            <a:off x="7950200" y="5561013"/>
            <a:ext cx="0" cy="74612"/>
          </a:xfrm>
          <a:prstGeom prst="line">
            <a:avLst/>
          </a:prstGeom>
          <a:noFill/>
          <a:ln w="0">
            <a:solidFill>
              <a:srgbClr val="000000"/>
            </a:solidFill>
            <a:round/>
            <a:headEnd/>
            <a:tailEnd/>
          </a:ln>
        </p:spPr>
        <p:txBody>
          <a:bodyPr/>
          <a:lstStyle/>
          <a:p>
            <a:endParaRPr lang="en-US"/>
          </a:p>
        </p:txBody>
      </p:sp>
      <p:sp>
        <p:nvSpPr>
          <p:cNvPr id="79903" name="Rectangle 32"/>
          <p:cNvSpPr>
            <a:spLocks noChangeArrowheads="1"/>
          </p:cNvSpPr>
          <p:nvPr/>
        </p:nvSpPr>
        <p:spPr bwMode="auto">
          <a:xfrm>
            <a:off x="577850" y="5411788"/>
            <a:ext cx="127000" cy="274637"/>
          </a:xfrm>
          <a:prstGeom prst="rect">
            <a:avLst/>
          </a:prstGeom>
          <a:noFill/>
          <a:ln w="9525">
            <a:noFill/>
            <a:miter lim="800000"/>
            <a:headEnd/>
            <a:tailEnd/>
          </a:ln>
        </p:spPr>
        <p:txBody>
          <a:bodyPr wrap="none" lIns="0" tIns="0" rIns="0" bIns="0">
            <a:spAutoFit/>
          </a:bodyPr>
          <a:lstStyle/>
          <a:p>
            <a:r>
              <a:rPr lang="en-US">
                <a:solidFill>
                  <a:srgbClr val="000000"/>
                </a:solidFill>
              </a:rPr>
              <a:t>0</a:t>
            </a:r>
            <a:endParaRPr lang="en-US"/>
          </a:p>
        </p:txBody>
      </p:sp>
      <p:sp>
        <p:nvSpPr>
          <p:cNvPr id="79904" name="Rectangle 33"/>
          <p:cNvSpPr>
            <a:spLocks noChangeArrowheads="1"/>
          </p:cNvSpPr>
          <p:nvPr/>
        </p:nvSpPr>
        <p:spPr bwMode="auto">
          <a:xfrm>
            <a:off x="447675" y="5056188"/>
            <a:ext cx="254000" cy="274637"/>
          </a:xfrm>
          <a:prstGeom prst="rect">
            <a:avLst/>
          </a:prstGeom>
          <a:noFill/>
          <a:ln w="9525">
            <a:noFill/>
            <a:miter lim="800000"/>
            <a:headEnd/>
            <a:tailEnd/>
          </a:ln>
        </p:spPr>
        <p:txBody>
          <a:bodyPr wrap="none" lIns="0" tIns="0" rIns="0" bIns="0">
            <a:spAutoFit/>
          </a:bodyPr>
          <a:lstStyle/>
          <a:p>
            <a:r>
              <a:rPr lang="en-US">
                <a:solidFill>
                  <a:srgbClr val="000000"/>
                </a:solidFill>
              </a:rPr>
              <a:t>20</a:t>
            </a:r>
            <a:endParaRPr lang="en-US"/>
          </a:p>
        </p:txBody>
      </p:sp>
      <p:sp>
        <p:nvSpPr>
          <p:cNvPr id="79905" name="Rectangle 34"/>
          <p:cNvSpPr>
            <a:spLocks noChangeArrowheads="1"/>
          </p:cNvSpPr>
          <p:nvPr/>
        </p:nvSpPr>
        <p:spPr bwMode="auto">
          <a:xfrm>
            <a:off x="447675" y="4702175"/>
            <a:ext cx="254000" cy="274638"/>
          </a:xfrm>
          <a:prstGeom prst="rect">
            <a:avLst/>
          </a:prstGeom>
          <a:noFill/>
          <a:ln w="9525">
            <a:noFill/>
            <a:miter lim="800000"/>
            <a:headEnd/>
            <a:tailEnd/>
          </a:ln>
        </p:spPr>
        <p:txBody>
          <a:bodyPr wrap="none" lIns="0" tIns="0" rIns="0" bIns="0">
            <a:spAutoFit/>
          </a:bodyPr>
          <a:lstStyle/>
          <a:p>
            <a:r>
              <a:rPr lang="en-US">
                <a:solidFill>
                  <a:srgbClr val="000000"/>
                </a:solidFill>
              </a:rPr>
              <a:t>40</a:t>
            </a:r>
            <a:endParaRPr lang="en-US"/>
          </a:p>
        </p:txBody>
      </p:sp>
      <p:sp>
        <p:nvSpPr>
          <p:cNvPr id="79906" name="Rectangle 35"/>
          <p:cNvSpPr>
            <a:spLocks noChangeArrowheads="1"/>
          </p:cNvSpPr>
          <p:nvPr/>
        </p:nvSpPr>
        <p:spPr bwMode="auto">
          <a:xfrm>
            <a:off x="447675" y="4348163"/>
            <a:ext cx="254000" cy="274637"/>
          </a:xfrm>
          <a:prstGeom prst="rect">
            <a:avLst/>
          </a:prstGeom>
          <a:noFill/>
          <a:ln w="9525">
            <a:noFill/>
            <a:miter lim="800000"/>
            <a:headEnd/>
            <a:tailEnd/>
          </a:ln>
        </p:spPr>
        <p:txBody>
          <a:bodyPr wrap="none" lIns="0" tIns="0" rIns="0" bIns="0">
            <a:spAutoFit/>
          </a:bodyPr>
          <a:lstStyle/>
          <a:p>
            <a:r>
              <a:rPr lang="en-US">
                <a:solidFill>
                  <a:srgbClr val="000000"/>
                </a:solidFill>
              </a:rPr>
              <a:t>60</a:t>
            </a:r>
            <a:endParaRPr lang="en-US"/>
          </a:p>
        </p:txBody>
      </p:sp>
      <p:sp>
        <p:nvSpPr>
          <p:cNvPr id="79907" name="Rectangle 36"/>
          <p:cNvSpPr>
            <a:spLocks noChangeArrowheads="1"/>
          </p:cNvSpPr>
          <p:nvPr/>
        </p:nvSpPr>
        <p:spPr bwMode="auto">
          <a:xfrm>
            <a:off x="447675" y="3992563"/>
            <a:ext cx="254000" cy="274637"/>
          </a:xfrm>
          <a:prstGeom prst="rect">
            <a:avLst/>
          </a:prstGeom>
          <a:noFill/>
          <a:ln w="9525">
            <a:noFill/>
            <a:miter lim="800000"/>
            <a:headEnd/>
            <a:tailEnd/>
          </a:ln>
        </p:spPr>
        <p:txBody>
          <a:bodyPr wrap="none" lIns="0" tIns="0" rIns="0" bIns="0">
            <a:spAutoFit/>
          </a:bodyPr>
          <a:lstStyle/>
          <a:p>
            <a:r>
              <a:rPr lang="en-US">
                <a:solidFill>
                  <a:srgbClr val="000000"/>
                </a:solidFill>
              </a:rPr>
              <a:t>80</a:t>
            </a:r>
            <a:endParaRPr lang="en-US"/>
          </a:p>
        </p:txBody>
      </p:sp>
      <p:sp>
        <p:nvSpPr>
          <p:cNvPr id="79908" name="Rectangle 37"/>
          <p:cNvSpPr>
            <a:spLocks noChangeArrowheads="1"/>
          </p:cNvSpPr>
          <p:nvPr/>
        </p:nvSpPr>
        <p:spPr bwMode="auto">
          <a:xfrm>
            <a:off x="317500" y="3619500"/>
            <a:ext cx="381000" cy="274638"/>
          </a:xfrm>
          <a:prstGeom prst="rect">
            <a:avLst/>
          </a:prstGeom>
          <a:noFill/>
          <a:ln w="9525">
            <a:noFill/>
            <a:miter lim="800000"/>
            <a:headEnd/>
            <a:tailEnd/>
          </a:ln>
        </p:spPr>
        <p:txBody>
          <a:bodyPr wrap="none" lIns="0" tIns="0" rIns="0" bIns="0">
            <a:spAutoFit/>
          </a:bodyPr>
          <a:lstStyle/>
          <a:p>
            <a:r>
              <a:rPr lang="en-US">
                <a:solidFill>
                  <a:srgbClr val="000000"/>
                </a:solidFill>
              </a:rPr>
              <a:t>100</a:t>
            </a:r>
            <a:endParaRPr lang="en-US"/>
          </a:p>
        </p:txBody>
      </p:sp>
      <p:sp>
        <p:nvSpPr>
          <p:cNvPr id="79909" name="Rectangle 38"/>
          <p:cNvSpPr>
            <a:spLocks noChangeArrowheads="1"/>
          </p:cNvSpPr>
          <p:nvPr/>
        </p:nvSpPr>
        <p:spPr bwMode="auto">
          <a:xfrm>
            <a:off x="317500" y="3263900"/>
            <a:ext cx="381000" cy="274638"/>
          </a:xfrm>
          <a:prstGeom prst="rect">
            <a:avLst/>
          </a:prstGeom>
          <a:noFill/>
          <a:ln w="9525">
            <a:noFill/>
            <a:miter lim="800000"/>
            <a:headEnd/>
            <a:tailEnd/>
          </a:ln>
        </p:spPr>
        <p:txBody>
          <a:bodyPr wrap="none" lIns="0" tIns="0" rIns="0" bIns="0">
            <a:spAutoFit/>
          </a:bodyPr>
          <a:lstStyle/>
          <a:p>
            <a:r>
              <a:rPr lang="en-US">
                <a:solidFill>
                  <a:srgbClr val="000000"/>
                </a:solidFill>
              </a:rPr>
              <a:t>120</a:t>
            </a:r>
            <a:endParaRPr lang="en-US"/>
          </a:p>
        </p:txBody>
      </p:sp>
      <p:sp>
        <p:nvSpPr>
          <p:cNvPr id="79910" name="Rectangle 39"/>
          <p:cNvSpPr>
            <a:spLocks noChangeArrowheads="1"/>
          </p:cNvSpPr>
          <p:nvPr/>
        </p:nvSpPr>
        <p:spPr bwMode="auto">
          <a:xfrm>
            <a:off x="317500" y="2909888"/>
            <a:ext cx="381000" cy="274637"/>
          </a:xfrm>
          <a:prstGeom prst="rect">
            <a:avLst/>
          </a:prstGeom>
          <a:noFill/>
          <a:ln w="9525">
            <a:noFill/>
            <a:miter lim="800000"/>
            <a:headEnd/>
            <a:tailEnd/>
          </a:ln>
        </p:spPr>
        <p:txBody>
          <a:bodyPr wrap="none" lIns="0" tIns="0" rIns="0" bIns="0">
            <a:spAutoFit/>
          </a:bodyPr>
          <a:lstStyle/>
          <a:p>
            <a:r>
              <a:rPr lang="en-US">
                <a:solidFill>
                  <a:srgbClr val="000000"/>
                </a:solidFill>
              </a:rPr>
              <a:t>140</a:t>
            </a:r>
            <a:endParaRPr lang="en-US"/>
          </a:p>
        </p:txBody>
      </p:sp>
      <p:sp>
        <p:nvSpPr>
          <p:cNvPr id="79911" name="Rectangle 40"/>
          <p:cNvSpPr>
            <a:spLocks noChangeArrowheads="1"/>
          </p:cNvSpPr>
          <p:nvPr/>
        </p:nvSpPr>
        <p:spPr bwMode="auto">
          <a:xfrm>
            <a:off x="317500" y="2555875"/>
            <a:ext cx="381000" cy="274638"/>
          </a:xfrm>
          <a:prstGeom prst="rect">
            <a:avLst/>
          </a:prstGeom>
          <a:noFill/>
          <a:ln w="9525">
            <a:noFill/>
            <a:miter lim="800000"/>
            <a:headEnd/>
            <a:tailEnd/>
          </a:ln>
        </p:spPr>
        <p:txBody>
          <a:bodyPr wrap="none" lIns="0" tIns="0" rIns="0" bIns="0">
            <a:spAutoFit/>
          </a:bodyPr>
          <a:lstStyle/>
          <a:p>
            <a:r>
              <a:rPr lang="en-US">
                <a:solidFill>
                  <a:srgbClr val="000000"/>
                </a:solidFill>
              </a:rPr>
              <a:t>160</a:t>
            </a:r>
            <a:endParaRPr lang="en-US"/>
          </a:p>
        </p:txBody>
      </p:sp>
      <p:sp>
        <p:nvSpPr>
          <p:cNvPr id="79912" name="Rectangle 42"/>
          <p:cNvSpPr>
            <a:spLocks noChangeArrowheads="1"/>
          </p:cNvSpPr>
          <p:nvPr/>
        </p:nvSpPr>
        <p:spPr bwMode="auto">
          <a:xfrm>
            <a:off x="8248650" y="3881438"/>
            <a:ext cx="130175" cy="130175"/>
          </a:xfrm>
          <a:prstGeom prst="rect">
            <a:avLst/>
          </a:prstGeom>
          <a:solidFill>
            <a:srgbClr val="9999FF"/>
          </a:solidFill>
          <a:ln w="19050">
            <a:solidFill>
              <a:srgbClr val="000000"/>
            </a:solidFill>
            <a:miter lim="800000"/>
            <a:headEnd/>
            <a:tailEnd/>
          </a:ln>
        </p:spPr>
        <p:txBody>
          <a:bodyPr/>
          <a:lstStyle/>
          <a:p>
            <a:endParaRPr lang="en-US"/>
          </a:p>
        </p:txBody>
      </p:sp>
      <p:sp>
        <p:nvSpPr>
          <p:cNvPr id="79913" name="Rectangle 43"/>
          <p:cNvSpPr>
            <a:spLocks noChangeArrowheads="1"/>
          </p:cNvSpPr>
          <p:nvPr/>
        </p:nvSpPr>
        <p:spPr bwMode="auto">
          <a:xfrm>
            <a:off x="8453438" y="3806825"/>
            <a:ext cx="457200" cy="274638"/>
          </a:xfrm>
          <a:prstGeom prst="rect">
            <a:avLst/>
          </a:prstGeom>
          <a:noFill/>
          <a:ln w="9525">
            <a:noFill/>
            <a:miter lim="800000"/>
            <a:headEnd/>
            <a:tailEnd/>
          </a:ln>
        </p:spPr>
        <p:txBody>
          <a:bodyPr wrap="none" lIns="0" tIns="0" rIns="0" bIns="0">
            <a:spAutoFit/>
          </a:bodyPr>
          <a:lstStyle/>
          <a:p>
            <a:r>
              <a:rPr lang="en-US">
                <a:solidFill>
                  <a:srgbClr val="000000"/>
                </a:solidFill>
              </a:rPr>
              <a:t>STD</a:t>
            </a:r>
            <a:endParaRPr lang="en-US"/>
          </a:p>
        </p:txBody>
      </p:sp>
      <p:sp>
        <p:nvSpPr>
          <p:cNvPr id="79914" name="Rectangle 44"/>
          <p:cNvSpPr>
            <a:spLocks noChangeArrowheads="1"/>
          </p:cNvSpPr>
          <p:nvPr/>
        </p:nvSpPr>
        <p:spPr bwMode="auto">
          <a:xfrm>
            <a:off x="8248650" y="4254500"/>
            <a:ext cx="130175" cy="130175"/>
          </a:xfrm>
          <a:prstGeom prst="rect">
            <a:avLst/>
          </a:prstGeom>
          <a:solidFill>
            <a:srgbClr val="993366"/>
          </a:solidFill>
          <a:ln w="19050">
            <a:solidFill>
              <a:srgbClr val="000000"/>
            </a:solidFill>
            <a:miter lim="800000"/>
            <a:headEnd/>
            <a:tailEnd/>
          </a:ln>
        </p:spPr>
        <p:txBody>
          <a:bodyPr/>
          <a:lstStyle/>
          <a:p>
            <a:endParaRPr lang="en-US"/>
          </a:p>
        </p:txBody>
      </p:sp>
      <p:sp>
        <p:nvSpPr>
          <p:cNvPr id="79915" name="Rectangle 45"/>
          <p:cNvSpPr>
            <a:spLocks noChangeArrowheads="1"/>
          </p:cNvSpPr>
          <p:nvPr/>
        </p:nvSpPr>
        <p:spPr bwMode="auto">
          <a:xfrm>
            <a:off x="8453438" y="4179888"/>
            <a:ext cx="330200" cy="274637"/>
          </a:xfrm>
          <a:prstGeom prst="rect">
            <a:avLst/>
          </a:prstGeom>
          <a:noFill/>
          <a:ln w="9525">
            <a:noFill/>
            <a:miter lim="800000"/>
            <a:headEnd/>
            <a:tailEnd/>
          </a:ln>
        </p:spPr>
        <p:txBody>
          <a:bodyPr wrap="none" lIns="0" tIns="0" rIns="0" bIns="0">
            <a:spAutoFit/>
          </a:bodyPr>
          <a:lstStyle/>
          <a:p>
            <a:r>
              <a:rPr lang="en-US">
                <a:solidFill>
                  <a:srgbClr val="000000"/>
                </a:solidFill>
              </a:rPr>
              <a:t>GS</a:t>
            </a:r>
            <a:endParaRPr lang="en-US"/>
          </a:p>
        </p:txBody>
      </p:sp>
      <p:sp>
        <p:nvSpPr>
          <p:cNvPr id="79916" name="Rectangle 46"/>
          <p:cNvSpPr>
            <a:spLocks noGrp="1" noChangeArrowheads="1"/>
          </p:cNvSpPr>
          <p:nvPr>
            <p:ph type="title"/>
          </p:nvPr>
        </p:nvSpPr>
        <p:spPr/>
        <p:txBody>
          <a:bodyPr/>
          <a:lstStyle/>
          <a:p>
            <a:r>
              <a:rPr lang="en-US" sz="3200" smtClean="0"/>
              <a:t>Corn Results - Virginia Polytechnic and State University</a:t>
            </a:r>
          </a:p>
        </p:txBody>
      </p:sp>
      <p:sp>
        <p:nvSpPr>
          <p:cNvPr id="79917" name="Rectangle 47"/>
          <p:cNvSpPr>
            <a:spLocks noChangeArrowheads="1"/>
          </p:cNvSpPr>
          <p:nvPr/>
        </p:nvSpPr>
        <p:spPr bwMode="auto">
          <a:xfrm>
            <a:off x="1765300" y="5859463"/>
            <a:ext cx="1816100" cy="274637"/>
          </a:xfrm>
          <a:prstGeom prst="rect">
            <a:avLst/>
          </a:prstGeom>
          <a:noFill/>
          <a:ln w="9525">
            <a:noFill/>
            <a:miter lim="800000"/>
            <a:headEnd/>
            <a:tailEnd/>
          </a:ln>
        </p:spPr>
        <p:txBody>
          <a:bodyPr wrap="none" lIns="0" tIns="0" rIns="0" bIns="0">
            <a:spAutoFit/>
          </a:bodyPr>
          <a:lstStyle/>
          <a:p>
            <a:r>
              <a:rPr lang="en-US">
                <a:solidFill>
                  <a:srgbClr val="000000"/>
                </a:solidFill>
              </a:rPr>
              <a:t>Grain Yield, bu/ac</a:t>
            </a:r>
            <a:endParaRPr lang="en-US"/>
          </a:p>
        </p:txBody>
      </p:sp>
      <p:sp>
        <p:nvSpPr>
          <p:cNvPr id="79918" name="Rectangle 48"/>
          <p:cNvSpPr>
            <a:spLocks noChangeArrowheads="1"/>
          </p:cNvSpPr>
          <p:nvPr/>
        </p:nvSpPr>
        <p:spPr bwMode="auto">
          <a:xfrm>
            <a:off x="5181600" y="5859463"/>
            <a:ext cx="1917700" cy="274637"/>
          </a:xfrm>
          <a:prstGeom prst="rect">
            <a:avLst/>
          </a:prstGeom>
          <a:noFill/>
          <a:ln w="9525">
            <a:noFill/>
            <a:miter lim="800000"/>
            <a:headEnd/>
            <a:tailEnd/>
          </a:ln>
        </p:spPr>
        <p:txBody>
          <a:bodyPr wrap="none" lIns="0" tIns="0" rIns="0" bIns="0">
            <a:spAutoFit/>
          </a:bodyPr>
          <a:lstStyle/>
          <a:p>
            <a:r>
              <a:rPr lang="en-US">
                <a:solidFill>
                  <a:srgbClr val="000000"/>
                </a:solidFill>
              </a:rPr>
              <a:t> Sidedress N, lb/ac</a:t>
            </a:r>
            <a:endParaRPr lang="en-US"/>
          </a:p>
        </p:txBody>
      </p:sp>
      <p:sp>
        <p:nvSpPr>
          <p:cNvPr id="79919" name="Text Box 49"/>
          <p:cNvSpPr txBox="1">
            <a:spLocks noChangeArrowheads="1"/>
          </p:cNvSpPr>
          <p:nvPr/>
        </p:nvSpPr>
        <p:spPr bwMode="auto">
          <a:xfrm>
            <a:off x="2425700" y="2212975"/>
            <a:ext cx="501650" cy="366713"/>
          </a:xfrm>
          <a:prstGeom prst="rect">
            <a:avLst/>
          </a:prstGeom>
          <a:noFill/>
          <a:ln w="9525">
            <a:noFill/>
            <a:miter lim="800000"/>
            <a:headEnd/>
            <a:tailEnd/>
          </a:ln>
        </p:spPr>
        <p:txBody>
          <a:bodyPr wrap="none">
            <a:spAutoFit/>
          </a:bodyPr>
          <a:lstStyle/>
          <a:p>
            <a:r>
              <a:rPr lang="en-US" b="1"/>
              <a:t>NS</a:t>
            </a:r>
          </a:p>
        </p:txBody>
      </p:sp>
      <p:sp>
        <p:nvSpPr>
          <p:cNvPr id="79920" name="Text Box 50"/>
          <p:cNvSpPr txBox="1">
            <a:spLocks noChangeArrowheads="1"/>
          </p:cNvSpPr>
          <p:nvPr/>
        </p:nvSpPr>
        <p:spPr bwMode="auto">
          <a:xfrm>
            <a:off x="4587875" y="3427413"/>
            <a:ext cx="3409950" cy="366712"/>
          </a:xfrm>
          <a:prstGeom prst="rect">
            <a:avLst/>
          </a:prstGeom>
          <a:noFill/>
          <a:ln w="9525">
            <a:noFill/>
            <a:miter lim="800000"/>
            <a:headEnd/>
            <a:tailEnd/>
          </a:ln>
        </p:spPr>
        <p:txBody>
          <a:bodyPr wrap="none">
            <a:spAutoFit/>
          </a:bodyPr>
          <a:lstStyle/>
          <a:p>
            <a:r>
              <a:rPr lang="en-US" b="1"/>
              <a:t>21 % (21 lb/ac) less N with GS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nvGraphicFramePr>
        <p:xfrm>
          <a:off x="914400" y="1676400"/>
          <a:ext cx="7848600" cy="5183188"/>
        </p:xfrm>
        <a:graphic>
          <a:graphicData uri="http://schemas.openxmlformats.org/presentationml/2006/ole">
            <p:oleObj spid="_x0000_s76802" name="SPW 8.0 Graph" r:id="rId4" imgW="6516720" imgH="4633920" progId="">
              <p:embed/>
            </p:oleObj>
          </a:graphicData>
        </a:graphic>
      </p:graphicFrame>
      <p:sp>
        <p:nvSpPr>
          <p:cNvPr id="76803" name="Text Box 3"/>
          <p:cNvSpPr txBox="1">
            <a:spLocks noChangeArrowheads="1"/>
          </p:cNvSpPr>
          <p:nvPr/>
        </p:nvSpPr>
        <p:spPr bwMode="auto">
          <a:xfrm>
            <a:off x="5791200" y="4876800"/>
            <a:ext cx="2065338" cy="461963"/>
          </a:xfrm>
          <a:prstGeom prst="rect">
            <a:avLst/>
          </a:prstGeom>
          <a:solidFill>
            <a:schemeClr val="bg1"/>
          </a:solidFill>
          <a:ln w="12700">
            <a:solidFill>
              <a:schemeClr val="tx1"/>
            </a:solidFill>
            <a:miter lim="800000"/>
            <a:headEnd type="none" w="sm" len="sm"/>
            <a:tailEnd type="none" w="sm" len="sm"/>
          </a:ln>
        </p:spPr>
        <p:txBody>
          <a:bodyPr wrap="none">
            <a:spAutoFit/>
          </a:bodyPr>
          <a:lstStyle/>
          <a:p>
            <a:r>
              <a:rPr lang="en-US" sz="2400" b="1">
                <a:solidFill>
                  <a:schemeClr val="accent2"/>
                </a:solidFill>
              </a:rPr>
              <a:t>57 dollars/ha</a:t>
            </a:r>
          </a:p>
        </p:txBody>
      </p:sp>
      <p:sp>
        <p:nvSpPr>
          <p:cNvPr id="76804" name="Text Box 7"/>
          <p:cNvSpPr txBox="1">
            <a:spLocks noChangeArrowheads="1"/>
          </p:cNvSpPr>
          <p:nvPr/>
        </p:nvSpPr>
        <p:spPr bwMode="auto">
          <a:xfrm>
            <a:off x="990600" y="304800"/>
            <a:ext cx="6477000" cy="822325"/>
          </a:xfrm>
          <a:prstGeom prst="rect">
            <a:avLst/>
          </a:prstGeom>
          <a:solidFill>
            <a:schemeClr val="bg1"/>
          </a:solidFill>
          <a:ln w="9525" algn="ctr">
            <a:noFill/>
            <a:miter lim="800000"/>
            <a:headEnd/>
            <a:tailEnd/>
          </a:ln>
        </p:spPr>
        <p:txBody>
          <a:bodyPr lIns="92075" tIns="46038" rIns="92075" bIns="46038">
            <a:spAutoFit/>
          </a:bodyPr>
          <a:lstStyle/>
          <a:p>
            <a:r>
              <a:rPr lang="en-US" sz="2400" b="1"/>
              <a:t>Wheat Yield, Ciudad Obregon, Mexico</a:t>
            </a:r>
          </a:p>
          <a:p>
            <a:r>
              <a:rPr lang="en-US" sz="2400" b="1"/>
              <a:t>Sensor vs Conventional  Fertilizer Rates</a:t>
            </a:r>
          </a:p>
        </p:txBody>
      </p:sp>
      <p:sp>
        <p:nvSpPr>
          <p:cNvPr id="76805" name="Text Box 8"/>
          <p:cNvSpPr txBox="1">
            <a:spLocks noChangeArrowheads="1"/>
          </p:cNvSpPr>
          <p:nvPr/>
        </p:nvSpPr>
        <p:spPr bwMode="auto">
          <a:xfrm rot="-5400000">
            <a:off x="-659606" y="3707606"/>
            <a:ext cx="3152775" cy="461963"/>
          </a:xfrm>
          <a:prstGeom prst="rect">
            <a:avLst/>
          </a:prstGeom>
          <a:solidFill>
            <a:schemeClr val="bg1"/>
          </a:solidFill>
          <a:ln w="9525" algn="ctr">
            <a:noFill/>
            <a:miter lim="800000"/>
            <a:headEnd/>
            <a:tailEnd/>
          </a:ln>
        </p:spPr>
        <p:txBody>
          <a:bodyPr lIns="92075" tIns="46038" rIns="92075" bIns="46038">
            <a:spAutoFit/>
          </a:bodyPr>
          <a:lstStyle/>
          <a:p>
            <a:r>
              <a:rPr lang="en-US" sz="2400" b="1"/>
              <a:t>Wheat yield (kg/ha)</a:t>
            </a:r>
          </a:p>
        </p:txBody>
      </p:sp>
      <p:sp>
        <p:nvSpPr>
          <p:cNvPr id="76806" name="Text Box 9"/>
          <p:cNvSpPr txBox="1">
            <a:spLocks noChangeArrowheads="1"/>
          </p:cNvSpPr>
          <p:nvPr/>
        </p:nvSpPr>
        <p:spPr bwMode="auto">
          <a:xfrm>
            <a:off x="4191000" y="4038600"/>
            <a:ext cx="1371600" cy="701675"/>
          </a:xfrm>
          <a:prstGeom prst="rect">
            <a:avLst/>
          </a:prstGeom>
          <a:solidFill>
            <a:schemeClr val="bg1"/>
          </a:solidFill>
          <a:ln w="9525" algn="ctr">
            <a:noFill/>
            <a:miter lim="800000"/>
            <a:headEnd/>
            <a:tailEnd/>
          </a:ln>
        </p:spPr>
        <p:txBody>
          <a:bodyPr lIns="92075" tIns="46038" rIns="92075" bIns="46038">
            <a:spAutoFit/>
          </a:bodyPr>
          <a:lstStyle/>
          <a:p>
            <a:r>
              <a:rPr lang="en-US" sz="2000"/>
              <a:t>Difference</a:t>
            </a:r>
          </a:p>
          <a:p>
            <a:r>
              <a:rPr lang="en-US" sz="2000"/>
              <a:t>63 kgN/ha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Environmental Impact of Misapplied Nitrogen Fertilizer</a:t>
            </a:r>
            <a:endParaRPr lang="en-US" dirty="0"/>
          </a:p>
        </p:txBody>
      </p:sp>
      <p:grpSp>
        <p:nvGrpSpPr>
          <p:cNvPr id="20482" name="Group 7"/>
          <p:cNvGrpSpPr>
            <a:grpSpLocks/>
          </p:cNvGrpSpPr>
          <p:nvPr/>
        </p:nvGrpSpPr>
        <p:grpSpPr bwMode="auto">
          <a:xfrm>
            <a:off x="1828800" y="1733550"/>
            <a:ext cx="6088063" cy="4635500"/>
            <a:chOff x="1828800" y="1732986"/>
            <a:chExt cx="6088000" cy="4636064"/>
          </a:xfrm>
        </p:grpSpPr>
        <p:pic>
          <p:nvPicPr>
            <p:cNvPr id="4" name="Picture 4" descr="ev7933_S2001106193543"/>
            <p:cNvPicPr>
              <a:picLocks noChangeAspect="1" noChangeArrowheads="1"/>
            </p:cNvPicPr>
            <p:nvPr/>
          </p:nvPicPr>
          <p:blipFill>
            <a:blip r:embed="rId3"/>
            <a:srcRect b="20442"/>
            <a:stretch>
              <a:fillRect/>
            </a:stretch>
          </p:blipFill>
          <p:spPr bwMode="auto">
            <a:xfrm>
              <a:off x="1828800" y="1752038"/>
              <a:ext cx="5654616" cy="4617012"/>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4"/>
            <a:srcRect/>
            <a:stretch>
              <a:fillRect/>
            </a:stretch>
          </p:blipFill>
          <p:spPr bwMode="auto">
            <a:xfrm>
              <a:off x="4833907" y="1732986"/>
              <a:ext cx="3082893" cy="1905232"/>
            </a:xfrm>
            <a:prstGeom prst="rect">
              <a:avLst/>
            </a:prstGeom>
            <a:ln>
              <a:noFill/>
            </a:ln>
            <a:effectLst>
              <a:outerShdw blurRad="292100" dist="139700" dir="2700000" algn="tl" rotWithShape="0">
                <a:srgbClr val="333333">
                  <a:alpha val="65000"/>
                </a:srgbClr>
              </a:outerShdw>
            </a:effectLst>
          </p:spPr>
        </p:pic>
        <p:sp>
          <p:nvSpPr>
            <p:cNvPr id="6" name="Text Box 7"/>
            <p:cNvSpPr txBox="1">
              <a:spLocks noChangeArrowheads="1"/>
            </p:cNvSpPr>
            <p:nvPr/>
          </p:nvSpPr>
          <p:spPr bwMode="auto">
            <a:xfrm>
              <a:off x="1904999" y="5638711"/>
              <a:ext cx="4343355" cy="708111"/>
            </a:xfrm>
            <a:prstGeom prst="rect">
              <a:avLst/>
            </a:prstGeom>
            <a:noFill/>
            <a:ln w="9525">
              <a:solidFill>
                <a:srgbClr val="FFFF00"/>
              </a:solidFill>
              <a:miter lim="800000"/>
              <a:headEnd/>
              <a:tailEnd/>
            </a:ln>
            <a:effectLst>
              <a:outerShdw blurRad="50800" dist="38100" dir="16200000" rotWithShape="0">
                <a:prstClr val="black">
                  <a:alpha val="40000"/>
                </a:prstClr>
              </a:outerShdw>
            </a:effectLst>
          </p:spPr>
          <p:txBody>
            <a:bodyPr>
              <a:spAutoFit/>
            </a:bodyPr>
            <a:lstStyle/>
            <a:p>
              <a:pPr fontAlgn="auto">
                <a:spcBef>
                  <a:spcPct val="50000"/>
                </a:spcBef>
                <a:spcAft>
                  <a:spcPts val="0"/>
                </a:spcAft>
                <a:defRPr/>
              </a:pPr>
              <a:r>
                <a:rPr lang="en-US" sz="2000" b="1" dirty="0">
                  <a:solidFill>
                    <a:srgbClr val="FFFF00"/>
                  </a:solidFill>
                  <a:latin typeface="+mn-lt"/>
                </a:rPr>
                <a:t>Misuse of Nitrogen Fertilizer is a World Wide Problem</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9" name="Group 9"/>
          <p:cNvGrpSpPr>
            <a:grpSpLocks/>
          </p:cNvGrpSpPr>
          <p:nvPr/>
        </p:nvGrpSpPr>
        <p:grpSpPr bwMode="auto">
          <a:xfrm>
            <a:off x="1123950" y="1719263"/>
            <a:ext cx="6497638" cy="4757737"/>
            <a:chOff x="-26606" y="61913"/>
            <a:chExt cx="9018206" cy="6811962"/>
          </a:xfrm>
        </p:grpSpPr>
        <p:graphicFrame>
          <p:nvGraphicFramePr>
            <p:cNvPr id="75778" name="Object 2"/>
            <p:cNvGraphicFramePr>
              <a:graphicFrameLocks noChangeAspect="1"/>
            </p:cNvGraphicFramePr>
            <p:nvPr/>
          </p:nvGraphicFramePr>
          <p:xfrm>
            <a:off x="0" y="61913"/>
            <a:ext cx="8991600" cy="6811962"/>
          </p:xfrm>
          <a:graphic>
            <a:graphicData uri="http://schemas.openxmlformats.org/presentationml/2006/ole">
              <p:oleObj spid="_x0000_s75778" name="SPW 8.0 Graph" r:id="rId4" imgW="6765480" imgH="4443840" progId="">
                <p:embed/>
              </p:oleObj>
            </a:graphicData>
          </a:graphic>
        </p:graphicFrame>
        <p:sp>
          <p:nvSpPr>
            <p:cNvPr id="75781" name="Text Box 3"/>
            <p:cNvSpPr txBox="1">
              <a:spLocks noChangeArrowheads="1"/>
            </p:cNvSpPr>
            <p:nvPr/>
          </p:nvSpPr>
          <p:spPr bwMode="auto">
            <a:xfrm>
              <a:off x="6319838" y="1800225"/>
              <a:ext cx="2559050" cy="641350"/>
            </a:xfrm>
            <a:prstGeom prst="rect">
              <a:avLst/>
            </a:prstGeom>
            <a:noFill/>
            <a:ln w="12700">
              <a:noFill/>
              <a:miter lim="800000"/>
              <a:headEnd type="none" w="sm" len="sm"/>
              <a:tailEnd type="none" w="sm" len="sm"/>
            </a:ln>
          </p:spPr>
          <p:txBody>
            <a:bodyPr wrap="none">
              <a:spAutoFit/>
            </a:bodyPr>
            <a:lstStyle/>
            <a:p>
              <a:r>
                <a:rPr lang="en-US" sz="3600"/>
                <a:t>77 dollars/ha</a:t>
              </a:r>
            </a:p>
          </p:txBody>
        </p:sp>
        <p:sp>
          <p:nvSpPr>
            <p:cNvPr id="75782" name="Text Box 4"/>
            <p:cNvSpPr txBox="1">
              <a:spLocks noChangeArrowheads="1"/>
            </p:cNvSpPr>
            <p:nvPr/>
          </p:nvSpPr>
          <p:spPr bwMode="auto">
            <a:xfrm>
              <a:off x="3810000" y="835025"/>
              <a:ext cx="352425" cy="274638"/>
            </a:xfrm>
            <a:prstGeom prst="rect">
              <a:avLst/>
            </a:prstGeom>
            <a:solidFill>
              <a:schemeClr val="bg1"/>
            </a:solidFill>
            <a:ln w="12700">
              <a:noFill/>
              <a:miter lim="800000"/>
              <a:headEnd type="none" w="sm" len="sm"/>
              <a:tailEnd type="none" w="sm" len="sm"/>
            </a:ln>
          </p:spPr>
          <p:txBody>
            <a:bodyPr wrap="none">
              <a:spAutoFit/>
            </a:bodyPr>
            <a:lstStyle/>
            <a:p>
              <a:r>
                <a:rPr lang="en-US" sz="1200" b="1"/>
                <a:t>49</a:t>
              </a:r>
            </a:p>
          </p:txBody>
        </p:sp>
        <p:sp>
          <p:nvSpPr>
            <p:cNvPr id="75783" name="Rectangle 7"/>
            <p:cNvSpPr>
              <a:spLocks noChangeArrowheads="1"/>
            </p:cNvSpPr>
            <p:nvPr/>
          </p:nvSpPr>
          <p:spPr bwMode="auto">
            <a:xfrm>
              <a:off x="3733800" y="914400"/>
              <a:ext cx="1752600" cy="152400"/>
            </a:xfrm>
            <a:prstGeom prst="rect">
              <a:avLst/>
            </a:prstGeom>
            <a:solidFill>
              <a:schemeClr val="bg1"/>
            </a:solidFill>
            <a:ln w="9525" algn="ctr">
              <a:noFill/>
              <a:miter lim="800000"/>
              <a:headEnd/>
              <a:tailEnd/>
            </a:ln>
          </p:spPr>
          <p:txBody>
            <a:bodyPr wrap="none" lIns="92075" tIns="46038" rIns="92075" bIns="46038" anchor="ctr"/>
            <a:lstStyle/>
            <a:p>
              <a:endParaRPr lang="en-US"/>
            </a:p>
          </p:txBody>
        </p:sp>
        <p:sp>
          <p:nvSpPr>
            <p:cNvPr id="75784" name="Text Box 8"/>
            <p:cNvSpPr txBox="1">
              <a:spLocks noChangeArrowheads="1"/>
            </p:cNvSpPr>
            <p:nvPr/>
          </p:nvSpPr>
          <p:spPr bwMode="auto">
            <a:xfrm>
              <a:off x="527930" y="218218"/>
              <a:ext cx="1417639" cy="519112"/>
            </a:xfrm>
            <a:prstGeom prst="rect">
              <a:avLst/>
            </a:prstGeom>
            <a:noFill/>
            <a:ln w="9525" algn="ctr">
              <a:noFill/>
              <a:miter lim="800000"/>
              <a:headEnd/>
              <a:tailEnd/>
            </a:ln>
          </p:spPr>
          <p:txBody>
            <a:bodyPr wrap="none" lIns="92075" tIns="46038" rIns="92075" bIns="46038">
              <a:spAutoFit/>
            </a:bodyPr>
            <a:lstStyle/>
            <a:p>
              <a:r>
                <a:rPr lang="en-US" sz="2800"/>
                <a:t>49 fields</a:t>
              </a:r>
            </a:p>
          </p:txBody>
        </p:sp>
        <p:sp>
          <p:nvSpPr>
            <p:cNvPr id="75785" name="Text Box 9"/>
            <p:cNvSpPr txBox="1">
              <a:spLocks noChangeArrowheads="1"/>
            </p:cNvSpPr>
            <p:nvPr/>
          </p:nvSpPr>
          <p:spPr bwMode="auto">
            <a:xfrm rot="-5400000">
              <a:off x="-1676952" y="2741440"/>
              <a:ext cx="3814282" cy="513590"/>
            </a:xfrm>
            <a:prstGeom prst="rect">
              <a:avLst/>
            </a:prstGeom>
            <a:solidFill>
              <a:schemeClr val="bg1"/>
            </a:solidFill>
            <a:ln w="9525" algn="ctr">
              <a:noFill/>
              <a:miter lim="800000"/>
              <a:headEnd/>
              <a:tailEnd/>
            </a:ln>
          </p:spPr>
          <p:txBody>
            <a:bodyPr lIns="92075" tIns="46038" rIns="92075" bIns="46038">
              <a:spAutoFit/>
            </a:bodyPr>
            <a:lstStyle/>
            <a:p>
              <a:r>
                <a:rPr lang="en-US"/>
                <a:t>Wheat yield (kg/ha)</a:t>
              </a:r>
            </a:p>
          </p:txBody>
        </p:sp>
        <p:sp>
          <p:nvSpPr>
            <p:cNvPr id="75786" name="Text Box 10"/>
            <p:cNvSpPr txBox="1">
              <a:spLocks noChangeArrowheads="1"/>
            </p:cNvSpPr>
            <p:nvPr/>
          </p:nvSpPr>
          <p:spPr bwMode="auto">
            <a:xfrm>
              <a:off x="3807082" y="2945946"/>
              <a:ext cx="1685789" cy="838247"/>
            </a:xfrm>
            <a:prstGeom prst="rect">
              <a:avLst/>
            </a:prstGeom>
            <a:solidFill>
              <a:schemeClr val="bg1"/>
            </a:solidFill>
            <a:ln w="9525" algn="ctr">
              <a:noFill/>
              <a:miter lim="800000"/>
              <a:headEnd/>
              <a:tailEnd/>
            </a:ln>
          </p:spPr>
          <p:txBody>
            <a:bodyPr lIns="92075" tIns="46038" rIns="92075" bIns="46038">
              <a:spAutoFit/>
            </a:bodyPr>
            <a:lstStyle/>
            <a:p>
              <a:r>
                <a:rPr lang="en-US" sz="1600"/>
                <a:t>Difference</a:t>
              </a:r>
            </a:p>
            <a:p>
              <a:r>
                <a:rPr lang="en-US" sz="1600"/>
                <a:t>86 kgN/ha</a:t>
              </a:r>
            </a:p>
          </p:txBody>
        </p:sp>
      </p:grpSp>
      <p:sp>
        <p:nvSpPr>
          <p:cNvPr id="12" name="Title 11"/>
          <p:cNvSpPr>
            <a:spLocks noGrp="1"/>
          </p:cNvSpPr>
          <p:nvPr>
            <p:ph type="title"/>
          </p:nvPr>
        </p:nvSpPr>
        <p:spPr/>
        <p:txBody>
          <a:bodyPr rtlCol="0">
            <a:normAutofit fontScale="90000"/>
          </a:bodyPr>
          <a:lstStyle/>
          <a:p>
            <a:pPr fontAlgn="auto">
              <a:spcAft>
                <a:spcPts val="0"/>
              </a:spcAft>
              <a:defRPr/>
            </a:pPr>
            <a:r>
              <a:rPr lang="en-US" dirty="0" smtClean="0"/>
              <a:t>CIMMYT - Ciudad Obregon, MX</a:t>
            </a:r>
            <a:br>
              <a:rPr lang="en-US" dirty="0" smtClean="0"/>
            </a:br>
            <a:r>
              <a:rPr lang="en-US" dirty="0" smtClean="0"/>
              <a:t>Wheat Yield</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1" name="Group 5"/>
          <p:cNvGrpSpPr>
            <a:grpSpLocks/>
          </p:cNvGrpSpPr>
          <p:nvPr/>
        </p:nvGrpSpPr>
        <p:grpSpPr bwMode="auto">
          <a:xfrm>
            <a:off x="1295400" y="1905000"/>
            <a:ext cx="6858000" cy="4219575"/>
            <a:chOff x="76200" y="152400"/>
            <a:chExt cx="8686800" cy="6048376"/>
          </a:xfrm>
        </p:grpSpPr>
        <p:pic>
          <p:nvPicPr>
            <p:cNvPr id="43010" name="Picture 2" descr="100_1722"/>
            <p:cNvPicPr>
              <a:picLocks noChangeAspect="1" noChangeArrowheads="1"/>
            </p:cNvPicPr>
            <p:nvPr/>
          </p:nvPicPr>
          <p:blipFill>
            <a:blip r:embed="rId3"/>
            <a:srcRect/>
            <a:stretch>
              <a:fillRect/>
            </a:stretch>
          </p:blipFill>
          <p:spPr bwMode="auto">
            <a:xfrm>
              <a:off x="532660" y="152400"/>
              <a:ext cx="8230340" cy="5504523"/>
            </a:xfrm>
            <a:prstGeom prst="rect">
              <a:avLst/>
            </a:prstGeom>
            <a:noFill/>
            <a:ln w="9525">
              <a:solidFill>
                <a:schemeClr val="bg2">
                  <a:lumMod val="75000"/>
                </a:schemeClr>
              </a:solidFill>
              <a:miter lim="800000"/>
              <a:headEnd/>
              <a:tailEnd/>
            </a:ln>
          </p:spPr>
        </p:pic>
        <p:pic>
          <p:nvPicPr>
            <p:cNvPr id="87044" name="Picture 5" descr="100_1723"/>
            <p:cNvPicPr>
              <a:picLocks noChangeAspect="1" noChangeArrowheads="1"/>
            </p:cNvPicPr>
            <p:nvPr/>
          </p:nvPicPr>
          <p:blipFill>
            <a:blip r:embed="rId4"/>
            <a:srcRect/>
            <a:stretch>
              <a:fillRect/>
            </a:stretch>
          </p:blipFill>
          <p:spPr bwMode="auto">
            <a:xfrm>
              <a:off x="76200" y="152400"/>
              <a:ext cx="2447925" cy="3657600"/>
            </a:xfrm>
            <a:prstGeom prst="rect">
              <a:avLst/>
            </a:prstGeom>
            <a:noFill/>
            <a:ln w="38100">
              <a:solidFill>
                <a:schemeClr val="tx1"/>
              </a:solidFill>
              <a:miter lim="800000"/>
              <a:headEnd/>
              <a:tailEnd/>
            </a:ln>
          </p:spPr>
        </p:pic>
        <p:pic>
          <p:nvPicPr>
            <p:cNvPr id="87045" name="Picture 3" descr="Discovery Channel Producer Jenn Sunnerton Visits OSU and the Precision Ag Team">
              <a:hlinkClick r:id="rId5"/>
            </p:cNvPr>
            <p:cNvPicPr>
              <a:picLocks noChangeAspect="1" noChangeArrowheads="1"/>
            </p:cNvPicPr>
            <p:nvPr/>
          </p:nvPicPr>
          <p:blipFill>
            <a:blip r:embed="rId6"/>
            <a:srcRect/>
            <a:stretch>
              <a:fillRect/>
            </a:stretch>
          </p:blipFill>
          <p:spPr bwMode="auto">
            <a:xfrm>
              <a:off x="6400800" y="5105400"/>
              <a:ext cx="2143125" cy="1095376"/>
            </a:xfrm>
            <a:prstGeom prst="rect">
              <a:avLst/>
            </a:prstGeom>
            <a:noFill/>
            <a:ln w="9525">
              <a:noFill/>
              <a:miter lim="800000"/>
              <a:headEnd/>
              <a:tailEnd/>
            </a:ln>
          </p:spPr>
        </p:pic>
      </p:grpSp>
      <p:sp>
        <p:nvSpPr>
          <p:cNvPr id="7" name="Title 6"/>
          <p:cNvSpPr>
            <a:spLocks noGrp="1"/>
          </p:cNvSpPr>
          <p:nvPr>
            <p:ph type="title"/>
          </p:nvPr>
        </p:nvSpPr>
        <p:spPr/>
        <p:txBody>
          <a:bodyPr rtlCol="0">
            <a:normAutofit fontScale="90000"/>
          </a:bodyPr>
          <a:lstStyle/>
          <a:p>
            <a:pPr fontAlgn="auto">
              <a:spcAft>
                <a:spcPts val="0"/>
              </a:spcAft>
              <a:defRPr/>
            </a:pPr>
            <a:r>
              <a:rPr lang="en-US" dirty="0" smtClean="0"/>
              <a:t>OSU on the Discovery Channel</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5" descr="100_1970"/>
          <p:cNvPicPr>
            <a:picLocks noChangeAspect="1" noChangeArrowheads="1"/>
          </p:cNvPicPr>
          <p:nvPr/>
        </p:nvPicPr>
        <p:blipFill>
          <a:blip r:embed="rId3"/>
          <a:srcRect/>
          <a:stretch>
            <a:fillRect/>
          </a:stretch>
        </p:blipFill>
        <p:spPr bwMode="auto">
          <a:xfrm>
            <a:off x="1066800" y="5257800"/>
            <a:ext cx="1862138" cy="1397000"/>
          </a:xfrm>
          <a:prstGeom prst="rect">
            <a:avLst/>
          </a:prstGeom>
          <a:noFill/>
          <a:ln w="38100">
            <a:solidFill>
              <a:schemeClr val="tx1"/>
            </a:solidFill>
            <a:miter lim="800000"/>
            <a:headEnd/>
            <a:tailEnd/>
          </a:ln>
        </p:spPr>
      </p:pic>
      <p:sp>
        <p:nvSpPr>
          <p:cNvPr id="33795" name="Rectangle 2"/>
          <p:cNvSpPr>
            <a:spLocks noGrp="1" noChangeArrowheads="1"/>
          </p:cNvSpPr>
          <p:nvPr>
            <p:ph type="title"/>
          </p:nvPr>
        </p:nvSpPr>
        <p:spPr>
          <a:xfrm>
            <a:off x="304800" y="76200"/>
            <a:ext cx="3505200" cy="1143000"/>
          </a:xfrm>
        </p:spPr>
        <p:txBody>
          <a:bodyPr rtlCol="0">
            <a:normAutofit/>
          </a:bodyPr>
          <a:lstStyle/>
          <a:p>
            <a:pPr fontAlgn="auto">
              <a:spcAft>
                <a:spcPts val="0"/>
              </a:spcAft>
              <a:defRPr/>
            </a:pPr>
            <a:r>
              <a:rPr lang="en-US" dirty="0" smtClean="0">
                <a:solidFill>
                  <a:schemeClr val="accent1">
                    <a:satMod val="150000"/>
                  </a:schemeClr>
                </a:solidFill>
              </a:rPr>
              <a:t>e-extension</a:t>
            </a:r>
          </a:p>
        </p:txBody>
      </p:sp>
      <p:sp>
        <p:nvSpPr>
          <p:cNvPr id="89091" name="Rectangle 3"/>
          <p:cNvSpPr>
            <a:spLocks noGrp="1" noChangeArrowheads="1"/>
          </p:cNvSpPr>
          <p:nvPr>
            <p:ph idx="1"/>
          </p:nvPr>
        </p:nvSpPr>
        <p:spPr>
          <a:xfrm>
            <a:off x="304800" y="1447800"/>
            <a:ext cx="2819400" cy="4525963"/>
          </a:xfrm>
        </p:spPr>
        <p:txBody>
          <a:bodyPr/>
          <a:lstStyle/>
          <a:p>
            <a:pPr marL="319088" indent="-319088">
              <a:spcBef>
                <a:spcPct val="0"/>
              </a:spcBef>
              <a:buFontTx/>
              <a:buNone/>
            </a:pPr>
            <a:r>
              <a:rPr lang="en-US" smtClean="0"/>
              <a:t>	</a:t>
            </a:r>
            <a:r>
              <a:rPr lang="en-US" sz="2400" smtClean="0"/>
              <a:t>Mexico</a:t>
            </a:r>
            <a:br>
              <a:rPr lang="en-US" sz="2400" smtClean="0"/>
            </a:br>
            <a:r>
              <a:rPr lang="en-US" sz="2400" smtClean="0"/>
              <a:t>India</a:t>
            </a:r>
            <a:br>
              <a:rPr lang="en-US" sz="2400" smtClean="0"/>
            </a:br>
            <a:r>
              <a:rPr lang="en-US" sz="2400" smtClean="0"/>
              <a:t>Turkey</a:t>
            </a:r>
            <a:br>
              <a:rPr lang="en-US" sz="2400" smtClean="0"/>
            </a:br>
            <a:r>
              <a:rPr lang="en-US" sz="2400" smtClean="0"/>
              <a:t>China</a:t>
            </a:r>
            <a:br>
              <a:rPr lang="en-US" sz="2400" smtClean="0"/>
            </a:br>
            <a:r>
              <a:rPr lang="en-US" sz="2400" smtClean="0"/>
              <a:t>Zimbabwe Argentina</a:t>
            </a:r>
            <a:br>
              <a:rPr lang="en-US" sz="2400" smtClean="0"/>
            </a:br>
            <a:r>
              <a:rPr lang="en-US" sz="2400" smtClean="0"/>
              <a:t>Australia</a:t>
            </a:r>
            <a:br>
              <a:rPr lang="en-US" sz="2400" smtClean="0"/>
            </a:br>
            <a:r>
              <a:rPr lang="en-US" sz="2400" smtClean="0"/>
              <a:t>Canada</a:t>
            </a:r>
            <a:br>
              <a:rPr lang="en-US" sz="2400" smtClean="0"/>
            </a:br>
            <a:r>
              <a:rPr lang="en-US" sz="2400" smtClean="0"/>
              <a:t>Uzbekistan</a:t>
            </a:r>
            <a:br>
              <a:rPr lang="en-US" sz="2400" smtClean="0"/>
            </a:br>
            <a:endParaRPr lang="en-US" sz="2400" smtClean="0"/>
          </a:p>
        </p:txBody>
      </p:sp>
      <p:pic>
        <p:nvPicPr>
          <p:cNvPr id="89092" name="Picture 5" descr="nue_top.jpg"/>
          <p:cNvPicPr>
            <a:picLocks noChangeAspect="1"/>
          </p:cNvPicPr>
          <p:nvPr/>
        </p:nvPicPr>
        <p:blipFill>
          <a:blip r:embed="rId4"/>
          <a:srcRect/>
          <a:stretch>
            <a:fillRect/>
          </a:stretch>
        </p:blipFill>
        <p:spPr bwMode="auto">
          <a:xfrm>
            <a:off x="3810000" y="228600"/>
            <a:ext cx="4922838" cy="61722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Rectangle 13"/>
          <p:cNvSpPr>
            <a:spLocks noGrp="1" noChangeArrowheads="1"/>
          </p:cNvSpPr>
          <p:nvPr>
            <p:ph type="title"/>
          </p:nvPr>
        </p:nvSpPr>
        <p:spPr>
          <a:xfrm>
            <a:off x="838200" y="228600"/>
            <a:ext cx="3810000" cy="1143000"/>
          </a:xfrm>
        </p:spPr>
        <p:txBody>
          <a:bodyPr rtlCol="0">
            <a:normAutofit fontScale="90000"/>
          </a:bodyPr>
          <a:lstStyle/>
          <a:p>
            <a:pPr fontAlgn="auto">
              <a:spcAft>
                <a:spcPts val="0"/>
              </a:spcAft>
              <a:defRPr/>
            </a:pPr>
            <a:r>
              <a:rPr lang="en-US" dirty="0" smtClean="0"/>
              <a:t>National  Extension</a:t>
            </a:r>
          </a:p>
        </p:txBody>
      </p:sp>
      <p:sp>
        <p:nvSpPr>
          <p:cNvPr id="91138" name="Content Placeholder 7"/>
          <p:cNvSpPr>
            <a:spLocks noGrp="1"/>
          </p:cNvSpPr>
          <p:nvPr>
            <p:ph idx="1"/>
          </p:nvPr>
        </p:nvSpPr>
        <p:spPr/>
        <p:txBody>
          <a:bodyPr/>
          <a:lstStyle/>
          <a:p>
            <a:endParaRPr lang="en-US" smtClean="0"/>
          </a:p>
        </p:txBody>
      </p:sp>
      <p:pic>
        <p:nvPicPr>
          <p:cNvPr id="91139" name="Picture 14" descr="Ext Training[1]"/>
          <p:cNvPicPr>
            <a:picLocks noChangeAspect="1" noChangeArrowheads="1"/>
          </p:cNvPicPr>
          <p:nvPr/>
        </p:nvPicPr>
        <p:blipFill>
          <a:blip r:embed="rId3"/>
          <a:srcRect/>
          <a:stretch>
            <a:fillRect/>
          </a:stretch>
        </p:blipFill>
        <p:spPr bwMode="auto">
          <a:xfrm>
            <a:off x="228600" y="1600200"/>
            <a:ext cx="4343400" cy="2895600"/>
          </a:xfrm>
          <a:prstGeom prst="rect">
            <a:avLst/>
          </a:prstGeom>
          <a:noFill/>
          <a:ln w="9525">
            <a:solidFill>
              <a:schemeClr val="tx1"/>
            </a:solidFill>
            <a:miter lim="800000"/>
            <a:headEnd/>
            <a:tailEnd/>
          </a:ln>
        </p:spPr>
      </p:pic>
      <p:pic>
        <p:nvPicPr>
          <p:cNvPr id="91140" name="Picture 15" descr="Ext Training[3]"/>
          <p:cNvPicPr>
            <a:picLocks noChangeAspect="1" noChangeArrowheads="1"/>
          </p:cNvPicPr>
          <p:nvPr/>
        </p:nvPicPr>
        <p:blipFill>
          <a:blip r:embed="rId4"/>
          <a:srcRect/>
          <a:stretch>
            <a:fillRect/>
          </a:stretch>
        </p:blipFill>
        <p:spPr bwMode="auto">
          <a:xfrm>
            <a:off x="4572000" y="152400"/>
            <a:ext cx="4343400" cy="2895600"/>
          </a:xfrm>
          <a:prstGeom prst="rect">
            <a:avLst/>
          </a:prstGeom>
          <a:noFill/>
          <a:ln w="9525">
            <a:solidFill>
              <a:schemeClr val="tx1"/>
            </a:solidFill>
            <a:miter lim="800000"/>
            <a:headEnd/>
            <a:tailEnd/>
          </a:ln>
        </p:spPr>
      </p:pic>
      <p:pic>
        <p:nvPicPr>
          <p:cNvPr id="91141" name="Picture 16" descr="The Furrow"/>
          <p:cNvPicPr>
            <a:picLocks noChangeAspect="1" noChangeArrowheads="1"/>
          </p:cNvPicPr>
          <p:nvPr/>
        </p:nvPicPr>
        <p:blipFill>
          <a:blip r:embed="rId5"/>
          <a:srcRect/>
          <a:stretch>
            <a:fillRect/>
          </a:stretch>
        </p:blipFill>
        <p:spPr bwMode="auto">
          <a:xfrm>
            <a:off x="3159125" y="2895600"/>
            <a:ext cx="2733675" cy="3763963"/>
          </a:xfrm>
          <a:prstGeom prst="rect">
            <a:avLst/>
          </a:prstGeom>
          <a:noFill/>
          <a:ln w="9525">
            <a:solidFill>
              <a:schemeClr val="tx1"/>
            </a:solidFill>
            <a:miter lim="800000"/>
            <a:headEnd/>
            <a:tailEnd/>
          </a:ln>
        </p:spPr>
      </p:pic>
      <p:pic>
        <p:nvPicPr>
          <p:cNvPr id="91142" name="Picture 17" descr="Greenseeker"/>
          <p:cNvPicPr>
            <a:picLocks noChangeAspect="1" noChangeArrowheads="1"/>
          </p:cNvPicPr>
          <p:nvPr/>
        </p:nvPicPr>
        <p:blipFill>
          <a:blip r:embed="rId6"/>
          <a:srcRect/>
          <a:stretch>
            <a:fillRect/>
          </a:stretch>
        </p:blipFill>
        <p:spPr bwMode="auto">
          <a:xfrm>
            <a:off x="6096000" y="2895600"/>
            <a:ext cx="2733675" cy="376396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14400" y="228600"/>
            <a:ext cx="4191000" cy="1143000"/>
          </a:xfrm>
        </p:spPr>
        <p:txBody>
          <a:bodyPr rtlCol="0">
            <a:normAutofit fontScale="90000"/>
          </a:bodyPr>
          <a:lstStyle/>
          <a:p>
            <a:pPr fontAlgn="auto">
              <a:spcAft>
                <a:spcPts val="0"/>
              </a:spcAft>
              <a:defRPr/>
            </a:pPr>
            <a:r>
              <a:rPr lang="en-US" dirty="0" smtClean="0"/>
              <a:t>International Extension</a:t>
            </a:r>
          </a:p>
        </p:txBody>
      </p:sp>
      <p:pic>
        <p:nvPicPr>
          <p:cNvPr id="28675" name="Picture 4" descr="P1010057"/>
          <p:cNvPicPr>
            <a:picLocks noChangeAspect="1" noChangeArrowheads="1"/>
          </p:cNvPicPr>
          <p:nvPr/>
        </p:nvPicPr>
        <p:blipFill>
          <a:blip r:embed="rId3">
            <a:lum bright="16000"/>
          </a:blip>
          <a:srcRect/>
          <a:stretch>
            <a:fillRect/>
          </a:stretch>
        </p:blipFill>
        <p:spPr bwMode="auto">
          <a:xfrm>
            <a:off x="4648200" y="3352800"/>
            <a:ext cx="4267200" cy="3200400"/>
          </a:xfrm>
          <a:prstGeom prst="rect">
            <a:avLst/>
          </a:prstGeom>
          <a:noFill/>
          <a:ln w="57150">
            <a:solidFill>
              <a:schemeClr val="tx2">
                <a:lumMod val="75000"/>
              </a:schemeClr>
            </a:solidFill>
            <a:miter lim="800000"/>
            <a:headEnd/>
            <a:tailEnd/>
          </a:ln>
        </p:spPr>
      </p:pic>
      <p:pic>
        <p:nvPicPr>
          <p:cNvPr id="28676" name="Picture 6" descr="India_2"/>
          <p:cNvPicPr>
            <a:picLocks noChangeAspect="1" noChangeArrowheads="1"/>
          </p:cNvPicPr>
          <p:nvPr/>
        </p:nvPicPr>
        <p:blipFill>
          <a:blip r:embed="rId4"/>
          <a:srcRect/>
          <a:stretch>
            <a:fillRect/>
          </a:stretch>
        </p:blipFill>
        <p:spPr bwMode="auto">
          <a:xfrm>
            <a:off x="2514600" y="4572000"/>
            <a:ext cx="2495550" cy="1784350"/>
          </a:xfrm>
          <a:prstGeom prst="rect">
            <a:avLst/>
          </a:prstGeom>
          <a:noFill/>
          <a:ln w="57150">
            <a:solidFill>
              <a:schemeClr val="tx2">
                <a:lumMod val="75000"/>
              </a:schemeClr>
            </a:solidFill>
            <a:miter lim="800000"/>
            <a:headEnd/>
            <a:tailEnd/>
          </a:ln>
        </p:spPr>
      </p:pic>
      <p:pic>
        <p:nvPicPr>
          <p:cNvPr id="28677" name="Picture 8" descr="P1010043"/>
          <p:cNvPicPr>
            <a:picLocks noChangeAspect="1" noChangeArrowheads="1"/>
          </p:cNvPicPr>
          <p:nvPr/>
        </p:nvPicPr>
        <p:blipFill>
          <a:blip r:embed="rId5"/>
          <a:srcRect/>
          <a:stretch>
            <a:fillRect/>
          </a:stretch>
        </p:blipFill>
        <p:spPr bwMode="auto">
          <a:xfrm>
            <a:off x="5410200" y="457200"/>
            <a:ext cx="3429000" cy="2563813"/>
          </a:xfrm>
          <a:prstGeom prst="rect">
            <a:avLst/>
          </a:prstGeom>
          <a:noFill/>
          <a:ln w="57150">
            <a:solidFill>
              <a:schemeClr val="tx2">
                <a:lumMod val="75000"/>
              </a:schemeClr>
            </a:solidFill>
            <a:miter lim="800000"/>
            <a:headEnd/>
            <a:tailEnd/>
          </a:ln>
        </p:spPr>
      </p:pic>
      <p:sp>
        <p:nvSpPr>
          <p:cNvPr id="46089" name="Text Box 9"/>
          <p:cNvSpPr txBox="1">
            <a:spLocks noChangeArrowheads="1"/>
          </p:cNvSpPr>
          <p:nvPr/>
        </p:nvSpPr>
        <p:spPr bwMode="auto">
          <a:xfrm>
            <a:off x="1447800" y="3048000"/>
            <a:ext cx="3810000" cy="366713"/>
          </a:xfrm>
          <a:prstGeom prst="rect">
            <a:avLst/>
          </a:prstGeom>
          <a:noFill/>
          <a:ln w="9525" algn="ctr">
            <a:noFill/>
            <a:miter lim="800000"/>
            <a:headEnd type="none" w="sm" len="sm"/>
            <a:tailEnd type="none" w="sm" len="sm"/>
          </a:ln>
          <a:effectLst>
            <a:outerShdw dist="17961" dir="2700000" algn="ctr" rotWithShape="0">
              <a:schemeClr val="tx1"/>
            </a:outerShdw>
          </a:effectLst>
        </p:spPr>
        <p:txBody>
          <a:bodyPr>
            <a:spAutoFit/>
          </a:bodyPr>
          <a:lstStyle/>
          <a:p>
            <a:pPr fontAlgn="auto">
              <a:spcBef>
                <a:spcPct val="50000"/>
              </a:spcBef>
              <a:spcAft>
                <a:spcPts val="0"/>
              </a:spcAft>
              <a:defRPr/>
            </a:pPr>
            <a:r>
              <a:rPr lang="en-US">
                <a:solidFill>
                  <a:schemeClr val="bg1"/>
                </a:solidFill>
                <a:latin typeface="+mn-lt"/>
              </a:rPr>
              <a:t>Ciudad Obregon, Mexico</a:t>
            </a:r>
          </a:p>
        </p:txBody>
      </p:sp>
      <p:pic>
        <p:nvPicPr>
          <p:cNvPr id="28679" name="Picture 10" descr="Ciudad%20Obregon%20134_2"/>
          <p:cNvPicPr>
            <a:picLocks noChangeAspect="1" noChangeArrowheads="1"/>
          </p:cNvPicPr>
          <p:nvPr/>
        </p:nvPicPr>
        <p:blipFill>
          <a:blip r:embed="rId6"/>
          <a:srcRect/>
          <a:stretch>
            <a:fillRect/>
          </a:stretch>
        </p:blipFill>
        <p:spPr bwMode="auto">
          <a:xfrm>
            <a:off x="304800" y="4038600"/>
            <a:ext cx="1901825" cy="2514600"/>
          </a:xfrm>
          <a:prstGeom prst="rect">
            <a:avLst/>
          </a:prstGeom>
          <a:noFill/>
          <a:ln w="57150">
            <a:solidFill>
              <a:schemeClr val="tx2">
                <a:lumMod val="75000"/>
              </a:schemeClr>
            </a:solidFill>
            <a:miter lim="800000"/>
            <a:headEnd/>
            <a:tailEnd/>
          </a:ln>
        </p:spPr>
      </p:pic>
      <p:pic>
        <p:nvPicPr>
          <p:cNvPr id="28680" name="Picture 8" descr="IMG_1741"/>
          <p:cNvPicPr>
            <a:picLocks noChangeAspect="1" noChangeArrowheads="1"/>
          </p:cNvPicPr>
          <p:nvPr/>
        </p:nvPicPr>
        <p:blipFill>
          <a:blip r:embed="rId7"/>
          <a:srcRect/>
          <a:stretch>
            <a:fillRect/>
          </a:stretch>
        </p:blipFill>
        <p:spPr bwMode="auto">
          <a:xfrm>
            <a:off x="1676400" y="1676400"/>
            <a:ext cx="3378200" cy="2533650"/>
          </a:xfrm>
          <a:prstGeom prst="rect">
            <a:avLst/>
          </a:prstGeom>
          <a:noFill/>
          <a:ln w="50800">
            <a:solidFill>
              <a:schemeClr val="tx2">
                <a:lumMod val="75000"/>
              </a:schemeClr>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3" name="Group 70"/>
          <p:cNvGrpSpPr>
            <a:grpSpLocks/>
          </p:cNvGrpSpPr>
          <p:nvPr/>
        </p:nvGrpSpPr>
        <p:grpSpPr bwMode="auto">
          <a:xfrm>
            <a:off x="1828800" y="1676400"/>
            <a:ext cx="6629400" cy="4610100"/>
            <a:chOff x="527050" y="152400"/>
            <a:chExt cx="8089900" cy="6134100"/>
          </a:xfrm>
        </p:grpSpPr>
        <p:sp>
          <p:nvSpPr>
            <p:cNvPr id="95235" name="Freeform 5"/>
            <p:cNvSpPr>
              <a:spLocks/>
            </p:cNvSpPr>
            <p:nvPr/>
          </p:nvSpPr>
          <p:spPr bwMode="auto">
            <a:xfrm>
              <a:off x="5434013" y="1854200"/>
              <a:ext cx="890587" cy="469900"/>
            </a:xfrm>
            <a:custGeom>
              <a:avLst/>
              <a:gdLst>
                <a:gd name="T0" fmla="*/ 67926 w 472"/>
                <a:gd name="T1" fmla="*/ 252426 h 242"/>
                <a:gd name="T2" fmla="*/ 316989 w 472"/>
                <a:gd name="T3" fmla="*/ 304853 h 242"/>
                <a:gd name="T4" fmla="*/ 364160 w 472"/>
                <a:gd name="T5" fmla="*/ 343687 h 242"/>
                <a:gd name="T6" fmla="*/ 445294 w 472"/>
                <a:gd name="T7" fmla="*/ 370872 h 242"/>
                <a:gd name="T8" fmla="*/ 464162 w 472"/>
                <a:gd name="T9" fmla="*/ 335920 h 242"/>
                <a:gd name="T10" fmla="*/ 481143 w 472"/>
                <a:gd name="T11" fmla="*/ 295144 h 242"/>
                <a:gd name="T12" fmla="*/ 481143 w 472"/>
                <a:gd name="T13" fmla="*/ 310678 h 242"/>
                <a:gd name="T14" fmla="*/ 496238 w 472"/>
                <a:gd name="T15" fmla="*/ 332037 h 242"/>
                <a:gd name="T16" fmla="*/ 522654 w 472"/>
                <a:gd name="T17" fmla="*/ 304853 h 242"/>
                <a:gd name="T18" fmla="*/ 535862 w 472"/>
                <a:gd name="T19" fmla="*/ 297086 h 242"/>
                <a:gd name="T20" fmla="*/ 530201 w 472"/>
                <a:gd name="T21" fmla="*/ 349512 h 242"/>
                <a:gd name="T22" fmla="*/ 564164 w 472"/>
                <a:gd name="T23" fmla="*/ 310678 h 242"/>
                <a:gd name="T24" fmla="*/ 624543 w 472"/>
                <a:gd name="T25" fmla="*/ 271843 h 242"/>
                <a:gd name="T26" fmla="*/ 690582 w 472"/>
                <a:gd name="T27" fmla="*/ 238833 h 242"/>
                <a:gd name="T28" fmla="*/ 783037 w 472"/>
                <a:gd name="T29" fmla="*/ 277668 h 242"/>
                <a:gd name="T30" fmla="*/ 805679 w 472"/>
                <a:gd name="T31" fmla="*/ 240775 h 242"/>
                <a:gd name="T32" fmla="*/ 888700 w 472"/>
                <a:gd name="T33" fmla="*/ 233008 h 242"/>
                <a:gd name="T34" fmla="*/ 832095 w 472"/>
                <a:gd name="T35" fmla="*/ 153397 h 242"/>
                <a:gd name="T36" fmla="*/ 777377 w 472"/>
                <a:gd name="T37" fmla="*/ 153397 h 242"/>
                <a:gd name="T38" fmla="*/ 739640 w 472"/>
                <a:gd name="T39" fmla="*/ 155339 h 242"/>
                <a:gd name="T40" fmla="*/ 726432 w 472"/>
                <a:gd name="T41" fmla="*/ 128155 h 242"/>
                <a:gd name="T42" fmla="*/ 696243 w 472"/>
                <a:gd name="T43" fmla="*/ 106795 h 242"/>
                <a:gd name="T44" fmla="*/ 569825 w 472"/>
                <a:gd name="T45" fmla="*/ 137863 h 242"/>
                <a:gd name="T46" fmla="*/ 501899 w 472"/>
                <a:gd name="T47" fmla="*/ 180581 h 242"/>
                <a:gd name="T48" fmla="*/ 460388 w 472"/>
                <a:gd name="T49" fmla="*/ 174756 h 242"/>
                <a:gd name="T50" fmla="*/ 413217 w 472"/>
                <a:gd name="T51" fmla="*/ 186407 h 242"/>
                <a:gd name="T52" fmla="*/ 315102 w 472"/>
                <a:gd name="T53" fmla="*/ 112621 h 242"/>
                <a:gd name="T54" fmla="*/ 286799 w 472"/>
                <a:gd name="T55" fmla="*/ 130096 h 242"/>
                <a:gd name="T56" fmla="*/ 277365 w 472"/>
                <a:gd name="T57" fmla="*/ 124271 h 242"/>
                <a:gd name="T58" fmla="*/ 266044 w 472"/>
                <a:gd name="T59" fmla="*/ 108737 h 242"/>
                <a:gd name="T60" fmla="*/ 320762 w 472"/>
                <a:gd name="T61" fmla="*/ 15534 h 242"/>
                <a:gd name="T62" fmla="*/ 349065 w 472"/>
                <a:gd name="T63" fmla="*/ 0 h 242"/>
                <a:gd name="T64" fmla="*/ 264157 w 472"/>
                <a:gd name="T65" fmla="*/ 21359 h 242"/>
                <a:gd name="T66" fmla="*/ 211326 w 472"/>
                <a:gd name="T67" fmla="*/ 69902 h 242"/>
                <a:gd name="T68" fmla="*/ 167928 w 472"/>
                <a:gd name="T69" fmla="*/ 108737 h 242"/>
                <a:gd name="T70" fmla="*/ 135852 w 472"/>
                <a:gd name="T71" fmla="*/ 133980 h 242"/>
                <a:gd name="T72" fmla="*/ 69813 w 472"/>
                <a:gd name="T73" fmla="*/ 155339 h 242"/>
                <a:gd name="T74" fmla="*/ 0 w 472"/>
                <a:gd name="T75" fmla="*/ 201941 h 2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2"/>
                <a:gd name="T115" fmla="*/ 0 h 242"/>
                <a:gd name="T116" fmla="*/ 472 w 472"/>
                <a:gd name="T117" fmla="*/ 242 h 2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2" h="242">
                  <a:moveTo>
                    <a:pt x="0" y="104"/>
                  </a:moveTo>
                  <a:lnTo>
                    <a:pt x="36" y="130"/>
                  </a:lnTo>
                  <a:lnTo>
                    <a:pt x="129" y="152"/>
                  </a:lnTo>
                  <a:lnTo>
                    <a:pt x="168" y="157"/>
                  </a:lnTo>
                  <a:lnTo>
                    <a:pt x="175" y="172"/>
                  </a:lnTo>
                  <a:lnTo>
                    <a:pt x="193" y="177"/>
                  </a:lnTo>
                  <a:lnTo>
                    <a:pt x="214" y="241"/>
                  </a:lnTo>
                  <a:lnTo>
                    <a:pt x="236" y="191"/>
                  </a:lnTo>
                  <a:lnTo>
                    <a:pt x="240" y="180"/>
                  </a:lnTo>
                  <a:lnTo>
                    <a:pt x="246" y="173"/>
                  </a:lnTo>
                  <a:lnTo>
                    <a:pt x="246" y="166"/>
                  </a:lnTo>
                  <a:lnTo>
                    <a:pt x="255" y="152"/>
                  </a:lnTo>
                  <a:lnTo>
                    <a:pt x="256" y="153"/>
                  </a:lnTo>
                  <a:lnTo>
                    <a:pt x="255" y="160"/>
                  </a:lnTo>
                  <a:lnTo>
                    <a:pt x="255" y="174"/>
                  </a:lnTo>
                  <a:lnTo>
                    <a:pt x="263" y="171"/>
                  </a:lnTo>
                  <a:lnTo>
                    <a:pt x="268" y="156"/>
                  </a:lnTo>
                  <a:lnTo>
                    <a:pt x="277" y="157"/>
                  </a:lnTo>
                  <a:lnTo>
                    <a:pt x="282" y="150"/>
                  </a:lnTo>
                  <a:lnTo>
                    <a:pt x="284" y="153"/>
                  </a:lnTo>
                  <a:lnTo>
                    <a:pt x="274" y="177"/>
                  </a:lnTo>
                  <a:lnTo>
                    <a:pt x="281" y="180"/>
                  </a:lnTo>
                  <a:lnTo>
                    <a:pt x="288" y="166"/>
                  </a:lnTo>
                  <a:lnTo>
                    <a:pt x="299" y="160"/>
                  </a:lnTo>
                  <a:lnTo>
                    <a:pt x="305" y="144"/>
                  </a:lnTo>
                  <a:lnTo>
                    <a:pt x="331" y="140"/>
                  </a:lnTo>
                  <a:lnTo>
                    <a:pt x="343" y="138"/>
                  </a:lnTo>
                  <a:lnTo>
                    <a:pt x="366" y="123"/>
                  </a:lnTo>
                  <a:lnTo>
                    <a:pt x="395" y="128"/>
                  </a:lnTo>
                  <a:lnTo>
                    <a:pt x="415" y="143"/>
                  </a:lnTo>
                  <a:lnTo>
                    <a:pt x="417" y="125"/>
                  </a:lnTo>
                  <a:lnTo>
                    <a:pt x="427" y="124"/>
                  </a:lnTo>
                  <a:lnTo>
                    <a:pt x="451" y="125"/>
                  </a:lnTo>
                  <a:lnTo>
                    <a:pt x="471" y="120"/>
                  </a:lnTo>
                  <a:lnTo>
                    <a:pt x="445" y="105"/>
                  </a:lnTo>
                  <a:lnTo>
                    <a:pt x="441" y="79"/>
                  </a:lnTo>
                  <a:lnTo>
                    <a:pt x="420" y="84"/>
                  </a:lnTo>
                  <a:lnTo>
                    <a:pt x="412" y="79"/>
                  </a:lnTo>
                  <a:lnTo>
                    <a:pt x="404" y="84"/>
                  </a:lnTo>
                  <a:lnTo>
                    <a:pt x="392" y="80"/>
                  </a:lnTo>
                  <a:lnTo>
                    <a:pt x="386" y="80"/>
                  </a:lnTo>
                  <a:lnTo>
                    <a:pt x="385" y="66"/>
                  </a:lnTo>
                  <a:lnTo>
                    <a:pt x="388" y="50"/>
                  </a:lnTo>
                  <a:lnTo>
                    <a:pt x="369" y="55"/>
                  </a:lnTo>
                  <a:lnTo>
                    <a:pt x="349" y="65"/>
                  </a:lnTo>
                  <a:lnTo>
                    <a:pt x="302" y="71"/>
                  </a:lnTo>
                  <a:lnTo>
                    <a:pt x="272" y="99"/>
                  </a:lnTo>
                  <a:lnTo>
                    <a:pt x="266" y="93"/>
                  </a:lnTo>
                  <a:lnTo>
                    <a:pt x="256" y="98"/>
                  </a:lnTo>
                  <a:lnTo>
                    <a:pt x="244" y="90"/>
                  </a:lnTo>
                  <a:lnTo>
                    <a:pt x="236" y="92"/>
                  </a:lnTo>
                  <a:lnTo>
                    <a:pt x="219" y="96"/>
                  </a:lnTo>
                  <a:lnTo>
                    <a:pt x="196" y="63"/>
                  </a:lnTo>
                  <a:lnTo>
                    <a:pt x="167" y="58"/>
                  </a:lnTo>
                  <a:lnTo>
                    <a:pt x="158" y="59"/>
                  </a:lnTo>
                  <a:lnTo>
                    <a:pt x="152" y="67"/>
                  </a:lnTo>
                  <a:lnTo>
                    <a:pt x="157" y="52"/>
                  </a:lnTo>
                  <a:lnTo>
                    <a:pt x="147" y="64"/>
                  </a:lnTo>
                  <a:lnTo>
                    <a:pt x="140" y="74"/>
                  </a:lnTo>
                  <a:lnTo>
                    <a:pt x="141" y="56"/>
                  </a:lnTo>
                  <a:lnTo>
                    <a:pt x="152" y="28"/>
                  </a:lnTo>
                  <a:lnTo>
                    <a:pt x="170" y="8"/>
                  </a:lnTo>
                  <a:lnTo>
                    <a:pt x="187" y="4"/>
                  </a:lnTo>
                  <a:lnTo>
                    <a:pt x="185" y="0"/>
                  </a:lnTo>
                  <a:lnTo>
                    <a:pt x="156" y="2"/>
                  </a:lnTo>
                  <a:lnTo>
                    <a:pt x="140" y="11"/>
                  </a:lnTo>
                  <a:lnTo>
                    <a:pt x="134" y="20"/>
                  </a:lnTo>
                  <a:lnTo>
                    <a:pt x="112" y="36"/>
                  </a:lnTo>
                  <a:lnTo>
                    <a:pt x="102" y="51"/>
                  </a:lnTo>
                  <a:lnTo>
                    <a:pt x="89" y="56"/>
                  </a:lnTo>
                  <a:lnTo>
                    <a:pt x="83" y="65"/>
                  </a:lnTo>
                  <a:lnTo>
                    <a:pt x="72" y="69"/>
                  </a:lnTo>
                  <a:lnTo>
                    <a:pt x="44" y="74"/>
                  </a:lnTo>
                  <a:lnTo>
                    <a:pt x="37" y="80"/>
                  </a:lnTo>
                  <a:lnTo>
                    <a:pt x="26" y="93"/>
                  </a:lnTo>
                  <a:lnTo>
                    <a:pt x="0" y="104"/>
                  </a:lnTo>
                </a:path>
              </a:pathLst>
            </a:custGeom>
            <a:noFill/>
            <a:ln w="12700" cap="rnd">
              <a:solidFill>
                <a:schemeClr val="tx1"/>
              </a:solidFill>
              <a:round/>
              <a:headEnd/>
              <a:tailEnd/>
            </a:ln>
          </p:spPr>
          <p:txBody>
            <a:bodyPr/>
            <a:lstStyle/>
            <a:p>
              <a:endParaRPr lang="en-US"/>
            </a:p>
          </p:txBody>
        </p:sp>
        <p:sp>
          <p:nvSpPr>
            <p:cNvPr id="19462" name="Freeform 6"/>
            <p:cNvSpPr>
              <a:spLocks/>
            </p:cNvSpPr>
            <p:nvPr/>
          </p:nvSpPr>
          <p:spPr bwMode="auto">
            <a:xfrm>
              <a:off x="5319773" y="2832901"/>
              <a:ext cx="608292" cy="1123740"/>
            </a:xfrm>
            <a:custGeom>
              <a:avLst/>
              <a:gdLst/>
              <a:ahLst/>
              <a:cxnLst>
                <a:cxn ang="0">
                  <a:pos x="0" y="255"/>
                </a:cxn>
                <a:cxn ang="0">
                  <a:pos x="7" y="237"/>
                </a:cxn>
                <a:cxn ang="0">
                  <a:pos x="27" y="203"/>
                </a:cxn>
                <a:cxn ang="0">
                  <a:pos x="39" y="164"/>
                </a:cxn>
                <a:cxn ang="0">
                  <a:pos x="28" y="136"/>
                </a:cxn>
                <a:cxn ang="0">
                  <a:pos x="82" y="94"/>
                </a:cxn>
                <a:cxn ang="0">
                  <a:pos x="95" y="72"/>
                </a:cxn>
                <a:cxn ang="0">
                  <a:pos x="95" y="61"/>
                </a:cxn>
                <a:cxn ang="0">
                  <a:pos x="55" y="15"/>
                </a:cxn>
                <a:cxn ang="0">
                  <a:pos x="271" y="0"/>
                </a:cxn>
                <a:cxn ang="0">
                  <a:pos x="276" y="37"/>
                </a:cxn>
                <a:cxn ang="0">
                  <a:pos x="298" y="78"/>
                </a:cxn>
                <a:cxn ang="0">
                  <a:pos x="317" y="299"/>
                </a:cxn>
                <a:cxn ang="0">
                  <a:pos x="312" y="343"/>
                </a:cxn>
                <a:cxn ang="0">
                  <a:pos x="322" y="371"/>
                </a:cxn>
                <a:cxn ang="0">
                  <a:pos x="311" y="420"/>
                </a:cxn>
                <a:cxn ang="0">
                  <a:pos x="294" y="442"/>
                </a:cxn>
                <a:cxn ang="0">
                  <a:pos x="285" y="477"/>
                </a:cxn>
                <a:cxn ang="0">
                  <a:pos x="293" y="489"/>
                </a:cxn>
                <a:cxn ang="0">
                  <a:pos x="286" y="511"/>
                </a:cxn>
                <a:cxn ang="0">
                  <a:pos x="290" y="519"/>
                </a:cxn>
                <a:cxn ang="0">
                  <a:pos x="264" y="529"/>
                </a:cxn>
                <a:cxn ang="0">
                  <a:pos x="259" y="566"/>
                </a:cxn>
                <a:cxn ang="0">
                  <a:pos x="222" y="551"/>
                </a:cxn>
                <a:cxn ang="0">
                  <a:pos x="202" y="571"/>
                </a:cxn>
                <a:cxn ang="0">
                  <a:pos x="203" y="578"/>
                </a:cxn>
                <a:cxn ang="0">
                  <a:pos x="192" y="578"/>
                </a:cxn>
                <a:cxn ang="0">
                  <a:pos x="179" y="552"/>
                </a:cxn>
                <a:cxn ang="0">
                  <a:pos x="173" y="519"/>
                </a:cxn>
                <a:cxn ang="0">
                  <a:pos x="158" y="496"/>
                </a:cxn>
                <a:cxn ang="0">
                  <a:pos x="137" y="489"/>
                </a:cxn>
                <a:cxn ang="0">
                  <a:pos x="110" y="467"/>
                </a:cxn>
                <a:cxn ang="0">
                  <a:pos x="101" y="437"/>
                </a:cxn>
                <a:cxn ang="0">
                  <a:pos x="117" y="393"/>
                </a:cxn>
                <a:cxn ang="0">
                  <a:pos x="102" y="385"/>
                </a:cxn>
                <a:cxn ang="0">
                  <a:pos x="71" y="385"/>
                </a:cxn>
                <a:cxn ang="0">
                  <a:pos x="66" y="356"/>
                </a:cxn>
                <a:cxn ang="0">
                  <a:pos x="13" y="302"/>
                </a:cxn>
                <a:cxn ang="0">
                  <a:pos x="0" y="255"/>
                </a:cxn>
              </a:cxnLst>
              <a:rect l="0" t="0" r="r" b="b"/>
              <a:pathLst>
                <a:path w="323" h="579">
                  <a:moveTo>
                    <a:pt x="0" y="255"/>
                  </a:moveTo>
                  <a:lnTo>
                    <a:pt x="7" y="237"/>
                  </a:lnTo>
                  <a:lnTo>
                    <a:pt x="27" y="203"/>
                  </a:lnTo>
                  <a:lnTo>
                    <a:pt x="39" y="164"/>
                  </a:lnTo>
                  <a:lnTo>
                    <a:pt x="28" y="136"/>
                  </a:lnTo>
                  <a:lnTo>
                    <a:pt x="82" y="94"/>
                  </a:lnTo>
                  <a:lnTo>
                    <a:pt x="95" y="72"/>
                  </a:lnTo>
                  <a:lnTo>
                    <a:pt x="95" y="61"/>
                  </a:lnTo>
                  <a:lnTo>
                    <a:pt x="55" y="15"/>
                  </a:lnTo>
                  <a:lnTo>
                    <a:pt x="271" y="0"/>
                  </a:lnTo>
                  <a:lnTo>
                    <a:pt x="276" y="37"/>
                  </a:lnTo>
                  <a:lnTo>
                    <a:pt x="298" y="78"/>
                  </a:lnTo>
                  <a:lnTo>
                    <a:pt x="317" y="299"/>
                  </a:lnTo>
                  <a:lnTo>
                    <a:pt x="312" y="343"/>
                  </a:lnTo>
                  <a:lnTo>
                    <a:pt x="322" y="371"/>
                  </a:lnTo>
                  <a:lnTo>
                    <a:pt x="311" y="420"/>
                  </a:lnTo>
                  <a:lnTo>
                    <a:pt x="294" y="442"/>
                  </a:lnTo>
                  <a:lnTo>
                    <a:pt x="285" y="477"/>
                  </a:lnTo>
                  <a:lnTo>
                    <a:pt x="293" y="489"/>
                  </a:lnTo>
                  <a:lnTo>
                    <a:pt x="286" y="511"/>
                  </a:lnTo>
                  <a:lnTo>
                    <a:pt x="290" y="519"/>
                  </a:lnTo>
                  <a:lnTo>
                    <a:pt x="264" y="529"/>
                  </a:lnTo>
                  <a:lnTo>
                    <a:pt x="259" y="566"/>
                  </a:lnTo>
                  <a:lnTo>
                    <a:pt x="222" y="551"/>
                  </a:lnTo>
                  <a:lnTo>
                    <a:pt x="202" y="571"/>
                  </a:lnTo>
                  <a:lnTo>
                    <a:pt x="203" y="578"/>
                  </a:lnTo>
                  <a:lnTo>
                    <a:pt x="192" y="578"/>
                  </a:lnTo>
                  <a:lnTo>
                    <a:pt x="179" y="552"/>
                  </a:lnTo>
                  <a:lnTo>
                    <a:pt x="173" y="519"/>
                  </a:lnTo>
                  <a:lnTo>
                    <a:pt x="158" y="496"/>
                  </a:lnTo>
                  <a:lnTo>
                    <a:pt x="137" y="489"/>
                  </a:lnTo>
                  <a:lnTo>
                    <a:pt x="110" y="467"/>
                  </a:lnTo>
                  <a:lnTo>
                    <a:pt x="101" y="437"/>
                  </a:lnTo>
                  <a:lnTo>
                    <a:pt x="117" y="393"/>
                  </a:lnTo>
                  <a:lnTo>
                    <a:pt x="102" y="385"/>
                  </a:lnTo>
                  <a:lnTo>
                    <a:pt x="71" y="385"/>
                  </a:lnTo>
                  <a:lnTo>
                    <a:pt x="66" y="356"/>
                  </a:lnTo>
                  <a:lnTo>
                    <a:pt x="13" y="302"/>
                  </a:lnTo>
                  <a:lnTo>
                    <a:pt x="0" y="255"/>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19463" name="Freeform 7"/>
            <p:cNvSpPr>
              <a:spLocks/>
            </p:cNvSpPr>
            <p:nvPr/>
          </p:nvSpPr>
          <p:spPr bwMode="auto">
            <a:xfrm>
              <a:off x="4575874" y="2666029"/>
              <a:ext cx="924062" cy="627352"/>
            </a:xfrm>
            <a:custGeom>
              <a:avLst/>
              <a:gdLst/>
              <a:ahLst/>
              <a:cxnLst>
                <a:cxn ang="0">
                  <a:pos x="0" y="5"/>
                </a:cxn>
                <a:cxn ang="0">
                  <a:pos x="1" y="30"/>
                </a:cxn>
                <a:cxn ang="0">
                  <a:pos x="9" y="48"/>
                </a:cxn>
                <a:cxn ang="0">
                  <a:pos x="5" y="68"/>
                </a:cxn>
                <a:cxn ang="0">
                  <a:pos x="9" y="112"/>
                </a:cxn>
                <a:cxn ang="0">
                  <a:pos x="32" y="176"/>
                </a:cxn>
                <a:cxn ang="0">
                  <a:pos x="33" y="196"/>
                </a:cxn>
                <a:cxn ang="0">
                  <a:pos x="48" y="225"/>
                </a:cxn>
                <a:cxn ang="0">
                  <a:pos x="55" y="275"/>
                </a:cxn>
                <a:cxn ang="0">
                  <a:pos x="52" y="290"/>
                </a:cxn>
                <a:cxn ang="0">
                  <a:pos x="61" y="306"/>
                </a:cxn>
                <a:cxn ang="0">
                  <a:pos x="376" y="299"/>
                </a:cxn>
                <a:cxn ang="0">
                  <a:pos x="402" y="322"/>
                </a:cxn>
                <a:cxn ang="0">
                  <a:pos x="422" y="288"/>
                </a:cxn>
                <a:cxn ang="0">
                  <a:pos x="434" y="249"/>
                </a:cxn>
                <a:cxn ang="0">
                  <a:pos x="423" y="221"/>
                </a:cxn>
                <a:cxn ang="0">
                  <a:pos x="477" y="179"/>
                </a:cxn>
                <a:cxn ang="0">
                  <a:pos x="490" y="157"/>
                </a:cxn>
                <a:cxn ang="0">
                  <a:pos x="490" y="146"/>
                </a:cxn>
                <a:cxn ang="0">
                  <a:pos x="450" y="100"/>
                </a:cxn>
                <a:cxn ang="0">
                  <a:pos x="409" y="51"/>
                </a:cxn>
                <a:cxn ang="0">
                  <a:pos x="402" y="0"/>
                </a:cxn>
                <a:cxn ang="0">
                  <a:pos x="10" y="6"/>
                </a:cxn>
                <a:cxn ang="0">
                  <a:pos x="0" y="5"/>
                </a:cxn>
              </a:cxnLst>
              <a:rect l="0" t="0" r="r" b="b"/>
              <a:pathLst>
                <a:path w="491" h="323">
                  <a:moveTo>
                    <a:pt x="0" y="5"/>
                  </a:moveTo>
                  <a:lnTo>
                    <a:pt x="1" y="30"/>
                  </a:lnTo>
                  <a:lnTo>
                    <a:pt x="9" y="48"/>
                  </a:lnTo>
                  <a:lnTo>
                    <a:pt x="5" y="68"/>
                  </a:lnTo>
                  <a:lnTo>
                    <a:pt x="9" y="112"/>
                  </a:lnTo>
                  <a:lnTo>
                    <a:pt x="32" y="176"/>
                  </a:lnTo>
                  <a:lnTo>
                    <a:pt x="33" y="196"/>
                  </a:lnTo>
                  <a:lnTo>
                    <a:pt x="48" y="225"/>
                  </a:lnTo>
                  <a:lnTo>
                    <a:pt x="55" y="275"/>
                  </a:lnTo>
                  <a:lnTo>
                    <a:pt x="52" y="290"/>
                  </a:lnTo>
                  <a:lnTo>
                    <a:pt x="61" y="306"/>
                  </a:lnTo>
                  <a:lnTo>
                    <a:pt x="376" y="299"/>
                  </a:lnTo>
                  <a:lnTo>
                    <a:pt x="402" y="322"/>
                  </a:lnTo>
                  <a:lnTo>
                    <a:pt x="422" y="288"/>
                  </a:lnTo>
                  <a:lnTo>
                    <a:pt x="434" y="249"/>
                  </a:lnTo>
                  <a:lnTo>
                    <a:pt x="423" y="221"/>
                  </a:lnTo>
                  <a:lnTo>
                    <a:pt x="477" y="179"/>
                  </a:lnTo>
                  <a:lnTo>
                    <a:pt x="490" y="157"/>
                  </a:lnTo>
                  <a:lnTo>
                    <a:pt x="490" y="146"/>
                  </a:lnTo>
                  <a:lnTo>
                    <a:pt x="450" y="100"/>
                  </a:lnTo>
                  <a:lnTo>
                    <a:pt x="409" y="51"/>
                  </a:lnTo>
                  <a:lnTo>
                    <a:pt x="402" y="0"/>
                  </a:lnTo>
                  <a:lnTo>
                    <a:pt x="10" y="6"/>
                  </a:lnTo>
                  <a:lnTo>
                    <a:pt x="0" y="5"/>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95238" name="Freeform 8"/>
            <p:cNvSpPr>
              <a:spLocks/>
            </p:cNvSpPr>
            <p:nvPr/>
          </p:nvSpPr>
          <p:spPr bwMode="auto">
            <a:xfrm>
              <a:off x="3711575" y="3349625"/>
              <a:ext cx="1155700" cy="636588"/>
            </a:xfrm>
            <a:custGeom>
              <a:avLst/>
              <a:gdLst>
                <a:gd name="T0" fmla="*/ 0 w 613"/>
                <a:gd name="T1" fmla="*/ 603594 h 328"/>
                <a:gd name="T2" fmla="*/ 41477 w 613"/>
                <a:gd name="T3" fmla="*/ 0 h 328"/>
                <a:gd name="T4" fmla="*/ 469444 w 613"/>
                <a:gd name="T5" fmla="*/ 21349 h 328"/>
                <a:gd name="T6" fmla="*/ 1040696 w 613"/>
                <a:gd name="T7" fmla="*/ 31053 h 328"/>
                <a:gd name="T8" fmla="*/ 1070861 w 613"/>
                <a:gd name="T9" fmla="*/ 58225 h 328"/>
                <a:gd name="T10" fmla="*/ 1089714 w 613"/>
                <a:gd name="T11" fmla="*/ 52402 h 328"/>
                <a:gd name="T12" fmla="*/ 1104796 w 613"/>
                <a:gd name="T13" fmla="*/ 67929 h 328"/>
                <a:gd name="T14" fmla="*/ 1106682 w 613"/>
                <a:gd name="T15" fmla="*/ 83455 h 328"/>
                <a:gd name="T16" fmla="*/ 1091599 w 613"/>
                <a:gd name="T17" fmla="*/ 83455 h 328"/>
                <a:gd name="T18" fmla="*/ 1074631 w 613"/>
                <a:gd name="T19" fmla="*/ 126153 h 328"/>
                <a:gd name="T20" fmla="*/ 1117994 w 613"/>
                <a:gd name="T21" fmla="*/ 192141 h 328"/>
                <a:gd name="T22" fmla="*/ 1153815 w 613"/>
                <a:gd name="T23" fmla="*/ 203786 h 328"/>
                <a:gd name="T24" fmla="*/ 1150044 w 613"/>
                <a:gd name="T25" fmla="*/ 630766 h 328"/>
                <a:gd name="T26" fmla="*/ 657976 w 613"/>
                <a:gd name="T27" fmla="*/ 634647 h 328"/>
                <a:gd name="T28" fmla="*/ 0 w 613"/>
                <a:gd name="T29" fmla="*/ 603594 h 3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3"/>
                <a:gd name="T46" fmla="*/ 0 h 328"/>
                <a:gd name="T47" fmla="*/ 613 w 613"/>
                <a:gd name="T48" fmla="*/ 328 h 3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3" h="328">
                  <a:moveTo>
                    <a:pt x="0" y="311"/>
                  </a:moveTo>
                  <a:lnTo>
                    <a:pt x="22" y="0"/>
                  </a:lnTo>
                  <a:lnTo>
                    <a:pt x="249" y="11"/>
                  </a:lnTo>
                  <a:lnTo>
                    <a:pt x="552" y="16"/>
                  </a:lnTo>
                  <a:lnTo>
                    <a:pt x="568" y="30"/>
                  </a:lnTo>
                  <a:lnTo>
                    <a:pt x="578" y="27"/>
                  </a:lnTo>
                  <a:lnTo>
                    <a:pt x="586" y="35"/>
                  </a:lnTo>
                  <a:lnTo>
                    <a:pt x="587" y="43"/>
                  </a:lnTo>
                  <a:lnTo>
                    <a:pt x="579" y="43"/>
                  </a:lnTo>
                  <a:lnTo>
                    <a:pt x="570" y="65"/>
                  </a:lnTo>
                  <a:lnTo>
                    <a:pt x="593" y="99"/>
                  </a:lnTo>
                  <a:lnTo>
                    <a:pt x="612" y="105"/>
                  </a:lnTo>
                  <a:lnTo>
                    <a:pt x="610" y="325"/>
                  </a:lnTo>
                  <a:lnTo>
                    <a:pt x="349" y="327"/>
                  </a:lnTo>
                  <a:lnTo>
                    <a:pt x="0" y="311"/>
                  </a:lnTo>
                </a:path>
              </a:pathLst>
            </a:custGeom>
            <a:noFill/>
            <a:ln w="12700" cap="rnd">
              <a:solidFill>
                <a:schemeClr val="tx1"/>
              </a:solidFill>
              <a:round/>
              <a:headEnd/>
              <a:tailEnd/>
            </a:ln>
          </p:spPr>
          <p:txBody>
            <a:bodyPr/>
            <a:lstStyle/>
            <a:p>
              <a:endParaRPr lang="en-US"/>
            </a:p>
          </p:txBody>
        </p:sp>
        <p:sp>
          <p:nvSpPr>
            <p:cNvPr id="19465" name="Freeform 9"/>
            <p:cNvSpPr>
              <a:spLocks/>
            </p:cNvSpPr>
            <p:nvPr/>
          </p:nvSpPr>
          <p:spPr bwMode="auto">
            <a:xfrm>
              <a:off x="4504197" y="1506381"/>
              <a:ext cx="1020923" cy="1172322"/>
            </a:xfrm>
            <a:custGeom>
              <a:avLst/>
              <a:gdLst/>
              <a:ahLst/>
              <a:cxnLst>
                <a:cxn ang="0">
                  <a:pos x="0" y="36"/>
                </a:cxn>
                <a:cxn ang="0">
                  <a:pos x="4" y="122"/>
                </a:cxn>
                <a:cxn ang="0">
                  <a:pos x="24" y="191"/>
                </a:cxn>
                <a:cxn ang="0">
                  <a:pos x="27" y="280"/>
                </a:cxn>
                <a:cxn ang="0">
                  <a:pos x="43" y="352"/>
                </a:cxn>
                <a:cxn ang="0">
                  <a:pos x="23" y="388"/>
                </a:cxn>
                <a:cxn ang="0">
                  <a:pos x="49" y="416"/>
                </a:cxn>
                <a:cxn ang="0">
                  <a:pos x="48" y="603"/>
                </a:cxn>
                <a:cxn ang="0">
                  <a:pos x="440" y="597"/>
                </a:cxn>
                <a:cxn ang="0">
                  <a:pos x="432" y="559"/>
                </a:cxn>
                <a:cxn ang="0">
                  <a:pos x="421" y="547"/>
                </a:cxn>
                <a:cxn ang="0">
                  <a:pos x="391" y="526"/>
                </a:cxn>
                <a:cxn ang="0">
                  <a:pos x="370" y="502"/>
                </a:cxn>
                <a:cxn ang="0">
                  <a:pos x="318" y="470"/>
                </a:cxn>
                <a:cxn ang="0">
                  <a:pos x="319" y="416"/>
                </a:cxn>
                <a:cxn ang="0">
                  <a:pos x="308" y="380"/>
                </a:cxn>
                <a:cxn ang="0">
                  <a:pos x="350" y="327"/>
                </a:cxn>
                <a:cxn ang="0">
                  <a:pos x="346" y="274"/>
                </a:cxn>
                <a:cxn ang="0">
                  <a:pos x="357" y="264"/>
                </a:cxn>
                <a:cxn ang="0">
                  <a:pos x="409" y="222"/>
                </a:cxn>
                <a:cxn ang="0">
                  <a:pos x="438" y="190"/>
                </a:cxn>
                <a:cxn ang="0">
                  <a:pos x="471" y="162"/>
                </a:cxn>
                <a:cxn ang="0">
                  <a:pos x="541" y="127"/>
                </a:cxn>
                <a:cxn ang="0">
                  <a:pos x="514" y="128"/>
                </a:cxn>
                <a:cxn ang="0">
                  <a:pos x="491" y="118"/>
                </a:cxn>
                <a:cxn ang="0">
                  <a:pos x="453" y="121"/>
                </a:cxn>
                <a:cxn ang="0">
                  <a:pos x="444" y="107"/>
                </a:cxn>
                <a:cxn ang="0">
                  <a:pos x="432" y="113"/>
                </a:cxn>
                <a:cxn ang="0">
                  <a:pos x="404" y="128"/>
                </a:cxn>
                <a:cxn ang="0">
                  <a:pos x="387" y="123"/>
                </a:cxn>
                <a:cxn ang="0">
                  <a:pos x="379" y="115"/>
                </a:cxn>
                <a:cxn ang="0">
                  <a:pos x="364" y="111"/>
                </a:cxn>
                <a:cxn ang="0">
                  <a:pos x="357" y="99"/>
                </a:cxn>
                <a:cxn ang="0">
                  <a:pos x="342" y="101"/>
                </a:cxn>
                <a:cxn ang="0">
                  <a:pos x="342" y="112"/>
                </a:cxn>
                <a:cxn ang="0">
                  <a:pos x="338" y="113"/>
                </a:cxn>
                <a:cxn ang="0">
                  <a:pos x="328" y="91"/>
                </a:cxn>
                <a:cxn ang="0">
                  <a:pos x="315" y="91"/>
                </a:cxn>
                <a:cxn ang="0">
                  <a:pos x="319" y="80"/>
                </a:cxn>
                <a:cxn ang="0">
                  <a:pos x="286" y="76"/>
                </a:cxn>
                <a:cxn ang="0">
                  <a:pos x="277" y="74"/>
                </a:cxn>
                <a:cxn ang="0">
                  <a:pos x="237" y="88"/>
                </a:cxn>
                <a:cxn ang="0">
                  <a:pos x="233" y="76"/>
                </a:cxn>
                <a:cxn ang="0">
                  <a:pos x="175" y="64"/>
                </a:cxn>
                <a:cxn ang="0">
                  <a:pos x="165" y="4"/>
                </a:cxn>
                <a:cxn ang="0">
                  <a:pos x="143" y="0"/>
                </a:cxn>
                <a:cxn ang="0">
                  <a:pos x="143" y="37"/>
                </a:cxn>
                <a:cxn ang="0">
                  <a:pos x="0" y="36"/>
                </a:cxn>
              </a:cxnLst>
              <a:rect l="0" t="0" r="r" b="b"/>
              <a:pathLst>
                <a:path w="542" h="604">
                  <a:moveTo>
                    <a:pt x="0" y="36"/>
                  </a:moveTo>
                  <a:lnTo>
                    <a:pt x="4" y="122"/>
                  </a:lnTo>
                  <a:lnTo>
                    <a:pt x="24" y="191"/>
                  </a:lnTo>
                  <a:lnTo>
                    <a:pt x="27" y="280"/>
                  </a:lnTo>
                  <a:lnTo>
                    <a:pt x="43" y="352"/>
                  </a:lnTo>
                  <a:lnTo>
                    <a:pt x="23" y="388"/>
                  </a:lnTo>
                  <a:lnTo>
                    <a:pt x="49" y="416"/>
                  </a:lnTo>
                  <a:lnTo>
                    <a:pt x="48" y="603"/>
                  </a:lnTo>
                  <a:lnTo>
                    <a:pt x="440" y="597"/>
                  </a:lnTo>
                  <a:lnTo>
                    <a:pt x="432" y="559"/>
                  </a:lnTo>
                  <a:lnTo>
                    <a:pt x="421" y="547"/>
                  </a:lnTo>
                  <a:lnTo>
                    <a:pt x="391" y="526"/>
                  </a:lnTo>
                  <a:lnTo>
                    <a:pt x="370" y="502"/>
                  </a:lnTo>
                  <a:lnTo>
                    <a:pt x="318" y="470"/>
                  </a:lnTo>
                  <a:lnTo>
                    <a:pt x="319" y="416"/>
                  </a:lnTo>
                  <a:lnTo>
                    <a:pt x="308" y="380"/>
                  </a:lnTo>
                  <a:lnTo>
                    <a:pt x="350" y="327"/>
                  </a:lnTo>
                  <a:lnTo>
                    <a:pt x="346" y="274"/>
                  </a:lnTo>
                  <a:lnTo>
                    <a:pt x="357" y="264"/>
                  </a:lnTo>
                  <a:lnTo>
                    <a:pt x="409" y="222"/>
                  </a:lnTo>
                  <a:lnTo>
                    <a:pt x="438" y="190"/>
                  </a:lnTo>
                  <a:lnTo>
                    <a:pt x="471" y="162"/>
                  </a:lnTo>
                  <a:lnTo>
                    <a:pt x="541" y="127"/>
                  </a:lnTo>
                  <a:lnTo>
                    <a:pt x="514" y="128"/>
                  </a:lnTo>
                  <a:lnTo>
                    <a:pt x="491" y="118"/>
                  </a:lnTo>
                  <a:lnTo>
                    <a:pt x="453" y="121"/>
                  </a:lnTo>
                  <a:lnTo>
                    <a:pt x="444" y="107"/>
                  </a:lnTo>
                  <a:lnTo>
                    <a:pt x="432" y="113"/>
                  </a:lnTo>
                  <a:lnTo>
                    <a:pt x="404" y="128"/>
                  </a:lnTo>
                  <a:lnTo>
                    <a:pt x="387" y="123"/>
                  </a:lnTo>
                  <a:lnTo>
                    <a:pt x="379" y="115"/>
                  </a:lnTo>
                  <a:lnTo>
                    <a:pt x="364" y="111"/>
                  </a:lnTo>
                  <a:lnTo>
                    <a:pt x="357" y="99"/>
                  </a:lnTo>
                  <a:lnTo>
                    <a:pt x="342" y="101"/>
                  </a:lnTo>
                  <a:lnTo>
                    <a:pt x="342" y="112"/>
                  </a:lnTo>
                  <a:lnTo>
                    <a:pt x="338" y="113"/>
                  </a:lnTo>
                  <a:lnTo>
                    <a:pt x="328" y="91"/>
                  </a:lnTo>
                  <a:lnTo>
                    <a:pt x="315" y="91"/>
                  </a:lnTo>
                  <a:lnTo>
                    <a:pt x="319" y="80"/>
                  </a:lnTo>
                  <a:lnTo>
                    <a:pt x="286" y="76"/>
                  </a:lnTo>
                  <a:lnTo>
                    <a:pt x="277" y="74"/>
                  </a:lnTo>
                  <a:lnTo>
                    <a:pt x="237" y="88"/>
                  </a:lnTo>
                  <a:lnTo>
                    <a:pt x="233" y="76"/>
                  </a:lnTo>
                  <a:lnTo>
                    <a:pt x="175" y="64"/>
                  </a:lnTo>
                  <a:lnTo>
                    <a:pt x="165" y="4"/>
                  </a:lnTo>
                  <a:lnTo>
                    <a:pt x="143" y="0"/>
                  </a:lnTo>
                  <a:lnTo>
                    <a:pt x="143" y="37"/>
                  </a:lnTo>
                  <a:lnTo>
                    <a:pt x="0" y="36"/>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19466" name="Freeform 10"/>
            <p:cNvSpPr>
              <a:spLocks/>
            </p:cNvSpPr>
            <p:nvPr/>
          </p:nvSpPr>
          <p:spPr bwMode="auto">
            <a:xfrm>
              <a:off x="4690172" y="3249022"/>
              <a:ext cx="1030610" cy="918848"/>
            </a:xfrm>
            <a:custGeom>
              <a:avLst/>
              <a:gdLst/>
              <a:ahLst/>
              <a:cxnLst>
                <a:cxn ang="0">
                  <a:pos x="0" y="7"/>
                </a:cxn>
                <a:cxn ang="0">
                  <a:pos x="33" y="68"/>
                </a:cxn>
                <a:cxn ang="0">
                  <a:pos x="49" y="82"/>
                </a:cxn>
                <a:cxn ang="0">
                  <a:pos x="59" y="79"/>
                </a:cxn>
                <a:cxn ang="0">
                  <a:pos x="67" y="87"/>
                </a:cxn>
                <a:cxn ang="0">
                  <a:pos x="68" y="95"/>
                </a:cxn>
                <a:cxn ang="0">
                  <a:pos x="60" y="95"/>
                </a:cxn>
                <a:cxn ang="0">
                  <a:pos x="51" y="117"/>
                </a:cxn>
                <a:cxn ang="0">
                  <a:pos x="74" y="151"/>
                </a:cxn>
                <a:cxn ang="0">
                  <a:pos x="93" y="157"/>
                </a:cxn>
                <a:cxn ang="0">
                  <a:pos x="91" y="377"/>
                </a:cxn>
                <a:cxn ang="0">
                  <a:pos x="93" y="432"/>
                </a:cxn>
                <a:cxn ang="0">
                  <a:pos x="454" y="420"/>
                </a:cxn>
                <a:cxn ang="0">
                  <a:pos x="461" y="451"/>
                </a:cxn>
                <a:cxn ang="0">
                  <a:pos x="445" y="472"/>
                </a:cxn>
                <a:cxn ang="0">
                  <a:pos x="500" y="469"/>
                </a:cxn>
                <a:cxn ang="0">
                  <a:pos x="510" y="451"/>
                </a:cxn>
                <a:cxn ang="0">
                  <a:pos x="512" y="432"/>
                </a:cxn>
                <a:cxn ang="0">
                  <a:pos x="524" y="416"/>
                </a:cxn>
                <a:cxn ang="0">
                  <a:pos x="530" y="401"/>
                </a:cxn>
                <a:cxn ang="0">
                  <a:pos x="541" y="399"/>
                </a:cxn>
                <a:cxn ang="0">
                  <a:pos x="546" y="366"/>
                </a:cxn>
                <a:cxn ang="0">
                  <a:pos x="537" y="364"/>
                </a:cxn>
                <a:cxn ang="0">
                  <a:pos x="526" y="364"/>
                </a:cxn>
                <a:cxn ang="0">
                  <a:pos x="513" y="338"/>
                </a:cxn>
                <a:cxn ang="0">
                  <a:pos x="507" y="305"/>
                </a:cxn>
                <a:cxn ang="0">
                  <a:pos x="492" y="282"/>
                </a:cxn>
                <a:cxn ang="0">
                  <a:pos x="471" y="275"/>
                </a:cxn>
                <a:cxn ang="0">
                  <a:pos x="444" y="253"/>
                </a:cxn>
                <a:cxn ang="0">
                  <a:pos x="435" y="223"/>
                </a:cxn>
                <a:cxn ang="0">
                  <a:pos x="451" y="179"/>
                </a:cxn>
                <a:cxn ang="0">
                  <a:pos x="436" y="171"/>
                </a:cxn>
                <a:cxn ang="0">
                  <a:pos x="405" y="171"/>
                </a:cxn>
                <a:cxn ang="0">
                  <a:pos x="400" y="142"/>
                </a:cxn>
                <a:cxn ang="0">
                  <a:pos x="347" y="88"/>
                </a:cxn>
                <a:cxn ang="0">
                  <a:pos x="334" y="41"/>
                </a:cxn>
                <a:cxn ang="0">
                  <a:pos x="341" y="23"/>
                </a:cxn>
                <a:cxn ang="0">
                  <a:pos x="315" y="0"/>
                </a:cxn>
                <a:cxn ang="0">
                  <a:pos x="0" y="7"/>
                </a:cxn>
              </a:cxnLst>
              <a:rect l="0" t="0" r="r" b="b"/>
              <a:pathLst>
                <a:path w="547" h="473">
                  <a:moveTo>
                    <a:pt x="0" y="7"/>
                  </a:moveTo>
                  <a:lnTo>
                    <a:pt x="33" y="68"/>
                  </a:lnTo>
                  <a:lnTo>
                    <a:pt x="49" y="82"/>
                  </a:lnTo>
                  <a:lnTo>
                    <a:pt x="59" y="79"/>
                  </a:lnTo>
                  <a:lnTo>
                    <a:pt x="67" y="87"/>
                  </a:lnTo>
                  <a:lnTo>
                    <a:pt x="68" y="95"/>
                  </a:lnTo>
                  <a:lnTo>
                    <a:pt x="60" y="95"/>
                  </a:lnTo>
                  <a:lnTo>
                    <a:pt x="51" y="117"/>
                  </a:lnTo>
                  <a:lnTo>
                    <a:pt x="74" y="151"/>
                  </a:lnTo>
                  <a:lnTo>
                    <a:pt x="93" y="157"/>
                  </a:lnTo>
                  <a:lnTo>
                    <a:pt x="91" y="377"/>
                  </a:lnTo>
                  <a:lnTo>
                    <a:pt x="93" y="432"/>
                  </a:lnTo>
                  <a:lnTo>
                    <a:pt x="454" y="420"/>
                  </a:lnTo>
                  <a:lnTo>
                    <a:pt x="461" y="451"/>
                  </a:lnTo>
                  <a:lnTo>
                    <a:pt x="445" y="472"/>
                  </a:lnTo>
                  <a:lnTo>
                    <a:pt x="500" y="469"/>
                  </a:lnTo>
                  <a:lnTo>
                    <a:pt x="510" y="451"/>
                  </a:lnTo>
                  <a:lnTo>
                    <a:pt x="512" y="432"/>
                  </a:lnTo>
                  <a:lnTo>
                    <a:pt x="524" y="416"/>
                  </a:lnTo>
                  <a:lnTo>
                    <a:pt x="530" y="401"/>
                  </a:lnTo>
                  <a:lnTo>
                    <a:pt x="541" y="399"/>
                  </a:lnTo>
                  <a:lnTo>
                    <a:pt x="546" y="366"/>
                  </a:lnTo>
                  <a:lnTo>
                    <a:pt x="537" y="364"/>
                  </a:lnTo>
                  <a:lnTo>
                    <a:pt x="526" y="364"/>
                  </a:lnTo>
                  <a:lnTo>
                    <a:pt x="513" y="338"/>
                  </a:lnTo>
                  <a:lnTo>
                    <a:pt x="507" y="305"/>
                  </a:lnTo>
                  <a:lnTo>
                    <a:pt x="492" y="282"/>
                  </a:lnTo>
                  <a:lnTo>
                    <a:pt x="471" y="275"/>
                  </a:lnTo>
                  <a:lnTo>
                    <a:pt x="444" y="253"/>
                  </a:lnTo>
                  <a:lnTo>
                    <a:pt x="435" y="223"/>
                  </a:lnTo>
                  <a:lnTo>
                    <a:pt x="451" y="179"/>
                  </a:lnTo>
                  <a:lnTo>
                    <a:pt x="436" y="171"/>
                  </a:lnTo>
                  <a:lnTo>
                    <a:pt x="405" y="171"/>
                  </a:lnTo>
                  <a:lnTo>
                    <a:pt x="400" y="142"/>
                  </a:lnTo>
                  <a:lnTo>
                    <a:pt x="347" y="88"/>
                  </a:lnTo>
                  <a:lnTo>
                    <a:pt x="334" y="41"/>
                  </a:lnTo>
                  <a:lnTo>
                    <a:pt x="341" y="23"/>
                  </a:lnTo>
                  <a:lnTo>
                    <a:pt x="315" y="0"/>
                  </a:lnTo>
                  <a:lnTo>
                    <a:pt x="0" y="7"/>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95241" name="Freeform 11"/>
            <p:cNvSpPr>
              <a:spLocks/>
            </p:cNvSpPr>
            <p:nvPr/>
          </p:nvSpPr>
          <p:spPr bwMode="auto">
            <a:xfrm>
              <a:off x="3473450" y="2722563"/>
              <a:ext cx="1281113" cy="658812"/>
            </a:xfrm>
            <a:custGeom>
              <a:avLst/>
              <a:gdLst>
                <a:gd name="T0" fmla="*/ 0 w 679"/>
                <a:gd name="T1" fmla="*/ 400340 h 339"/>
                <a:gd name="T2" fmla="*/ 33962 w 679"/>
                <a:gd name="T3" fmla="*/ 0 h 339"/>
                <a:gd name="T4" fmla="*/ 824516 w 679"/>
                <a:gd name="T5" fmla="*/ 48585 h 339"/>
                <a:gd name="T6" fmla="*/ 879232 w 679"/>
                <a:gd name="T7" fmla="*/ 91340 h 339"/>
                <a:gd name="T8" fmla="*/ 971684 w 679"/>
                <a:gd name="T9" fmla="*/ 87453 h 339"/>
                <a:gd name="T10" fmla="*/ 1013193 w 679"/>
                <a:gd name="T11" fmla="*/ 97170 h 339"/>
                <a:gd name="T12" fmla="*/ 1069795 w 679"/>
                <a:gd name="T13" fmla="*/ 118547 h 339"/>
                <a:gd name="T14" fmla="*/ 1094323 w 679"/>
                <a:gd name="T15" fmla="*/ 151585 h 339"/>
                <a:gd name="T16" fmla="*/ 1118851 w 679"/>
                <a:gd name="T17" fmla="*/ 161302 h 339"/>
                <a:gd name="T18" fmla="*/ 1162247 w 679"/>
                <a:gd name="T19" fmla="*/ 285680 h 339"/>
                <a:gd name="T20" fmla="*/ 1164134 w 679"/>
                <a:gd name="T21" fmla="*/ 324548 h 339"/>
                <a:gd name="T22" fmla="*/ 1192435 w 679"/>
                <a:gd name="T23" fmla="*/ 380906 h 339"/>
                <a:gd name="T24" fmla="*/ 1205642 w 679"/>
                <a:gd name="T25" fmla="*/ 478076 h 339"/>
                <a:gd name="T26" fmla="*/ 1199982 w 679"/>
                <a:gd name="T27" fmla="*/ 507227 h 339"/>
                <a:gd name="T28" fmla="*/ 1216963 w 679"/>
                <a:gd name="T29" fmla="*/ 538321 h 339"/>
                <a:gd name="T30" fmla="*/ 1279226 w 679"/>
                <a:gd name="T31" fmla="*/ 656869 h 339"/>
                <a:gd name="T32" fmla="*/ 707537 w 679"/>
                <a:gd name="T33" fmla="*/ 647152 h 339"/>
                <a:gd name="T34" fmla="*/ 279241 w 679"/>
                <a:gd name="T35" fmla="*/ 625774 h 339"/>
                <a:gd name="T36" fmla="*/ 292448 w 679"/>
                <a:gd name="T37" fmla="*/ 425604 h 339"/>
                <a:gd name="T38" fmla="*/ 0 w 679"/>
                <a:gd name="T39" fmla="*/ 400340 h 3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9"/>
                <a:gd name="T61" fmla="*/ 0 h 339"/>
                <a:gd name="T62" fmla="*/ 679 w 679"/>
                <a:gd name="T63" fmla="*/ 339 h 3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9" h="339">
                  <a:moveTo>
                    <a:pt x="0" y="206"/>
                  </a:moveTo>
                  <a:lnTo>
                    <a:pt x="18" y="0"/>
                  </a:lnTo>
                  <a:lnTo>
                    <a:pt x="437" y="25"/>
                  </a:lnTo>
                  <a:lnTo>
                    <a:pt x="466" y="47"/>
                  </a:lnTo>
                  <a:lnTo>
                    <a:pt x="515" y="45"/>
                  </a:lnTo>
                  <a:lnTo>
                    <a:pt x="537" y="50"/>
                  </a:lnTo>
                  <a:lnTo>
                    <a:pt x="567" y="61"/>
                  </a:lnTo>
                  <a:lnTo>
                    <a:pt x="580" y="78"/>
                  </a:lnTo>
                  <a:lnTo>
                    <a:pt x="593" y="83"/>
                  </a:lnTo>
                  <a:lnTo>
                    <a:pt x="616" y="147"/>
                  </a:lnTo>
                  <a:lnTo>
                    <a:pt x="617" y="167"/>
                  </a:lnTo>
                  <a:lnTo>
                    <a:pt x="632" y="196"/>
                  </a:lnTo>
                  <a:lnTo>
                    <a:pt x="639" y="246"/>
                  </a:lnTo>
                  <a:lnTo>
                    <a:pt x="636" y="261"/>
                  </a:lnTo>
                  <a:lnTo>
                    <a:pt x="645" y="277"/>
                  </a:lnTo>
                  <a:lnTo>
                    <a:pt x="678" y="338"/>
                  </a:lnTo>
                  <a:lnTo>
                    <a:pt x="375" y="333"/>
                  </a:lnTo>
                  <a:lnTo>
                    <a:pt x="148" y="322"/>
                  </a:lnTo>
                  <a:lnTo>
                    <a:pt x="155" y="219"/>
                  </a:lnTo>
                  <a:lnTo>
                    <a:pt x="0" y="206"/>
                  </a:lnTo>
                </a:path>
              </a:pathLst>
            </a:custGeom>
            <a:noFill/>
            <a:ln w="12700" cap="rnd">
              <a:solidFill>
                <a:schemeClr val="tx1"/>
              </a:solidFill>
              <a:round/>
              <a:headEnd/>
              <a:tailEnd/>
            </a:ln>
          </p:spPr>
          <p:txBody>
            <a:bodyPr/>
            <a:lstStyle/>
            <a:p>
              <a:endParaRPr lang="en-US"/>
            </a:p>
          </p:txBody>
        </p:sp>
        <p:sp>
          <p:nvSpPr>
            <p:cNvPr id="95242" name="Freeform 12"/>
            <p:cNvSpPr>
              <a:spLocks/>
            </p:cNvSpPr>
            <p:nvPr/>
          </p:nvSpPr>
          <p:spPr bwMode="auto">
            <a:xfrm>
              <a:off x="3562350" y="1531938"/>
              <a:ext cx="1023938" cy="660400"/>
            </a:xfrm>
            <a:custGeom>
              <a:avLst/>
              <a:gdLst>
                <a:gd name="T0" fmla="*/ 0 w 543"/>
                <a:gd name="T1" fmla="*/ 604072 h 340"/>
                <a:gd name="T2" fmla="*/ 50914 w 543"/>
                <a:gd name="T3" fmla="*/ 0 h 340"/>
                <a:gd name="T4" fmla="*/ 558169 w 543"/>
                <a:gd name="T5" fmla="*/ 34962 h 340"/>
                <a:gd name="T6" fmla="*/ 940967 w 543"/>
                <a:gd name="T7" fmla="*/ 44674 h 340"/>
                <a:gd name="T8" fmla="*/ 948510 w 543"/>
                <a:gd name="T9" fmla="*/ 211716 h 340"/>
                <a:gd name="T10" fmla="*/ 986224 w 543"/>
                <a:gd name="T11" fmla="*/ 345739 h 340"/>
                <a:gd name="T12" fmla="*/ 991881 w 543"/>
                <a:gd name="T13" fmla="*/ 518608 h 340"/>
                <a:gd name="T14" fmla="*/ 1022052 w 543"/>
                <a:gd name="T15" fmla="*/ 658458 h 340"/>
                <a:gd name="T16" fmla="*/ 480855 w 543"/>
                <a:gd name="T17" fmla="*/ 640976 h 340"/>
                <a:gd name="T18" fmla="*/ 0 w 543"/>
                <a:gd name="T19" fmla="*/ 604072 h 3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3"/>
                <a:gd name="T31" fmla="*/ 0 h 340"/>
                <a:gd name="T32" fmla="*/ 543 w 543"/>
                <a:gd name="T33" fmla="*/ 340 h 3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3" h="340">
                  <a:moveTo>
                    <a:pt x="0" y="311"/>
                  </a:moveTo>
                  <a:lnTo>
                    <a:pt x="27" y="0"/>
                  </a:lnTo>
                  <a:lnTo>
                    <a:pt x="296" y="18"/>
                  </a:lnTo>
                  <a:lnTo>
                    <a:pt x="499" y="23"/>
                  </a:lnTo>
                  <a:lnTo>
                    <a:pt x="503" y="109"/>
                  </a:lnTo>
                  <a:lnTo>
                    <a:pt x="523" y="178"/>
                  </a:lnTo>
                  <a:lnTo>
                    <a:pt x="526" y="267"/>
                  </a:lnTo>
                  <a:lnTo>
                    <a:pt x="542" y="339"/>
                  </a:lnTo>
                  <a:lnTo>
                    <a:pt x="255" y="330"/>
                  </a:lnTo>
                  <a:lnTo>
                    <a:pt x="0" y="311"/>
                  </a:lnTo>
                </a:path>
              </a:pathLst>
            </a:custGeom>
            <a:noFill/>
            <a:ln w="12700" cap="rnd">
              <a:solidFill>
                <a:schemeClr val="tx1"/>
              </a:solidFill>
              <a:round/>
              <a:headEnd/>
              <a:tailEnd/>
            </a:ln>
          </p:spPr>
          <p:txBody>
            <a:bodyPr/>
            <a:lstStyle/>
            <a:p>
              <a:endParaRPr lang="en-US"/>
            </a:p>
          </p:txBody>
        </p:sp>
        <p:sp>
          <p:nvSpPr>
            <p:cNvPr id="95243" name="Freeform 13"/>
            <p:cNvSpPr>
              <a:spLocks/>
            </p:cNvSpPr>
            <p:nvPr/>
          </p:nvSpPr>
          <p:spPr bwMode="auto">
            <a:xfrm>
              <a:off x="3508375" y="2136775"/>
              <a:ext cx="1089025" cy="749300"/>
            </a:xfrm>
            <a:custGeom>
              <a:avLst/>
              <a:gdLst>
                <a:gd name="T0" fmla="*/ 0 w 578"/>
                <a:gd name="T1" fmla="*/ 586240 h 386"/>
                <a:gd name="T2" fmla="*/ 37683 w 578"/>
                <a:gd name="T3" fmla="*/ 186354 h 386"/>
                <a:gd name="T4" fmla="*/ 54640 w 578"/>
                <a:gd name="T5" fmla="*/ 0 h 386"/>
                <a:gd name="T6" fmla="*/ 535092 w 578"/>
                <a:gd name="T7" fmla="*/ 36883 h 386"/>
                <a:gd name="T8" fmla="*/ 1075836 w 578"/>
                <a:gd name="T9" fmla="*/ 54353 h 386"/>
                <a:gd name="T10" fmla="*/ 1038154 w 578"/>
                <a:gd name="T11" fmla="*/ 124236 h 386"/>
                <a:gd name="T12" fmla="*/ 1087141 w 578"/>
                <a:gd name="T13" fmla="*/ 178590 h 386"/>
                <a:gd name="T14" fmla="*/ 1085257 w 578"/>
                <a:gd name="T15" fmla="*/ 541593 h 386"/>
                <a:gd name="T16" fmla="*/ 1066415 w 578"/>
                <a:gd name="T17" fmla="*/ 539651 h 386"/>
                <a:gd name="T18" fmla="*/ 1068300 w 578"/>
                <a:gd name="T19" fmla="*/ 588181 h 386"/>
                <a:gd name="T20" fmla="*/ 1083373 w 578"/>
                <a:gd name="T21" fmla="*/ 623123 h 386"/>
                <a:gd name="T22" fmla="*/ 1075836 w 578"/>
                <a:gd name="T23" fmla="*/ 661946 h 386"/>
                <a:gd name="T24" fmla="*/ 1083373 w 578"/>
                <a:gd name="T25" fmla="*/ 747359 h 386"/>
                <a:gd name="T26" fmla="*/ 1058879 w 578"/>
                <a:gd name="T27" fmla="*/ 737653 h 386"/>
                <a:gd name="T28" fmla="*/ 1034385 w 578"/>
                <a:gd name="T29" fmla="*/ 704653 h 386"/>
                <a:gd name="T30" fmla="*/ 977862 w 578"/>
                <a:gd name="T31" fmla="*/ 683300 h 386"/>
                <a:gd name="T32" fmla="*/ 936411 w 578"/>
                <a:gd name="T33" fmla="*/ 673594 h 386"/>
                <a:gd name="T34" fmla="*/ 844088 w 578"/>
                <a:gd name="T35" fmla="*/ 677476 h 386"/>
                <a:gd name="T36" fmla="*/ 789449 w 578"/>
                <a:gd name="T37" fmla="*/ 634770 h 386"/>
                <a:gd name="T38" fmla="*/ 0 w 578"/>
                <a:gd name="T39" fmla="*/ 586240 h 3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8"/>
                <a:gd name="T61" fmla="*/ 0 h 386"/>
                <a:gd name="T62" fmla="*/ 578 w 578"/>
                <a:gd name="T63" fmla="*/ 386 h 3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8" h="386">
                  <a:moveTo>
                    <a:pt x="0" y="302"/>
                  </a:moveTo>
                  <a:lnTo>
                    <a:pt x="20" y="96"/>
                  </a:lnTo>
                  <a:lnTo>
                    <a:pt x="29" y="0"/>
                  </a:lnTo>
                  <a:lnTo>
                    <a:pt x="284" y="19"/>
                  </a:lnTo>
                  <a:lnTo>
                    <a:pt x="571" y="28"/>
                  </a:lnTo>
                  <a:lnTo>
                    <a:pt x="551" y="64"/>
                  </a:lnTo>
                  <a:lnTo>
                    <a:pt x="577" y="92"/>
                  </a:lnTo>
                  <a:lnTo>
                    <a:pt x="576" y="279"/>
                  </a:lnTo>
                  <a:lnTo>
                    <a:pt x="566" y="278"/>
                  </a:lnTo>
                  <a:lnTo>
                    <a:pt x="567" y="303"/>
                  </a:lnTo>
                  <a:lnTo>
                    <a:pt x="575" y="321"/>
                  </a:lnTo>
                  <a:lnTo>
                    <a:pt x="571" y="341"/>
                  </a:lnTo>
                  <a:lnTo>
                    <a:pt x="575" y="385"/>
                  </a:lnTo>
                  <a:lnTo>
                    <a:pt x="562" y="380"/>
                  </a:lnTo>
                  <a:lnTo>
                    <a:pt x="549" y="363"/>
                  </a:lnTo>
                  <a:lnTo>
                    <a:pt x="519" y="352"/>
                  </a:lnTo>
                  <a:lnTo>
                    <a:pt x="497" y="347"/>
                  </a:lnTo>
                  <a:lnTo>
                    <a:pt x="448" y="349"/>
                  </a:lnTo>
                  <a:lnTo>
                    <a:pt x="419" y="327"/>
                  </a:lnTo>
                  <a:lnTo>
                    <a:pt x="0" y="302"/>
                  </a:lnTo>
                </a:path>
              </a:pathLst>
            </a:custGeom>
            <a:noFill/>
            <a:ln w="12700" cap="rnd">
              <a:solidFill>
                <a:schemeClr val="tx1"/>
              </a:solidFill>
              <a:round/>
              <a:headEnd/>
              <a:tailEnd/>
            </a:ln>
          </p:spPr>
          <p:txBody>
            <a:bodyPr/>
            <a:lstStyle/>
            <a:p>
              <a:endParaRPr lang="en-US"/>
            </a:p>
          </p:txBody>
        </p:sp>
        <p:sp>
          <p:nvSpPr>
            <p:cNvPr id="19470" name="Freeform 14"/>
            <p:cNvSpPr>
              <a:spLocks/>
            </p:cNvSpPr>
            <p:nvPr/>
          </p:nvSpPr>
          <p:spPr bwMode="auto">
            <a:xfrm>
              <a:off x="5104741" y="1981646"/>
              <a:ext cx="821388" cy="885052"/>
            </a:xfrm>
            <a:custGeom>
              <a:avLst/>
              <a:gdLst/>
              <a:ahLst/>
              <a:cxnLst>
                <a:cxn ang="0">
                  <a:pos x="0" y="138"/>
                </a:cxn>
                <a:cxn ang="0">
                  <a:pos x="11" y="174"/>
                </a:cxn>
                <a:cxn ang="0">
                  <a:pos x="10" y="228"/>
                </a:cxn>
                <a:cxn ang="0">
                  <a:pos x="62" y="260"/>
                </a:cxn>
                <a:cxn ang="0">
                  <a:pos x="83" y="284"/>
                </a:cxn>
                <a:cxn ang="0">
                  <a:pos x="113" y="305"/>
                </a:cxn>
                <a:cxn ang="0">
                  <a:pos x="124" y="317"/>
                </a:cxn>
                <a:cxn ang="0">
                  <a:pos x="132" y="355"/>
                </a:cxn>
                <a:cxn ang="0">
                  <a:pos x="139" y="406"/>
                </a:cxn>
                <a:cxn ang="0">
                  <a:pos x="180" y="455"/>
                </a:cxn>
                <a:cxn ang="0">
                  <a:pos x="396" y="440"/>
                </a:cxn>
                <a:cxn ang="0">
                  <a:pos x="383" y="370"/>
                </a:cxn>
                <a:cxn ang="0">
                  <a:pos x="389" y="298"/>
                </a:cxn>
                <a:cxn ang="0">
                  <a:pos x="404" y="265"/>
                </a:cxn>
                <a:cxn ang="0">
                  <a:pos x="402" y="235"/>
                </a:cxn>
                <a:cxn ang="0">
                  <a:pos x="429" y="170"/>
                </a:cxn>
                <a:cxn ang="0">
                  <a:pos x="434" y="152"/>
                </a:cxn>
                <a:cxn ang="0">
                  <a:pos x="426" y="149"/>
                </a:cxn>
                <a:cxn ang="0">
                  <a:pos x="415" y="163"/>
                </a:cxn>
                <a:cxn ang="0">
                  <a:pos x="406" y="196"/>
                </a:cxn>
                <a:cxn ang="0">
                  <a:pos x="388" y="201"/>
                </a:cxn>
                <a:cxn ang="0">
                  <a:pos x="381" y="220"/>
                </a:cxn>
                <a:cxn ang="0">
                  <a:pos x="363" y="234"/>
                </a:cxn>
                <a:cxn ang="0">
                  <a:pos x="365" y="212"/>
                </a:cxn>
                <a:cxn ang="0">
                  <a:pos x="376" y="189"/>
                </a:cxn>
                <a:cxn ang="0">
                  <a:pos x="387" y="182"/>
                </a:cxn>
                <a:cxn ang="0">
                  <a:pos x="388" y="174"/>
                </a:cxn>
                <a:cxn ang="0">
                  <a:pos x="367" y="110"/>
                </a:cxn>
                <a:cxn ang="0">
                  <a:pos x="349" y="105"/>
                </a:cxn>
                <a:cxn ang="0">
                  <a:pos x="342" y="90"/>
                </a:cxn>
                <a:cxn ang="0">
                  <a:pos x="303" y="85"/>
                </a:cxn>
                <a:cxn ang="0">
                  <a:pos x="210" y="63"/>
                </a:cxn>
                <a:cxn ang="0">
                  <a:pos x="174" y="37"/>
                </a:cxn>
                <a:cxn ang="0">
                  <a:pos x="154" y="28"/>
                </a:cxn>
                <a:cxn ang="0">
                  <a:pos x="142" y="37"/>
                </a:cxn>
                <a:cxn ang="0">
                  <a:pos x="138" y="34"/>
                </a:cxn>
                <a:cxn ang="0">
                  <a:pos x="145" y="28"/>
                </a:cxn>
                <a:cxn ang="0">
                  <a:pos x="145" y="15"/>
                </a:cxn>
                <a:cxn ang="0">
                  <a:pos x="148" y="12"/>
                </a:cxn>
                <a:cxn ang="0">
                  <a:pos x="148" y="3"/>
                </a:cxn>
                <a:cxn ang="0">
                  <a:pos x="144" y="0"/>
                </a:cxn>
                <a:cxn ang="0">
                  <a:pos x="92" y="22"/>
                </a:cxn>
                <a:cxn ang="0">
                  <a:pos x="74" y="29"/>
                </a:cxn>
                <a:cxn ang="0">
                  <a:pos x="66" y="31"/>
                </a:cxn>
                <a:cxn ang="0">
                  <a:pos x="53" y="23"/>
                </a:cxn>
                <a:cxn ang="0">
                  <a:pos x="52" y="29"/>
                </a:cxn>
                <a:cxn ang="0">
                  <a:pos x="49" y="22"/>
                </a:cxn>
                <a:cxn ang="0">
                  <a:pos x="38" y="32"/>
                </a:cxn>
                <a:cxn ang="0">
                  <a:pos x="42" y="85"/>
                </a:cxn>
                <a:cxn ang="0">
                  <a:pos x="0" y="138"/>
                </a:cxn>
              </a:cxnLst>
              <a:rect l="0" t="0" r="r" b="b"/>
              <a:pathLst>
                <a:path w="435" h="456">
                  <a:moveTo>
                    <a:pt x="0" y="138"/>
                  </a:moveTo>
                  <a:lnTo>
                    <a:pt x="11" y="174"/>
                  </a:lnTo>
                  <a:lnTo>
                    <a:pt x="10" y="228"/>
                  </a:lnTo>
                  <a:lnTo>
                    <a:pt x="62" y="260"/>
                  </a:lnTo>
                  <a:lnTo>
                    <a:pt x="83" y="284"/>
                  </a:lnTo>
                  <a:lnTo>
                    <a:pt x="113" y="305"/>
                  </a:lnTo>
                  <a:lnTo>
                    <a:pt x="124" y="317"/>
                  </a:lnTo>
                  <a:lnTo>
                    <a:pt x="132" y="355"/>
                  </a:lnTo>
                  <a:lnTo>
                    <a:pt x="139" y="406"/>
                  </a:lnTo>
                  <a:lnTo>
                    <a:pt x="180" y="455"/>
                  </a:lnTo>
                  <a:lnTo>
                    <a:pt x="396" y="440"/>
                  </a:lnTo>
                  <a:lnTo>
                    <a:pt x="383" y="370"/>
                  </a:lnTo>
                  <a:lnTo>
                    <a:pt x="389" y="298"/>
                  </a:lnTo>
                  <a:lnTo>
                    <a:pt x="404" y="265"/>
                  </a:lnTo>
                  <a:lnTo>
                    <a:pt x="402" y="235"/>
                  </a:lnTo>
                  <a:lnTo>
                    <a:pt x="429" y="170"/>
                  </a:lnTo>
                  <a:lnTo>
                    <a:pt x="434" y="152"/>
                  </a:lnTo>
                  <a:lnTo>
                    <a:pt x="426" y="149"/>
                  </a:lnTo>
                  <a:lnTo>
                    <a:pt x="415" y="163"/>
                  </a:lnTo>
                  <a:lnTo>
                    <a:pt x="406" y="196"/>
                  </a:lnTo>
                  <a:lnTo>
                    <a:pt x="388" y="201"/>
                  </a:lnTo>
                  <a:lnTo>
                    <a:pt x="381" y="220"/>
                  </a:lnTo>
                  <a:lnTo>
                    <a:pt x="363" y="234"/>
                  </a:lnTo>
                  <a:lnTo>
                    <a:pt x="365" y="212"/>
                  </a:lnTo>
                  <a:lnTo>
                    <a:pt x="376" y="189"/>
                  </a:lnTo>
                  <a:lnTo>
                    <a:pt x="387" y="182"/>
                  </a:lnTo>
                  <a:lnTo>
                    <a:pt x="388" y="174"/>
                  </a:lnTo>
                  <a:lnTo>
                    <a:pt x="367" y="110"/>
                  </a:lnTo>
                  <a:lnTo>
                    <a:pt x="349" y="105"/>
                  </a:lnTo>
                  <a:lnTo>
                    <a:pt x="342" y="90"/>
                  </a:lnTo>
                  <a:lnTo>
                    <a:pt x="303" y="85"/>
                  </a:lnTo>
                  <a:lnTo>
                    <a:pt x="210" y="63"/>
                  </a:lnTo>
                  <a:lnTo>
                    <a:pt x="174" y="37"/>
                  </a:lnTo>
                  <a:lnTo>
                    <a:pt x="154" y="28"/>
                  </a:lnTo>
                  <a:lnTo>
                    <a:pt x="142" y="37"/>
                  </a:lnTo>
                  <a:lnTo>
                    <a:pt x="138" y="34"/>
                  </a:lnTo>
                  <a:lnTo>
                    <a:pt x="145" y="28"/>
                  </a:lnTo>
                  <a:lnTo>
                    <a:pt x="145" y="15"/>
                  </a:lnTo>
                  <a:lnTo>
                    <a:pt x="148" y="12"/>
                  </a:lnTo>
                  <a:lnTo>
                    <a:pt x="148" y="3"/>
                  </a:lnTo>
                  <a:lnTo>
                    <a:pt x="144" y="0"/>
                  </a:lnTo>
                  <a:lnTo>
                    <a:pt x="92" y="22"/>
                  </a:lnTo>
                  <a:lnTo>
                    <a:pt x="74" y="29"/>
                  </a:lnTo>
                  <a:lnTo>
                    <a:pt x="66" y="31"/>
                  </a:lnTo>
                  <a:lnTo>
                    <a:pt x="53" y="23"/>
                  </a:lnTo>
                  <a:lnTo>
                    <a:pt x="52" y="29"/>
                  </a:lnTo>
                  <a:lnTo>
                    <a:pt x="49" y="22"/>
                  </a:lnTo>
                  <a:lnTo>
                    <a:pt x="38" y="32"/>
                  </a:lnTo>
                  <a:lnTo>
                    <a:pt x="42" y="85"/>
                  </a:lnTo>
                  <a:lnTo>
                    <a:pt x="0" y="138"/>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95245" name="Freeform 15"/>
            <p:cNvSpPr>
              <a:spLocks/>
            </p:cNvSpPr>
            <p:nvPr/>
          </p:nvSpPr>
          <p:spPr bwMode="auto">
            <a:xfrm>
              <a:off x="5983288" y="2139950"/>
              <a:ext cx="600075" cy="836613"/>
            </a:xfrm>
            <a:custGeom>
              <a:avLst/>
              <a:gdLst>
                <a:gd name="T0" fmla="*/ 0 w 318"/>
                <a:gd name="T1" fmla="*/ 834667 h 430"/>
                <a:gd name="T2" fmla="*/ 52837 w 318"/>
                <a:gd name="T3" fmla="*/ 735441 h 430"/>
                <a:gd name="T4" fmla="*/ 64159 w 318"/>
                <a:gd name="T5" fmla="*/ 696529 h 430"/>
                <a:gd name="T6" fmla="*/ 69820 w 318"/>
                <a:gd name="T7" fmla="*/ 622596 h 430"/>
                <a:gd name="T8" fmla="*/ 54724 w 318"/>
                <a:gd name="T9" fmla="*/ 556445 h 430"/>
                <a:gd name="T10" fmla="*/ 22644 w 318"/>
                <a:gd name="T11" fmla="*/ 492240 h 430"/>
                <a:gd name="T12" fmla="*/ 7548 w 318"/>
                <a:gd name="T13" fmla="*/ 453327 h 430"/>
                <a:gd name="T14" fmla="*/ 16983 w 318"/>
                <a:gd name="T15" fmla="*/ 418307 h 430"/>
                <a:gd name="T16" fmla="*/ 1887 w 318"/>
                <a:gd name="T17" fmla="*/ 375503 h 430"/>
                <a:gd name="T18" fmla="*/ 18870 w 318"/>
                <a:gd name="T19" fmla="*/ 346319 h 430"/>
                <a:gd name="T20" fmla="*/ 33967 w 318"/>
                <a:gd name="T21" fmla="*/ 276277 h 430"/>
                <a:gd name="T22" fmla="*/ 30192 w 318"/>
                <a:gd name="T23" fmla="*/ 243201 h 430"/>
                <a:gd name="T24" fmla="*/ 49063 w 318"/>
                <a:gd name="T25" fmla="*/ 221800 h 430"/>
                <a:gd name="T26" fmla="*/ 47176 w 318"/>
                <a:gd name="T27" fmla="*/ 196507 h 430"/>
                <a:gd name="T28" fmla="*/ 81142 w 318"/>
                <a:gd name="T29" fmla="*/ 180942 h 430"/>
                <a:gd name="T30" fmla="*/ 115109 w 318"/>
                <a:gd name="T31" fmla="*/ 128410 h 430"/>
                <a:gd name="T32" fmla="*/ 111335 w 318"/>
                <a:gd name="T33" fmla="*/ 212072 h 430"/>
                <a:gd name="T34" fmla="*/ 137753 w 318"/>
                <a:gd name="T35" fmla="*/ 196507 h 430"/>
                <a:gd name="T36" fmla="*/ 137753 w 318"/>
                <a:gd name="T37" fmla="*/ 126465 h 430"/>
                <a:gd name="T38" fmla="*/ 166058 w 318"/>
                <a:gd name="T39" fmla="*/ 89498 h 430"/>
                <a:gd name="T40" fmla="*/ 190590 w 318"/>
                <a:gd name="T41" fmla="*/ 85607 h 430"/>
                <a:gd name="T42" fmla="*/ 171720 w 318"/>
                <a:gd name="T43" fmla="*/ 71988 h 430"/>
                <a:gd name="T44" fmla="*/ 162284 w 318"/>
                <a:gd name="T45" fmla="*/ 48640 h 430"/>
                <a:gd name="T46" fmla="*/ 179268 w 318"/>
                <a:gd name="T47" fmla="*/ 11674 h 430"/>
                <a:gd name="T48" fmla="*/ 207573 w 318"/>
                <a:gd name="T49" fmla="*/ 0 h 430"/>
                <a:gd name="T50" fmla="*/ 279280 w 318"/>
                <a:gd name="T51" fmla="*/ 21402 h 430"/>
                <a:gd name="T52" fmla="*/ 303812 w 318"/>
                <a:gd name="T53" fmla="*/ 48640 h 430"/>
                <a:gd name="T54" fmla="*/ 384954 w 318"/>
                <a:gd name="T55" fmla="*/ 68096 h 430"/>
                <a:gd name="T56" fmla="*/ 401937 w 318"/>
                <a:gd name="T57" fmla="*/ 91444 h 430"/>
                <a:gd name="T58" fmla="*/ 426468 w 318"/>
                <a:gd name="T59" fmla="*/ 122574 h 430"/>
                <a:gd name="T60" fmla="*/ 401937 w 318"/>
                <a:gd name="T61" fmla="*/ 122574 h 430"/>
                <a:gd name="T62" fmla="*/ 401937 w 318"/>
                <a:gd name="T63" fmla="*/ 140084 h 430"/>
                <a:gd name="T64" fmla="*/ 428355 w 318"/>
                <a:gd name="T65" fmla="*/ 173159 h 430"/>
                <a:gd name="T66" fmla="*/ 435903 w 318"/>
                <a:gd name="T67" fmla="*/ 229582 h 430"/>
                <a:gd name="T68" fmla="*/ 435903 w 318"/>
                <a:gd name="T69" fmla="*/ 266549 h 430"/>
                <a:gd name="T70" fmla="*/ 407598 w 318"/>
                <a:gd name="T71" fmla="*/ 305461 h 430"/>
                <a:gd name="T72" fmla="*/ 401937 w 318"/>
                <a:gd name="T73" fmla="*/ 328808 h 430"/>
                <a:gd name="T74" fmla="*/ 373632 w 318"/>
                <a:gd name="T75" fmla="*/ 340482 h 430"/>
                <a:gd name="T76" fmla="*/ 367970 w 318"/>
                <a:gd name="T77" fmla="*/ 359938 h 430"/>
                <a:gd name="T78" fmla="*/ 373632 w 318"/>
                <a:gd name="T79" fmla="*/ 402742 h 430"/>
                <a:gd name="T80" fmla="*/ 401937 w 318"/>
                <a:gd name="T81" fmla="*/ 424143 h 430"/>
                <a:gd name="T82" fmla="*/ 434016 w 318"/>
                <a:gd name="T83" fmla="*/ 387177 h 430"/>
                <a:gd name="T84" fmla="*/ 454774 w 318"/>
                <a:gd name="T85" fmla="*/ 338536 h 430"/>
                <a:gd name="T86" fmla="*/ 500063 w 318"/>
                <a:gd name="T87" fmla="*/ 313244 h 430"/>
                <a:gd name="T88" fmla="*/ 534029 w 318"/>
                <a:gd name="T89" fmla="*/ 332700 h 430"/>
                <a:gd name="T90" fmla="*/ 556673 w 318"/>
                <a:gd name="T91" fmla="*/ 381340 h 430"/>
                <a:gd name="T92" fmla="*/ 583092 w 318"/>
                <a:gd name="T93" fmla="*/ 480566 h 430"/>
                <a:gd name="T94" fmla="*/ 598188 w 318"/>
                <a:gd name="T95" fmla="*/ 515587 h 430"/>
                <a:gd name="T96" fmla="*/ 586866 w 318"/>
                <a:gd name="T97" fmla="*/ 540880 h 430"/>
                <a:gd name="T98" fmla="*/ 594414 w 318"/>
                <a:gd name="T99" fmla="*/ 583684 h 430"/>
                <a:gd name="T100" fmla="*/ 581205 w 318"/>
                <a:gd name="T101" fmla="*/ 605085 h 430"/>
                <a:gd name="T102" fmla="*/ 569883 w 318"/>
                <a:gd name="T103" fmla="*/ 583684 h 430"/>
                <a:gd name="T104" fmla="*/ 552899 w 318"/>
                <a:gd name="T105" fmla="*/ 591466 h 430"/>
                <a:gd name="T106" fmla="*/ 551012 w 318"/>
                <a:gd name="T107" fmla="*/ 632324 h 430"/>
                <a:gd name="T108" fmla="*/ 543464 w 318"/>
                <a:gd name="T109" fmla="*/ 649834 h 430"/>
                <a:gd name="T110" fmla="*/ 517046 w 318"/>
                <a:gd name="T111" fmla="*/ 667345 h 430"/>
                <a:gd name="T112" fmla="*/ 517046 w 318"/>
                <a:gd name="T113" fmla="*/ 719876 h 430"/>
                <a:gd name="T114" fmla="*/ 498176 w 318"/>
                <a:gd name="T115" fmla="*/ 739332 h 430"/>
                <a:gd name="T116" fmla="*/ 484966 w 318"/>
                <a:gd name="T117" fmla="*/ 786027 h 430"/>
                <a:gd name="T118" fmla="*/ 288715 w 318"/>
                <a:gd name="T119" fmla="*/ 815211 h 430"/>
                <a:gd name="T120" fmla="*/ 283054 w 318"/>
                <a:gd name="T121" fmla="*/ 801592 h 430"/>
                <a:gd name="T122" fmla="*/ 0 w 318"/>
                <a:gd name="T123" fmla="*/ 834667 h 4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8"/>
                <a:gd name="T187" fmla="*/ 0 h 430"/>
                <a:gd name="T188" fmla="*/ 318 w 318"/>
                <a:gd name="T189" fmla="*/ 430 h 4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8" h="430">
                  <a:moveTo>
                    <a:pt x="0" y="429"/>
                  </a:moveTo>
                  <a:lnTo>
                    <a:pt x="28" y="378"/>
                  </a:lnTo>
                  <a:lnTo>
                    <a:pt x="34" y="358"/>
                  </a:lnTo>
                  <a:lnTo>
                    <a:pt x="37" y="320"/>
                  </a:lnTo>
                  <a:lnTo>
                    <a:pt x="29" y="286"/>
                  </a:lnTo>
                  <a:lnTo>
                    <a:pt x="12" y="253"/>
                  </a:lnTo>
                  <a:lnTo>
                    <a:pt x="4" y="233"/>
                  </a:lnTo>
                  <a:lnTo>
                    <a:pt x="9" y="215"/>
                  </a:lnTo>
                  <a:lnTo>
                    <a:pt x="1" y="193"/>
                  </a:lnTo>
                  <a:lnTo>
                    <a:pt x="10" y="178"/>
                  </a:lnTo>
                  <a:lnTo>
                    <a:pt x="18" y="142"/>
                  </a:lnTo>
                  <a:lnTo>
                    <a:pt x="16" y="125"/>
                  </a:lnTo>
                  <a:lnTo>
                    <a:pt x="26" y="114"/>
                  </a:lnTo>
                  <a:lnTo>
                    <a:pt x="25" y="101"/>
                  </a:lnTo>
                  <a:lnTo>
                    <a:pt x="43" y="93"/>
                  </a:lnTo>
                  <a:lnTo>
                    <a:pt x="61" y="66"/>
                  </a:lnTo>
                  <a:lnTo>
                    <a:pt x="59" y="109"/>
                  </a:lnTo>
                  <a:lnTo>
                    <a:pt x="73" y="101"/>
                  </a:lnTo>
                  <a:lnTo>
                    <a:pt x="73" y="65"/>
                  </a:lnTo>
                  <a:lnTo>
                    <a:pt x="88" y="46"/>
                  </a:lnTo>
                  <a:lnTo>
                    <a:pt x="101" y="44"/>
                  </a:lnTo>
                  <a:lnTo>
                    <a:pt x="91" y="37"/>
                  </a:lnTo>
                  <a:lnTo>
                    <a:pt x="86" y="25"/>
                  </a:lnTo>
                  <a:lnTo>
                    <a:pt x="95" y="6"/>
                  </a:lnTo>
                  <a:lnTo>
                    <a:pt x="110" y="0"/>
                  </a:lnTo>
                  <a:lnTo>
                    <a:pt x="148" y="11"/>
                  </a:lnTo>
                  <a:lnTo>
                    <a:pt x="161" y="25"/>
                  </a:lnTo>
                  <a:lnTo>
                    <a:pt x="204" y="35"/>
                  </a:lnTo>
                  <a:lnTo>
                    <a:pt x="213" y="47"/>
                  </a:lnTo>
                  <a:lnTo>
                    <a:pt x="226" y="63"/>
                  </a:lnTo>
                  <a:lnTo>
                    <a:pt x="213" y="63"/>
                  </a:lnTo>
                  <a:lnTo>
                    <a:pt x="213" y="72"/>
                  </a:lnTo>
                  <a:lnTo>
                    <a:pt x="227" y="89"/>
                  </a:lnTo>
                  <a:lnTo>
                    <a:pt x="231" y="118"/>
                  </a:lnTo>
                  <a:lnTo>
                    <a:pt x="231" y="137"/>
                  </a:lnTo>
                  <a:lnTo>
                    <a:pt x="216" y="157"/>
                  </a:lnTo>
                  <a:lnTo>
                    <a:pt x="213" y="169"/>
                  </a:lnTo>
                  <a:lnTo>
                    <a:pt x="198" y="175"/>
                  </a:lnTo>
                  <a:lnTo>
                    <a:pt x="195" y="185"/>
                  </a:lnTo>
                  <a:lnTo>
                    <a:pt x="198" y="207"/>
                  </a:lnTo>
                  <a:lnTo>
                    <a:pt x="213" y="218"/>
                  </a:lnTo>
                  <a:lnTo>
                    <a:pt x="230" y="199"/>
                  </a:lnTo>
                  <a:lnTo>
                    <a:pt x="241" y="174"/>
                  </a:lnTo>
                  <a:lnTo>
                    <a:pt x="265" y="161"/>
                  </a:lnTo>
                  <a:lnTo>
                    <a:pt x="283" y="171"/>
                  </a:lnTo>
                  <a:lnTo>
                    <a:pt x="295" y="196"/>
                  </a:lnTo>
                  <a:lnTo>
                    <a:pt x="309" y="247"/>
                  </a:lnTo>
                  <a:lnTo>
                    <a:pt x="317" y="265"/>
                  </a:lnTo>
                  <a:lnTo>
                    <a:pt x="311" y="278"/>
                  </a:lnTo>
                  <a:lnTo>
                    <a:pt x="315" y="300"/>
                  </a:lnTo>
                  <a:lnTo>
                    <a:pt x="308" y="311"/>
                  </a:lnTo>
                  <a:lnTo>
                    <a:pt x="302" y="300"/>
                  </a:lnTo>
                  <a:lnTo>
                    <a:pt x="293" y="304"/>
                  </a:lnTo>
                  <a:lnTo>
                    <a:pt x="292" y="325"/>
                  </a:lnTo>
                  <a:lnTo>
                    <a:pt x="288" y="334"/>
                  </a:lnTo>
                  <a:lnTo>
                    <a:pt x="274" y="343"/>
                  </a:lnTo>
                  <a:lnTo>
                    <a:pt x="274" y="370"/>
                  </a:lnTo>
                  <a:lnTo>
                    <a:pt x="264" y="380"/>
                  </a:lnTo>
                  <a:lnTo>
                    <a:pt x="257" y="404"/>
                  </a:lnTo>
                  <a:lnTo>
                    <a:pt x="153" y="419"/>
                  </a:lnTo>
                  <a:lnTo>
                    <a:pt x="150" y="412"/>
                  </a:lnTo>
                  <a:lnTo>
                    <a:pt x="0" y="429"/>
                  </a:lnTo>
                </a:path>
              </a:pathLst>
            </a:custGeom>
            <a:noFill/>
            <a:ln w="12700" cap="rnd">
              <a:solidFill>
                <a:schemeClr val="tx1"/>
              </a:solidFill>
              <a:round/>
              <a:headEnd/>
              <a:tailEnd/>
            </a:ln>
          </p:spPr>
          <p:txBody>
            <a:bodyPr/>
            <a:lstStyle/>
            <a:p>
              <a:endParaRPr lang="en-US"/>
            </a:p>
          </p:txBody>
        </p:sp>
        <p:sp>
          <p:nvSpPr>
            <p:cNvPr id="95246" name="Freeform 16"/>
            <p:cNvSpPr>
              <a:spLocks/>
            </p:cNvSpPr>
            <p:nvPr/>
          </p:nvSpPr>
          <p:spPr bwMode="auto">
            <a:xfrm>
              <a:off x="6980238" y="2017713"/>
              <a:ext cx="919162" cy="846137"/>
            </a:xfrm>
            <a:custGeom>
              <a:avLst/>
              <a:gdLst>
                <a:gd name="T0" fmla="*/ 0 w 487"/>
                <a:gd name="T1" fmla="*/ 727483 h 435"/>
                <a:gd name="T2" fmla="*/ 30198 w 487"/>
                <a:gd name="T3" fmla="*/ 774167 h 435"/>
                <a:gd name="T4" fmla="*/ 626616 w 487"/>
                <a:gd name="T5" fmla="*/ 655513 h 435"/>
                <a:gd name="T6" fmla="*/ 668138 w 487"/>
                <a:gd name="T7" fmla="*/ 676910 h 435"/>
                <a:gd name="T8" fmla="*/ 692675 w 487"/>
                <a:gd name="T9" fmla="*/ 727483 h 435"/>
                <a:gd name="T10" fmla="*/ 749296 w 487"/>
                <a:gd name="T11" fmla="*/ 758606 h 435"/>
                <a:gd name="T12" fmla="*/ 881414 w 487"/>
                <a:gd name="T13" fmla="*/ 805289 h 435"/>
                <a:gd name="T14" fmla="*/ 883301 w 487"/>
                <a:gd name="T15" fmla="*/ 822795 h 435"/>
                <a:gd name="T16" fmla="*/ 894626 w 487"/>
                <a:gd name="T17" fmla="*/ 844192 h 435"/>
                <a:gd name="T18" fmla="*/ 904063 w 487"/>
                <a:gd name="T19" fmla="*/ 830576 h 435"/>
                <a:gd name="T20" fmla="*/ 917275 w 487"/>
                <a:gd name="T21" fmla="*/ 793618 h 435"/>
                <a:gd name="T22" fmla="*/ 917275 w 487"/>
                <a:gd name="T23" fmla="*/ 719703 h 435"/>
                <a:gd name="T24" fmla="*/ 894626 w 487"/>
                <a:gd name="T25" fmla="*/ 585488 h 435"/>
                <a:gd name="T26" fmla="*/ 892738 w 487"/>
                <a:gd name="T27" fmla="*/ 443492 h 435"/>
                <a:gd name="T28" fmla="*/ 868202 w 487"/>
                <a:gd name="T29" fmla="*/ 328729 h 435"/>
                <a:gd name="T30" fmla="*/ 828567 w 487"/>
                <a:gd name="T31" fmla="*/ 235362 h 435"/>
                <a:gd name="T32" fmla="*/ 819130 w 487"/>
                <a:gd name="T33" fmla="*/ 141995 h 435"/>
                <a:gd name="T34" fmla="*/ 781382 w 487"/>
                <a:gd name="T35" fmla="*/ 0 h 435"/>
                <a:gd name="T36" fmla="*/ 598305 w 487"/>
                <a:gd name="T37" fmla="*/ 50574 h 435"/>
                <a:gd name="T38" fmla="*/ 583206 w 487"/>
                <a:gd name="T39" fmla="*/ 46683 h 435"/>
                <a:gd name="T40" fmla="*/ 526584 w 487"/>
                <a:gd name="T41" fmla="*/ 93367 h 435"/>
                <a:gd name="T42" fmla="*/ 477511 w 487"/>
                <a:gd name="T43" fmla="*/ 167282 h 435"/>
                <a:gd name="T44" fmla="*/ 471849 w 487"/>
                <a:gd name="T45" fmla="*/ 200350 h 435"/>
                <a:gd name="T46" fmla="*/ 449200 w 487"/>
                <a:gd name="T47" fmla="*/ 233417 h 435"/>
                <a:gd name="T48" fmla="*/ 405790 w 487"/>
                <a:gd name="T49" fmla="*/ 270375 h 435"/>
                <a:gd name="T50" fmla="*/ 424664 w 487"/>
                <a:gd name="T51" fmla="*/ 295662 h 435"/>
                <a:gd name="T52" fmla="*/ 428439 w 487"/>
                <a:gd name="T53" fmla="*/ 276210 h 435"/>
                <a:gd name="T54" fmla="*/ 441651 w 487"/>
                <a:gd name="T55" fmla="*/ 283991 h 435"/>
                <a:gd name="T56" fmla="*/ 434101 w 487"/>
                <a:gd name="T57" fmla="*/ 293717 h 435"/>
                <a:gd name="T58" fmla="*/ 443538 w 487"/>
                <a:gd name="T59" fmla="*/ 295662 h 435"/>
                <a:gd name="T60" fmla="*/ 435989 w 487"/>
                <a:gd name="T61" fmla="*/ 315113 h 435"/>
                <a:gd name="T62" fmla="*/ 428439 w 487"/>
                <a:gd name="T63" fmla="*/ 313168 h 435"/>
                <a:gd name="T64" fmla="*/ 428439 w 487"/>
                <a:gd name="T65" fmla="*/ 322894 h 435"/>
                <a:gd name="T66" fmla="*/ 449200 w 487"/>
                <a:gd name="T67" fmla="*/ 348181 h 435"/>
                <a:gd name="T68" fmla="*/ 449200 w 487"/>
                <a:gd name="T69" fmla="*/ 375413 h 435"/>
                <a:gd name="T70" fmla="*/ 417115 w 487"/>
                <a:gd name="T71" fmla="*/ 389029 h 435"/>
                <a:gd name="T72" fmla="*/ 390691 w 487"/>
                <a:gd name="T73" fmla="*/ 433767 h 435"/>
                <a:gd name="T74" fmla="*/ 360493 w 487"/>
                <a:gd name="T75" fmla="*/ 457108 h 435"/>
                <a:gd name="T76" fmla="*/ 298209 w 487"/>
                <a:gd name="T77" fmla="*/ 460999 h 435"/>
                <a:gd name="T78" fmla="*/ 279335 w 487"/>
                <a:gd name="T79" fmla="*/ 476560 h 435"/>
                <a:gd name="T80" fmla="*/ 247249 w 487"/>
                <a:gd name="T81" fmla="*/ 460999 h 435"/>
                <a:gd name="T82" fmla="*/ 147217 w 487"/>
                <a:gd name="T83" fmla="*/ 472670 h 435"/>
                <a:gd name="T84" fmla="*/ 69834 w 487"/>
                <a:gd name="T85" fmla="*/ 503792 h 435"/>
                <a:gd name="T86" fmla="*/ 73608 w 487"/>
                <a:gd name="T87" fmla="*/ 531024 h 435"/>
                <a:gd name="T88" fmla="*/ 69834 w 487"/>
                <a:gd name="T89" fmla="*/ 544640 h 435"/>
                <a:gd name="T90" fmla="*/ 73608 w 487"/>
                <a:gd name="T91" fmla="*/ 546585 h 435"/>
                <a:gd name="T92" fmla="*/ 86820 w 487"/>
                <a:gd name="T93" fmla="*/ 571872 h 435"/>
                <a:gd name="T94" fmla="*/ 98145 w 487"/>
                <a:gd name="T95" fmla="*/ 571872 h 435"/>
                <a:gd name="T96" fmla="*/ 109469 w 487"/>
                <a:gd name="T97" fmla="*/ 593269 h 435"/>
                <a:gd name="T98" fmla="*/ 107582 w 487"/>
                <a:gd name="T99" fmla="*/ 602994 h 435"/>
                <a:gd name="T100" fmla="*/ 88708 w 487"/>
                <a:gd name="T101" fmla="*/ 616610 h 435"/>
                <a:gd name="T102" fmla="*/ 77383 w 487"/>
                <a:gd name="T103" fmla="*/ 647733 h 435"/>
                <a:gd name="T104" fmla="*/ 0 w 487"/>
                <a:gd name="T105" fmla="*/ 727483 h 4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7"/>
                <a:gd name="T160" fmla="*/ 0 h 435"/>
                <a:gd name="T161" fmla="*/ 487 w 487"/>
                <a:gd name="T162" fmla="*/ 435 h 4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7" h="435">
                  <a:moveTo>
                    <a:pt x="0" y="374"/>
                  </a:moveTo>
                  <a:lnTo>
                    <a:pt x="16" y="398"/>
                  </a:lnTo>
                  <a:lnTo>
                    <a:pt x="332" y="337"/>
                  </a:lnTo>
                  <a:lnTo>
                    <a:pt x="354" y="348"/>
                  </a:lnTo>
                  <a:lnTo>
                    <a:pt x="367" y="374"/>
                  </a:lnTo>
                  <a:lnTo>
                    <a:pt x="397" y="390"/>
                  </a:lnTo>
                  <a:lnTo>
                    <a:pt x="467" y="414"/>
                  </a:lnTo>
                  <a:lnTo>
                    <a:pt x="468" y="423"/>
                  </a:lnTo>
                  <a:lnTo>
                    <a:pt x="474" y="434"/>
                  </a:lnTo>
                  <a:lnTo>
                    <a:pt x="479" y="427"/>
                  </a:lnTo>
                  <a:lnTo>
                    <a:pt x="486" y="408"/>
                  </a:lnTo>
                  <a:lnTo>
                    <a:pt x="486" y="370"/>
                  </a:lnTo>
                  <a:lnTo>
                    <a:pt x="474" y="301"/>
                  </a:lnTo>
                  <a:lnTo>
                    <a:pt x="473" y="228"/>
                  </a:lnTo>
                  <a:lnTo>
                    <a:pt x="460" y="169"/>
                  </a:lnTo>
                  <a:lnTo>
                    <a:pt x="439" y="121"/>
                  </a:lnTo>
                  <a:lnTo>
                    <a:pt x="434" y="73"/>
                  </a:lnTo>
                  <a:lnTo>
                    <a:pt x="414" y="0"/>
                  </a:lnTo>
                  <a:lnTo>
                    <a:pt x="317" y="26"/>
                  </a:lnTo>
                  <a:lnTo>
                    <a:pt x="309" y="24"/>
                  </a:lnTo>
                  <a:lnTo>
                    <a:pt x="279" y="48"/>
                  </a:lnTo>
                  <a:lnTo>
                    <a:pt x="253" y="86"/>
                  </a:lnTo>
                  <a:lnTo>
                    <a:pt x="250" y="103"/>
                  </a:lnTo>
                  <a:lnTo>
                    <a:pt x="238" y="120"/>
                  </a:lnTo>
                  <a:lnTo>
                    <a:pt x="215" y="139"/>
                  </a:lnTo>
                  <a:lnTo>
                    <a:pt x="225" y="152"/>
                  </a:lnTo>
                  <a:lnTo>
                    <a:pt x="227" y="142"/>
                  </a:lnTo>
                  <a:lnTo>
                    <a:pt x="234" y="146"/>
                  </a:lnTo>
                  <a:lnTo>
                    <a:pt x="230" y="151"/>
                  </a:lnTo>
                  <a:lnTo>
                    <a:pt x="235" y="152"/>
                  </a:lnTo>
                  <a:lnTo>
                    <a:pt x="231" y="162"/>
                  </a:lnTo>
                  <a:lnTo>
                    <a:pt x="227" y="161"/>
                  </a:lnTo>
                  <a:lnTo>
                    <a:pt x="227" y="166"/>
                  </a:lnTo>
                  <a:lnTo>
                    <a:pt x="238" y="179"/>
                  </a:lnTo>
                  <a:lnTo>
                    <a:pt x="238" y="193"/>
                  </a:lnTo>
                  <a:lnTo>
                    <a:pt x="221" y="200"/>
                  </a:lnTo>
                  <a:lnTo>
                    <a:pt x="207" y="223"/>
                  </a:lnTo>
                  <a:lnTo>
                    <a:pt x="191" y="235"/>
                  </a:lnTo>
                  <a:lnTo>
                    <a:pt x="158" y="237"/>
                  </a:lnTo>
                  <a:lnTo>
                    <a:pt x="148" y="245"/>
                  </a:lnTo>
                  <a:lnTo>
                    <a:pt x="131" y="237"/>
                  </a:lnTo>
                  <a:lnTo>
                    <a:pt x="78" y="243"/>
                  </a:lnTo>
                  <a:lnTo>
                    <a:pt x="37" y="259"/>
                  </a:lnTo>
                  <a:lnTo>
                    <a:pt x="39" y="273"/>
                  </a:lnTo>
                  <a:lnTo>
                    <a:pt x="37" y="280"/>
                  </a:lnTo>
                  <a:lnTo>
                    <a:pt x="39" y="281"/>
                  </a:lnTo>
                  <a:lnTo>
                    <a:pt x="46" y="294"/>
                  </a:lnTo>
                  <a:lnTo>
                    <a:pt x="52" y="294"/>
                  </a:lnTo>
                  <a:lnTo>
                    <a:pt x="58" y="305"/>
                  </a:lnTo>
                  <a:lnTo>
                    <a:pt x="57" y="310"/>
                  </a:lnTo>
                  <a:lnTo>
                    <a:pt x="47" y="317"/>
                  </a:lnTo>
                  <a:lnTo>
                    <a:pt x="41" y="333"/>
                  </a:lnTo>
                  <a:lnTo>
                    <a:pt x="0" y="374"/>
                  </a:lnTo>
                </a:path>
              </a:pathLst>
            </a:custGeom>
            <a:noFill/>
            <a:ln w="12700" cap="rnd">
              <a:solidFill>
                <a:schemeClr val="tx1"/>
              </a:solidFill>
              <a:round/>
              <a:headEnd/>
              <a:tailEnd/>
            </a:ln>
          </p:spPr>
          <p:txBody>
            <a:bodyPr/>
            <a:lstStyle/>
            <a:p>
              <a:endParaRPr lang="en-US"/>
            </a:p>
          </p:txBody>
        </p:sp>
        <p:sp>
          <p:nvSpPr>
            <p:cNvPr id="95247" name="Freeform 17"/>
            <p:cNvSpPr>
              <a:spLocks/>
            </p:cNvSpPr>
            <p:nvPr/>
          </p:nvSpPr>
          <p:spPr bwMode="auto">
            <a:xfrm>
              <a:off x="7832725" y="2894013"/>
              <a:ext cx="31750" cy="42862"/>
            </a:xfrm>
            <a:custGeom>
              <a:avLst/>
              <a:gdLst>
                <a:gd name="T0" fmla="*/ 0 w 17"/>
                <a:gd name="T1" fmla="*/ 40914 h 22"/>
                <a:gd name="T2" fmla="*/ 1868 w 17"/>
                <a:gd name="T3" fmla="*/ 15586 h 22"/>
                <a:gd name="T4" fmla="*/ 20544 w 17"/>
                <a:gd name="T5" fmla="*/ 0 h 22"/>
                <a:gd name="T6" fmla="*/ 29882 w 17"/>
                <a:gd name="T7" fmla="*/ 7793 h 22"/>
                <a:gd name="T8" fmla="*/ 13074 w 17"/>
                <a:gd name="T9" fmla="*/ 33121 h 22"/>
                <a:gd name="T10" fmla="*/ 0 w 17"/>
                <a:gd name="T11" fmla="*/ 40914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21"/>
                  </a:moveTo>
                  <a:lnTo>
                    <a:pt x="1" y="8"/>
                  </a:lnTo>
                  <a:lnTo>
                    <a:pt x="11" y="0"/>
                  </a:lnTo>
                  <a:lnTo>
                    <a:pt x="16" y="4"/>
                  </a:lnTo>
                  <a:lnTo>
                    <a:pt x="7" y="17"/>
                  </a:lnTo>
                  <a:lnTo>
                    <a:pt x="0" y="21"/>
                  </a:lnTo>
                </a:path>
              </a:pathLst>
            </a:custGeom>
            <a:noFill/>
            <a:ln w="12700" cap="rnd">
              <a:solidFill>
                <a:schemeClr val="tx1"/>
              </a:solidFill>
              <a:round/>
              <a:headEnd/>
              <a:tailEnd/>
            </a:ln>
          </p:spPr>
          <p:txBody>
            <a:bodyPr/>
            <a:lstStyle/>
            <a:p>
              <a:endParaRPr lang="en-US"/>
            </a:p>
          </p:txBody>
        </p:sp>
        <p:sp>
          <p:nvSpPr>
            <p:cNvPr id="95248" name="Freeform 18"/>
            <p:cNvSpPr>
              <a:spLocks/>
            </p:cNvSpPr>
            <p:nvPr/>
          </p:nvSpPr>
          <p:spPr bwMode="auto">
            <a:xfrm>
              <a:off x="7861300" y="2732088"/>
              <a:ext cx="287338" cy="179387"/>
            </a:xfrm>
            <a:custGeom>
              <a:avLst/>
              <a:gdLst>
                <a:gd name="T0" fmla="*/ 0 w 153"/>
                <a:gd name="T1" fmla="*/ 159888 h 92"/>
                <a:gd name="T2" fmla="*/ 5634 w 153"/>
                <a:gd name="T3" fmla="*/ 175487 h 92"/>
                <a:gd name="T4" fmla="*/ 15024 w 153"/>
                <a:gd name="T5" fmla="*/ 177437 h 92"/>
                <a:gd name="T6" fmla="*/ 24414 w 153"/>
                <a:gd name="T7" fmla="*/ 159888 h 92"/>
                <a:gd name="T8" fmla="*/ 33804 w 153"/>
                <a:gd name="T9" fmla="*/ 155989 h 92"/>
                <a:gd name="T10" fmla="*/ 39439 w 153"/>
                <a:gd name="T11" fmla="*/ 161838 h 92"/>
                <a:gd name="T12" fmla="*/ 20658 w 153"/>
                <a:gd name="T13" fmla="*/ 177437 h 92"/>
                <a:gd name="T14" fmla="*/ 46951 w 153"/>
                <a:gd name="T15" fmla="*/ 165738 h 92"/>
                <a:gd name="T16" fmla="*/ 48829 w 153"/>
                <a:gd name="T17" fmla="*/ 159888 h 92"/>
                <a:gd name="T18" fmla="*/ 88267 w 153"/>
                <a:gd name="T19" fmla="*/ 142340 h 92"/>
                <a:gd name="T20" fmla="*/ 118316 w 153"/>
                <a:gd name="T21" fmla="*/ 115042 h 92"/>
                <a:gd name="T22" fmla="*/ 157754 w 153"/>
                <a:gd name="T23" fmla="*/ 101393 h 92"/>
                <a:gd name="T24" fmla="*/ 185925 w 153"/>
                <a:gd name="T25" fmla="*/ 85794 h 92"/>
                <a:gd name="T26" fmla="*/ 185925 w 153"/>
                <a:gd name="T27" fmla="*/ 87744 h 92"/>
                <a:gd name="T28" fmla="*/ 127706 w 153"/>
                <a:gd name="T29" fmla="*/ 134540 h 92"/>
                <a:gd name="T30" fmla="*/ 114560 w 153"/>
                <a:gd name="T31" fmla="*/ 138440 h 92"/>
                <a:gd name="T32" fmla="*/ 123950 w 153"/>
                <a:gd name="T33" fmla="*/ 138440 h 92"/>
                <a:gd name="T34" fmla="*/ 142730 w 153"/>
                <a:gd name="T35" fmla="*/ 128691 h 92"/>
                <a:gd name="T36" fmla="*/ 229119 w 153"/>
                <a:gd name="T37" fmla="*/ 60446 h 92"/>
                <a:gd name="T38" fmla="*/ 242265 w 153"/>
                <a:gd name="T39" fmla="*/ 48746 h 92"/>
                <a:gd name="T40" fmla="*/ 281704 w 153"/>
                <a:gd name="T41" fmla="*/ 11699 h 92"/>
                <a:gd name="T42" fmla="*/ 285460 w 153"/>
                <a:gd name="T43" fmla="*/ 3900 h 92"/>
                <a:gd name="T44" fmla="*/ 276070 w 153"/>
                <a:gd name="T45" fmla="*/ 3900 h 92"/>
                <a:gd name="T46" fmla="*/ 261046 w 153"/>
                <a:gd name="T47" fmla="*/ 23398 h 92"/>
                <a:gd name="T48" fmla="*/ 247899 w 153"/>
                <a:gd name="T49" fmla="*/ 21448 h 92"/>
                <a:gd name="T50" fmla="*/ 229119 w 153"/>
                <a:gd name="T51" fmla="*/ 29248 h 92"/>
                <a:gd name="T52" fmla="*/ 223485 w 153"/>
                <a:gd name="T53" fmla="*/ 29248 h 92"/>
                <a:gd name="T54" fmla="*/ 204705 w 153"/>
                <a:gd name="T55" fmla="*/ 70195 h 92"/>
                <a:gd name="T56" fmla="*/ 199071 w 153"/>
                <a:gd name="T57" fmla="*/ 60446 h 92"/>
                <a:gd name="T58" fmla="*/ 185925 w 153"/>
                <a:gd name="T59" fmla="*/ 60446 h 92"/>
                <a:gd name="T60" fmla="*/ 212217 w 153"/>
                <a:gd name="T61" fmla="*/ 29248 h 92"/>
                <a:gd name="T62" fmla="*/ 208461 w 153"/>
                <a:gd name="T63" fmla="*/ 23398 h 92"/>
                <a:gd name="T64" fmla="*/ 229119 w 153"/>
                <a:gd name="T65" fmla="*/ 0 h 92"/>
                <a:gd name="T66" fmla="*/ 221607 w 153"/>
                <a:gd name="T67" fmla="*/ 1950 h 92"/>
                <a:gd name="T68" fmla="*/ 180290 w 153"/>
                <a:gd name="T69" fmla="*/ 48746 h 92"/>
                <a:gd name="T70" fmla="*/ 138974 w 153"/>
                <a:gd name="T71" fmla="*/ 64345 h 92"/>
                <a:gd name="T72" fmla="*/ 112682 w 153"/>
                <a:gd name="T73" fmla="*/ 68245 h 92"/>
                <a:gd name="T74" fmla="*/ 108926 w 153"/>
                <a:gd name="T75" fmla="*/ 79944 h 92"/>
                <a:gd name="T76" fmla="*/ 76999 w 153"/>
                <a:gd name="T77" fmla="*/ 89694 h 92"/>
                <a:gd name="T78" fmla="*/ 67609 w 153"/>
                <a:gd name="T79" fmla="*/ 85794 h 92"/>
                <a:gd name="T80" fmla="*/ 67609 w 153"/>
                <a:gd name="T81" fmla="*/ 95543 h 92"/>
                <a:gd name="T82" fmla="*/ 52585 w 153"/>
                <a:gd name="T83" fmla="*/ 95543 h 92"/>
                <a:gd name="T84" fmla="*/ 46951 w 153"/>
                <a:gd name="T85" fmla="*/ 103343 h 92"/>
                <a:gd name="T86" fmla="*/ 45073 w 153"/>
                <a:gd name="T87" fmla="*/ 115042 h 92"/>
                <a:gd name="T88" fmla="*/ 39439 w 153"/>
                <a:gd name="T89" fmla="*/ 111142 h 92"/>
                <a:gd name="T90" fmla="*/ 33804 w 153"/>
                <a:gd name="T91" fmla="*/ 128691 h 92"/>
                <a:gd name="T92" fmla="*/ 11268 w 153"/>
                <a:gd name="T93" fmla="*/ 134540 h 92"/>
                <a:gd name="T94" fmla="*/ 7512 w 153"/>
                <a:gd name="T95" fmla="*/ 146239 h 92"/>
                <a:gd name="T96" fmla="*/ 0 w 153"/>
                <a:gd name="T97" fmla="*/ 159888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3"/>
                <a:gd name="T148" fmla="*/ 0 h 92"/>
                <a:gd name="T149" fmla="*/ 153 w 153"/>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3" h="92">
                  <a:moveTo>
                    <a:pt x="0" y="82"/>
                  </a:moveTo>
                  <a:lnTo>
                    <a:pt x="3" y="90"/>
                  </a:lnTo>
                  <a:lnTo>
                    <a:pt x="8" y="91"/>
                  </a:lnTo>
                  <a:lnTo>
                    <a:pt x="13" y="82"/>
                  </a:lnTo>
                  <a:lnTo>
                    <a:pt x="18" y="80"/>
                  </a:lnTo>
                  <a:lnTo>
                    <a:pt x="21" y="83"/>
                  </a:lnTo>
                  <a:lnTo>
                    <a:pt x="11" y="91"/>
                  </a:lnTo>
                  <a:lnTo>
                    <a:pt x="25" y="85"/>
                  </a:lnTo>
                  <a:lnTo>
                    <a:pt x="26" y="82"/>
                  </a:lnTo>
                  <a:lnTo>
                    <a:pt x="47" y="73"/>
                  </a:lnTo>
                  <a:lnTo>
                    <a:pt x="63" y="59"/>
                  </a:lnTo>
                  <a:lnTo>
                    <a:pt x="84" y="52"/>
                  </a:lnTo>
                  <a:lnTo>
                    <a:pt x="99" y="44"/>
                  </a:lnTo>
                  <a:lnTo>
                    <a:pt x="99" y="45"/>
                  </a:lnTo>
                  <a:lnTo>
                    <a:pt x="68" y="69"/>
                  </a:lnTo>
                  <a:lnTo>
                    <a:pt x="61" y="71"/>
                  </a:lnTo>
                  <a:lnTo>
                    <a:pt x="66" y="71"/>
                  </a:lnTo>
                  <a:lnTo>
                    <a:pt x="76" y="66"/>
                  </a:lnTo>
                  <a:lnTo>
                    <a:pt x="122" y="31"/>
                  </a:lnTo>
                  <a:lnTo>
                    <a:pt x="129" y="25"/>
                  </a:lnTo>
                  <a:lnTo>
                    <a:pt x="150" y="6"/>
                  </a:lnTo>
                  <a:lnTo>
                    <a:pt x="152" y="2"/>
                  </a:lnTo>
                  <a:lnTo>
                    <a:pt x="147" y="2"/>
                  </a:lnTo>
                  <a:lnTo>
                    <a:pt x="139" y="12"/>
                  </a:lnTo>
                  <a:lnTo>
                    <a:pt x="132" y="11"/>
                  </a:lnTo>
                  <a:lnTo>
                    <a:pt x="122" y="15"/>
                  </a:lnTo>
                  <a:lnTo>
                    <a:pt x="119" y="15"/>
                  </a:lnTo>
                  <a:lnTo>
                    <a:pt x="109" y="36"/>
                  </a:lnTo>
                  <a:lnTo>
                    <a:pt x="106" y="31"/>
                  </a:lnTo>
                  <a:lnTo>
                    <a:pt x="99" y="31"/>
                  </a:lnTo>
                  <a:lnTo>
                    <a:pt x="113" y="15"/>
                  </a:lnTo>
                  <a:lnTo>
                    <a:pt x="111" y="12"/>
                  </a:lnTo>
                  <a:lnTo>
                    <a:pt x="122" y="0"/>
                  </a:lnTo>
                  <a:lnTo>
                    <a:pt x="118" y="1"/>
                  </a:lnTo>
                  <a:lnTo>
                    <a:pt x="96" y="25"/>
                  </a:lnTo>
                  <a:lnTo>
                    <a:pt x="74" y="33"/>
                  </a:lnTo>
                  <a:lnTo>
                    <a:pt x="60" y="35"/>
                  </a:lnTo>
                  <a:lnTo>
                    <a:pt x="58" y="41"/>
                  </a:lnTo>
                  <a:lnTo>
                    <a:pt x="41" y="46"/>
                  </a:lnTo>
                  <a:lnTo>
                    <a:pt x="36" y="44"/>
                  </a:lnTo>
                  <a:lnTo>
                    <a:pt x="36" y="49"/>
                  </a:lnTo>
                  <a:lnTo>
                    <a:pt x="28" y="49"/>
                  </a:lnTo>
                  <a:lnTo>
                    <a:pt x="25" y="53"/>
                  </a:lnTo>
                  <a:lnTo>
                    <a:pt x="24" y="59"/>
                  </a:lnTo>
                  <a:lnTo>
                    <a:pt x="21" y="57"/>
                  </a:lnTo>
                  <a:lnTo>
                    <a:pt x="18" y="66"/>
                  </a:lnTo>
                  <a:lnTo>
                    <a:pt x="6" y="69"/>
                  </a:lnTo>
                  <a:lnTo>
                    <a:pt x="4" y="75"/>
                  </a:lnTo>
                  <a:lnTo>
                    <a:pt x="0" y="82"/>
                  </a:lnTo>
                </a:path>
              </a:pathLst>
            </a:custGeom>
            <a:noFill/>
            <a:ln w="12700" cap="rnd">
              <a:solidFill>
                <a:schemeClr val="tx1"/>
              </a:solidFill>
              <a:round/>
              <a:headEnd/>
              <a:tailEnd/>
            </a:ln>
          </p:spPr>
          <p:txBody>
            <a:bodyPr/>
            <a:lstStyle/>
            <a:p>
              <a:endParaRPr lang="en-US"/>
            </a:p>
          </p:txBody>
        </p:sp>
        <p:sp>
          <p:nvSpPr>
            <p:cNvPr id="95249" name="Freeform 19"/>
            <p:cNvSpPr>
              <a:spLocks/>
            </p:cNvSpPr>
            <p:nvPr/>
          </p:nvSpPr>
          <p:spPr bwMode="auto">
            <a:xfrm>
              <a:off x="7874000" y="2552700"/>
              <a:ext cx="263525" cy="260350"/>
            </a:xfrm>
            <a:custGeom>
              <a:avLst/>
              <a:gdLst>
                <a:gd name="T0" fmla="*/ 0 w 140"/>
                <a:gd name="T1" fmla="*/ 50516 h 134"/>
                <a:gd name="T2" fmla="*/ 22588 w 140"/>
                <a:gd name="T3" fmla="*/ 184576 h 134"/>
                <a:gd name="T4" fmla="*/ 22588 w 140"/>
                <a:gd name="T5" fmla="*/ 258407 h 134"/>
                <a:gd name="T6" fmla="*/ 39529 w 140"/>
                <a:gd name="T7" fmla="*/ 252578 h 134"/>
                <a:gd name="T8" fmla="*/ 54587 w 140"/>
                <a:gd name="T9" fmla="*/ 231206 h 134"/>
                <a:gd name="T10" fmla="*/ 92234 w 140"/>
                <a:gd name="T11" fmla="*/ 209834 h 134"/>
                <a:gd name="T12" fmla="*/ 109175 w 140"/>
                <a:gd name="T13" fmla="*/ 178748 h 134"/>
                <a:gd name="T14" fmla="*/ 122351 w 140"/>
                <a:gd name="T15" fmla="*/ 184576 h 134"/>
                <a:gd name="T16" fmla="*/ 148703 w 140"/>
                <a:gd name="T17" fmla="*/ 172919 h 134"/>
                <a:gd name="T18" fmla="*/ 188232 w 140"/>
                <a:gd name="T19" fmla="*/ 165147 h 134"/>
                <a:gd name="T20" fmla="*/ 190114 w 140"/>
                <a:gd name="T21" fmla="*/ 151547 h 134"/>
                <a:gd name="T22" fmla="*/ 205173 w 140"/>
                <a:gd name="T23" fmla="*/ 161262 h 134"/>
                <a:gd name="T24" fmla="*/ 216467 w 140"/>
                <a:gd name="T25" fmla="*/ 147661 h 134"/>
                <a:gd name="T26" fmla="*/ 239055 w 140"/>
                <a:gd name="T27" fmla="*/ 141832 h 134"/>
                <a:gd name="T28" fmla="*/ 261643 w 140"/>
                <a:gd name="T29" fmla="*/ 130175 h 134"/>
                <a:gd name="T30" fmla="*/ 240937 w 140"/>
                <a:gd name="T31" fmla="*/ 0 h 134"/>
                <a:gd name="T32" fmla="*/ 0 w 140"/>
                <a:gd name="T33" fmla="*/ 50516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0"/>
                <a:gd name="T52" fmla="*/ 0 h 134"/>
                <a:gd name="T53" fmla="*/ 140 w 140"/>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0" h="134">
                  <a:moveTo>
                    <a:pt x="0" y="26"/>
                  </a:moveTo>
                  <a:lnTo>
                    <a:pt x="12" y="95"/>
                  </a:lnTo>
                  <a:lnTo>
                    <a:pt x="12" y="133"/>
                  </a:lnTo>
                  <a:lnTo>
                    <a:pt x="21" y="130"/>
                  </a:lnTo>
                  <a:lnTo>
                    <a:pt x="29" y="119"/>
                  </a:lnTo>
                  <a:lnTo>
                    <a:pt x="49" y="108"/>
                  </a:lnTo>
                  <a:lnTo>
                    <a:pt x="58" y="92"/>
                  </a:lnTo>
                  <a:lnTo>
                    <a:pt x="65" y="95"/>
                  </a:lnTo>
                  <a:lnTo>
                    <a:pt x="79" y="89"/>
                  </a:lnTo>
                  <a:lnTo>
                    <a:pt x="100" y="85"/>
                  </a:lnTo>
                  <a:lnTo>
                    <a:pt x="101" y="78"/>
                  </a:lnTo>
                  <a:lnTo>
                    <a:pt x="109" y="83"/>
                  </a:lnTo>
                  <a:lnTo>
                    <a:pt x="115" y="76"/>
                  </a:lnTo>
                  <a:lnTo>
                    <a:pt x="127" y="73"/>
                  </a:lnTo>
                  <a:lnTo>
                    <a:pt x="139" y="67"/>
                  </a:lnTo>
                  <a:lnTo>
                    <a:pt x="128" y="0"/>
                  </a:lnTo>
                  <a:lnTo>
                    <a:pt x="0" y="26"/>
                  </a:lnTo>
                </a:path>
              </a:pathLst>
            </a:custGeom>
            <a:noFill/>
            <a:ln w="12700" cap="rnd">
              <a:solidFill>
                <a:schemeClr val="tx1"/>
              </a:solidFill>
              <a:round/>
              <a:headEnd/>
              <a:tailEnd/>
            </a:ln>
          </p:spPr>
          <p:txBody>
            <a:bodyPr/>
            <a:lstStyle/>
            <a:p>
              <a:endParaRPr lang="en-US"/>
            </a:p>
          </p:txBody>
        </p:sp>
        <p:sp>
          <p:nvSpPr>
            <p:cNvPr id="95250" name="Freeform 20"/>
            <p:cNvSpPr>
              <a:spLocks/>
            </p:cNvSpPr>
            <p:nvPr/>
          </p:nvSpPr>
          <p:spPr bwMode="auto">
            <a:xfrm>
              <a:off x="7642225" y="3106738"/>
              <a:ext cx="161925" cy="274637"/>
            </a:xfrm>
            <a:custGeom>
              <a:avLst/>
              <a:gdLst>
                <a:gd name="T0" fmla="*/ 0 w 86"/>
                <a:gd name="T1" fmla="*/ 27077 h 142"/>
                <a:gd name="T2" fmla="*/ 22594 w 86"/>
                <a:gd name="T3" fmla="*/ 0 h 142"/>
                <a:gd name="T4" fmla="*/ 52720 w 86"/>
                <a:gd name="T5" fmla="*/ 0 h 142"/>
                <a:gd name="T6" fmla="*/ 43306 w 86"/>
                <a:gd name="T7" fmla="*/ 29011 h 142"/>
                <a:gd name="T8" fmla="*/ 35774 w 86"/>
                <a:gd name="T9" fmla="*/ 38681 h 142"/>
                <a:gd name="T10" fmla="*/ 41423 w 86"/>
                <a:gd name="T11" fmla="*/ 69626 h 142"/>
                <a:gd name="T12" fmla="*/ 56485 w 86"/>
                <a:gd name="T13" fmla="*/ 88967 h 142"/>
                <a:gd name="T14" fmla="*/ 77197 w 86"/>
                <a:gd name="T15" fmla="*/ 112176 h 142"/>
                <a:gd name="T16" fmla="*/ 86611 w 86"/>
                <a:gd name="T17" fmla="*/ 143121 h 142"/>
                <a:gd name="T18" fmla="*/ 101674 w 86"/>
                <a:gd name="T19" fmla="*/ 168264 h 142"/>
                <a:gd name="T20" fmla="*/ 120502 w 86"/>
                <a:gd name="T21" fmla="*/ 179868 h 142"/>
                <a:gd name="T22" fmla="*/ 144979 w 86"/>
                <a:gd name="T23" fmla="*/ 189538 h 142"/>
                <a:gd name="T24" fmla="*/ 156276 w 86"/>
                <a:gd name="T25" fmla="*/ 216615 h 142"/>
                <a:gd name="T26" fmla="*/ 135565 w 86"/>
                <a:gd name="T27" fmla="*/ 235956 h 142"/>
                <a:gd name="T28" fmla="*/ 156276 w 86"/>
                <a:gd name="T29" fmla="*/ 232088 h 142"/>
                <a:gd name="T30" fmla="*/ 160042 w 86"/>
                <a:gd name="T31" fmla="*/ 253362 h 142"/>
                <a:gd name="T32" fmla="*/ 122385 w 86"/>
                <a:gd name="T33" fmla="*/ 263033 h 142"/>
                <a:gd name="T34" fmla="*/ 64017 w 86"/>
                <a:gd name="T35" fmla="*/ 272703 h 142"/>
                <a:gd name="T36" fmla="*/ 60251 w 86"/>
                <a:gd name="T37" fmla="*/ 253362 h 142"/>
                <a:gd name="T38" fmla="*/ 0 w 86"/>
                <a:gd name="T39" fmla="*/ 27077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142"/>
                <a:gd name="T62" fmla="*/ 86 w 86"/>
                <a:gd name="T63" fmla="*/ 142 h 1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142">
                  <a:moveTo>
                    <a:pt x="0" y="14"/>
                  </a:moveTo>
                  <a:lnTo>
                    <a:pt x="12" y="0"/>
                  </a:lnTo>
                  <a:lnTo>
                    <a:pt x="28" y="0"/>
                  </a:lnTo>
                  <a:lnTo>
                    <a:pt x="23" y="15"/>
                  </a:lnTo>
                  <a:lnTo>
                    <a:pt x="19" y="20"/>
                  </a:lnTo>
                  <a:lnTo>
                    <a:pt x="22" y="36"/>
                  </a:lnTo>
                  <a:lnTo>
                    <a:pt x="30" y="46"/>
                  </a:lnTo>
                  <a:lnTo>
                    <a:pt x="41" y="58"/>
                  </a:lnTo>
                  <a:lnTo>
                    <a:pt x="46" y="74"/>
                  </a:lnTo>
                  <a:lnTo>
                    <a:pt x="54" y="87"/>
                  </a:lnTo>
                  <a:lnTo>
                    <a:pt x="64" y="93"/>
                  </a:lnTo>
                  <a:lnTo>
                    <a:pt x="77" y="98"/>
                  </a:lnTo>
                  <a:lnTo>
                    <a:pt x="83" y="112"/>
                  </a:lnTo>
                  <a:lnTo>
                    <a:pt x="72" y="122"/>
                  </a:lnTo>
                  <a:lnTo>
                    <a:pt x="83" y="120"/>
                  </a:lnTo>
                  <a:lnTo>
                    <a:pt x="85" y="131"/>
                  </a:lnTo>
                  <a:lnTo>
                    <a:pt x="65" y="136"/>
                  </a:lnTo>
                  <a:lnTo>
                    <a:pt x="34" y="141"/>
                  </a:lnTo>
                  <a:lnTo>
                    <a:pt x="32" y="131"/>
                  </a:lnTo>
                  <a:lnTo>
                    <a:pt x="0" y="14"/>
                  </a:lnTo>
                </a:path>
              </a:pathLst>
            </a:custGeom>
            <a:noFill/>
            <a:ln w="12700" cap="rnd">
              <a:solidFill>
                <a:schemeClr val="tx1"/>
              </a:solidFill>
              <a:round/>
              <a:headEnd/>
              <a:tailEnd/>
            </a:ln>
          </p:spPr>
          <p:txBody>
            <a:bodyPr/>
            <a:lstStyle/>
            <a:p>
              <a:endParaRPr lang="en-US"/>
            </a:p>
          </p:txBody>
        </p:sp>
        <p:sp>
          <p:nvSpPr>
            <p:cNvPr id="95251" name="Freeform 21"/>
            <p:cNvSpPr>
              <a:spLocks/>
            </p:cNvSpPr>
            <p:nvPr/>
          </p:nvSpPr>
          <p:spPr bwMode="auto">
            <a:xfrm>
              <a:off x="7477125" y="3319463"/>
              <a:ext cx="31750" cy="38100"/>
            </a:xfrm>
            <a:custGeom>
              <a:avLst/>
              <a:gdLst>
                <a:gd name="T0" fmla="*/ 0 w 17"/>
                <a:gd name="T1" fmla="*/ 10026 h 19"/>
                <a:gd name="T2" fmla="*/ 18676 w 17"/>
                <a:gd name="T3" fmla="*/ 0 h 19"/>
                <a:gd name="T4" fmla="*/ 29882 w 17"/>
                <a:gd name="T5" fmla="*/ 20053 h 19"/>
                <a:gd name="T6" fmla="*/ 20544 w 17"/>
                <a:gd name="T7" fmla="*/ 36095 h 19"/>
                <a:gd name="T8" fmla="*/ 0 w 17"/>
                <a:gd name="T9" fmla="*/ 10026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5"/>
                  </a:moveTo>
                  <a:lnTo>
                    <a:pt x="10" y="0"/>
                  </a:lnTo>
                  <a:lnTo>
                    <a:pt x="16" y="10"/>
                  </a:lnTo>
                  <a:lnTo>
                    <a:pt x="11" y="18"/>
                  </a:lnTo>
                  <a:lnTo>
                    <a:pt x="0" y="5"/>
                  </a:lnTo>
                </a:path>
              </a:pathLst>
            </a:custGeom>
            <a:noFill/>
            <a:ln w="12700" cap="rnd">
              <a:solidFill>
                <a:schemeClr val="tx1"/>
              </a:solidFill>
              <a:round/>
              <a:headEnd/>
              <a:tailEnd/>
            </a:ln>
          </p:spPr>
          <p:txBody>
            <a:bodyPr/>
            <a:lstStyle/>
            <a:p>
              <a:endParaRPr lang="en-US"/>
            </a:p>
          </p:txBody>
        </p:sp>
        <p:sp>
          <p:nvSpPr>
            <p:cNvPr id="17427" name="Freeform 22"/>
            <p:cNvSpPr>
              <a:spLocks/>
            </p:cNvSpPr>
            <p:nvPr/>
          </p:nvSpPr>
          <p:spPr bwMode="auto">
            <a:xfrm>
              <a:off x="5854451" y="2940627"/>
              <a:ext cx="482373" cy="851255"/>
            </a:xfrm>
            <a:custGeom>
              <a:avLst/>
              <a:gdLst>
                <a:gd name="T0" fmla="*/ 0 w 256"/>
                <a:gd name="T1" fmla="*/ 425 h 437"/>
                <a:gd name="T2" fmla="*/ 7 w 256"/>
                <a:gd name="T3" fmla="*/ 436 h 437"/>
                <a:gd name="T4" fmla="*/ 16 w 256"/>
                <a:gd name="T5" fmla="*/ 424 h 437"/>
                <a:gd name="T6" fmla="*/ 52 w 256"/>
                <a:gd name="T7" fmla="*/ 417 h 437"/>
                <a:gd name="T8" fmla="*/ 64 w 256"/>
                <a:gd name="T9" fmla="*/ 421 h 437"/>
                <a:gd name="T10" fmla="*/ 104 w 256"/>
                <a:gd name="T11" fmla="*/ 407 h 437"/>
                <a:gd name="T12" fmla="*/ 118 w 256"/>
                <a:gd name="T13" fmla="*/ 420 h 437"/>
                <a:gd name="T14" fmla="*/ 131 w 256"/>
                <a:gd name="T15" fmla="*/ 390 h 437"/>
                <a:gd name="T16" fmla="*/ 144 w 256"/>
                <a:gd name="T17" fmla="*/ 382 h 437"/>
                <a:gd name="T18" fmla="*/ 172 w 256"/>
                <a:gd name="T19" fmla="*/ 399 h 437"/>
                <a:gd name="T20" fmla="*/ 176 w 256"/>
                <a:gd name="T21" fmla="*/ 381 h 437"/>
                <a:gd name="T22" fmla="*/ 208 w 256"/>
                <a:gd name="T23" fmla="*/ 342 h 437"/>
                <a:gd name="T24" fmla="*/ 213 w 256"/>
                <a:gd name="T25" fmla="*/ 318 h 437"/>
                <a:gd name="T26" fmla="*/ 226 w 256"/>
                <a:gd name="T27" fmla="*/ 321 h 437"/>
                <a:gd name="T28" fmla="*/ 255 w 256"/>
                <a:gd name="T29" fmla="*/ 301 h 437"/>
                <a:gd name="T30" fmla="*/ 247 w 256"/>
                <a:gd name="T31" fmla="*/ 285 h 437"/>
                <a:gd name="T32" fmla="*/ 251 w 256"/>
                <a:gd name="T33" fmla="*/ 275 h 437"/>
                <a:gd name="T34" fmla="*/ 221 w 256"/>
                <a:gd name="T35" fmla="*/ 7 h 437"/>
                <a:gd name="T36" fmla="*/ 218 w 256"/>
                <a:gd name="T37" fmla="*/ 0 h 437"/>
                <a:gd name="T38" fmla="*/ 68 w 256"/>
                <a:gd name="T39" fmla="*/ 17 h 437"/>
                <a:gd name="T40" fmla="*/ 37 w 256"/>
                <a:gd name="T41" fmla="*/ 34 h 437"/>
                <a:gd name="T42" fmla="*/ 13 w 256"/>
                <a:gd name="T43" fmla="*/ 25 h 437"/>
                <a:gd name="T44" fmla="*/ 32 w 256"/>
                <a:gd name="T45" fmla="*/ 246 h 437"/>
                <a:gd name="T46" fmla="*/ 27 w 256"/>
                <a:gd name="T47" fmla="*/ 291 h 437"/>
                <a:gd name="T48" fmla="*/ 36 w 256"/>
                <a:gd name="T49" fmla="*/ 318 h 437"/>
                <a:gd name="T50" fmla="*/ 26 w 256"/>
                <a:gd name="T51" fmla="*/ 367 h 437"/>
                <a:gd name="T52" fmla="*/ 9 w 256"/>
                <a:gd name="T53" fmla="*/ 390 h 437"/>
                <a:gd name="T54" fmla="*/ 0 w 256"/>
                <a:gd name="T55" fmla="*/ 425 h 4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6"/>
                <a:gd name="T85" fmla="*/ 0 h 437"/>
                <a:gd name="T86" fmla="*/ 256 w 256"/>
                <a:gd name="T87" fmla="*/ 437 h 4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6" h="437">
                  <a:moveTo>
                    <a:pt x="0" y="425"/>
                  </a:moveTo>
                  <a:lnTo>
                    <a:pt x="7" y="436"/>
                  </a:lnTo>
                  <a:lnTo>
                    <a:pt x="16" y="424"/>
                  </a:lnTo>
                  <a:lnTo>
                    <a:pt x="52" y="417"/>
                  </a:lnTo>
                  <a:lnTo>
                    <a:pt x="64" y="421"/>
                  </a:lnTo>
                  <a:lnTo>
                    <a:pt x="104" y="407"/>
                  </a:lnTo>
                  <a:lnTo>
                    <a:pt x="118" y="420"/>
                  </a:lnTo>
                  <a:lnTo>
                    <a:pt x="131" y="390"/>
                  </a:lnTo>
                  <a:lnTo>
                    <a:pt x="144" y="382"/>
                  </a:lnTo>
                  <a:lnTo>
                    <a:pt x="172" y="399"/>
                  </a:lnTo>
                  <a:lnTo>
                    <a:pt x="176" y="381"/>
                  </a:lnTo>
                  <a:lnTo>
                    <a:pt x="208" y="342"/>
                  </a:lnTo>
                  <a:lnTo>
                    <a:pt x="213" y="318"/>
                  </a:lnTo>
                  <a:lnTo>
                    <a:pt x="226" y="321"/>
                  </a:lnTo>
                  <a:lnTo>
                    <a:pt x="255" y="301"/>
                  </a:lnTo>
                  <a:lnTo>
                    <a:pt x="247" y="285"/>
                  </a:lnTo>
                  <a:lnTo>
                    <a:pt x="251" y="275"/>
                  </a:lnTo>
                  <a:lnTo>
                    <a:pt x="221" y="7"/>
                  </a:lnTo>
                  <a:lnTo>
                    <a:pt x="218" y="0"/>
                  </a:lnTo>
                  <a:lnTo>
                    <a:pt x="68" y="17"/>
                  </a:lnTo>
                  <a:lnTo>
                    <a:pt x="37" y="34"/>
                  </a:lnTo>
                  <a:lnTo>
                    <a:pt x="13" y="25"/>
                  </a:lnTo>
                  <a:lnTo>
                    <a:pt x="32" y="246"/>
                  </a:lnTo>
                  <a:lnTo>
                    <a:pt x="27" y="291"/>
                  </a:lnTo>
                  <a:lnTo>
                    <a:pt x="36" y="318"/>
                  </a:lnTo>
                  <a:lnTo>
                    <a:pt x="26" y="367"/>
                  </a:lnTo>
                  <a:lnTo>
                    <a:pt x="9" y="390"/>
                  </a:lnTo>
                  <a:lnTo>
                    <a:pt x="0" y="425"/>
                  </a:lnTo>
                </a:path>
              </a:pathLst>
            </a:custGeom>
            <a:solidFill>
              <a:schemeClr val="accent4">
                <a:lumMod val="75000"/>
              </a:schemeClr>
            </a:solidFill>
            <a:ln w="12700" cap="rnd">
              <a:solidFill>
                <a:schemeClr val="tx1"/>
              </a:solidFill>
              <a:round/>
              <a:headEnd/>
              <a:tailEnd/>
            </a:ln>
          </p:spPr>
          <p:txBody>
            <a:bodyPr/>
            <a:lstStyle/>
            <a:p>
              <a:pPr fontAlgn="auto">
                <a:spcBef>
                  <a:spcPts val="0"/>
                </a:spcBef>
                <a:spcAft>
                  <a:spcPts val="0"/>
                </a:spcAft>
                <a:defRPr/>
              </a:pPr>
              <a:endParaRPr lang="en-US">
                <a:latin typeface="+mn-lt"/>
              </a:endParaRPr>
            </a:p>
          </p:txBody>
        </p:sp>
        <p:sp>
          <p:nvSpPr>
            <p:cNvPr id="19479" name="Freeform 23"/>
            <p:cNvSpPr>
              <a:spLocks/>
            </p:cNvSpPr>
            <p:nvPr/>
          </p:nvSpPr>
          <p:spPr bwMode="auto">
            <a:xfrm>
              <a:off x="5676225" y="3472925"/>
              <a:ext cx="1123597" cy="593555"/>
            </a:xfrm>
            <a:custGeom>
              <a:avLst/>
              <a:gdLst/>
              <a:ahLst/>
              <a:cxnLst>
                <a:cxn ang="0">
                  <a:pos x="0" y="304"/>
                </a:cxn>
                <a:cxn ang="0">
                  <a:pos x="6" y="288"/>
                </a:cxn>
                <a:cxn ang="0">
                  <a:pos x="17" y="287"/>
                </a:cxn>
                <a:cxn ang="0">
                  <a:pos x="21" y="253"/>
                </a:cxn>
                <a:cxn ang="0">
                  <a:pos x="13" y="252"/>
                </a:cxn>
                <a:cxn ang="0">
                  <a:pos x="12" y="244"/>
                </a:cxn>
                <a:cxn ang="0">
                  <a:pos x="31" y="224"/>
                </a:cxn>
                <a:cxn ang="0">
                  <a:pos x="69" y="239"/>
                </a:cxn>
                <a:cxn ang="0">
                  <a:pos x="73" y="202"/>
                </a:cxn>
                <a:cxn ang="0">
                  <a:pos x="100" y="193"/>
                </a:cxn>
                <a:cxn ang="0">
                  <a:pos x="96" y="184"/>
                </a:cxn>
                <a:cxn ang="0">
                  <a:pos x="102" y="162"/>
                </a:cxn>
                <a:cxn ang="0">
                  <a:pos x="111" y="150"/>
                </a:cxn>
                <a:cxn ang="0">
                  <a:pos x="147" y="143"/>
                </a:cxn>
                <a:cxn ang="0">
                  <a:pos x="159" y="147"/>
                </a:cxn>
                <a:cxn ang="0">
                  <a:pos x="199" y="133"/>
                </a:cxn>
                <a:cxn ang="0">
                  <a:pos x="213" y="146"/>
                </a:cxn>
                <a:cxn ang="0">
                  <a:pos x="226" y="116"/>
                </a:cxn>
                <a:cxn ang="0">
                  <a:pos x="239" y="108"/>
                </a:cxn>
                <a:cxn ang="0">
                  <a:pos x="267" y="125"/>
                </a:cxn>
                <a:cxn ang="0">
                  <a:pos x="271" y="107"/>
                </a:cxn>
                <a:cxn ang="0">
                  <a:pos x="303" y="68"/>
                </a:cxn>
                <a:cxn ang="0">
                  <a:pos x="308" y="44"/>
                </a:cxn>
                <a:cxn ang="0">
                  <a:pos x="321" y="47"/>
                </a:cxn>
                <a:cxn ang="0">
                  <a:pos x="350" y="27"/>
                </a:cxn>
                <a:cxn ang="0">
                  <a:pos x="342" y="11"/>
                </a:cxn>
                <a:cxn ang="0">
                  <a:pos x="346" y="1"/>
                </a:cxn>
                <a:cxn ang="0">
                  <a:pos x="370" y="0"/>
                </a:cxn>
                <a:cxn ang="0">
                  <a:pos x="387" y="5"/>
                </a:cxn>
                <a:cxn ang="0">
                  <a:pos x="397" y="24"/>
                </a:cxn>
                <a:cxn ang="0">
                  <a:pos x="422" y="28"/>
                </a:cxn>
                <a:cxn ang="0">
                  <a:pos x="439" y="37"/>
                </a:cxn>
                <a:cxn ang="0">
                  <a:pos x="478" y="35"/>
                </a:cxn>
                <a:cxn ang="0">
                  <a:pos x="493" y="24"/>
                </a:cxn>
                <a:cxn ang="0">
                  <a:pos x="534" y="49"/>
                </a:cxn>
                <a:cxn ang="0">
                  <a:pos x="548" y="100"/>
                </a:cxn>
                <a:cxn ang="0">
                  <a:pos x="565" y="117"/>
                </a:cxn>
                <a:cxn ang="0">
                  <a:pos x="595" y="135"/>
                </a:cxn>
                <a:cxn ang="0">
                  <a:pos x="573" y="162"/>
                </a:cxn>
                <a:cxn ang="0">
                  <a:pos x="552" y="177"/>
                </a:cxn>
                <a:cxn ang="0">
                  <a:pos x="532" y="202"/>
                </a:cxn>
                <a:cxn ang="0">
                  <a:pos x="532" y="211"/>
                </a:cxn>
                <a:cxn ang="0">
                  <a:pos x="472" y="250"/>
                </a:cxn>
                <a:cxn ang="0">
                  <a:pos x="141" y="280"/>
                </a:cxn>
                <a:cxn ang="0">
                  <a:pos x="109" y="278"/>
                </a:cxn>
                <a:cxn ang="0">
                  <a:pos x="110" y="296"/>
                </a:cxn>
                <a:cxn ang="0">
                  <a:pos x="0" y="304"/>
                </a:cxn>
              </a:cxnLst>
              <a:rect l="0" t="0" r="r" b="b"/>
              <a:pathLst>
                <a:path w="596" h="305">
                  <a:moveTo>
                    <a:pt x="0" y="304"/>
                  </a:moveTo>
                  <a:lnTo>
                    <a:pt x="6" y="288"/>
                  </a:lnTo>
                  <a:lnTo>
                    <a:pt x="17" y="287"/>
                  </a:lnTo>
                  <a:lnTo>
                    <a:pt x="21" y="253"/>
                  </a:lnTo>
                  <a:lnTo>
                    <a:pt x="13" y="252"/>
                  </a:lnTo>
                  <a:lnTo>
                    <a:pt x="12" y="244"/>
                  </a:lnTo>
                  <a:lnTo>
                    <a:pt x="31" y="224"/>
                  </a:lnTo>
                  <a:lnTo>
                    <a:pt x="69" y="239"/>
                  </a:lnTo>
                  <a:lnTo>
                    <a:pt x="73" y="202"/>
                  </a:lnTo>
                  <a:lnTo>
                    <a:pt x="100" y="193"/>
                  </a:lnTo>
                  <a:lnTo>
                    <a:pt x="96" y="184"/>
                  </a:lnTo>
                  <a:lnTo>
                    <a:pt x="102" y="162"/>
                  </a:lnTo>
                  <a:lnTo>
                    <a:pt x="111" y="150"/>
                  </a:lnTo>
                  <a:lnTo>
                    <a:pt x="147" y="143"/>
                  </a:lnTo>
                  <a:lnTo>
                    <a:pt x="159" y="147"/>
                  </a:lnTo>
                  <a:lnTo>
                    <a:pt x="199" y="133"/>
                  </a:lnTo>
                  <a:lnTo>
                    <a:pt x="213" y="146"/>
                  </a:lnTo>
                  <a:lnTo>
                    <a:pt x="226" y="116"/>
                  </a:lnTo>
                  <a:lnTo>
                    <a:pt x="239" y="108"/>
                  </a:lnTo>
                  <a:lnTo>
                    <a:pt x="267" y="125"/>
                  </a:lnTo>
                  <a:lnTo>
                    <a:pt x="271" y="107"/>
                  </a:lnTo>
                  <a:lnTo>
                    <a:pt x="303" y="68"/>
                  </a:lnTo>
                  <a:lnTo>
                    <a:pt x="308" y="44"/>
                  </a:lnTo>
                  <a:lnTo>
                    <a:pt x="321" y="47"/>
                  </a:lnTo>
                  <a:lnTo>
                    <a:pt x="350" y="27"/>
                  </a:lnTo>
                  <a:lnTo>
                    <a:pt x="342" y="11"/>
                  </a:lnTo>
                  <a:lnTo>
                    <a:pt x="346" y="1"/>
                  </a:lnTo>
                  <a:lnTo>
                    <a:pt x="370" y="0"/>
                  </a:lnTo>
                  <a:lnTo>
                    <a:pt x="387" y="5"/>
                  </a:lnTo>
                  <a:lnTo>
                    <a:pt x="397" y="24"/>
                  </a:lnTo>
                  <a:lnTo>
                    <a:pt x="422" y="28"/>
                  </a:lnTo>
                  <a:lnTo>
                    <a:pt x="439" y="37"/>
                  </a:lnTo>
                  <a:lnTo>
                    <a:pt x="478" y="35"/>
                  </a:lnTo>
                  <a:lnTo>
                    <a:pt x="493" y="24"/>
                  </a:lnTo>
                  <a:lnTo>
                    <a:pt x="534" y="49"/>
                  </a:lnTo>
                  <a:lnTo>
                    <a:pt x="548" y="100"/>
                  </a:lnTo>
                  <a:lnTo>
                    <a:pt x="565" y="117"/>
                  </a:lnTo>
                  <a:lnTo>
                    <a:pt x="595" y="135"/>
                  </a:lnTo>
                  <a:lnTo>
                    <a:pt x="573" y="162"/>
                  </a:lnTo>
                  <a:lnTo>
                    <a:pt x="552" y="177"/>
                  </a:lnTo>
                  <a:lnTo>
                    <a:pt x="532" y="202"/>
                  </a:lnTo>
                  <a:lnTo>
                    <a:pt x="532" y="211"/>
                  </a:lnTo>
                  <a:lnTo>
                    <a:pt x="472" y="250"/>
                  </a:lnTo>
                  <a:lnTo>
                    <a:pt x="141" y="280"/>
                  </a:lnTo>
                  <a:lnTo>
                    <a:pt x="109" y="278"/>
                  </a:lnTo>
                  <a:lnTo>
                    <a:pt x="110" y="296"/>
                  </a:lnTo>
                  <a:lnTo>
                    <a:pt x="0" y="304"/>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95254" name="Freeform 24"/>
            <p:cNvSpPr>
              <a:spLocks/>
            </p:cNvSpPr>
            <p:nvPr/>
          </p:nvSpPr>
          <p:spPr bwMode="auto">
            <a:xfrm>
              <a:off x="8047038" y="1384300"/>
              <a:ext cx="569912" cy="919163"/>
            </a:xfrm>
            <a:custGeom>
              <a:avLst/>
              <a:gdLst>
                <a:gd name="T0" fmla="*/ 0 w 302"/>
                <a:gd name="T1" fmla="*/ 497475 h 473"/>
                <a:gd name="T2" fmla="*/ 35855 w 302"/>
                <a:gd name="T3" fmla="*/ 499418 h 473"/>
                <a:gd name="T4" fmla="*/ 39630 w 302"/>
                <a:gd name="T5" fmla="*/ 441121 h 473"/>
                <a:gd name="T6" fmla="*/ 81146 w 302"/>
                <a:gd name="T7" fmla="*/ 357560 h 473"/>
                <a:gd name="T8" fmla="*/ 60388 w 302"/>
                <a:gd name="T9" fmla="*/ 299262 h 473"/>
                <a:gd name="T10" fmla="*/ 79259 w 302"/>
                <a:gd name="T11" fmla="*/ 219589 h 473"/>
                <a:gd name="T12" fmla="*/ 75485 w 302"/>
                <a:gd name="T13" fmla="*/ 188496 h 473"/>
                <a:gd name="T14" fmla="*/ 139647 w 302"/>
                <a:gd name="T15" fmla="*/ 13603 h 473"/>
                <a:gd name="T16" fmla="*/ 160406 w 302"/>
                <a:gd name="T17" fmla="*/ 13603 h 473"/>
                <a:gd name="T18" fmla="*/ 167954 w 302"/>
                <a:gd name="T19" fmla="*/ 48582 h 473"/>
                <a:gd name="T20" fmla="*/ 247213 w 302"/>
                <a:gd name="T21" fmla="*/ 15546 h 473"/>
                <a:gd name="T22" fmla="*/ 247213 w 302"/>
                <a:gd name="T23" fmla="*/ 5830 h 473"/>
                <a:gd name="T24" fmla="*/ 271746 w 302"/>
                <a:gd name="T25" fmla="*/ 0 h 473"/>
                <a:gd name="T26" fmla="*/ 315150 w 302"/>
                <a:gd name="T27" fmla="*/ 19433 h 473"/>
                <a:gd name="T28" fmla="*/ 345344 w 302"/>
                <a:gd name="T29" fmla="*/ 48582 h 473"/>
                <a:gd name="T30" fmla="*/ 417055 w 302"/>
                <a:gd name="T31" fmla="*/ 301206 h 473"/>
                <a:gd name="T32" fmla="*/ 469894 w 302"/>
                <a:gd name="T33" fmla="*/ 303149 h 473"/>
                <a:gd name="T34" fmla="*/ 475556 w 302"/>
                <a:gd name="T35" fmla="*/ 316752 h 473"/>
                <a:gd name="T36" fmla="*/ 469894 w 302"/>
                <a:gd name="T37" fmla="*/ 326468 h 473"/>
                <a:gd name="T38" fmla="*/ 509524 w 302"/>
                <a:gd name="T39" fmla="*/ 386709 h 473"/>
                <a:gd name="T40" fmla="*/ 518960 w 302"/>
                <a:gd name="T41" fmla="*/ 373106 h 473"/>
                <a:gd name="T42" fmla="*/ 554815 w 302"/>
                <a:gd name="T43" fmla="*/ 411972 h 473"/>
                <a:gd name="T44" fmla="*/ 537831 w 302"/>
                <a:gd name="T45" fmla="*/ 421688 h 473"/>
                <a:gd name="T46" fmla="*/ 543492 w 302"/>
                <a:gd name="T47" fmla="*/ 431404 h 473"/>
                <a:gd name="T48" fmla="*/ 568025 w 302"/>
                <a:gd name="T49" fmla="*/ 431404 h 473"/>
                <a:gd name="T50" fmla="*/ 549154 w 302"/>
                <a:gd name="T51" fmla="*/ 481929 h 473"/>
                <a:gd name="T52" fmla="*/ 526508 w 302"/>
                <a:gd name="T53" fmla="*/ 476099 h 473"/>
                <a:gd name="T54" fmla="*/ 509524 w 302"/>
                <a:gd name="T55" fmla="*/ 491645 h 473"/>
                <a:gd name="T56" fmla="*/ 511411 w 302"/>
                <a:gd name="T57" fmla="*/ 513021 h 473"/>
                <a:gd name="T58" fmla="*/ 492540 w 302"/>
                <a:gd name="T59" fmla="*/ 522738 h 473"/>
                <a:gd name="T60" fmla="*/ 471781 w 302"/>
                <a:gd name="T61" fmla="*/ 518851 h 473"/>
                <a:gd name="T62" fmla="*/ 473669 w 302"/>
                <a:gd name="T63" fmla="*/ 548000 h 473"/>
                <a:gd name="T64" fmla="*/ 456684 w 302"/>
                <a:gd name="T65" fmla="*/ 538284 h 473"/>
                <a:gd name="T66" fmla="*/ 452910 w 302"/>
                <a:gd name="T67" fmla="*/ 571319 h 473"/>
                <a:gd name="T68" fmla="*/ 426490 w 302"/>
                <a:gd name="T69" fmla="*/ 542170 h 473"/>
                <a:gd name="T70" fmla="*/ 407619 w 302"/>
                <a:gd name="T71" fmla="*/ 569376 h 473"/>
                <a:gd name="T72" fmla="*/ 384974 w 302"/>
                <a:gd name="T73" fmla="*/ 582979 h 473"/>
                <a:gd name="T74" fmla="*/ 377425 w 302"/>
                <a:gd name="T75" fmla="*/ 612128 h 473"/>
                <a:gd name="T76" fmla="*/ 352893 w 302"/>
                <a:gd name="T77" fmla="*/ 602411 h 473"/>
                <a:gd name="T78" fmla="*/ 362328 w 302"/>
                <a:gd name="T79" fmla="*/ 581035 h 473"/>
                <a:gd name="T80" fmla="*/ 345344 w 302"/>
                <a:gd name="T81" fmla="*/ 557716 h 473"/>
                <a:gd name="T82" fmla="*/ 324586 w 302"/>
                <a:gd name="T83" fmla="*/ 594638 h 473"/>
                <a:gd name="T84" fmla="*/ 334021 w 302"/>
                <a:gd name="T85" fmla="*/ 666539 h 473"/>
                <a:gd name="T86" fmla="*/ 320811 w 302"/>
                <a:gd name="T87" fmla="*/ 684028 h 473"/>
                <a:gd name="T88" fmla="*/ 307602 w 302"/>
                <a:gd name="T89" fmla="*/ 685972 h 473"/>
                <a:gd name="T90" fmla="*/ 294392 w 302"/>
                <a:gd name="T91" fmla="*/ 684028 h 473"/>
                <a:gd name="T92" fmla="*/ 275520 w 302"/>
                <a:gd name="T93" fmla="*/ 728723 h 473"/>
                <a:gd name="T94" fmla="*/ 247213 w 302"/>
                <a:gd name="T95" fmla="*/ 726780 h 473"/>
                <a:gd name="T96" fmla="*/ 252875 w 302"/>
                <a:gd name="T97" fmla="*/ 763702 h 473"/>
                <a:gd name="T98" fmla="*/ 235891 w 302"/>
                <a:gd name="T99" fmla="*/ 736496 h 473"/>
                <a:gd name="T100" fmla="*/ 198148 w 302"/>
                <a:gd name="T101" fmla="*/ 765645 h 473"/>
                <a:gd name="T102" fmla="*/ 192487 w 302"/>
                <a:gd name="T103" fmla="*/ 790908 h 473"/>
                <a:gd name="T104" fmla="*/ 203810 w 302"/>
                <a:gd name="T105" fmla="*/ 804511 h 473"/>
                <a:gd name="T106" fmla="*/ 190600 w 302"/>
                <a:gd name="T107" fmla="*/ 814227 h 473"/>
                <a:gd name="T108" fmla="*/ 192487 w 302"/>
                <a:gd name="T109" fmla="*/ 841433 h 473"/>
                <a:gd name="T110" fmla="*/ 177390 w 302"/>
                <a:gd name="T111" fmla="*/ 860865 h 473"/>
                <a:gd name="T112" fmla="*/ 173616 w 302"/>
                <a:gd name="T113" fmla="*/ 917220 h 473"/>
                <a:gd name="T114" fmla="*/ 162293 w 302"/>
                <a:gd name="T115" fmla="*/ 917220 h 473"/>
                <a:gd name="T116" fmla="*/ 109453 w 302"/>
                <a:gd name="T117" fmla="*/ 843376 h 473"/>
                <a:gd name="T118" fmla="*/ 0 w 302"/>
                <a:gd name="T119" fmla="*/ 497475 h 4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2"/>
                <a:gd name="T181" fmla="*/ 0 h 473"/>
                <a:gd name="T182" fmla="*/ 302 w 302"/>
                <a:gd name="T183" fmla="*/ 473 h 4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2" h="473">
                  <a:moveTo>
                    <a:pt x="0" y="256"/>
                  </a:moveTo>
                  <a:lnTo>
                    <a:pt x="19" y="257"/>
                  </a:lnTo>
                  <a:lnTo>
                    <a:pt x="21" y="227"/>
                  </a:lnTo>
                  <a:lnTo>
                    <a:pt x="43" y="184"/>
                  </a:lnTo>
                  <a:lnTo>
                    <a:pt x="32" y="154"/>
                  </a:lnTo>
                  <a:lnTo>
                    <a:pt x="42" y="113"/>
                  </a:lnTo>
                  <a:lnTo>
                    <a:pt x="40" y="97"/>
                  </a:lnTo>
                  <a:lnTo>
                    <a:pt x="74" y="7"/>
                  </a:lnTo>
                  <a:lnTo>
                    <a:pt x="85" y="7"/>
                  </a:lnTo>
                  <a:lnTo>
                    <a:pt x="89" y="25"/>
                  </a:lnTo>
                  <a:lnTo>
                    <a:pt x="131" y="8"/>
                  </a:lnTo>
                  <a:lnTo>
                    <a:pt x="131" y="3"/>
                  </a:lnTo>
                  <a:lnTo>
                    <a:pt x="144" y="0"/>
                  </a:lnTo>
                  <a:lnTo>
                    <a:pt x="167" y="10"/>
                  </a:lnTo>
                  <a:lnTo>
                    <a:pt x="183" y="25"/>
                  </a:lnTo>
                  <a:lnTo>
                    <a:pt x="221" y="155"/>
                  </a:lnTo>
                  <a:lnTo>
                    <a:pt x="249" y="156"/>
                  </a:lnTo>
                  <a:lnTo>
                    <a:pt x="252" y="163"/>
                  </a:lnTo>
                  <a:lnTo>
                    <a:pt x="249" y="168"/>
                  </a:lnTo>
                  <a:lnTo>
                    <a:pt x="270" y="199"/>
                  </a:lnTo>
                  <a:lnTo>
                    <a:pt x="275" y="192"/>
                  </a:lnTo>
                  <a:lnTo>
                    <a:pt x="294" y="212"/>
                  </a:lnTo>
                  <a:lnTo>
                    <a:pt x="285" y="217"/>
                  </a:lnTo>
                  <a:lnTo>
                    <a:pt x="288" y="222"/>
                  </a:lnTo>
                  <a:lnTo>
                    <a:pt x="301" y="222"/>
                  </a:lnTo>
                  <a:lnTo>
                    <a:pt x="291" y="248"/>
                  </a:lnTo>
                  <a:lnTo>
                    <a:pt x="279" y="245"/>
                  </a:lnTo>
                  <a:lnTo>
                    <a:pt x="270" y="253"/>
                  </a:lnTo>
                  <a:lnTo>
                    <a:pt x="271" y="264"/>
                  </a:lnTo>
                  <a:lnTo>
                    <a:pt x="261" y="269"/>
                  </a:lnTo>
                  <a:lnTo>
                    <a:pt x="250" y="267"/>
                  </a:lnTo>
                  <a:lnTo>
                    <a:pt x="251" y="282"/>
                  </a:lnTo>
                  <a:lnTo>
                    <a:pt x="242" y="277"/>
                  </a:lnTo>
                  <a:lnTo>
                    <a:pt x="240" y="294"/>
                  </a:lnTo>
                  <a:lnTo>
                    <a:pt x="226" y="279"/>
                  </a:lnTo>
                  <a:lnTo>
                    <a:pt x="216" y="293"/>
                  </a:lnTo>
                  <a:lnTo>
                    <a:pt x="204" y="300"/>
                  </a:lnTo>
                  <a:lnTo>
                    <a:pt x="200" y="315"/>
                  </a:lnTo>
                  <a:lnTo>
                    <a:pt x="187" y="310"/>
                  </a:lnTo>
                  <a:lnTo>
                    <a:pt x="192" y="299"/>
                  </a:lnTo>
                  <a:lnTo>
                    <a:pt x="183" y="287"/>
                  </a:lnTo>
                  <a:lnTo>
                    <a:pt x="172" y="306"/>
                  </a:lnTo>
                  <a:lnTo>
                    <a:pt x="177" y="343"/>
                  </a:lnTo>
                  <a:lnTo>
                    <a:pt x="170" y="352"/>
                  </a:lnTo>
                  <a:lnTo>
                    <a:pt x="163" y="353"/>
                  </a:lnTo>
                  <a:lnTo>
                    <a:pt x="156" y="352"/>
                  </a:lnTo>
                  <a:lnTo>
                    <a:pt x="146" y="375"/>
                  </a:lnTo>
                  <a:lnTo>
                    <a:pt x="131" y="374"/>
                  </a:lnTo>
                  <a:lnTo>
                    <a:pt x="134" y="393"/>
                  </a:lnTo>
                  <a:lnTo>
                    <a:pt x="125" y="379"/>
                  </a:lnTo>
                  <a:lnTo>
                    <a:pt x="105" y="394"/>
                  </a:lnTo>
                  <a:lnTo>
                    <a:pt x="102" y="407"/>
                  </a:lnTo>
                  <a:lnTo>
                    <a:pt x="108" y="414"/>
                  </a:lnTo>
                  <a:lnTo>
                    <a:pt x="101" y="419"/>
                  </a:lnTo>
                  <a:lnTo>
                    <a:pt x="102" y="433"/>
                  </a:lnTo>
                  <a:lnTo>
                    <a:pt x="94" y="443"/>
                  </a:lnTo>
                  <a:lnTo>
                    <a:pt x="92" y="472"/>
                  </a:lnTo>
                  <a:lnTo>
                    <a:pt x="86" y="472"/>
                  </a:lnTo>
                  <a:lnTo>
                    <a:pt x="58" y="434"/>
                  </a:lnTo>
                  <a:lnTo>
                    <a:pt x="0" y="256"/>
                  </a:lnTo>
                </a:path>
              </a:pathLst>
            </a:custGeom>
            <a:noFill/>
            <a:ln w="12700" cap="rnd">
              <a:solidFill>
                <a:schemeClr val="tx1"/>
              </a:solidFill>
              <a:round/>
              <a:headEnd/>
              <a:tailEnd/>
            </a:ln>
          </p:spPr>
          <p:txBody>
            <a:bodyPr/>
            <a:lstStyle/>
            <a:p>
              <a:endParaRPr lang="en-US"/>
            </a:p>
          </p:txBody>
        </p:sp>
        <p:sp>
          <p:nvSpPr>
            <p:cNvPr id="17430" name="Freeform 25"/>
            <p:cNvSpPr>
              <a:spLocks/>
            </p:cNvSpPr>
            <p:nvPr/>
          </p:nvSpPr>
          <p:spPr bwMode="auto">
            <a:xfrm>
              <a:off x="7105905" y="3132847"/>
              <a:ext cx="697405" cy="363314"/>
            </a:xfrm>
            <a:custGeom>
              <a:avLst/>
              <a:gdLst>
                <a:gd name="T0" fmla="*/ 7 w 371"/>
                <a:gd name="T1" fmla="*/ 107 h 186"/>
                <a:gd name="T2" fmla="*/ 79 w 371"/>
                <a:gd name="T3" fmla="*/ 63 h 186"/>
                <a:gd name="T4" fmla="*/ 113 w 371"/>
                <a:gd name="T5" fmla="*/ 44 h 186"/>
                <a:gd name="T6" fmla="*/ 145 w 371"/>
                <a:gd name="T7" fmla="*/ 72 h 186"/>
                <a:gd name="T8" fmla="*/ 180 w 371"/>
                <a:gd name="T9" fmla="*/ 92 h 186"/>
                <a:gd name="T10" fmla="*/ 206 w 371"/>
                <a:gd name="T11" fmla="*/ 96 h 186"/>
                <a:gd name="T12" fmla="*/ 207 w 371"/>
                <a:gd name="T13" fmla="*/ 114 h 186"/>
                <a:gd name="T14" fmla="*/ 192 w 371"/>
                <a:gd name="T15" fmla="*/ 149 h 186"/>
                <a:gd name="T16" fmla="*/ 213 w 371"/>
                <a:gd name="T17" fmla="*/ 158 h 186"/>
                <a:gd name="T18" fmla="*/ 227 w 371"/>
                <a:gd name="T19" fmla="*/ 164 h 186"/>
                <a:gd name="T20" fmla="*/ 240 w 371"/>
                <a:gd name="T21" fmla="*/ 168 h 186"/>
                <a:gd name="T22" fmla="*/ 257 w 371"/>
                <a:gd name="T23" fmla="*/ 169 h 186"/>
                <a:gd name="T24" fmla="*/ 278 w 371"/>
                <a:gd name="T25" fmla="*/ 180 h 186"/>
                <a:gd name="T26" fmla="*/ 243 w 371"/>
                <a:gd name="T27" fmla="*/ 141 h 186"/>
                <a:gd name="T28" fmla="*/ 252 w 371"/>
                <a:gd name="T29" fmla="*/ 133 h 186"/>
                <a:gd name="T30" fmla="*/ 251 w 371"/>
                <a:gd name="T31" fmla="*/ 75 h 186"/>
                <a:gd name="T32" fmla="*/ 266 w 371"/>
                <a:gd name="T33" fmla="*/ 38 h 186"/>
                <a:gd name="T34" fmla="*/ 284 w 371"/>
                <a:gd name="T35" fmla="*/ 23 h 186"/>
                <a:gd name="T36" fmla="*/ 268 w 371"/>
                <a:gd name="T37" fmla="*/ 44 h 186"/>
                <a:gd name="T38" fmla="*/ 266 w 371"/>
                <a:gd name="T39" fmla="*/ 75 h 186"/>
                <a:gd name="T40" fmla="*/ 269 w 371"/>
                <a:gd name="T41" fmla="*/ 85 h 186"/>
                <a:gd name="T42" fmla="*/ 274 w 371"/>
                <a:gd name="T43" fmla="*/ 103 h 186"/>
                <a:gd name="T44" fmla="*/ 264 w 371"/>
                <a:gd name="T45" fmla="*/ 110 h 186"/>
                <a:gd name="T46" fmla="*/ 280 w 371"/>
                <a:gd name="T47" fmla="*/ 115 h 186"/>
                <a:gd name="T48" fmla="*/ 272 w 371"/>
                <a:gd name="T49" fmla="*/ 121 h 186"/>
                <a:gd name="T50" fmla="*/ 298 w 371"/>
                <a:gd name="T51" fmla="*/ 157 h 186"/>
                <a:gd name="T52" fmla="*/ 309 w 371"/>
                <a:gd name="T53" fmla="*/ 164 h 186"/>
                <a:gd name="T54" fmla="*/ 314 w 371"/>
                <a:gd name="T55" fmla="*/ 169 h 186"/>
                <a:gd name="T56" fmla="*/ 316 w 371"/>
                <a:gd name="T57" fmla="*/ 180 h 186"/>
                <a:gd name="T58" fmla="*/ 337 w 371"/>
                <a:gd name="T59" fmla="*/ 177 h 186"/>
                <a:gd name="T60" fmla="*/ 364 w 371"/>
                <a:gd name="T61" fmla="*/ 142 h 186"/>
                <a:gd name="T62" fmla="*/ 364 w 371"/>
                <a:gd name="T63" fmla="*/ 162 h 186"/>
                <a:gd name="T64" fmla="*/ 360 w 371"/>
                <a:gd name="T65" fmla="*/ 184 h 186"/>
                <a:gd name="T66" fmla="*/ 370 w 371"/>
                <a:gd name="T67" fmla="*/ 117 h 186"/>
                <a:gd name="T68" fmla="*/ 319 w 371"/>
                <a:gd name="T69" fmla="*/ 127 h 186"/>
                <a:gd name="T70" fmla="*/ 285 w 371"/>
                <a:gd name="T71" fmla="*/ 0 h 1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1"/>
                <a:gd name="T109" fmla="*/ 0 h 186"/>
                <a:gd name="T110" fmla="*/ 371 w 371"/>
                <a:gd name="T111" fmla="*/ 186 h 1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1" h="186">
                  <a:moveTo>
                    <a:pt x="0" y="54"/>
                  </a:moveTo>
                  <a:lnTo>
                    <a:pt x="7" y="107"/>
                  </a:lnTo>
                  <a:lnTo>
                    <a:pt x="36" y="75"/>
                  </a:lnTo>
                  <a:lnTo>
                    <a:pt x="79" y="63"/>
                  </a:lnTo>
                  <a:lnTo>
                    <a:pt x="88" y="47"/>
                  </a:lnTo>
                  <a:lnTo>
                    <a:pt x="113" y="44"/>
                  </a:lnTo>
                  <a:lnTo>
                    <a:pt x="133" y="54"/>
                  </a:lnTo>
                  <a:lnTo>
                    <a:pt x="145" y="72"/>
                  </a:lnTo>
                  <a:lnTo>
                    <a:pt x="166" y="76"/>
                  </a:lnTo>
                  <a:lnTo>
                    <a:pt x="180" y="92"/>
                  </a:lnTo>
                  <a:lnTo>
                    <a:pt x="197" y="101"/>
                  </a:lnTo>
                  <a:lnTo>
                    <a:pt x="206" y="96"/>
                  </a:lnTo>
                  <a:lnTo>
                    <a:pt x="211" y="106"/>
                  </a:lnTo>
                  <a:lnTo>
                    <a:pt x="207" y="114"/>
                  </a:lnTo>
                  <a:lnTo>
                    <a:pt x="206" y="126"/>
                  </a:lnTo>
                  <a:lnTo>
                    <a:pt x="192" y="149"/>
                  </a:lnTo>
                  <a:lnTo>
                    <a:pt x="197" y="163"/>
                  </a:lnTo>
                  <a:lnTo>
                    <a:pt x="213" y="158"/>
                  </a:lnTo>
                  <a:lnTo>
                    <a:pt x="214" y="150"/>
                  </a:lnTo>
                  <a:lnTo>
                    <a:pt x="227" y="164"/>
                  </a:lnTo>
                  <a:lnTo>
                    <a:pt x="232" y="158"/>
                  </a:lnTo>
                  <a:lnTo>
                    <a:pt x="240" y="168"/>
                  </a:lnTo>
                  <a:lnTo>
                    <a:pt x="244" y="162"/>
                  </a:lnTo>
                  <a:lnTo>
                    <a:pt x="257" y="169"/>
                  </a:lnTo>
                  <a:lnTo>
                    <a:pt x="266" y="166"/>
                  </a:lnTo>
                  <a:lnTo>
                    <a:pt x="278" y="180"/>
                  </a:lnTo>
                  <a:lnTo>
                    <a:pt x="268" y="158"/>
                  </a:lnTo>
                  <a:lnTo>
                    <a:pt x="243" y="141"/>
                  </a:lnTo>
                  <a:lnTo>
                    <a:pt x="267" y="152"/>
                  </a:lnTo>
                  <a:lnTo>
                    <a:pt x="252" y="133"/>
                  </a:lnTo>
                  <a:lnTo>
                    <a:pt x="249" y="115"/>
                  </a:lnTo>
                  <a:lnTo>
                    <a:pt x="251" y="75"/>
                  </a:lnTo>
                  <a:lnTo>
                    <a:pt x="236" y="66"/>
                  </a:lnTo>
                  <a:lnTo>
                    <a:pt x="266" y="38"/>
                  </a:lnTo>
                  <a:lnTo>
                    <a:pt x="267" y="22"/>
                  </a:lnTo>
                  <a:lnTo>
                    <a:pt x="284" y="23"/>
                  </a:lnTo>
                  <a:lnTo>
                    <a:pt x="279" y="38"/>
                  </a:lnTo>
                  <a:lnTo>
                    <a:pt x="268" y="44"/>
                  </a:lnTo>
                  <a:lnTo>
                    <a:pt x="262" y="60"/>
                  </a:lnTo>
                  <a:lnTo>
                    <a:pt x="266" y="75"/>
                  </a:lnTo>
                  <a:lnTo>
                    <a:pt x="274" y="69"/>
                  </a:lnTo>
                  <a:lnTo>
                    <a:pt x="269" y="85"/>
                  </a:lnTo>
                  <a:lnTo>
                    <a:pt x="273" y="93"/>
                  </a:lnTo>
                  <a:lnTo>
                    <a:pt x="274" y="103"/>
                  </a:lnTo>
                  <a:lnTo>
                    <a:pt x="267" y="98"/>
                  </a:lnTo>
                  <a:lnTo>
                    <a:pt x="264" y="110"/>
                  </a:lnTo>
                  <a:lnTo>
                    <a:pt x="282" y="106"/>
                  </a:lnTo>
                  <a:lnTo>
                    <a:pt x="280" y="115"/>
                  </a:lnTo>
                  <a:lnTo>
                    <a:pt x="290" y="121"/>
                  </a:lnTo>
                  <a:lnTo>
                    <a:pt x="272" y="121"/>
                  </a:lnTo>
                  <a:lnTo>
                    <a:pt x="278" y="147"/>
                  </a:lnTo>
                  <a:lnTo>
                    <a:pt x="298" y="157"/>
                  </a:lnTo>
                  <a:lnTo>
                    <a:pt x="308" y="144"/>
                  </a:lnTo>
                  <a:lnTo>
                    <a:pt x="309" y="164"/>
                  </a:lnTo>
                  <a:lnTo>
                    <a:pt x="321" y="160"/>
                  </a:lnTo>
                  <a:lnTo>
                    <a:pt x="314" y="169"/>
                  </a:lnTo>
                  <a:lnTo>
                    <a:pt x="321" y="169"/>
                  </a:lnTo>
                  <a:lnTo>
                    <a:pt x="316" y="180"/>
                  </a:lnTo>
                  <a:lnTo>
                    <a:pt x="319" y="185"/>
                  </a:lnTo>
                  <a:lnTo>
                    <a:pt x="337" y="177"/>
                  </a:lnTo>
                  <a:lnTo>
                    <a:pt x="357" y="164"/>
                  </a:lnTo>
                  <a:lnTo>
                    <a:pt x="364" y="142"/>
                  </a:lnTo>
                  <a:lnTo>
                    <a:pt x="366" y="156"/>
                  </a:lnTo>
                  <a:lnTo>
                    <a:pt x="364" y="162"/>
                  </a:lnTo>
                  <a:lnTo>
                    <a:pt x="358" y="176"/>
                  </a:lnTo>
                  <a:lnTo>
                    <a:pt x="360" y="184"/>
                  </a:lnTo>
                  <a:lnTo>
                    <a:pt x="368" y="162"/>
                  </a:lnTo>
                  <a:lnTo>
                    <a:pt x="370" y="117"/>
                  </a:lnTo>
                  <a:lnTo>
                    <a:pt x="350" y="122"/>
                  </a:lnTo>
                  <a:lnTo>
                    <a:pt x="319" y="127"/>
                  </a:lnTo>
                  <a:lnTo>
                    <a:pt x="317" y="117"/>
                  </a:lnTo>
                  <a:lnTo>
                    <a:pt x="285" y="0"/>
                  </a:lnTo>
                  <a:lnTo>
                    <a:pt x="0" y="54"/>
                  </a:lnTo>
                </a:path>
              </a:pathLst>
            </a:custGeom>
            <a:solidFill>
              <a:schemeClr val="accent4">
                <a:lumMod val="75000"/>
              </a:schemeClr>
            </a:solidFill>
            <a:ln w="12700" cap="rnd">
              <a:solidFill>
                <a:schemeClr val="tx1"/>
              </a:solidFill>
              <a:round/>
              <a:headEnd/>
              <a:tailEnd/>
            </a:ln>
          </p:spPr>
          <p:txBody>
            <a:bodyPr/>
            <a:lstStyle/>
            <a:p>
              <a:pPr fontAlgn="auto">
                <a:spcBef>
                  <a:spcPts val="0"/>
                </a:spcBef>
                <a:spcAft>
                  <a:spcPts val="0"/>
                </a:spcAft>
                <a:defRPr/>
              </a:pPr>
              <a:endParaRPr lang="en-US">
                <a:latin typeface="+mn-lt"/>
              </a:endParaRPr>
            </a:p>
          </p:txBody>
        </p:sp>
        <p:sp>
          <p:nvSpPr>
            <p:cNvPr id="95256" name="Freeform 26"/>
            <p:cNvSpPr>
              <a:spLocks/>
            </p:cNvSpPr>
            <p:nvPr/>
          </p:nvSpPr>
          <p:spPr bwMode="auto">
            <a:xfrm>
              <a:off x="7962900" y="1881188"/>
              <a:ext cx="252413" cy="554037"/>
            </a:xfrm>
            <a:custGeom>
              <a:avLst/>
              <a:gdLst>
                <a:gd name="T0" fmla="*/ 0 w 134"/>
                <a:gd name="T1" fmla="*/ 379078 h 285"/>
                <a:gd name="T2" fmla="*/ 11302 w 134"/>
                <a:gd name="T3" fmla="*/ 258551 h 285"/>
                <a:gd name="T4" fmla="*/ 43325 w 134"/>
                <a:gd name="T5" fmla="*/ 202175 h 285"/>
                <a:gd name="T6" fmla="*/ 48976 w 134"/>
                <a:gd name="T7" fmla="*/ 71928 h 285"/>
                <a:gd name="T8" fmla="*/ 45208 w 134"/>
                <a:gd name="T9" fmla="*/ 25272 h 285"/>
                <a:gd name="T10" fmla="*/ 84766 w 134"/>
                <a:gd name="T11" fmla="*/ 0 h 285"/>
                <a:gd name="T12" fmla="*/ 194019 w 134"/>
                <a:gd name="T13" fmla="*/ 346030 h 285"/>
                <a:gd name="T14" fmla="*/ 246762 w 134"/>
                <a:gd name="T15" fmla="*/ 419902 h 285"/>
                <a:gd name="T16" fmla="*/ 250529 w 134"/>
                <a:gd name="T17" fmla="*/ 437398 h 285"/>
                <a:gd name="T18" fmla="*/ 244878 w 134"/>
                <a:gd name="T19" fmla="*/ 468501 h 285"/>
                <a:gd name="T20" fmla="*/ 195903 w 134"/>
                <a:gd name="T21" fmla="*/ 507381 h 285"/>
                <a:gd name="T22" fmla="*/ 20720 w 134"/>
                <a:gd name="T23" fmla="*/ 552093 h 285"/>
                <a:gd name="T24" fmla="*/ 0 w 134"/>
                <a:gd name="T25" fmla="*/ 379078 h 2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285"/>
                <a:gd name="T41" fmla="*/ 134 w 134"/>
                <a:gd name="T42" fmla="*/ 285 h 2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285">
                  <a:moveTo>
                    <a:pt x="0" y="195"/>
                  </a:moveTo>
                  <a:lnTo>
                    <a:pt x="6" y="133"/>
                  </a:lnTo>
                  <a:lnTo>
                    <a:pt x="23" y="104"/>
                  </a:lnTo>
                  <a:lnTo>
                    <a:pt x="26" y="37"/>
                  </a:lnTo>
                  <a:lnTo>
                    <a:pt x="24" y="13"/>
                  </a:lnTo>
                  <a:lnTo>
                    <a:pt x="45" y="0"/>
                  </a:lnTo>
                  <a:lnTo>
                    <a:pt x="103" y="178"/>
                  </a:lnTo>
                  <a:lnTo>
                    <a:pt x="131" y="216"/>
                  </a:lnTo>
                  <a:lnTo>
                    <a:pt x="133" y="225"/>
                  </a:lnTo>
                  <a:lnTo>
                    <a:pt x="130" y="241"/>
                  </a:lnTo>
                  <a:lnTo>
                    <a:pt x="104" y="261"/>
                  </a:lnTo>
                  <a:lnTo>
                    <a:pt x="11" y="284"/>
                  </a:lnTo>
                  <a:lnTo>
                    <a:pt x="0" y="195"/>
                  </a:lnTo>
                </a:path>
              </a:pathLst>
            </a:custGeom>
            <a:noFill/>
            <a:ln w="12700" cap="rnd">
              <a:solidFill>
                <a:schemeClr val="tx1"/>
              </a:solidFill>
              <a:round/>
              <a:headEnd/>
              <a:tailEnd/>
            </a:ln>
          </p:spPr>
          <p:txBody>
            <a:bodyPr/>
            <a:lstStyle/>
            <a:p>
              <a:endParaRPr lang="en-US"/>
            </a:p>
          </p:txBody>
        </p:sp>
        <p:sp>
          <p:nvSpPr>
            <p:cNvPr id="95257" name="Freeform 27"/>
            <p:cNvSpPr>
              <a:spLocks/>
            </p:cNvSpPr>
            <p:nvPr/>
          </p:nvSpPr>
          <p:spPr bwMode="auto">
            <a:xfrm>
              <a:off x="7685088" y="2774950"/>
              <a:ext cx="209550" cy="488950"/>
            </a:xfrm>
            <a:custGeom>
              <a:avLst/>
              <a:gdLst>
                <a:gd name="T0" fmla="*/ 0 w 111"/>
                <a:gd name="T1" fmla="*/ 360382 h 251"/>
                <a:gd name="T2" fmla="*/ 9439 w 111"/>
                <a:gd name="T3" fmla="*/ 331161 h 251"/>
                <a:gd name="T4" fmla="*/ 45308 w 111"/>
                <a:gd name="T5" fmla="*/ 307785 h 251"/>
                <a:gd name="T6" fmla="*/ 64186 w 111"/>
                <a:gd name="T7" fmla="*/ 266877 h 251"/>
                <a:gd name="T8" fmla="*/ 94392 w 111"/>
                <a:gd name="T9" fmla="*/ 239605 h 251"/>
                <a:gd name="T10" fmla="*/ 7551 w 111"/>
                <a:gd name="T11" fmla="*/ 165581 h 251"/>
                <a:gd name="T12" fmla="*/ 3776 w 111"/>
                <a:gd name="T13" fmla="*/ 95452 h 251"/>
                <a:gd name="T14" fmla="*/ 43420 w 111"/>
                <a:gd name="T15" fmla="*/ 0 h 251"/>
                <a:gd name="T16" fmla="*/ 175569 w 111"/>
                <a:gd name="T17" fmla="*/ 46752 h 251"/>
                <a:gd name="T18" fmla="*/ 177457 w 111"/>
                <a:gd name="T19" fmla="*/ 64284 h 251"/>
                <a:gd name="T20" fmla="*/ 164242 w 111"/>
                <a:gd name="T21" fmla="*/ 118828 h 251"/>
                <a:gd name="T22" fmla="*/ 149139 w 111"/>
                <a:gd name="T23" fmla="*/ 134413 h 251"/>
                <a:gd name="T24" fmla="*/ 147251 w 111"/>
                <a:gd name="T25" fmla="*/ 159737 h 251"/>
                <a:gd name="T26" fmla="*/ 160466 w 111"/>
                <a:gd name="T27" fmla="*/ 165581 h 251"/>
                <a:gd name="T28" fmla="*/ 175569 w 111"/>
                <a:gd name="T29" fmla="*/ 165581 h 251"/>
                <a:gd name="T30" fmla="*/ 190672 w 111"/>
                <a:gd name="T31" fmla="*/ 165581 h 251"/>
                <a:gd name="T32" fmla="*/ 185008 w 111"/>
                <a:gd name="T33" fmla="*/ 155841 h 251"/>
                <a:gd name="T34" fmla="*/ 194447 w 111"/>
                <a:gd name="T35" fmla="*/ 159737 h 251"/>
                <a:gd name="T36" fmla="*/ 205774 w 111"/>
                <a:gd name="T37" fmla="*/ 190905 h 251"/>
                <a:gd name="T38" fmla="*/ 207662 w 111"/>
                <a:gd name="T39" fmla="*/ 294149 h 251"/>
                <a:gd name="T40" fmla="*/ 201999 w 111"/>
                <a:gd name="T41" fmla="*/ 264929 h 251"/>
                <a:gd name="T42" fmla="*/ 194447 w 111"/>
                <a:gd name="T43" fmla="*/ 243501 h 251"/>
                <a:gd name="T44" fmla="*/ 192559 w 111"/>
                <a:gd name="T45" fmla="*/ 257137 h 251"/>
                <a:gd name="T46" fmla="*/ 196335 w 111"/>
                <a:gd name="T47" fmla="*/ 278565 h 251"/>
                <a:gd name="T48" fmla="*/ 192559 w 111"/>
                <a:gd name="T49" fmla="*/ 294149 h 251"/>
                <a:gd name="T50" fmla="*/ 194447 w 111"/>
                <a:gd name="T51" fmla="*/ 319473 h 251"/>
                <a:gd name="T52" fmla="*/ 183120 w 111"/>
                <a:gd name="T53" fmla="*/ 348693 h 251"/>
                <a:gd name="T54" fmla="*/ 171793 w 111"/>
                <a:gd name="T55" fmla="*/ 350641 h 251"/>
                <a:gd name="T56" fmla="*/ 175569 w 111"/>
                <a:gd name="T57" fmla="*/ 374018 h 251"/>
                <a:gd name="T58" fmla="*/ 152915 w 111"/>
                <a:gd name="T59" fmla="*/ 407134 h 251"/>
                <a:gd name="T60" fmla="*/ 124597 w 111"/>
                <a:gd name="T61" fmla="*/ 487002 h 251"/>
                <a:gd name="T62" fmla="*/ 113270 w 111"/>
                <a:gd name="T63" fmla="*/ 487002 h 251"/>
                <a:gd name="T64" fmla="*/ 117046 w 111"/>
                <a:gd name="T65" fmla="*/ 455834 h 251"/>
                <a:gd name="T66" fmla="*/ 111382 w 111"/>
                <a:gd name="T67" fmla="*/ 442198 h 251"/>
                <a:gd name="T68" fmla="*/ 77401 w 111"/>
                <a:gd name="T69" fmla="*/ 444146 h 251"/>
                <a:gd name="T70" fmla="*/ 24542 w 111"/>
                <a:gd name="T71" fmla="*/ 412978 h 251"/>
                <a:gd name="T72" fmla="*/ 7551 w 111"/>
                <a:gd name="T73" fmla="*/ 399342 h 251"/>
                <a:gd name="T74" fmla="*/ 0 w 111"/>
                <a:gd name="T75" fmla="*/ 360382 h 2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
                <a:gd name="T115" fmla="*/ 0 h 251"/>
                <a:gd name="T116" fmla="*/ 111 w 111"/>
                <a:gd name="T117" fmla="*/ 251 h 2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 h="251">
                  <a:moveTo>
                    <a:pt x="0" y="185"/>
                  </a:moveTo>
                  <a:lnTo>
                    <a:pt x="5" y="170"/>
                  </a:lnTo>
                  <a:lnTo>
                    <a:pt x="24" y="158"/>
                  </a:lnTo>
                  <a:lnTo>
                    <a:pt x="34" y="137"/>
                  </a:lnTo>
                  <a:lnTo>
                    <a:pt x="50" y="123"/>
                  </a:lnTo>
                  <a:lnTo>
                    <a:pt x="4" y="85"/>
                  </a:lnTo>
                  <a:lnTo>
                    <a:pt x="2" y="49"/>
                  </a:lnTo>
                  <a:lnTo>
                    <a:pt x="23" y="0"/>
                  </a:lnTo>
                  <a:lnTo>
                    <a:pt x="93" y="24"/>
                  </a:lnTo>
                  <a:lnTo>
                    <a:pt x="94" y="33"/>
                  </a:lnTo>
                  <a:lnTo>
                    <a:pt x="87" y="61"/>
                  </a:lnTo>
                  <a:lnTo>
                    <a:pt x="79" y="69"/>
                  </a:lnTo>
                  <a:lnTo>
                    <a:pt x="78" y="82"/>
                  </a:lnTo>
                  <a:lnTo>
                    <a:pt x="85" y="85"/>
                  </a:lnTo>
                  <a:lnTo>
                    <a:pt x="93" y="85"/>
                  </a:lnTo>
                  <a:lnTo>
                    <a:pt x="101" y="85"/>
                  </a:lnTo>
                  <a:lnTo>
                    <a:pt x="98" y="80"/>
                  </a:lnTo>
                  <a:lnTo>
                    <a:pt x="103" y="82"/>
                  </a:lnTo>
                  <a:lnTo>
                    <a:pt x="109" y="98"/>
                  </a:lnTo>
                  <a:lnTo>
                    <a:pt x="110" y="151"/>
                  </a:lnTo>
                  <a:lnTo>
                    <a:pt x="107" y="136"/>
                  </a:lnTo>
                  <a:lnTo>
                    <a:pt x="103" y="125"/>
                  </a:lnTo>
                  <a:lnTo>
                    <a:pt x="102" y="132"/>
                  </a:lnTo>
                  <a:lnTo>
                    <a:pt x="104" y="143"/>
                  </a:lnTo>
                  <a:lnTo>
                    <a:pt x="102" y="151"/>
                  </a:lnTo>
                  <a:lnTo>
                    <a:pt x="103" y="164"/>
                  </a:lnTo>
                  <a:lnTo>
                    <a:pt x="97" y="179"/>
                  </a:lnTo>
                  <a:lnTo>
                    <a:pt x="91" y="180"/>
                  </a:lnTo>
                  <a:lnTo>
                    <a:pt x="93" y="192"/>
                  </a:lnTo>
                  <a:lnTo>
                    <a:pt x="81" y="209"/>
                  </a:lnTo>
                  <a:lnTo>
                    <a:pt x="66" y="250"/>
                  </a:lnTo>
                  <a:lnTo>
                    <a:pt x="60" y="250"/>
                  </a:lnTo>
                  <a:lnTo>
                    <a:pt x="62" y="234"/>
                  </a:lnTo>
                  <a:lnTo>
                    <a:pt x="59" y="227"/>
                  </a:lnTo>
                  <a:lnTo>
                    <a:pt x="41" y="228"/>
                  </a:lnTo>
                  <a:lnTo>
                    <a:pt x="13" y="212"/>
                  </a:lnTo>
                  <a:lnTo>
                    <a:pt x="4" y="205"/>
                  </a:lnTo>
                  <a:lnTo>
                    <a:pt x="0" y="185"/>
                  </a:lnTo>
                </a:path>
              </a:pathLst>
            </a:custGeom>
            <a:noFill/>
            <a:ln w="12700" cap="rnd">
              <a:solidFill>
                <a:schemeClr val="tx1"/>
              </a:solidFill>
              <a:round/>
              <a:headEnd/>
              <a:tailEnd/>
            </a:ln>
          </p:spPr>
          <p:txBody>
            <a:bodyPr/>
            <a:lstStyle/>
            <a:p>
              <a:endParaRPr lang="en-US"/>
            </a:p>
          </p:txBody>
        </p:sp>
        <p:sp>
          <p:nvSpPr>
            <p:cNvPr id="17433" name="Freeform 28"/>
            <p:cNvSpPr>
              <a:spLocks/>
            </p:cNvSpPr>
            <p:nvPr/>
          </p:nvSpPr>
          <p:spPr bwMode="auto">
            <a:xfrm>
              <a:off x="6272894" y="2818114"/>
              <a:ext cx="648975" cy="751976"/>
            </a:xfrm>
            <a:custGeom>
              <a:avLst/>
              <a:gdLst>
                <a:gd name="T0" fmla="*/ 0 w 345"/>
                <a:gd name="T1" fmla="*/ 70 h 387"/>
                <a:gd name="T2" fmla="*/ 30 w 345"/>
                <a:gd name="T3" fmla="*/ 338 h 387"/>
                <a:gd name="T4" fmla="*/ 54 w 345"/>
                <a:gd name="T5" fmla="*/ 337 h 387"/>
                <a:gd name="T6" fmla="*/ 71 w 345"/>
                <a:gd name="T7" fmla="*/ 342 h 387"/>
                <a:gd name="T8" fmla="*/ 81 w 345"/>
                <a:gd name="T9" fmla="*/ 361 h 387"/>
                <a:gd name="T10" fmla="*/ 106 w 345"/>
                <a:gd name="T11" fmla="*/ 365 h 387"/>
                <a:gd name="T12" fmla="*/ 123 w 345"/>
                <a:gd name="T13" fmla="*/ 374 h 387"/>
                <a:gd name="T14" fmla="*/ 162 w 345"/>
                <a:gd name="T15" fmla="*/ 372 h 387"/>
                <a:gd name="T16" fmla="*/ 177 w 345"/>
                <a:gd name="T17" fmla="*/ 361 h 387"/>
                <a:gd name="T18" fmla="*/ 218 w 345"/>
                <a:gd name="T19" fmla="*/ 386 h 387"/>
                <a:gd name="T20" fmla="*/ 242 w 345"/>
                <a:gd name="T21" fmla="*/ 365 h 387"/>
                <a:gd name="T22" fmla="*/ 249 w 345"/>
                <a:gd name="T23" fmla="*/ 322 h 387"/>
                <a:gd name="T24" fmla="*/ 266 w 345"/>
                <a:gd name="T25" fmla="*/ 331 h 387"/>
                <a:gd name="T26" fmla="*/ 273 w 345"/>
                <a:gd name="T27" fmla="*/ 296 h 387"/>
                <a:gd name="T28" fmla="*/ 316 w 345"/>
                <a:gd name="T29" fmla="*/ 264 h 387"/>
                <a:gd name="T30" fmla="*/ 332 w 345"/>
                <a:gd name="T31" fmla="*/ 245 h 387"/>
                <a:gd name="T32" fmla="*/ 341 w 345"/>
                <a:gd name="T33" fmla="*/ 161 h 387"/>
                <a:gd name="T34" fmla="*/ 335 w 345"/>
                <a:gd name="T35" fmla="*/ 142 h 387"/>
                <a:gd name="T36" fmla="*/ 344 w 345"/>
                <a:gd name="T37" fmla="*/ 135 h 387"/>
                <a:gd name="T38" fmla="*/ 322 w 345"/>
                <a:gd name="T39" fmla="*/ 0 h 387"/>
                <a:gd name="T40" fmla="*/ 288 w 345"/>
                <a:gd name="T41" fmla="*/ 17 h 387"/>
                <a:gd name="T42" fmla="*/ 266 w 345"/>
                <a:gd name="T43" fmla="*/ 31 h 387"/>
                <a:gd name="T44" fmla="*/ 255 w 345"/>
                <a:gd name="T45" fmla="*/ 45 h 387"/>
                <a:gd name="T46" fmla="*/ 236 w 345"/>
                <a:gd name="T47" fmla="*/ 63 h 387"/>
                <a:gd name="T48" fmla="*/ 215 w 345"/>
                <a:gd name="T49" fmla="*/ 64 h 387"/>
                <a:gd name="T50" fmla="*/ 191 w 345"/>
                <a:gd name="T51" fmla="*/ 76 h 387"/>
                <a:gd name="T52" fmla="*/ 181 w 345"/>
                <a:gd name="T53" fmla="*/ 81 h 387"/>
                <a:gd name="T54" fmla="*/ 166 w 345"/>
                <a:gd name="T55" fmla="*/ 73 h 387"/>
                <a:gd name="T56" fmla="*/ 148 w 345"/>
                <a:gd name="T57" fmla="*/ 82 h 387"/>
                <a:gd name="T58" fmla="*/ 145 w 345"/>
                <a:gd name="T59" fmla="*/ 78 h 387"/>
                <a:gd name="T60" fmla="*/ 164 w 345"/>
                <a:gd name="T61" fmla="*/ 67 h 387"/>
                <a:gd name="T62" fmla="*/ 162 w 345"/>
                <a:gd name="T63" fmla="*/ 67 h 387"/>
                <a:gd name="T64" fmla="*/ 152 w 345"/>
                <a:gd name="T65" fmla="*/ 64 h 387"/>
                <a:gd name="T66" fmla="*/ 145 w 345"/>
                <a:gd name="T67" fmla="*/ 70 h 387"/>
                <a:gd name="T68" fmla="*/ 113 w 345"/>
                <a:gd name="T69" fmla="*/ 57 h 387"/>
                <a:gd name="T70" fmla="*/ 102 w 345"/>
                <a:gd name="T71" fmla="*/ 63 h 387"/>
                <a:gd name="T72" fmla="*/ 104 w 345"/>
                <a:gd name="T73" fmla="*/ 55 h 387"/>
                <a:gd name="T74" fmla="*/ 0 w 345"/>
                <a:gd name="T75" fmla="*/ 70 h 3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387"/>
                <a:gd name="T116" fmla="*/ 345 w 345"/>
                <a:gd name="T117" fmla="*/ 387 h 3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387">
                  <a:moveTo>
                    <a:pt x="0" y="70"/>
                  </a:moveTo>
                  <a:lnTo>
                    <a:pt x="30" y="338"/>
                  </a:lnTo>
                  <a:lnTo>
                    <a:pt x="54" y="337"/>
                  </a:lnTo>
                  <a:lnTo>
                    <a:pt x="71" y="342"/>
                  </a:lnTo>
                  <a:lnTo>
                    <a:pt x="81" y="361"/>
                  </a:lnTo>
                  <a:lnTo>
                    <a:pt x="106" y="365"/>
                  </a:lnTo>
                  <a:lnTo>
                    <a:pt x="123" y="374"/>
                  </a:lnTo>
                  <a:lnTo>
                    <a:pt x="162" y="372"/>
                  </a:lnTo>
                  <a:lnTo>
                    <a:pt x="177" y="361"/>
                  </a:lnTo>
                  <a:lnTo>
                    <a:pt x="218" y="386"/>
                  </a:lnTo>
                  <a:lnTo>
                    <a:pt x="242" y="365"/>
                  </a:lnTo>
                  <a:lnTo>
                    <a:pt x="249" y="322"/>
                  </a:lnTo>
                  <a:lnTo>
                    <a:pt x="266" y="331"/>
                  </a:lnTo>
                  <a:lnTo>
                    <a:pt x="273" y="296"/>
                  </a:lnTo>
                  <a:lnTo>
                    <a:pt x="316" y="264"/>
                  </a:lnTo>
                  <a:lnTo>
                    <a:pt x="332" y="245"/>
                  </a:lnTo>
                  <a:lnTo>
                    <a:pt x="341" y="161"/>
                  </a:lnTo>
                  <a:lnTo>
                    <a:pt x="335" y="142"/>
                  </a:lnTo>
                  <a:lnTo>
                    <a:pt x="344" y="135"/>
                  </a:lnTo>
                  <a:lnTo>
                    <a:pt x="322" y="0"/>
                  </a:lnTo>
                  <a:lnTo>
                    <a:pt x="288" y="17"/>
                  </a:lnTo>
                  <a:lnTo>
                    <a:pt x="266" y="31"/>
                  </a:lnTo>
                  <a:lnTo>
                    <a:pt x="255" y="45"/>
                  </a:lnTo>
                  <a:lnTo>
                    <a:pt x="236" y="63"/>
                  </a:lnTo>
                  <a:lnTo>
                    <a:pt x="215" y="64"/>
                  </a:lnTo>
                  <a:lnTo>
                    <a:pt x="191" y="76"/>
                  </a:lnTo>
                  <a:lnTo>
                    <a:pt x="181" y="81"/>
                  </a:lnTo>
                  <a:lnTo>
                    <a:pt x="166" y="73"/>
                  </a:lnTo>
                  <a:lnTo>
                    <a:pt x="148" y="82"/>
                  </a:lnTo>
                  <a:lnTo>
                    <a:pt x="145" y="78"/>
                  </a:lnTo>
                  <a:lnTo>
                    <a:pt x="164" y="67"/>
                  </a:lnTo>
                  <a:lnTo>
                    <a:pt x="162" y="67"/>
                  </a:lnTo>
                  <a:lnTo>
                    <a:pt x="152" y="64"/>
                  </a:lnTo>
                  <a:lnTo>
                    <a:pt x="145" y="70"/>
                  </a:lnTo>
                  <a:lnTo>
                    <a:pt x="113" y="57"/>
                  </a:lnTo>
                  <a:lnTo>
                    <a:pt x="102" y="63"/>
                  </a:lnTo>
                  <a:lnTo>
                    <a:pt x="104" y="55"/>
                  </a:lnTo>
                  <a:lnTo>
                    <a:pt x="0" y="70"/>
                  </a:lnTo>
                </a:path>
              </a:pathLst>
            </a:custGeom>
            <a:solidFill>
              <a:schemeClr val="accent4">
                <a:lumMod val="75000"/>
              </a:schemeClr>
            </a:solidFill>
            <a:ln w="12700" cap="rnd">
              <a:solidFill>
                <a:schemeClr val="tx1"/>
              </a:solidFill>
              <a:round/>
              <a:headEnd/>
              <a:tailEnd/>
            </a:ln>
          </p:spPr>
          <p:txBody>
            <a:bodyPr/>
            <a:lstStyle/>
            <a:p>
              <a:pPr fontAlgn="auto">
                <a:spcBef>
                  <a:spcPts val="0"/>
                </a:spcBef>
                <a:spcAft>
                  <a:spcPts val="0"/>
                </a:spcAft>
                <a:defRPr/>
              </a:pPr>
              <a:endParaRPr lang="en-US">
                <a:latin typeface="+mn-lt"/>
              </a:endParaRPr>
            </a:p>
          </p:txBody>
        </p:sp>
        <p:sp>
          <p:nvSpPr>
            <p:cNvPr id="95259" name="Freeform 29"/>
            <p:cNvSpPr>
              <a:spLocks/>
            </p:cNvSpPr>
            <p:nvPr/>
          </p:nvSpPr>
          <p:spPr bwMode="auto">
            <a:xfrm>
              <a:off x="6878638" y="2673350"/>
              <a:ext cx="903287" cy="595313"/>
            </a:xfrm>
            <a:custGeom>
              <a:avLst/>
              <a:gdLst>
                <a:gd name="T0" fmla="*/ 0 w 479"/>
                <a:gd name="T1" fmla="*/ 145435 h 307"/>
                <a:gd name="T2" fmla="*/ 41487 w 479"/>
                <a:gd name="T3" fmla="*/ 407217 h 307"/>
                <a:gd name="T4" fmla="*/ 73545 w 479"/>
                <a:gd name="T5" fmla="*/ 593374 h 307"/>
                <a:gd name="T6" fmla="*/ 226293 w 479"/>
                <a:gd name="T7" fmla="*/ 564287 h 307"/>
                <a:gd name="T8" fmla="*/ 763740 w 479"/>
                <a:gd name="T9" fmla="*/ 459574 h 307"/>
                <a:gd name="T10" fmla="*/ 786369 w 479"/>
                <a:gd name="T11" fmla="*/ 432426 h 307"/>
                <a:gd name="T12" fmla="*/ 816541 w 479"/>
                <a:gd name="T13" fmla="*/ 432426 h 307"/>
                <a:gd name="T14" fmla="*/ 852371 w 479"/>
                <a:gd name="T15" fmla="*/ 409156 h 307"/>
                <a:gd name="T16" fmla="*/ 871229 w 479"/>
                <a:gd name="T17" fmla="*/ 368435 h 307"/>
                <a:gd name="T18" fmla="*/ 901401 w 479"/>
                <a:gd name="T19" fmla="*/ 341287 h 307"/>
                <a:gd name="T20" fmla="*/ 814656 w 479"/>
                <a:gd name="T21" fmla="*/ 267600 h 307"/>
                <a:gd name="T22" fmla="*/ 810884 w 479"/>
                <a:gd name="T23" fmla="*/ 197791 h 307"/>
                <a:gd name="T24" fmla="*/ 850485 w 479"/>
                <a:gd name="T25" fmla="*/ 102774 h 307"/>
                <a:gd name="T26" fmla="*/ 793912 w 479"/>
                <a:gd name="T27" fmla="*/ 71748 h 307"/>
                <a:gd name="T28" fmla="*/ 769397 w 479"/>
                <a:gd name="T29" fmla="*/ 21330 h 307"/>
                <a:gd name="T30" fmla="*/ 727910 w 479"/>
                <a:gd name="T31" fmla="*/ 0 h 307"/>
                <a:gd name="T32" fmla="*/ 132004 w 479"/>
                <a:gd name="T33" fmla="*/ 118287 h 307"/>
                <a:gd name="T34" fmla="*/ 101832 w 479"/>
                <a:gd name="T35" fmla="*/ 71748 h 307"/>
                <a:gd name="T36" fmla="*/ 0 w 479"/>
                <a:gd name="T37" fmla="*/ 145435 h 3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9"/>
                <a:gd name="T58" fmla="*/ 0 h 307"/>
                <a:gd name="T59" fmla="*/ 479 w 479"/>
                <a:gd name="T60" fmla="*/ 307 h 3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9" h="307">
                  <a:moveTo>
                    <a:pt x="0" y="75"/>
                  </a:moveTo>
                  <a:lnTo>
                    <a:pt x="22" y="210"/>
                  </a:lnTo>
                  <a:lnTo>
                    <a:pt x="39" y="306"/>
                  </a:lnTo>
                  <a:lnTo>
                    <a:pt x="120" y="291"/>
                  </a:lnTo>
                  <a:lnTo>
                    <a:pt x="405" y="237"/>
                  </a:lnTo>
                  <a:lnTo>
                    <a:pt x="417" y="223"/>
                  </a:lnTo>
                  <a:lnTo>
                    <a:pt x="433" y="223"/>
                  </a:lnTo>
                  <a:lnTo>
                    <a:pt x="452" y="211"/>
                  </a:lnTo>
                  <a:lnTo>
                    <a:pt x="462" y="190"/>
                  </a:lnTo>
                  <a:lnTo>
                    <a:pt x="478" y="176"/>
                  </a:lnTo>
                  <a:lnTo>
                    <a:pt x="432" y="138"/>
                  </a:lnTo>
                  <a:lnTo>
                    <a:pt x="430" y="102"/>
                  </a:lnTo>
                  <a:lnTo>
                    <a:pt x="451" y="53"/>
                  </a:lnTo>
                  <a:lnTo>
                    <a:pt x="421" y="37"/>
                  </a:lnTo>
                  <a:lnTo>
                    <a:pt x="408" y="11"/>
                  </a:lnTo>
                  <a:lnTo>
                    <a:pt x="386" y="0"/>
                  </a:lnTo>
                  <a:lnTo>
                    <a:pt x="70" y="61"/>
                  </a:lnTo>
                  <a:lnTo>
                    <a:pt x="54" y="37"/>
                  </a:lnTo>
                  <a:lnTo>
                    <a:pt x="0" y="75"/>
                  </a:lnTo>
                </a:path>
              </a:pathLst>
            </a:custGeom>
            <a:noFill/>
            <a:ln w="12700" cap="rnd">
              <a:solidFill>
                <a:schemeClr val="tx1"/>
              </a:solidFill>
              <a:round/>
              <a:headEnd/>
              <a:tailEnd/>
            </a:ln>
          </p:spPr>
          <p:txBody>
            <a:bodyPr/>
            <a:lstStyle/>
            <a:p>
              <a:endParaRPr lang="en-US"/>
            </a:p>
          </p:txBody>
        </p:sp>
        <p:sp>
          <p:nvSpPr>
            <p:cNvPr id="95260" name="Freeform 30"/>
            <p:cNvSpPr>
              <a:spLocks/>
            </p:cNvSpPr>
            <p:nvPr/>
          </p:nvSpPr>
          <p:spPr bwMode="auto">
            <a:xfrm>
              <a:off x="8115300" y="2535238"/>
              <a:ext cx="120650" cy="155575"/>
            </a:xfrm>
            <a:custGeom>
              <a:avLst/>
              <a:gdLst>
                <a:gd name="T0" fmla="*/ 0 w 64"/>
                <a:gd name="T1" fmla="*/ 17502 h 80"/>
                <a:gd name="T2" fmla="*/ 20737 w 64"/>
                <a:gd name="T3" fmla="*/ 147796 h 80"/>
                <a:gd name="T4" fmla="*/ 26392 w 64"/>
                <a:gd name="T5" fmla="*/ 153630 h 80"/>
                <a:gd name="T6" fmla="*/ 75406 w 64"/>
                <a:gd name="T7" fmla="*/ 128349 h 80"/>
                <a:gd name="T8" fmla="*/ 67866 w 64"/>
                <a:gd name="T9" fmla="*/ 85566 h 80"/>
                <a:gd name="T10" fmla="*/ 77291 w 64"/>
                <a:gd name="T11" fmla="*/ 68064 h 80"/>
                <a:gd name="T12" fmla="*/ 86717 w 64"/>
                <a:gd name="T13" fmla="*/ 81677 h 80"/>
                <a:gd name="T14" fmla="*/ 94258 w 64"/>
                <a:gd name="T15" fmla="*/ 110847 h 80"/>
                <a:gd name="T16" fmla="*/ 105569 w 64"/>
                <a:gd name="T17" fmla="*/ 108902 h 80"/>
                <a:gd name="T18" fmla="*/ 118765 w 64"/>
                <a:gd name="T19" fmla="*/ 81677 h 80"/>
                <a:gd name="T20" fmla="*/ 105569 w 64"/>
                <a:gd name="T21" fmla="*/ 48617 h 80"/>
                <a:gd name="T22" fmla="*/ 75406 w 64"/>
                <a:gd name="T23" fmla="*/ 44728 h 80"/>
                <a:gd name="T24" fmla="*/ 56555 w 64"/>
                <a:gd name="T25" fmla="*/ 1945 h 80"/>
                <a:gd name="T26" fmla="*/ 41473 w 64"/>
                <a:gd name="T27" fmla="*/ 0 h 80"/>
                <a:gd name="T28" fmla="*/ 0 w 64"/>
                <a:gd name="T29" fmla="*/ 17502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80"/>
                <a:gd name="T47" fmla="*/ 64 w 64"/>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80">
                  <a:moveTo>
                    <a:pt x="0" y="9"/>
                  </a:moveTo>
                  <a:lnTo>
                    <a:pt x="11" y="76"/>
                  </a:lnTo>
                  <a:lnTo>
                    <a:pt x="14" y="79"/>
                  </a:lnTo>
                  <a:lnTo>
                    <a:pt x="40" y="66"/>
                  </a:lnTo>
                  <a:lnTo>
                    <a:pt x="36" y="44"/>
                  </a:lnTo>
                  <a:lnTo>
                    <a:pt x="41" y="35"/>
                  </a:lnTo>
                  <a:lnTo>
                    <a:pt x="46" y="42"/>
                  </a:lnTo>
                  <a:lnTo>
                    <a:pt x="50" y="57"/>
                  </a:lnTo>
                  <a:lnTo>
                    <a:pt x="56" y="56"/>
                  </a:lnTo>
                  <a:lnTo>
                    <a:pt x="63" y="42"/>
                  </a:lnTo>
                  <a:lnTo>
                    <a:pt x="56" y="25"/>
                  </a:lnTo>
                  <a:lnTo>
                    <a:pt x="40" y="23"/>
                  </a:lnTo>
                  <a:lnTo>
                    <a:pt x="30" y="1"/>
                  </a:lnTo>
                  <a:lnTo>
                    <a:pt x="22" y="0"/>
                  </a:lnTo>
                  <a:lnTo>
                    <a:pt x="0" y="9"/>
                  </a:lnTo>
                </a:path>
              </a:pathLst>
            </a:custGeom>
            <a:noFill/>
            <a:ln w="12700" cap="rnd">
              <a:solidFill>
                <a:schemeClr val="tx1"/>
              </a:solidFill>
              <a:round/>
              <a:headEnd/>
              <a:tailEnd/>
            </a:ln>
          </p:spPr>
          <p:txBody>
            <a:bodyPr/>
            <a:lstStyle/>
            <a:p>
              <a:endParaRPr lang="en-US"/>
            </a:p>
          </p:txBody>
        </p:sp>
        <p:sp>
          <p:nvSpPr>
            <p:cNvPr id="95261" name="Freeform 31"/>
            <p:cNvSpPr>
              <a:spLocks/>
            </p:cNvSpPr>
            <p:nvPr/>
          </p:nvSpPr>
          <p:spPr bwMode="auto">
            <a:xfrm>
              <a:off x="7761288" y="1952625"/>
              <a:ext cx="252412" cy="509588"/>
            </a:xfrm>
            <a:custGeom>
              <a:avLst/>
              <a:gdLst>
                <a:gd name="T0" fmla="*/ 0 w 134"/>
                <a:gd name="T1" fmla="*/ 64185 h 262"/>
                <a:gd name="T2" fmla="*/ 37673 w 134"/>
                <a:gd name="T3" fmla="*/ 206169 h 262"/>
                <a:gd name="T4" fmla="*/ 47092 w 134"/>
                <a:gd name="T5" fmla="*/ 299529 h 262"/>
                <a:gd name="T6" fmla="*/ 86649 w 134"/>
                <a:gd name="T7" fmla="*/ 392888 h 262"/>
                <a:gd name="T8" fmla="*/ 111137 w 134"/>
                <a:gd name="T9" fmla="*/ 507643 h 262"/>
                <a:gd name="T10" fmla="*/ 222273 w 134"/>
                <a:gd name="T11" fmla="*/ 480413 h 262"/>
                <a:gd name="T12" fmla="*/ 201553 w 134"/>
                <a:gd name="T13" fmla="*/ 307309 h 262"/>
                <a:gd name="T14" fmla="*/ 212855 w 134"/>
                <a:gd name="T15" fmla="*/ 186719 h 262"/>
                <a:gd name="T16" fmla="*/ 244877 w 134"/>
                <a:gd name="T17" fmla="*/ 130314 h 262"/>
                <a:gd name="T18" fmla="*/ 250528 w 134"/>
                <a:gd name="T19" fmla="*/ 0 h 262"/>
                <a:gd name="T20" fmla="*/ 0 w 134"/>
                <a:gd name="T21" fmla="*/ 64185 h 2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262"/>
                <a:gd name="T35" fmla="*/ 134 w 134"/>
                <a:gd name="T36" fmla="*/ 262 h 2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262">
                  <a:moveTo>
                    <a:pt x="0" y="33"/>
                  </a:moveTo>
                  <a:lnTo>
                    <a:pt x="20" y="106"/>
                  </a:lnTo>
                  <a:lnTo>
                    <a:pt x="25" y="154"/>
                  </a:lnTo>
                  <a:lnTo>
                    <a:pt x="46" y="202"/>
                  </a:lnTo>
                  <a:lnTo>
                    <a:pt x="59" y="261"/>
                  </a:lnTo>
                  <a:lnTo>
                    <a:pt x="118" y="247"/>
                  </a:lnTo>
                  <a:lnTo>
                    <a:pt x="107" y="158"/>
                  </a:lnTo>
                  <a:lnTo>
                    <a:pt x="113" y="96"/>
                  </a:lnTo>
                  <a:lnTo>
                    <a:pt x="130" y="67"/>
                  </a:lnTo>
                  <a:lnTo>
                    <a:pt x="133" y="0"/>
                  </a:lnTo>
                  <a:lnTo>
                    <a:pt x="0" y="33"/>
                  </a:lnTo>
                </a:path>
              </a:pathLst>
            </a:custGeom>
            <a:noFill/>
            <a:ln w="12700" cap="rnd">
              <a:solidFill>
                <a:schemeClr val="tx1"/>
              </a:solidFill>
              <a:round/>
              <a:headEnd/>
              <a:tailEnd/>
            </a:ln>
          </p:spPr>
          <p:txBody>
            <a:bodyPr/>
            <a:lstStyle/>
            <a:p>
              <a:endParaRPr lang="en-US"/>
            </a:p>
          </p:txBody>
        </p:sp>
        <p:sp>
          <p:nvSpPr>
            <p:cNvPr id="95262" name="Freeform 32"/>
            <p:cNvSpPr>
              <a:spLocks/>
            </p:cNvSpPr>
            <p:nvPr/>
          </p:nvSpPr>
          <p:spPr bwMode="auto">
            <a:xfrm>
              <a:off x="6683375" y="3081338"/>
              <a:ext cx="696913" cy="709612"/>
            </a:xfrm>
            <a:custGeom>
              <a:avLst/>
              <a:gdLst>
                <a:gd name="T0" fmla="*/ 0 w 370"/>
                <a:gd name="T1" fmla="*/ 487980 h 365"/>
                <a:gd name="T2" fmla="*/ 26370 w 370"/>
                <a:gd name="T3" fmla="*/ 587131 h 365"/>
                <a:gd name="T4" fmla="*/ 58390 w 370"/>
                <a:gd name="T5" fmla="*/ 620181 h 365"/>
                <a:gd name="T6" fmla="*/ 114896 w 370"/>
                <a:gd name="T7" fmla="*/ 655176 h 365"/>
                <a:gd name="T8" fmla="*/ 158218 w 370"/>
                <a:gd name="T9" fmla="*/ 707668 h 365"/>
                <a:gd name="T10" fmla="*/ 214725 w 370"/>
                <a:gd name="T11" fmla="*/ 680450 h 365"/>
                <a:gd name="T12" fmla="*/ 233560 w 370"/>
                <a:gd name="T13" fmla="*/ 696003 h 365"/>
                <a:gd name="T14" fmla="*/ 269347 w 370"/>
                <a:gd name="T15" fmla="*/ 680450 h 365"/>
                <a:gd name="T16" fmla="*/ 290067 w 370"/>
                <a:gd name="T17" fmla="*/ 651288 h 365"/>
                <a:gd name="T18" fmla="*/ 348457 w 370"/>
                <a:gd name="T19" fmla="*/ 641567 h 365"/>
                <a:gd name="T20" fmla="*/ 380477 w 370"/>
                <a:gd name="T21" fmla="*/ 598796 h 365"/>
                <a:gd name="T22" fmla="*/ 365408 w 370"/>
                <a:gd name="T23" fmla="*/ 587131 h 365"/>
                <a:gd name="T24" fmla="*/ 423798 w 370"/>
                <a:gd name="T25" fmla="*/ 452985 h 365"/>
                <a:gd name="T26" fmla="*/ 435100 w 370"/>
                <a:gd name="T27" fmla="*/ 388828 h 365"/>
                <a:gd name="T28" fmla="*/ 487839 w 370"/>
                <a:gd name="T29" fmla="*/ 416046 h 365"/>
                <a:gd name="T30" fmla="*/ 516092 w 370"/>
                <a:gd name="T31" fmla="*/ 338281 h 365"/>
                <a:gd name="T32" fmla="*/ 546229 w 370"/>
                <a:gd name="T33" fmla="*/ 332448 h 365"/>
                <a:gd name="T34" fmla="*/ 583900 w 370"/>
                <a:gd name="T35" fmla="*/ 258571 h 365"/>
                <a:gd name="T36" fmla="*/ 595201 w 370"/>
                <a:gd name="T37" fmla="*/ 182749 h 365"/>
                <a:gd name="T38" fmla="*/ 679961 w 370"/>
                <a:gd name="T39" fmla="*/ 229409 h 365"/>
                <a:gd name="T40" fmla="*/ 695029 w 370"/>
                <a:gd name="T41" fmla="*/ 192470 h 365"/>
                <a:gd name="T42" fmla="*/ 672427 w 370"/>
                <a:gd name="T43" fmla="*/ 157476 h 365"/>
                <a:gd name="T44" fmla="*/ 634756 w 370"/>
                <a:gd name="T45" fmla="*/ 138034 h 365"/>
                <a:gd name="T46" fmla="*/ 587667 w 370"/>
                <a:gd name="T47" fmla="*/ 143867 h 365"/>
                <a:gd name="T48" fmla="*/ 570715 w 370"/>
                <a:gd name="T49" fmla="*/ 174973 h 365"/>
                <a:gd name="T50" fmla="*/ 489723 w 370"/>
                <a:gd name="T51" fmla="*/ 198303 h 365"/>
                <a:gd name="T52" fmla="*/ 435100 w 370"/>
                <a:gd name="T53" fmla="*/ 260515 h 365"/>
                <a:gd name="T54" fmla="*/ 421915 w 370"/>
                <a:gd name="T55" fmla="*/ 157476 h 365"/>
                <a:gd name="T56" fmla="*/ 269347 w 370"/>
                <a:gd name="T57" fmla="*/ 186638 h 365"/>
                <a:gd name="T58" fmla="*/ 237327 w 370"/>
                <a:gd name="T59" fmla="*/ 0 h 365"/>
                <a:gd name="T60" fmla="*/ 220375 w 370"/>
                <a:gd name="T61" fmla="*/ 13609 h 365"/>
                <a:gd name="T62" fmla="*/ 231676 w 370"/>
                <a:gd name="T63" fmla="*/ 50548 h 365"/>
                <a:gd name="T64" fmla="*/ 214725 w 370"/>
                <a:gd name="T65" fmla="*/ 213856 h 365"/>
                <a:gd name="T66" fmla="*/ 184588 w 370"/>
                <a:gd name="T67" fmla="*/ 250794 h 365"/>
                <a:gd name="T68" fmla="*/ 103595 w 370"/>
                <a:gd name="T69" fmla="*/ 313007 h 365"/>
                <a:gd name="T70" fmla="*/ 90410 w 370"/>
                <a:gd name="T71" fmla="*/ 381052 h 365"/>
                <a:gd name="T72" fmla="*/ 58390 w 370"/>
                <a:gd name="T73" fmla="*/ 363555 h 365"/>
                <a:gd name="T74" fmla="*/ 45205 w 370"/>
                <a:gd name="T75" fmla="*/ 447153 h 365"/>
                <a:gd name="T76" fmla="*/ 0 w 370"/>
                <a:gd name="T77" fmla="*/ 487980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0"/>
                <a:gd name="T118" fmla="*/ 0 h 365"/>
                <a:gd name="T119" fmla="*/ 370 w 370"/>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0" h="365">
                  <a:moveTo>
                    <a:pt x="0" y="251"/>
                  </a:moveTo>
                  <a:lnTo>
                    <a:pt x="14" y="302"/>
                  </a:lnTo>
                  <a:lnTo>
                    <a:pt x="31" y="319"/>
                  </a:lnTo>
                  <a:lnTo>
                    <a:pt x="61" y="337"/>
                  </a:lnTo>
                  <a:lnTo>
                    <a:pt x="84" y="364"/>
                  </a:lnTo>
                  <a:lnTo>
                    <a:pt x="114" y="350"/>
                  </a:lnTo>
                  <a:lnTo>
                    <a:pt x="124" y="358"/>
                  </a:lnTo>
                  <a:lnTo>
                    <a:pt x="143" y="350"/>
                  </a:lnTo>
                  <a:lnTo>
                    <a:pt x="154" y="335"/>
                  </a:lnTo>
                  <a:lnTo>
                    <a:pt x="185" y="330"/>
                  </a:lnTo>
                  <a:lnTo>
                    <a:pt x="202" y="308"/>
                  </a:lnTo>
                  <a:lnTo>
                    <a:pt x="194" y="302"/>
                  </a:lnTo>
                  <a:lnTo>
                    <a:pt x="225" y="233"/>
                  </a:lnTo>
                  <a:lnTo>
                    <a:pt x="231" y="200"/>
                  </a:lnTo>
                  <a:lnTo>
                    <a:pt x="259" y="214"/>
                  </a:lnTo>
                  <a:lnTo>
                    <a:pt x="274" y="174"/>
                  </a:lnTo>
                  <a:lnTo>
                    <a:pt x="290" y="171"/>
                  </a:lnTo>
                  <a:lnTo>
                    <a:pt x="310" y="133"/>
                  </a:lnTo>
                  <a:lnTo>
                    <a:pt x="316" y="94"/>
                  </a:lnTo>
                  <a:lnTo>
                    <a:pt x="361" y="118"/>
                  </a:lnTo>
                  <a:lnTo>
                    <a:pt x="369" y="99"/>
                  </a:lnTo>
                  <a:lnTo>
                    <a:pt x="357" y="81"/>
                  </a:lnTo>
                  <a:lnTo>
                    <a:pt x="337" y="71"/>
                  </a:lnTo>
                  <a:lnTo>
                    <a:pt x="312" y="74"/>
                  </a:lnTo>
                  <a:lnTo>
                    <a:pt x="303" y="90"/>
                  </a:lnTo>
                  <a:lnTo>
                    <a:pt x="260" y="102"/>
                  </a:lnTo>
                  <a:lnTo>
                    <a:pt x="231" y="134"/>
                  </a:lnTo>
                  <a:lnTo>
                    <a:pt x="224" y="81"/>
                  </a:lnTo>
                  <a:lnTo>
                    <a:pt x="143" y="96"/>
                  </a:lnTo>
                  <a:lnTo>
                    <a:pt x="126" y="0"/>
                  </a:lnTo>
                  <a:lnTo>
                    <a:pt x="117" y="7"/>
                  </a:lnTo>
                  <a:lnTo>
                    <a:pt x="123" y="26"/>
                  </a:lnTo>
                  <a:lnTo>
                    <a:pt x="114" y="110"/>
                  </a:lnTo>
                  <a:lnTo>
                    <a:pt x="98" y="129"/>
                  </a:lnTo>
                  <a:lnTo>
                    <a:pt x="55" y="161"/>
                  </a:lnTo>
                  <a:lnTo>
                    <a:pt x="48" y="196"/>
                  </a:lnTo>
                  <a:lnTo>
                    <a:pt x="31" y="187"/>
                  </a:lnTo>
                  <a:lnTo>
                    <a:pt x="24" y="230"/>
                  </a:lnTo>
                  <a:lnTo>
                    <a:pt x="0" y="251"/>
                  </a:lnTo>
                </a:path>
              </a:pathLst>
            </a:custGeom>
            <a:noFill/>
            <a:ln w="12700" cap="rnd">
              <a:solidFill>
                <a:schemeClr val="tx1"/>
              </a:solidFill>
              <a:round/>
              <a:headEnd/>
              <a:tailEnd/>
            </a:ln>
          </p:spPr>
          <p:txBody>
            <a:bodyPr/>
            <a:lstStyle/>
            <a:p>
              <a:endParaRPr lang="en-US"/>
            </a:p>
          </p:txBody>
        </p:sp>
        <p:sp>
          <p:nvSpPr>
            <p:cNvPr id="95263" name="Freeform 33"/>
            <p:cNvSpPr>
              <a:spLocks/>
            </p:cNvSpPr>
            <p:nvPr/>
          </p:nvSpPr>
          <p:spPr bwMode="auto">
            <a:xfrm>
              <a:off x="7872413" y="2349500"/>
              <a:ext cx="517525" cy="273050"/>
            </a:xfrm>
            <a:custGeom>
              <a:avLst/>
              <a:gdLst>
                <a:gd name="T0" fmla="*/ 0 w 275"/>
                <a:gd name="T1" fmla="*/ 111170 h 140"/>
                <a:gd name="T2" fmla="*/ 1882 w 275"/>
                <a:gd name="T3" fmla="*/ 253546 h 140"/>
                <a:gd name="T4" fmla="*/ 242766 w 275"/>
                <a:gd name="T5" fmla="*/ 202837 h 140"/>
                <a:gd name="T6" fmla="*/ 284168 w 275"/>
                <a:gd name="T7" fmla="*/ 185284 h 140"/>
                <a:gd name="T8" fmla="*/ 299224 w 275"/>
                <a:gd name="T9" fmla="*/ 187234 h 140"/>
                <a:gd name="T10" fmla="*/ 318043 w 275"/>
                <a:gd name="T11" fmla="*/ 230142 h 140"/>
                <a:gd name="T12" fmla="*/ 348153 w 275"/>
                <a:gd name="T13" fmla="*/ 234043 h 140"/>
                <a:gd name="T14" fmla="*/ 361326 w 275"/>
                <a:gd name="T15" fmla="*/ 267199 h 140"/>
                <a:gd name="T16" fmla="*/ 378264 w 275"/>
                <a:gd name="T17" fmla="*/ 271100 h 140"/>
                <a:gd name="T18" fmla="*/ 382027 w 275"/>
                <a:gd name="T19" fmla="*/ 245745 h 140"/>
                <a:gd name="T20" fmla="*/ 397083 w 275"/>
                <a:gd name="T21" fmla="*/ 239894 h 140"/>
                <a:gd name="T22" fmla="*/ 402728 w 275"/>
                <a:gd name="T23" fmla="*/ 214539 h 140"/>
                <a:gd name="T24" fmla="*/ 412138 w 275"/>
                <a:gd name="T25" fmla="*/ 210639 h 140"/>
                <a:gd name="T26" fmla="*/ 421548 w 275"/>
                <a:gd name="T27" fmla="*/ 247695 h 140"/>
                <a:gd name="T28" fmla="*/ 446012 w 275"/>
                <a:gd name="T29" fmla="*/ 239894 h 140"/>
                <a:gd name="T30" fmla="*/ 453540 w 275"/>
                <a:gd name="T31" fmla="*/ 222341 h 140"/>
                <a:gd name="T32" fmla="*/ 483651 w 275"/>
                <a:gd name="T33" fmla="*/ 206738 h 140"/>
                <a:gd name="T34" fmla="*/ 500588 w 275"/>
                <a:gd name="T35" fmla="*/ 202837 h 140"/>
                <a:gd name="T36" fmla="*/ 515643 w 275"/>
                <a:gd name="T37" fmla="*/ 214539 h 140"/>
                <a:gd name="T38" fmla="*/ 509997 w 275"/>
                <a:gd name="T39" fmla="*/ 177482 h 140"/>
                <a:gd name="T40" fmla="*/ 487414 w 275"/>
                <a:gd name="T41" fmla="*/ 130674 h 140"/>
                <a:gd name="T42" fmla="*/ 472359 w 275"/>
                <a:gd name="T43" fmla="*/ 124823 h 140"/>
                <a:gd name="T44" fmla="*/ 457304 w 275"/>
                <a:gd name="T45" fmla="*/ 126773 h 140"/>
                <a:gd name="T46" fmla="*/ 459186 w 275"/>
                <a:gd name="T47" fmla="*/ 134575 h 140"/>
                <a:gd name="T48" fmla="*/ 470477 w 275"/>
                <a:gd name="T49" fmla="*/ 134575 h 140"/>
                <a:gd name="T50" fmla="*/ 481769 w 275"/>
                <a:gd name="T51" fmla="*/ 136525 h 140"/>
                <a:gd name="T52" fmla="*/ 493060 w 275"/>
                <a:gd name="T53" fmla="*/ 152128 h 140"/>
                <a:gd name="T54" fmla="*/ 496824 w 275"/>
                <a:gd name="T55" fmla="*/ 169681 h 140"/>
                <a:gd name="T56" fmla="*/ 489296 w 275"/>
                <a:gd name="T57" fmla="*/ 185284 h 140"/>
                <a:gd name="T58" fmla="*/ 451658 w 275"/>
                <a:gd name="T59" fmla="*/ 202837 h 140"/>
                <a:gd name="T60" fmla="*/ 427193 w 275"/>
                <a:gd name="T61" fmla="*/ 193085 h 140"/>
                <a:gd name="T62" fmla="*/ 415902 w 275"/>
                <a:gd name="T63" fmla="*/ 169681 h 140"/>
                <a:gd name="T64" fmla="*/ 397083 w 275"/>
                <a:gd name="T65" fmla="*/ 165780 h 140"/>
                <a:gd name="T66" fmla="*/ 400847 w 275"/>
                <a:gd name="T67" fmla="*/ 150177 h 140"/>
                <a:gd name="T68" fmla="*/ 378264 w 275"/>
                <a:gd name="T69" fmla="*/ 124823 h 140"/>
                <a:gd name="T70" fmla="*/ 353799 w 275"/>
                <a:gd name="T71" fmla="*/ 115071 h 140"/>
                <a:gd name="T72" fmla="*/ 353799 w 275"/>
                <a:gd name="T73" fmla="*/ 124823 h 140"/>
                <a:gd name="T74" fmla="*/ 336862 w 275"/>
                <a:gd name="T75" fmla="*/ 122872 h 140"/>
                <a:gd name="T76" fmla="*/ 329334 w 275"/>
                <a:gd name="T77" fmla="*/ 105319 h 140"/>
                <a:gd name="T78" fmla="*/ 334980 w 275"/>
                <a:gd name="T79" fmla="*/ 87766 h 140"/>
                <a:gd name="T80" fmla="*/ 348153 w 275"/>
                <a:gd name="T81" fmla="*/ 74114 h 140"/>
                <a:gd name="T82" fmla="*/ 342507 w 275"/>
                <a:gd name="T83" fmla="*/ 62411 h 140"/>
                <a:gd name="T84" fmla="*/ 366972 w 275"/>
                <a:gd name="T85" fmla="*/ 44858 h 140"/>
                <a:gd name="T86" fmla="*/ 342507 w 275"/>
                <a:gd name="T87" fmla="*/ 27305 h 140"/>
                <a:gd name="T88" fmla="*/ 334980 w 275"/>
                <a:gd name="T89" fmla="*/ 0 h 140"/>
                <a:gd name="T90" fmla="*/ 286050 w 275"/>
                <a:gd name="T91" fmla="*/ 39007 h 140"/>
                <a:gd name="T92" fmla="*/ 111033 w 275"/>
                <a:gd name="T93" fmla="*/ 83865 h 140"/>
                <a:gd name="T94" fmla="*/ 0 w 275"/>
                <a:gd name="T95" fmla="*/ 111170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5"/>
                <a:gd name="T145" fmla="*/ 0 h 140"/>
                <a:gd name="T146" fmla="*/ 275 w 275"/>
                <a:gd name="T147" fmla="*/ 140 h 1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5" h="140">
                  <a:moveTo>
                    <a:pt x="0" y="57"/>
                  </a:moveTo>
                  <a:lnTo>
                    <a:pt x="1" y="130"/>
                  </a:lnTo>
                  <a:lnTo>
                    <a:pt x="129" y="104"/>
                  </a:lnTo>
                  <a:lnTo>
                    <a:pt x="151" y="95"/>
                  </a:lnTo>
                  <a:lnTo>
                    <a:pt x="159" y="96"/>
                  </a:lnTo>
                  <a:lnTo>
                    <a:pt x="169" y="118"/>
                  </a:lnTo>
                  <a:lnTo>
                    <a:pt x="185" y="120"/>
                  </a:lnTo>
                  <a:lnTo>
                    <a:pt x="192" y="137"/>
                  </a:lnTo>
                  <a:lnTo>
                    <a:pt x="201" y="139"/>
                  </a:lnTo>
                  <a:lnTo>
                    <a:pt x="203" y="126"/>
                  </a:lnTo>
                  <a:lnTo>
                    <a:pt x="211" y="123"/>
                  </a:lnTo>
                  <a:lnTo>
                    <a:pt x="214" y="110"/>
                  </a:lnTo>
                  <a:lnTo>
                    <a:pt x="219" y="108"/>
                  </a:lnTo>
                  <a:lnTo>
                    <a:pt x="224" y="127"/>
                  </a:lnTo>
                  <a:lnTo>
                    <a:pt x="237" y="123"/>
                  </a:lnTo>
                  <a:lnTo>
                    <a:pt x="241" y="114"/>
                  </a:lnTo>
                  <a:lnTo>
                    <a:pt x="257" y="106"/>
                  </a:lnTo>
                  <a:lnTo>
                    <a:pt x="266" y="104"/>
                  </a:lnTo>
                  <a:lnTo>
                    <a:pt x="274" y="110"/>
                  </a:lnTo>
                  <a:lnTo>
                    <a:pt x="271" y="91"/>
                  </a:lnTo>
                  <a:lnTo>
                    <a:pt x="259" y="67"/>
                  </a:lnTo>
                  <a:lnTo>
                    <a:pt x="251" y="64"/>
                  </a:lnTo>
                  <a:lnTo>
                    <a:pt x="243" y="65"/>
                  </a:lnTo>
                  <a:lnTo>
                    <a:pt x="244" y="69"/>
                  </a:lnTo>
                  <a:lnTo>
                    <a:pt x="250" y="69"/>
                  </a:lnTo>
                  <a:lnTo>
                    <a:pt x="256" y="70"/>
                  </a:lnTo>
                  <a:lnTo>
                    <a:pt x="262" y="78"/>
                  </a:lnTo>
                  <a:lnTo>
                    <a:pt x="264" y="87"/>
                  </a:lnTo>
                  <a:lnTo>
                    <a:pt x="260" y="95"/>
                  </a:lnTo>
                  <a:lnTo>
                    <a:pt x="240" y="104"/>
                  </a:lnTo>
                  <a:lnTo>
                    <a:pt x="227" y="99"/>
                  </a:lnTo>
                  <a:lnTo>
                    <a:pt x="221" y="87"/>
                  </a:lnTo>
                  <a:lnTo>
                    <a:pt x="211" y="85"/>
                  </a:lnTo>
                  <a:lnTo>
                    <a:pt x="213" y="77"/>
                  </a:lnTo>
                  <a:lnTo>
                    <a:pt x="201" y="64"/>
                  </a:lnTo>
                  <a:lnTo>
                    <a:pt x="188" y="59"/>
                  </a:lnTo>
                  <a:lnTo>
                    <a:pt x="188" y="64"/>
                  </a:lnTo>
                  <a:lnTo>
                    <a:pt x="179" y="63"/>
                  </a:lnTo>
                  <a:lnTo>
                    <a:pt x="175" y="54"/>
                  </a:lnTo>
                  <a:lnTo>
                    <a:pt x="178" y="45"/>
                  </a:lnTo>
                  <a:lnTo>
                    <a:pt x="185" y="38"/>
                  </a:lnTo>
                  <a:lnTo>
                    <a:pt x="182" y="32"/>
                  </a:lnTo>
                  <a:lnTo>
                    <a:pt x="195" y="23"/>
                  </a:lnTo>
                  <a:lnTo>
                    <a:pt x="182" y="14"/>
                  </a:lnTo>
                  <a:lnTo>
                    <a:pt x="178" y="0"/>
                  </a:lnTo>
                  <a:lnTo>
                    <a:pt x="152" y="20"/>
                  </a:lnTo>
                  <a:lnTo>
                    <a:pt x="59" y="43"/>
                  </a:lnTo>
                  <a:lnTo>
                    <a:pt x="0" y="57"/>
                  </a:lnTo>
                </a:path>
              </a:pathLst>
            </a:custGeom>
            <a:noFill/>
            <a:ln w="12700" cap="rnd">
              <a:solidFill>
                <a:schemeClr val="tx1"/>
              </a:solidFill>
              <a:round/>
              <a:headEnd/>
              <a:tailEnd/>
            </a:ln>
          </p:spPr>
          <p:txBody>
            <a:bodyPr/>
            <a:lstStyle/>
            <a:p>
              <a:endParaRPr lang="en-US"/>
            </a:p>
          </p:txBody>
        </p:sp>
        <p:sp>
          <p:nvSpPr>
            <p:cNvPr id="95264" name="Freeform 34"/>
            <p:cNvSpPr>
              <a:spLocks/>
            </p:cNvSpPr>
            <p:nvPr/>
          </p:nvSpPr>
          <p:spPr bwMode="auto">
            <a:xfrm>
              <a:off x="8286750" y="2608263"/>
              <a:ext cx="49213" cy="42862"/>
            </a:xfrm>
            <a:custGeom>
              <a:avLst/>
              <a:gdLst>
                <a:gd name="T0" fmla="*/ 0 w 26"/>
                <a:gd name="T1" fmla="*/ 40914 h 22"/>
                <a:gd name="T2" fmla="*/ 18928 w 26"/>
                <a:gd name="T3" fmla="*/ 0 h 22"/>
                <a:gd name="T4" fmla="*/ 47320 w 26"/>
                <a:gd name="T5" fmla="*/ 19483 h 22"/>
                <a:gd name="T6" fmla="*/ 0 w 26"/>
                <a:gd name="T7" fmla="*/ 40914 h 22"/>
                <a:gd name="T8" fmla="*/ 0 60000 65536"/>
                <a:gd name="T9" fmla="*/ 0 60000 65536"/>
                <a:gd name="T10" fmla="*/ 0 60000 65536"/>
                <a:gd name="T11" fmla="*/ 0 60000 65536"/>
                <a:gd name="T12" fmla="*/ 0 w 26"/>
                <a:gd name="T13" fmla="*/ 0 h 22"/>
                <a:gd name="T14" fmla="*/ 26 w 26"/>
                <a:gd name="T15" fmla="*/ 22 h 22"/>
              </a:gdLst>
              <a:ahLst/>
              <a:cxnLst>
                <a:cxn ang="T8">
                  <a:pos x="T0" y="T1"/>
                </a:cxn>
                <a:cxn ang="T9">
                  <a:pos x="T2" y="T3"/>
                </a:cxn>
                <a:cxn ang="T10">
                  <a:pos x="T4" y="T5"/>
                </a:cxn>
                <a:cxn ang="T11">
                  <a:pos x="T6" y="T7"/>
                </a:cxn>
              </a:cxnLst>
              <a:rect l="T12" t="T13" r="T14" b="T15"/>
              <a:pathLst>
                <a:path w="26" h="22">
                  <a:moveTo>
                    <a:pt x="0" y="21"/>
                  </a:moveTo>
                  <a:lnTo>
                    <a:pt x="10" y="0"/>
                  </a:lnTo>
                  <a:lnTo>
                    <a:pt x="25" y="10"/>
                  </a:lnTo>
                  <a:lnTo>
                    <a:pt x="0" y="21"/>
                  </a:lnTo>
                </a:path>
              </a:pathLst>
            </a:custGeom>
            <a:noFill/>
            <a:ln w="12700" cap="rnd">
              <a:solidFill>
                <a:schemeClr val="tx1"/>
              </a:solidFill>
              <a:round/>
              <a:headEnd/>
              <a:tailEnd/>
            </a:ln>
          </p:spPr>
          <p:txBody>
            <a:bodyPr/>
            <a:lstStyle/>
            <a:p>
              <a:endParaRPr lang="en-US"/>
            </a:p>
          </p:txBody>
        </p:sp>
        <p:sp>
          <p:nvSpPr>
            <p:cNvPr id="95265" name="Freeform 35"/>
            <p:cNvSpPr>
              <a:spLocks/>
            </p:cNvSpPr>
            <p:nvPr/>
          </p:nvSpPr>
          <p:spPr bwMode="auto">
            <a:xfrm>
              <a:off x="8372475" y="2601913"/>
              <a:ext cx="39688" cy="33337"/>
            </a:xfrm>
            <a:custGeom>
              <a:avLst/>
              <a:gdLst>
                <a:gd name="T0" fmla="*/ 0 w 21"/>
                <a:gd name="T1" fmla="*/ 31376 h 17"/>
                <a:gd name="T2" fmla="*/ 20789 w 21"/>
                <a:gd name="T3" fmla="*/ 0 h 17"/>
                <a:gd name="T4" fmla="*/ 37798 w 21"/>
                <a:gd name="T5" fmla="*/ 25493 h 17"/>
                <a:gd name="T6" fmla="*/ 0 w 21"/>
                <a:gd name="T7" fmla="*/ 31376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16"/>
                  </a:moveTo>
                  <a:lnTo>
                    <a:pt x="11" y="0"/>
                  </a:lnTo>
                  <a:lnTo>
                    <a:pt x="20" y="13"/>
                  </a:lnTo>
                  <a:lnTo>
                    <a:pt x="0" y="16"/>
                  </a:lnTo>
                </a:path>
              </a:pathLst>
            </a:custGeom>
            <a:noFill/>
            <a:ln w="12700" cap="rnd">
              <a:solidFill>
                <a:schemeClr val="tx1"/>
              </a:solidFill>
              <a:round/>
              <a:headEnd/>
              <a:tailEnd/>
            </a:ln>
          </p:spPr>
          <p:txBody>
            <a:bodyPr/>
            <a:lstStyle/>
            <a:p>
              <a:endParaRPr lang="en-US"/>
            </a:p>
          </p:txBody>
        </p:sp>
        <p:sp>
          <p:nvSpPr>
            <p:cNvPr id="19492" name="Freeform 36"/>
            <p:cNvSpPr>
              <a:spLocks/>
            </p:cNvSpPr>
            <p:nvPr/>
          </p:nvSpPr>
          <p:spPr bwMode="auto">
            <a:xfrm>
              <a:off x="6565417" y="3263809"/>
              <a:ext cx="1201087" cy="697057"/>
            </a:xfrm>
            <a:custGeom>
              <a:avLst/>
              <a:gdLst/>
              <a:ahLst/>
              <a:cxnLst>
                <a:cxn ang="0">
                  <a:pos x="60" y="319"/>
                </a:cxn>
                <a:cxn ang="0">
                  <a:pos x="80" y="285"/>
                </a:cxn>
                <a:cxn ang="0">
                  <a:pos x="123" y="243"/>
                </a:cxn>
                <a:cxn ang="0">
                  <a:pos x="176" y="256"/>
                </a:cxn>
                <a:cxn ang="0">
                  <a:pos x="205" y="256"/>
                </a:cxn>
                <a:cxn ang="0">
                  <a:pos x="247" y="236"/>
                </a:cxn>
                <a:cxn ang="0">
                  <a:pos x="256" y="208"/>
                </a:cxn>
                <a:cxn ang="0">
                  <a:pos x="293" y="106"/>
                </a:cxn>
                <a:cxn ang="0">
                  <a:pos x="336" y="80"/>
                </a:cxn>
                <a:cxn ang="0">
                  <a:pos x="372" y="39"/>
                </a:cxn>
                <a:cxn ang="0">
                  <a:pos x="423" y="24"/>
                </a:cxn>
                <a:cxn ang="0">
                  <a:pos x="452" y="9"/>
                </a:cxn>
                <a:cxn ang="0">
                  <a:pos x="483" y="34"/>
                </a:cxn>
                <a:cxn ang="0">
                  <a:pos x="492" y="59"/>
                </a:cxn>
                <a:cxn ang="0">
                  <a:pos x="483" y="96"/>
                </a:cxn>
                <a:cxn ang="0">
                  <a:pos x="505" y="101"/>
                </a:cxn>
                <a:cxn ang="0">
                  <a:pos x="539" y="109"/>
                </a:cxn>
                <a:cxn ang="0">
                  <a:pos x="576" y="126"/>
                </a:cxn>
                <a:cxn ang="0">
                  <a:pos x="571" y="149"/>
                </a:cxn>
                <a:cxn ang="0">
                  <a:pos x="562" y="153"/>
                </a:cxn>
                <a:cxn ang="0">
                  <a:pos x="518" y="125"/>
                </a:cxn>
                <a:cxn ang="0">
                  <a:pos x="577" y="161"/>
                </a:cxn>
                <a:cxn ang="0">
                  <a:pos x="587" y="178"/>
                </a:cxn>
                <a:cxn ang="0">
                  <a:pos x="579" y="180"/>
                </a:cxn>
                <a:cxn ang="0">
                  <a:pos x="572" y="186"/>
                </a:cxn>
                <a:cxn ang="0">
                  <a:pos x="570" y="196"/>
                </a:cxn>
                <a:cxn ang="0">
                  <a:pos x="539" y="174"/>
                </a:cxn>
                <a:cxn ang="0">
                  <a:pos x="565" y="199"/>
                </a:cxn>
                <a:cxn ang="0">
                  <a:pos x="586" y="203"/>
                </a:cxn>
                <a:cxn ang="0">
                  <a:pos x="590" y="210"/>
                </a:cxn>
                <a:cxn ang="0">
                  <a:pos x="583" y="221"/>
                </a:cxn>
                <a:cxn ang="0">
                  <a:pos x="560" y="206"/>
                </a:cxn>
                <a:cxn ang="0">
                  <a:pos x="537" y="196"/>
                </a:cxn>
                <a:cxn ang="0">
                  <a:pos x="558" y="213"/>
                </a:cxn>
                <a:cxn ang="0">
                  <a:pos x="583" y="231"/>
                </a:cxn>
                <a:cxn ang="0">
                  <a:pos x="593" y="221"/>
                </a:cxn>
                <a:cxn ang="0">
                  <a:pos x="617" y="223"/>
                </a:cxn>
                <a:cxn ang="0">
                  <a:pos x="623" y="251"/>
                </a:cxn>
                <a:cxn ang="0">
                  <a:pos x="369" y="308"/>
                </a:cxn>
                <a:cxn ang="0">
                  <a:pos x="0" y="358"/>
                </a:cxn>
              </a:cxnLst>
              <a:rect l="0" t="0" r="r" b="b"/>
              <a:pathLst>
                <a:path w="637" h="359">
                  <a:moveTo>
                    <a:pt x="0" y="358"/>
                  </a:moveTo>
                  <a:lnTo>
                    <a:pt x="60" y="319"/>
                  </a:lnTo>
                  <a:lnTo>
                    <a:pt x="60" y="310"/>
                  </a:lnTo>
                  <a:lnTo>
                    <a:pt x="80" y="285"/>
                  </a:lnTo>
                  <a:lnTo>
                    <a:pt x="101" y="270"/>
                  </a:lnTo>
                  <a:lnTo>
                    <a:pt x="123" y="243"/>
                  </a:lnTo>
                  <a:lnTo>
                    <a:pt x="146" y="270"/>
                  </a:lnTo>
                  <a:lnTo>
                    <a:pt x="176" y="256"/>
                  </a:lnTo>
                  <a:lnTo>
                    <a:pt x="186" y="264"/>
                  </a:lnTo>
                  <a:lnTo>
                    <a:pt x="205" y="256"/>
                  </a:lnTo>
                  <a:lnTo>
                    <a:pt x="216" y="241"/>
                  </a:lnTo>
                  <a:lnTo>
                    <a:pt x="247" y="236"/>
                  </a:lnTo>
                  <a:lnTo>
                    <a:pt x="264" y="214"/>
                  </a:lnTo>
                  <a:lnTo>
                    <a:pt x="256" y="208"/>
                  </a:lnTo>
                  <a:lnTo>
                    <a:pt x="287" y="139"/>
                  </a:lnTo>
                  <a:lnTo>
                    <a:pt x="293" y="106"/>
                  </a:lnTo>
                  <a:lnTo>
                    <a:pt x="321" y="120"/>
                  </a:lnTo>
                  <a:lnTo>
                    <a:pt x="336" y="80"/>
                  </a:lnTo>
                  <a:lnTo>
                    <a:pt x="352" y="77"/>
                  </a:lnTo>
                  <a:lnTo>
                    <a:pt x="372" y="39"/>
                  </a:lnTo>
                  <a:lnTo>
                    <a:pt x="378" y="0"/>
                  </a:lnTo>
                  <a:lnTo>
                    <a:pt x="423" y="24"/>
                  </a:lnTo>
                  <a:lnTo>
                    <a:pt x="431" y="5"/>
                  </a:lnTo>
                  <a:lnTo>
                    <a:pt x="452" y="9"/>
                  </a:lnTo>
                  <a:lnTo>
                    <a:pt x="466" y="25"/>
                  </a:lnTo>
                  <a:lnTo>
                    <a:pt x="483" y="34"/>
                  </a:lnTo>
                  <a:lnTo>
                    <a:pt x="493" y="47"/>
                  </a:lnTo>
                  <a:lnTo>
                    <a:pt x="492" y="59"/>
                  </a:lnTo>
                  <a:lnTo>
                    <a:pt x="478" y="82"/>
                  </a:lnTo>
                  <a:lnTo>
                    <a:pt x="483" y="96"/>
                  </a:lnTo>
                  <a:lnTo>
                    <a:pt x="499" y="91"/>
                  </a:lnTo>
                  <a:lnTo>
                    <a:pt x="505" y="101"/>
                  </a:lnTo>
                  <a:lnTo>
                    <a:pt x="512" y="107"/>
                  </a:lnTo>
                  <a:lnTo>
                    <a:pt x="539" y="109"/>
                  </a:lnTo>
                  <a:lnTo>
                    <a:pt x="548" y="119"/>
                  </a:lnTo>
                  <a:lnTo>
                    <a:pt x="576" y="126"/>
                  </a:lnTo>
                  <a:lnTo>
                    <a:pt x="569" y="132"/>
                  </a:lnTo>
                  <a:lnTo>
                    <a:pt x="571" y="149"/>
                  </a:lnTo>
                  <a:lnTo>
                    <a:pt x="572" y="155"/>
                  </a:lnTo>
                  <a:lnTo>
                    <a:pt x="562" y="153"/>
                  </a:lnTo>
                  <a:lnTo>
                    <a:pt x="545" y="143"/>
                  </a:lnTo>
                  <a:lnTo>
                    <a:pt x="518" y="125"/>
                  </a:lnTo>
                  <a:lnTo>
                    <a:pt x="556" y="161"/>
                  </a:lnTo>
                  <a:lnTo>
                    <a:pt x="577" y="161"/>
                  </a:lnTo>
                  <a:lnTo>
                    <a:pt x="565" y="168"/>
                  </a:lnTo>
                  <a:lnTo>
                    <a:pt x="587" y="178"/>
                  </a:lnTo>
                  <a:lnTo>
                    <a:pt x="586" y="186"/>
                  </a:lnTo>
                  <a:lnTo>
                    <a:pt x="579" y="180"/>
                  </a:lnTo>
                  <a:lnTo>
                    <a:pt x="570" y="180"/>
                  </a:lnTo>
                  <a:lnTo>
                    <a:pt x="572" y="186"/>
                  </a:lnTo>
                  <a:lnTo>
                    <a:pt x="579" y="192"/>
                  </a:lnTo>
                  <a:lnTo>
                    <a:pt x="570" y="196"/>
                  </a:lnTo>
                  <a:lnTo>
                    <a:pt x="548" y="181"/>
                  </a:lnTo>
                  <a:lnTo>
                    <a:pt x="539" y="174"/>
                  </a:lnTo>
                  <a:lnTo>
                    <a:pt x="544" y="183"/>
                  </a:lnTo>
                  <a:lnTo>
                    <a:pt x="565" y="199"/>
                  </a:lnTo>
                  <a:lnTo>
                    <a:pt x="576" y="199"/>
                  </a:lnTo>
                  <a:lnTo>
                    <a:pt x="586" y="203"/>
                  </a:lnTo>
                  <a:lnTo>
                    <a:pt x="584" y="210"/>
                  </a:lnTo>
                  <a:lnTo>
                    <a:pt x="590" y="210"/>
                  </a:lnTo>
                  <a:lnTo>
                    <a:pt x="592" y="214"/>
                  </a:lnTo>
                  <a:lnTo>
                    <a:pt x="583" y="221"/>
                  </a:lnTo>
                  <a:lnTo>
                    <a:pt x="565" y="214"/>
                  </a:lnTo>
                  <a:lnTo>
                    <a:pt x="560" y="206"/>
                  </a:lnTo>
                  <a:lnTo>
                    <a:pt x="539" y="203"/>
                  </a:lnTo>
                  <a:lnTo>
                    <a:pt x="537" y="196"/>
                  </a:lnTo>
                  <a:lnTo>
                    <a:pt x="530" y="205"/>
                  </a:lnTo>
                  <a:lnTo>
                    <a:pt x="558" y="213"/>
                  </a:lnTo>
                  <a:lnTo>
                    <a:pt x="559" y="219"/>
                  </a:lnTo>
                  <a:lnTo>
                    <a:pt x="583" y="231"/>
                  </a:lnTo>
                  <a:lnTo>
                    <a:pt x="591" y="231"/>
                  </a:lnTo>
                  <a:lnTo>
                    <a:pt x="593" y="221"/>
                  </a:lnTo>
                  <a:lnTo>
                    <a:pt x="601" y="224"/>
                  </a:lnTo>
                  <a:lnTo>
                    <a:pt x="617" y="223"/>
                  </a:lnTo>
                  <a:lnTo>
                    <a:pt x="636" y="256"/>
                  </a:lnTo>
                  <a:lnTo>
                    <a:pt x="623" y="251"/>
                  </a:lnTo>
                  <a:lnTo>
                    <a:pt x="620" y="260"/>
                  </a:lnTo>
                  <a:lnTo>
                    <a:pt x="369" y="308"/>
                  </a:lnTo>
                  <a:lnTo>
                    <a:pt x="164" y="334"/>
                  </a:lnTo>
                  <a:lnTo>
                    <a:pt x="0" y="358"/>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95267" name="Freeform 37"/>
            <p:cNvSpPr>
              <a:spLocks/>
            </p:cNvSpPr>
            <p:nvPr/>
          </p:nvSpPr>
          <p:spPr bwMode="auto">
            <a:xfrm>
              <a:off x="7710488" y="3452813"/>
              <a:ext cx="69850" cy="200025"/>
            </a:xfrm>
            <a:custGeom>
              <a:avLst/>
              <a:gdLst>
                <a:gd name="T0" fmla="*/ 0 w 37"/>
                <a:gd name="T1" fmla="*/ 112635 h 103"/>
                <a:gd name="T2" fmla="*/ 0 w 37"/>
                <a:gd name="T3" fmla="*/ 174779 h 103"/>
                <a:gd name="T4" fmla="*/ 13215 w 37"/>
                <a:gd name="T5" fmla="*/ 198083 h 103"/>
                <a:gd name="T6" fmla="*/ 24542 w 37"/>
                <a:gd name="T7" fmla="*/ 130113 h 103"/>
                <a:gd name="T8" fmla="*/ 50972 w 37"/>
                <a:gd name="T9" fmla="*/ 99042 h 103"/>
                <a:gd name="T10" fmla="*/ 67962 w 37"/>
                <a:gd name="T11" fmla="*/ 0 h 103"/>
                <a:gd name="T12" fmla="*/ 30205 w 37"/>
                <a:gd name="T13" fmla="*/ 25246 h 103"/>
                <a:gd name="T14" fmla="*/ 0 w 37"/>
                <a:gd name="T15" fmla="*/ 112635 h 103"/>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03"/>
                <a:gd name="T26" fmla="*/ 37 w 37"/>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03">
                  <a:moveTo>
                    <a:pt x="0" y="58"/>
                  </a:moveTo>
                  <a:lnTo>
                    <a:pt x="0" y="90"/>
                  </a:lnTo>
                  <a:lnTo>
                    <a:pt x="7" y="102"/>
                  </a:lnTo>
                  <a:lnTo>
                    <a:pt x="13" y="67"/>
                  </a:lnTo>
                  <a:lnTo>
                    <a:pt x="27" y="51"/>
                  </a:lnTo>
                  <a:lnTo>
                    <a:pt x="36" y="0"/>
                  </a:lnTo>
                  <a:lnTo>
                    <a:pt x="16" y="13"/>
                  </a:lnTo>
                  <a:lnTo>
                    <a:pt x="0" y="58"/>
                  </a:lnTo>
                </a:path>
              </a:pathLst>
            </a:custGeom>
            <a:noFill/>
            <a:ln w="12700" cap="rnd">
              <a:solidFill>
                <a:schemeClr val="tx1"/>
              </a:solidFill>
              <a:round/>
              <a:headEnd/>
              <a:tailEnd/>
            </a:ln>
          </p:spPr>
          <p:txBody>
            <a:bodyPr/>
            <a:lstStyle/>
            <a:p>
              <a:endParaRPr lang="en-US"/>
            </a:p>
          </p:txBody>
        </p:sp>
        <p:sp>
          <p:nvSpPr>
            <p:cNvPr id="95268" name="Freeform 38"/>
            <p:cNvSpPr>
              <a:spLocks/>
            </p:cNvSpPr>
            <p:nvPr/>
          </p:nvSpPr>
          <p:spPr bwMode="auto">
            <a:xfrm>
              <a:off x="7212013" y="6235700"/>
              <a:ext cx="69850" cy="50800"/>
            </a:xfrm>
            <a:custGeom>
              <a:avLst/>
              <a:gdLst>
                <a:gd name="T0" fmla="*/ 0 w 37"/>
                <a:gd name="T1" fmla="*/ 48846 h 26"/>
                <a:gd name="T2" fmla="*/ 5664 w 37"/>
                <a:gd name="T3" fmla="*/ 21492 h 26"/>
                <a:gd name="T4" fmla="*/ 28318 w 37"/>
                <a:gd name="T5" fmla="*/ 17585 h 26"/>
                <a:gd name="T6" fmla="*/ 32093 w 37"/>
                <a:gd name="T7" fmla="*/ 0 h 26"/>
                <a:gd name="T8" fmla="*/ 67962 w 37"/>
                <a:gd name="T9" fmla="*/ 19538 h 26"/>
                <a:gd name="T10" fmla="*/ 33981 w 37"/>
                <a:gd name="T11" fmla="*/ 31262 h 26"/>
                <a:gd name="T12" fmla="*/ 15103 w 37"/>
                <a:gd name="T13" fmla="*/ 25400 h 26"/>
                <a:gd name="T14" fmla="*/ 18878 w 37"/>
                <a:gd name="T15" fmla="*/ 41031 h 26"/>
                <a:gd name="T16" fmla="*/ 0 w 37"/>
                <a:gd name="T17" fmla="*/ 488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26"/>
                <a:gd name="T29" fmla="*/ 37 w 37"/>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26">
                  <a:moveTo>
                    <a:pt x="0" y="25"/>
                  </a:moveTo>
                  <a:lnTo>
                    <a:pt x="3" y="11"/>
                  </a:lnTo>
                  <a:lnTo>
                    <a:pt x="15" y="9"/>
                  </a:lnTo>
                  <a:lnTo>
                    <a:pt x="17" y="0"/>
                  </a:lnTo>
                  <a:lnTo>
                    <a:pt x="36" y="10"/>
                  </a:lnTo>
                  <a:lnTo>
                    <a:pt x="18" y="16"/>
                  </a:lnTo>
                  <a:lnTo>
                    <a:pt x="8" y="13"/>
                  </a:lnTo>
                  <a:lnTo>
                    <a:pt x="10" y="21"/>
                  </a:lnTo>
                  <a:lnTo>
                    <a:pt x="0" y="25"/>
                  </a:lnTo>
                </a:path>
              </a:pathLst>
            </a:custGeom>
            <a:noFill/>
            <a:ln w="12700" cap="rnd">
              <a:solidFill>
                <a:schemeClr val="tx1"/>
              </a:solidFill>
              <a:round/>
              <a:headEnd/>
              <a:tailEnd/>
            </a:ln>
          </p:spPr>
          <p:txBody>
            <a:bodyPr/>
            <a:lstStyle/>
            <a:p>
              <a:endParaRPr lang="en-US"/>
            </a:p>
          </p:txBody>
        </p:sp>
        <p:sp>
          <p:nvSpPr>
            <p:cNvPr id="95269" name="Freeform 39"/>
            <p:cNvSpPr>
              <a:spLocks/>
            </p:cNvSpPr>
            <p:nvPr/>
          </p:nvSpPr>
          <p:spPr bwMode="auto">
            <a:xfrm>
              <a:off x="7312025" y="6205538"/>
              <a:ext cx="57150" cy="44450"/>
            </a:xfrm>
            <a:custGeom>
              <a:avLst/>
              <a:gdLst>
                <a:gd name="T0" fmla="*/ 0 w 30"/>
                <a:gd name="T1" fmla="*/ 38652 h 23"/>
                <a:gd name="T2" fmla="*/ 7620 w 30"/>
                <a:gd name="T3" fmla="*/ 42517 h 23"/>
                <a:gd name="T4" fmla="*/ 55245 w 30"/>
                <a:gd name="T5" fmla="*/ 0 h 23"/>
                <a:gd name="T6" fmla="*/ 13335 w 30"/>
                <a:gd name="T7" fmla="*/ 27057 h 23"/>
                <a:gd name="T8" fmla="*/ 0 w 30"/>
                <a:gd name="T9" fmla="*/ 38652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20"/>
                  </a:moveTo>
                  <a:lnTo>
                    <a:pt x="4" y="22"/>
                  </a:lnTo>
                  <a:lnTo>
                    <a:pt x="29" y="0"/>
                  </a:lnTo>
                  <a:lnTo>
                    <a:pt x="7" y="14"/>
                  </a:lnTo>
                  <a:lnTo>
                    <a:pt x="0" y="20"/>
                  </a:lnTo>
                </a:path>
              </a:pathLst>
            </a:custGeom>
            <a:noFill/>
            <a:ln w="12700" cap="rnd">
              <a:solidFill>
                <a:schemeClr val="tx1"/>
              </a:solidFill>
              <a:round/>
              <a:headEnd/>
              <a:tailEnd/>
            </a:ln>
          </p:spPr>
          <p:txBody>
            <a:bodyPr/>
            <a:lstStyle/>
            <a:p>
              <a:endParaRPr lang="en-US"/>
            </a:p>
          </p:txBody>
        </p:sp>
        <p:sp>
          <p:nvSpPr>
            <p:cNvPr id="95270" name="Freeform 40"/>
            <p:cNvSpPr>
              <a:spLocks/>
            </p:cNvSpPr>
            <p:nvPr/>
          </p:nvSpPr>
          <p:spPr bwMode="auto">
            <a:xfrm>
              <a:off x="7408863" y="6092825"/>
              <a:ext cx="42862" cy="77788"/>
            </a:xfrm>
            <a:custGeom>
              <a:avLst/>
              <a:gdLst>
                <a:gd name="T0" fmla="*/ 0 w 23"/>
                <a:gd name="T1" fmla="*/ 75843 h 40"/>
                <a:gd name="T2" fmla="*/ 20499 w 23"/>
                <a:gd name="T3" fmla="*/ 50562 h 40"/>
                <a:gd name="T4" fmla="*/ 40998 w 23"/>
                <a:gd name="T5" fmla="*/ 0 h 40"/>
                <a:gd name="T6" fmla="*/ 29817 w 23"/>
                <a:gd name="T7" fmla="*/ 23336 h 40"/>
                <a:gd name="T8" fmla="*/ 0 w 23"/>
                <a:gd name="T9" fmla="*/ 75843 h 40"/>
                <a:gd name="T10" fmla="*/ 0 60000 65536"/>
                <a:gd name="T11" fmla="*/ 0 60000 65536"/>
                <a:gd name="T12" fmla="*/ 0 60000 65536"/>
                <a:gd name="T13" fmla="*/ 0 60000 65536"/>
                <a:gd name="T14" fmla="*/ 0 60000 65536"/>
                <a:gd name="T15" fmla="*/ 0 w 23"/>
                <a:gd name="T16" fmla="*/ 0 h 40"/>
                <a:gd name="T17" fmla="*/ 23 w 23"/>
                <a:gd name="T18" fmla="*/ 40 h 40"/>
              </a:gdLst>
              <a:ahLst/>
              <a:cxnLst>
                <a:cxn ang="T10">
                  <a:pos x="T0" y="T1"/>
                </a:cxn>
                <a:cxn ang="T11">
                  <a:pos x="T2" y="T3"/>
                </a:cxn>
                <a:cxn ang="T12">
                  <a:pos x="T4" y="T5"/>
                </a:cxn>
                <a:cxn ang="T13">
                  <a:pos x="T6" y="T7"/>
                </a:cxn>
                <a:cxn ang="T14">
                  <a:pos x="T8" y="T9"/>
                </a:cxn>
              </a:cxnLst>
              <a:rect l="T15" t="T16" r="T17" b="T18"/>
              <a:pathLst>
                <a:path w="23" h="40">
                  <a:moveTo>
                    <a:pt x="0" y="39"/>
                  </a:moveTo>
                  <a:lnTo>
                    <a:pt x="11" y="26"/>
                  </a:lnTo>
                  <a:lnTo>
                    <a:pt x="22" y="0"/>
                  </a:lnTo>
                  <a:lnTo>
                    <a:pt x="16" y="12"/>
                  </a:lnTo>
                  <a:lnTo>
                    <a:pt x="0" y="39"/>
                  </a:lnTo>
                </a:path>
              </a:pathLst>
            </a:custGeom>
            <a:noFill/>
            <a:ln w="12700" cap="rnd">
              <a:solidFill>
                <a:schemeClr val="tx1"/>
              </a:solidFill>
              <a:round/>
              <a:headEnd/>
              <a:tailEnd/>
            </a:ln>
          </p:spPr>
          <p:txBody>
            <a:bodyPr/>
            <a:lstStyle/>
            <a:p>
              <a:endParaRPr lang="en-US"/>
            </a:p>
          </p:txBody>
        </p:sp>
        <p:sp>
          <p:nvSpPr>
            <p:cNvPr id="19497" name="Freeform 41"/>
            <p:cNvSpPr>
              <a:spLocks/>
            </p:cNvSpPr>
            <p:nvPr/>
          </p:nvSpPr>
          <p:spPr bwMode="auto">
            <a:xfrm>
              <a:off x="5379828" y="4347415"/>
              <a:ext cx="554050" cy="977993"/>
            </a:xfrm>
            <a:custGeom>
              <a:avLst/>
              <a:gdLst/>
              <a:ahLst/>
              <a:cxnLst>
                <a:cxn ang="0">
                  <a:pos x="0" y="425"/>
                </a:cxn>
                <a:cxn ang="0">
                  <a:pos x="2" y="407"/>
                </a:cxn>
                <a:cxn ang="0">
                  <a:pos x="20" y="350"/>
                </a:cxn>
                <a:cxn ang="0">
                  <a:pos x="49" y="312"/>
                </a:cxn>
                <a:cxn ang="0">
                  <a:pos x="41" y="299"/>
                </a:cxn>
                <a:cxn ang="0">
                  <a:pos x="45" y="264"/>
                </a:cxn>
                <a:cxn ang="0">
                  <a:pos x="29" y="220"/>
                </a:cxn>
                <a:cxn ang="0">
                  <a:pos x="25" y="164"/>
                </a:cxn>
                <a:cxn ang="0">
                  <a:pos x="46" y="104"/>
                </a:cxn>
                <a:cxn ang="0">
                  <a:pos x="75" y="60"/>
                </a:cxn>
                <a:cxn ang="0">
                  <a:pos x="74" y="48"/>
                </a:cxn>
                <a:cxn ang="0">
                  <a:pos x="97" y="10"/>
                </a:cxn>
                <a:cxn ang="0">
                  <a:pos x="273" y="0"/>
                </a:cxn>
                <a:cxn ang="0">
                  <a:pos x="280" y="8"/>
                </a:cxn>
                <a:cxn ang="0">
                  <a:pos x="273" y="321"/>
                </a:cxn>
                <a:cxn ang="0">
                  <a:pos x="293" y="472"/>
                </a:cxn>
                <a:cxn ang="0">
                  <a:pos x="284" y="478"/>
                </a:cxn>
                <a:cxn ang="0">
                  <a:pos x="274" y="472"/>
                </a:cxn>
                <a:cxn ang="0">
                  <a:pos x="260" y="478"/>
                </a:cxn>
                <a:cxn ang="0">
                  <a:pos x="247" y="470"/>
                </a:cxn>
                <a:cxn ang="0">
                  <a:pos x="247" y="475"/>
                </a:cxn>
                <a:cxn ang="0">
                  <a:pos x="231" y="477"/>
                </a:cxn>
                <a:cxn ang="0">
                  <a:pos x="215" y="486"/>
                </a:cxn>
                <a:cxn ang="0">
                  <a:pos x="209" y="481"/>
                </a:cxn>
                <a:cxn ang="0">
                  <a:pos x="198" y="499"/>
                </a:cxn>
                <a:cxn ang="0">
                  <a:pos x="190" y="502"/>
                </a:cxn>
                <a:cxn ang="0">
                  <a:pos x="162" y="454"/>
                </a:cxn>
                <a:cxn ang="0">
                  <a:pos x="168" y="419"/>
                </a:cxn>
                <a:cxn ang="0">
                  <a:pos x="0" y="425"/>
                </a:cxn>
              </a:cxnLst>
              <a:rect l="0" t="0" r="r" b="b"/>
              <a:pathLst>
                <a:path w="294" h="503">
                  <a:moveTo>
                    <a:pt x="0" y="425"/>
                  </a:moveTo>
                  <a:lnTo>
                    <a:pt x="2" y="407"/>
                  </a:lnTo>
                  <a:lnTo>
                    <a:pt x="20" y="350"/>
                  </a:lnTo>
                  <a:lnTo>
                    <a:pt x="49" y="312"/>
                  </a:lnTo>
                  <a:lnTo>
                    <a:pt x="41" y="299"/>
                  </a:lnTo>
                  <a:lnTo>
                    <a:pt x="45" y="264"/>
                  </a:lnTo>
                  <a:lnTo>
                    <a:pt x="29" y="220"/>
                  </a:lnTo>
                  <a:lnTo>
                    <a:pt x="25" y="164"/>
                  </a:lnTo>
                  <a:lnTo>
                    <a:pt x="46" y="104"/>
                  </a:lnTo>
                  <a:lnTo>
                    <a:pt x="75" y="60"/>
                  </a:lnTo>
                  <a:lnTo>
                    <a:pt x="74" y="48"/>
                  </a:lnTo>
                  <a:lnTo>
                    <a:pt x="97" y="10"/>
                  </a:lnTo>
                  <a:lnTo>
                    <a:pt x="273" y="0"/>
                  </a:lnTo>
                  <a:lnTo>
                    <a:pt x="280" y="8"/>
                  </a:lnTo>
                  <a:lnTo>
                    <a:pt x="273" y="321"/>
                  </a:lnTo>
                  <a:lnTo>
                    <a:pt x="293" y="472"/>
                  </a:lnTo>
                  <a:lnTo>
                    <a:pt x="284" y="478"/>
                  </a:lnTo>
                  <a:lnTo>
                    <a:pt x="274" y="472"/>
                  </a:lnTo>
                  <a:lnTo>
                    <a:pt x="260" y="478"/>
                  </a:lnTo>
                  <a:lnTo>
                    <a:pt x="247" y="470"/>
                  </a:lnTo>
                  <a:lnTo>
                    <a:pt x="247" y="475"/>
                  </a:lnTo>
                  <a:lnTo>
                    <a:pt x="231" y="477"/>
                  </a:lnTo>
                  <a:lnTo>
                    <a:pt x="215" y="486"/>
                  </a:lnTo>
                  <a:lnTo>
                    <a:pt x="209" y="481"/>
                  </a:lnTo>
                  <a:lnTo>
                    <a:pt x="198" y="499"/>
                  </a:lnTo>
                  <a:lnTo>
                    <a:pt x="190" y="502"/>
                  </a:lnTo>
                  <a:lnTo>
                    <a:pt x="162" y="454"/>
                  </a:lnTo>
                  <a:lnTo>
                    <a:pt x="168" y="419"/>
                  </a:lnTo>
                  <a:lnTo>
                    <a:pt x="0" y="425"/>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grpSp>
          <p:nvGrpSpPr>
            <p:cNvPr id="2" name="Group 42"/>
            <p:cNvGrpSpPr>
              <a:grpSpLocks/>
            </p:cNvGrpSpPr>
            <p:nvPr/>
          </p:nvGrpSpPr>
          <p:grpSpPr bwMode="auto">
            <a:xfrm>
              <a:off x="4968859" y="3761215"/>
              <a:ext cx="2860028" cy="2393092"/>
              <a:chOff x="2990" y="2155"/>
              <a:chExt cx="1517" cy="1231"/>
            </a:xfrm>
            <a:solidFill>
              <a:schemeClr val="accent4">
                <a:lumMod val="75000"/>
              </a:schemeClr>
            </a:solidFill>
          </p:grpSpPr>
          <p:sp>
            <p:nvSpPr>
              <p:cNvPr id="19499" name="Freeform 43"/>
              <p:cNvSpPr>
                <a:spLocks/>
              </p:cNvSpPr>
              <p:nvPr/>
            </p:nvSpPr>
            <p:spPr bwMode="auto">
              <a:xfrm>
                <a:off x="3805" y="2155"/>
                <a:ext cx="702" cy="312"/>
              </a:xfrm>
              <a:custGeom>
                <a:avLst/>
                <a:gdLst/>
                <a:ahLst/>
                <a:cxnLst>
                  <a:cxn ang="0">
                    <a:pos x="0" y="269"/>
                  </a:cxn>
                  <a:cxn ang="0">
                    <a:pos x="161" y="226"/>
                  </a:cxn>
                  <a:cxn ang="0">
                    <a:pos x="321" y="243"/>
                  </a:cxn>
                  <a:cxn ang="0">
                    <a:pos x="503" y="311"/>
                  </a:cxn>
                  <a:cxn ang="0">
                    <a:pos x="544" y="302"/>
                  </a:cxn>
                  <a:cxn ang="0">
                    <a:pos x="556" y="291"/>
                  </a:cxn>
                  <a:cxn ang="0">
                    <a:pos x="576" y="236"/>
                  </a:cxn>
                  <a:cxn ang="0">
                    <a:pos x="584" y="222"/>
                  </a:cxn>
                  <a:cxn ang="0">
                    <a:pos x="579" y="205"/>
                  </a:cxn>
                  <a:cxn ang="0">
                    <a:pos x="587" y="219"/>
                  </a:cxn>
                  <a:cxn ang="0">
                    <a:pos x="602" y="213"/>
                  </a:cxn>
                  <a:cxn ang="0">
                    <a:pos x="602" y="197"/>
                  </a:cxn>
                  <a:cxn ang="0">
                    <a:pos x="612" y="206"/>
                  </a:cxn>
                  <a:cxn ang="0">
                    <a:pos x="656" y="193"/>
                  </a:cxn>
                  <a:cxn ang="0">
                    <a:pos x="666" y="161"/>
                  </a:cxn>
                  <a:cxn ang="0">
                    <a:pos x="655" y="157"/>
                  </a:cxn>
                  <a:cxn ang="0">
                    <a:pos x="649" y="172"/>
                  </a:cxn>
                  <a:cxn ang="0">
                    <a:pos x="640" y="177"/>
                  </a:cxn>
                  <a:cxn ang="0">
                    <a:pos x="601" y="163"/>
                  </a:cxn>
                  <a:cxn ang="0">
                    <a:pos x="628" y="172"/>
                  </a:cxn>
                  <a:cxn ang="0">
                    <a:pos x="636" y="149"/>
                  </a:cxn>
                  <a:cxn ang="0">
                    <a:pos x="635" y="137"/>
                  </a:cxn>
                  <a:cxn ang="0">
                    <a:pos x="617" y="120"/>
                  </a:cxn>
                  <a:cxn ang="0">
                    <a:pos x="635" y="123"/>
                  </a:cxn>
                  <a:cxn ang="0">
                    <a:pos x="634" y="112"/>
                  </a:cxn>
                  <a:cxn ang="0">
                    <a:pos x="638" y="115"/>
                  </a:cxn>
                  <a:cxn ang="0">
                    <a:pos x="651" y="117"/>
                  </a:cxn>
                  <a:cxn ang="0">
                    <a:pos x="664" y="126"/>
                  </a:cxn>
                  <a:cxn ang="0">
                    <a:pos x="685" y="112"/>
                  </a:cxn>
                  <a:cxn ang="0">
                    <a:pos x="701" y="91"/>
                  </a:cxn>
                  <a:cxn ang="0">
                    <a:pos x="693" y="63"/>
                  </a:cxn>
                  <a:cxn ang="0">
                    <a:pos x="674" y="91"/>
                  </a:cxn>
                  <a:cxn ang="0">
                    <a:pos x="666" y="58"/>
                  </a:cxn>
                  <a:cxn ang="0">
                    <a:pos x="614" y="73"/>
                  </a:cxn>
                  <a:cxn ang="0">
                    <a:pos x="633" y="53"/>
                  </a:cxn>
                  <a:cxn ang="0">
                    <a:pos x="653" y="27"/>
                  </a:cxn>
                  <a:cxn ang="0">
                    <a:pos x="666" y="24"/>
                  </a:cxn>
                  <a:cxn ang="0">
                    <a:pos x="673" y="12"/>
                  </a:cxn>
                  <a:cxn ang="0">
                    <a:pos x="406" y="48"/>
                  </a:cxn>
                  <a:cxn ang="0">
                    <a:pos x="197" y="99"/>
                  </a:cxn>
                  <a:cxn ang="0">
                    <a:pos x="171" y="130"/>
                  </a:cxn>
                  <a:cxn ang="0">
                    <a:pos x="149" y="136"/>
                  </a:cxn>
                  <a:cxn ang="0">
                    <a:pos x="125" y="141"/>
                  </a:cxn>
                  <a:cxn ang="0">
                    <a:pos x="104" y="170"/>
                  </a:cxn>
                  <a:cxn ang="0">
                    <a:pos x="22" y="235"/>
                  </a:cxn>
                </a:cxnLst>
                <a:rect l="0" t="0" r="r" b="b"/>
                <a:pathLst>
                  <a:path w="702" h="312">
                    <a:moveTo>
                      <a:pt x="0" y="245"/>
                    </a:moveTo>
                    <a:lnTo>
                      <a:pt x="0" y="269"/>
                    </a:lnTo>
                    <a:lnTo>
                      <a:pt x="102" y="256"/>
                    </a:lnTo>
                    <a:lnTo>
                      <a:pt x="161" y="226"/>
                    </a:lnTo>
                    <a:lnTo>
                      <a:pt x="274" y="215"/>
                    </a:lnTo>
                    <a:lnTo>
                      <a:pt x="321" y="243"/>
                    </a:lnTo>
                    <a:lnTo>
                      <a:pt x="393" y="233"/>
                    </a:lnTo>
                    <a:lnTo>
                      <a:pt x="503" y="311"/>
                    </a:lnTo>
                    <a:lnTo>
                      <a:pt x="516" y="303"/>
                    </a:lnTo>
                    <a:lnTo>
                      <a:pt x="544" y="302"/>
                    </a:lnTo>
                    <a:lnTo>
                      <a:pt x="550" y="280"/>
                    </a:lnTo>
                    <a:lnTo>
                      <a:pt x="556" y="291"/>
                    </a:lnTo>
                    <a:lnTo>
                      <a:pt x="564" y="255"/>
                    </a:lnTo>
                    <a:lnTo>
                      <a:pt x="576" y="236"/>
                    </a:lnTo>
                    <a:lnTo>
                      <a:pt x="591" y="226"/>
                    </a:lnTo>
                    <a:lnTo>
                      <a:pt x="584" y="222"/>
                    </a:lnTo>
                    <a:lnTo>
                      <a:pt x="585" y="215"/>
                    </a:lnTo>
                    <a:lnTo>
                      <a:pt x="579" y="205"/>
                    </a:lnTo>
                    <a:lnTo>
                      <a:pt x="590" y="215"/>
                    </a:lnTo>
                    <a:lnTo>
                      <a:pt x="587" y="219"/>
                    </a:lnTo>
                    <a:lnTo>
                      <a:pt x="595" y="223"/>
                    </a:lnTo>
                    <a:lnTo>
                      <a:pt x="602" y="213"/>
                    </a:lnTo>
                    <a:lnTo>
                      <a:pt x="607" y="212"/>
                    </a:lnTo>
                    <a:lnTo>
                      <a:pt x="602" y="197"/>
                    </a:lnTo>
                    <a:lnTo>
                      <a:pt x="607" y="197"/>
                    </a:lnTo>
                    <a:lnTo>
                      <a:pt x="612" y="206"/>
                    </a:lnTo>
                    <a:lnTo>
                      <a:pt x="636" y="194"/>
                    </a:lnTo>
                    <a:lnTo>
                      <a:pt x="656" y="193"/>
                    </a:lnTo>
                    <a:lnTo>
                      <a:pt x="672" y="167"/>
                    </a:lnTo>
                    <a:lnTo>
                      <a:pt x="666" y="161"/>
                    </a:lnTo>
                    <a:lnTo>
                      <a:pt x="657" y="169"/>
                    </a:lnTo>
                    <a:lnTo>
                      <a:pt x="655" y="157"/>
                    </a:lnTo>
                    <a:lnTo>
                      <a:pt x="644" y="165"/>
                    </a:lnTo>
                    <a:lnTo>
                      <a:pt x="649" y="172"/>
                    </a:lnTo>
                    <a:lnTo>
                      <a:pt x="641" y="169"/>
                    </a:lnTo>
                    <a:lnTo>
                      <a:pt x="640" y="177"/>
                    </a:lnTo>
                    <a:lnTo>
                      <a:pt x="618" y="175"/>
                    </a:lnTo>
                    <a:lnTo>
                      <a:pt x="601" y="163"/>
                    </a:lnTo>
                    <a:lnTo>
                      <a:pt x="602" y="159"/>
                    </a:lnTo>
                    <a:lnTo>
                      <a:pt x="628" y="172"/>
                    </a:lnTo>
                    <a:lnTo>
                      <a:pt x="644" y="150"/>
                    </a:lnTo>
                    <a:lnTo>
                      <a:pt x="636" y="149"/>
                    </a:lnTo>
                    <a:lnTo>
                      <a:pt x="646" y="134"/>
                    </a:lnTo>
                    <a:lnTo>
                      <a:pt x="635" y="137"/>
                    </a:lnTo>
                    <a:lnTo>
                      <a:pt x="597" y="123"/>
                    </a:lnTo>
                    <a:lnTo>
                      <a:pt x="617" y="120"/>
                    </a:lnTo>
                    <a:lnTo>
                      <a:pt x="635" y="127"/>
                    </a:lnTo>
                    <a:lnTo>
                      <a:pt x="635" y="123"/>
                    </a:lnTo>
                    <a:lnTo>
                      <a:pt x="628" y="112"/>
                    </a:lnTo>
                    <a:lnTo>
                      <a:pt x="634" y="112"/>
                    </a:lnTo>
                    <a:lnTo>
                      <a:pt x="644" y="106"/>
                    </a:lnTo>
                    <a:lnTo>
                      <a:pt x="638" y="115"/>
                    </a:lnTo>
                    <a:lnTo>
                      <a:pt x="643" y="126"/>
                    </a:lnTo>
                    <a:lnTo>
                      <a:pt x="651" y="117"/>
                    </a:lnTo>
                    <a:lnTo>
                      <a:pt x="656" y="127"/>
                    </a:lnTo>
                    <a:lnTo>
                      <a:pt x="664" y="126"/>
                    </a:lnTo>
                    <a:lnTo>
                      <a:pt x="676" y="125"/>
                    </a:lnTo>
                    <a:lnTo>
                      <a:pt x="685" y="112"/>
                    </a:lnTo>
                    <a:lnTo>
                      <a:pt x="691" y="94"/>
                    </a:lnTo>
                    <a:lnTo>
                      <a:pt x="701" y="91"/>
                    </a:lnTo>
                    <a:lnTo>
                      <a:pt x="701" y="80"/>
                    </a:lnTo>
                    <a:lnTo>
                      <a:pt x="693" y="63"/>
                    </a:lnTo>
                    <a:lnTo>
                      <a:pt x="683" y="63"/>
                    </a:lnTo>
                    <a:lnTo>
                      <a:pt x="674" y="91"/>
                    </a:lnTo>
                    <a:lnTo>
                      <a:pt x="668" y="76"/>
                    </a:lnTo>
                    <a:lnTo>
                      <a:pt x="666" y="58"/>
                    </a:lnTo>
                    <a:lnTo>
                      <a:pt x="643" y="68"/>
                    </a:lnTo>
                    <a:lnTo>
                      <a:pt x="614" y="73"/>
                    </a:lnTo>
                    <a:lnTo>
                      <a:pt x="618" y="61"/>
                    </a:lnTo>
                    <a:lnTo>
                      <a:pt x="633" y="53"/>
                    </a:lnTo>
                    <a:lnTo>
                      <a:pt x="663" y="42"/>
                    </a:lnTo>
                    <a:lnTo>
                      <a:pt x="653" y="27"/>
                    </a:lnTo>
                    <a:lnTo>
                      <a:pt x="676" y="37"/>
                    </a:lnTo>
                    <a:lnTo>
                      <a:pt x="666" y="24"/>
                    </a:lnTo>
                    <a:lnTo>
                      <a:pt x="687" y="42"/>
                    </a:lnTo>
                    <a:lnTo>
                      <a:pt x="673" y="12"/>
                    </a:lnTo>
                    <a:lnTo>
                      <a:pt x="656" y="0"/>
                    </a:lnTo>
                    <a:lnTo>
                      <a:pt x="406" y="48"/>
                    </a:lnTo>
                    <a:lnTo>
                      <a:pt x="201" y="73"/>
                    </a:lnTo>
                    <a:lnTo>
                      <a:pt x="197" y="99"/>
                    </a:lnTo>
                    <a:lnTo>
                      <a:pt x="186" y="105"/>
                    </a:lnTo>
                    <a:lnTo>
                      <a:pt x="171" y="130"/>
                    </a:lnTo>
                    <a:lnTo>
                      <a:pt x="160" y="129"/>
                    </a:lnTo>
                    <a:lnTo>
                      <a:pt x="149" y="136"/>
                    </a:lnTo>
                    <a:lnTo>
                      <a:pt x="138" y="148"/>
                    </a:lnTo>
                    <a:lnTo>
                      <a:pt x="125" y="141"/>
                    </a:lnTo>
                    <a:lnTo>
                      <a:pt x="107" y="157"/>
                    </a:lnTo>
                    <a:lnTo>
                      <a:pt x="104" y="170"/>
                    </a:lnTo>
                    <a:lnTo>
                      <a:pt x="26" y="217"/>
                    </a:lnTo>
                    <a:lnTo>
                      <a:pt x="22" y="235"/>
                    </a:lnTo>
                    <a:lnTo>
                      <a:pt x="0" y="245"/>
                    </a:lnTo>
                  </a:path>
                </a:pathLst>
              </a:custGeom>
              <a:grp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19500" name="Freeform 44"/>
              <p:cNvSpPr>
                <a:spLocks/>
              </p:cNvSpPr>
              <p:nvPr/>
            </p:nvSpPr>
            <p:spPr bwMode="auto">
              <a:xfrm>
                <a:off x="3563" y="2823"/>
                <a:ext cx="748" cy="563"/>
              </a:xfrm>
              <a:custGeom>
                <a:avLst/>
                <a:gdLst/>
                <a:ahLst/>
                <a:cxnLst>
                  <a:cxn ang="0">
                    <a:pos x="0" y="53"/>
                  </a:cxn>
                  <a:cxn ang="0">
                    <a:pos x="18" y="86"/>
                  </a:cxn>
                  <a:cxn ang="0">
                    <a:pos x="16" y="108"/>
                  </a:cxn>
                  <a:cxn ang="0">
                    <a:pos x="43" y="92"/>
                  </a:cxn>
                  <a:cxn ang="0">
                    <a:pos x="49" y="88"/>
                  </a:cxn>
                  <a:cxn ang="0">
                    <a:pos x="62" y="86"/>
                  </a:cxn>
                  <a:cxn ang="0">
                    <a:pos x="94" y="88"/>
                  </a:cxn>
                  <a:cxn ang="0">
                    <a:pos x="110" y="82"/>
                  </a:cxn>
                  <a:cxn ang="0">
                    <a:pos x="136" y="84"/>
                  </a:cxn>
                  <a:cxn ang="0">
                    <a:pos x="113" y="91"/>
                  </a:cxn>
                  <a:cxn ang="0">
                    <a:pos x="173" y="110"/>
                  </a:cxn>
                  <a:cxn ang="0">
                    <a:pos x="178" y="107"/>
                  </a:cxn>
                  <a:cxn ang="0">
                    <a:pos x="180" y="113"/>
                  </a:cxn>
                  <a:cxn ang="0">
                    <a:pos x="216" y="138"/>
                  </a:cxn>
                  <a:cxn ang="0">
                    <a:pos x="206" y="135"/>
                  </a:cxn>
                  <a:cxn ang="0">
                    <a:pos x="230" y="147"/>
                  </a:cxn>
                  <a:cxn ang="0">
                    <a:pos x="253" y="138"/>
                  </a:cxn>
                  <a:cxn ang="0">
                    <a:pos x="284" y="123"/>
                  </a:cxn>
                  <a:cxn ang="0">
                    <a:pos x="294" y="115"/>
                  </a:cxn>
                  <a:cxn ang="0">
                    <a:pos x="333" y="98"/>
                  </a:cxn>
                  <a:cxn ang="0">
                    <a:pos x="376" y="132"/>
                  </a:cxn>
                  <a:cxn ang="0">
                    <a:pos x="394" y="150"/>
                  </a:cxn>
                  <a:cxn ang="0">
                    <a:pos x="418" y="170"/>
                  </a:cxn>
                  <a:cxn ang="0">
                    <a:pos x="451" y="180"/>
                  </a:cxn>
                  <a:cxn ang="0">
                    <a:pos x="471" y="226"/>
                  </a:cxn>
                  <a:cxn ang="0">
                    <a:pos x="466" y="315"/>
                  </a:cxn>
                  <a:cxn ang="0">
                    <a:pos x="484" y="309"/>
                  </a:cxn>
                  <a:cxn ang="0">
                    <a:pos x="476" y="292"/>
                  </a:cxn>
                  <a:cxn ang="0">
                    <a:pos x="490" y="299"/>
                  </a:cxn>
                  <a:cxn ang="0">
                    <a:pos x="500" y="298"/>
                  </a:cxn>
                  <a:cxn ang="0">
                    <a:pos x="486" y="345"/>
                  </a:cxn>
                  <a:cxn ang="0">
                    <a:pos x="498" y="357"/>
                  </a:cxn>
                  <a:cxn ang="0">
                    <a:pos x="523" y="400"/>
                  </a:cxn>
                  <a:cxn ang="0">
                    <a:pos x="541" y="409"/>
                  </a:cxn>
                  <a:cxn ang="0">
                    <a:pos x="538" y="396"/>
                  </a:cxn>
                  <a:cxn ang="0">
                    <a:pos x="545" y="400"/>
                  </a:cxn>
                  <a:cxn ang="0">
                    <a:pos x="555" y="434"/>
                  </a:cxn>
                  <a:cxn ang="0">
                    <a:pos x="578" y="455"/>
                  </a:cxn>
                  <a:cxn ang="0">
                    <a:pos x="612" y="493"/>
                  </a:cxn>
                  <a:cxn ang="0">
                    <a:pos x="657" y="539"/>
                  </a:cxn>
                  <a:cxn ang="0">
                    <a:pos x="681" y="551"/>
                  </a:cxn>
                  <a:cxn ang="0">
                    <a:pos x="657" y="548"/>
                  </a:cxn>
                  <a:cxn ang="0">
                    <a:pos x="686" y="556"/>
                  </a:cxn>
                  <a:cxn ang="0">
                    <a:pos x="711" y="548"/>
                  </a:cxn>
                  <a:cxn ang="0">
                    <a:pos x="735" y="529"/>
                  </a:cxn>
                  <a:cxn ang="0">
                    <a:pos x="740" y="481"/>
                  </a:cxn>
                  <a:cxn ang="0">
                    <a:pos x="741" y="394"/>
                  </a:cxn>
                  <a:cxn ang="0">
                    <a:pos x="651" y="236"/>
                  </a:cxn>
                  <a:cxn ang="0">
                    <a:pos x="640" y="195"/>
                  </a:cxn>
                  <a:cxn ang="0">
                    <a:pos x="551" y="24"/>
                  </a:cxn>
                  <a:cxn ang="0">
                    <a:pos x="538" y="6"/>
                  </a:cxn>
                  <a:cxn ang="0">
                    <a:pos x="495" y="12"/>
                  </a:cxn>
                  <a:cxn ang="0">
                    <a:pos x="486" y="49"/>
                  </a:cxn>
                  <a:cxn ang="0">
                    <a:pos x="247" y="45"/>
                  </a:cxn>
                  <a:cxn ang="0">
                    <a:pos x="2" y="37"/>
                  </a:cxn>
                </a:cxnLst>
                <a:rect l="0" t="0" r="r" b="b"/>
                <a:pathLst>
                  <a:path w="748" h="563">
                    <a:moveTo>
                      <a:pt x="2" y="37"/>
                    </a:moveTo>
                    <a:lnTo>
                      <a:pt x="0" y="53"/>
                    </a:lnTo>
                    <a:lnTo>
                      <a:pt x="23" y="74"/>
                    </a:lnTo>
                    <a:lnTo>
                      <a:pt x="18" y="86"/>
                    </a:lnTo>
                    <a:lnTo>
                      <a:pt x="25" y="94"/>
                    </a:lnTo>
                    <a:lnTo>
                      <a:pt x="16" y="108"/>
                    </a:lnTo>
                    <a:lnTo>
                      <a:pt x="33" y="101"/>
                    </a:lnTo>
                    <a:lnTo>
                      <a:pt x="43" y="92"/>
                    </a:lnTo>
                    <a:lnTo>
                      <a:pt x="42" y="81"/>
                    </a:lnTo>
                    <a:lnTo>
                      <a:pt x="49" y="88"/>
                    </a:lnTo>
                    <a:lnTo>
                      <a:pt x="55" y="78"/>
                    </a:lnTo>
                    <a:lnTo>
                      <a:pt x="62" y="86"/>
                    </a:lnTo>
                    <a:lnTo>
                      <a:pt x="46" y="99"/>
                    </a:lnTo>
                    <a:lnTo>
                      <a:pt x="94" y="88"/>
                    </a:lnTo>
                    <a:lnTo>
                      <a:pt x="104" y="78"/>
                    </a:lnTo>
                    <a:lnTo>
                      <a:pt x="110" y="82"/>
                    </a:lnTo>
                    <a:lnTo>
                      <a:pt x="128" y="78"/>
                    </a:lnTo>
                    <a:lnTo>
                      <a:pt x="136" y="84"/>
                    </a:lnTo>
                    <a:lnTo>
                      <a:pt x="105" y="88"/>
                    </a:lnTo>
                    <a:lnTo>
                      <a:pt x="113" y="91"/>
                    </a:lnTo>
                    <a:lnTo>
                      <a:pt x="151" y="98"/>
                    </a:lnTo>
                    <a:lnTo>
                      <a:pt x="173" y="110"/>
                    </a:lnTo>
                    <a:lnTo>
                      <a:pt x="168" y="94"/>
                    </a:lnTo>
                    <a:lnTo>
                      <a:pt x="178" y="107"/>
                    </a:lnTo>
                    <a:lnTo>
                      <a:pt x="194" y="109"/>
                    </a:lnTo>
                    <a:lnTo>
                      <a:pt x="180" y="113"/>
                    </a:lnTo>
                    <a:lnTo>
                      <a:pt x="207" y="128"/>
                    </a:lnTo>
                    <a:lnTo>
                      <a:pt x="216" y="138"/>
                    </a:lnTo>
                    <a:lnTo>
                      <a:pt x="216" y="150"/>
                    </a:lnTo>
                    <a:lnTo>
                      <a:pt x="206" y="135"/>
                    </a:lnTo>
                    <a:lnTo>
                      <a:pt x="212" y="155"/>
                    </a:lnTo>
                    <a:lnTo>
                      <a:pt x="230" y="147"/>
                    </a:lnTo>
                    <a:lnTo>
                      <a:pt x="244" y="145"/>
                    </a:lnTo>
                    <a:lnTo>
                      <a:pt x="253" y="138"/>
                    </a:lnTo>
                    <a:lnTo>
                      <a:pt x="255" y="143"/>
                    </a:lnTo>
                    <a:lnTo>
                      <a:pt x="284" y="123"/>
                    </a:lnTo>
                    <a:lnTo>
                      <a:pt x="300" y="123"/>
                    </a:lnTo>
                    <a:lnTo>
                      <a:pt x="294" y="115"/>
                    </a:lnTo>
                    <a:lnTo>
                      <a:pt x="306" y="99"/>
                    </a:lnTo>
                    <a:lnTo>
                      <a:pt x="333" y="98"/>
                    </a:lnTo>
                    <a:lnTo>
                      <a:pt x="359" y="111"/>
                    </a:lnTo>
                    <a:lnTo>
                      <a:pt x="376" y="132"/>
                    </a:lnTo>
                    <a:lnTo>
                      <a:pt x="391" y="136"/>
                    </a:lnTo>
                    <a:lnTo>
                      <a:pt x="394" y="150"/>
                    </a:lnTo>
                    <a:lnTo>
                      <a:pt x="409" y="159"/>
                    </a:lnTo>
                    <a:lnTo>
                      <a:pt x="418" y="170"/>
                    </a:lnTo>
                    <a:lnTo>
                      <a:pt x="426" y="178"/>
                    </a:lnTo>
                    <a:lnTo>
                      <a:pt x="451" y="180"/>
                    </a:lnTo>
                    <a:lnTo>
                      <a:pt x="461" y="196"/>
                    </a:lnTo>
                    <a:lnTo>
                      <a:pt x="471" y="226"/>
                    </a:lnTo>
                    <a:lnTo>
                      <a:pt x="464" y="281"/>
                    </a:lnTo>
                    <a:lnTo>
                      <a:pt x="466" y="315"/>
                    </a:lnTo>
                    <a:lnTo>
                      <a:pt x="481" y="325"/>
                    </a:lnTo>
                    <a:lnTo>
                      <a:pt x="484" y="309"/>
                    </a:lnTo>
                    <a:lnTo>
                      <a:pt x="474" y="304"/>
                    </a:lnTo>
                    <a:lnTo>
                      <a:pt x="476" y="292"/>
                    </a:lnTo>
                    <a:lnTo>
                      <a:pt x="480" y="296"/>
                    </a:lnTo>
                    <a:lnTo>
                      <a:pt x="490" y="299"/>
                    </a:lnTo>
                    <a:lnTo>
                      <a:pt x="493" y="310"/>
                    </a:lnTo>
                    <a:lnTo>
                      <a:pt x="500" y="298"/>
                    </a:lnTo>
                    <a:lnTo>
                      <a:pt x="506" y="309"/>
                    </a:lnTo>
                    <a:lnTo>
                      <a:pt x="486" y="345"/>
                    </a:lnTo>
                    <a:lnTo>
                      <a:pt x="484" y="350"/>
                    </a:lnTo>
                    <a:lnTo>
                      <a:pt x="498" y="357"/>
                    </a:lnTo>
                    <a:lnTo>
                      <a:pt x="510" y="386"/>
                    </a:lnTo>
                    <a:lnTo>
                      <a:pt x="523" y="400"/>
                    </a:lnTo>
                    <a:lnTo>
                      <a:pt x="530" y="409"/>
                    </a:lnTo>
                    <a:lnTo>
                      <a:pt x="541" y="409"/>
                    </a:lnTo>
                    <a:lnTo>
                      <a:pt x="530" y="394"/>
                    </a:lnTo>
                    <a:lnTo>
                      <a:pt x="538" y="396"/>
                    </a:lnTo>
                    <a:lnTo>
                      <a:pt x="551" y="393"/>
                    </a:lnTo>
                    <a:lnTo>
                      <a:pt x="545" y="400"/>
                    </a:lnTo>
                    <a:lnTo>
                      <a:pt x="550" y="414"/>
                    </a:lnTo>
                    <a:lnTo>
                      <a:pt x="555" y="434"/>
                    </a:lnTo>
                    <a:lnTo>
                      <a:pt x="573" y="443"/>
                    </a:lnTo>
                    <a:lnTo>
                      <a:pt x="578" y="455"/>
                    </a:lnTo>
                    <a:lnTo>
                      <a:pt x="593" y="493"/>
                    </a:lnTo>
                    <a:lnTo>
                      <a:pt x="612" y="493"/>
                    </a:lnTo>
                    <a:lnTo>
                      <a:pt x="630" y="502"/>
                    </a:lnTo>
                    <a:lnTo>
                      <a:pt x="657" y="539"/>
                    </a:lnTo>
                    <a:lnTo>
                      <a:pt x="680" y="543"/>
                    </a:lnTo>
                    <a:lnTo>
                      <a:pt x="681" y="551"/>
                    </a:lnTo>
                    <a:lnTo>
                      <a:pt x="674" y="554"/>
                    </a:lnTo>
                    <a:lnTo>
                      <a:pt x="657" y="548"/>
                    </a:lnTo>
                    <a:lnTo>
                      <a:pt x="663" y="562"/>
                    </a:lnTo>
                    <a:lnTo>
                      <a:pt x="686" y="556"/>
                    </a:lnTo>
                    <a:lnTo>
                      <a:pt x="702" y="556"/>
                    </a:lnTo>
                    <a:lnTo>
                      <a:pt x="711" y="548"/>
                    </a:lnTo>
                    <a:lnTo>
                      <a:pt x="726" y="546"/>
                    </a:lnTo>
                    <a:lnTo>
                      <a:pt x="735" y="529"/>
                    </a:lnTo>
                    <a:lnTo>
                      <a:pt x="732" y="507"/>
                    </a:lnTo>
                    <a:lnTo>
                      <a:pt x="740" y="481"/>
                    </a:lnTo>
                    <a:lnTo>
                      <a:pt x="747" y="484"/>
                    </a:lnTo>
                    <a:lnTo>
                      <a:pt x="741" y="394"/>
                    </a:lnTo>
                    <a:lnTo>
                      <a:pt x="732" y="367"/>
                    </a:lnTo>
                    <a:lnTo>
                      <a:pt x="651" y="236"/>
                    </a:lnTo>
                    <a:lnTo>
                      <a:pt x="632" y="195"/>
                    </a:lnTo>
                    <a:lnTo>
                      <a:pt x="640" y="195"/>
                    </a:lnTo>
                    <a:lnTo>
                      <a:pt x="587" y="110"/>
                    </a:lnTo>
                    <a:lnTo>
                      <a:pt x="551" y="24"/>
                    </a:lnTo>
                    <a:lnTo>
                      <a:pt x="549" y="9"/>
                    </a:lnTo>
                    <a:lnTo>
                      <a:pt x="538" y="6"/>
                    </a:lnTo>
                    <a:lnTo>
                      <a:pt x="505" y="0"/>
                    </a:lnTo>
                    <a:lnTo>
                      <a:pt x="495" y="12"/>
                    </a:lnTo>
                    <a:lnTo>
                      <a:pt x="502" y="50"/>
                    </a:lnTo>
                    <a:lnTo>
                      <a:pt x="486" y="49"/>
                    </a:lnTo>
                    <a:lnTo>
                      <a:pt x="483" y="31"/>
                    </a:lnTo>
                    <a:lnTo>
                      <a:pt x="247" y="45"/>
                    </a:lnTo>
                    <a:lnTo>
                      <a:pt x="230" y="18"/>
                    </a:lnTo>
                    <a:lnTo>
                      <a:pt x="2" y="37"/>
                    </a:lnTo>
                  </a:path>
                </a:pathLst>
              </a:custGeom>
              <a:grp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19501" name="Freeform 45"/>
              <p:cNvSpPr>
                <a:spLocks/>
              </p:cNvSpPr>
              <p:nvPr/>
            </p:nvSpPr>
            <p:spPr bwMode="auto">
              <a:xfrm>
                <a:off x="3481" y="2436"/>
                <a:ext cx="313" cy="507"/>
              </a:xfrm>
              <a:custGeom>
                <a:avLst/>
                <a:gdLst/>
                <a:ahLst/>
                <a:cxnLst>
                  <a:cxn ang="0">
                    <a:pos x="0" y="20"/>
                  </a:cxn>
                  <a:cxn ang="0">
                    <a:pos x="7" y="28"/>
                  </a:cxn>
                  <a:cxn ang="0">
                    <a:pos x="0" y="341"/>
                  </a:cxn>
                  <a:cxn ang="0">
                    <a:pos x="20" y="492"/>
                  </a:cxn>
                  <a:cxn ang="0">
                    <a:pos x="41" y="497"/>
                  </a:cxn>
                  <a:cxn ang="0">
                    <a:pos x="50" y="449"/>
                  </a:cxn>
                  <a:cxn ang="0">
                    <a:pos x="59" y="462"/>
                  </a:cxn>
                  <a:cxn ang="0">
                    <a:pos x="60" y="485"/>
                  </a:cxn>
                  <a:cxn ang="0">
                    <a:pos x="73" y="496"/>
                  </a:cxn>
                  <a:cxn ang="0">
                    <a:pos x="55" y="506"/>
                  </a:cxn>
                  <a:cxn ang="0">
                    <a:pos x="98" y="495"/>
                  </a:cxn>
                  <a:cxn ang="0">
                    <a:pos x="107" y="481"/>
                  </a:cxn>
                  <a:cxn ang="0">
                    <a:pos x="100" y="473"/>
                  </a:cxn>
                  <a:cxn ang="0">
                    <a:pos x="105" y="461"/>
                  </a:cxn>
                  <a:cxn ang="0">
                    <a:pos x="82" y="440"/>
                  </a:cxn>
                  <a:cxn ang="0">
                    <a:pos x="84" y="424"/>
                  </a:cxn>
                  <a:cxn ang="0">
                    <a:pos x="312" y="405"/>
                  </a:cxn>
                  <a:cxn ang="0">
                    <a:pos x="294" y="323"/>
                  </a:cxn>
                  <a:cxn ang="0">
                    <a:pos x="298" y="296"/>
                  </a:cxn>
                  <a:cxn ang="0">
                    <a:pos x="306" y="277"/>
                  </a:cxn>
                  <a:cxn ang="0">
                    <a:pos x="298" y="250"/>
                  </a:cxn>
                  <a:cxn ang="0">
                    <a:pos x="275" y="214"/>
                  </a:cxn>
                  <a:cxn ang="0">
                    <a:pos x="216" y="0"/>
                  </a:cxn>
                  <a:cxn ang="0">
                    <a:pos x="0" y="20"/>
                  </a:cxn>
                </a:cxnLst>
                <a:rect l="0" t="0" r="r" b="b"/>
                <a:pathLst>
                  <a:path w="313" h="507">
                    <a:moveTo>
                      <a:pt x="0" y="20"/>
                    </a:moveTo>
                    <a:lnTo>
                      <a:pt x="7" y="28"/>
                    </a:lnTo>
                    <a:lnTo>
                      <a:pt x="0" y="341"/>
                    </a:lnTo>
                    <a:lnTo>
                      <a:pt x="20" y="492"/>
                    </a:lnTo>
                    <a:lnTo>
                      <a:pt x="41" y="497"/>
                    </a:lnTo>
                    <a:lnTo>
                      <a:pt x="50" y="449"/>
                    </a:lnTo>
                    <a:lnTo>
                      <a:pt x="59" y="462"/>
                    </a:lnTo>
                    <a:lnTo>
                      <a:pt x="60" y="485"/>
                    </a:lnTo>
                    <a:lnTo>
                      <a:pt x="73" y="496"/>
                    </a:lnTo>
                    <a:lnTo>
                      <a:pt x="55" y="506"/>
                    </a:lnTo>
                    <a:lnTo>
                      <a:pt x="98" y="495"/>
                    </a:lnTo>
                    <a:lnTo>
                      <a:pt x="107" y="481"/>
                    </a:lnTo>
                    <a:lnTo>
                      <a:pt x="100" y="473"/>
                    </a:lnTo>
                    <a:lnTo>
                      <a:pt x="105" y="461"/>
                    </a:lnTo>
                    <a:lnTo>
                      <a:pt x="82" y="440"/>
                    </a:lnTo>
                    <a:lnTo>
                      <a:pt x="84" y="424"/>
                    </a:lnTo>
                    <a:lnTo>
                      <a:pt x="312" y="405"/>
                    </a:lnTo>
                    <a:lnTo>
                      <a:pt x="294" y="323"/>
                    </a:lnTo>
                    <a:lnTo>
                      <a:pt x="298" y="296"/>
                    </a:lnTo>
                    <a:lnTo>
                      <a:pt x="306" y="277"/>
                    </a:lnTo>
                    <a:lnTo>
                      <a:pt x="298" y="250"/>
                    </a:lnTo>
                    <a:lnTo>
                      <a:pt x="275" y="214"/>
                    </a:lnTo>
                    <a:lnTo>
                      <a:pt x="216" y="0"/>
                    </a:lnTo>
                    <a:lnTo>
                      <a:pt x="0" y="20"/>
                    </a:lnTo>
                  </a:path>
                </a:pathLst>
              </a:custGeom>
              <a:grp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19502" name="Freeform 46"/>
              <p:cNvSpPr>
                <a:spLocks/>
              </p:cNvSpPr>
              <p:nvPr/>
            </p:nvSpPr>
            <p:spPr bwMode="auto">
              <a:xfrm>
                <a:off x="3697" y="2411"/>
                <a:ext cx="448" cy="463"/>
              </a:xfrm>
              <a:custGeom>
                <a:avLst/>
                <a:gdLst/>
                <a:ahLst/>
                <a:cxnLst>
                  <a:cxn ang="0">
                    <a:pos x="0" y="25"/>
                  </a:cxn>
                  <a:cxn ang="0">
                    <a:pos x="59" y="239"/>
                  </a:cxn>
                  <a:cxn ang="0">
                    <a:pos x="82" y="275"/>
                  </a:cxn>
                  <a:cxn ang="0">
                    <a:pos x="90" y="302"/>
                  </a:cxn>
                  <a:cxn ang="0">
                    <a:pos x="82" y="321"/>
                  </a:cxn>
                  <a:cxn ang="0">
                    <a:pos x="78" y="348"/>
                  </a:cxn>
                  <a:cxn ang="0">
                    <a:pos x="96" y="430"/>
                  </a:cxn>
                  <a:cxn ang="0">
                    <a:pos x="113" y="457"/>
                  </a:cxn>
                  <a:cxn ang="0">
                    <a:pos x="349" y="443"/>
                  </a:cxn>
                  <a:cxn ang="0">
                    <a:pos x="352" y="461"/>
                  </a:cxn>
                  <a:cxn ang="0">
                    <a:pos x="368" y="462"/>
                  </a:cxn>
                  <a:cxn ang="0">
                    <a:pos x="361" y="424"/>
                  </a:cxn>
                  <a:cxn ang="0">
                    <a:pos x="371" y="412"/>
                  </a:cxn>
                  <a:cxn ang="0">
                    <a:pos x="404" y="418"/>
                  </a:cxn>
                  <a:cxn ang="0">
                    <a:pos x="411" y="392"/>
                  </a:cxn>
                  <a:cxn ang="0">
                    <a:pos x="404" y="389"/>
                  </a:cxn>
                  <a:cxn ang="0">
                    <a:pos x="413" y="383"/>
                  </a:cxn>
                  <a:cxn ang="0">
                    <a:pos x="401" y="377"/>
                  </a:cxn>
                  <a:cxn ang="0">
                    <a:pos x="406" y="368"/>
                  </a:cxn>
                  <a:cxn ang="0">
                    <a:pos x="405" y="356"/>
                  </a:cxn>
                  <a:cxn ang="0">
                    <a:pos x="421" y="344"/>
                  </a:cxn>
                  <a:cxn ang="0">
                    <a:pos x="416" y="331"/>
                  </a:cxn>
                  <a:cxn ang="0">
                    <a:pos x="425" y="328"/>
                  </a:cxn>
                  <a:cxn ang="0">
                    <a:pos x="429" y="316"/>
                  </a:cxn>
                  <a:cxn ang="0">
                    <a:pos x="421" y="311"/>
                  </a:cxn>
                  <a:cxn ang="0">
                    <a:pos x="434" y="302"/>
                  </a:cxn>
                  <a:cxn ang="0">
                    <a:pos x="428" y="293"/>
                  </a:cxn>
                  <a:cxn ang="0">
                    <a:pos x="437" y="293"/>
                  </a:cxn>
                  <a:cxn ang="0">
                    <a:pos x="447" y="280"/>
                  </a:cxn>
                  <a:cxn ang="0">
                    <a:pos x="443" y="275"/>
                  </a:cxn>
                  <a:cxn ang="0">
                    <a:pos x="429" y="273"/>
                  </a:cxn>
                  <a:cxn ang="0">
                    <a:pos x="417" y="259"/>
                  </a:cxn>
                  <a:cxn ang="0">
                    <a:pos x="400" y="227"/>
                  </a:cxn>
                  <a:cxn ang="0">
                    <a:pos x="390" y="224"/>
                  </a:cxn>
                  <a:cxn ang="0">
                    <a:pos x="370" y="182"/>
                  </a:cxn>
                  <a:cxn ang="0">
                    <a:pos x="341" y="164"/>
                  </a:cxn>
                  <a:cxn ang="0">
                    <a:pos x="322" y="136"/>
                  </a:cxn>
                  <a:cxn ang="0">
                    <a:pos x="270" y="99"/>
                  </a:cxn>
                  <a:cxn ang="0">
                    <a:pos x="246" y="67"/>
                  </a:cxn>
                  <a:cxn ang="0">
                    <a:pos x="193" y="33"/>
                  </a:cxn>
                  <a:cxn ang="0">
                    <a:pos x="210" y="0"/>
                  </a:cxn>
                  <a:cxn ang="0">
                    <a:pos x="108" y="13"/>
                  </a:cxn>
                  <a:cxn ang="0">
                    <a:pos x="0" y="25"/>
                  </a:cxn>
                </a:cxnLst>
                <a:rect l="0" t="0" r="r" b="b"/>
                <a:pathLst>
                  <a:path w="448" h="463">
                    <a:moveTo>
                      <a:pt x="0" y="25"/>
                    </a:moveTo>
                    <a:lnTo>
                      <a:pt x="59" y="239"/>
                    </a:lnTo>
                    <a:lnTo>
                      <a:pt x="82" y="275"/>
                    </a:lnTo>
                    <a:lnTo>
                      <a:pt x="90" y="302"/>
                    </a:lnTo>
                    <a:lnTo>
                      <a:pt x="82" y="321"/>
                    </a:lnTo>
                    <a:lnTo>
                      <a:pt x="78" y="348"/>
                    </a:lnTo>
                    <a:lnTo>
                      <a:pt x="96" y="430"/>
                    </a:lnTo>
                    <a:lnTo>
                      <a:pt x="113" y="457"/>
                    </a:lnTo>
                    <a:lnTo>
                      <a:pt x="349" y="443"/>
                    </a:lnTo>
                    <a:lnTo>
                      <a:pt x="352" y="461"/>
                    </a:lnTo>
                    <a:lnTo>
                      <a:pt x="368" y="462"/>
                    </a:lnTo>
                    <a:lnTo>
                      <a:pt x="361" y="424"/>
                    </a:lnTo>
                    <a:lnTo>
                      <a:pt x="371" y="412"/>
                    </a:lnTo>
                    <a:lnTo>
                      <a:pt x="404" y="418"/>
                    </a:lnTo>
                    <a:lnTo>
                      <a:pt x="411" y="392"/>
                    </a:lnTo>
                    <a:lnTo>
                      <a:pt x="404" y="389"/>
                    </a:lnTo>
                    <a:lnTo>
                      <a:pt x="413" y="383"/>
                    </a:lnTo>
                    <a:lnTo>
                      <a:pt x="401" y="377"/>
                    </a:lnTo>
                    <a:lnTo>
                      <a:pt x="406" y="368"/>
                    </a:lnTo>
                    <a:lnTo>
                      <a:pt x="405" y="356"/>
                    </a:lnTo>
                    <a:lnTo>
                      <a:pt x="421" y="344"/>
                    </a:lnTo>
                    <a:lnTo>
                      <a:pt x="416" y="331"/>
                    </a:lnTo>
                    <a:lnTo>
                      <a:pt x="425" y="328"/>
                    </a:lnTo>
                    <a:lnTo>
                      <a:pt x="429" y="316"/>
                    </a:lnTo>
                    <a:lnTo>
                      <a:pt x="421" y="311"/>
                    </a:lnTo>
                    <a:lnTo>
                      <a:pt x="434" y="302"/>
                    </a:lnTo>
                    <a:lnTo>
                      <a:pt x="428" y="293"/>
                    </a:lnTo>
                    <a:lnTo>
                      <a:pt x="437" y="293"/>
                    </a:lnTo>
                    <a:lnTo>
                      <a:pt x="447" y="280"/>
                    </a:lnTo>
                    <a:lnTo>
                      <a:pt x="443" y="275"/>
                    </a:lnTo>
                    <a:lnTo>
                      <a:pt x="429" y="273"/>
                    </a:lnTo>
                    <a:lnTo>
                      <a:pt x="417" y="259"/>
                    </a:lnTo>
                    <a:lnTo>
                      <a:pt x="400" y="227"/>
                    </a:lnTo>
                    <a:lnTo>
                      <a:pt x="390" y="224"/>
                    </a:lnTo>
                    <a:lnTo>
                      <a:pt x="370" y="182"/>
                    </a:lnTo>
                    <a:lnTo>
                      <a:pt x="341" y="164"/>
                    </a:lnTo>
                    <a:lnTo>
                      <a:pt x="322" y="136"/>
                    </a:lnTo>
                    <a:lnTo>
                      <a:pt x="270" y="99"/>
                    </a:lnTo>
                    <a:lnTo>
                      <a:pt x="246" y="67"/>
                    </a:lnTo>
                    <a:lnTo>
                      <a:pt x="193" y="33"/>
                    </a:lnTo>
                    <a:lnTo>
                      <a:pt x="210" y="0"/>
                    </a:lnTo>
                    <a:lnTo>
                      <a:pt x="108" y="13"/>
                    </a:lnTo>
                    <a:lnTo>
                      <a:pt x="0" y="25"/>
                    </a:lnTo>
                  </a:path>
                </a:pathLst>
              </a:custGeom>
              <a:grp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19503" name="Freeform 47"/>
              <p:cNvSpPr>
                <a:spLocks/>
              </p:cNvSpPr>
              <p:nvPr/>
            </p:nvSpPr>
            <p:spPr bwMode="auto">
              <a:xfrm>
                <a:off x="2990" y="2676"/>
                <a:ext cx="463" cy="407"/>
              </a:xfrm>
              <a:custGeom>
                <a:avLst/>
                <a:gdLst/>
                <a:ahLst/>
                <a:cxnLst>
                  <a:cxn ang="0">
                    <a:pos x="6" y="112"/>
                  </a:cxn>
                  <a:cxn ang="0">
                    <a:pos x="23" y="153"/>
                  </a:cxn>
                  <a:cxn ang="0">
                    <a:pos x="47" y="225"/>
                  </a:cxn>
                  <a:cxn ang="0">
                    <a:pos x="34" y="273"/>
                  </a:cxn>
                  <a:cxn ang="0">
                    <a:pos x="36" y="309"/>
                  </a:cxn>
                  <a:cxn ang="0">
                    <a:pos x="17" y="335"/>
                  </a:cxn>
                  <a:cxn ang="0">
                    <a:pos x="86" y="336"/>
                  </a:cxn>
                  <a:cxn ang="0">
                    <a:pos x="183" y="352"/>
                  </a:cxn>
                  <a:cxn ang="0">
                    <a:pos x="194" y="327"/>
                  </a:cxn>
                  <a:cxn ang="0">
                    <a:pos x="230" y="358"/>
                  </a:cxn>
                  <a:cxn ang="0">
                    <a:pos x="256" y="361"/>
                  </a:cxn>
                  <a:cxn ang="0">
                    <a:pos x="272" y="387"/>
                  </a:cxn>
                  <a:cxn ang="0">
                    <a:pos x="301" y="400"/>
                  </a:cxn>
                  <a:cxn ang="0">
                    <a:pos x="322" y="383"/>
                  </a:cxn>
                  <a:cxn ang="0">
                    <a:pos x="335" y="387"/>
                  </a:cxn>
                  <a:cxn ang="0">
                    <a:pos x="351" y="397"/>
                  </a:cxn>
                  <a:cxn ang="0">
                    <a:pos x="373" y="381"/>
                  </a:cxn>
                  <a:cxn ang="0">
                    <a:pos x="369" y="356"/>
                  </a:cxn>
                  <a:cxn ang="0">
                    <a:pos x="387" y="358"/>
                  </a:cxn>
                  <a:cxn ang="0">
                    <a:pos x="403" y="370"/>
                  </a:cxn>
                  <a:cxn ang="0">
                    <a:pos x="419" y="375"/>
                  </a:cxn>
                  <a:cxn ang="0">
                    <a:pos x="434" y="390"/>
                  </a:cxn>
                  <a:cxn ang="0">
                    <a:pos x="442" y="390"/>
                  </a:cxn>
                  <a:cxn ang="0">
                    <a:pos x="449" y="389"/>
                  </a:cxn>
                  <a:cxn ang="0">
                    <a:pos x="462" y="379"/>
                  </a:cxn>
                  <a:cxn ang="0">
                    <a:pos x="443" y="371"/>
                  </a:cxn>
                  <a:cxn ang="0">
                    <a:pos x="429" y="362"/>
                  </a:cxn>
                  <a:cxn ang="0">
                    <a:pos x="405" y="342"/>
                  </a:cxn>
                  <a:cxn ang="0">
                    <a:pos x="422" y="330"/>
                  </a:cxn>
                  <a:cxn ang="0">
                    <a:pos x="432" y="319"/>
                  </a:cxn>
                  <a:cxn ang="0">
                    <a:pos x="440" y="304"/>
                  </a:cxn>
                  <a:cxn ang="0">
                    <a:pos x="427" y="292"/>
                  </a:cxn>
                  <a:cxn ang="0">
                    <a:pos x="401" y="313"/>
                  </a:cxn>
                  <a:cxn ang="0">
                    <a:pos x="387" y="297"/>
                  </a:cxn>
                  <a:cxn ang="0">
                    <a:pos x="393" y="297"/>
                  </a:cxn>
                  <a:cxn ang="0">
                    <a:pos x="390" y="289"/>
                  </a:cxn>
                  <a:cxn ang="0">
                    <a:pos x="388" y="290"/>
                  </a:cxn>
                  <a:cxn ang="0">
                    <a:pos x="370" y="297"/>
                  </a:cxn>
                  <a:cxn ang="0">
                    <a:pos x="331" y="293"/>
                  </a:cxn>
                  <a:cxn ang="0">
                    <a:pos x="344" y="264"/>
                  </a:cxn>
                  <a:cxn ang="0">
                    <a:pos x="369" y="276"/>
                  </a:cxn>
                  <a:cxn ang="0">
                    <a:pos x="380" y="234"/>
                  </a:cxn>
                  <a:cxn ang="0">
                    <a:pos x="218" y="205"/>
                  </a:cxn>
                  <a:cxn ang="0">
                    <a:pos x="238" y="130"/>
                  </a:cxn>
                  <a:cxn ang="0">
                    <a:pos x="259" y="79"/>
                  </a:cxn>
                  <a:cxn ang="0">
                    <a:pos x="247" y="0"/>
                  </a:cxn>
                </a:cxnLst>
                <a:rect l="0" t="0" r="r" b="b"/>
                <a:pathLst>
                  <a:path w="463" h="407">
                    <a:moveTo>
                      <a:pt x="0" y="4"/>
                    </a:moveTo>
                    <a:lnTo>
                      <a:pt x="6" y="112"/>
                    </a:lnTo>
                    <a:lnTo>
                      <a:pt x="18" y="126"/>
                    </a:lnTo>
                    <a:lnTo>
                      <a:pt x="23" y="153"/>
                    </a:lnTo>
                    <a:lnTo>
                      <a:pt x="47" y="193"/>
                    </a:lnTo>
                    <a:lnTo>
                      <a:pt x="47" y="225"/>
                    </a:lnTo>
                    <a:lnTo>
                      <a:pt x="34" y="256"/>
                    </a:lnTo>
                    <a:lnTo>
                      <a:pt x="34" y="273"/>
                    </a:lnTo>
                    <a:lnTo>
                      <a:pt x="37" y="291"/>
                    </a:lnTo>
                    <a:lnTo>
                      <a:pt x="36" y="309"/>
                    </a:lnTo>
                    <a:lnTo>
                      <a:pt x="28" y="320"/>
                    </a:lnTo>
                    <a:lnTo>
                      <a:pt x="17" y="335"/>
                    </a:lnTo>
                    <a:lnTo>
                      <a:pt x="24" y="344"/>
                    </a:lnTo>
                    <a:lnTo>
                      <a:pt x="86" y="336"/>
                    </a:lnTo>
                    <a:lnTo>
                      <a:pt x="135" y="356"/>
                    </a:lnTo>
                    <a:lnTo>
                      <a:pt x="183" y="352"/>
                    </a:lnTo>
                    <a:lnTo>
                      <a:pt x="178" y="340"/>
                    </a:lnTo>
                    <a:lnTo>
                      <a:pt x="194" y="327"/>
                    </a:lnTo>
                    <a:lnTo>
                      <a:pt x="226" y="335"/>
                    </a:lnTo>
                    <a:lnTo>
                      <a:pt x="230" y="358"/>
                    </a:lnTo>
                    <a:lnTo>
                      <a:pt x="242" y="355"/>
                    </a:lnTo>
                    <a:lnTo>
                      <a:pt x="256" y="361"/>
                    </a:lnTo>
                    <a:lnTo>
                      <a:pt x="269" y="374"/>
                    </a:lnTo>
                    <a:lnTo>
                      <a:pt x="272" y="387"/>
                    </a:lnTo>
                    <a:lnTo>
                      <a:pt x="286" y="389"/>
                    </a:lnTo>
                    <a:lnTo>
                      <a:pt x="301" y="400"/>
                    </a:lnTo>
                    <a:lnTo>
                      <a:pt x="312" y="395"/>
                    </a:lnTo>
                    <a:lnTo>
                      <a:pt x="322" y="383"/>
                    </a:lnTo>
                    <a:lnTo>
                      <a:pt x="321" y="374"/>
                    </a:lnTo>
                    <a:lnTo>
                      <a:pt x="335" y="387"/>
                    </a:lnTo>
                    <a:lnTo>
                      <a:pt x="341" y="376"/>
                    </a:lnTo>
                    <a:lnTo>
                      <a:pt x="351" y="397"/>
                    </a:lnTo>
                    <a:lnTo>
                      <a:pt x="367" y="387"/>
                    </a:lnTo>
                    <a:lnTo>
                      <a:pt x="373" y="381"/>
                    </a:lnTo>
                    <a:lnTo>
                      <a:pt x="367" y="374"/>
                    </a:lnTo>
                    <a:lnTo>
                      <a:pt x="369" y="356"/>
                    </a:lnTo>
                    <a:lnTo>
                      <a:pt x="373" y="356"/>
                    </a:lnTo>
                    <a:lnTo>
                      <a:pt x="387" y="358"/>
                    </a:lnTo>
                    <a:lnTo>
                      <a:pt x="390" y="371"/>
                    </a:lnTo>
                    <a:lnTo>
                      <a:pt x="403" y="370"/>
                    </a:lnTo>
                    <a:lnTo>
                      <a:pt x="416" y="377"/>
                    </a:lnTo>
                    <a:lnTo>
                      <a:pt x="419" y="375"/>
                    </a:lnTo>
                    <a:lnTo>
                      <a:pt x="424" y="385"/>
                    </a:lnTo>
                    <a:lnTo>
                      <a:pt x="434" y="390"/>
                    </a:lnTo>
                    <a:lnTo>
                      <a:pt x="430" y="406"/>
                    </a:lnTo>
                    <a:lnTo>
                      <a:pt x="442" y="390"/>
                    </a:lnTo>
                    <a:lnTo>
                      <a:pt x="449" y="401"/>
                    </a:lnTo>
                    <a:lnTo>
                      <a:pt x="449" y="389"/>
                    </a:lnTo>
                    <a:lnTo>
                      <a:pt x="462" y="387"/>
                    </a:lnTo>
                    <a:lnTo>
                      <a:pt x="462" y="379"/>
                    </a:lnTo>
                    <a:lnTo>
                      <a:pt x="449" y="377"/>
                    </a:lnTo>
                    <a:lnTo>
                      <a:pt x="443" y="371"/>
                    </a:lnTo>
                    <a:lnTo>
                      <a:pt x="433" y="372"/>
                    </a:lnTo>
                    <a:lnTo>
                      <a:pt x="429" y="362"/>
                    </a:lnTo>
                    <a:lnTo>
                      <a:pt x="416" y="362"/>
                    </a:lnTo>
                    <a:lnTo>
                      <a:pt x="405" y="342"/>
                    </a:lnTo>
                    <a:lnTo>
                      <a:pt x="410" y="336"/>
                    </a:lnTo>
                    <a:lnTo>
                      <a:pt x="422" y="330"/>
                    </a:lnTo>
                    <a:lnTo>
                      <a:pt x="423" y="320"/>
                    </a:lnTo>
                    <a:lnTo>
                      <a:pt x="432" y="319"/>
                    </a:lnTo>
                    <a:lnTo>
                      <a:pt x="443" y="308"/>
                    </a:lnTo>
                    <a:lnTo>
                      <a:pt x="440" y="304"/>
                    </a:lnTo>
                    <a:lnTo>
                      <a:pt x="440" y="283"/>
                    </a:lnTo>
                    <a:lnTo>
                      <a:pt x="427" y="292"/>
                    </a:lnTo>
                    <a:lnTo>
                      <a:pt x="411" y="295"/>
                    </a:lnTo>
                    <a:lnTo>
                      <a:pt x="401" y="313"/>
                    </a:lnTo>
                    <a:lnTo>
                      <a:pt x="383" y="304"/>
                    </a:lnTo>
                    <a:lnTo>
                      <a:pt x="387" y="297"/>
                    </a:lnTo>
                    <a:lnTo>
                      <a:pt x="393" y="293"/>
                    </a:lnTo>
                    <a:lnTo>
                      <a:pt x="393" y="297"/>
                    </a:lnTo>
                    <a:lnTo>
                      <a:pt x="399" y="286"/>
                    </a:lnTo>
                    <a:lnTo>
                      <a:pt x="390" y="289"/>
                    </a:lnTo>
                    <a:lnTo>
                      <a:pt x="390" y="285"/>
                    </a:lnTo>
                    <a:lnTo>
                      <a:pt x="388" y="290"/>
                    </a:lnTo>
                    <a:lnTo>
                      <a:pt x="378" y="286"/>
                    </a:lnTo>
                    <a:lnTo>
                      <a:pt x="370" y="297"/>
                    </a:lnTo>
                    <a:lnTo>
                      <a:pt x="356" y="300"/>
                    </a:lnTo>
                    <a:lnTo>
                      <a:pt x="331" y="293"/>
                    </a:lnTo>
                    <a:lnTo>
                      <a:pt x="330" y="286"/>
                    </a:lnTo>
                    <a:lnTo>
                      <a:pt x="344" y="264"/>
                    </a:lnTo>
                    <a:lnTo>
                      <a:pt x="359" y="264"/>
                    </a:lnTo>
                    <a:lnTo>
                      <a:pt x="369" y="276"/>
                    </a:lnTo>
                    <a:lnTo>
                      <a:pt x="408" y="282"/>
                    </a:lnTo>
                    <a:lnTo>
                      <a:pt x="380" y="234"/>
                    </a:lnTo>
                    <a:lnTo>
                      <a:pt x="386" y="199"/>
                    </a:lnTo>
                    <a:lnTo>
                      <a:pt x="218" y="205"/>
                    </a:lnTo>
                    <a:lnTo>
                      <a:pt x="220" y="187"/>
                    </a:lnTo>
                    <a:lnTo>
                      <a:pt x="238" y="130"/>
                    </a:lnTo>
                    <a:lnTo>
                      <a:pt x="267" y="92"/>
                    </a:lnTo>
                    <a:lnTo>
                      <a:pt x="259" y="79"/>
                    </a:lnTo>
                    <a:lnTo>
                      <a:pt x="263" y="44"/>
                    </a:lnTo>
                    <a:lnTo>
                      <a:pt x="247" y="0"/>
                    </a:lnTo>
                    <a:lnTo>
                      <a:pt x="0" y="4"/>
                    </a:lnTo>
                  </a:path>
                </a:pathLst>
              </a:custGeom>
              <a:grp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19504" name="Freeform 48"/>
              <p:cNvSpPr>
                <a:spLocks/>
              </p:cNvSpPr>
              <p:nvPr/>
            </p:nvSpPr>
            <p:spPr bwMode="auto">
              <a:xfrm>
                <a:off x="3890" y="2370"/>
                <a:ext cx="419" cy="317"/>
              </a:xfrm>
              <a:custGeom>
                <a:avLst/>
                <a:gdLst/>
                <a:ahLst/>
                <a:cxnLst>
                  <a:cxn ang="0">
                    <a:pos x="0" y="74"/>
                  </a:cxn>
                  <a:cxn ang="0">
                    <a:pos x="17" y="41"/>
                  </a:cxn>
                  <a:cxn ang="0">
                    <a:pos x="76" y="11"/>
                  </a:cxn>
                  <a:cxn ang="0">
                    <a:pos x="189" y="0"/>
                  </a:cxn>
                  <a:cxn ang="0">
                    <a:pos x="236" y="28"/>
                  </a:cxn>
                  <a:cxn ang="0">
                    <a:pos x="308" y="18"/>
                  </a:cxn>
                  <a:cxn ang="0">
                    <a:pos x="418" y="96"/>
                  </a:cxn>
                  <a:cxn ang="0">
                    <a:pos x="385" y="134"/>
                  </a:cxn>
                  <a:cxn ang="0">
                    <a:pos x="369" y="157"/>
                  </a:cxn>
                  <a:cxn ang="0">
                    <a:pos x="371" y="183"/>
                  </a:cxn>
                  <a:cxn ang="0">
                    <a:pos x="342" y="207"/>
                  </a:cxn>
                  <a:cxn ang="0">
                    <a:pos x="319" y="241"/>
                  </a:cxn>
                  <a:cxn ang="0">
                    <a:pos x="287" y="261"/>
                  </a:cxn>
                  <a:cxn ang="0">
                    <a:pos x="274" y="265"/>
                  </a:cxn>
                  <a:cxn ang="0">
                    <a:pos x="267" y="286"/>
                  </a:cxn>
                  <a:cxn ang="0">
                    <a:pos x="250" y="274"/>
                  </a:cxn>
                  <a:cxn ang="0">
                    <a:pos x="265" y="296"/>
                  </a:cxn>
                  <a:cxn ang="0">
                    <a:pos x="250" y="316"/>
                  </a:cxn>
                  <a:cxn ang="0">
                    <a:pos x="236" y="314"/>
                  </a:cxn>
                  <a:cxn ang="0">
                    <a:pos x="224" y="300"/>
                  </a:cxn>
                  <a:cxn ang="0">
                    <a:pos x="207" y="268"/>
                  </a:cxn>
                  <a:cxn ang="0">
                    <a:pos x="197" y="265"/>
                  </a:cxn>
                  <a:cxn ang="0">
                    <a:pos x="177" y="223"/>
                  </a:cxn>
                  <a:cxn ang="0">
                    <a:pos x="148" y="205"/>
                  </a:cxn>
                  <a:cxn ang="0">
                    <a:pos x="129" y="177"/>
                  </a:cxn>
                  <a:cxn ang="0">
                    <a:pos x="77" y="140"/>
                  </a:cxn>
                  <a:cxn ang="0">
                    <a:pos x="53" y="108"/>
                  </a:cxn>
                  <a:cxn ang="0">
                    <a:pos x="0" y="74"/>
                  </a:cxn>
                </a:cxnLst>
                <a:rect l="0" t="0" r="r" b="b"/>
                <a:pathLst>
                  <a:path w="419" h="317">
                    <a:moveTo>
                      <a:pt x="0" y="74"/>
                    </a:moveTo>
                    <a:lnTo>
                      <a:pt x="17" y="41"/>
                    </a:lnTo>
                    <a:lnTo>
                      <a:pt x="76" y="11"/>
                    </a:lnTo>
                    <a:lnTo>
                      <a:pt x="189" y="0"/>
                    </a:lnTo>
                    <a:lnTo>
                      <a:pt x="236" y="28"/>
                    </a:lnTo>
                    <a:lnTo>
                      <a:pt x="308" y="18"/>
                    </a:lnTo>
                    <a:lnTo>
                      <a:pt x="418" y="96"/>
                    </a:lnTo>
                    <a:lnTo>
                      <a:pt x="385" y="134"/>
                    </a:lnTo>
                    <a:lnTo>
                      <a:pt x="369" y="157"/>
                    </a:lnTo>
                    <a:lnTo>
                      <a:pt x="371" y="183"/>
                    </a:lnTo>
                    <a:lnTo>
                      <a:pt x="342" y="207"/>
                    </a:lnTo>
                    <a:lnTo>
                      <a:pt x="319" y="241"/>
                    </a:lnTo>
                    <a:lnTo>
                      <a:pt x="287" y="261"/>
                    </a:lnTo>
                    <a:lnTo>
                      <a:pt x="274" y="265"/>
                    </a:lnTo>
                    <a:lnTo>
                      <a:pt x="267" y="286"/>
                    </a:lnTo>
                    <a:lnTo>
                      <a:pt x="250" y="274"/>
                    </a:lnTo>
                    <a:lnTo>
                      <a:pt x="265" y="296"/>
                    </a:lnTo>
                    <a:lnTo>
                      <a:pt x="250" y="316"/>
                    </a:lnTo>
                    <a:lnTo>
                      <a:pt x="236" y="314"/>
                    </a:lnTo>
                    <a:lnTo>
                      <a:pt x="224" y="300"/>
                    </a:lnTo>
                    <a:lnTo>
                      <a:pt x="207" y="268"/>
                    </a:lnTo>
                    <a:lnTo>
                      <a:pt x="197" y="265"/>
                    </a:lnTo>
                    <a:lnTo>
                      <a:pt x="177" y="223"/>
                    </a:lnTo>
                    <a:lnTo>
                      <a:pt x="148" y="205"/>
                    </a:lnTo>
                    <a:lnTo>
                      <a:pt x="129" y="177"/>
                    </a:lnTo>
                    <a:lnTo>
                      <a:pt x="77" y="140"/>
                    </a:lnTo>
                    <a:lnTo>
                      <a:pt x="53" y="108"/>
                    </a:lnTo>
                    <a:lnTo>
                      <a:pt x="0" y="74"/>
                    </a:lnTo>
                  </a:path>
                </a:pathLst>
              </a:custGeom>
              <a:grp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19505" name="Freeform 49"/>
              <p:cNvSpPr>
                <a:spLocks/>
              </p:cNvSpPr>
              <p:nvPr/>
            </p:nvSpPr>
            <p:spPr bwMode="auto">
              <a:xfrm>
                <a:off x="3305" y="2228"/>
                <a:ext cx="702" cy="239"/>
              </a:xfrm>
              <a:custGeom>
                <a:avLst/>
                <a:gdLst/>
                <a:ahLst/>
                <a:cxnLst>
                  <a:cxn ang="0">
                    <a:pos x="0" y="238"/>
                  </a:cxn>
                  <a:cxn ang="0">
                    <a:pos x="13" y="197"/>
                  </a:cxn>
                  <a:cxn ang="0">
                    <a:pos x="8" y="193"/>
                  </a:cxn>
                  <a:cxn ang="0">
                    <a:pos x="27" y="175"/>
                  </a:cxn>
                  <a:cxn ang="0">
                    <a:pos x="48" y="140"/>
                  </a:cxn>
                  <a:cxn ang="0">
                    <a:pos x="41" y="131"/>
                  </a:cxn>
                  <a:cxn ang="0">
                    <a:pos x="50" y="113"/>
                  </a:cxn>
                  <a:cxn ang="0">
                    <a:pos x="52" y="94"/>
                  </a:cxn>
                  <a:cxn ang="0">
                    <a:pos x="65" y="78"/>
                  </a:cxn>
                  <a:cxn ang="0">
                    <a:pos x="175" y="70"/>
                  </a:cxn>
                  <a:cxn ang="0">
                    <a:pos x="174" y="53"/>
                  </a:cxn>
                  <a:cxn ang="0">
                    <a:pos x="206" y="54"/>
                  </a:cxn>
                  <a:cxn ang="0">
                    <a:pos x="537" y="24"/>
                  </a:cxn>
                  <a:cxn ang="0">
                    <a:pos x="701" y="0"/>
                  </a:cxn>
                  <a:cxn ang="0">
                    <a:pos x="697" y="26"/>
                  </a:cxn>
                  <a:cxn ang="0">
                    <a:pos x="686" y="32"/>
                  </a:cxn>
                  <a:cxn ang="0">
                    <a:pos x="671" y="57"/>
                  </a:cxn>
                  <a:cxn ang="0">
                    <a:pos x="660" y="56"/>
                  </a:cxn>
                  <a:cxn ang="0">
                    <a:pos x="649" y="63"/>
                  </a:cxn>
                  <a:cxn ang="0">
                    <a:pos x="638" y="75"/>
                  </a:cxn>
                  <a:cxn ang="0">
                    <a:pos x="625" y="68"/>
                  </a:cxn>
                  <a:cxn ang="0">
                    <a:pos x="607" y="84"/>
                  </a:cxn>
                  <a:cxn ang="0">
                    <a:pos x="604" y="97"/>
                  </a:cxn>
                  <a:cxn ang="0">
                    <a:pos x="526" y="144"/>
                  </a:cxn>
                  <a:cxn ang="0">
                    <a:pos x="522" y="162"/>
                  </a:cxn>
                  <a:cxn ang="0">
                    <a:pos x="500" y="172"/>
                  </a:cxn>
                  <a:cxn ang="0">
                    <a:pos x="500" y="196"/>
                  </a:cxn>
                  <a:cxn ang="0">
                    <a:pos x="392" y="208"/>
                  </a:cxn>
                  <a:cxn ang="0">
                    <a:pos x="176" y="228"/>
                  </a:cxn>
                  <a:cxn ang="0">
                    <a:pos x="0" y="238"/>
                  </a:cxn>
                </a:cxnLst>
                <a:rect l="0" t="0" r="r" b="b"/>
                <a:pathLst>
                  <a:path w="702" h="239">
                    <a:moveTo>
                      <a:pt x="0" y="238"/>
                    </a:moveTo>
                    <a:lnTo>
                      <a:pt x="13" y="197"/>
                    </a:lnTo>
                    <a:lnTo>
                      <a:pt x="8" y="193"/>
                    </a:lnTo>
                    <a:lnTo>
                      <a:pt x="27" y="175"/>
                    </a:lnTo>
                    <a:lnTo>
                      <a:pt x="48" y="140"/>
                    </a:lnTo>
                    <a:lnTo>
                      <a:pt x="41" y="131"/>
                    </a:lnTo>
                    <a:lnTo>
                      <a:pt x="50" y="113"/>
                    </a:lnTo>
                    <a:lnTo>
                      <a:pt x="52" y="94"/>
                    </a:lnTo>
                    <a:lnTo>
                      <a:pt x="65" y="78"/>
                    </a:lnTo>
                    <a:lnTo>
                      <a:pt x="175" y="70"/>
                    </a:lnTo>
                    <a:lnTo>
                      <a:pt x="174" y="53"/>
                    </a:lnTo>
                    <a:lnTo>
                      <a:pt x="206" y="54"/>
                    </a:lnTo>
                    <a:lnTo>
                      <a:pt x="537" y="24"/>
                    </a:lnTo>
                    <a:lnTo>
                      <a:pt x="701" y="0"/>
                    </a:lnTo>
                    <a:lnTo>
                      <a:pt x="697" y="26"/>
                    </a:lnTo>
                    <a:lnTo>
                      <a:pt x="686" y="32"/>
                    </a:lnTo>
                    <a:lnTo>
                      <a:pt x="671" y="57"/>
                    </a:lnTo>
                    <a:lnTo>
                      <a:pt x="660" y="56"/>
                    </a:lnTo>
                    <a:lnTo>
                      <a:pt x="649" y="63"/>
                    </a:lnTo>
                    <a:lnTo>
                      <a:pt x="638" y="75"/>
                    </a:lnTo>
                    <a:lnTo>
                      <a:pt x="625" y="68"/>
                    </a:lnTo>
                    <a:lnTo>
                      <a:pt x="607" y="84"/>
                    </a:lnTo>
                    <a:lnTo>
                      <a:pt x="604" y="97"/>
                    </a:lnTo>
                    <a:lnTo>
                      <a:pt x="526" y="144"/>
                    </a:lnTo>
                    <a:lnTo>
                      <a:pt x="522" y="162"/>
                    </a:lnTo>
                    <a:lnTo>
                      <a:pt x="500" y="172"/>
                    </a:lnTo>
                    <a:lnTo>
                      <a:pt x="500" y="196"/>
                    </a:lnTo>
                    <a:lnTo>
                      <a:pt x="392" y="208"/>
                    </a:lnTo>
                    <a:lnTo>
                      <a:pt x="176" y="228"/>
                    </a:lnTo>
                    <a:lnTo>
                      <a:pt x="0" y="238"/>
                    </a:lnTo>
                  </a:path>
                </a:pathLst>
              </a:custGeom>
              <a:grp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grpSp>
        <p:sp>
          <p:nvSpPr>
            <p:cNvPr id="19506" name="Freeform 50"/>
            <p:cNvSpPr>
              <a:spLocks/>
            </p:cNvSpPr>
            <p:nvPr/>
          </p:nvSpPr>
          <p:spPr bwMode="auto">
            <a:xfrm>
              <a:off x="4870334" y="4064367"/>
              <a:ext cx="782644" cy="722404"/>
            </a:xfrm>
            <a:custGeom>
              <a:avLst/>
              <a:gdLst/>
              <a:ahLst/>
              <a:cxnLst>
                <a:cxn ang="0">
                  <a:pos x="0" y="12"/>
                </a:cxn>
                <a:cxn ang="0">
                  <a:pos x="16" y="125"/>
                </a:cxn>
                <a:cxn ang="0">
                  <a:pos x="13" y="305"/>
                </a:cxn>
                <a:cxn ang="0">
                  <a:pos x="22" y="315"/>
                </a:cxn>
                <a:cxn ang="0">
                  <a:pos x="49" y="315"/>
                </a:cxn>
                <a:cxn ang="0">
                  <a:pos x="51" y="370"/>
                </a:cxn>
                <a:cxn ang="0">
                  <a:pos x="298" y="366"/>
                </a:cxn>
                <a:cxn ang="0">
                  <a:pos x="294" y="310"/>
                </a:cxn>
                <a:cxn ang="0">
                  <a:pos x="315" y="250"/>
                </a:cxn>
                <a:cxn ang="0">
                  <a:pos x="344" y="206"/>
                </a:cxn>
                <a:cxn ang="0">
                  <a:pos x="343" y="194"/>
                </a:cxn>
                <a:cxn ang="0">
                  <a:pos x="366" y="156"/>
                </a:cxn>
                <a:cxn ang="0">
                  <a:pos x="378" y="115"/>
                </a:cxn>
                <a:cxn ang="0">
                  <a:pos x="374" y="111"/>
                </a:cxn>
                <a:cxn ang="0">
                  <a:pos x="393" y="93"/>
                </a:cxn>
                <a:cxn ang="0">
                  <a:pos x="414" y="58"/>
                </a:cxn>
                <a:cxn ang="0">
                  <a:pos x="407" y="49"/>
                </a:cxn>
                <a:cxn ang="0">
                  <a:pos x="352" y="51"/>
                </a:cxn>
                <a:cxn ang="0">
                  <a:pos x="367" y="31"/>
                </a:cxn>
                <a:cxn ang="0">
                  <a:pos x="361" y="0"/>
                </a:cxn>
                <a:cxn ang="0">
                  <a:pos x="0" y="12"/>
                </a:cxn>
              </a:cxnLst>
              <a:rect l="0" t="0" r="r" b="b"/>
              <a:pathLst>
                <a:path w="415" h="371">
                  <a:moveTo>
                    <a:pt x="0" y="12"/>
                  </a:moveTo>
                  <a:lnTo>
                    <a:pt x="16" y="125"/>
                  </a:lnTo>
                  <a:lnTo>
                    <a:pt x="13" y="305"/>
                  </a:lnTo>
                  <a:lnTo>
                    <a:pt x="22" y="315"/>
                  </a:lnTo>
                  <a:lnTo>
                    <a:pt x="49" y="315"/>
                  </a:lnTo>
                  <a:lnTo>
                    <a:pt x="51" y="370"/>
                  </a:lnTo>
                  <a:lnTo>
                    <a:pt x="298" y="366"/>
                  </a:lnTo>
                  <a:lnTo>
                    <a:pt x="294" y="310"/>
                  </a:lnTo>
                  <a:lnTo>
                    <a:pt x="315" y="250"/>
                  </a:lnTo>
                  <a:lnTo>
                    <a:pt x="344" y="206"/>
                  </a:lnTo>
                  <a:lnTo>
                    <a:pt x="343" y="194"/>
                  </a:lnTo>
                  <a:lnTo>
                    <a:pt x="366" y="156"/>
                  </a:lnTo>
                  <a:lnTo>
                    <a:pt x="378" y="115"/>
                  </a:lnTo>
                  <a:lnTo>
                    <a:pt x="374" y="111"/>
                  </a:lnTo>
                  <a:lnTo>
                    <a:pt x="393" y="93"/>
                  </a:lnTo>
                  <a:lnTo>
                    <a:pt x="414" y="58"/>
                  </a:lnTo>
                  <a:lnTo>
                    <a:pt x="407" y="49"/>
                  </a:lnTo>
                  <a:lnTo>
                    <a:pt x="352" y="51"/>
                  </a:lnTo>
                  <a:lnTo>
                    <a:pt x="367" y="31"/>
                  </a:lnTo>
                  <a:lnTo>
                    <a:pt x="361" y="0"/>
                  </a:lnTo>
                  <a:lnTo>
                    <a:pt x="0" y="12"/>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95274" name="Freeform 51"/>
            <p:cNvSpPr>
              <a:spLocks/>
            </p:cNvSpPr>
            <p:nvPr/>
          </p:nvSpPr>
          <p:spPr bwMode="auto">
            <a:xfrm>
              <a:off x="3562350" y="3941763"/>
              <a:ext cx="1339850" cy="717550"/>
            </a:xfrm>
            <a:custGeom>
              <a:avLst/>
              <a:gdLst>
                <a:gd name="T0" fmla="*/ 0 w 711"/>
                <a:gd name="T1" fmla="*/ 105007 h 369"/>
                <a:gd name="T2" fmla="*/ 7538 w 711"/>
                <a:gd name="T3" fmla="*/ 0 h 369"/>
                <a:gd name="T4" fmla="*/ 154526 w 711"/>
                <a:gd name="T5" fmla="*/ 11667 h 369"/>
                <a:gd name="T6" fmla="*/ 810317 w 711"/>
                <a:gd name="T7" fmla="*/ 42781 h 369"/>
                <a:gd name="T8" fmla="*/ 1302161 w 711"/>
                <a:gd name="T9" fmla="*/ 38892 h 369"/>
                <a:gd name="T10" fmla="*/ 1307814 w 711"/>
                <a:gd name="T11" fmla="*/ 145844 h 369"/>
                <a:gd name="T12" fmla="*/ 1337966 w 711"/>
                <a:gd name="T13" fmla="*/ 365581 h 369"/>
                <a:gd name="T14" fmla="*/ 1332312 w 711"/>
                <a:gd name="T15" fmla="*/ 715605 h 369"/>
                <a:gd name="T16" fmla="*/ 1288970 w 711"/>
                <a:gd name="T17" fmla="*/ 701993 h 369"/>
                <a:gd name="T18" fmla="*/ 1224898 w 711"/>
                <a:gd name="T19" fmla="*/ 653379 h 369"/>
                <a:gd name="T20" fmla="*/ 1196631 w 711"/>
                <a:gd name="T21" fmla="*/ 666991 h 369"/>
                <a:gd name="T22" fmla="*/ 1111831 w 711"/>
                <a:gd name="T23" fmla="*/ 676714 h 369"/>
                <a:gd name="T24" fmla="*/ 1025146 w 711"/>
                <a:gd name="T25" fmla="*/ 703938 h 369"/>
                <a:gd name="T26" fmla="*/ 993110 w 711"/>
                <a:gd name="T27" fmla="*/ 672825 h 369"/>
                <a:gd name="T28" fmla="*/ 947883 w 711"/>
                <a:gd name="T29" fmla="*/ 682548 h 369"/>
                <a:gd name="T30" fmla="*/ 938460 w 711"/>
                <a:gd name="T31" fmla="*/ 655323 h 369"/>
                <a:gd name="T32" fmla="*/ 908309 w 711"/>
                <a:gd name="T33" fmla="*/ 678658 h 369"/>
                <a:gd name="T34" fmla="*/ 904540 w 711"/>
                <a:gd name="T35" fmla="*/ 703938 h 369"/>
                <a:gd name="T36" fmla="*/ 895118 w 711"/>
                <a:gd name="T37" fmla="*/ 666991 h 369"/>
                <a:gd name="T38" fmla="*/ 863082 w 711"/>
                <a:gd name="T39" fmla="*/ 692270 h 369"/>
                <a:gd name="T40" fmla="*/ 812202 w 711"/>
                <a:gd name="T41" fmla="*/ 647545 h 369"/>
                <a:gd name="T42" fmla="*/ 789588 w 711"/>
                <a:gd name="T43" fmla="*/ 678658 h 369"/>
                <a:gd name="T44" fmla="*/ 770743 w 711"/>
                <a:gd name="T45" fmla="*/ 661157 h 369"/>
                <a:gd name="T46" fmla="*/ 746246 w 711"/>
                <a:gd name="T47" fmla="*/ 612543 h 369"/>
                <a:gd name="T48" fmla="*/ 702903 w 711"/>
                <a:gd name="T49" fmla="*/ 610598 h 369"/>
                <a:gd name="T50" fmla="*/ 697250 w 711"/>
                <a:gd name="T51" fmla="*/ 624210 h 369"/>
                <a:gd name="T52" fmla="*/ 670867 w 711"/>
                <a:gd name="T53" fmla="*/ 606709 h 369"/>
                <a:gd name="T54" fmla="*/ 646369 w 711"/>
                <a:gd name="T55" fmla="*/ 614487 h 369"/>
                <a:gd name="T56" fmla="*/ 612449 w 711"/>
                <a:gd name="T57" fmla="*/ 598931 h 369"/>
                <a:gd name="T58" fmla="*/ 574760 w 711"/>
                <a:gd name="T59" fmla="*/ 593097 h 369"/>
                <a:gd name="T60" fmla="*/ 576644 w 711"/>
                <a:gd name="T61" fmla="*/ 567817 h 369"/>
                <a:gd name="T62" fmla="*/ 554031 w 711"/>
                <a:gd name="T63" fmla="*/ 542538 h 369"/>
                <a:gd name="T64" fmla="*/ 542724 w 711"/>
                <a:gd name="T65" fmla="*/ 560039 h 369"/>
                <a:gd name="T66" fmla="*/ 493728 w 711"/>
                <a:gd name="T67" fmla="*/ 558094 h 369"/>
                <a:gd name="T68" fmla="*/ 452270 w 711"/>
                <a:gd name="T69" fmla="*/ 519203 h 369"/>
                <a:gd name="T70" fmla="*/ 465461 w 711"/>
                <a:gd name="T71" fmla="*/ 134176 h 369"/>
                <a:gd name="T72" fmla="*/ 0 w 711"/>
                <a:gd name="T73" fmla="*/ 105007 h 3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1"/>
                <a:gd name="T112" fmla="*/ 0 h 369"/>
                <a:gd name="T113" fmla="*/ 711 w 711"/>
                <a:gd name="T114" fmla="*/ 369 h 3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1" h="369">
                  <a:moveTo>
                    <a:pt x="0" y="54"/>
                  </a:moveTo>
                  <a:lnTo>
                    <a:pt x="4" y="0"/>
                  </a:lnTo>
                  <a:lnTo>
                    <a:pt x="82" y="6"/>
                  </a:lnTo>
                  <a:lnTo>
                    <a:pt x="430" y="22"/>
                  </a:lnTo>
                  <a:lnTo>
                    <a:pt x="691" y="20"/>
                  </a:lnTo>
                  <a:lnTo>
                    <a:pt x="694" y="75"/>
                  </a:lnTo>
                  <a:lnTo>
                    <a:pt x="710" y="188"/>
                  </a:lnTo>
                  <a:lnTo>
                    <a:pt x="707" y="368"/>
                  </a:lnTo>
                  <a:lnTo>
                    <a:pt x="684" y="361"/>
                  </a:lnTo>
                  <a:lnTo>
                    <a:pt x="650" y="336"/>
                  </a:lnTo>
                  <a:lnTo>
                    <a:pt x="635" y="343"/>
                  </a:lnTo>
                  <a:lnTo>
                    <a:pt x="590" y="348"/>
                  </a:lnTo>
                  <a:lnTo>
                    <a:pt x="544" y="362"/>
                  </a:lnTo>
                  <a:lnTo>
                    <a:pt x="527" y="346"/>
                  </a:lnTo>
                  <a:lnTo>
                    <a:pt x="503" y="351"/>
                  </a:lnTo>
                  <a:lnTo>
                    <a:pt x="498" y="337"/>
                  </a:lnTo>
                  <a:lnTo>
                    <a:pt x="482" y="349"/>
                  </a:lnTo>
                  <a:lnTo>
                    <a:pt x="480" y="362"/>
                  </a:lnTo>
                  <a:lnTo>
                    <a:pt x="475" y="343"/>
                  </a:lnTo>
                  <a:lnTo>
                    <a:pt x="458" y="356"/>
                  </a:lnTo>
                  <a:lnTo>
                    <a:pt x="431" y="333"/>
                  </a:lnTo>
                  <a:lnTo>
                    <a:pt x="419" y="349"/>
                  </a:lnTo>
                  <a:lnTo>
                    <a:pt x="409" y="340"/>
                  </a:lnTo>
                  <a:lnTo>
                    <a:pt x="396" y="315"/>
                  </a:lnTo>
                  <a:lnTo>
                    <a:pt x="373" y="314"/>
                  </a:lnTo>
                  <a:lnTo>
                    <a:pt x="370" y="321"/>
                  </a:lnTo>
                  <a:lnTo>
                    <a:pt x="356" y="312"/>
                  </a:lnTo>
                  <a:lnTo>
                    <a:pt x="343" y="316"/>
                  </a:lnTo>
                  <a:lnTo>
                    <a:pt x="325" y="308"/>
                  </a:lnTo>
                  <a:lnTo>
                    <a:pt x="305" y="305"/>
                  </a:lnTo>
                  <a:lnTo>
                    <a:pt x="306" y="292"/>
                  </a:lnTo>
                  <a:lnTo>
                    <a:pt x="294" y="279"/>
                  </a:lnTo>
                  <a:lnTo>
                    <a:pt x="288" y="288"/>
                  </a:lnTo>
                  <a:lnTo>
                    <a:pt x="262" y="287"/>
                  </a:lnTo>
                  <a:lnTo>
                    <a:pt x="240" y="267"/>
                  </a:lnTo>
                  <a:lnTo>
                    <a:pt x="247" y="69"/>
                  </a:lnTo>
                  <a:lnTo>
                    <a:pt x="0" y="54"/>
                  </a:lnTo>
                </a:path>
              </a:pathLst>
            </a:custGeom>
            <a:noFill/>
            <a:ln w="12700" cap="rnd">
              <a:solidFill>
                <a:schemeClr val="tx1"/>
              </a:solidFill>
              <a:round/>
              <a:headEnd/>
              <a:tailEnd/>
            </a:ln>
          </p:spPr>
          <p:txBody>
            <a:bodyPr/>
            <a:lstStyle/>
            <a:p>
              <a:endParaRPr lang="en-US"/>
            </a:p>
          </p:txBody>
        </p:sp>
        <p:sp>
          <p:nvSpPr>
            <p:cNvPr id="19508" name="Freeform 52"/>
            <p:cNvSpPr>
              <a:spLocks/>
            </p:cNvSpPr>
            <p:nvPr/>
          </p:nvSpPr>
          <p:spPr bwMode="auto">
            <a:xfrm>
              <a:off x="2892416" y="4047469"/>
              <a:ext cx="2165831" cy="2150315"/>
            </a:xfrm>
            <a:custGeom>
              <a:avLst/>
              <a:gdLst/>
              <a:ahLst/>
              <a:cxnLst>
                <a:cxn ang="0">
                  <a:pos x="22" y="433"/>
                </a:cxn>
                <a:cxn ang="0">
                  <a:pos x="602" y="15"/>
                </a:cxn>
                <a:cxn ang="0">
                  <a:pos x="643" y="234"/>
                </a:cxn>
                <a:cxn ang="0">
                  <a:pos x="660" y="251"/>
                </a:cxn>
                <a:cxn ang="0">
                  <a:pos x="711" y="258"/>
                </a:cxn>
                <a:cxn ang="0">
                  <a:pos x="751" y="261"/>
                </a:cxn>
                <a:cxn ang="0">
                  <a:pos x="786" y="279"/>
                </a:cxn>
                <a:cxn ang="0">
                  <a:pos x="835" y="308"/>
                </a:cxn>
                <a:cxn ang="0">
                  <a:pos x="858" y="297"/>
                </a:cxn>
                <a:cxn ang="0">
                  <a:pos x="945" y="294"/>
                </a:cxn>
                <a:cxn ang="0">
                  <a:pos x="1039" y="307"/>
                </a:cxn>
                <a:cxn ang="0">
                  <a:pos x="1098" y="324"/>
                </a:cxn>
                <a:cxn ang="0">
                  <a:pos x="1118" y="501"/>
                </a:cxn>
                <a:cxn ang="0">
                  <a:pos x="1147" y="600"/>
                </a:cxn>
                <a:cxn ang="0">
                  <a:pos x="1137" y="666"/>
                </a:cxn>
                <a:cxn ang="0">
                  <a:pos x="1117" y="710"/>
                </a:cxn>
                <a:cxn ang="0">
                  <a:pos x="1040" y="754"/>
                </a:cxn>
                <a:cxn ang="0">
                  <a:pos x="1047" y="709"/>
                </a:cxn>
                <a:cxn ang="0">
                  <a:pos x="1018" y="738"/>
                </a:cxn>
                <a:cxn ang="0">
                  <a:pos x="1013" y="772"/>
                </a:cxn>
                <a:cxn ang="0">
                  <a:pos x="896" y="856"/>
                </a:cxn>
                <a:cxn ang="0">
                  <a:pos x="908" y="838"/>
                </a:cxn>
                <a:cxn ang="0">
                  <a:pos x="890" y="823"/>
                </a:cxn>
                <a:cxn ang="0">
                  <a:pos x="869" y="837"/>
                </a:cxn>
                <a:cxn ang="0">
                  <a:pos x="856" y="846"/>
                </a:cxn>
                <a:cxn ang="0">
                  <a:pos x="818" y="877"/>
                </a:cxn>
                <a:cxn ang="0">
                  <a:pos x="785" y="909"/>
                </a:cxn>
                <a:cxn ang="0">
                  <a:pos x="809" y="928"/>
                </a:cxn>
                <a:cxn ang="0">
                  <a:pos x="787" y="956"/>
                </a:cxn>
                <a:cxn ang="0">
                  <a:pos x="766" y="970"/>
                </a:cxn>
                <a:cxn ang="0">
                  <a:pos x="791" y="1057"/>
                </a:cxn>
                <a:cxn ang="0">
                  <a:pos x="753" y="1092"/>
                </a:cxn>
                <a:cxn ang="0">
                  <a:pos x="638" y="1053"/>
                </a:cxn>
                <a:cxn ang="0">
                  <a:pos x="608" y="988"/>
                </a:cxn>
                <a:cxn ang="0">
                  <a:pos x="601" y="931"/>
                </a:cxn>
                <a:cxn ang="0">
                  <a:pos x="493" y="756"/>
                </a:cxn>
                <a:cxn ang="0">
                  <a:pos x="413" y="698"/>
                </a:cxn>
                <a:cxn ang="0">
                  <a:pos x="354" y="695"/>
                </a:cxn>
                <a:cxn ang="0">
                  <a:pos x="282" y="770"/>
                </a:cxn>
                <a:cxn ang="0">
                  <a:pos x="205" y="731"/>
                </a:cxn>
                <a:cxn ang="0">
                  <a:pos x="151" y="631"/>
                </a:cxn>
                <a:cxn ang="0">
                  <a:pos x="49" y="499"/>
                </a:cxn>
                <a:cxn ang="0">
                  <a:pos x="7" y="454"/>
                </a:cxn>
              </a:cxnLst>
              <a:rect l="0" t="0" r="r" b="b"/>
              <a:pathLst>
                <a:path w="1148" h="1106">
                  <a:moveTo>
                    <a:pt x="7" y="454"/>
                  </a:moveTo>
                  <a:lnTo>
                    <a:pt x="0" y="432"/>
                  </a:lnTo>
                  <a:lnTo>
                    <a:pt x="22" y="433"/>
                  </a:lnTo>
                  <a:lnTo>
                    <a:pt x="312" y="461"/>
                  </a:lnTo>
                  <a:lnTo>
                    <a:pt x="355" y="0"/>
                  </a:lnTo>
                  <a:lnTo>
                    <a:pt x="602" y="15"/>
                  </a:lnTo>
                  <a:lnTo>
                    <a:pt x="595" y="213"/>
                  </a:lnTo>
                  <a:lnTo>
                    <a:pt x="617" y="233"/>
                  </a:lnTo>
                  <a:lnTo>
                    <a:pt x="643" y="234"/>
                  </a:lnTo>
                  <a:lnTo>
                    <a:pt x="649" y="225"/>
                  </a:lnTo>
                  <a:lnTo>
                    <a:pt x="661" y="238"/>
                  </a:lnTo>
                  <a:lnTo>
                    <a:pt x="660" y="251"/>
                  </a:lnTo>
                  <a:lnTo>
                    <a:pt x="680" y="254"/>
                  </a:lnTo>
                  <a:lnTo>
                    <a:pt x="698" y="262"/>
                  </a:lnTo>
                  <a:lnTo>
                    <a:pt x="711" y="258"/>
                  </a:lnTo>
                  <a:lnTo>
                    <a:pt x="725" y="267"/>
                  </a:lnTo>
                  <a:lnTo>
                    <a:pt x="728" y="260"/>
                  </a:lnTo>
                  <a:lnTo>
                    <a:pt x="751" y="261"/>
                  </a:lnTo>
                  <a:lnTo>
                    <a:pt x="764" y="286"/>
                  </a:lnTo>
                  <a:lnTo>
                    <a:pt x="774" y="295"/>
                  </a:lnTo>
                  <a:lnTo>
                    <a:pt x="786" y="279"/>
                  </a:lnTo>
                  <a:lnTo>
                    <a:pt x="813" y="302"/>
                  </a:lnTo>
                  <a:lnTo>
                    <a:pt x="830" y="289"/>
                  </a:lnTo>
                  <a:lnTo>
                    <a:pt x="835" y="308"/>
                  </a:lnTo>
                  <a:lnTo>
                    <a:pt x="837" y="295"/>
                  </a:lnTo>
                  <a:lnTo>
                    <a:pt x="853" y="283"/>
                  </a:lnTo>
                  <a:lnTo>
                    <a:pt x="858" y="297"/>
                  </a:lnTo>
                  <a:lnTo>
                    <a:pt x="882" y="292"/>
                  </a:lnTo>
                  <a:lnTo>
                    <a:pt x="899" y="308"/>
                  </a:lnTo>
                  <a:lnTo>
                    <a:pt x="945" y="294"/>
                  </a:lnTo>
                  <a:lnTo>
                    <a:pt x="990" y="289"/>
                  </a:lnTo>
                  <a:lnTo>
                    <a:pt x="1005" y="282"/>
                  </a:lnTo>
                  <a:lnTo>
                    <a:pt x="1039" y="307"/>
                  </a:lnTo>
                  <a:lnTo>
                    <a:pt x="1062" y="314"/>
                  </a:lnTo>
                  <a:lnTo>
                    <a:pt x="1071" y="324"/>
                  </a:lnTo>
                  <a:lnTo>
                    <a:pt x="1098" y="324"/>
                  </a:lnTo>
                  <a:lnTo>
                    <a:pt x="1100" y="379"/>
                  </a:lnTo>
                  <a:lnTo>
                    <a:pt x="1106" y="487"/>
                  </a:lnTo>
                  <a:lnTo>
                    <a:pt x="1118" y="501"/>
                  </a:lnTo>
                  <a:lnTo>
                    <a:pt x="1123" y="528"/>
                  </a:lnTo>
                  <a:lnTo>
                    <a:pt x="1147" y="568"/>
                  </a:lnTo>
                  <a:lnTo>
                    <a:pt x="1147" y="600"/>
                  </a:lnTo>
                  <a:lnTo>
                    <a:pt x="1134" y="631"/>
                  </a:lnTo>
                  <a:lnTo>
                    <a:pt x="1134" y="648"/>
                  </a:lnTo>
                  <a:lnTo>
                    <a:pt x="1137" y="666"/>
                  </a:lnTo>
                  <a:lnTo>
                    <a:pt x="1136" y="684"/>
                  </a:lnTo>
                  <a:lnTo>
                    <a:pt x="1128" y="695"/>
                  </a:lnTo>
                  <a:lnTo>
                    <a:pt x="1117" y="710"/>
                  </a:lnTo>
                  <a:lnTo>
                    <a:pt x="1124" y="719"/>
                  </a:lnTo>
                  <a:lnTo>
                    <a:pt x="1078" y="733"/>
                  </a:lnTo>
                  <a:lnTo>
                    <a:pt x="1040" y="754"/>
                  </a:lnTo>
                  <a:lnTo>
                    <a:pt x="1063" y="736"/>
                  </a:lnTo>
                  <a:lnTo>
                    <a:pt x="1039" y="736"/>
                  </a:lnTo>
                  <a:lnTo>
                    <a:pt x="1047" y="709"/>
                  </a:lnTo>
                  <a:lnTo>
                    <a:pt x="1026" y="724"/>
                  </a:lnTo>
                  <a:lnTo>
                    <a:pt x="1017" y="720"/>
                  </a:lnTo>
                  <a:lnTo>
                    <a:pt x="1018" y="738"/>
                  </a:lnTo>
                  <a:lnTo>
                    <a:pt x="1025" y="743"/>
                  </a:lnTo>
                  <a:lnTo>
                    <a:pt x="1026" y="758"/>
                  </a:lnTo>
                  <a:lnTo>
                    <a:pt x="1013" y="772"/>
                  </a:lnTo>
                  <a:lnTo>
                    <a:pt x="1005" y="771"/>
                  </a:lnTo>
                  <a:lnTo>
                    <a:pt x="1003" y="791"/>
                  </a:lnTo>
                  <a:lnTo>
                    <a:pt x="896" y="856"/>
                  </a:lnTo>
                  <a:lnTo>
                    <a:pt x="898" y="849"/>
                  </a:lnTo>
                  <a:lnTo>
                    <a:pt x="947" y="818"/>
                  </a:lnTo>
                  <a:lnTo>
                    <a:pt x="908" y="838"/>
                  </a:lnTo>
                  <a:lnTo>
                    <a:pt x="910" y="819"/>
                  </a:lnTo>
                  <a:lnTo>
                    <a:pt x="902" y="829"/>
                  </a:lnTo>
                  <a:lnTo>
                    <a:pt x="890" y="823"/>
                  </a:lnTo>
                  <a:lnTo>
                    <a:pt x="885" y="838"/>
                  </a:lnTo>
                  <a:lnTo>
                    <a:pt x="868" y="823"/>
                  </a:lnTo>
                  <a:lnTo>
                    <a:pt x="869" y="837"/>
                  </a:lnTo>
                  <a:lnTo>
                    <a:pt x="890" y="850"/>
                  </a:lnTo>
                  <a:lnTo>
                    <a:pt x="866" y="861"/>
                  </a:lnTo>
                  <a:lnTo>
                    <a:pt x="856" y="846"/>
                  </a:lnTo>
                  <a:lnTo>
                    <a:pt x="847" y="889"/>
                  </a:lnTo>
                  <a:lnTo>
                    <a:pt x="839" y="870"/>
                  </a:lnTo>
                  <a:lnTo>
                    <a:pt x="818" y="877"/>
                  </a:lnTo>
                  <a:lnTo>
                    <a:pt x="814" y="889"/>
                  </a:lnTo>
                  <a:lnTo>
                    <a:pt x="823" y="908"/>
                  </a:lnTo>
                  <a:lnTo>
                    <a:pt x="785" y="909"/>
                  </a:lnTo>
                  <a:lnTo>
                    <a:pt x="799" y="914"/>
                  </a:lnTo>
                  <a:lnTo>
                    <a:pt x="800" y="931"/>
                  </a:lnTo>
                  <a:lnTo>
                    <a:pt x="809" y="928"/>
                  </a:lnTo>
                  <a:lnTo>
                    <a:pt x="803" y="940"/>
                  </a:lnTo>
                  <a:lnTo>
                    <a:pt x="787" y="968"/>
                  </a:lnTo>
                  <a:lnTo>
                    <a:pt x="787" y="956"/>
                  </a:lnTo>
                  <a:lnTo>
                    <a:pt x="778" y="966"/>
                  </a:lnTo>
                  <a:lnTo>
                    <a:pt x="762" y="950"/>
                  </a:lnTo>
                  <a:lnTo>
                    <a:pt x="766" y="970"/>
                  </a:lnTo>
                  <a:lnTo>
                    <a:pt x="794" y="971"/>
                  </a:lnTo>
                  <a:lnTo>
                    <a:pt x="782" y="1000"/>
                  </a:lnTo>
                  <a:lnTo>
                    <a:pt x="791" y="1057"/>
                  </a:lnTo>
                  <a:lnTo>
                    <a:pt x="817" y="1104"/>
                  </a:lnTo>
                  <a:lnTo>
                    <a:pt x="784" y="1105"/>
                  </a:lnTo>
                  <a:lnTo>
                    <a:pt x="753" y="1092"/>
                  </a:lnTo>
                  <a:lnTo>
                    <a:pt x="725" y="1093"/>
                  </a:lnTo>
                  <a:lnTo>
                    <a:pt x="685" y="1070"/>
                  </a:lnTo>
                  <a:lnTo>
                    <a:pt x="638" y="1053"/>
                  </a:lnTo>
                  <a:lnTo>
                    <a:pt x="634" y="1035"/>
                  </a:lnTo>
                  <a:lnTo>
                    <a:pt x="622" y="1009"/>
                  </a:lnTo>
                  <a:lnTo>
                    <a:pt x="608" y="988"/>
                  </a:lnTo>
                  <a:lnTo>
                    <a:pt x="608" y="968"/>
                  </a:lnTo>
                  <a:lnTo>
                    <a:pt x="601" y="961"/>
                  </a:lnTo>
                  <a:lnTo>
                    <a:pt x="601" y="931"/>
                  </a:lnTo>
                  <a:lnTo>
                    <a:pt x="573" y="910"/>
                  </a:lnTo>
                  <a:lnTo>
                    <a:pt x="545" y="866"/>
                  </a:lnTo>
                  <a:lnTo>
                    <a:pt x="493" y="756"/>
                  </a:lnTo>
                  <a:lnTo>
                    <a:pt x="457" y="727"/>
                  </a:lnTo>
                  <a:lnTo>
                    <a:pt x="444" y="701"/>
                  </a:lnTo>
                  <a:lnTo>
                    <a:pt x="413" y="698"/>
                  </a:lnTo>
                  <a:lnTo>
                    <a:pt x="384" y="695"/>
                  </a:lnTo>
                  <a:lnTo>
                    <a:pt x="362" y="684"/>
                  </a:lnTo>
                  <a:lnTo>
                    <a:pt x="354" y="695"/>
                  </a:lnTo>
                  <a:lnTo>
                    <a:pt x="328" y="695"/>
                  </a:lnTo>
                  <a:lnTo>
                    <a:pt x="307" y="749"/>
                  </a:lnTo>
                  <a:lnTo>
                    <a:pt x="282" y="770"/>
                  </a:lnTo>
                  <a:lnTo>
                    <a:pt x="266" y="769"/>
                  </a:lnTo>
                  <a:lnTo>
                    <a:pt x="224" y="736"/>
                  </a:lnTo>
                  <a:lnTo>
                    <a:pt x="205" y="731"/>
                  </a:lnTo>
                  <a:lnTo>
                    <a:pt x="163" y="692"/>
                  </a:lnTo>
                  <a:lnTo>
                    <a:pt x="151" y="662"/>
                  </a:lnTo>
                  <a:lnTo>
                    <a:pt x="151" y="631"/>
                  </a:lnTo>
                  <a:lnTo>
                    <a:pt x="133" y="587"/>
                  </a:lnTo>
                  <a:lnTo>
                    <a:pt x="97" y="559"/>
                  </a:lnTo>
                  <a:lnTo>
                    <a:pt x="49" y="499"/>
                  </a:lnTo>
                  <a:lnTo>
                    <a:pt x="30" y="490"/>
                  </a:lnTo>
                  <a:lnTo>
                    <a:pt x="20" y="457"/>
                  </a:lnTo>
                  <a:lnTo>
                    <a:pt x="7" y="454"/>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19509" name="Freeform 53"/>
            <p:cNvSpPr>
              <a:spLocks/>
            </p:cNvSpPr>
            <p:nvPr/>
          </p:nvSpPr>
          <p:spPr bwMode="auto">
            <a:xfrm>
              <a:off x="2638638" y="3037793"/>
              <a:ext cx="1131346" cy="916735"/>
            </a:xfrm>
            <a:custGeom>
              <a:avLst/>
              <a:gdLst/>
              <a:ahLst/>
              <a:cxnLst>
                <a:cxn ang="0">
                  <a:pos x="0" y="411"/>
                </a:cxn>
                <a:cxn ang="0">
                  <a:pos x="58" y="0"/>
                </a:cxn>
                <a:cxn ang="0">
                  <a:pos x="444" y="44"/>
                </a:cxn>
                <a:cxn ang="0">
                  <a:pos x="599" y="57"/>
                </a:cxn>
                <a:cxn ang="0">
                  <a:pos x="592" y="160"/>
                </a:cxn>
                <a:cxn ang="0">
                  <a:pos x="571" y="471"/>
                </a:cxn>
                <a:cxn ang="0">
                  <a:pos x="493" y="465"/>
                </a:cxn>
                <a:cxn ang="0">
                  <a:pos x="247" y="442"/>
                </a:cxn>
                <a:cxn ang="0">
                  <a:pos x="0" y="411"/>
                </a:cxn>
              </a:cxnLst>
              <a:rect l="0" t="0" r="r" b="b"/>
              <a:pathLst>
                <a:path w="600" h="472">
                  <a:moveTo>
                    <a:pt x="0" y="411"/>
                  </a:moveTo>
                  <a:lnTo>
                    <a:pt x="58" y="0"/>
                  </a:lnTo>
                  <a:lnTo>
                    <a:pt x="444" y="44"/>
                  </a:lnTo>
                  <a:lnTo>
                    <a:pt x="599" y="57"/>
                  </a:lnTo>
                  <a:lnTo>
                    <a:pt x="592" y="160"/>
                  </a:lnTo>
                  <a:lnTo>
                    <a:pt x="571" y="471"/>
                  </a:lnTo>
                  <a:lnTo>
                    <a:pt x="493" y="465"/>
                  </a:lnTo>
                  <a:lnTo>
                    <a:pt x="247" y="442"/>
                  </a:lnTo>
                  <a:lnTo>
                    <a:pt x="0" y="411"/>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95277" name="Freeform 54"/>
            <p:cNvSpPr>
              <a:spLocks/>
            </p:cNvSpPr>
            <p:nvPr/>
          </p:nvSpPr>
          <p:spPr bwMode="auto">
            <a:xfrm>
              <a:off x="917575" y="1066800"/>
              <a:ext cx="1035050" cy="773113"/>
            </a:xfrm>
            <a:custGeom>
              <a:avLst/>
              <a:gdLst>
                <a:gd name="T0" fmla="*/ 33936 w 549"/>
                <a:gd name="T1" fmla="*/ 213674 h 398"/>
                <a:gd name="T2" fmla="*/ 26395 w 549"/>
                <a:gd name="T3" fmla="*/ 328282 h 398"/>
                <a:gd name="T4" fmla="*/ 43363 w 549"/>
                <a:gd name="T5" fmla="*/ 345764 h 398"/>
                <a:gd name="T6" fmla="*/ 20739 w 549"/>
                <a:gd name="T7" fmla="*/ 382672 h 398"/>
                <a:gd name="T8" fmla="*/ 32051 w 549"/>
                <a:gd name="T9" fmla="*/ 398211 h 398"/>
                <a:gd name="T10" fmla="*/ 15083 w 549"/>
                <a:gd name="T11" fmla="*/ 448716 h 398"/>
                <a:gd name="T12" fmla="*/ 0 w 549"/>
                <a:gd name="T13" fmla="*/ 456486 h 398"/>
                <a:gd name="T14" fmla="*/ 75413 w 549"/>
                <a:gd name="T15" fmla="*/ 516704 h 398"/>
                <a:gd name="T16" fmla="*/ 126318 w 549"/>
                <a:gd name="T17" fmla="*/ 623541 h 398"/>
                <a:gd name="T18" fmla="*/ 371411 w 549"/>
                <a:gd name="T19" fmla="*/ 709011 h 398"/>
                <a:gd name="T20" fmla="*/ 914388 w 549"/>
                <a:gd name="T21" fmla="*/ 771171 h 398"/>
                <a:gd name="T22" fmla="*/ 316737 w 549"/>
                <a:gd name="T23" fmla="*/ 0 h 398"/>
                <a:gd name="T24" fmla="*/ 307310 w 549"/>
                <a:gd name="T25" fmla="*/ 19425 h 398"/>
                <a:gd name="T26" fmla="*/ 314851 w 549"/>
                <a:gd name="T27" fmla="*/ 52447 h 398"/>
                <a:gd name="T28" fmla="*/ 335590 w 549"/>
                <a:gd name="T29" fmla="*/ 75757 h 398"/>
                <a:gd name="T30" fmla="*/ 303539 w 549"/>
                <a:gd name="T31" fmla="*/ 99067 h 398"/>
                <a:gd name="T32" fmla="*/ 311081 w 549"/>
                <a:gd name="T33" fmla="*/ 114607 h 398"/>
                <a:gd name="T34" fmla="*/ 322393 w 549"/>
                <a:gd name="T35" fmla="*/ 200077 h 398"/>
                <a:gd name="T36" fmla="*/ 316737 w 549"/>
                <a:gd name="T37" fmla="*/ 213674 h 398"/>
                <a:gd name="T38" fmla="*/ 294113 w 549"/>
                <a:gd name="T39" fmla="*/ 262237 h 398"/>
                <a:gd name="T40" fmla="*/ 286571 w 549"/>
                <a:gd name="T41" fmla="*/ 281662 h 398"/>
                <a:gd name="T42" fmla="*/ 267718 w 549"/>
                <a:gd name="T43" fmla="*/ 345764 h 398"/>
                <a:gd name="T44" fmla="*/ 224355 w 549"/>
                <a:gd name="T45" fmla="*/ 365189 h 398"/>
                <a:gd name="T46" fmla="*/ 205502 w 549"/>
                <a:gd name="T47" fmla="*/ 355477 h 398"/>
                <a:gd name="T48" fmla="*/ 188534 w 549"/>
                <a:gd name="T49" fmla="*/ 367132 h 398"/>
                <a:gd name="T50" fmla="*/ 192304 w 549"/>
                <a:gd name="T51" fmla="*/ 341879 h 398"/>
                <a:gd name="T52" fmla="*/ 175336 w 549"/>
                <a:gd name="T53" fmla="*/ 330224 h 398"/>
                <a:gd name="T54" fmla="*/ 201731 w 549"/>
                <a:gd name="T55" fmla="*/ 314684 h 398"/>
                <a:gd name="T56" fmla="*/ 218699 w 549"/>
                <a:gd name="T57" fmla="*/ 345764 h 398"/>
                <a:gd name="T58" fmla="*/ 235667 w 549"/>
                <a:gd name="T59" fmla="*/ 326339 h 398"/>
                <a:gd name="T60" fmla="*/ 254520 w 549"/>
                <a:gd name="T61" fmla="*/ 312742 h 398"/>
                <a:gd name="T62" fmla="*/ 243208 w 549"/>
                <a:gd name="T63" fmla="*/ 279719 h 398"/>
                <a:gd name="T64" fmla="*/ 260177 w 549"/>
                <a:gd name="T65" fmla="*/ 244754 h 398"/>
                <a:gd name="T66" fmla="*/ 277145 w 549"/>
                <a:gd name="T67" fmla="*/ 202019 h 398"/>
                <a:gd name="T68" fmla="*/ 254520 w 549"/>
                <a:gd name="T69" fmla="*/ 235042 h 398"/>
                <a:gd name="T70" fmla="*/ 205502 w 549"/>
                <a:gd name="T71" fmla="*/ 268064 h 398"/>
                <a:gd name="T72" fmla="*/ 188534 w 549"/>
                <a:gd name="T73" fmla="*/ 301087 h 398"/>
                <a:gd name="T74" fmla="*/ 224355 w 549"/>
                <a:gd name="T75" fmla="*/ 244754 h 398"/>
                <a:gd name="T76" fmla="*/ 262062 w 549"/>
                <a:gd name="T77" fmla="*/ 219502 h 398"/>
                <a:gd name="T78" fmla="*/ 267718 w 549"/>
                <a:gd name="T79" fmla="*/ 186480 h 398"/>
                <a:gd name="T80" fmla="*/ 258291 w 549"/>
                <a:gd name="T81" fmla="*/ 161227 h 398"/>
                <a:gd name="T82" fmla="*/ 243208 w 549"/>
                <a:gd name="T83" fmla="*/ 167055 h 398"/>
                <a:gd name="T84" fmla="*/ 222470 w 549"/>
                <a:gd name="T85" fmla="*/ 143745 h 398"/>
                <a:gd name="T86" fmla="*/ 41477 w 549"/>
                <a:gd name="T87" fmla="*/ 36907 h 3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9"/>
                <a:gd name="T133" fmla="*/ 0 h 398"/>
                <a:gd name="T134" fmla="*/ 549 w 549"/>
                <a:gd name="T135" fmla="*/ 398 h 3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9" h="398">
                  <a:moveTo>
                    <a:pt x="11" y="68"/>
                  </a:moveTo>
                  <a:lnTo>
                    <a:pt x="21" y="86"/>
                  </a:lnTo>
                  <a:lnTo>
                    <a:pt x="18" y="110"/>
                  </a:lnTo>
                  <a:lnTo>
                    <a:pt x="17" y="130"/>
                  </a:lnTo>
                  <a:lnTo>
                    <a:pt x="20" y="139"/>
                  </a:lnTo>
                  <a:lnTo>
                    <a:pt x="14" y="169"/>
                  </a:lnTo>
                  <a:lnTo>
                    <a:pt x="24" y="162"/>
                  </a:lnTo>
                  <a:lnTo>
                    <a:pt x="38" y="175"/>
                  </a:lnTo>
                  <a:lnTo>
                    <a:pt x="23" y="178"/>
                  </a:lnTo>
                  <a:lnTo>
                    <a:pt x="13" y="175"/>
                  </a:lnTo>
                  <a:lnTo>
                    <a:pt x="12" y="188"/>
                  </a:lnTo>
                  <a:lnTo>
                    <a:pt x="11" y="197"/>
                  </a:lnTo>
                  <a:lnTo>
                    <a:pt x="24" y="197"/>
                  </a:lnTo>
                  <a:lnTo>
                    <a:pt x="27" y="200"/>
                  </a:lnTo>
                  <a:lnTo>
                    <a:pt x="17" y="205"/>
                  </a:lnTo>
                  <a:lnTo>
                    <a:pt x="18" y="219"/>
                  </a:lnTo>
                  <a:lnTo>
                    <a:pt x="11" y="232"/>
                  </a:lnTo>
                  <a:lnTo>
                    <a:pt x="8" y="231"/>
                  </a:lnTo>
                  <a:lnTo>
                    <a:pt x="11" y="210"/>
                  </a:lnTo>
                  <a:lnTo>
                    <a:pt x="9" y="204"/>
                  </a:lnTo>
                  <a:lnTo>
                    <a:pt x="0" y="235"/>
                  </a:lnTo>
                  <a:lnTo>
                    <a:pt x="13" y="245"/>
                  </a:lnTo>
                  <a:lnTo>
                    <a:pt x="38" y="256"/>
                  </a:lnTo>
                  <a:lnTo>
                    <a:pt x="40" y="266"/>
                  </a:lnTo>
                  <a:lnTo>
                    <a:pt x="52" y="267"/>
                  </a:lnTo>
                  <a:lnTo>
                    <a:pt x="71" y="307"/>
                  </a:lnTo>
                  <a:lnTo>
                    <a:pt x="67" y="321"/>
                  </a:lnTo>
                  <a:lnTo>
                    <a:pt x="99" y="346"/>
                  </a:lnTo>
                  <a:lnTo>
                    <a:pt x="156" y="345"/>
                  </a:lnTo>
                  <a:lnTo>
                    <a:pt x="197" y="365"/>
                  </a:lnTo>
                  <a:lnTo>
                    <a:pt x="217" y="361"/>
                  </a:lnTo>
                  <a:lnTo>
                    <a:pt x="343" y="365"/>
                  </a:lnTo>
                  <a:lnTo>
                    <a:pt x="485" y="397"/>
                  </a:lnTo>
                  <a:lnTo>
                    <a:pt x="488" y="353"/>
                  </a:lnTo>
                  <a:lnTo>
                    <a:pt x="548" y="99"/>
                  </a:lnTo>
                  <a:lnTo>
                    <a:pt x="168" y="0"/>
                  </a:lnTo>
                  <a:lnTo>
                    <a:pt x="164" y="2"/>
                  </a:lnTo>
                  <a:lnTo>
                    <a:pt x="167" y="8"/>
                  </a:lnTo>
                  <a:lnTo>
                    <a:pt x="163" y="10"/>
                  </a:lnTo>
                  <a:lnTo>
                    <a:pt x="167" y="16"/>
                  </a:lnTo>
                  <a:lnTo>
                    <a:pt x="165" y="21"/>
                  </a:lnTo>
                  <a:lnTo>
                    <a:pt x="167" y="27"/>
                  </a:lnTo>
                  <a:lnTo>
                    <a:pt x="171" y="25"/>
                  </a:lnTo>
                  <a:lnTo>
                    <a:pt x="179" y="28"/>
                  </a:lnTo>
                  <a:lnTo>
                    <a:pt x="178" y="39"/>
                  </a:lnTo>
                  <a:lnTo>
                    <a:pt x="178" y="45"/>
                  </a:lnTo>
                  <a:lnTo>
                    <a:pt x="171" y="59"/>
                  </a:lnTo>
                  <a:lnTo>
                    <a:pt x="161" y="51"/>
                  </a:lnTo>
                  <a:lnTo>
                    <a:pt x="158" y="51"/>
                  </a:lnTo>
                  <a:lnTo>
                    <a:pt x="158" y="57"/>
                  </a:lnTo>
                  <a:lnTo>
                    <a:pt x="165" y="59"/>
                  </a:lnTo>
                  <a:lnTo>
                    <a:pt x="172" y="75"/>
                  </a:lnTo>
                  <a:lnTo>
                    <a:pt x="168" y="96"/>
                  </a:lnTo>
                  <a:lnTo>
                    <a:pt x="171" y="103"/>
                  </a:lnTo>
                  <a:lnTo>
                    <a:pt x="178" y="104"/>
                  </a:lnTo>
                  <a:lnTo>
                    <a:pt x="174" y="108"/>
                  </a:lnTo>
                  <a:lnTo>
                    <a:pt x="168" y="110"/>
                  </a:lnTo>
                  <a:lnTo>
                    <a:pt x="158" y="123"/>
                  </a:lnTo>
                  <a:lnTo>
                    <a:pt x="158" y="127"/>
                  </a:lnTo>
                  <a:lnTo>
                    <a:pt x="156" y="135"/>
                  </a:lnTo>
                  <a:lnTo>
                    <a:pt x="152" y="137"/>
                  </a:lnTo>
                  <a:lnTo>
                    <a:pt x="156" y="142"/>
                  </a:lnTo>
                  <a:lnTo>
                    <a:pt x="152" y="145"/>
                  </a:lnTo>
                  <a:lnTo>
                    <a:pt x="151" y="167"/>
                  </a:lnTo>
                  <a:lnTo>
                    <a:pt x="142" y="171"/>
                  </a:lnTo>
                  <a:lnTo>
                    <a:pt x="142" y="178"/>
                  </a:lnTo>
                  <a:lnTo>
                    <a:pt x="135" y="169"/>
                  </a:lnTo>
                  <a:lnTo>
                    <a:pt x="134" y="173"/>
                  </a:lnTo>
                  <a:lnTo>
                    <a:pt x="119" y="188"/>
                  </a:lnTo>
                  <a:lnTo>
                    <a:pt x="114" y="186"/>
                  </a:lnTo>
                  <a:lnTo>
                    <a:pt x="111" y="178"/>
                  </a:lnTo>
                  <a:lnTo>
                    <a:pt x="109" y="183"/>
                  </a:lnTo>
                  <a:lnTo>
                    <a:pt x="105" y="179"/>
                  </a:lnTo>
                  <a:lnTo>
                    <a:pt x="102" y="190"/>
                  </a:lnTo>
                  <a:lnTo>
                    <a:pt x="100" y="189"/>
                  </a:lnTo>
                  <a:lnTo>
                    <a:pt x="100" y="181"/>
                  </a:lnTo>
                  <a:lnTo>
                    <a:pt x="96" y="183"/>
                  </a:lnTo>
                  <a:lnTo>
                    <a:pt x="102" y="176"/>
                  </a:lnTo>
                  <a:lnTo>
                    <a:pt x="94" y="175"/>
                  </a:lnTo>
                  <a:lnTo>
                    <a:pt x="100" y="172"/>
                  </a:lnTo>
                  <a:lnTo>
                    <a:pt x="93" y="170"/>
                  </a:lnTo>
                  <a:lnTo>
                    <a:pt x="96" y="165"/>
                  </a:lnTo>
                  <a:lnTo>
                    <a:pt x="104" y="170"/>
                  </a:lnTo>
                  <a:lnTo>
                    <a:pt x="107" y="162"/>
                  </a:lnTo>
                  <a:lnTo>
                    <a:pt x="119" y="158"/>
                  </a:lnTo>
                  <a:lnTo>
                    <a:pt x="113" y="171"/>
                  </a:lnTo>
                  <a:lnTo>
                    <a:pt x="116" y="178"/>
                  </a:lnTo>
                  <a:lnTo>
                    <a:pt x="119" y="164"/>
                  </a:lnTo>
                  <a:lnTo>
                    <a:pt x="129" y="160"/>
                  </a:lnTo>
                  <a:lnTo>
                    <a:pt x="125" y="168"/>
                  </a:lnTo>
                  <a:lnTo>
                    <a:pt x="129" y="173"/>
                  </a:lnTo>
                  <a:lnTo>
                    <a:pt x="129" y="165"/>
                  </a:lnTo>
                  <a:lnTo>
                    <a:pt x="135" y="161"/>
                  </a:lnTo>
                  <a:lnTo>
                    <a:pt x="142" y="150"/>
                  </a:lnTo>
                  <a:lnTo>
                    <a:pt x="140" y="143"/>
                  </a:lnTo>
                  <a:lnTo>
                    <a:pt x="129" y="144"/>
                  </a:lnTo>
                  <a:lnTo>
                    <a:pt x="132" y="135"/>
                  </a:lnTo>
                  <a:lnTo>
                    <a:pt x="138" y="140"/>
                  </a:lnTo>
                  <a:lnTo>
                    <a:pt x="138" y="126"/>
                  </a:lnTo>
                  <a:lnTo>
                    <a:pt x="152" y="127"/>
                  </a:lnTo>
                  <a:lnTo>
                    <a:pt x="152" y="113"/>
                  </a:lnTo>
                  <a:lnTo>
                    <a:pt x="147" y="104"/>
                  </a:lnTo>
                  <a:lnTo>
                    <a:pt x="147" y="118"/>
                  </a:lnTo>
                  <a:lnTo>
                    <a:pt x="143" y="115"/>
                  </a:lnTo>
                  <a:lnTo>
                    <a:pt x="135" y="121"/>
                  </a:lnTo>
                  <a:lnTo>
                    <a:pt x="128" y="130"/>
                  </a:lnTo>
                  <a:lnTo>
                    <a:pt x="122" y="130"/>
                  </a:lnTo>
                  <a:lnTo>
                    <a:pt x="109" y="138"/>
                  </a:lnTo>
                  <a:lnTo>
                    <a:pt x="98" y="150"/>
                  </a:lnTo>
                  <a:lnTo>
                    <a:pt x="117" y="151"/>
                  </a:lnTo>
                  <a:lnTo>
                    <a:pt x="100" y="155"/>
                  </a:lnTo>
                  <a:lnTo>
                    <a:pt x="93" y="152"/>
                  </a:lnTo>
                  <a:lnTo>
                    <a:pt x="109" y="130"/>
                  </a:lnTo>
                  <a:lnTo>
                    <a:pt x="119" y="126"/>
                  </a:lnTo>
                  <a:lnTo>
                    <a:pt x="129" y="111"/>
                  </a:lnTo>
                  <a:lnTo>
                    <a:pt x="132" y="119"/>
                  </a:lnTo>
                  <a:lnTo>
                    <a:pt x="139" y="113"/>
                  </a:lnTo>
                  <a:lnTo>
                    <a:pt x="147" y="98"/>
                  </a:lnTo>
                  <a:lnTo>
                    <a:pt x="145" y="88"/>
                  </a:lnTo>
                  <a:lnTo>
                    <a:pt x="142" y="96"/>
                  </a:lnTo>
                  <a:lnTo>
                    <a:pt x="138" y="94"/>
                  </a:lnTo>
                  <a:lnTo>
                    <a:pt x="142" y="83"/>
                  </a:lnTo>
                  <a:lnTo>
                    <a:pt x="137" y="83"/>
                  </a:lnTo>
                  <a:lnTo>
                    <a:pt x="135" y="93"/>
                  </a:lnTo>
                  <a:lnTo>
                    <a:pt x="130" y="96"/>
                  </a:lnTo>
                  <a:lnTo>
                    <a:pt x="129" y="86"/>
                  </a:lnTo>
                  <a:lnTo>
                    <a:pt x="127" y="83"/>
                  </a:lnTo>
                  <a:lnTo>
                    <a:pt x="124" y="88"/>
                  </a:lnTo>
                  <a:lnTo>
                    <a:pt x="118" y="74"/>
                  </a:lnTo>
                  <a:lnTo>
                    <a:pt x="105" y="74"/>
                  </a:lnTo>
                  <a:lnTo>
                    <a:pt x="57" y="51"/>
                  </a:lnTo>
                  <a:lnTo>
                    <a:pt x="22" y="19"/>
                  </a:lnTo>
                  <a:lnTo>
                    <a:pt x="12" y="42"/>
                  </a:lnTo>
                  <a:lnTo>
                    <a:pt x="11" y="68"/>
                  </a:lnTo>
                </a:path>
              </a:pathLst>
            </a:custGeom>
            <a:noFill/>
            <a:ln w="12700" cap="rnd">
              <a:solidFill>
                <a:schemeClr val="tx1"/>
              </a:solidFill>
              <a:round/>
              <a:headEnd/>
              <a:tailEnd/>
            </a:ln>
          </p:spPr>
          <p:txBody>
            <a:bodyPr/>
            <a:lstStyle/>
            <a:p>
              <a:endParaRPr lang="en-US"/>
            </a:p>
          </p:txBody>
        </p:sp>
        <p:sp>
          <p:nvSpPr>
            <p:cNvPr id="95278" name="Freeform 55"/>
            <p:cNvSpPr>
              <a:spLocks/>
            </p:cNvSpPr>
            <p:nvPr/>
          </p:nvSpPr>
          <p:spPr bwMode="auto">
            <a:xfrm>
              <a:off x="1158875" y="1111250"/>
              <a:ext cx="50800" cy="60325"/>
            </a:xfrm>
            <a:custGeom>
              <a:avLst/>
              <a:gdLst>
                <a:gd name="T0" fmla="*/ 0 w 27"/>
                <a:gd name="T1" fmla="*/ 23352 h 31"/>
                <a:gd name="T2" fmla="*/ 41393 w 27"/>
                <a:gd name="T3" fmla="*/ 0 h 31"/>
                <a:gd name="T4" fmla="*/ 48919 w 27"/>
                <a:gd name="T5" fmla="*/ 23352 h 31"/>
                <a:gd name="T6" fmla="*/ 41393 w 27"/>
                <a:gd name="T7" fmla="*/ 58379 h 31"/>
                <a:gd name="T8" fmla="*/ 0 w 27"/>
                <a:gd name="T9" fmla="*/ 23352 h 31"/>
                <a:gd name="T10" fmla="*/ 0 60000 65536"/>
                <a:gd name="T11" fmla="*/ 0 60000 65536"/>
                <a:gd name="T12" fmla="*/ 0 60000 65536"/>
                <a:gd name="T13" fmla="*/ 0 60000 65536"/>
                <a:gd name="T14" fmla="*/ 0 60000 65536"/>
                <a:gd name="T15" fmla="*/ 0 w 27"/>
                <a:gd name="T16" fmla="*/ 0 h 31"/>
                <a:gd name="T17" fmla="*/ 27 w 27"/>
                <a:gd name="T18" fmla="*/ 31 h 31"/>
              </a:gdLst>
              <a:ahLst/>
              <a:cxnLst>
                <a:cxn ang="T10">
                  <a:pos x="T0" y="T1"/>
                </a:cxn>
                <a:cxn ang="T11">
                  <a:pos x="T2" y="T3"/>
                </a:cxn>
                <a:cxn ang="T12">
                  <a:pos x="T4" y="T5"/>
                </a:cxn>
                <a:cxn ang="T13">
                  <a:pos x="T6" y="T7"/>
                </a:cxn>
                <a:cxn ang="T14">
                  <a:pos x="T8" y="T9"/>
                </a:cxn>
              </a:cxnLst>
              <a:rect l="T15" t="T16" r="T17" b="T18"/>
              <a:pathLst>
                <a:path w="27" h="31">
                  <a:moveTo>
                    <a:pt x="0" y="12"/>
                  </a:moveTo>
                  <a:lnTo>
                    <a:pt x="22" y="0"/>
                  </a:lnTo>
                  <a:lnTo>
                    <a:pt x="26" y="12"/>
                  </a:lnTo>
                  <a:lnTo>
                    <a:pt x="22" y="30"/>
                  </a:lnTo>
                  <a:lnTo>
                    <a:pt x="0" y="12"/>
                  </a:lnTo>
                </a:path>
              </a:pathLst>
            </a:custGeom>
            <a:noFill/>
            <a:ln w="12700" cap="rnd">
              <a:solidFill>
                <a:schemeClr val="tx1"/>
              </a:solidFill>
              <a:round/>
              <a:headEnd/>
              <a:tailEnd/>
            </a:ln>
          </p:spPr>
          <p:txBody>
            <a:bodyPr/>
            <a:lstStyle/>
            <a:p>
              <a:endParaRPr lang="en-US"/>
            </a:p>
          </p:txBody>
        </p:sp>
        <p:sp>
          <p:nvSpPr>
            <p:cNvPr id="95279" name="Freeform 56"/>
            <p:cNvSpPr>
              <a:spLocks/>
            </p:cNvSpPr>
            <p:nvPr/>
          </p:nvSpPr>
          <p:spPr bwMode="auto">
            <a:xfrm>
              <a:off x="1190625" y="1185863"/>
              <a:ext cx="36513" cy="85725"/>
            </a:xfrm>
            <a:custGeom>
              <a:avLst/>
              <a:gdLst>
                <a:gd name="T0" fmla="*/ 0 w 19"/>
                <a:gd name="T1" fmla="*/ 23380 h 44"/>
                <a:gd name="T2" fmla="*/ 23061 w 19"/>
                <a:gd name="T3" fmla="*/ 0 h 44"/>
                <a:gd name="T4" fmla="*/ 34591 w 19"/>
                <a:gd name="T5" fmla="*/ 13638 h 44"/>
                <a:gd name="T6" fmla="*/ 26904 w 19"/>
                <a:gd name="T7" fmla="*/ 83777 h 44"/>
                <a:gd name="T8" fmla="*/ 0 w 19"/>
                <a:gd name="T9" fmla="*/ 23380 h 44"/>
                <a:gd name="T10" fmla="*/ 0 60000 65536"/>
                <a:gd name="T11" fmla="*/ 0 60000 65536"/>
                <a:gd name="T12" fmla="*/ 0 60000 65536"/>
                <a:gd name="T13" fmla="*/ 0 60000 65536"/>
                <a:gd name="T14" fmla="*/ 0 60000 65536"/>
                <a:gd name="T15" fmla="*/ 0 w 19"/>
                <a:gd name="T16" fmla="*/ 0 h 44"/>
                <a:gd name="T17" fmla="*/ 19 w 19"/>
                <a:gd name="T18" fmla="*/ 44 h 44"/>
              </a:gdLst>
              <a:ahLst/>
              <a:cxnLst>
                <a:cxn ang="T10">
                  <a:pos x="T0" y="T1"/>
                </a:cxn>
                <a:cxn ang="T11">
                  <a:pos x="T2" y="T3"/>
                </a:cxn>
                <a:cxn ang="T12">
                  <a:pos x="T4" y="T5"/>
                </a:cxn>
                <a:cxn ang="T13">
                  <a:pos x="T6" y="T7"/>
                </a:cxn>
                <a:cxn ang="T14">
                  <a:pos x="T8" y="T9"/>
                </a:cxn>
              </a:cxnLst>
              <a:rect l="T15" t="T16" r="T17" b="T18"/>
              <a:pathLst>
                <a:path w="19" h="44">
                  <a:moveTo>
                    <a:pt x="0" y="12"/>
                  </a:moveTo>
                  <a:lnTo>
                    <a:pt x="12" y="0"/>
                  </a:lnTo>
                  <a:lnTo>
                    <a:pt x="18" y="7"/>
                  </a:lnTo>
                  <a:lnTo>
                    <a:pt x="14" y="43"/>
                  </a:lnTo>
                  <a:lnTo>
                    <a:pt x="0" y="12"/>
                  </a:lnTo>
                </a:path>
              </a:pathLst>
            </a:custGeom>
            <a:noFill/>
            <a:ln w="12700" cap="rnd">
              <a:solidFill>
                <a:schemeClr val="tx1"/>
              </a:solidFill>
              <a:round/>
              <a:headEnd/>
              <a:tailEnd/>
            </a:ln>
          </p:spPr>
          <p:txBody>
            <a:bodyPr/>
            <a:lstStyle/>
            <a:p>
              <a:endParaRPr lang="en-US"/>
            </a:p>
          </p:txBody>
        </p:sp>
        <p:sp>
          <p:nvSpPr>
            <p:cNvPr id="95280" name="Freeform 57"/>
            <p:cNvSpPr>
              <a:spLocks/>
            </p:cNvSpPr>
            <p:nvPr/>
          </p:nvSpPr>
          <p:spPr bwMode="auto">
            <a:xfrm>
              <a:off x="1582738" y="3700463"/>
              <a:ext cx="1057275" cy="1260475"/>
            </a:xfrm>
            <a:custGeom>
              <a:avLst/>
              <a:gdLst>
                <a:gd name="T0" fmla="*/ 0 w 561"/>
                <a:gd name="T1" fmla="*/ 859768 h 648"/>
                <a:gd name="T2" fmla="*/ 65962 w 561"/>
                <a:gd name="T3" fmla="*/ 799468 h 648"/>
                <a:gd name="T4" fmla="*/ 39577 w 561"/>
                <a:gd name="T5" fmla="*/ 750838 h 648"/>
                <a:gd name="T6" fmla="*/ 50885 w 561"/>
                <a:gd name="T7" fmla="*/ 684702 h 648"/>
                <a:gd name="T8" fmla="*/ 122501 w 561"/>
                <a:gd name="T9" fmla="*/ 566047 h 648"/>
                <a:gd name="T10" fmla="*/ 173386 w 561"/>
                <a:gd name="T11" fmla="*/ 531033 h 648"/>
                <a:gd name="T12" fmla="*/ 141347 w 561"/>
                <a:gd name="T13" fmla="*/ 490185 h 648"/>
                <a:gd name="T14" fmla="*/ 124385 w 561"/>
                <a:gd name="T15" fmla="*/ 373474 h 648"/>
                <a:gd name="T16" fmla="*/ 143232 w 561"/>
                <a:gd name="T17" fmla="*/ 163395 h 648"/>
                <a:gd name="T18" fmla="*/ 180924 w 561"/>
                <a:gd name="T19" fmla="*/ 149779 h 648"/>
                <a:gd name="T20" fmla="*/ 237463 w 561"/>
                <a:gd name="T21" fmla="*/ 186737 h 648"/>
                <a:gd name="T22" fmla="*/ 292117 w 561"/>
                <a:gd name="T23" fmla="*/ 0 h 648"/>
                <a:gd name="T24" fmla="*/ 1055390 w 561"/>
                <a:gd name="T25" fmla="*/ 134217 h 648"/>
                <a:gd name="T26" fmla="*/ 895197 w 561"/>
                <a:gd name="T27" fmla="*/ 1258530 h 648"/>
                <a:gd name="T28" fmla="*/ 661504 w 561"/>
                <a:gd name="T29" fmla="*/ 1219626 h 648"/>
                <a:gd name="T30" fmla="*/ 514503 w 561"/>
                <a:gd name="T31" fmla="*/ 1180723 h 648"/>
                <a:gd name="T32" fmla="*/ 216732 w 561"/>
                <a:gd name="T33" fmla="*/ 997876 h 648"/>
                <a:gd name="T34" fmla="*/ 0 w 561"/>
                <a:gd name="T35" fmla="*/ 859768 h 6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1"/>
                <a:gd name="T55" fmla="*/ 0 h 648"/>
                <a:gd name="T56" fmla="*/ 561 w 561"/>
                <a:gd name="T57" fmla="*/ 648 h 6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1" h="648">
                  <a:moveTo>
                    <a:pt x="0" y="442"/>
                  </a:moveTo>
                  <a:lnTo>
                    <a:pt x="35" y="411"/>
                  </a:lnTo>
                  <a:lnTo>
                    <a:pt x="21" y="386"/>
                  </a:lnTo>
                  <a:lnTo>
                    <a:pt x="27" y="352"/>
                  </a:lnTo>
                  <a:lnTo>
                    <a:pt x="65" y="291"/>
                  </a:lnTo>
                  <a:lnTo>
                    <a:pt x="92" y="273"/>
                  </a:lnTo>
                  <a:lnTo>
                    <a:pt x="75" y="252"/>
                  </a:lnTo>
                  <a:lnTo>
                    <a:pt x="66" y="192"/>
                  </a:lnTo>
                  <a:lnTo>
                    <a:pt x="76" y="84"/>
                  </a:lnTo>
                  <a:lnTo>
                    <a:pt x="96" y="77"/>
                  </a:lnTo>
                  <a:lnTo>
                    <a:pt x="126" y="96"/>
                  </a:lnTo>
                  <a:lnTo>
                    <a:pt x="155" y="0"/>
                  </a:lnTo>
                  <a:lnTo>
                    <a:pt x="560" y="69"/>
                  </a:lnTo>
                  <a:lnTo>
                    <a:pt x="475" y="647"/>
                  </a:lnTo>
                  <a:lnTo>
                    <a:pt x="351" y="627"/>
                  </a:lnTo>
                  <a:lnTo>
                    <a:pt x="273" y="607"/>
                  </a:lnTo>
                  <a:lnTo>
                    <a:pt x="115" y="513"/>
                  </a:lnTo>
                  <a:lnTo>
                    <a:pt x="0" y="442"/>
                  </a:lnTo>
                </a:path>
              </a:pathLst>
            </a:custGeom>
            <a:noFill/>
            <a:ln w="12700" cap="rnd">
              <a:solidFill>
                <a:schemeClr val="tx1"/>
              </a:solidFill>
              <a:round/>
              <a:headEnd/>
              <a:tailEnd/>
            </a:ln>
          </p:spPr>
          <p:txBody>
            <a:bodyPr/>
            <a:lstStyle/>
            <a:p>
              <a:endParaRPr lang="en-US"/>
            </a:p>
          </p:txBody>
        </p:sp>
        <p:sp>
          <p:nvSpPr>
            <p:cNvPr id="17456" name="Freeform 58"/>
            <p:cNvSpPr>
              <a:spLocks/>
            </p:cNvSpPr>
            <p:nvPr/>
          </p:nvSpPr>
          <p:spPr bwMode="auto">
            <a:xfrm>
              <a:off x="527050" y="2340736"/>
              <a:ext cx="1232082" cy="2160877"/>
            </a:xfrm>
            <a:custGeom>
              <a:avLst/>
              <a:gdLst>
                <a:gd name="T0" fmla="*/ 15 w 653"/>
                <a:gd name="T1" fmla="*/ 202 h 1111"/>
                <a:gd name="T2" fmla="*/ 23 w 653"/>
                <a:gd name="T3" fmla="*/ 226 h 1111"/>
                <a:gd name="T4" fmla="*/ 4 w 653"/>
                <a:gd name="T5" fmla="*/ 312 h 1111"/>
                <a:gd name="T6" fmla="*/ 17 w 653"/>
                <a:gd name="T7" fmla="*/ 338 h 1111"/>
                <a:gd name="T8" fmla="*/ 68 w 653"/>
                <a:gd name="T9" fmla="*/ 452 h 1111"/>
                <a:gd name="T10" fmla="*/ 74 w 653"/>
                <a:gd name="T11" fmla="*/ 449 h 1111"/>
                <a:gd name="T12" fmla="*/ 76 w 653"/>
                <a:gd name="T13" fmla="*/ 424 h 1111"/>
                <a:gd name="T14" fmla="*/ 85 w 653"/>
                <a:gd name="T15" fmla="*/ 420 h 1111"/>
                <a:gd name="T16" fmla="*/ 94 w 653"/>
                <a:gd name="T17" fmla="*/ 427 h 1111"/>
                <a:gd name="T18" fmla="*/ 78 w 653"/>
                <a:gd name="T19" fmla="*/ 441 h 1111"/>
                <a:gd name="T20" fmla="*/ 84 w 653"/>
                <a:gd name="T21" fmla="*/ 449 h 1111"/>
                <a:gd name="T22" fmla="*/ 97 w 653"/>
                <a:gd name="T23" fmla="*/ 500 h 1111"/>
                <a:gd name="T24" fmla="*/ 89 w 653"/>
                <a:gd name="T25" fmla="*/ 497 h 1111"/>
                <a:gd name="T26" fmla="*/ 71 w 653"/>
                <a:gd name="T27" fmla="*/ 478 h 1111"/>
                <a:gd name="T28" fmla="*/ 76 w 653"/>
                <a:gd name="T29" fmla="*/ 458 h 1111"/>
                <a:gd name="T30" fmla="*/ 67 w 653"/>
                <a:gd name="T31" fmla="*/ 459 h 1111"/>
                <a:gd name="T32" fmla="*/ 56 w 653"/>
                <a:gd name="T33" fmla="*/ 480 h 1111"/>
                <a:gd name="T34" fmla="*/ 60 w 653"/>
                <a:gd name="T35" fmla="*/ 525 h 1111"/>
                <a:gd name="T36" fmla="*/ 71 w 653"/>
                <a:gd name="T37" fmla="*/ 545 h 1111"/>
                <a:gd name="T38" fmla="*/ 94 w 653"/>
                <a:gd name="T39" fmla="*/ 563 h 1111"/>
                <a:gd name="T40" fmla="*/ 87 w 653"/>
                <a:gd name="T41" fmla="*/ 586 h 1111"/>
                <a:gd name="T42" fmla="*/ 74 w 653"/>
                <a:gd name="T43" fmla="*/ 589 h 1111"/>
                <a:gd name="T44" fmla="*/ 71 w 653"/>
                <a:gd name="T45" fmla="*/ 617 h 1111"/>
                <a:gd name="T46" fmla="*/ 101 w 653"/>
                <a:gd name="T47" fmla="*/ 684 h 1111"/>
                <a:gd name="T48" fmla="*/ 128 w 653"/>
                <a:gd name="T49" fmla="*/ 725 h 1111"/>
                <a:gd name="T50" fmla="*/ 124 w 653"/>
                <a:gd name="T51" fmla="*/ 748 h 1111"/>
                <a:gd name="T52" fmla="*/ 140 w 653"/>
                <a:gd name="T53" fmla="*/ 766 h 1111"/>
                <a:gd name="T54" fmla="*/ 134 w 653"/>
                <a:gd name="T55" fmla="*/ 781 h 1111"/>
                <a:gd name="T56" fmla="*/ 124 w 653"/>
                <a:gd name="T57" fmla="*/ 820 h 1111"/>
                <a:gd name="T58" fmla="*/ 136 w 653"/>
                <a:gd name="T59" fmla="*/ 833 h 1111"/>
                <a:gd name="T60" fmla="*/ 216 w 653"/>
                <a:gd name="T61" fmla="*/ 861 h 1111"/>
                <a:gd name="T62" fmla="*/ 247 w 653"/>
                <a:gd name="T63" fmla="*/ 905 h 1111"/>
                <a:gd name="T64" fmla="*/ 284 w 653"/>
                <a:gd name="T65" fmla="*/ 919 h 1111"/>
                <a:gd name="T66" fmla="*/ 285 w 653"/>
                <a:gd name="T67" fmla="*/ 946 h 1111"/>
                <a:gd name="T68" fmla="*/ 311 w 653"/>
                <a:gd name="T69" fmla="*/ 953 h 1111"/>
                <a:gd name="T70" fmla="*/ 345 w 653"/>
                <a:gd name="T71" fmla="*/ 998 h 1111"/>
                <a:gd name="T72" fmla="*/ 363 w 653"/>
                <a:gd name="T73" fmla="*/ 1036 h 1111"/>
                <a:gd name="T74" fmla="*/ 364 w 653"/>
                <a:gd name="T75" fmla="*/ 1096 h 1111"/>
                <a:gd name="T76" fmla="*/ 595 w 653"/>
                <a:gd name="T77" fmla="*/ 1110 h 1111"/>
                <a:gd name="T78" fmla="*/ 581 w 653"/>
                <a:gd name="T79" fmla="*/ 1085 h 1111"/>
                <a:gd name="T80" fmla="*/ 587 w 653"/>
                <a:gd name="T81" fmla="*/ 1051 h 1111"/>
                <a:gd name="T82" fmla="*/ 625 w 653"/>
                <a:gd name="T83" fmla="*/ 990 h 1111"/>
                <a:gd name="T84" fmla="*/ 652 w 653"/>
                <a:gd name="T85" fmla="*/ 972 h 1111"/>
                <a:gd name="T86" fmla="*/ 635 w 653"/>
                <a:gd name="T87" fmla="*/ 951 h 1111"/>
                <a:gd name="T88" fmla="*/ 626 w 653"/>
                <a:gd name="T89" fmla="*/ 891 h 1111"/>
                <a:gd name="T90" fmla="*/ 317 w 653"/>
                <a:gd name="T91" fmla="*/ 429 h 1111"/>
                <a:gd name="T92" fmla="*/ 293 w 653"/>
                <a:gd name="T93" fmla="*/ 382 h 1111"/>
                <a:gd name="T94" fmla="*/ 370 w 653"/>
                <a:gd name="T95" fmla="*/ 87 h 1111"/>
                <a:gd name="T96" fmla="*/ 62 w 653"/>
                <a:gd name="T97" fmla="*/ 0 h 1111"/>
                <a:gd name="T98" fmla="*/ 54 w 653"/>
                <a:gd name="T99" fmla="*/ 18 h 1111"/>
                <a:gd name="T100" fmla="*/ 56 w 653"/>
                <a:gd name="T101" fmla="*/ 57 h 1111"/>
                <a:gd name="T102" fmla="*/ 0 w 653"/>
                <a:gd name="T103" fmla="*/ 148 h 1111"/>
                <a:gd name="T104" fmla="*/ 15 w 653"/>
                <a:gd name="T105" fmla="*/ 202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3"/>
                <a:gd name="T160" fmla="*/ 0 h 1111"/>
                <a:gd name="T161" fmla="*/ 653 w 65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3" h="1111">
                  <a:moveTo>
                    <a:pt x="15" y="202"/>
                  </a:moveTo>
                  <a:lnTo>
                    <a:pt x="23" y="226"/>
                  </a:lnTo>
                  <a:lnTo>
                    <a:pt x="4" y="312"/>
                  </a:lnTo>
                  <a:lnTo>
                    <a:pt x="17" y="338"/>
                  </a:lnTo>
                  <a:lnTo>
                    <a:pt x="68" y="452"/>
                  </a:lnTo>
                  <a:lnTo>
                    <a:pt x="74" y="449"/>
                  </a:lnTo>
                  <a:lnTo>
                    <a:pt x="76" y="424"/>
                  </a:lnTo>
                  <a:lnTo>
                    <a:pt x="85" y="420"/>
                  </a:lnTo>
                  <a:lnTo>
                    <a:pt x="94" y="427"/>
                  </a:lnTo>
                  <a:lnTo>
                    <a:pt x="78" y="441"/>
                  </a:lnTo>
                  <a:lnTo>
                    <a:pt x="84" y="449"/>
                  </a:lnTo>
                  <a:lnTo>
                    <a:pt x="97" y="500"/>
                  </a:lnTo>
                  <a:lnTo>
                    <a:pt x="89" y="497"/>
                  </a:lnTo>
                  <a:lnTo>
                    <a:pt x="71" y="478"/>
                  </a:lnTo>
                  <a:lnTo>
                    <a:pt x="76" y="458"/>
                  </a:lnTo>
                  <a:lnTo>
                    <a:pt x="67" y="459"/>
                  </a:lnTo>
                  <a:lnTo>
                    <a:pt x="56" y="480"/>
                  </a:lnTo>
                  <a:lnTo>
                    <a:pt x="60" y="525"/>
                  </a:lnTo>
                  <a:lnTo>
                    <a:pt x="71" y="545"/>
                  </a:lnTo>
                  <a:lnTo>
                    <a:pt x="94" y="563"/>
                  </a:lnTo>
                  <a:lnTo>
                    <a:pt x="87" y="586"/>
                  </a:lnTo>
                  <a:lnTo>
                    <a:pt x="74" y="589"/>
                  </a:lnTo>
                  <a:lnTo>
                    <a:pt x="71" y="617"/>
                  </a:lnTo>
                  <a:lnTo>
                    <a:pt x="101" y="684"/>
                  </a:lnTo>
                  <a:lnTo>
                    <a:pt x="128" y="725"/>
                  </a:lnTo>
                  <a:lnTo>
                    <a:pt x="124" y="748"/>
                  </a:lnTo>
                  <a:lnTo>
                    <a:pt x="140" y="766"/>
                  </a:lnTo>
                  <a:lnTo>
                    <a:pt x="134" y="781"/>
                  </a:lnTo>
                  <a:lnTo>
                    <a:pt x="124" y="820"/>
                  </a:lnTo>
                  <a:lnTo>
                    <a:pt x="136" y="833"/>
                  </a:lnTo>
                  <a:lnTo>
                    <a:pt x="216" y="861"/>
                  </a:lnTo>
                  <a:lnTo>
                    <a:pt x="247" y="905"/>
                  </a:lnTo>
                  <a:lnTo>
                    <a:pt x="284" y="919"/>
                  </a:lnTo>
                  <a:lnTo>
                    <a:pt x="285" y="946"/>
                  </a:lnTo>
                  <a:lnTo>
                    <a:pt x="311" y="953"/>
                  </a:lnTo>
                  <a:lnTo>
                    <a:pt x="345" y="998"/>
                  </a:lnTo>
                  <a:lnTo>
                    <a:pt x="363" y="1036"/>
                  </a:lnTo>
                  <a:lnTo>
                    <a:pt x="364" y="1096"/>
                  </a:lnTo>
                  <a:lnTo>
                    <a:pt x="595" y="1110"/>
                  </a:lnTo>
                  <a:lnTo>
                    <a:pt x="581" y="1085"/>
                  </a:lnTo>
                  <a:lnTo>
                    <a:pt x="587" y="1051"/>
                  </a:lnTo>
                  <a:lnTo>
                    <a:pt x="625" y="990"/>
                  </a:lnTo>
                  <a:lnTo>
                    <a:pt x="652" y="972"/>
                  </a:lnTo>
                  <a:lnTo>
                    <a:pt x="635" y="951"/>
                  </a:lnTo>
                  <a:lnTo>
                    <a:pt x="626" y="891"/>
                  </a:lnTo>
                  <a:lnTo>
                    <a:pt x="317" y="429"/>
                  </a:lnTo>
                  <a:lnTo>
                    <a:pt x="293" y="382"/>
                  </a:lnTo>
                  <a:lnTo>
                    <a:pt x="370" y="87"/>
                  </a:lnTo>
                  <a:lnTo>
                    <a:pt x="62" y="0"/>
                  </a:lnTo>
                  <a:lnTo>
                    <a:pt x="54" y="18"/>
                  </a:lnTo>
                  <a:lnTo>
                    <a:pt x="56" y="57"/>
                  </a:lnTo>
                  <a:lnTo>
                    <a:pt x="0" y="148"/>
                  </a:lnTo>
                  <a:lnTo>
                    <a:pt x="15" y="202"/>
                  </a:lnTo>
                </a:path>
              </a:pathLst>
            </a:custGeom>
            <a:solidFill>
              <a:schemeClr val="accent4">
                <a:lumMod val="75000"/>
              </a:schemeClr>
            </a:solidFill>
            <a:ln w="12700" cap="rnd">
              <a:solidFill>
                <a:schemeClr val="tx1"/>
              </a:solidFill>
              <a:round/>
              <a:headEnd/>
              <a:tailEnd/>
            </a:ln>
          </p:spPr>
          <p:txBody>
            <a:bodyPr/>
            <a:lstStyle/>
            <a:p>
              <a:pPr fontAlgn="auto">
                <a:spcBef>
                  <a:spcPts val="0"/>
                </a:spcBef>
                <a:spcAft>
                  <a:spcPts val="0"/>
                </a:spcAft>
                <a:defRPr/>
              </a:pPr>
              <a:endParaRPr lang="en-US">
                <a:latin typeface="+mn-lt"/>
              </a:endParaRPr>
            </a:p>
          </p:txBody>
        </p:sp>
        <p:sp>
          <p:nvSpPr>
            <p:cNvPr id="95282" name="Freeform 59"/>
            <p:cNvSpPr>
              <a:spLocks/>
            </p:cNvSpPr>
            <p:nvPr/>
          </p:nvSpPr>
          <p:spPr bwMode="auto">
            <a:xfrm>
              <a:off x="1644650" y="1258888"/>
              <a:ext cx="928688" cy="1533525"/>
            </a:xfrm>
            <a:custGeom>
              <a:avLst/>
              <a:gdLst>
                <a:gd name="T0" fmla="*/ 0 w 492"/>
                <a:gd name="T1" fmla="*/ 1360542 h 789"/>
                <a:gd name="T2" fmla="*/ 69840 w 492"/>
                <a:gd name="T3" fmla="*/ 1030125 h 789"/>
                <a:gd name="T4" fmla="*/ 109479 w 492"/>
                <a:gd name="T5" fmla="*/ 944605 h 789"/>
                <a:gd name="T6" fmla="*/ 75503 w 492"/>
                <a:gd name="T7" fmla="*/ 901845 h 789"/>
                <a:gd name="T8" fmla="*/ 84941 w 492"/>
                <a:gd name="T9" fmla="*/ 864916 h 789"/>
                <a:gd name="T10" fmla="*/ 143456 w 492"/>
                <a:gd name="T11" fmla="*/ 806607 h 789"/>
                <a:gd name="T12" fmla="*/ 192533 w 492"/>
                <a:gd name="T13" fmla="*/ 732749 h 789"/>
                <a:gd name="T14" fmla="*/ 235947 w 492"/>
                <a:gd name="T15" fmla="*/ 664722 h 789"/>
                <a:gd name="T16" fmla="*/ 201971 w 492"/>
                <a:gd name="T17" fmla="*/ 614187 h 789"/>
                <a:gd name="T18" fmla="*/ 186870 w 492"/>
                <a:gd name="T19" fmla="*/ 579202 h 789"/>
                <a:gd name="T20" fmla="*/ 192533 w 492"/>
                <a:gd name="T21" fmla="*/ 493682 h 789"/>
                <a:gd name="T22" fmla="*/ 305788 w 492"/>
                <a:gd name="T23" fmla="*/ 0 h 789"/>
                <a:gd name="T24" fmla="*/ 432255 w 492"/>
                <a:gd name="T25" fmla="*/ 29154 h 789"/>
                <a:gd name="T26" fmla="*/ 390729 w 492"/>
                <a:gd name="T27" fmla="*/ 221574 h 789"/>
                <a:gd name="T28" fmla="*/ 415267 w 492"/>
                <a:gd name="T29" fmla="*/ 289601 h 789"/>
                <a:gd name="T30" fmla="*/ 417155 w 492"/>
                <a:gd name="T31" fmla="*/ 332361 h 789"/>
                <a:gd name="T32" fmla="*/ 402054 w 492"/>
                <a:gd name="T33" fmla="*/ 340135 h 789"/>
                <a:gd name="T34" fmla="*/ 451131 w 492"/>
                <a:gd name="T35" fmla="*/ 388726 h 789"/>
                <a:gd name="T36" fmla="*/ 502096 w 492"/>
                <a:gd name="T37" fmla="*/ 511175 h 789"/>
                <a:gd name="T38" fmla="*/ 515309 w 492"/>
                <a:gd name="T39" fmla="*/ 505344 h 789"/>
                <a:gd name="T40" fmla="*/ 517196 w 492"/>
                <a:gd name="T41" fmla="*/ 522837 h 789"/>
                <a:gd name="T42" fmla="*/ 543622 w 492"/>
                <a:gd name="T43" fmla="*/ 528668 h 789"/>
                <a:gd name="T44" fmla="*/ 560611 w 492"/>
                <a:gd name="T45" fmla="*/ 530611 h 789"/>
                <a:gd name="T46" fmla="*/ 515309 w 492"/>
                <a:gd name="T47" fmla="*/ 621962 h 789"/>
                <a:gd name="T48" fmla="*/ 520971 w 492"/>
                <a:gd name="T49" fmla="*/ 680271 h 789"/>
                <a:gd name="T50" fmla="*/ 490770 w 492"/>
                <a:gd name="T51" fmla="*/ 738580 h 789"/>
                <a:gd name="T52" fmla="*/ 509646 w 492"/>
                <a:gd name="T53" fmla="*/ 763847 h 789"/>
                <a:gd name="T54" fmla="*/ 573824 w 492"/>
                <a:gd name="T55" fmla="*/ 726918 h 789"/>
                <a:gd name="T56" fmla="*/ 621013 w 492"/>
                <a:gd name="T57" fmla="*/ 921281 h 789"/>
                <a:gd name="T58" fmla="*/ 649327 w 492"/>
                <a:gd name="T59" fmla="*/ 930999 h 789"/>
                <a:gd name="T60" fmla="*/ 654989 w 492"/>
                <a:gd name="T61" fmla="*/ 991252 h 789"/>
                <a:gd name="T62" fmla="*/ 679528 w 492"/>
                <a:gd name="T63" fmla="*/ 1016519 h 789"/>
                <a:gd name="T64" fmla="*/ 702179 w 492"/>
                <a:gd name="T65" fmla="*/ 993195 h 789"/>
                <a:gd name="T66" fmla="*/ 739930 w 492"/>
                <a:gd name="T67" fmla="*/ 1010688 h 789"/>
                <a:gd name="T68" fmla="*/ 766356 w 492"/>
                <a:gd name="T69" fmla="*/ 991252 h 789"/>
                <a:gd name="T70" fmla="*/ 849410 w 492"/>
                <a:gd name="T71" fmla="*/ 1008745 h 789"/>
                <a:gd name="T72" fmla="*/ 870173 w 492"/>
                <a:gd name="T73" fmla="*/ 1012632 h 789"/>
                <a:gd name="T74" fmla="*/ 890936 w 492"/>
                <a:gd name="T75" fmla="*/ 975703 h 789"/>
                <a:gd name="T76" fmla="*/ 926800 w 492"/>
                <a:gd name="T77" fmla="*/ 1037899 h 789"/>
                <a:gd name="T78" fmla="*/ 843747 w 492"/>
                <a:gd name="T79" fmla="*/ 1531581 h 789"/>
                <a:gd name="T80" fmla="*/ 420930 w 492"/>
                <a:gd name="T81" fmla="*/ 1451893 h 789"/>
                <a:gd name="T82" fmla="*/ 0 w 492"/>
                <a:gd name="T83" fmla="*/ 1360542 h 7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2"/>
                <a:gd name="T127" fmla="*/ 0 h 789"/>
                <a:gd name="T128" fmla="*/ 492 w 492"/>
                <a:gd name="T129" fmla="*/ 789 h 78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2" h="789">
                  <a:moveTo>
                    <a:pt x="0" y="700"/>
                  </a:moveTo>
                  <a:lnTo>
                    <a:pt x="37" y="530"/>
                  </a:lnTo>
                  <a:lnTo>
                    <a:pt x="58" y="486"/>
                  </a:lnTo>
                  <a:lnTo>
                    <a:pt x="40" y="464"/>
                  </a:lnTo>
                  <a:lnTo>
                    <a:pt x="45" y="445"/>
                  </a:lnTo>
                  <a:lnTo>
                    <a:pt x="76" y="415"/>
                  </a:lnTo>
                  <a:lnTo>
                    <a:pt x="102" y="377"/>
                  </a:lnTo>
                  <a:lnTo>
                    <a:pt x="125" y="342"/>
                  </a:lnTo>
                  <a:lnTo>
                    <a:pt x="107" y="316"/>
                  </a:lnTo>
                  <a:lnTo>
                    <a:pt x="99" y="298"/>
                  </a:lnTo>
                  <a:lnTo>
                    <a:pt x="102" y="254"/>
                  </a:lnTo>
                  <a:lnTo>
                    <a:pt x="162" y="0"/>
                  </a:lnTo>
                  <a:lnTo>
                    <a:pt x="229" y="15"/>
                  </a:lnTo>
                  <a:lnTo>
                    <a:pt x="207" y="114"/>
                  </a:lnTo>
                  <a:lnTo>
                    <a:pt x="220" y="149"/>
                  </a:lnTo>
                  <a:lnTo>
                    <a:pt x="221" y="171"/>
                  </a:lnTo>
                  <a:lnTo>
                    <a:pt x="213" y="175"/>
                  </a:lnTo>
                  <a:lnTo>
                    <a:pt x="239" y="200"/>
                  </a:lnTo>
                  <a:lnTo>
                    <a:pt x="266" y="263"/>
                  </a:lnTo>
                  <a:lnTo>
                    <a:pt x="273" y="260"/>
                  </a:lnTo>
                  <a:lnTo>
                    <a:pt x="274" y="269"/>
                  </a:lnTo>
                  <a:lnTo>
                    <a:pt x="288" y="272"/>
                  </a:lnTo>
                  <a:lnTo>
                    <a:pt x="297" y="273"/>
                  </a:lnTo>
                  <a:lnTo>
                    <a:pt x="273" y="320"/>
                  </a:lnTo>
                  <a:lnTo>
                    <a:pt x="276" y="350"/>
                  </a:lnTo>
                  <a:lnTo>
                    <a:pt x="260" y="380"/>
                  </a:lnTo>
                  <a:lnTo>
                    <a:pt x="270" y="393"/>
                  </a:lnTo>
                  <a:lnTo>
                    <a:pt x="304" y="374"/>
                  </a:lnTo>
                  <a:lnTo>
                    <a:pt x="329" y="474"/>
                  </a:lnTo>
                  <a:lnTo>
                    <a:pt x="344" y="479"/>
                  </a:lnTo>
                  <a:lnTo>
                    <a:pt x="347" y="510"/>
                  </a:lnTo>
                  <a:lnTo>
                    <a:pt x="360" y="523"/>
                  </a:lnTo>
                  <a:lnTo>
                    <a:pt x="372" y="511"/>
                  </a:lnTo>
                  <a:lnTo>
                    <a:pt x="392" y="520"/>
                  </a:lnTo>
                  <a:lnTo>
                    <a:pt x="406" y="510"/>
                  </a:lnTo>
                  <a:lnTo>
                    <a:pt x="450" y="519"/>
                  </a:lnTo>
                  <a:lnTo>
                    <a:pt x="461" y="521"/>
                  </a:lnTo>
                  <a:lnTo>
                    <a:pt x="472" y="502"/>
                  </a:lnTo>
                  <a:lnTo>
                    <a:pt x="491" y="534"/>
                  </a:lnTo>
                  <a:lnTo>
                    <a:pt x="447" y="788"/>
                  </a:lnTo>
                  <a:lnTo>
                    <a:pt x="223" y="747"/>
                  </a:lnTo>
                  <a:lnTo>
                    <a:pt x="0" y="700"/>
                  </a:lnTo>
                </a:path>
              </a:pathLst>
            </a:custGeom>
            <a:noFill/>
            <a:ln w="12700" cap="rnd">
              <a:solidFill>
                <a:schemeClr val="tx1"/>
              </a:solidFill>
              <a:round/>
              <a:headEnd/>
              <a:tailEnd/>
            </a:ln>
          </p:spPr>
          <p:txBody>
            <a:bodyPr/>
            <a:lstStyle/>
            <a:p>
              <a:endParaRPr lang="en-US"/>
            </a:p>
          </p:txBody>
        </p:sp>
        <p:sp>
          <p:nvSpPr>
            <p:cNvPr id="19516" name="Freeform 60"/>
            <p:cNvSpPr>
              <a:spLocks/>
            </p:cNvSpPr>
            <p:nvPr/>
          </p:nvSpPr>
          <p:spPr bwMode="auto">
            <a:xfrm>
              <a:off x="2034220" y="1288814"/>
              <a:ext cx="1582723" cy="1032912"/>
            </a:xfrm>
            <a:custGeom>
              <a:avLst/>
              <a:gdLst/>
              <a:ahLst/>
              <a:cxnLst>
                <a:cxn ang="0">
                  <a:pos x="0" y="99"/>
                </a:cxn>
                <a:cxn ang="0">
                  <a:pos x="13" y="134"/>
                </a:cxn>
                <a:cxn ang="0">
                  <a:pos x="14" y="156"/>
                </a:cxn>
                <a:cxn ang="0">
                  <a:pos x="6" y="160"/>
                </a:cxn>
                <a:cxn ang="0">
                  <a:pos x="32" y="185"/>
                </a:cxn>
                <a:cxn ang="0">
                  <a:pos x="59" y="248"/>
                </a:cxn>
                <a:cxn ang="0">
                  <a:pos x="66" y="245"/>
                </a:cxn>
                <a:cxn ang="0">
                  <a:pos x="67" y="254"/>
                </a:cxn>
                <a:cxn ang="0">
                  <a:pos x="81" y="257"/>
                </a:cxn>
                <a:cxn ang="0">
                  <a:pos x="90" y="258"/>
                </a:cxn>
                <a:cxn ang="0">
                  <a:pos x="66" y="305"/>
                </a:cxn>
                <a:cxn ang="0">
                  <a:pos x="69" y="335"/>
                </a:cxn>
                <a:cxn ang="0">
                  <a:pos x="53" y="365"/>
                </a:cxn>
                <a:cxn ang="0">
                  <a:pos x="63" y="378"/>
                </a:cxn>
                <a:cxn ang="0">
                  <a:pos x="97" y="359"/>
                </a:cxn>
                <a:cxn ang="0">
                  <a:pos x="122" y="459"/>
                </a:cxn>
                <a:cxn ang="0">
                  <a:pos x="137" y="464"/>
                </a:cxn>
                <a:cxn ang="0">
                  <a:pos x="140" y="495"/>
                </a:cxn>
                <a:cxn ang="0">
                  <a:pos x="153" y="508"/>
                </a:cxn>
                <a:cxn ang="0">
                  <a:pos x="165" y="496"/>
                </a:cxn>
                <a:cxn ang="0">
                  <a:pos x="185" y="505"/>
                </a:cxn>
                <a:cxn ang="0">
                  <a:pos x="199" y="495"/>
                </a:cxn>
                <a:cxn ang="0">
                  <a:pos x="243" y="504"/>
                </a:cxn>
                <a:cxn ang="0">
                  <a:pos x="254" y="506"/>
                </a:cxn>
                <a:cxn ang="0">
                  <a:pos x="265" y="487"/>
                </a:cxn>
                <a:cxn ang="0">
                  <a:pos x="284" y="519"/>
                </a:cxn>
                <a:cxn ang="0">
                  <a:pos x="294" y="468"/>
                </a:cxn>
                <a:cxn ang="0">
                  <a:pos x="521" y="501"/>
                </a:cxn>
                <a:cxn ang="0">
                  <a:pos x="803" y="531"/>
                </a:cxn>
                <a:cxn ang="0">
                  <a:pos x="811" y="435"/>
                </a:cxn>
                <a:cxn ang="0">
                  <a:pos x="838" y="124"/>
                </a:cxn>
                <a:cxn ang="0">
                  <a:pos x="468" y="80"/>
                </a:cxn>
                <a:cxn ang="0">
                  <a:pos x="281" y="49"/>
                </a:cxn>
                <a:cxn ang="0">
                  <a:pos x="22" y="0"/>
                </a:cxn>
                <a:cxn ang="0">
                  <a:pos x="0" y="99"/>
                </a:cxn>
              </a:cxnLst>
              <a:rect l="0" t="0" r="r" b="b"/>
              <a:pathLst>
                <a:path w="839" h="532">
                  <a:moveTo>
                    <a:pt x="0" y="99"/>
                  </a:moveTo>
                  <a:lnTo>
                    <a:pt x="13" y="134"/>
                  </a:lnTo>
                  <a:lnTo>
                    <a:pt x="14" y="156"/>
                  </a:lnTo>
                  <a:lnTo>
                    <a:pt x="6" y="160"/>
                  </a:lnTo>
                  <a:lnTo>
                    <a:pt x="32" y="185"/>
                  </a:lnTo>
                  <a:lnTo>
                    <a:pt x="59" y="248"/>
                  </a:lnTo>
                  <a:lnTo>
                    <a:pt x="66" y="245"/>
                  </a:lnTo>
                  <a:lnTo>
                    <a:pt x="67" y="254"/>
                  </a:lnTo>
                  <a:lnTo>
                    <a:pt x="81" y="257"/>
                  </a:lnTo>
                  <a:lnTo>
                    <a:pt x="90" y="258"/>
                  </a:lnTo>
                  <a:lnTo>
                    <a:pt x="66" y="305"/>
                  </a:lnTo>
                  <a:lnTo>
                    <a:pt x="69" y="335"/>
                  </a:lnTo>
                  <a:lnTo>
                    <a:pt x="53" y="365"/>
                  </a:lnTo>
                  <a:lnTo>
                    <a:pt x="63" y="378"/>
                  </a:lnTo>
                  <a:lnTo>
                    <a:pt x="97" y="359"/>
                  </a:lnTo>
                  <a:lnTo>
                    <a:pt x="122" y="459"/>
                  </a:lnTo>
                  <a:lnTo>
                    <a:pt x="137" y="464"/>
                  </a:lnTo>
                  <a:lnTo>
                    <a:pt x="140" y="495"/>
                  </a:lnTo>
                  <a:lnTo>
                    <a:pt x="153" y="508"/>
                  </a:lnTo>
                  <a:lnTo>
                    <a:pt x="165" y="496"/>
                  </a:lnTo>
                  <a:lnTo>
                    <a:pt x="185" y="505"/>
                  </a:lnTo>
                  <a:lnTo>
                    <a:pt x="199" y="495"/>
                  </a:lnTo>
                  <a:lnTo>
                    <a:pt x="243" y="504"/>
                  </a:lnTo>
                  <a:lnTo>
                    <a:pt x="254" y="506"/>
                  </a:lnTo>
                  <a:lnTo>
                    <a:pt x="265" y="487"/>
                  </a:lnTo>
                  <a:lnTo>
                    <a:pt x="284" y="519"/>
                  </a:lnTo>
                  <a:lnTo>
                    <a:pt x="294" y="468"/>
                  </a:lnTo>
                  <a:lnTo>
                    <a:pt x="521" y="501"/>
                  </a:lnTo>
                  <a:lnTo>
                    <a:pt x="803" y="531"/>
                  </a:lnTo>
                  <a:lnTo>
                    <a:pt x="811" y="435"/>
                  </a:lnTo>
                  <a:lnTo>
                    <a:pt x="838" y="124"/>
                  </a:lnTo>
                  <a:lnTo>
                    <a:pt x="468" y="80"/>
                  </a:lnTo>
                  <a:lnTo>
                    <a:pt x="281" y="49"/>
                  </a:lnTo>
                  <a:lnTo>
                    <a:pt x="22" y="0"/>
                  </a:lnTo>
                  <a:lnTo>
                    <a:pt x="0" y="99"/>
                  </a:lnTo>
                </a:path>
              </a:pathLst>
            </a:custGeom>
            <a:solidFill>
              <a:schemeClr val="accent4">
                <a:lumMod val="75000"/>
              </a:schemeClr>
            </a:solidFill>
            <a:ln w="12700" cap="rnd" cmpd="sng">
              <a:solidFill>
                <a:schemeClr val="tx1"/>
              </a:solidFill>
              <a:prstDash val="solid"/>
              <a:round/>
              <a:headEnd/>
              <a:tailEnd/>
            </a:ln>
            <a:effectLst/>
          </p:spPr>
          <p:txBody>
            <a:bodyPr/>
            <a:lstStyle/>
            <a:p>
              <a:pPr fontAlgn="auto">
                <a:spcBef>
                  <a:spcPts val="0"/>
                </a:spcBef>
                <a:spcAft>
                  <a:spcPts val="0"/>
                </a:spcAft>
                <a:defRPr/>
              </a:pPr>
              <a:endParaRPr lang="en-US">
                <a:latin typeface="+mn-lt"/>
              </a:endParaRPr>
            </a:p>
          </p:txBody>
        </p:sp>
        <p:sp>
          <p:nvSpPr>
            <p:cNvPr id="95284" name="Freeform 61"/>
            <p:cNvSpPr>
              <a:spLocks/>
            </p:cNvSpPr>
            <p:nvPr/>
          </p:nvSpPr>
          <p:spPr bwMode="auto">
            <a:xfrm>
              <a:off x="1079500" y="2511425"/>
              <a:ext cx="987425" cy="1565275"/>
            </a:xfrm>
            <a:custGeom>
              <a:avLst/>
              <a:gdLst>
                <a:gd name="T0" fmla="*/ 0 w 524"/>
                <a:gd name="T1" fmla="*/ 573610 h 805"/>
                <a:gd name="T2" fmla="*/ 45226 w 524"/>
                <a:gd name="T3" fmla="*/ 664999 h 805"/>
                <a:gd name="T4" fmla="*/ 627505 w 524"/>
                <a:gd name="T5" fmla="*/ 1563331 h 805"/>
                <a:gd name="T6" fmla="*/ 646349 w 524"/>
                <a:gd name="T7" fmla="*/ 1353331 h 805"/>
                <a:gd name="T8" fmla="*/ 684037 w 524"/>
                <a:gd name="T9" fmla="*/ 1339720 h 805"/>
                <a:gd name="T10" fmla="*/ 740569 w 524"/>
                <a:gd name="T11" fmla="*/ 1376664 h 805"/>
                <a:gd name="T12" fmla="*/ 795216 w 524"/>
                <a:gd name="T13" fmla="*/ 1189998 h 805"/>
                <a:gd name="T14" fmla="*/ 985541 w 524"/>
                <a:gd name="T15" fmla="*/ 200277 h 805"/>
                <a:gd name="T16" fmla="*/ 565320 w 524"/>
                <a:gd name="T17" fmla="*/ 108889 h 805"/>
                <a:gd name="T18" fmla="*/ 145099 w 524"/>
                <a:gd name="T19" fmla="*/ 0 h 805"/>
                <a:gd name="T20" fmla="*/ 0 w 524"/>
                <a:gd name="T21" fmla="*/ 573610 h 8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4"/>
                <a:gd name="T34" fmla="*/ 0 h 805"/>
                <a:gd name="T35" fmla="*/ 524 w 524"/>
                <a:gd name="T36" fmla="*/ 805 h 8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4" h="805">
                  <a:moveTo>
                    <a:pt x="0" y="295"/>
                  </a:moveTo>
                  <a:lnTo>
                    <a:pt x="24" y="342"/>
                  </a:lnTo>
                  <a:lnTo>
                    <a:pt x="333" y="804"/>
                  </a:lnTo>
                  <a:lnTo>
                    <a:pt x="343" y="696"/>
                  </a:lnTo>
                  <a:lnTo>
                    <a:pt x="363" y="689"/>
                  </a:lnTo>
                  <a:lnTo>
                    <a:pt x="393" y="708"/>
                  </a:lnTo>
                  <a:lnTo>
                    <a:pt x="422" y="612"/>
                  </a:lnTo>
                  <a:lnTo>
                    <a:pt x="523" y="103"/>
                  </a:lnTo>
                  <a:lnTo>
                    <a:pt x="300" y="56"/>
                  </a:lnTo>
                  <a:lnTo>
                    <a:pt x="77" y="0"/>
                  </a:lnTo>
                  <a:lnTo>
                    <a:pt x="0" y="295"/>
                  </a:lnTo>
                </a:path>
              </a:pathLst>
            </a:custGeom>
            <a:noFill/>
            <a:ln w="12700" cap="rnd">
              <a:solidFill>
                <a:schemeClr val="tx1"/>
              </a:solidFill>
              <a:round/>
              <a:headEnd/>
              <a:tailEnd/>
            </a:ln>
          </p:spPr>
          <p:txBody>
            <a:bodyPr/>
            <a:lstStyle/>
            <a:p>
              <a:endParaRPr lang="en-US"/>
            </a:p>
          </p:txBody>
        </p:sp>
        <p:sp>
          <p:nvSpPr>
            <p:cNvPr id="95285" name="Freeform 62"/>
            <p:cNvSpPr>
              <a:spLocks/>
            </p:cNvSpPr>
            <p:nvPr/>
          </p:nvSpPr>
          <p:spPr bwMode="auto">
            <a:xfrm>
              <a:off x="2478088" y="3835400"/>
              <a:ext cx="1092200" cy="1144588"/>
            </a:xfrm>
            <a:custGeom>
              <a:avLst/>
              <a:gdLst>
                <a:gd name="T0" fmla="*/ 0 w 579"/>
                <a:gd name="T1" fmla="*/ 1123212 h 589"/>
                <a:gd name="T2" fmla="*/ 135818 w 579"/>
                <a:gd name="T3" fmla="*/ 1142645 h 589"/>
                <a:gd name="T4" fmla="*/ 150908 w 579"/>
                <a:gd name="T5" fmla="*/ 1055197 h 589"/>
                <a:gd name="T6" fmla="*/ 424430 w 579"/>
                <a:gd name="T7" fmla="*/ 1092120 h 589"/>
                <a:gd name="T8" fmla="*/ 413112 w 579"/>
                <a:gd name="T9" fmla="*/ 1051311 h 589"/>
                <a:gd name="T10" fmla="*/ 454612 w 579"/>
                <a:gd name="T11" fmla="*/ 1051311 h 589"/>
                <a:gd name="T12" fmla="*/ 1001655 w 579"/>
                <a:gd name="T13" fmla="*/ 1105723 h 589"/>
                <a:gd name="T14" fmla="*/ 1082768 w 579"/>
                <a:gd name="T15" fmla="*/ 209873 h 589"/>
                <a:gd name="T16" fmla="*/ 1090314 w 579"/>
                <a:gd name="T17" fmla="*/ 104937 h 589"/>
                <a:gd name="T18" fmla="*/ 626270 w 579"/>
                <a:gd name="T19" fmla="*/ 60241 h 589"/>
                <a:gd name="T20" fmla="*/ 160340 w 579"/>
                <a:gd name="T21" fmla="*/ 0 h 589"/>
                <a:gd name="T22" fmla="*/ 0 w 579"/>
                <a:gd name="T23" fmla="*/ 1123212 h 5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9"/>
                <a:gd name="T37" fmla="*/ 0 h 589"/>
                <a:gd name="T38" fmla="*/ 579 w 579"/>
                <a:gd name="T39" fmla="*/ 589 h 5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9" h="589">
                  <a:moveTo>
                    <a:pt x="0" y="578"/>
                  </a:moveTo>
                  <a:lnTo>
                    <a:pt x="72" y="588"/>
                  </a:lnTo>
                  <a:lnTo>
                    <a:pt x="80" y="543"/>
                  </a:lnTo>
                  <a:lnTo>
                    <a:pt x="225" y="562"/>
                  </a:lnTo>
                  <a:lnTo>
                    <a:pt x="219" y="541"/>
                  </a:lnTo>
                  <a:lnTo>
                    <a:pt x="241" y="541"/>
                  </a:lnTo>
                  <a:lnTo>
                    <a:pt x="531" y="569"/>
                  </a:lnTo>
                  <a:lnTo>
                    <a:pt x="574" y="108"/>
                  </a:lnTo>
                  <a:lnTo>
                    <a:pt x="578" y="54"/>
                  </a:lnTo>
                  <a:lnTo>
                    <a:pt x="332" y="31"/>
                  </a:lnTo>
                  <a:lnTo>
                    <a:pt x="85" y="0"/>
                  </a:lnTo>
                  <a:lnTo>
                    <a:pt x="0" y="578"/>
                  </a:lnTo>
                </a:path>
              </a:pathLst>
            </a:custGeom>
            <a:noFill/>
            <a:ln w="12700" cap="rnd">
              <a:solidFill>
                <a:schemeClr val="tx1"/>
              </a:solidFill>
              <a:round/>
              <a:headEnd/>
              <a:tailEnd/>
            </a:ln>
          </p:spPr>
          <p:txBody>
            <a:bodyPr/>
            <a:lstStyle/>
            <a:p>
              <a:endParaRPr lang="en-US"/>
            </a:p>
          </p:txBody>
        </p:sp>
        <p:sp>
          <p:nvSpPr>
            <p:cNvPr id="17461" name="Freeform 63"/>
            <p:cNvSpPr>
              <a:spLocks/>
            </p:cNvSpPr>
            <p:nvPr/>
          </p:nvSpPr>
          <p:spPr bwMode="auto">
            <a:xfrm>
              <a:off x="645222" y="1535953"/>
              <a:ext cx="1237894" cy="1085719"/>
            </a:xfrm>
            <a:custGeom>
              <a:avLst/>
              <a:gdLst>
                <a:gd name="T0" fmla="*/ 0 w 657"/>
                <a:gd name="T1" fmla="*/ 414 h 558"/>
                <a:gd name="T2" fmla="*/ 12 w 657"/>
                <a:gd name="T3" fmla="*/ 314 h 558"/>
                <a:gd name="T4" fmla="*/ 62 w 657"/>
                <a:gd name="T5" fmla="*/ 234 h 558"/>
                <a:gd name="T6" fmla="*/ 142 w 657"/>
                <a:gd name="T7" fmla="*/ 0 h 558"/>
                <a:gd name="T8" fmla="*/ 183 w 657"/>
                <a:gd name="T9" fmla="*/ 14 h 558"/>
                <a:gd name="T10" fmla="*/ 185 w 657"/>
                <a:gd name="T11" fmla="*/ 24 h 558"/>
                <a:gd name="T12" fmla="*/ 197 w 657"/>
                <a:gd name="T13" fmla="*/ 25 h 558"/>
                <a:gd name="T14" fmla="*/ 216 w 657"/>
                <a:gd name="T15" fmla="*/ 65 h 558"/>
                <a:gd name="T16" fmla="*/ 212 w 657"/>
                <a:gd name="T17" fmla="*/ 79 h 558"/>
                <a:gd name="T18" fmla="*/ 244 w 657"/>
                <a:gd name="T19" fmla="*/ 104 h 558"/>
                <a:gd name="T20" fmla="*/ 301 w 657"/>
                <a:gd name="T21" fmla="*/ 103 h 558"/>
                <a:gd name="T22" fmla="*/ 342 w 657"/>
                <a:gd name="T23" fmla="*/ 123 h 558"/>
                <a:gd name="T24" fmla="*/ 362 w 657"/>
                <a:gd name="T25" fmla="*/ 119 h 558"/>
                <a:gd name="T26" fmla="*/ 488 w 657"/>
                <a:gd name="T27" fmla="*/ 123 h 558"/>
                <a:gd name="T28" fmla="*/ 630 w 657"/>
                <a:gd name="T29" fmla="*/ 155 h 558"/>
                <a:gd name="T30" fmla="*/ 638 w 657"/>
                <a:gd name="T31" fmla="*/ 173 h 558"/>
                <a:gd name="T32" fmla="*/ 656 w 657"/>
                <a:gd name="T33" fmla="*/ 199 h 558"/>
                <a:gd name="T34" fmla="*/ 633 w 657"/>
                <a:gd name="T35" fmla="*/ 234 h 558"/>
                <a:gd name="T36" fmla="*/ 607 w 657"/>
                <a:gd name="T37" fmla="*/ 272 h 558"/>
                <a:gd name="T38" fmla="*/ 576 w 657"/>
                <a:gd name="T39" fmla="*/ 302 h 558"/>
                <a:gd name="T40" fmla="*/ 571 w 657"/>
                <a:gd name="T41" fmla="*/ 321 h 558"/>
                <a:gd name="T42" fmla="*/ 589 w 657"/>
                <a:gd name="T43" fmla="*/ 343 h 558"/>
                <a:gd name="T44" fmla="*/ 568 w 657"/>
                <a:gd name="T45" fmla="*/ 387 h 558"/>
                <a:gd name="T46" fmla="*/ 531 w 657"/>
                <a:gd name="T47" fmla="*/ 557 h 558"/>
                <a:gd name="T48" fmla="*/ 308 w 657"/>
                <a:gd name="T49" fmla="*/ 501 h 558"/>
                <a:gd name="T50" fmla="*/ 0 w 657"/>
                <a:gd name="T51" fmla="*/ 414 h 5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7"/>
                <a:gd name="T79" fmla="*/ 0 h 558"/>
                <a:gd name="T80" fmla="*/ 657 w 657"/>
                <a:gd name="T81" fmla="*/ 558 h 5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7" h="558">
                  <a:moveTo>
                    <a:pt x="0" y="414"/>
                  </a:moveTo>
                  <a:lnTo>
                    <a:pt x="12" y="314"/>
                  </a:lnTo>
                  <a:lnTo>
                    <a:pt x="62" y="234"/>
                  </a:lnTo>
                  <a:lnTo>
                    <a:pt x="142" y="0"/>
                  </a:lnTo>
                  <a:lnTo>
                    <a:pt x="183" y="14"/>
                  </a:lnTo>
                  <a:lnTo>
                    <a:pt x="185" y="24"/>
                  </a:lnTo>
                  <a:lnTo>
                    <a:pt x="197" y="25"/>
                  </a:lnTo>
                  <a:lnTo>
                    <a:pt x="216" y="65"/>
                  </a:lnTo>
                  <a:lnTo>
                    <a:pt x="212" y="79"/>
                  </a:lnTo>
                  <a:lnTo>
                    <a:pt x="244" y="104"/>
                  </a:lnTo>
                  <a:lnTo>
                    <a:pt x="301" y="103"/>
                  </a:lnTo>
                  <a:lnTo>
                    <a:pt x="342" y="123"/>
                  </a:lnTo>
                  <a:lnTo>
                    <a:pt x="362" y="119"/>
                  </a:lnTo>
                  <a:lnTo>
                    <a:pt x="488" y="123"/>
                  </a:lnTo>
                  <a:lnTo>
                    <a:pt x="630" y="155"/>
                  </a:lnTo>
                  <a:lnTo>
                    <a:pt x="638" y="173"/>
                  </a:lnTo>
                  <a:lnTo>
                    <a:pt x="656" y="199"/>
                  </a:lnTo>
                  <a:lnTo>
                    <a:pt x="633" y="234"/>
                  </a:lnTo>
                  <a:lnTo>
                    <a:pt x="607" y="272"/>
                  </a:lnTo>
                  <a:lnTo>
                    <a:pt x="576" y="302"/>
                  </a:lnTo>
                  <a:lnTo>
                    <a:pt x="571" y="321"/>
                  </a:lnTo>
                  <a:lnTo>
                    <a:pt x="589" y="343"/>
                  </a:lnTo>
                  <a:lnTo>
                    <a:pt x="568" y="387"/>
                  </a:lnTo>
                  <a:lnTo>
                    <a:pt x="531" y="557"/>
                  </a:lnTo>
                  <a:lnTo>
                    <a:pt x="308" y="501"/>
                  </a:lnTo>
                  <a:lnTo>
                    <a:pt x="0" y="414"/>
                  </a:lnTo>
                </a:path>
              </a:pathLst>
            </a:custGeom>
            <a:solidFill>
              <a:schemeClr val="accent4">
                <a:lumMod val="75000"/>
              </a:schemeClr>
            </a:solidFill>
            <a:ln w="12700" cap="rnd">
              <a:solidFill>
                <a:schemeClr val="tx1"/>
              </a:solidFill>
              <a:round/>
              <a:headEnd/>
              <a:tailEnd/>
            </a:ln>
          </p:spPr>
          <p:txBody>
            <a:bodyPr/>
            <a:lstStyle/>
            <a:p>
              <a:pPr fontAlgn="auto">
                <a:spcBef>
                  <a:spcPts val="0"/>
                </a:spcBef>
                <a:spcAft>
                  <a:spcPts val="0"/>
                </a:spcAft>
                <a:defRPr/>
              </a:pPr>
              <a:endParaRPr lang="en-US">
                <a:latin typeface="+mn-lt"/>
              </a:endParaRPr>
            </a:p>
          </p:txBody>
        </p:sp>
        <p:sp>
          <p:nvSpPr>
            <p:cNvPr id="95287" name="Freeform 64"/>
            <p:cNvSpPr>
              <a:spLocks/>
            </p:cNvSpPr>
            <p:nvPr/>
          </p:nvSpPr>
          <p:spPr bwMode="auto">
            <a:xfrm>
              <a:off x="1874838" y="2711450"/>
              <a:ext cx="874712" cy="1125538"/>
            </a:xfrm>
            <a:custGeom>
              <a:avLst/>
              <a:gdLst>
                <a:gd name="T0" fmla="*/ 0 w 464"/>
                <a:gd name="T1" fmla="*/ 989462 h 579"/>
                <a:gd name="T2" fmla="*/ 190401 w 464"/>
                <a:gd name="T3" fmla="*/ 0 h 579"/>
                <a:gd name="T4" fmla="*/ 612675 w 464"/>
                <a:gd name="T5" fmla="*/ 79701 h 579"/>
                <a:gd name="T6" fmla="*/ 584398 w 464"/>
                <a:gd name="T7" fmla="*/ 277983 h 579"/>
                <a:gd name="T8" fmla="*/ 872827 w 464"/>
                <a:gd name="T9" fmla="*/ 324637 h 579"/>
                <a:gd name="T10" fmla="*/ 763488 w 464"/>
                <a:gd name="T11" fmla="*/ 1123594 h 579"/>
                <a:gd name="T12" fmla="*/ 0 w 464"/>
                <a:gd name="T13" fmla="*/ 989462 h 579"/>
                <a:gd name="T14" fmla="*/ 0 60000 65536"/>
                <a:gd name="T15" fmla="*/ 0 60000 65536"/>
                <a:gd name="T16" fmla="*/ 0 60000 65536"/>
                <a:gd name="T17" fmla="*/ 0 60000 65536"/>
                <a:gd name="T18" fmla="*/ 0 60000 65536"/>
                <a:gd name="T19" fmla="*/ 0 60000 65536"/>
                <a:gd name="T20" fmla="*/ 0 60000 65536"/>
                <a:gd name="T21" fmla="*/ 0 w 464"/>
                <a:gd name="T22" fmla="*/ 0 h 579"/>
                <a:gd name="T23" fmla="*/ 464 w 464"/>
                <a:gd name="T24" fmla="*/ 579 h 5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4" h="579">
                  <a:moveTo>
                    <a:pt x="0" y="509"/>
                  </a:moveTo>
                  <a:lnTo>
                    <a:pt x="101" y="0"/>
                  </a:lnTo>
                  <a:lnTo>
                    <a:pt x="325" y="41"/>
                  </a:lnTo>
                  <a:lnTo>
                    <a:pt x="310" y="143"/>
                  </a:lnTo>
                  <a:lnTo>
                    <a:pt x="463" y="167"/>
                  </a:lnTo>
                  <a:lnTo>
                    <a:pt x="405" y="578"/>
                  </a:lnTo>
                  <a:lnTo>
                    <a:pt x="0" y="509"/>
                  </a:lnTo>
                </a:path>
              </a:pathLst>
            </a:custGeom>
            <a:noFill/>
            <a:ln w="12700" cap="rnd">
              <a:solidFill>
                <a:schemeClr val="tx1"/>
              </a:solidFill>
              <a:round/>
              <a:headEnd/>
              <a:tailEnd/>
            </a:ln>
          </p:spPr>
          <p:txBody>
            <a:bodyPr/>
            <a:lstStyle/>
            <a:p>
              <a:endParaRPr lang="en-US"/>
            </a:p>
          </p:txBody>
        </p:sp>
        <p:sp>
          <p:nvSpPr>
            <p:cNvPr id="95288" name="Freeform 65"/>
            <p:cNvSpPr>
              <a:spLocks/>
            </p:cNvSpPr>
            <p:nvPr/>
          </p:nvSpPr>
          <p:spPr bwMode="auto">
            <a:xfrm>
              <a:off x="2459038" y="2198688"/>
              <a:ext cx="1092200" cy="925512"/>
            </a:xfrm>
            <a:custGeom>
              <a:avLst/>
              <a:gdLst>
                <a:gd name="T0" fmla="*/ 0 w 579"/>
                <a:gd name="T1" fmla="*/ 791352 h 476"/>
                <a:gd name="T2" fmla="*/ 28295 w 579"/>
                <a:gd name="T3" fmla="*/ 593028 h 476"/>
                <a:gd name="T4" fmla="*/ 111295 w 579"/>
                <a:gd name="T5" fmla="*/ 99162 h 476"/>
                <a:gd name="T6" fmla="*/ 130159 w 579"/>
                <a:gd name="T7" fmla="*/ 0 h 476"/>
                <a:gd name="T8" fmla="*/ 558361 w 579"/>
                <a:gd name="T9" fmla="*/ 64164 h 476"/>
                <a:gd name="T10" fmla="*/ 1090314 w 579"/>
                <a:gd name="T11" fmla="*/ 122494 h 476"/>
                <a:gd name="T12" fmla="*/ 1050700 w 579"/>
                <a:gd name="T13" fmla="*/ 523031 h 476"/>
                <a:gd name="T14" fmla="*/ 1016746 w 579"/>
                <a:gd name="T15" fmla="*/ 923568 h 476"/>
                <a:gd name="T16" fmla="*/ 288612 w 579"/>
                <a:gd name="T17" fmla="*/ 838016 h 476"/>
                <a:gd name="T18" fmla="*/ 0 w 579"/>
                <a:gd name="T19" fmla="*/ 791352 h 4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9"/>
                <a:gd name="T31" fmla="*/ 0 h 476"/>
                <a:gd name="T32" fmla="*/ 579 w 579"/>
                <a:gd name="T33" fmla="*/ 476 h 4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9" h="476">
                  <a:moveTo>
                    <a:pt x="0" y="407"/>
                  </a:moveTo>
                  <a:lnTo>
                    <a:pt x="15" y="305"/>
                  </a:lnTo>
                  <a:lnTo>
                    <a:pt x="59" y="51"/>
                  </a:lnTo>
                  <a:lnTo>
                    <a:pt x="69" y="0"/>
                  </a:lnTo>
                  <a:lnTo>
                    <a:pt x="296" y="33"/>
                  </a:lnTo>
                  <a:lnTo>
                    <a:pt x="578" y="63"/>
                  </a:lnTo>
                  <a:lnTo>
                    <a:pt x="557" y="269"/>
                  </a:lnTo>
                  <a:lnTo>
                    <a:pt x="539" y="475"/>
                  </a:lnTo>
                  <a:lnTo>
                    <a:pt x="153" y="431"/>
                  </a:lnTo>
                  <a:lnTo>
                    <a:pt x="0" y="407"/>
                  </a:lnTo>
                </a:path>
              </a:pathLst>
            </a:custGeom>
            <a:noFill/>
            <a:ln w="12700" cap="rnd">
              <a:solidFill>
                <a:schemeClr val="tx1"/>
              </a:solidFill>
              <a:round/>
              <a:headEnd/>
              <a:tailEnd/>
            </a:ln>
          </p:spPr>
          <p:txBody>
            <a:bodyPr/>
            <a:lstStyle/>
            <a:p>
              <a:endParaRPr lang="en-US"/>
            </a:p>
          </p:txBody>
        </p:sp>
        <p:sp>
          <p:nvSpPr>
            <p:cNvPr id="66" name="Freeform 65"/>
            <p:cNvSpPr/>
            <p:nvPr/>
          </p:nvSpPr>
          <p:spPr bwMode="auto">
            <a:xfrm>
              <a:off x="3562700" y="1552851"/>
              <a:ext cx="1018986" cy="648473"/>
            </a:xfrm>
            <a:custGeom>
              <a:avLst/>
              <a:gdLst>
                <a:gd name="connsiteX0" fmla="*/ 57150 w 1019175"/>
                <a:gd name="connsiteY0" fmla="*/ 0 h 647700"/>
                <a:gd name="connsiteX1" fmla="*/ 0 w 1019175"/>
                <a:gd name="connsiteY1" fmla="*/ 590550 h 647700"/>
                <a:gd name="connsiteX2" fmla="*/ 1019175 w 1019175"/>
                <a:gd name="connsiteY2" fmla="*/ 647700 h 647700"/>
                <a:gd name="connsiteX3" fmla="*/ 990600 w 1019175"/>
                <a:gd name="connsiteY3" fmla="*/ 514350 h 647700"/>
                <a:gd name="connsiteX4" fmla="*/ 990600 w 1019175"/>
                <a:gd name="connsiteY4" fmla="*/ 323850 h 647700"/>
                <a:gd name="connsiteX5" fmla="*/ 933450 w 1019175"/>
                <a:gd name="connsiteY5" fmla="*/ 180975 h 647700"/>
                <a:gd name="connsiteX6" fmla="*/ 942975 w 1019175"/>
                <a:gd name="connsiteY6" fmla="*/ 19050 h 647700"/>
                <a:gd name="connsiteX7" fmla="*/ 57150 w 1019175"/>
                <a:gd name="connsiteY7"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647700">
                  <a:moveTo>
                    <a:pt x="57150" y="0"/>
                  </a:moveTo>
                  <a:lnTo>
                    <a:pt x="0" y="590550"/>
                  </a:lnTo>
                  <a:lnTo>
                    <a:pt x="1019175" y="647700"/>
                  </a:lnTo>
                  <a:lnTo>
                    <a:pt x="990600" y="514350"/>
                  </a:lnTo>
                  <a:lnTo>
                    <a:pt x="990600" y="323850"/>
                  </a:lnTo>
                  <a:lnTo>
                    <a:pt x="933450" y="180975"/>
                  </a:lnTo>
                  <a:lnTo>
                    <a:pt x="942975" y="19050"/>
                  </a:lnTo>
                  <a:lnTo>
                    <a:pt x="57150" y="0"/>
                  </a:lnTo>
                  <a:close/>
                </a:path>
              </a:pathLst>
            </a:custGeom>
            <a:solidFill>
              <a:schemeClr val="accent4">
                <a:lumMod val="75000"/>
              </a:schemeClr>
            </a:solidFill>
            <a:ln w="12700" cap="flat" cmpd="sng" algn="ctr">
              <a:solidFill>
                <a:schemeClr val="tx1"/>
              </a:solidFill>
              <a:prstDash val="solid"/>
              <a:round/>
              <a:headEnd type="none" w="sm" len="sm"/>
              <a:tailEnd type="none" w="sm" len="sm"/>
            </a:ln>
            <a:effectLst/>
          </p:spPr>
          <p:txBody>
            <a:bodyPr/>
            <a:lstStyle/>
            <a:p>
              <a:pPr fontAlgn="auto">
                <a:spcBef>
                  <a:spcPts val="0"/>
                </a:spcBef>
                <a:spcAft>
                  <a:spcPts val="0"/>
                </a:spcAft>
                <a:defRPr/>
              </a:pPr>
              <a:endParaRPr lang="en-US" sz="2400">
                <a:latin typeface="Times New Roman" pitchFamily="18" charset="0"/>
              </a:endParaRPr>
            </a:p>
          </p:txBody>
        </p:sp>
        <p:sp>
          <p:nvSpPr>
            <p:cNvPr id="67" name="Freeform 66"/>
            <p:cNvSpPr/>
            <p:nvPr/>
          </p:nvSpPr>
          <p:spPr bwMode="auto">
            <a:xfrm>
              <a:off x="3504583" y="2161192"/>
              <a:ext cx="1096476" cy="735078"/>
            </a:xfrm>
            <a:custGeom>
              <a:avLst/>
              <a:gdLst>
                <a:gd name="connsiteX0" fmla="*/ 57150 w 1095375"/>
                <a:gd name="connsiteY0" fmla="*/ 0 h 733425"/>
                <a:gd name="connsiteX1" fmla="*/ 0 w 1095375"/>
                <a:gd name="connsiteY1" fmla="*/ 561975 h 733425"/>
                <a:gd name="connsiteX2" fmla="*/ 790575 w 1095375"/>
                <a:gd name="connsiteY2" fmla="*/ 619125 h 733425"/>
                <a:gd name="connsiteX3" fmla="*/ 847725 w 1095375"/>
                <a:gd name="connsiteY3" fmla="*/ 657225 h 733425"/>
                <a:gd name="connsiteX4" fmla="*/ 962025 w 1095375"/>
                <a:gd name="connsiteY4" fmla="*/ 647700 h 733425"/>
                <a:gd name="connsiteX5" fmla="*/ 1047750 w 1095375"/>
                <a:gd name="connsiteY5" fmla="*/ 666750 h 733425"/>
                <a:gd name="connsiteX6" fmla="*/ 1076325 w 1095375"/>
                <a:gd name="connsiteY6" fmla="*/ 733425 h 733425"/>
                <a:gd name="connsiteX7" fmla="*/ 1085850 w 1095375"/>
                <a:gd name="connsiteY7" fmla="*/ 590550 h 733425"/>
                <a:gd name="connsiteX8" fmla="*/ 1066800 w 1095375"/>
                <a:gd name="connsiteY8" fmla="*/ 533400 h 733425"/>
                <a:gd name="connsiteX9" fmla="*/ 1085850 w 1095375"/>
                <a:gd name="connsiteY9" fmla="*/ 504825 h 733425"/>
                <a:gd name="connsiteX10" fmla="*/ 1095375 w 1095375"/>
                <a:gd name="connsiteY10" fmla="*/ 133350 h 733425"/>
                <a:gd name="connsiteX11" fmla="*/ 1057275 w 1095375"/>
                <a:gd name="connsiteY11" fmla="*/ 95250 h 733425"/>
                <a:gd name="connsiteX12" fmla="*/ 1085850 w 1095375"/>
                <a:gd name="connsiteY12" fmla="*/ 38100 h 733425"/>
                <a:gd name="connsiteX13" fmla="*/ 57150 w 1095375"/>
                <a:gd name="connsiteY13" fmla="*/ 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5375" h="733425">
                  <a:moveTo>
                    <a:pt x="57150" y="0"/>
                  </a:moveTo>
                  <a:lnTo>
                    <a:pt x="0" y="561975"/>
                  </a:lnTo>
                  <a:lnTo>
                    <a:pt x="790575" y="619125"/>
                  </a:lnTo>
                  <a:lnTo>
                    <a:pt x="847725" y="657225"/>
                  </a:lnTo>
                  <a:lnTo>
                    <a:pt x="962025" y="647700"/>
                  </a:lnTo>
                  <a:cubicBezTo>
                    <a:pt x="1041305" y="667520"/>
                    <a:pt x="1012043" y="666750"/>
                    <a:pt x="1047750" y="666750"/>
                  </a:cubicBezTo>
                  <a:lnTo>
                    <a:pt x="1076325" y="733425"/>
                  </a:lnTo>
                  <a:lnTo>
                    <a:pt x="1085850" y="590550"/>
                  </a:lnTo>
                  <a:lnTo>
                    <a:pt x="1066800" y="533400"/>
                  </a:lnTo>
                  <a:lnTo>
                    <a:pt x="1085850" y="504825"/>
                  </a:lnTo>
                  <a:lnTo>
                    <a:pt x="1095375" y="133350"/>
                  </a:lnTo>
                  <a:lnTo>
                    <a:pt x="1057275" y="95250"/>
                  </a:lnTo>
                  <a:lnTo>
                    <a:pt x="1085850" y="38100"/>
                  </a:lnTo>
                  <a:lnTo>
                    <a:pt x="57150" y="0"/>
                  </a:lnTo>
                  <a:close/>
                </a:path>
              </a:pathLst>
            </a:custGeom>
            <a:solidFill>
              <a:schemeClr val="accent4">
                <a:lumMod val="75000"/>
              </a:schemeClr>
            </a:solidFill>
            <a:ln w="12700" cap="flat" cmpd="sng" algn="ctr">
              <a:solidFill>
                <a:schemeClr val="tx1"/>
              </a:solidFill>
              <a:prstDash val="solid"/>
              <a:round/>
              <a:headEnd type="none" w="sm" len="sm"/>
              <a:tailEnd type="none" w="sm" len="sm"/>
            </a:ln>
            <a:effectLst/>
          </p:spPr>
          <p:txBody>
            <a:bodyPr/>
            <a:lstStyle/>
            <a:p>
              <a:pPr fontAlgn="auto">
                <a:spcBef>
                  <a:spcPts val="0"/>
                </a:spcBef>
                <a:spcAft>
                  <a:spcPts val="0"/>
                </a:spcAft>
                <a:defRPr/>
              </a:pPr>
              <a:endParaRPr lang="en-US" sz="2400">
                <a:latin typeface="Times New Roman" pitchFamily="18" charset="0"/>
              </a:endParaRPr>
            </a:p>
          </p:txBody>
        </p:sp>
        <p:sp>
          <p:nvSpPr>
            <p:cNvPr id="68" name="Freeform 67"/>
            <p:cNvSpPr/>
            <p:nvPr/>
          </p:nvSpPr>
          <p:spPr bwMode="auto">
            <a:xfrm>
              <a:off x="3485211" y="2744185"/>
              <a:ext cx="1286325" cy="656923"/>
            </a:xfrm>
            <a:custGeom>
              <a:avLst/>
              <a:gdLst>
                <a:gd name="connsiteX0" fmla="*/ 28575 w 1285875"/>
                <a:gd name="connsiteY0" fmla="*/ 0 h 657225"/>
                <a:gd name="connsiteX1" fmla="*/ 0 w 1285875"/>
                <a:gd name="connsiteY1" fmla="*/ 381000 h 657225"/>
                <a:gd name="connsiteX2" fmla="*/ 285750 w 1285875"/>
                <a:gd name="connsiteY2" fmla="*/ 400050 h 657225"/>
                <a:gd name="connsiteX3" fmla="*/ 276225 w 1285875"/>
                <a:gd name="connsiteY3" fmla="*/ 619125 h 657225"/>
                <a:gd name="connsiteX4" fmla="*/ 1285875 w 1285875"/>
                <a:gd name="connsiteY4" fmla="*/ 657225 h 657225"/>
                <a:gd name="connsiteX5" fmla="*/ 1190625 w 1285875"/>
                <a:gd name="connsiteY5" fmla="*/ 476250 h 657225"/>
                <a:gd name="connsiteX6" fmla="*/ 1181100 w 1285875"/>
                <a:gd name="connsiteY6" fmla="*/ 352425 h 657225"/>
                <a:gd name="connsiteX7" fmla="*/ 1143000 w 1285875"/>
                <a:gd name="connsiteY7" fmla="*/ 295275 h 657225"/>
                <a:gd name="connsiteX8" fmla="*/ 1133475 w 1285875"/>
                <a:gd name="connsiteY8" fmla="*/ 247650 h 657225"/>
                <a:gd name="connsiteX9" fmla="*/ 1095375 w 1285875"/>
                <a:gd name="connsiteY9" fmla="*/ 123825 h 657225"/>
                <a:gd name="connsiteX10" fmla="*/ 1009650 w 1285875"/>
                <a:gd name="connsiteY10" fmla="*/ 76200 h 657225"/>
                <a:gd name="connsiteX11" fmla="*/ 866775 w 1285875"/>
                <a:gd name="connsiteY11" fmla="*/ 76200 h 657225"/>
                <a:gd name="connsiteX12" fmla="*/ 790575 w 1285875"/>
                <a:gd name="connsiteY12" fmla="*/ 47625 h 657225"/>
                <a:gd name="connsiteX13" fmla="*/ 28575 w 1285875"/>
                <a:gd name="connsiteY13"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5875" h="657225">
                  <a:moveTo>
                    <a:pt x="28575" y="0"/>
                  </a:moveTo>
                  <a:lnTo>
                    <a:pt x="0" y="381000"/>
                  </a:lnTo>
                  <a:lnTo>
                    <a:pt x="285750" y="400050"/>
                  </a:lnTo>
                  <a:lnTo>
                    <a:pt x="276225" y="619125"/>
                  </a:lnTo>
                  <a:lnTo>
                    <a:pt x="1285875" y="657225"/>
                  </a:lnTo>
                  <a:lnTo>
                    <a:pt x="1190625" y="476250"/>
                  </a:lnTo>
                  <a:lnTo>
                    <a:pt x="1181100" y="352425"/>
                  </a:lnTo>
                  <a:lnTo>
                    <a:pt x="1143000" y="295275"/>
                  </a:lnTo>
                  <a:lnTo>
                    <a:pt x="1133475" y="247650"/>
                  </a:lnTo>
                  <a:lnTo>
                    <a:pt x="1095375" y="123825"/>
                  </a:lnTo>
                  <a:lnTo>
                    <a:pt x="1009650" y="76200"/>
                  </a:lnTo>
                  <a:lnTo>
                    <a:pt x="866775" y="76200"/>
                  </a:lnTo>
                  <a:lnTo>
                    <a:pt x="790575" y="47625"/>
                  </a:lnTo>
                  <a:lnTo>
                    <a:pt x="28575" y="0"/>
                  </a:lnTo>
                  <a:close/>
                </a:path>
              </a:pathLst>
            </a:custGeom>
            <a:solidFill>
              <a:schemeClr val="accent4">
                <a:lumMod val="75000"/>
              </a:schemeClr>
            </a:solidFill>
            <a:ln w="12700" cap="flat" cmpd="sng" algn="ctr">
              <a:solidFill>
                <a:schemeClr val="tx1"/>
              </a:solidFill>
              <a:prstDash val="solid"/>
              <a:round/>
              <a:headEnd type="none" w="sm" len="sm"/>
              <a:tailEnd type="none" w="sm" len="sm"/>
            </a:ln>
            <a:effectLst/>
          </p:spPr>
          <p:txBody>
            <a:bodyPr/>
            <a:lstStyle/>
            <a:p>
              <a:pPr fontAlgn="auto">
                <a:spcBef>
                  <a:spcPts val="0"/>
                </a:spcBef>
                <a:spcAft>
                  <a:spcPts val="0"/>
                </a:spcAft>
                <a:defRPr/>
              </a:pPr>
              <a:endParaRPr lang="en-US" sz="2400">
                <a:latin typeface="Times New Roman" pitchFamily="18" charset="0"/>
              </a:endParaRPr>
            </a:p>
          </p:txBody>
        </p:sp>
        <p:sp>
          <p:nvSpPr>
            <p:cNvPr id="69" name="Freeform 68"/>
            <p:cNvSpPr/>
            <p:nvPr/>
          </p:nvSpPr>
          <p:spPr bwMode="auto">
            <a:xfrm>
              <a:off x="3713805" y="3382097"/>
              <a:ext cx="1162342" cy="608340"/>
            </a:xfrm>
            <a:custGeom>
              <a:avLst/>
              <a:gdLst>
                <a:gd name="connsiteX0" fmla="*/ 47625 w 1162050"/>
                <a:gd name="connsiteY0" fmla="*/ 0 h 609600"/>
                <a:gd name="connsiteX1" fmla="*/ 0 w 1162050"/>
                <a:gd name="connsiteY1" fmla="*/ 571500 h 609600"/>
                <a:gd name="connsiteX2" fmla="*/ 561975 w 1162050"/>
                <a:gd name="connsiteY2" fmla="*/ 609600 h 609600"/>
                <a:gd name="connsiteX3" fmla="*/ 1143000 w 1162050"/>
                <a:gd name="connsiteY3" fmla="*/ 600075 h 609600"/>
                <a:gd name="connsiteX4" fmla="*/ 1162050 w 1162050"/>
                <a:gd name="connsiteY4" fmla="*/ 180975 h 609600"/>
                <a:gd name="connsiteX5" fmla="*/ 1085850 w 1162050"/>
                <a:gd name="connsiteY5" fmla="*/ 133350 h 609600"/>
                <a:gd name="connsiteX6" fmla="*/ 1066800 w 1162050"/>
                <a:gd name="connsiteY6" fmla="*/ 95250 h 609600"/>
                <a:gd name="connsiteX7" fmla="*/ 1095375 w 1162050"/>
                <a:gd name="connsiteY7" fmla="*/ 66675 h 609600"/>
                <a:gd name="connsiteX8" fmla="*/ 1114425 w 1162050"/>
                <a:gd name="connsiteY8" fmla="*/ 38100 h 609600"/>
                <a:gd name="connsiteX9" fmla="*/ 1076325 w 1162050"/>
                <a:gd name="connsiteY9" fmla="*/ 19050 h 609600"/>
                <a:gd name="connsiteX10" fmla="*/ 47625 w 1162050"/>
                <a:gd name="connsiteY10"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609600">
                  <a:moveTo>
                    <a:pt x="47625" y="0"/>
                  </a:moveTo>
                  <a:lnTo>
                    <a:pt x="0" y="571500"/>
                  </a:lnTo>
                  <a:lnTo>
                    <a:pt x="561975" y="609600"/>
                  </a:lnTo>
                  <a:lnTo>
                    <a:pt x="1143000" y="600075"/>
                  </a:lnTo>
                  <a:lnTo>
                    <a:pt x="1162050" y="180975"/>
                  </a:lnTo>
                  <a:lnTo>
                    <a:pt x="1085850" y="133350"/>
                  </a:lnTo>
                  <a:lnTo>
                    <a:pt x="1066800" y="95250"/>
                  </a:lnTo>
                  <a:lnTo>
                    <a:pt x="1095375" y="66675"/>
                  </a:lnTo>
                  <a:lnTo>
                    <a:pt x="1114425" y="38100"/>
                  </a:lnTo>
                  <a:lnTo>
                    <a:pt x="1076325" y="19050"/>
                  </a:lnTo>
                  <a:lnTo>
                    <a:pt x="47625" y="0"/>
                  </a:lnTo>
                  <a:close/>
                </a:path>
              </a:pathLst>
            </a:custGeom>
            <a:solidFill>
              <a:schemeClr val="accent4">
                <a:lumMod val="75000"/>
              </a:schemeClr>
            </a:solidFill>
            <a:ln w="12700" cap="flat" cmpd="sng" algn="ctr">
              <a:solidFill>
                <a:schemeClr val="tx1"/>
              </a:solidFill>
              <a:prstDash val="solid"/>
              <a:round/>
              <a:headEnd type="none" w="sm" len="sm"/>
              <a:tailEnd type="none" w="sm" len="sm"/>
            </a:ln>
            <a:effectLst/>
          </p:spPr>
          <p:txBody>
            <a:bodyPr/>
            <a:lstStyle/>
            <a:p>
              <a:pPr fontAlgn="auto">
                <a:spcBef>
                  <a:spcPts val="0"/>
                </a:spcBef>
                <a:spcAft>
                  <a:spcPts val="0"/>
                </a:spcAft>
                <a:defRPr/>
              </a:pPr>
              <a:endParaRPr lang="en-US" sz="2400">
                <a:latin typeface="Times New Roman" pitchFamily="18" charset="0"/>
              </a:endParaRPr>
            </a:p>
          </p:txBody>
        </p:sp>
        <p:sp>
          <p:nvSpPr>
            <p:cNvPr id="70" name="Freeform 69"/>
            <p:cNvSpPr/>
            <p:nvPr/>
          </p:nvSpPr>
          <p:spPr bwMode="auto">
            <a:xfrm>
              <a:off x="3562700" y="3952416"/>
              <a:ext cx="1342504" cy="713955"/>
            </a:xfrm>
            <a:custGeom>
              <a:avLst/>
              <a:gdLst>
                <a:gd name="connsiteX0" fmla="*/ 0 w 1343025"/>
                <a:gd name="connsiteY0" fmla="*/ 0 h 714375"/>
                <a:gd name="connsiteX1" fmla="*/ 9525 w 1343025"/>
                <a:gd name="connsiteY1" fmla="*/ 95250 h 714375"/>
                <a:gd name="connsiteX2" fmla="*/ 476250 w 1343025"/>
                <a:gd name="connsiteY2" fmla="*/ 133350 h 714375"/>
                <a:gd name="connsiteX3" fmla="*/ 447675 w 1343025"/>
                <a:gd name="connsiteY3" fmla="*/ 514350 h 714375"/>
                <a:gd name="connsiteX4" fmla="*/ 476250 w 1343025"/>
                <a:gd name="connsiteY4" fmla="*/ 552450 h 714375"/>
                <a:gd name="connsiteX5" fmla="*/ 523875 w 1343025"/>
                <a:gd name="connsiteY5" fmla="*/ 552450 h 714375"/>
                <a:gd name="connsiteX6" fmla="*/ 552450 w 1343025"/>
                <a:gd name="connsiteY6" fmla="*/ 533400 h 714375"/>
                <a:gd name="connsiteX7" fmla="*/ 552450 w 1343025"/>
                <a:gd name="connsiteY7" fmla="*/ 533400 h 714375"/>
                <a:gd name="connsiteX8" fmla="*/ 581025 w 1343025"/>
                <a:gd name="connsiteY8" fmla="*/ 600075 h 714375"/>
                <a:gd name="connsiteX9" fmla="*/ 628650 w 1343025"/>
                <a:gd name="connsiteY9" fmla="*/ 590550 h 714375"/>
                <a:gd name="connsiteX10" fmla="*/ 676275 w 1343025"/>
                <a:gd name="connsiteY10" fmla="*/ 590550 h 714375"/>
                <a:gd name="connsiteX11" fmla="*/ 685800 w 1343025"/>
                <a:gd name="connsiteY11" fmla="*/ 609600 h 714375"/>
                <a:gd name="connsiteX12" fmla="*/ 695325 w 1343025"/>
                <a:gd name="connsiteY12" fmla="*/ 619125 h 714375"/>
                <a:gd name="connsiteX13" fmla="*/ 742950 w 1343025"/>
                <a:gd name="connsiteY13" fmla="*/ 600075 h 714375"/>
                <a:gd name="connsiteX14" fmla="*/ 771525 w 1343025"/>
                <a:gd name="connsiteY14" fmla="*/ 657225 h 714375"/>
                <a:gd name="connsiteX15" fmla="*/ 809625 w 1343025"/>
                <a:gd name="connsiteY15" fmla="*/ 628650 h 714375"/>
                <a:gd name="connsiteX16" fmla="*/ 847725 w 1343025"/>
                <a:gd name="connsiteY16" fmla="*/ 685800 h 714375"/>
                <a:gd name="connsiteX17" fmla="*/ 866775 w 1343025"/>
                <a:gd name="connsiteY17" fmla="*/ 647700 h 714375"/>
                <a:gd name="connsiteX18" fmla="*/ 895350 w 1343025"/>
                <a:gd name="connsiteY18" fmla="*/ 695325 h 714375"/>
                <a:gd name="connsiteX19" fmla="*/ 923925 w 1343025"/>
                <a:gd name="connsiteY19" fmla="*/ 647700 h 714375"/>
                <a:gd name="connsiteX20" fmla="*/ 981075 w 1343025"/>
                <a:gd name="connsiteY20" fmla="*/ 666750 h 714375"/>
                <a:gd name="connsiteX21" fmla="*/ 990600 w 1343025"/>
                <a:gd name="connsiteY21" fmla="*/ 666750 h 714375"/>
                <a:gd name="connsiteX22" fmla="*/ 1047750 w 1343025"/>
                <a:gd name="connsiteY22" fmla="*/ 695325 h 714375"/>
                <a:gd name="connsiteX23" fmla="*/ 1171575 w 1343025"/>
                <a:gd name="connsiteY23" fmla="*/ 666750 h 714375"/>
                <a:gd name="connsiteX24" fmla="*/ 1228725 w 1343025"/>
                <a:gd name="connsiteY24" fmla="*/ 647700 h 714375"/>
                <a:gd name="connsiteX25" fmla="*/ 1323975 w 1343025"/>
                <a:gd name="connsiteY25" fmla="*/ 704850 h 714375"/>
                <a:gd name="connsiteX26" fmla="*/ 1333500 w 1343025"/>
                <a:gd name="connsiteY26" fmla="*/ 714375 h 714375"/>
                <a:gd name="connsiteX27" fmla="*/ 1343025 w 1343025"/>
                <a:gd name="connsiteY27" fmla="*/ 314325 h 714375"/>
                <a:gd name="connsiteX28" fmla="*/ 1295400 w 1343025"/>
                <a:gd name="connsiteY28" fmla="*/ 161925 h 714375"/>
                <a:gd name="connsiteX29" fmla="*/ 1285875 w 1343025"/>
                <a:gd name="connsiteY29" fmla="*/ 38100 h 714375"/>
                <a:gd name="connsiteX30" fmla="*/ 781050 w 1343025"/>
                <a:gd name="connsiteY30" fmla="*/ 47625 h 714375"/>
                <a:gd name="connsiteX31" fmla="*/ 266700 w 1343025"/>
                <a:gd name="connsiteY31" fmla="*/ 9525 h 714375"/>
                <a:gd name="connsiteX32" fmla="*/ 0 w 1343025"/>
                <a:gd name="connsiteY32"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3025" h="714375">
                  <a:moveTo>
                    <a:pt x="0" y="0"/>
                  </a:moveTo>
                  <a:lnTo>
                    <a:pt x="9525" y="95250"/>
                  </a:lnTo>
                  <a:lnTo>
                    <a:pt x="476250" y="133350"/>
                  </a:lnTo>
                  <a:lnTo>
                    <a:pt x="447675" y="514350"/>
                  </a:lnTo>
                  <a:lnTo>
                    <a:pt x="476250" y="552450"/>
                  </a:lnTo>
                  <a:lnTo>
                    <a:pt x="523875" y="552450"/>
                  </a:lnTo>
                  <a:lnTo>
                    <a:pt x="552450" y="533400"/>
                  </a:lnTo>
                  <a:lnTo>
                    <a:pt x="552450" y="533400"/>
                  </a:lnTo>
                  <a:lnTo>
                    <a:pt x="581025" y="600075"/>
                  </a:lnTo>
                  <a:lnTo>
                    <a:pt x="628650" y="590550"/>
                  </a:lnTo>
                  <a:lnTo>
                    <a:pt x="676275" y="590550"/>
                  </a:lnTo>
                  <a:lnTo>
                    <a:pt x="685800" y="609600"/>
                  </a:lnTo>
                  <a:lnTo>
                    <a:pt x="695325" y="619125"/>
                  </a:lnTo>
                  <a:lnTo>
                    <a:pt x="742950" y="600075"/>
                  </a:lnTo>
                  <a:lnTo>
                    <a:pt x="771525" y="657225"/>
                  </a:lnTo>
                  <a:lnTo>
                    <a:pt x="809625" y="628650"/>
                  </a:lnTo>
                  <a:lnTo>
                    <a:pt x="847725" y="685800"/>
                  </a:lnTo>
                  <a:lnTo>
                    <a:pt x="866775" y="647700"/>
                  </a:lnTo>
                  <a:lnTo>
                    <a:pt x="895350" y="695325"/>
                  </a:lnTo>
                  <a:lnTo>
                    <a:pt x="923925" y="647700"/>
                  </a:lnTo>
                  <a:lnTo>
                    <a:pt x="981075" y="666750"/>
                  </a:lnTo>
                  <a:lnTo>
                    <a:pt x="990600" y="666750"/>
                  </a:lnTo>
                  <a:lnTo>
                    <a:pt x="1047750" y="695325"/>
                  </a:lnTo>
                  <a:lnTo>
                    <a:pt x="1171575" y="666750"/>
                  </a:lnTo>
                  <a:lnTo>
                    <a:pt x="1228725" y="647700"/>
                  </a:lnTo>
                  <a:cubicBezTo>
                    <a:pt x="1318375" y="697506"/>
                    <a:pt x="1291336" y="672211"/>
                    <a:pt x="1323975" y="704850"/>
                  </a:cubicBezTo>
                  <a:lnTo>
                    <a:pt x="1333500" y="714375"/>
                  </a:lnTo>
                  <a:lnTo>
                    <a:pt x="1343025" y="314325"/>
                  </a:lnTo>
                  <a:lnTo>
                    <a:pt x="1295400" y="161925"/>
                  </a:lnTo>
                  <a:lnTo>
                    <a:pt x="1285875" y="38100"/>
                  </a:lnTo>
                  <a:lnTo>
                    <a:pt x="781050" y="47625"/>
                  </a:lnTo>
                  <a:lnTo>
                    <a:pt x="266700" y="9525"/>
                  </a:lnTo>
                  <a:lnTo>
                    <a:pt x="0" y="0"/>
                  </a:lnTo>
                  <a:close/>
                </a:path>
              </a:pathLst>
            </a:custGeom>
            <a:solidFill>
              <a:schemeClr val="accent4">
                <a:lumMod val="75000"/>
              </a:schemeClr>
            </a:solidFill>
            <a:ln w="12700" cap="flat" cmpd="sng" algn="ctr">
              <a:solidFill>
                <a:schemeClr val="tx1"/>
              </a:solidFill>
              <a:prstDash val="solid"/>
              <a:round/>
              <a:headEnd type="none" w="sm" len="sm"/>
              <a:tailEnd type="none" w="sm" len="sm"/>
            </a:ln>
            <a:effectLst/>
          </p:spPr>
          <p:txBody>
            <a:bodyPr/>
            <a:lstStyle/>
            <a:p>
              <a:pPr fontAlgn="auto">
                <a:spcBef>
                  <a:spcPts val="0"/>
                </a:spcBef>
                <a:spcAft>
                  <a:spcPts val="0"/>
                </a:spcAft>
                <a:defRPr/>
              </a:pPr>
              <a:endParaRPr lang="en-US" sz="2400">
                <a:latin typeface="Times New Roman" pitchFamily="18" charset="0"/>
              </a:endParaRPr>
            </a:p>
          </p:txBody>
        </p:sp>
        <p:sp>
          <p:nvSpPr>
            <p:cNvPr id="95294" name="TextBox 70"/>
            <p:cNvSpPr txBox="1">
              <a:spLocks noChangeArrowheads="1"/>
            </p:cNvSpPr>
            <p:nvPr/>
          </p:nvSpPr>
          <p:spPr bwMode="auto">
            <a:xfrm>
              <a:off x="1753321" y="152400"/>
              <a:ext cx="6094546" cy="853367"/>
            </a:xfrm>
            <a:prstGeom prst="rect">
              <a:avLst/>
            </a:prstGeom>
            <a:noFill/>
            <a:ln w="9525">
              <a:noFill/>
              <a:miter lim="800000"/>
              <a:headEnd/>
              <a:tailEnd/>
            </a:ln>
          </p:spPr>
          <p:txBody>
            <a:bodyPr>
              <a:spAutoFit/>
            </a:bodyPr>
            <a:lstStyle/>
            <a:p>
              <a:pPr>
                <a:tabLst>
                  <a:tab pos="3429000" algn="l"/>
                </a:tabLst>
              </a:pPr>
              <a:r>
                <a:rPr lang="en-US"/>
                <a:t/>
              </a:r>
              <a:br>
                <a:rPr lang="en-US"/>
              </a:br>
              <a:endParaRPr lang="en-US"/>
            </a:p>
          </p:txBody>
        </p:sp>
        <p:pic>
          <p:nvPicPr>
            <p:cNvPr id="95295" name="Picture 2" descr="NTech Industries, Inc.">
              <a:hlinkClick r:id="rId3"/>
            </p:cNvPr>
            <p:cNvPicPr>
              <a:picLocks noChangeAspect="1" noChangeArrowheads="1"/>
            </p:cNvPicPr>
            <p:nvPr/>
          </p:nvPicPr>
          <p:blipFill>
            <a:blip r:embed="rId4"/>
            <a:srcRect/>
            <a:stretch>
              <a:fillRect/>
            </a:stretch>
          </p:blipFill>
          <p:spPr bwMode="auto">
            <a:xfrm>
              <a:off x="762000" y="5181600"/>
              <a:ext cx="1504950" cy="657225"/>
            </a:xfrm>
            <a:prstGeom prst="rect">
              <a:avLst/>
            </a:prstGeom>
            <a:noFill/>
            <a:ln w="9525">
              <a:noFill/>
              <a:miter lim="800000"/>
              <a:headEnd/>
              <a:tailEnd/>
            </a:ln>
          </p:spPr>
        </p:pic>
        <p:pic>
          <p:nvPicPr>
            <p:cNvPr id="95296" name="Picture 4" descr="GreenSeeker RT200">
              <a:hlinkClick r:id="rId5"/>
            </p:cNvPr>
            <p:cNvPicPr>
              <a:picLocks noChangeAspect="1" noChangeArrowheads="1"/>
            </p:cNvPicPr>
            <p:nvPr/>
          </p:nvPicPr>
          <p:blipFill>
            <a:blip r:embed="rId6"/>
            <a:srcRect/>
            <a:stretch>
              <a:fillRect/>
            </a:stretch>
          </p:blipFill>
          <p:spPr bwMode="auto">
            <a:xfrm>
              <a:off x="5486400" y="533400"/>
              <a:ext cx="1905000" cy="1143000"/>
            </a:xfrm>
            <a:prstGeom prst="rect">
              <a:avLst/>
            </a:prstGeom>
            <a:noFill/>
            <a:ln w="9525">
              <a:solidFill>
                <a:schemeClr val="tx2"/>
              </a:solidFill>
              <a:miter lim="800000"/>
              <a:headEnd/>
              <a:tailEnd/>
            </a:ln>
          </p:spPr>
        </p:pic>
      </p:grpSp>
      <p:sp>
        <p:nvSpPr>
          <p:cNvPr id="95234" name="Title 71"/>
          <p:cNvSpPr>
            <a:spLocks noGrp="1"/>
          </p:cNvSpPr>
          <p:nvPr>
            <p:ph type="title"/>
          </p:nvPr>
        </p:nvSpPr>
        <p:spPr/>
        <p:txBody>
          <a:bodyPr/>
          <a:lstStyle/>
          <a:p>
            <a:r>
              <a:rPr lang="en-US" smtClean="0"/>
              <a:t>NTech Sales and Distribution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7281" name="Picture 4"/>
          <p:cNvPicPr>
            <a:picLocks noChangeAspect="1" noChangeArrowheads="1"/>
          </p:cNvPicPr>
          <p:nvPr/>
        </p:nvPicPr>
        <p:blipFill>
          <a:blip r:embed="rId3"/>
          <a:srcRect/>
          <a:stretch>
            <a:fillRect/>
          </a:stretch>
        </p:blipFill>
        <p:spPr bwMode="auto">
          <a:xfrm>
            <a:off x="6019800" y="4876800"/>
            <a:ext cx="2590800" cy="1676400"/>
          </a:xfrm>
          <a:prstGeom prst="rect">
            <a:avLst/>
          </a:prstGeom>
          <a:solidFill>
            <a:schemeClr val="bg1"/>
          </a:solidFill>
          <a:ln w="9525">
            <a:noFill/>
            <a:miter lim="800000"/>
            <a:headEnd/>
            <a:tailEnd/>
          </a:ln>
        </p:spPr>
      </p:pic>
      <p:sp>
        <p:nvSpPr>
          <p:cNvPr id="97283" name="Rectangle 2"/>
          <p:cNvSpPr>
            <a:spLocks noGrp="1" noChangeArrowheads="1"/>
          </p:cNvSpPr>
          <p:nvPr>
            <p:ph type="title"/>
          </p:nvPr>
        </p:nvSpPr>
        <p:spPr>
          <a:xfrm>
            <a:off x="457200" y="152400"/>
            <a:ext cx="8305800" cy="838200"/>
          </a:xfrm>
        </p:spPr>
        <p:txBody>
          <a:bodyPr/>
          <a:lstStyle/>
          <a:p>
            <a:r>
              <a:rPr lang="en-US" smtClean="0"/>
              <a:t>US GreenSeeker</a:t>
            </a:r>
            <a:r>
              <a:rPr lang="en-US" baseline="30000" smtClean="0"/>
              <a:t>TM</a:t>
            </a:r>
            <a:r>
              <a:rPr lang="en-US" smtClean="0"/>
              <a:t> Adoption</a:t>
            </a:r>
          </a:p>
        </p:txBody>
      </p:sp>
      <p:sp>
        <p:nvSpPr>
          <p:cNvPr id="16387" name="Rectangle 3"/>
          <p:cNvSpPr>
            <a:spLocks noGrp="1" noChangeArrowheads="1"/>
          </p:cNvSpPr>
          <p:nvPr>
            <p:ph idx="1"/>
          </p:nvPr>
        </p:nvSpPr>
        <p:spPr>
          <a:xfrm>
            <a:off x="381000" y="1752600"/>
            <a:ext cx="8763000" cy="4343400"/>
          </a:xfrm>
        </p:spPr>
        <p:txBody>
          <a:bodyPr rtlCol="0">
            <a:normAutofit fontScale="85000" lnSpcReduction="20000"/>
          </a:bodyPr>
          <a:lstStyle/>
          <a:p>
            <a:pPr fontAlgn="auto">
              <a:lnSpc>
                <a:spcPct val="90000"/>
              </a:lnSpc>
              <a:spcAft>
                <a:spcPts val="0"/>
              </a:spcAft>
              <a:buFont typeface="Arial" pitchFamily="34" charset="0"/>
              <a:buChar char="•"/>
              <a:defRPr/>
            </a:pPr>
            <a:r>
              <a:rPr lang="en-US" sz="2800" dirty="0" smtClean="0"/>
              <a:t>27 </a:t>
            </a:r>
            <a:r>
              <a:rPr lang="en-US" sz="2800" dirty="0"/>
              <a:t>States have multi-sensor commercial systems</a:t>
            </a:r>
          </a:p>
          <a:p>
            <a:pPr fontAlgn="auto">
              <a:lnSpc>
                <a:spcPct val="90000"/>
              </a:lnSpc>
              <a:spcAft>
                <a:spcPts val="0"/>
              </a:spcAft>
              <a:buFont typeface="Arial" pitchFamily="34" charset="0"/>
              <a:buChar char="•"/>
              <a:defRPr/>
            </a:pPr>
            <a:r>
              <a:rPr lang="en-US" sz="2800" dirty="0"/>
              <a:t>Primary Crops: </a:t>
            </a:r>
          </a:p>
          <a:p>
            <a:pPr lvl="1" fontAlgn="auto">
              <a:lnSpc>
                <a:spcPct val="90000"/>
              </a:lnSpc>
              <a:spcAft>
                <a:spcPts val="0"/>
              </a:spcAft>
              <a:buFont typeface="Arial" pitchFamily="34" charset="0"/>
              <a:buChar char="–"/>
              <a:defRPr/>
            </a:pPr>
            <a:r>
              <a:rPr lang="en-US" sz="2400" dirty="0"/>
              <a:t>Corn, Spring &amp; Winter Wheat, Cotton (</a:t>
            </a:r>
            <a:r>
              <a:rPr lang="en-US" sz="2400" dirty="0" err="1"/>
              <a:t>pgr’s</a:t>
            </a:r>
            <a:r>
              <a:rPr lang="en-US" sz="2400" dirty="0"/>
              <a:t>, harvest aids)</a:t>
            </a:r>
          </a:p>
          <a:p>
            <a:pPr fontAlgn="auto">
              <a:lnSpc>
                <a:spcPct val="90000"/>
              </a:lnSpc>
              <a:spcAft>
                <a:spcPts val="0"/>
              </a:spcAft>
              <a:buFont typeface="Arial" pitchFamily="34" charset="0"/>
              <a:buChar char="•"/>
              <a:defRPr/>
            </a:pPr>
            <a:r>
              <a:rPr lang="en-US" sz="2800" dirty="0"/>
              <a:t>Secondary Crops: </a:t>
            </a:r>
          </a:p>
          <a:p>
            <a:pPr lvl="1" fontAlgn="auto">
              <a:lnSpc>
                <a:spcPct val="90000"/>
              </a:lnSpc>
              <a:spcAft>
                <a:spcPts val="0"/>
              </a:spcAft>
              <a:buFont typeface="Arial" pitchFamily="34" charset="0"/>
              <a:buChar char="–"/>
              <a:defRPr/>
            </a:pPr>
            <a:r>
              <a:rPr lang="en-US" sz="2400" dirty="0"/>
              <a:t>Sorghum, Barley, Potatoes, Canola, Oats, peanuts, etc.</a:t>
            </a:r>
          </a:p>
          <a:p>
            <a:pPr fontAlgn="auto">
              <a:lnSpc>
                <a:spcPct val="90000"/>
              </a:lnSpc>
              <a:spcAft>
                <a:spcPts val="0"/>
              </a:spcAft>
              <a:buFont typeface="Arial" pitchFamily="34" charset="0"/>
              <a:buChar char="•"/>
              <a:defRPr/>
            </a:pPr>
            <a:r>
              <a:rPr lang="en-US" sz="2800" dirty="0"/>
              <a:t>Primary Markets</a:t>
            </a:r>
          </a:p>
          <a:p>
            <a:pPr lvl="1" fontAlgn="auto">
              <a:lnSpc>
                <a:spcPct val="90000"/>
              </a:lnSpc>
              <a:spcAft>
                <a:spcPts val="0"/>
              </a:spcAft>
              <a:buFont typeface="Arial" pitchFamily="34" charset="0"/>
              <a:buChar char="–"/>
              <a:defRPr/>
            </a:pPr>
            <a:r>
              <a:rPr lang="en-US" sz="2400" dirty="0"/>
              <a:t>Midwest, Delta, Central &amp; Northern Plains, Eastern Corn Belt</a:t>
            </a:r>
          </a:p>
          <a:p>
            <a:pPr fontAlgn="auto">
              <a:lnSpc>
                <a:spcPct val="90000"/>
              </a:lnSpc>
              <a:spcAft>
                <a:spcPts val="0"/>
              </a:spcAft>
              <a:buFont typeface="Arial" pitchFamily="34" charset="0"/>
              <a:buChar char="•"/>
              <a:defRPr/>
            </a:pPr>
            <a:r>
              <a:rPr lang="en-US" sz="2800" dirty="0"/>
              <a:t>Acres: ~250,000</a:t>
            </a:r>
          </a:p>
          <a:p>
            <a:pPr fontAlgn="auto">
              <a:lnSpc>
                <a:spcPct val="90000"/>
              </a:lnSpc>
              <a:spcAft>
                <a:spcPts val="0"/>
              </a:spcAft>
              <a:buFont typeface="Arial" pitchFamily="34" charset="0"/>
              <a:buChar char="•"/>
              <a:defRPr/>
            </a:pPr>
            <a:r>
              <a:rPr lang="en-US" sz="2800" dirty="0"/>
              <a:t>Systems: 80+ GreenSeeker multi sensor systems </a:t>
            </a:r>
          </a:p>
          <a:p>
            <a:pPr lvl="1" fontAlgn="auto">
              <a:lnSpc>
                <a:spcPct val="90000"/>
              </a:lnSpc>
              <a:spcAft>
                <a:spcPts val="0"/>
              </a:spcAft>
              <a:buFont typeface="Arial" pitchFamily="34" charset="0"/>
              <a:buChar char="–"/>
              <a:defRPr/>
            </a:pPr>
            <a:r>
              <a:rPr lang="en-US" sz="2400" dirty="0"/>
              <a:t>Numerous single sensor systems</a:t>
            </a:r>
          </a:p>
          <a:p>
            <a:pPr fontAlgn="auto">
              <a:lnSpc>
                <a:spcPct val="90000"/>
              </a:lnSpc>
              <a:spcAft>
                <a:spcPts val="0"/>
              </a:spcAft>
              <a:buFont typeface="Arial" pitchFamily="34" charset="0"/>
              <a:buChar char="•"/>
              <a:defRPr/>
            </a:pPr>
            <a:r>
              <a:rPr lang="en-US" sz="2800" dirty="0"/>
              <a:t>Applicators </a:t>
            </a:r>
          </a:p>
          <a:p>
            <a:pPr lvl="1" fontAlgn="auto">
              <a:lnSpc>
                <a:spcPct val="90000"/>
              </a:lnSpc>
              <a:spcAft>
                <a:spcPts val="0"/>
              </a:spcAft>
              <a:buFont typeface="Arial" pitchFamily="34" charset="0"/>
              <a:buChar char="–"/>
              <a:defRPr/>
            </a:pPr>
            <a:r>
              <a:rPr lang="en-US" sz="2000" dirty="0"/>
              <a:t>70% Drops/Streamers</a:t>
            </a:r>
          </a:p>
          <a:p>
            <a:pPr lvl="1" fontAlgn="auto">
              <a:lnSpc>
                <a:spcPct val="90000"/>
              </a:lnSpc>
              <a:spcAft>
                <a:spcPts val="0"/>
              </a:spcAft>
              <a:buFont typeface="Arial" pitchFamily="34" charset="0"/>
              <a:buChar char="–"/>
              <a:defRPr/>
            </a:pPr>
            <a:r>
              <a:rPr lang="en-US" sz="2000" dirty="0"/>
              <a:t>25% Liquid Nitrogen Bars</a:t>
            </a:r>
          </a:p>
          <a:p>
            <a:pPr lvl="1" fontAlgn="auto">
              <a:lnSpc>
                <a:spcPct val="90000"/>
              </a:lnSpc>
              <a:spcAft>
                <a:spcPts val="0"/>
              </a:spcAft>
              <a:buFont typeface="Arial" pitchFamily="34" charset="0"/>
              <a:buChar char="–"/>
              <a:defRPr/>
            </a:pPr>
            <a:r>
              <a:rPr lang="en-US" sz="2000" dirty="0"/>
              <a:t>5% Anhydrous or Dry Applicators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 calcmode="lin" valueType="num">
                                      <p:cBhvr additive="base">
                                        <p:cTn id="17" dur="5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3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anim calcmode="lin" valueType="num">
                                      <p:cBhvr additive="base">
                                        <p:cTn id="23" dur="500" fill="hold"/>
                                        <p:tgtEl>
                                          <p:spTgt spid="1638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387">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 calcmode="lin" valueType="num">
                                      <p:cBhvr additive="base">
                                        <p:cTn id="27" dur="500" fill="hold"/>
                                        <p:tgtEl>
                                          <p:spTgt spid="1638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63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6387">
                                            <p:txEl>
                                              <p:pRg st="5" end="5"/>
                                            </p:txEl>
                                          </p:spTgt>
                                        </p:tgtEl>
                                        <p:attrNameLst>
                                          <p:attrName>style.visibility</p:attrName>
                                        </p:attrNameLst>
                                      </p:cBhvr>
                                      <p:to>
                                        <p:strVal val="visible"/>
                                      </p:to>
                                    </p:set>
                                    <p:anim calcmode="lin" valueType="num">
                                      <p:cBhvr additive="base">
                                        <p:cTn id="33" dur="500" fill="hold"/>
                                        <p:tgtEl>
                                          <p:spTgt spid="16387">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6387">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6387">
                                            <p:txEl>
                                              <p:pRg st="6" end="6"/>
                                            </p:txEl>
                                          </p:spTgt>
                                        </p:tgtEl>
                                        <p:attrNameLst>
                                          <p:attrName>style.visibility</p:attrName>
                                        </p:attrNameLst>
                                      </p:cBhvr>
                                      <p:to>
                                        <p:strVal val="visible"/>
                                      </p:to>
                                    </p:set>
                                    <p:anim calcmode="lin" valueType="num">
                                      <p:cBhvr additive="base">
                                        <p:cTn id="37" dur="500" fill="hold"/>
                                        <p:tgtEl>
                                          <p:spTgt spid="1638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6387">
                                            <p:txEl>
                                              <p:pRg st="7" end="7"/>
                                            </p:txEl>
                                          </p:spTgt>
                                        </p:tgtEl>
                                        <p:attrNameLst>
                                          <p:attrName>style.visibility</p:attrName>
                                        </p:attrNameLst>
                                      </p:cBhvr>
                                      <p:to>
                                        <p:strVal val="visible"/>
                                      </p:to>
                                    </p:set>
                                    <p:anim calcmode="lin" valueType="num">
                                      <p:cBhvr additive="base">
                                        <p:cTn id="43" dur="500" fill="hold"/>
                                        <p:tgtEl>
                                          <p:spTgt spid="1638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638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6387">
                                            <p:txEl>
                                              <p:pRg st="8" end="8"/>
                                            </p:txEl>
                                          </p:spTgt>
                                        </p:tgtEl>
                                        <p:attrNameLst>
                                          <p:attrName>style.visibility</p:attrName>
                                        </p:attrNameLst>
                                      </p:cBhvr>
                                      <p:to>
                                        <p:strVal val="visible"/>
                                      </p:to>
                                    </p:set>
                                    <p:anim calcmode="lin" valueType="num">
                                      <p:cBhvr additive="base">
                                        <p:cTn id="49" dur="500" fill="hold"/>
                                        <p:tgtEl>
                                          <p:spTgt spid="16387">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6387">
                                            <p:txEl>
                                              <p:pRg st="8" end="8"/>
                                            </p:txEl>
                                          </p:spTgt>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6387">
                                            <p:txEl>
                                              <p:pRg st="9" end="9"/>
                                            </p:txEl>
                                          </p:spTgt>
                                        </p:tgtEl>
                                        <p:attrNameLst>
                                          <p:attrName>style.visibility</p:attrName>
                                        </p:attrNameLst>
                                      </p:cBhvr>
                                      <p:to>
                                        <p:strVal val="visible"/>
                                      </p:to>
                                    </p:set>
                                    <p:anim calcmode="lin" valueType="num">
                                      <p:cBhvr additive="base">
                                        <p:cTn id="53" dur="500" fill="hold"/>
                                        <p:tgtEl>
                                          <p:spTgt spid="16387">
                                            <p:txEl>
                                              <p:pRg st="9" end="9"/>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638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387">
                                            <p:txEl>
                                              <p:pRg st="10" end="10"/>
                                            </p:txEl>
                                          </p:spTgt>
                                        </p:tgtEl>
                                        <p:attrNameLst>
                                          <p:attrName>style.visibility</p:attrName>
                                        </p:attrNameLst>
                                      </p:cBhvr>
                                      <p:to>
                                        <p:strVal val="visible"/>
                                      </p:to>
                                    </p:set>
                                    <p:anim calcmode="lin" valueType="num">
                                      <p:cBhvr additive="base">
                                        <p:cTn id="59" dur="500" fill="hold"/>
                                        <p:tgtEl>
                                          <p:spTgt spid="16387">
                                            <p:txEl>
                                              <p:pRg st="10" end="1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6387">
                                            <p:txEl>
                                              <p:pRg st="10" end="10"/>
                                            </p:txEl>
                                          </p:spTgt>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6387">
                                            <p:txEl>
                                              <p:pRg st="11" end="11"/>
                                            </p:txEl>
                                          </p:spTgt>
                                        </p:tgtEl>
                                        <p:attrNameLst>
                                          <p:attrName>style.visibility</p:attrName>
                                        </p:attrNameLst>
                                      </p:cBhvr>
                                      <p:to>
                                        <p:strVal val="visible"/>
                                      </p:to>
                                    </p:set>
                                    <p:anim calcmode="lin" valueType="num">
                                      <p:cBhvr additive="base">
                                        <p:cTn id="63" dur="500" fill="hold"/>
                                        <p:tgtEl>
                                          <p:spTgt spid="16387">
                                            <p:txEl>
                                              <p:pRg st="11" end="11"/>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6387">
                                            <p:txEl>
                                              <p:pRg st="11" end="11"/>
                                            </p:tx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6387">
                                            <p:txEl>
                                              <p:pRg st="12" end="12"/>
                                            </p:txEl>
                                          </p:spTgt>
                                        </p:tgtEl>
                                        <p:attrNameLst>
                                          <p:attrName>style.visibility</p:attrName>
                                        </p:attrNameLst>
                                      </p:cBhvr>
                                      <p:to>
                                        <p:strVal val="visible"/>
                                      </p:to>
                                    </p:set>
                                    <p:anim calcmode="lin" valueType="num">
                                      <p:cBhvr additive="base">
                                        <p:cTn id="67" dur="500" fill="hold"/>
                                        <p:tgtEl>
                                          <p:spTgt spid="16387">
                                            <p:txEl>
                                              <p:pRg st="12" end="1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6387">
                                            <p:txEl>
                                              <p:pRg st="12" end="12"/>
                                            </p:txEl>
                                          </p:spTgt>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6387">
                                            <p:txEl>
                                              <p:pRg st="13" end="13"/>
                                            </p:txEl>
                                          </p:spTgt>
                                        </p:tgtEl>
                                        <p:attrNameLst>
                                          <p:attrName>style.visibility</p:attrName>
                                        </p:attrNameLst>
                                      </p:cBhvr>
                                      <p:to>
                                        <p:strVal val="visible"/>
                                      </p:to>
                                    </p:set>
                                    <p:anim calcmode="lin" valueType="num">
                                      <p:cBhvr additive="base">
                                        <p:cTn id="71" dur="500" fill="hold"/>
                                        <p:tgtEl>
                                          <p:spTgt spid="16387">
                                            <p:txEl>
                                              <p:pRg st="13" end="1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6387">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Evolution of the Science and Technology</a:t>
            </a:r>
            <a:endParaRPr lang="en-US" dirty="0"/>
          </a:p>
        </p:txBody>
      </p:sp>
      <p:sp>
        <p:nvSpPr>
          <p:cNvPr id="3" name="Right Arrow 2"/>
          <p:cNvSpPr/>
          <p:nvPr/>
        </p:nvSpPr>
        <p:spPr>
          <a:xfrm>
            <a:off x="457200" y="4114800"/>
            <a:ext cx="6629400" cy="457200"/>
          </a:xfrm>
          <a:prstGeom prst="rightArrow">
            <a:avLst/>
          </a:prstGeom>
          <a:solidFill>
            <a:schemeClr val="accent6"/>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331" name="TextBox 3"/>
          <p:cNvSpPr txBox="1">
            <a:spLocks noChangeArrowheads="1"/>
          </p:cNvSpPr>
          <p:nvPr/>
        </p:nvSpPr>
        <p:spPr bwMode="auto">
          <a:xfrm>
            <a:off x="7162800" y="4038600"/>
            <a:ext cx="1371600" cy="584200"/>
          </a:xfrm>
          <a:prstGeom prst="rect">
            <a:avLst/>
          </a:prstGeom>
          <a:noFill/>
          <a:ln w="9525">
            <a:noFill/>
            <a:miter lim="800000"/>
            <a:headEnd/>
            <a:tailEnd/>
          </a:ln>
        </p:spPr>
        <p:txBody>
          <a:bodyPr>
            <a:spAutoFit/>
          </a:bodyPr>
          <a:lstStyle/>
          <a:p>
            <a:r>
              <a:rPr lang="en-US" sz="3200" b="1">
                <a:solidFill>
                  <a:srgbClr val="000000"/>
                </a:solidFill>
              </a:rPr>
              <a:t>2009</a:t>
            </a:r>
          </a:p>
        </p:txBody>
      </p:sp>
      <p:pic>
        <p:nvPicPr>
          <p:cNvPr id="99332" name="Picture 2"/>
          <p:cNvPicPr>
            <a:picLocks noChangeAspect="1" noChangeArrowheads="1"/>
          </p:cNvPicPr>
          <p:nvPr/>
        </p:nvPicPr>
        <p:blipFill>
          <a:blip r:embed="rId3"/>
          <a:srcRect/>
          <a:stretch>
            <a:fillRect/>
          </a:stretch>
        </p:blipFill>
        <p:spPr bwMode="auto">
          <a:xfrm>
            <a:off x="609600" y="1676400"/>
            <a:ext cx="2743200" cy="2057400"/>
          </a:xfrm>
          <a:prstGeom prst="rect">
            <a:avLst/>
          </a:prstGeom>
          <a:noFill/>
          <a:ln w="9525">
            <a:noFill/>
            <a:miter lim="800000"/>
            <a:headEnd/>
            <a:tailEnd/>
          </a:ln>
        </p:spPr>
      </p:pic>
      <p:pic>
        <p:nvPicPr>
          <p:cNvPr id="99333" name="Picture 333"/>
          <p:cNvPicPr>
            <a:picLocks noChangeAspect="1" noChangeArrowheads="1"/>
          </p:cNvPicPr>
          <p:nvPr/>
        </p:nvPicPr>
        <p:blipFill>
          <a:blip r:embed="rId4"/>
          <a:srcRect/>
          <a:stretch>
            <a:fillRect/>
          </a:stretch>
        </p:blipFill>
        <p:spPr bwMode="auto">
          <a:xfrm>
            <a:off x="685800" y="4572000"/>
            <a:ext cx="2514600" cy="1885950"/>
          </a:xfrm>
          <a:prstGeom prst="rect">
            <a:avLst/>
          </a:prstGeom>
          <a:noFill/>
          <a:ln w="9525">
            <a:noFill/>
            <a:miter lim="800000"/>
            <a:headEnd/>
            <a:tailEnd/>
          </a:ln>
        </p:spPr>
      </p:pic>
      <p:pic>
        <p:nvPicPr>
          <p:cNvPr id="99334" name="Picture 4"/>
          <p:cNvPicPr>
            <a:picLocks noChangeAspect="1" noChangeArrowheads="1"/>
          </p:cNvPicPr>
          <p:nvPr/>
        </p:nvPicPr>
        <p:blipFill>
          <a:blip r:embed="rId5"/>
          <a:srcRect/>
          <a:stretch>
            <a:fillRect/>
          </a:stretch>
        </p:blipFill>
        <p:spPr bwMode="auto">
          <a:xfrm>
            <a:off x="4876800" y="1600200"/>
            <a:ext cx="1295400" cy="838200"/>
          </a:xfrm>
          <a:prstGeom prst="rect">
            <a:avLst/>
          </a:prstGeom>
          <a:solidFill>
            <a:schemeClr val="bg1"/>
          </a:solidFill>
          <a:ln w="9525">
            <a:noFill/>
            <a:miter lim="800000"/>
            <a:headEnd/>
            <a:tailEnd/>
          </a:ln>
        </p:spPr>
      </p:pic>
      <p:sp>
        <p:nvSpPr>
          <p:cNvPr id="99335" name="TextBox 7"/>
          <p:cNvSpPr txBox="1">
            <a:spLocks noChangeArrowheads="1"/>
          </p:cNvSpPr>
          <p:nvPr/>
        </p:nvSpPr>
        <p:spPr bwMode="auto">
          <a:xfrm>
            <a:off x="3733800" y="2438400"/>
            <a:ext cx="4953000" cy="954088"/>
          </a:xfrm>
          <a:prstGeom prst="rect">
            <a:avLst/>
          </a:prstGeom>
          <a:noFill/>
          <a:ln w="9525">
            <a:noFill/>
            <a:miter lim="800000"/>
            <a:headEnd/>
            <a:tailEnd/>
          </a:ln>
        </p:spPr>
        <p:txBody>
          <a:bodyPr>
            <a:spAutoFit/>
          </a:bodyPr>
          <a:lstStyle/>
          <a:p>
            <a:r>
              <a:rPr lang="en-US" sz="2800" b="1"/>
              <a:t>Grand Unified Theory (GUT) </a:t>
            </a:r>
          </a:p>
          <a:p>
            <a:r>
              <a:rPr lang="en-US" sz="2800" b="1"/>
              <a:t>for N Fertilization</a:t>
            </a:r>
          </a:p>
        </p:txBody>
      </p:sp>
      <p:sp>
        <p:nvSpPr>
          <p:cNvPr id="99336" name="TextBox 8"/>
          <p:cNvSpPr txBox="1">
            <a:spLocks noChangeArrowheads="1"/>
          </p:cNvSpPr>
          <p:nvPr/>
        </p:nvSpPr>
        <p:spPr bwMode="auto">
          <a:xfrm>
            <a:off x="3962400" y="4913313"/>
            <a:ext cx="3581400" cy="954087"/>
          </a:xfrm>
          <a:prstGeom prst="rect">
            <a:avLst/>
          </a:prstGeom>
          <a:noFill/>
          <a:ln w="9525">
            <a:noFill/>
            <a:miter lim="800000"/>
            <a:headEnd/>
            <a:tailEnd/>
          </a:ln>
        </p:spPr>
        <p:txBody>
          <a:bodyPr>
            <a:spAutoFit/>
          </a:bodyPr>
          <a:lstStyle/>
          <a:p>
            <a:r>
              <a:rPr lang="en-US" sz="2800" b="1"/>
              <a:t>NTech Files Patent Infringement Suit</a:t>
            </a:r>
          </a:p>
        </p:txBody>
      </p:sp>
      <p:pic>
        <p:nvPicPr>
          <p:cNvPr id="99337" name="Picture 1" descr="http://www.mesonet.org/public/images/mesonet_logo.gif"/>
          <p:cNvPicPr>
            <a:picLocks noChangeAspect="1" noChangeArrowheads="1"/>
          </p:cNvPicPr>
          <p:nvPr/>
        </p:nvPicPr>
        <p:blipFill>
          <a:blip r:embed="rId6"/>
          <a:srcRect/>
          <a:stretch>
            <a:fillRect/>
          </a:stretch>
        </p:blipFill>
        <p:spPr bwMode="auto">
          <a:xfrm>
            <a:off x="4495800" y="3429000"/>
            <a:ext cx="2005013" cy="45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smtClean="0"/>
              <a:t>Questions</a:t>
            </a:r>
          </a:p>
        </p:txBody>
      </p:sp>
      <p:pic>
        <p:nvPicPr>
          <p:cNvPr id="100354" name="Picture 4" descr="P1010043"/>
          <p:cNvPicPr>
            <a:picLocks noChangeAspect="1" noChangeArrowheads="1"/>
          </p:cNvPicPr>
          <p:nvPr/>
        </p:nvPicPr>
        <p:blipFill>
          <a:blip r:embed="rId3" cstate="print"/>
          <a:srcRect/>
          <a:stretch>
            <a:fillRect/>
          </a:stretch>
        </p:blipFill>
        <p:spPr bwMode="auto">
          <a:xfrm>
            <a:off x="1981200" y="1600200"/>
            <a:ext cx="5497513" cy="4114800"/>
          </a:xfrm>
          <a:prstGeom prst="rect">
            <a:avLst/>
          </a:prstGeom>
          <a:noFill/>
          <a:ln w="9525">
            <a:solidFill>
              <a:schemeClr val="tx1"/>
            </a:solidFill>
            <a:miter lim="800000"/>
            <a:headEnd/>
            <a:tailEnd/>
          </a:ln>
        </p:spPr>
      </p:pic>
      <p:sp>
        <p:nvSpPr>
          <p:cNvPr id="4" name="TextBox 3"/>
          <p:cNvSpPr txBox="1"/>
          <p:nvPr/>
        </p:nvSpPr>
        <p:spPr>
          <a:xfrm>
            <a:off x="1295400" y="5802313"/>
            <a:ext cx="6400800" cy="369887"/>
          </a:xfrm>
          <a:prstGeom prst="rect">
            <a:avLst/>
          </a:prstGeom>
          <a:noFill/>
          <a:effectLst>
            <a:outerShdw blurRad="50800" dist="38100" sx="1000" sy="1000" rotWithShape="0">
              <a:prstClr val="black"/>
            </a:outerShdw>
          </a:effectLst>
        </p:spPr>
        <p:txBody>
          <a:bodyPr>
            <a:spAutoFit/>
          </a:bodyPr>
          <a:lstStyle/>
          <a:p>
            <a:pPr fontAlgn="auto">
              <a:spcBef>
                <a:spcPts val="0"/>
              </a:spcBef>
              <a:spcAft>
                <a:spcPts val="0"/>
              </a:spcAft>
              <a:defRPr/>
            </a:pPr>
            <a:r>
              <a:rPr lang="en-US" b="1" dirty="0">
                <a:solidFill>
                  <a:srgbClr val="000000"/>
                </a:solidFill>
                <a:latin typeface="+mn-lt"/>
              </a:rPr>
              <a:t>Farmer training, Ciudad Obregon, Mexico, January 2007</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Comprehensive Nitrogen Cycle in Agricultural Production"/>
          <p:cNvPicPr>
            <a:picLocks noChangeAspect="1" noChangeArrowheads="1"/>
          </p:cNvPicPr>
          <p:nvPr/>
        </p:nvPicPr>
        <p:blipFill>
          <a:blip r:embed="rId3"/>
          <a:srcRect/>
          <a:stretch>
            <a:fillRect/>
          </a:stretch>
        </p:blipFill>
        <p:spPr bwMode="auto">
          <a:xfrm>
            <a:off x="1371600" y="1635125"/>
            <a:ext cx="6400800" cy="4799013"/>
          </a:xfrm>
          <a:prstGeom prst="rect">
            <a:avLst/>
          </a:prstGeom>
          <a:noFill/>
          <a:ln w="28575">
            <a:solidFill>
              <a:schemeClr val="tx1"/>
            </a:solidFill>
            <a:miter lim="800000"/>
            <a:headEnd/>
            <a:tailEnd/>
          </a:ln>
        </p:spPr>
      </p:pic>
      <p:sp>
        <p:nvSpPr>
          <p:cNvPr id="221" name="TextBox 220"/>
          <p:cNvSpPr txBox="1"/>
          <p:nvPr/>
        </p:nvSpPr>
        <p:spPr>
          <a:xfrm>
            <a:off x="914400" y="-76200"/>
            <a:ext cx="7391400" cy="1446213"/>
          </a:xfrm>
          <a:prstGeom prst="rect">
            <a:avLst/>
          </a:prstGeom>
        </p:spPr>
        <p:txBody>
          <a:bodyPr anchor="ctr">
            <a:normAutofit/>
          </a:bodyPr>
          <a:lstStyle/>
          <a:p>
            <a:pPr fontAlgn="auto">
              <a:spcBef>
                <a:spcPts val="0"/>
              </a:spcBef>
              <a:spcAft>
                <a:spcPts val="0"/>
              </a:spcAft>
              <a:defRPr/>
            </a:pPr>
            <a:endParaRPr lang="en-US" sz="3600" dirty="0">
              <a:solidFill>
                <a:schemeClr val="tx2"/>
              </a:solidFill>
              <a:latin typeface="+mj-lt"/>
              <a:ea typeface="+mj-ea"/>
              <a:cs typeface="+mj-cs"/>
            </a:endParaRPr>
          </a:p>
        </p:txBody>
      </p:sp>
      <p:sp>
        <p:nvSpPr>
          <p:cNvPr id="21507" name="TextBox 3"/>
          <p:cNvSpPr txBox="1">
            <a:spLocks noChangeArrowheads="1"/>
          </p:cNvSpPr>
          <p:nvPr/>
        </p:nvSpPr>
        <p:spPr bwMode="auto">
          <a:xfrm>
            <a:off x="2743200" y="6400800"/>
            <a:ext cx="4495800" cy="307975"/>
          </a:xfrm>
          <a:prstGeom prst="rect">
            <a:avLst/>
          </a:prstGeom>
          <a:noFill/>
          <a:ln w="9525">
            <a:noFill/>
            <a:miter lim="800000"/>
            <a:headEnd/>
            <a:tailEnd/>
          </a:ln>
        </p:spPr>
        <p:txBody>
          <a:bodyPr>
            <a:spAutoFit/>
          </a:bodyPr>
          <a:lstStyle/>
          <a:p>
            <a:r>
              <a:rPr lang="en-US" sz="1400">
                <a:solidFill>
                  <a:schemeClr val="bg1"/>
                </a:solidFill>
              </a:rPr>
              <a:t>Raun and Johnson, Agron J. 91:357-363</a:t>
            </a:r>
          </a:p>
        </p:txBody>
      </p:sp>
      <p:sp>
        <p:nvSpPr>
          <p:cNvPr id="5" name="Title 4"/>
          <p:cNvSpPr>
            <a:spLocks noGrp="1"/>
          </p:cNvSpPr>
          <p:nvPr>
            <p:ph type="title"/>
          </p:nvPr>
        </p:nvSpPr>
        <p:spPr/>
        <p:txBody>
          <a:bodyPr rtlCol="0">
            <a:normAutofit fontScale="90000"/>
          </a:bodyPr>
          <a:lstStyle/>
          <a:p>
            <a:pPr fontAlgn="auto">
              <a:spcAft>
                <a:spcPts val="0"/>
              </a:spcAft>
              <a:defRPr/>
            </a:pPr>
            <a:r>
              <a:rPr lang="en-US" dirty="0" smtClean="0"/>
              <a:t>Multiple pathways of Nitrogen </a:t>
            </a:r>
            <a:br>
              <a:rPr lang="en-US" dirty="0" smtClean="0"/>
            </a:br>
            <a:r>
              <a:rPr lang="en-US" dirty="0" smtClean="0"/>
              <a:t>in the Soil</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304800" y="1828800"/>
          <a:ext cx="85344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457200" y="304800"/>
            <a:ext cx="8229600" cy="1066800"/>
          </a:xfrm>
        </p:spPr>
        <p:txBody>
          <a:bodyPr rtlCol="0">
            <a:normAutofit fontScale="90000"/>
          </a:bodyPr>
          <a:lstStyle/>
          <a:p>
            <a:pPr fontAlgn="auto">
              <a:spcAft>
                <a:spcPts val="0"/>
              </a:spcAft>
              <a:defRPr/>
            </a:pPr>
            <a:r>
              <a:rPr lang="en-US" dirty="0" smtClean="0"/>
              <a:t>Temporal Yield Variability and Nitrogen Demand - Wheat</a:t>
            </a:r>
            <a:endParaRPr lang="en-US" dirty="0"/>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smtClean="0"/>
              <a:t>Economic</a:t>
            </a:r>
          </a:p>
        </p:txBody>
      </p:sp>
      <p:sp>
        <p:nvSpPr>
          <p:cNvPr id="25602" name="Content Placeholder 2"/>
          <p:cNvSpPr>
            <a:spLocks noGrp="1"/>
          </p:cNvSpPr>
          <p:nvPr>
            <p:ph idx="1"/>
          </p:nvPr>
        </p:nvSpPr>
        <p:spPr/>
        <p:txBody>
          <a:bodyPr/>
          <a:lstStyle/>
          <a:p>
            <a:r>
              <a:rPr lang="en-US" smtClean="0"/>
              <a:t>Nitrogen fertilizer is the is the most expensive input after interest for cereal crop production. </a:t>
            </a:r>
          </a:p>
          <a:p>
            <a:pPr lvl="1"/>
            <a:r>
              <a:rPr lang="en-US" smtClean="0"/>
              <a:t>2008 fertilizer cost ranged from $54.00/ac to 95$/ac @ 100 lb actual N/ac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304800" y="274638"/>
            <a:ext cx="8458200" cy="1143000"/>
          </a:xfrm>
        </p:spPr>
        <p:txBody>
          <a:bodyPr/>
          <a:lstStyle/>
          <a:p>
            <a:r>
              <a:rPr lang="en-US" sz="3200" smtClean="0"/>
              <a:t>Judicious, prudent, and environmentally sound N fertilizer use</a:t>
            </a:r>
          </a:p>
        </p:txBody>
      </p:sp>
      <p:pic>
        <p:nvPicPr>
          <p:cNvPr id="67586" name="Picture 3" descr="100_1984"/>
          <p:cNvPicPr>
            <a:picLocks noChangeAspect="1" noChangeArrowheads="1"/>
          </p:cNvPicPr>
          <p:nvPr/>
        </p:nvPicPr>
        <p:blipFill>
          <a:blip r:embed="rId3"/>
          <a:srcRect/>
          <a:stretch>
            <a:fillRect/>
          </a:stretch>
        </p:blipFill>
        <p:spPr bwMode="auto">
          <a:xfrm>
            <a:off x="2971800" y="1981200"/>
            <a:ext cx="5619750" cy="4217988"/>
          </a:xfrm>
          <a:prstGeom prst="rect">
            <a:avLst/>
          </a:prstGeom>
          <a:noFill/>
          <a:ln w="57150">
            <a:solidFill>
              <a:schemeClr val="tx1"/>
            </a:solidFill>
            <a:miter lim="800000"/>
            <a:headEnd/>
            <a:tailEnd/>
          </a:ln>
        </p:spPr>
      </p:pic>
      <p:sp>
        <p:nvSpPr>
          <p:cNvPr id="27652" name="Text Box 4"/>
          <p:cNvSpPr txBox="1">
            <a:spLocks noChangeArrowheads="1"/>
          </p:cNvSpPr>
          <p:nvPr/>
        </p:nvSpPr>
        <p:spPr bwMode="auto">
          <a:xfrm>
            <a:off x="381000" y="3124200"/>
            <a:ext cx="2438400" cy="1938338"/>
          </a:xfrm>
          <a:prstGeom prst="rect">
            <a:avLst/>
          </a:prstGeom>
        </p:spPr>
        <p:txBody>
          <a:bodyPr>
            <a:normAutofit fontScale="92500"/>
          </a:bodyPr>
          <a:lstStyle/>
          <a:p>
            <a:pPr marL="320040" indent="-320040" fontAlgn="auto">
              <a:spcBef>
                <a:spcPts val="700"/>
              </a:spcBef>
              <a:spcAft>
                <a:spcPts val="0"/>
              </a:spcAft>
              <a:buClr>
                <a:schemeClr val="accent2"/>
              </a:buClr>
              <a:buSzPct val="60000"/>
              <a:buFont typeface="Wingdings"/>
              <a:buChar char=""/>
              <a:defRPr/>
            </a:pPr>
            <a:r>
              <a:rPr lang="en-US" sz="2400" b="1" dirty="0">
                <a:latin typeface="+mn-lt"/>
              </a:rPr>
              <a:t>April 16, 2007</a:t>
            </a:r>
            <a:br>
              <a:rPr lang="en-US" sz="2400" b="1" dirty="0">
                <a:latin typeface="+mn-lt"/>
              </a:rPr>
            </a:br>
            <a:r>
              <a:rPr lang="en-US" sz="2400" b="1" dirty="0">
                <a:latin typeface="+mn-lt"/>
              </a:rPr>
              <a:t>Dr. Norman Borlaug</a:t>
            </a:r>
            <a:br>
              <a:rPr lang="en-US" sz="2400" b="1" dirty="0">
                <a:latin typeface="+mn-lt"/>
              </a:rPr>
            </a:br>
            <a:r>
              <a:rPr lang="en-US" sz="2400" b="1" dirty="0">
                <a:latin typeface="+mn-lt"/>
              </a:rPr>
              <a:t>Ciudad Obregon, MX</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25"/>
          <p:cNvSpPr>
            <a:spLocks noGrp="1"/>
          </p:cNvSpPr>
          <p:nvPr>
            <p:ph type="title"/>
          </p:nvPr>
        </p:nvSpPr>
        <p:spPr/>
        <p:txBody>
          <a:bodyPr/>
          <a:lstStyle/>
          <a:p>
            <a:r>
              <a:rPr lang="en-US" smtClean="0"/>
              <a:t>The Solution</a:t>
            </a:r>
          </a:p>
        </p:txBody>
      </p:sp>
      <p:grpSp>
        <p:nvGrpSpPr>
          <p:cNvPr id="69634" name="Group 3"/>
          <p:cNvGrpSpPr>
            <a:grpSpLocks/>
          </p:cNvGrpSpPr>
          <p:nvPr/>
        </p:nvGrpSpPr>
        <p:grpSpPr bwMode="auto">
          <a:xfrm>
            <a:off x="1339850" y="1579563"/>
            <a:ext cx="6278563" cy="4703762"/>
            <a:chOff x="1339850" y="1579563"/>
            <a:chExt cx="6278563" cy="4703762"/>
          </a:xfrm>
        </p:grpSpPr>
        <p:sp>
          <p:nvSpPr>
            <p:cNvPr id="69635" name="Rectangle 3"/>
            <p:cNvSpPr>
              <a:spLocks noChangeArrowheads="1"/>
            </p:cNvSpPr>
            <p:nvPr/>
          </p:nvSpPr>
          <p:spPr bwMode="auto">
            <a:xfrm>
              <a:off x="5772150" y="1766888"/>
              <a:ext cx="117475" cy="131762"/>
            </a:xfrm>
            <a:prstGeom prst="rect">
              <a:avLst/>
            </a:prstGeom>
            <a:solidFill>
              <a:srgbClr val="FFFFFF"/>
            </a:solidFill>
            <a:ln w="12700">
              <a:solidFill>
                <a:srgbClr val="000000"/>
              </a:solidFill>
              <a:miter lim="800000"/>
              <a:headEnd/>
              <a:tailEnd/>
            </a:ln>
          </p:spPr>
          <p:txBody>
            <a:bodyPr wrap="none" anchor="ctr"/>
            <a:lstStyle/>
            <a:p>
              <a:endParaRPr lang="en-US"/>
            </a:p>
          </p:txBody>
        </p:sp>
        <p:sp>
          <p:nvSpPr>
            <p:cNvPr id="69636" name="Freeform 4"/>
            <p:cNvSpPr>
              <a:spLocks/>
            </p:cNvSpPr>
            <p:nvPr/>
          </p:nvSpPr>
          <p:spPr bwMode="auto">
            <a:xfrm>
              <a:off x="3311525" y="1760538"/>
              <a:ext cx="2578100" cy="2314575"/>
            </a:xfrm>
            <a:custGeom>
              <a:avLst/>
              <a:gdLst>
                <a:gd name="T0" fmla="*/ 0 w 1827"/>
                <a:gd name="T1" fmla="*/ 2147483647 h 1458"/>
                <a:gd name="T2" fmla="*/ 0 w 1827"/>
                <a:gd name="T3" fmla="*/ 2147483647 h 1458"/>
                <a:gd name="T4" fmla="*/ 2147483647 w 1827"/>
                <a:gd name="T5" fmla="*/ 2147483647 h 1458"/>
                <a:gd name="T6" fmla="*/ 2147483647 w 1827"/>
                <a:gd name="T7" fmla="*/ 0 h 1458"/>
                <a:gd name="T8" fmla="*/ 0 w 1827"/>
                <a:gd name="T9" fmla="*/ 2147483647 h 1458"/>
                <a:gd name="T10" fmla="*/ 0 60000 65536"/>
                <a:gd name="T11" fmla="*/ 0 60000 65536"/>
                <a:gd name="T12" fmla="*/ 0 60000 65536"/>
                <a:gd name="T13" fmla="*/ 0 60000 65536"/>
                <a:gd name="T14" fmla="*/ 0 60000 65536"/>
                <a:gd name="T15" fmla="*/ 0 w 1827"/>
                <a:gd name="T16" fmla="*/ 0 h 1458"/>
                <a:gd name="T17" fmla="*/ 1827 w 1827"/>
                <a:gd name="T18" fmla="*/ 1458 h 1458"/>
              </a:gdLst>
              <a:ahLst/>
              <a:cxnLst>
                <a:cxn ang="T10">
                  <a:pos x="T0" y="T1"/>
                </a:cxn>
                <a:cxn ang="T11">
                  <a:pos x="T2" y="T3"/>
                </a:cxn>
                <a:cxn ang="T12">
                  <a:pos x="T4" y="T5"/>
                </a:cxn>
                <a:cxn ang="T13">
                  <a:pos x="T6" y="T7"/>
                </a:cxn>
                <a:cxn ang="T14">
                  <a:pos x="T8" y="T9"/>
                </a:cxn>
              </a:cxnLst>
              <a:rect l="T15" t="T16" r="T17" b="T18"/>
              <a:pathLst>
                <a:path w="1827" h="1458">
                  <a:moveTo>
                    <a:pt x="0" y="1368"/>
                  </a:moveTo>
                  <a:lnTo>
                    <a:pt x="0" y="1457"/>
                  </a:lnTo>
                  <a:lnTo>
                    <a:pt x="1826" y="89"/>
                  </a:lnTo>
                  <a:lnTo>
                    <a:pt x="1826" y="0"/>
                  </a:lnTo>
                  <a:lnTo>
                    <a:pt x="0" y="1368"/>
                  </a:lnTo>
                </a:path>
              </a:pathLst>
            </a:custGeom>
            <a:solidFill>
              <a:srgbClr val="FFFFFF"/>
            </a:solidFill>
            <a:ln w="12700" cap="rnd">
              <a:solidFill>
                <a:srgbClr val="000000"/>
              </a:solidFill>
              <a:round/>
              <a:headEnd/>
              <a:tailEnd/>
            </a:ln>
          </p:spPr>
          <p:txBody>
            <a:bodyPr/>
            <a:lstStyle/>
            <a:p>
              <a:endParaRPr lang="en-US"/>
            </a:p>
          </p:txBody>
        </p:sp>
        <p:sp>
          <p:nvSpPr>
            <p:cNvPr id="69637" name="Freeform 5"/>
            <p:cNvSpPr>
              <a:spLocks/>
            </p:cNvSpPr>
            <p:nvPr/>
          </p:nvSpPr>
          <p:spPr bwMode="auto">
            <a:xfrm>
              <a:off x="3184525" y="1760538"/>
              <a:ext cx="2705100" cy="2173287"/>
            </a:xfrm>
            <a:custGeom>
              <a:avLst/>
              <a:gdLst>
                <a:gd name="T0" fmla="*/ 2147483647 w 1917"/>
                <a:gd name="T1" fmla="*/ 0 h 1369"/>
                <a:gd name="T2" fmla="*/ 0 w 1917"/>
                <a:gd name="T3" fmla="*/ 2147483647 h 1369"/>
                <a:gd name="T4" fmla="*/ 2147483647 w 1917"/>
                <a:gd name="T5" fmla="*/ 2147483647 h 1369"/>
                <a:gd name="T6" fmla="*/ 2147483647 w 1917"/>
                <a:gd name="T7" fmla="*/ 0 h 1369"/>
                <a:gd name="T8" fmla="*/ 2147483647 w 1917"/>
                <a:gd name="T9" fmla="*/ 0 h 1369"/>
                <a:gd name="T10" fmla="*/ 0 60000 65536"/>
                <a:gd name="T11" fmla="*/ 0 60000 65536"/>
                <a:gd name="T12" fmla="*/ 0 60000 65536"/>
                <a:gd name="T13" fmla="*/ 0 60000 65536"/>
                <a:gd name="T14" fmla="*/ 0 60000 65536"/>
                <a:gd name="T15" fmla="*/ 0 w 1917"/>
                <a:gd name="T16" fmla="*/ 0 h 1369"/>
                <a:gd name="T17" fmla="*/ 1917 w 1917"/>
                <a:gd name="T18" fmla="*/ 1369 h 1369"/>
              </a:gdLst>
              <a:ahLst/>
              <a:cxnLst>
                <a:cxn ang="T10">
                  <a:pos x="T0" y="T1"/>
                </a:cxn>
                <a:cxn ang="T11">
                  <a:pos x="T2" y="T3"/>
                </a:cxn>
                <a:cxn ang="T12">
                  <a:pos x="T4" y="T5"/>
                </a:cxn>
                <a:cxn ang="T13">
                  <a:pos x="T6" y="T7"/>
                </a:cxn>
                <a:cxn ang="T14">
                  <a:pos x="T8" y="T9"/>
                </a:cxn>
              </a:cxnLst>
              <a:rect l="T15" t="T16" r="T17" b="T18"/>
              <a:pathLst>
                <a:path w="1917" h="1369">
                  <a:moveTo>
                    <a:pt x="1828" y="0"/>
                  </a:moveTo>
                  <a:lnTo>
                    <a:pt x="0" y="1368"/>
                  </a:lnTo>
                  <a:lnTo>
                    <a:pt x="88" y="1368"/>
                  </a:lnTo>
                  <a:lnTo>
                    <a:pt x="1916" y="0"/>
                  </a:lnTo>
                  <a:lnTo>
                    <a:pt x="1828" y="0"/>
                  </a:lnTo>
                </a:path>
              </a:pathLst>
            </a:custGeom>
            <a:solidFill>
              <a:srgbClr val="FFFFFF"/>
            </a:solidFill>
            <a:ln w="12700" cap="rnd">
              <a:solidFill>
                <a:srgbClr val="000000"/>
              </a:solidFill>
              <a:round/>
              <a:headEnd/>
              <a:tailEnd/>
            </a:ln>
          </p:spPr>
          <p:txBody>
            <a:bodyPr/>
            <a:lstStyle/>
            <a:p>
              <a:endParaRPr lang="en-US"/>
            </a:p>
          </p:txBody>
        </p:sp>
        <p:sp>
          <p:nvSpPr>
            <p:cNvPr id="69638" name="Freeform 6"/>
            <p:cNvSpPr>
              <a:spLocks/>
            </p:cNvSpPr>
            <p:nvPr/>
          </p:nvSpPr>
          <p:spPr bwMode="auto">
            <a:xfrm>
              <a:off x="5783263" y="2327275"/>
              <a:ext cx="117475" cy="41275"/>
            </a:xfrm>
            <a:custGeom>
              <a:avLst/>
              <a:gdLst>
                <a:gd name="T0" fmla="*/ 0 w 83"/>
                <a:gd name="T1" fmla="*/ 0 h 26"/>
                <a:gd name="T2" fmla="*/ 0 w 83"/>
                <a:gd name="T3" fmla="*/ 2147483647 h 26"/>
                <a:gd name="T4" fmla="*/ 2147483647 w 83"/>
                <a:gd name="T5" fmla="*/ 2147483647 h 26"/>
                <a:gd name="T6" fmla="*/ 2147483647 w 83"/>
                <a:gd name="T7" fmla="*/ 2147483647 h 26"/>
                <a:gd name="T8" fmla="*/ 2147483647 w 83"/>
                <a:gd name="T9" fmla="*/ 2147483647 h 26"/>
                <a:gd name="T10" fmla="*/ 2147483647 w 83"/>
                <a:gd name="T11" fmla="*/ 2147483647 h 26"/>
                <a:gd name="T12" fmla="*/ 2147483647 w 83"/>
                <a:gd name="T13" fmla="*/ 2147483647 h 26"/>
                <a:gd name="T14" fmla="*/ 2147483647 w 83"/>
                <a:gd name="T15" fmla="*/ 2147483647 h 26"/>
                <a:gd name="T16" fmla="*/ 2147483647 w 83"/>
                <a:gd name="T17" fmla="*/ 2147483647 h 26"/>
                <a:gd name="T18" fmla="*/ 2147483647 w 83"/>
                <a:gd name="T19" fmla="*/ 2147483647 h 26"/>
                <a:gd name="T20" fmla="*/ 2147483647 w 83"/>
                <a:gd name="T21" fmla="*/ 2147483647 h 26"/>
                <a:gd name="T22" fmla="*/ 2147483647 w 83"/>
                <a:gd name="T23" fmla="*/ 2147483647 h 26"/>
                <a:gd name="T24" fmla="*/ 2147483647 w 83"/>
                <a:gd name="T25" fmla="*/ 2147483647 h 26"/>
                <a:gd name="T26" fmla="*/ 2147483647 w 83"/>
                <a:gd name="T27" fmla="*/ 2147483647 h 26"/>
                <a:gd name="T28" fmla="*/ 2147483647 w 83"/>
                <a:gd name="T29" fmla="*/ 2147483647 h 26"/>
                <a:gd name="T30" fmla="*/ 2147483647 w 83"/>
                <a:gd name="T31" fmla="*/ 0 h 26"/>
                <a:gd name="T32" fmla="*/ 0 w 83"/>
                <a:gd name="T33" fmla="*/ 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26"/>
                <a:gd name="T53" fmla="*/ 83 w 83"/>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26">
                  <a:moveTo>
                    <a:pt x="0" y="0"/>
                  </a:moveTo>
                  <a:lnTo>
                    <a:pt x="0" y="8"/>
                  </a:lnTo>
                  <a:lnTo>
                    <a:pt x="3" y="8"/>
                  </a:lnTo>
                  <a:lnTo>
                    <a:pt x="3" y="16"/>
                  </a:lnTo>
                  <a:lnTo>
                    <a:pt x="9" y="16"/>
                  </a:lnTo>
                  <a:lnTo>
                    <a:pt x="9" y="21"/>
                  </a:lnTo>
                  <a:lnTo>
                    <a:pt x="14" y="21"/>
                  </a:lnTo>
                  <a:lnTo>
                    <a:pt x="14" y="25"/>
                  </a:lnTo>
                  <a:lnTo>
                    <a:pt x="67" y="25"/>
                  </a:lnTo>
                  <a:lnTo>
                    <a:pt x="67" y="21"/>
                  </a:lnTo>
                  <a:lnTo>
                    <a:pt x="73" y="21"/>
                  </a:lnTo>
                  <a:lnTo>
                    <a:pt x="73" y="16"/>
                  </a:lnTo>
                  <a:lnTo>
                    <a:pt x="79" y="16"/>
                  </a:lnTo>
                  <a:lnTo>
                    <a:pt x="79" y="12"/>
                  </a:lnTo>
                  <a:lnTo>
                    <a:pt x="82" y="12"/>
                  </a:lnTo>
                  <a:lnTo>
                    <a:pt x="82" y="0"/>
                  </a:lnTo>
                  <a:lnTo>
                    <a:pt x="0" y="0"/>
                  </a:lnTo>
                </a:path>
              </a:pathLst>
            </a:custGeom>
            <a:solidFill>
              <a:srgbClr val="FFFFCC"/>
            </a:solidFill>
            <a:ln w="12700" cap="rnd">
              <a:noFill/>
              <a:round/>
              <a:headEnd/>
              <a:tailEnd/>
            </a:ln>
          </p:spPr>
          <p:txBody>
            <a:bodyPr/>
            <a:lstStyle/>
            <a:p>
              <a:endParaRPr lang="en-US"/>
            </a:p>
          </p:txBody>
        </p:sp>
        <p:sp>
          <p:nvSpPr>
            <p:cNvPr id="69639" name="Freeform 7"/>
            <p:cNvSpPr>
              <a:spLocks/>
            </p:cNvSpPr>
            <p:nvPr/>
          </p:nvSpPr>
          <p:spPr bwMode="auto">
            <a:xfrm>
              <a:off x="5783263" y="2327275"/>
              <a:ext cx="117475" cy="41275"/>
            </a:xfrm>
            <a:custGeom>
              <a:avLst/>
              <a:gdLst>
                <a:gd name="T0" fmla="*/ 2147483647 w 83"/>
                <a:gd name="T1" fmla="*/ 0 h 26"/>
                <a:gd name="T2" fmla="*/ 2147483647 w 83"/>
                <a:gd name="T3" fmla="*/ 2147483647 h 26"/>
                <a:gd name="T4" fmla="*/ 2147483647 w 83"/>
                <a:gd name="T5" fmla="*/ 2147483647 h 26"/>
                <a:gd name="T6" fmla="*/ 2147483647 w 83"/>
                <a:gd name="T7" fmla="*/ 2147483647 h 26"/>
                <a:gd name="T8" fmla="*/ 2147483647 w 83"/>
                <a:gd name="T9" fmla="*/ 2147483647 h 26"/>
                <a:gd name="T10" fmla="*/ 2147483647 w 83"/>
                <a:gd name="T11" fmla="*/ 2147483647 h 26"/>
                <a:gd name="T12" fmla="*/ 2147483647 w 83"/>
                <a:gd name="T13" fmla="*/ 2147483647 h 26"/>
                <a:gd name="T14" fmla="*/ 2147483647 w 83"/>
                <a:gd name="T15" fmla="*/ 2147483647 h 26"/>
                <a:gd name="T16" fmla="*/ 2147483647 w 83"/>
                <a:gd name="T17" fmla="*/ 2147483647 h 26"/>
                <a:gd name="T18" fmla="*/ 2147483647 w 83"/>
                <a:gd name="T19" fmla="*/ 2147483647 h 26"/>
                <a:gd name="T20" fmla="*/ 2147483647 w 83"/>
                <a:gd name="T21" fmla="*/ 2147483647 h 26"/>
                <a:gd name="T22" fmla="*/ 2147483647 w 83"/>
                <a:gd name="T23" fmla="*/ 2147483647 h 26"/>
                <a:gd name="T24" fmla="*/ 2147483647 w 83"/>
                <a:gd name="T25" fmla="*/ 2147483647 h 26"/>
                <a:gd name="T26" fmla="*/ 2147483647 w 83"/>
                <a:gd name="T27" fmla="*/ 2147483647 h 26"/>
                <a:gd name="T28" fmla="*/ 2147483647 w 83"/>
                <a:gd name="T29" fmla="*/ 2147483647 h 26"/>
                <a:gd name="T30" fmla="*/ 2147483647 w 83"/>
                <a:gd name="T31" fmla="*/ 2147483647 h 26"/>
                <a:gd name="T32" fmla="*/ 2147483647 w 83"/>
                <a:gd name="T33" fmla="*/ 2147483647 h 26"/>
                <a:gd name="T34" fmla="*/ 2147483647 w 83"/>
                <a:gd name="T35" fmla="*/ 2147483647 h 26"/>
                <a:gd name="T36" fmla="*/ 2147483647 w 83"/>
                <a:gd name="T37" fmla="*/ 2147483647 h 26"/>
                <a:gd name="T38" fmla="*/ 0 w 83"/>
                <a:gd name="T39" fmla="*/ 2147483647 h 26"/>
                <a:gd name="T40" fmla="*/ 0 w 83"/>
                <a:gd name="T41" fmla="*/ 0 h 26"/>
                <a:gd name="T42" fmla="*/ 2147483647 w 83"/>
                <a:gd name="T43" fmla="*/ 0 h 26"/>
                <a:gd name="T44" fmla="*/ 2147483647 w 83"/>
                <a:gd name="T45" fmla="*/ 0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26"/>
                <a:gd name="T71" fmla="*/ 83 w 83"/>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26">
                  <a:moveTo>
                    <a:pt x="82" y="0"/>
                  </a:moveTo>
                  <a:lnTo>
                    <a:pt x="82" y="8"/>
                  </a:lnTo>
                  <a:lnTo>
                    <a:pt x="79" y="8"/>
                  </a:lnTo>
                  <a:lnTo>
                    <a:pt x="79" y="12"/>
                  </a:lnTo>
                  <a:lnTo>
                    <a:pt x="73" y="12"/>
                  </a:lnTo>
                  <a:lnTo>
                    <a:pt x="73" y="16"/>
                  </a:lnTo>
                  <a:lnTo>
                    <a:pt x="67" y="16"/>
                  </a:lnTo>
                  <a:lnTo>
                    <a:pt x="67" y="21"/>
                  </a:lnTo>
                  <a:lnTo>
                    <a:pt x="59" y="21"/>
                  </a:lnTo>
                  <a:lnTo>
                    <a:pt x="56" y="25"/>
                  </a:lnTo>
                  <a:lnTo>
                    <a:pt x="42" y="25"/>
                  </a:lnTo>
                  <a:lnTo>
                    <a:pt x="25" y="25"/>
                  </a:lnTo>
                  <a:lnTo>
                    <a:pt x="25" y="21"/>
                  </a:lnTo>
                  <a:lnTo>
                    <a:pt x="14" y="21"/>
                  </a:lnTo>
                  <a:lnTo>
                    <a:pt x="14" y="16"/>
                  </a:lnTo>
                  <a:lnTo>
                    <a:pt x="9" y="16"/>
                  </a:lnTo>
                  <a:lnTo>
                    <a:pt x="9" y="12"/>
                  </a:lnTo>
                  <a:lnTo>
                    <a:pt x="3" y="12"/>
                  </a:lnTo>
                  <a:lnTo>
                    <a:pt x="3" y="8"/>
                  </a:lnTo>
                  <a:lnTo>
                    <a:pt x="0" y="3"/>
                  </a:lnTo>
                  <a:lnTo>
                    <a:pt x="0" y="0"/>
                  </a:lnTo>
                  <a:lnTo>
                    <a:pt x="3" y="0"/>
                  </a:lnTo>
                  <a:lnTo>
                    <a:pt x="82" y="0"/>
                  </a:lnTo>
                </a:path>
              </a:pathLst>
            </a:custGeom>
            <a:noFill/>
            <a:ln w="12700" cap="rnd">
              <a:solidFill>
                <a:srgbClr val="000000"/>
              </a:solidFill>
              <a:round/>
              <a:headEnd/>
              <a:tailEnd/>
            </a:ln>
          </p:spPr>
          <p:txBody>
            <a:bodyPr/>
            <a:lstStyle/>
            <a:p>
              <a:endParaRPr lang="en-US"/>
            </a:p>
          </p:txBody>
        </p:sp>
        <p:sp>
          <p:nvSpPr>
            <p:cNvPr id="69640" name="Freeform 8"/>
            <p:cNvSpPr>
              <a:spLocks/>
            </p:cNvSpPr>
            <p:nvPr/>
          </p:nvSpPr>
          <p:spPr bwMode="auto">
            <a:xfrm>
              <a:off x="5738813" y="2184400"/>
              <a:ext cx="207962" cy="115888"/>
            </a:xfrm>
            <a:custGeom>
              <a:avLst/>
              <a:gdLst>
                <a:gd name="T0" fmla="*/ 2147483647 w 148"/>
                <a:gd name="T1" fmla="*/ 2147483647 h 73"/>
                <a:gd name="T2" fmla="*/ 2147483647 w 148"/>
                <a:gd name="T3" fmla="*/ 2147483647 h 73"/>
                <a:gd name="T4" fmla="*/ 2147483647 w 148"/>
                <a:gd name="T5" fmla="*/ 2147483647 h 73"/>
                <a:gd name="T6" fmla="*/ 2147483647 w 148"/>
                <a:gd name="T7" fmla="*/ 2147483647 h 73"/>
                <a:gd name="T8" fmla="*/ 2147483647 w 148"/>
                <a:gd name="T9" fmla="*/ 2147483647 h 73"/>
                <a:gd name="T10" fmla="*/ 2147483647 w 148"/>
                <a:gd name="T11" fmla="*/ 2147483647 h 73"/>
                <a:gd name="T12" fmla="*/ 2147483647 w 148"/>
                <a:gd name="T13" fmla="*/ 2147483647 h 73"/>
                <a:gd name="T14" fmla="*/ 2147483647 w 148"/>
                <a:gd name="T15" fmla="*/ 2147483647 h 73"/>
                <a:gd name="T16" fmla="*/ 0 w 148"/>
                <a:gd name="T17" fmla="*/ 2147483647 h 73"/>
                <a:gd name="T18" fmla="*/ 2147483647 w 148"/>
                <a:gd name="T19" fmla="*/ 2147483647 h 73"/>
                <a:gd name="T20" fmla="*/ 2147483647 w 148"/>
                <a:gd name="T21" fmla="*/ 2147483647 h 73"/>
                <a:gd name="T22" fmla="*/ 2147483647 w 148"/>
                <a:gd name="T23" fmla="*/ 2147483647 h 73"/>
                <a:gd name="T24" fmla="*/ 2147483647 w 148"/>
                <a:gd name="T25" fmla="*/ 2147483647 h 73"/>
                <a:gd name="T26" fmla="*/ 2147483647 w 148"/>
                <a:gd name="T27" fmla="*/ 2147483647 h 73"/>
                <a:gd name="T28" fmla="*/ 2147483647 w 148"/>
                <a:gd name="T29" fmla="*/ 2147483647 h 73"/>
                <a:gd name="T30" fmla="*/ 2147483647 w 148"/>
                <a:gd name="T31" fmla="*/ 2147483647 h 73"/>
                <a:gd name="T32" fmla="*/ 2147483647 w 148"/>
                <a:gd name="T33" fmla="*/ 2147483647 h 73"/>
                <a:gd name="T34" fmla="*/ 2147483647 w 148"/>
                <a:gd name="T35" fmla="*/ 2147483647 h 73"/>
                <a:gd name="T36" fmla="*/ 2147483647 w 148"/>
                <a:gd name="T37" fmla="*/ 2147483647 h 73"/>
                <a:gd name="T38" fmla="*/ 2147483647 w 148"/>
                <a:gd name="T39" fmla="*/ 2147483647 h 73"/>
                <a:gd name="T40" fmla="*/ 2147483647 w 148"/>
                <a:gd name="T41" fmla="*/ 2147483647 h 73"/>
                <a:gd name="T42" fmla="*/ 2147483647 w 148"/>
                <a:gd name="T43" fmla="*/ 2147483647 h 73"/>
                <a:gd name="T44" fmla="*/ 2147483647 w 148"/>
                <a:gd name="T45" fmla="*/ 2147483647 h 73"/>
                <a:gd name="T46" fmla="*/ 2147483647 w 148"/>
                <a:gd name="T47" fmla="*/ 2147483647 h 73"/>
                <a:gd name="T48" fmla="*/ 2147483647 w 148"/>
                <a:gd name="T49" fmla="*/ 2147483647 h 73"/>
                <a:gd name="T50" fmla="*/ 2147483647 w 148"/>
                <a:gd name="T51" fmla="*/ 2147483647 h 73"/>
                <a:gd name="T52" fmla="*/ 2147483647 w 148"/>
                <a:gd name="T53" fmla="*/ 2147483647 h 73"/>
                <a:gd name="T54" fmla="*/ 2147483647 w 148"/>
                <a:gd name="T55" fmla="*/ 2147483647 h 73"/>
                <a:gd name="T56" fmla="*/ 2147483647 w 148"/>
                <a:gd name="T57" fmla="*/ 2147483647 h 73"/>
                <a:gd name="T58" fmla="*/ 2147483647 w 148"/>
                <a:gd name="T59" fmla="*/ 2147483647 h 73"/>
                <a:gd name="T60" fmla="*/ 2147483647 w 148"/>
                <a:gd name="T61" fmla="*/ 2147483647 h 73"/>
                <a:gd name="T62" fmla="*/ 2147483647 w 148"/>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73"/>
                <a:gd name="T98" fmla="*/ 148 w 148"/>
                <a:gd name="T99" fmla="*/ 73 h 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73">
                  <a:moveTo>
                    <a:pt x="54" y="0"/>
                  </a:moveTo>
                  <a:lnTo>
                    <a:pt x="54" y="3"/>
                  </a:lnTo>
                  <a:lnTo>
                    <a:pt x="39" y="3"/>
                  </a:lnTo>
                  <a:lnTo>
                    <a:pt x="39" y="6"/>
                  </a:lnTo>
                  <a:lnTo>
                    <a:pt x="28" y="6"/>
                  </a:lnTo>
                  <a:lnTo>
                    <a:pt x="28" y="8"/>
                  </a:lnTo>
                  <a:lnTo>
                    <a:pt x="22" y="8"/>
                  </a:lnTo>
                  <a:lnTo>
                    <a:pt x="22" y="12"/>
                  </a:lnTo>
                  <a:lnTo>
                    <a:pt x="16" y="12"/>
                  </a:lnTo>
                  <a:lnTo>
                    <a:pt x="16" y="14"/>
                  </a:lnTo>
                  <a:lnTo>
                    <a:pt x="11" y="14"/>
                  </a:lnTo>
                  <a:lnTo>
                    <a:pt x="11" y="18"/>
                  </a:lnTo>
                  <a:lnTo>
                    <a:pt x="5" y="20"/>
                  </a:lnTo>
                  <a:lnTo>
                    <a:pt x="5" y="22"/>
                  </a:lnTo>
                  <a:lnTo>
                    <a:pt x="2" y="22"/>
                  </a:lnTo>
                  <a:lnTo>
                    <a:pt x="2" y="28"/>
                  </a:lnTo>
                  <a:lnTo>
                    <a:pt x="0" y="28"/>
                  </a:lnTo>
                  <a:lnTo>
                    <a:pt x="0" y="46"/>
                  </a:lnTo>
                  <a:lnTo>
                    <a:pt x="2" y="46"/>
                  </a:lnTo>
                  <a:lnTo>
                    <a:pt x="2" y="52"/>
                  </a:lnTo>
                  <a:lnTo>
                    <a:pt x="5" y="52"/>
                  </a:lnTo>
                  <a:lnTo>
                    <a:pt x="8" y="57"/>
                  </a:lnTo>
                  <a:lnTo>
                    <a:pt x="11" y="57"/>
                  </a:lnTo>
                  <a:lnTo>
                    <a:pt x="11" y="61"/>
                  </a:lnTo>
                  <a:lnTo>
                    <a:pt x="16" y="61"/>
                  </a:lnTo>
                  <a:lnTo>
                    <a:pt x="16" y="63"/>
                  </a:lnTo>
                  <a:lnTo>
                    <a:pt x="22" y="63"/>
                  </a:lnTo>
                  <a:lnTo>
                    <a:pt x="22" y="67"/>
                  </a:lnTo>
                  <a:lnTo>
                    <a:pt x="28" y="67"/>
                  </a:lnTo>
                  <a:lnTo>
                    <a:pt x="28" y="69"/>
                  </a:lnTo>
                  <a:lnTo>
                    <a:pt x="39" y="69"/>
                  </a:lnTo>
                  <a:lnTo>
                    <a:pt x="39" y="72"/>
                  </a:lnTo>
                  <a:lnTo>
                    <a:pt x="107" y="72"/>
                  </a:lnTo>
                  <a:lnTo>
                    <a:pt x="107" y="69"/>
                  </a:lnTo>
                  <a:lnTo>
                    <a:pt x="118" y="69"/>
                  </a:lnTo>
                  <a:lnTo>
                    <a:pt x="118" y="67"/>
                  </a:lnTo>
                  <a:lnTo>
                    <a:pt x="124" y="67"/>
                  </a:lnTo>
                  <a:lnTo>
                    <a:pt x="124" y="63"/>
                  </a:lnTo>
                  <a:lnTo>
                    <a:pt x="130" y="63"/>
                  </a:lnTo>
                  <a:lnTo>
                    <a:pt x="130" y="61"/>
                  </a:lnTo>
                  <a:lnTo>
                    <a:pt x="135" y="61"/>
                  </a:lnTo>
                  <a:lnTo>
                    <a:pt x="135" y="57"/>
                  </a:lnTo>
                  <a:lnTo>
                    <a:pt x="141" y="55"/>
                  </a:lnTo>
                  <a:lnTo>
                    <a:pt x="141" y="52"/>
                  </a:lnTo>
                  <a:lnTo>
                    <a:pt x="144" y="52"/>
                  </a:lnTo>
                  <a:lnTo>
                    <a:pt x="144" y="46"/>
                  </a:lnTo>
                  <a:lnTo>
                    <a:pt x="147" y="46"/>
                  </a:lnTo>
                  <a:lnTo>
                    <a:pt x="147" y="28"/>
                  </a:lnTo>
                  <a:lnTo>
                    <a:pt x="144" y="28"/>
                  </a:lnTo>
                  <a:lnTo>
                    <a:pt x="144" y="22"/>
                  </a:lnTo>
                  <a:lnTo>
                    <a:pt x="141" y="22"/>
                  </a:lnTo>
                  <a:lnTo>
                    <a:pt x="138" y="18"/>
                  </a:lnTo>
                  <a:lnTo>
                    <a:pt x="135" y="18"/>
                  </a:lnTo>
                  <a:lnTo>
                    <a:pt x="135" y="14"/>
                  </a:lnTo>
                  <a:lnTo>
                    <a:pt x="130" y="14"/>
                  </a:lnTo>
                  <a:lnTo>
                    <a:pt x="130" y="12"/>
                  </a:lnTo>
                  <a:lnTo>
                    <a:pt x="124" y="12"/>
                  </a:lnTo>
                  <a:lnTo>
                    <a:pt x="124" y="8"/>
                  </a:lnTo>
                  <a:lnTo>
                    <a:pt x="118" y="8"/>
                  </a:lnTo>
                  <a:lnTo>
                    <a:pt x="118" y="6"/>
                  </a:lnTo>
                  <a:lnTo>
                    <a:pt x="107" y="6"/>
                  </a:lnTo>
                  <a:lnTo>
                    <a:pt x="107" y="3"/>
                  </a:lnTo>
                  <a:lnTo>
                    <a:pt x="92" y="3"/>
                  </a:lnTo>
                  <a:lnTo>
                    <a:pt x="92" y="0"/>
                  </a:lnTo>
                  <a:lnTo>
                    <a:pt x="54" y="0"/>
                  </a:lnTo>
                </a:path>
              </a:pathLst>
            </a:custGeom>
            <a:solidFill>
              <a:srgbClr val="FFFFCC"/>
            </a:solidFill>
            <a:ln w="12700" cap="rnd">
              <a:noFill/>
              <a:round/>
              <a:headEnd/>
              <a:tailEnd/>
            </a:ln>
          </p:spPr>
          <p:txBody>
            <a:bodyPr/>
            <a:lstStyle/>
            <a:p>
              <a:endParaRPr lang="en-US"/>
            </a:p>
          </p:txBody>
        </p:sp>
        <p:sp>
          <p:nvSpPr>
            <p:cNvPr id="69641" name="Freeform 9"/>
            <p:cNvSpPr>
              <a:spLocks/>
            </p:cNvSpPr>
            <p:nvPr/>
          </p:nvSpPr>
          <p:spPr bwMode="auto">
            <a:xfrm>
              <a:off x="5738813" y="2184400"/>
              <a:ext cx="207962" cy="115888"/>
            </a:xfrm>
            <a:custGeom>
              <a:avLst/>
              <a:gdLst>
                <a:gd name="T0" fmla="*/ 2147483647 w 148"/>
                <a:gd name="T1" fmla="*/ 0 h 73"/>
                <a:gd name="T2" fmla="*/ 2147483647 w 148"/>
                <a:gd name="T3" fmla="*/ 2147483647 h 73"/>
                <a:gd name="T4" fmla="*/ 2147483647 w 148"/>
                <a:gd name="T5" fmla="*/ 2147483647 h 73"/>
                <a:gd name="T6" fmla="*/ 2147483647 w 148"/>
                <a:gd name="T7" fmla="*/ 2147483647 h 73"/>
                <a:gd name="T8" fmla="*/ 2147483647 w 148"/>
                <a:gd name="T9" fmla="*/ 2147483647 h 73"/>
                <a:gd name="T10" fmla="*/ 2147483647 w 148"/>
                <a:gd name="T11" fmla="*/ 2147483647 h 73"/>
                <a:gd name="T12" fmla="*/ 2147483647 w 148"/>
                <a:gd name="T13" fmla="*/ 2147483647 h 73"/>
                <a:gd name="T14" fmla="*/ 2147483647 w 148"/>
                <a:gd name="T15" fmla="*/ 2147483647 h 73"/>
                <a:gd name="T16" fmla="*/ 2147483647 w 148"/>
                <a:gd name="T17" fmla="*/ 2147483647 h 73"/>
                <a:gd name="T18" fmla="*/ 0 w 148"/>
                <a:gd name="T19" fmla="*/ 2147483647 h 73"/>
                <a:gd name="T20" fmla="*/ 0 w 148"/>
                <a:gd name="T21" fmla="*/ 2147483647 h 73"/>
                <a:gd name="T22" fmla="*/ 2147483647 w 148"/>
                <a:gd name="T23" fmla="*/ 2147483647 h 73"/>
                <a:gd name="T24" fmla="*/ 2147483647 w 148"/>
                <a:gd name="T25" fmla="*/ 2147483647 h 73"/>
                <a:gd name="T26" fmla="*/ 2147483647 w 148"/>
                <a:gd name="T27" fmla="*/ 2147483647 h 73"/>
                <a:gd name="T28" fmla="*/ 2147483647 w 148"/>
                <a:gd name="T29" fmla="*/ 2147483647 h 73"/>
                <a:gd name="T30" fmla="*/ 2147483647 w 148"/>
                <a:gd name="T31" fmla="*/ 2147483647 h 73"/>
                <a:gd name="T32" fmla="*/ 2147483647 w 148"/>
                <a:gd name="T33" fmla="*/ 2147483647 h 73"/>
                <a:gd name="T34" fmla="*/ 2147483647 w 148"/>
                <a:gd name="T35" fmla="*/ 2147483647 h 73"/>
                <a:gd name="T36" fmla="*/ 2147483647 w 148"/>
                <a:gd name="T37" fmla="*/ 2147483647 h 73"/>
                <a:gd name="T38" fmla="*/ 2147483647 w 148"/>
                <a:gd name="T39" fmla="*/ 2147483647 h 73"/>
                <a:gd name="T40" fmla="*/ 2147483647 w 148"/>
                <a:gd name="T41" fmla="*/ 2147483647 h 73"/>
                <a:gd name="T42" fmla="*/ 2147483647 w 148"/>
                <a:gd name="T43" fmla="*/ 2147483647 h 73"/>
                <a:gd name="T44" fmla="*/ 2147483647 w 148"/>
                <a:gd name="T45" fmla="*/ 2147483647 h 73"/>
                <a:gd name="T46" fmla="*/ 2147483647 w 148"/>
                <a:gd name="T47" fmla="*/ 2147483647 h 73"/>
                <a:gd name="T48" fmla="*/ 2147483647 w 148"/>
                <a:gd name="T49" fmla="*/ 2147483647 h 73"/>
                <a:gd name="T50" fmla="*/ 2147483647 w 148"/>
                <a:gd name="T51" fmla="*/ 2147483647 h 73"/>
                <a:gd name="T52" fmla="*/ 2147483647 w 148"/>
                <a:gd name="T53" fmla="*/ 2147483647 h 73"/>
                <a:gd name="T54" fmla="*/ 2147483647 w 148"/>
                <a:gd name="T55" fmla="*/ 2147483647 h 73"/>
                <a:gd name="T56" fmla="*/ 2147483647 w 148"/>
                <a:gd name="T57" fmla="*/ 2147483647 h 73"/>
                <a:gd name="T58" fmla="*/ 2147483647 w 148"/>
                <a:gd name="T59" fmla="*/ 2147483647 h 73"/>
                <a:gd name="T60" fmla="*/ 2147483647 w 148"/>
                <a:gd name="T61" fmla="*/ 2147483647 h 73"/>
                <a:gd name="T62" fmla="*/ 2147483647 w 148"/>
                <a:gd name="T63" fmla="*/ 2147483647 h 73"/>
                <a:gd name="T64" fmla="*/ 2147483647 w 148"/>
                <a:gd name="T65" fmla="*/ 2147483647 h 73"/>
                <a:gd name="T66" fmla="*/ 2147483647 w 148"/>
                <a:gd name="T67" fmla="*/ 2147483647 h 73"/>
                <a:gd name="T68" fmla="*/ 2147483647 w 148"/>
                <a:gd name="T69" fmla="*/ 2147483647 h 73"/>
                <a:gd name="T70" fmla="*/ 2147483647 w 148"/>
                <a:gd name="T71" fmla="*/ 2147483647 h 73"/>
                <a:gd name="T72" fmla="*/ 2147483647 w 148"/>
                <a:gd name="T73" fmla="*/ 2147483647 h 73"/>
                <a:gd name="T74" fmla="*/ 2147483647 w 148"/>
                <a:gd name="T75" fmla="*/ 2147483647 h 73"/>
                <a:gd name="T76" fmla="*/ 2147483647 w 148"/>
                <a:gd name="T77" fmla="*/ 2147483647 h 73"/>
                <a:gd name="T78" fmla="*/ 2147483647 w 148"/>
                <a:gd name="T79" fmla="*/ 0 h 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8"/>
                <a:gd name="T121" fmla="*/ 0 h 73"/>
                <a:gd name="T122" fmla="*/ 148 w 148"/>
                <a:gd name="T123" fmla="*/ 73 h 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8" h="73">
                  <a:moveTo>
                    <a:pt x="72" y="0"/>
                  </a:moveTo>
                  <a:lnTo>
                    <a:pt x="54" y="0"/>
                  </a:lnTo>
                  <a:lnTo>
                    <a:pt x="50" y="3"/>
                  </a:lnTo>
                  <a:lnTo>
                    <a:pt x="39" y="3"/>
                  </a:lnTo>
                  <a:lnTo>
                    <a:pt x="36" y="6"/>
                  </a:lnTo>
                  <a:lnTo>
                    <a:pt x="28" y="6"/>
                  </a:lnTo>
                  <a:lnTo>
                    <a:pt x="28" y="8"/>
                  </a:lnTo>
                  <a:lnTo>
                    <a:pt x="22" y="8"/>
                  </a:lnTo>
                  <a:lnTo>
                    <a:pt x="22" y="12"/>
                  </a:lnTo>
                  <a:lnTo>
                    <a:pt x="16" y="12"/>
                  </a:lnTo>
                  <a:lnTo>
                    <a:pt x="16" y="14"/>
                  </a:lnTo>
                  <a:lnTo>
                    <a:pt x="11" y="14"/>
                  </a:lnTo>
                  <a:lnTo>
                    <a:pt x="11" y="18"/>
                  </a:lnTo>
                  <a:lnTo>
                    <a:pt x="8" y="18"/>
                  </a:lnTo>
                  <a:lnTo>
                    <a:pt x="8" y="20"/>
                  </a:lnTo>
                  <a:lnTo>
                    <a:pt x="5" y="20"/>
                  </a:lnTo>
                  <a:lnTo>
                    <a:pt x="5" y="22"/>
                  </a:lnTo>
                  <a:lnTo>
                    <a:pt x="2" y="22"/>
                  </a:lnTo>
                  <a:lnTo>
                    <a:pt x="2" y="28"/>
                  </a:lnTo>
                  <a:lnTo>
                    <a:pt x="0" y="28"/>
                  </a:lnTo>
                  <a:lnTo>
                    <a:pt x="0" y="34"/>
                  </a:lnTo>
                  <a:lnTo>
                    <a:pt x="0" y="43"/>
                  </a:lnTo>
                  <a:lnTo>
                    <a:pt x="2" y="43"/>
                  </a:lnTo>
                  <a:lnTo>
                    <a:pt x="2" y="49"/>
                  </a:lnTo>
                  <a:lnTo>
                    <a:pt x="5" y="49"/>
                  </a:lnTo>
                  <a:lnTo>
                    <a:pt x="5" y="52"/>
                  </a:lnTo>
                  <a:lnTo>
                    <a:pt x="8" y="52"/>
                  </a:lnTo>
                  <a:lnTo>
                    <a:pt x="8" y="55"/>
                  </a:lnTo>
                  <a:lnTo>
                    <a:pt x="11" y="55"/>
                  </a:lnTo>
                  <a:lnTo>
                    <a:pt x="11" y="57"/>
                  </a:lnTo>
                  <a:lnTo>
                    <a:pt x="16" y="57"/>
                  </a:lnTo>
                  <a:lnTo>
                    <a:pt x="16" y="61"/>
                  </a:lnTo>
                  <a:lnTo>
                    <a:pt x="22" y="61"/>
                  </a:lnTo>
                  <a:lnTo>
                    <a:pt x="22" y="63"/>
                  </a:lnTo>
                  <a:lnTo>
                    <a:pt x="28" y="63"/>
                  </a:lnTo>
                  <a:lnTo>
                    <a:pt x="28" y="67"/>
                  </a:lnTo>
                  <a:lnTo>
                    <a:pt x="36" y="67"/>
                  </a:lnTo>
                  <a:lnTo>
                    <a:pt x="39" y="69"/>
                  </a:lnTo>
                  <a:lnTo>
                    <a:pt x="50" y="69"/>
                  </a:lnTo>
                  <a:lnTo>
                    <a:pt x="54" y="72"/>
                  </a:lnTo>
                  <a:lnTo>
                    <a:pt x="72" y="72"/>
                  </a:lnTo>
                  <a:lnTo>
                    <a:pt x="92" y="72"/>
                  </a:lnTo>
                  <a:lnTo>
                    <a:pt x="96" y="69"/>
                  </a:lnTo>
                  <a:lnTo>
                    <a:pt x="107" y="69"/>
                  </a:lnTo>
                  <a:lnTo>
                    <a:pt x="110" y="67"/>
                  </a:lnTo>
                  <a:lnTo>
                    <a:pt x="118" y="67"/>
                  </a:lnTo>
                  <a:lnTo>
                    <a:pt x="118" y="63"/>
                  </a:lnTo>
                  <a:lnTo>
                    <a:pt x="124" y="63"/>
                  </a:lnTo>
                  <a:lnTo>
                    <a:pt x="124" y="61"/>
                  </a:lnTo>
                  <a:lnTo>
                    <a:pt x="130" y="61"/>
                  </a:lnTo>
                  <a:lnTo>
                    <a:pt x="130" y="57"/>
                  </a:lnTo>
                  <a:lnTo>
                    <a:pt x="135" y="57"/>
                  </a:lnTo>
                  <a:lnTo>
                    <a:pt x="135" y="55"/>
                  </a:lnTo>
                  <a:lnTo>
                    <a:pt x="138" y="55"/>
                  </a:lnTo>
                  <a:lnTo>
                    <a:pt x="138" y="52"/>
                  </a:lnTo>
                  <a:lnTo>
                    <a:pt x="141" y="52"/>
                  </a:lnTo>
                  <a:lnTo>
                    <a:pt x="141" y="49"/>
                  </a:lnTo>
                  <a:lnTo>
                    <a:pt x="144" y="49"/>
                  </a:lnTo>
                  <a:lnTo>
                    <a:pt x="144" y="43"/>
                  </a:lnTo>
                  <a:lnTo>
                    <a:pt x="147" y="43"/>
                  </a:lnTo>
                  <a:lnTo>
                    <a:pt x="147" y="34"/>
                  </a:lnTo>
                  <a:lnTo>
                    <a:pt x="147" y="28"/>
                  </a:lnTo>
                  <a:lnTo>
                    <a:pt x="144" y="28"/>
                  </a:lnTo>
                  <a:lnTo>
                    <a:pt x="144" y="22"/>
                  </a:lnTo>
                  <a:lnTo>
                    <a:pt x="141" y="22"/>
                  </a:lnTo>
                  <a:lnTo>
                    <a:pt x="141" y="20"/>
                  </a:lnTo>
                  <a:lnTo>
                    <a:pt x="138" y="20"/>
                  </a:lnTo>
                  <a:lnTo>
                    <a:pt x="138" y="18"/>
                  </a:lnTo>
                  <a:lnTo>
                    <a:pt x="135" y="18"/>
                  </a:lnTo>
                  <a:lnTo>
                    <a:pt x="135" y="14"/>
                  </a:lnTo>
                  <a:lnTo>
                    <a:pt x="130" y="14"/>
                  </a:lnTo>
                  <a:lnTo>
                    <a:pt x="130" y="12"/>
                  </a:lnTo>
                  <a:lnTo>
                    <a:pt x="124" y="12"/>
                  </a:lnTo>
                  <a:lnTo>
                    <a:pt x="124" y="8"/>
                  </a:lnTo>
                  <a:lnTo>
                    <a:pt x="118" y="8"/>
                  </a:lnTo>
                  <a:lnTo>
                    <a:pt x="118" y="6"/>
                  </a:lnTo>
                  <a:lnTo>
                    <a:pt x="110" y="6"/>
                  </a:lnTo>
                  <a:lnTo>
                    <a:pt x="107" y="3"/>
                  </a:lnTo>
                  <a:lnTo>
                    <a:pt x="96" y="3"/>
                  </a:lnTo>
                  <a:lnTo>
                    <a:pt x="92" y="0"/>
                  </a:lnTo>
                  <a:lnTo>
                    <a:pt x="72" y="0"/>
                  </a:lnTo>
                </a:path>
              </a:pathLst>
            </a:custGeom>
            <a:noFill/>
            <a:ln w="12700" cap="rnd">
              <a:solidFill>
                <a:srgbClr val="000000"/>
              </a:solidFill>
              <a:round/>
              <a:headEnd/>
              <a:tailEnd/>
            </a:ln>
          </p:spPr>
          <p:txBody>
            <a:bodyPr/>
            <a:lstStyle/>
            <a:p>
              <a:endParaRPr lang="en-US"/>
            </a:p>
          </p:txBody>
        </p:sp>
        <p:sp>
          <p:nvSpPr>
            <p:cNvPr id="69642" name="Freeform 10"/>
            <p:cNvSpPr>
              <a:spLocks/>
            </p:cNvSpPr>
            <p:nvPr/>
          </p:nvSpPr>
          <p:spPr bwMode="auto">
            <a:xfrm>
              <a:off x="5581650" y="1787525"/>
              <a:ext cx="303213" cy="352425"/>
            </a:xfrm>
            <a:custGeom>
              <a:avLst/>
              <a:gdLst>
                <a:gd name="T0" fmla="*/ 2147483647 w 215"/>
                <a:gd name="T1" fmla="*/ 2147483647 h 222"/>
                <a:gd name="T2" fmla="*/ 2147483647 w 215"/>
                <a:gd name="T3" fmla="*/ 2147483647 h 222"/>
                <a:gd name="T4" fmla="*/ 2147483647 w 215"/>
                <a:gd name="T5" fmla="*/ 2147483647 h 222"/>
                <a:gd name="T6" fmla="*/ 2147483647 w 215"/>
                <a:gd name="T7" fmla="*/ 2147483647 h 222"/>
                <a:gd name="T8" fmla="*/ 2147483647 w 215"/>
                <a:gd name="T9" fmla="*/ 2147483647 h 222"/>
                <a:gd name="T10" fmla="*/ 2147483647 w 215"/>
                <a:gd name="T11" fmla="*/ 2147483647 h 222"/>
                <a:gd name="T12" fmla="*/ 2147483647 w 215"/>
                <a:gd name="T13" fmla="*/ 2147483647 h 222"/>
                <a:gd name="T14" fmla="*/ 2147483647 w 215"/>
                <a:gd name="T15" fmla="*/ 2147483647 h 222"/>
                <a:gd name="T16" fmla="*/ 2147483647 w 215"/>
                <a:gd name="T17" fmla="*/ 2147483647 h 222"/>
                <a:gd name="T18" fmla="*/ 2147483647 w 215"/>
                <a:gd name="T19" fmla="*/ 2147483647 h 222"/>
                <a:gd name="T20" fmla="*/ 2147483647 w 215"/>
                <a:gd name="T21" fmla="*/ 2147483647 h 222"/>
                <a:gd name="T22" fmla="*/ 2147483647 w 215"/>
                <a:gd name="T23" fmla="*/ 2147483647 h 222"/>
                <a:gd name="T24" fmla="*/ 2147483647 w 215"/>
                <a:gd name="T25" fmla="*/ 2147483647 h 222"/>
                <a:gd name="T26" fmla="*/ 0 w 215"/>
                <a:gd name="T27" fmla="*/ 2147483647 h 222"/>
                <a:gd name="T28" fmla="*/ 0 w 215"/>
                <a:gd name="T29" fmla="*/ 2147483647 h 222"/>
                <a:gd name="T30" fmla="*/ 2147483647 w 215"/>
                <a:gd name="T31" fmla="*/ 2147483647 h 222"/>
                <a:gd name="T32" fmla="*/ 2147483647 w 215"/>
                <a:gd name="T33" fmla="*/ 2147483647 h 222"/>
                <a:gd name="T34" fmla="*/ 2147483647 w 215"/>
                <a:gd name="T35" fmla="*/ 2147483647 h 222"/>
                <a:gd name="T36" fmla="*/ 2147483647 w 215"/>
                <a:gd name="T37" fmla="*/ 2147483647 h 222"/>
                <a:gd name="T38" fmla="*/ 2147483647 w 215"/>
                <a:gd name="T39" fmla="*/ 2147483647 h 222"/>
                <a:gd name="T40" fmla="*/ 2147483647 w 215"/>
                <a:gd name="T41" fmla="*/ 2147483647 h 222"/>
                <a:gd name="T42" fmla="*/ 2147483647 w 215"/>
                <a:gd name="T43" fmla="*/ 2147483647 h 222"/>
                <a:gd name="T44" fmla="*/ 2147483647 w 215"/>
                <a:gd name="T45" fmla="*/ 2147483647 h 222"/>
                <a:gd name="T46" fmla="*/ 2147483647 w 215"/>
                <a:gd name="T47" fmla="*/ 2147483647 h 222"/>
                <a:gd name="T48" fmla="*/ 2147483647 w 215"/>
                <a:gd name="T49" fmla="*/ 2147483647 h 222"/>
                <a:gd name="T50" fmla="*/ 2147483647 w 215"/>
                <a:gd name="T51" fmla="*/ 2147483647 h 222"/>
                <a:gd name="T52" fmla="*/ 2147483647 w 215"/>
                <a:gd name="T53" fmla="*/ 2147483647 h 222"/>
                <a:gd name="T54" fmla="*/ 2147483647 w 215"/>
                <a:gd name="T55" fmla="*/ 2147483647 h 222"/>
                <a:gd name="T56" fmla="*/ 2147483647 w 215"/>
                <a:gd name="T57" fmla="*/ 2147483647 h 222"/>
                <a:gd name="T58" fmla="*/ 2147483647 w 215"/>
                <a:gd name="T59" fmla="*/ 2147483647 h 222"/>
                <a:gd name="T60" fmla="*/ 2147483647 w 215"/>
                <a:gd name="T61" fmla="*/ 2147483647 h 222"/>
                <a:gd name="T62" fmla="*/ 2147483647 w 215"/>
                <a:gd name="T63" fmla="*/ 2147483647 h 222"/>
                <a:gd name="T64" fmla="*/ 2147483647 w 215"/>
                <a:gd name="T65" fmla="*/ 2147483647 h 222"/>
                <a:gd name="T66" fmla="*/ 2147483647 w 215"/>
                <a:gd name="T67" fmla="*/ 2147483647 h 222"/>
                <a:gd name="T68" fmla="*/ 2147483647 w 215"/>
                <a:gd name="T69" fmla="*/ 2147483647 h 222"/>
                <a:gd name="T70" fmla="*/ 2147483647 w 215"/>
                <a:gd name="T71" fmla="*/ 2147483647 h 222"/>
                <a:gd name="T72" fmla="*/ 2147483647 w 215"/>
                <a:gd name="T73" fmla="*/ 2147483647 h 222"/>
                <a:gd name="T74" fmla="*/ 2147483647 w 215"/>
                <a:gd name="T75" fmla="*/ 2147483647 h 222"/>
                <a:gd name="T76" fmla="*/ 2147483647 w 215"/>
                <a:gd name="T77" fmla="*/ 2147483647 h 222"/>
                <a:gd name="T78" fmla="*/ 2147483647 w 215"/>
                <a:gd name="T79" fmla="*/ 2147483647 h 222"/>
                <a:gd name="T80" fmla="*/ 2147483647 w 215"/>
                <a:gd name="T81" fmla="*/ 0 h 222"/>
                <a:gd name="T82" fmla="*/ 2147483647 w 215"/>
                <a:gd name="T83" fmla="*/ 0 h 222"/>
                <a:gd name="T84" fmla="*/ 2147483647 w 215"/>
                <a:gd name="T85" fmla="*/ 2147483647 h 222"/>
                <a:gd name="T86" fmla="*/ 2147483647 w 215"/>
                <a:gd name="T87" fmla="*/ 2147483647 h 222"/>
                <a:gd name="T88" fmla="*/ 2147483647 w 215"/>
                <a:gd name="T89" fmla="*/ 2147483647 h 222"/>
                <a:gd name="T90" fmla="*/ 2147483647 w 215"/>
                <a:gd name="T91" fmla="*/ 2147483647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5"/>
                <a:gd name="T139" fmla="*/ 0 h 222"/>
                <a:gd name="T140" fmla="*/ 215 w 215"/>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5" h="222">
                  <a:moveTo>
                    <a:pt x="28" y="127"/>
                  </a:moveTo>
                  <a:lnTo>
                    <a:pt x="17" y="139"/>
                  </a:lnTo>
                  <a:lnTo>
                    <a:pt x="17" y="141"/>
                  </a:lnTo>
                  <a:lnTo>
                    <a:pt x="14" y="141"/>
                  </a:lnTo>
                  <a:lnTo>
                    <a:pt x="14" y="147"/>
                  </a:lnTo>
                  <a:lnTo>
                    <a:pt x="11" y="147"/>
                  </a:lnTo>
                  <a:lnTo>
                    <a:pt x="11" y="150"/>
                  </a:lnTo>
                  <a:lnTo>
                    <a:pt x="8" y="153"/>
                  </a:lnTo>
                  <a:lnTo>
                    <a:pt x="8" y="156"/>
                  </a:lnTo>
                  <a:lnTo>
                    <a:pt x="5" y="158"/>
                  </a:lnTo>
                  <a:lnTo>
                    <a:pt x="5" y="164"/>
                  </a:lnTo>
                  <a:lnTo>
                    <a:pt x="3" y="167"/>
                  </a:lnTo>
                  <a:lnTo>
                    <a:pt x="3" y="176"/>
                  </a:lnTo>
                  <a:lnTo>
                    <a:pt x="0" y="176"/>
                  </a:lnTo>
                  <a:lnTo>
                    <a:pt x="0" y="206"/>
                  </a:lnTo>
                  <a:lnTo>
                    <a:pt x="3" y="210"/>
                  </a:lnTo>
                  <a:lnTo>
                    <a:pt x="3" y="212"/>
                  </a:lnTo>
                  <a:lnTo>
                    <a:pt x="5" y="215"/>
                  </a:lnTo>
                  <a:lnTo>
                    <a:pt x="5" y="218"/>
                  </a:lnTo>
                  <a:lnTo>
                    <a:pt x="8" y="218"/>
                  </a:lnTo>
                  <a:lnTo>
                    <a:pt x="8" y="221"/>
                  </a:lnTo>
                  <a:lnTo>
                    <a:pt x="22" y="221"/>
                  </a:lnTo>
                  <a:lnTo>
                    <a:pt x="22" y="218"/>
                  </a:lnTo>
                  <a:lnTo>
                    <a:pt x="26" y="218"/>
                  </a:lnTo>
                  <a:lnTo>
                    <a:pt x="28" y="215"/>
                  </a:lnTo>
                  <a:lnTo>
                    <a:pt x="187" y="93"/>
                  </a:lnTo>
                  <a:lnTo>
                    <a:pt x="198" y="82"/>
                  </a:lnTo>
                  <a:lnTo>
                    <a:pt x="198" y="79"/>
                  </a:lnTo>
                  <a:lnTo>
                    <a:pt x="202" y="76"/>
                  </a:lnTo>
                  <a:lnTo>
                    <a:pt x="202" y="73"/>
                  </a:lnTo>
                  <a:lnTo>
                    <a:pt x="204" y="70"/>
                  </a:lnTo>
                  <a:lnTo>
                    <a:pt x="204" y="67"/>
                  </a:lnTo>
                  <a:lnTo>
                    <a:pt x="208" y="65"/>
                  </a:lnTo>
                  <a:lnTo>
                    <a:pt x="208" y="56"/>
                  </a:lnTo>
                  <a:lnTo>
                    <a:pt x="210" y="56"/>
                  </a:lnTo>
                  <a:lnTo>
                    <a:pt x="210" y="44"/>
                  </a:lnTo>
                  <a:lnTo>
                    <a:pt x="214" y="44"/>
                  </a:lnTo>
                  <a:lnTo>
                    <a:pt x="214" y="14"/>
                  </a:lnTo>
                  <a:lnTo>
                    <a:pt x="210" y="10"/>
                  </a:lnTo>
                  <a:lnTo>
                    <a:pt x="210" y="8"/>
                  </a:lnTo>
                  <a:lnTo>
                    <a:pt x="202" y="0"/>
                  </a:lnTo>
                  <a:lnTo>
                    <a:pt x="196" y="0"/>
                  </a:lnTo>
                  <a:lnTo>
                    <a:pt x="193" y="2"/>
                  </a:lnTo>
                  <a:lnTo>
                    <a:pt x="190" y="2"/>
                  </a:lnTo>
                  <a:lnTo>
                    <a:pt x="187" y="5"/>
                  </a:lnTo>
                  <a:lnTo>
                    <a:pt x="28" y="127"/>
                  </a:lnTo>
                </a:path>
              </a:pathLst>
            </a:custGeom>
            <a:solidFill>
              <a:srgbClr val="FFFFCC"/>
            </a:solidFill>
            <a:ln w="12700" cap="rnd">
              <a:solidFill>
                <a:srgbClr val="000000"/>
              </a:solidFill>
              <a:round/>
              <a:headEnd/>
              <a:tailEnd/>
            </a:ln>
          </p:spPr>
          <p:txBody>
            <a:bodyPr/>
            <a:lstStyle/>
            <a:p>
              <a:endParaRPr lang="en-US"/>
            </a:p>
          </p:txBody>
        </p:sp>
        <p:sp>
          <p:nvSpPr>
            <p:cNvPr id="69643" name="Freeform 11"/>
            <p:cNvSpPr>
              <a:spLocks/>
            </p:cNvSpPr>
            <p:nvPr/>
          </p:nvSpPr>
          <p:spPr bwMode="auto">
            <a:xfrm>
              <a:off x="5591175" y="1787525"/>
              <a:ext cx="298450" cy="352425"/>
            </a:xfrm>
            <a:custGeom>
              <a:avLst/>
              <a:gdLst>
                <a:gd name="T0" fmla="*/ 2147483647 w 211"/>
                <a:gd name="T1" fmla="*/ 2147483647 h 222"/>
                <a:gd name="T2" fmla="*/ 2147483647 w 211"/>
                <a:gd name="T3" fmla="*/ 2147483647 h 222"/>
                <a:gd name="T4" fmla="*/ 2147483647 w 211"/>
                <a:gd name="T5" fmla="*/ 2147483647 h 222"/>
                <a:gd name="T6" fmla="*/ 2147483647 w 211"/>
                <a:gd name="T7" fmla="*/ 2147483647 h 222"/>
                <a:gd name="T8" fmla="*/ 2147483647 w 211"/>
                <a:gd name="T9" fmla="*/ 2147483647 h 222"/>
                <a:gd name="T10" fmla="*/ 2147483647 w 211"/>
                <a:gd name="T11" fmla="*/ 2147483647 h 222"/>
                <a:gd name="T12" fmla="*/ 2147483647 w 211"/>
                <a:gd name="T13" fmla="*/ 2147483647 h 222"/>
                <a:gd name="T14" fmla="*/ 2147483647 w 211"/>
                <a:gd name="T15" fmla="*/ 2147483647 h 222"/>
                <a:gd name="T16" fmla="*/ 2147483647 w 211"/>
                <a:gd name="T17" fmla="*/ 2147483647 h 222"/>
                <a:gd name="T18" fmla="*/ 2147483647 w 211"/>
                <a:gd name="T19" fmla="*/ 2147483647 h 222"/>
                <a:gd name="T20" fmla="*/ 2147483647 w 211"/>
                <a:gd name="T21" fmla="*/ 2147483647 h 222"/>
                <a:gd name="T22" fmla="*/ 2147483647 w 211"/>
                <a:gd name="T23" fmla="*/ 2147483647 h 222"/>
                <a:gd name="T24" fmla="*/ 2147483647 w 211"/>
                <a:gd name="T25" fmla="*/ 2147483647 h 222"/>
                <a:gd name="T26" fmla="*/ 0 w 211"/>
                <a:gd name="T27" fmla="*/ 2147483647 h 222"/>
                <a:gd name="T28" fmla="*/ 0 w 211"/>
                <a:gd name="T29" fmla="*/ 2147483647 h 222"/>
                <a:gd name="T30" fmla="*/ 2147483647 w 211"/>
                <a:gd name="T31" fmla="*/ 2147483647 h 222"/>
                <a:gd name="T32" fmla="*/ 2147483647 w 211"/>
                <a:gd name="T33" fmla="*/ 2147483647 h 222"/>
                <a:gd name="T34" fmla="*/ 2147483647 w 211"/>
                <a:gd name="T35" fmla="*/ 2147483647 h 222"/>
                <a:gd name="T36" fmla="*/ 2147483647 w 211"/>
                <a:gd name="T37" fmla="*/ 2147483647 h 222"/>
                <a:gd name="T38" fmla="*/ 2147483647 w 211"/>
                <a:gd name="T39" fmla="*/ 2147483647 h 222"/>
                <a:gd name="T40" fmla="*/ 2147483647 w 211"/>
                <a:gd name="T41" fmla="*/ 2147483647 h 222"/>
                <a:gd name="T42" fmla="*/ 2147483647 w 211"/>
                <a:gd name="T43" fmla="*/ 2147483647 h 222"/>
                <a:gd name="T44" fmla="*/ 2147483647 w 211"/>
                <a:gd name="T45" fmla="*/ 2147483647 h 222"/>
                <a:gd name="T46" fmla="*/ 2147483647 w 211"/>
                <a:gd name="T47" fmla="*/ 2147483647 h 222"/>
                <a:gd name="T48" fmla="*/ 2147483647 w 211"/>
                <a:gd name="T49" fmla="*/ 2147483647 h 222"/>
                <a:gd name="T50" fmla="*/ 2147483647 w 211"/>
                <a:gd name="T51" fmla="*/ 2147483647 h 222"/>
                <a:gd name="T52" fmla="*/ 2147483647 w 211"/>
                <a:gd name="T53" fmla="*/ 2147483647 h 222"/>
                <a:gd name="T54" fmla="*/ 2147483647 w 211"/>
                <a:gd name="T55" fmla="*/ 2147483647 h 222"/>
                <a:gd name="T56" fmla="*/ 2147483647 w 211"/>
                <a:gd name="T57" fmla="*/ 2147483647 h 222"/>
                <a:gd name="T58" fmla="*/ 2147483647 w 211"/>
                <a:gd name="T59" fmla="*/ 2147483647 h 222"/>
                <a:gd name="T60" fmla="*/ 2147483647 w 211"/>
                <a:gd name="T61" fmla="*/ 2147483647 h 222"/>
                <a:gd name="T62" fmla="*/ 2147483647 w 211"/>
                <a:gd name="T63" fmla="*/ 2147483647 h 222"/>
                <a:gd name="T64" fmla="*/ 2147483647 w 211"/>
                <a:gd name="T65" fmla="*/ 2147483647 h 222"/>
                <a:gd name="T66" fmla="*/ 2147483647 w 211"/>
                <a:gd name="T67" fmla="*/ 2147483647 h 222"/>
                <a:gd name="T68" fmla="*/ 2147483647 w 211"/>
                <a:gd name="T69" fmla="*/ 2147483647 h 222"/>
                <a:gd name="T70" fmla="*/ 2147483647 w 211"/>
                <a:gd name="T71" fmla="*/ 2147483647 h 222"/>
                <a:gd name="T72" fmla="*/ 2147483647 w 211"/>
                <a:gd name="T73" fmla="*/ 2147483647 h 222"/>
                <a:gd name="T74" fmla="*/ 2147483647 w 211"/>
                <a:gd name="T75" fmla="*/ 2147483647 h 222"/>
                <a:gd name="T76" fmla="*/ 2147483647 w 211"/>
                <a:gd name="T77" fmla="*/ 2147483647 h 222"/>
                <a:gd name="T78" fmla="*/ 2147483647 w 211"/>
                <a:gd name="T79" fmla="*/ 2147483647 h 222"/>
                <a:gd name="T80" fmla="*/ 2147483647 w 211"/>
                <a:gd name="T81" fmla="*/ 0 h 222"/>
                <a:gd name="T82" fmla="*/ 2147483647 w 211"/>
                <a:gd name="T83" fmla="*/ 0 h 222"/>
                <a:gd name="T84" fmla="*/ 2147483647 w 211"/>
                <a:gd name="T85" fmla="*/ 2147483647 h 222"/>
                <a:gd name="T86" fmla="*/ 2147483647 w 211"/>
                <a:gd name="T87" fmla="*/ 2147483647 h 222"/>
                <a:gd name="T88" fmla="*/ 2147483647 w 211"/>
                <a:gd name="T89" fmla="*/ 2147483647 h 222"/>
                <a:gd name="T90" fmla="*/ 2147483647 w 211"/>
                <a:gd name="T91" fmla="*/ 2147483647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1"/>
                <a:gd name="T139" fmla="*/ 0 h 222"/>
                <a:gd name="T140" fmla="*/ 211 w 211"/>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1" h="222">
                  <a:moveTo>
                    <a:pt x="28" y="127"/>
                  </a:moveTo>
                  <a:lnTo>
                    <a:pt x="16" y="139"/>
                  </a:lnTo>
                  <a:lnTo>
                    <a:pt x="16" y="141"/>
                  </a:lnTo>
                  <a:lnTo>
                    <a:pt x="14" y="141"/>
                  </a:lnTo>
                  <a:lnTo>
                    <a:pt x="14" y="147"/>
                  </a:lnTo>
                  <a:lnTo>
                    <a:pt x="11" y="147"/>
                  </a:lnTo>
                  <a:lnTo>
                    <a:pt x="11" y="150"/>
                  </a:lnTo>
                  <a:lnTo>
                    <a:pt x="8" y="153"/>
                  </a:lnTo>
                  <a:lnTo>
                    <a:pt x="8" y="156"/>
                  </a:lnTo>
                  <a:lnTo>
                    <a:pt x="5" y="158"/>
                  </a:lnTo>
                  <a:lnTo>
                    <a:pt x="5" y="164"/>
                  </a:lnTo>
                  <a:lnTo>
                    <a:pt x="2" y="167"/>
                  </a:lnTo>
                  <a:lnTo>
                    <a:pt x="2" y="176"/>
                  </a:lnTo>
                  <a:lnTo>
                    <a:pt x="0" y="176"/>
                  </a:lnTo>
                  <a:lnTo>
                    <a:pt x="0" y="206"/>
                  </a:lnTo>
                  <a:lnTo>
                    <a:pt x="2" y="210"/>
                  </a:lnTo>
                  <a:lnTo>
                    <a:pt x="2" y="212"/>
                  </a:lnTo>
                  <a:lnTo>
                    <a:pt x="5" y="215"/>
                  </a:lnTo>
                  <a:lnTo>
                    <a:pt x="5" y="218"/>
                  </a:lnTo>
                  <a:lnTo>
                    <a:pt x="8" y="218"/>
                  </a:lnTo>
                  <a:lnTo>
                    <a:pt x="8" y="221"/>
                  </a:lnTo>
                  <a:lnTo>
                    <a:pt x="22" y="221"/>
                  </a:lnTo>
                  <a:lnTo>
                    <a:pt x="22" y="218"/>
                  </a:lnTo>
                  <a:lnTo>
                    <a:pt x="25" y="218"/>
                  </a:lnTo>
                  <a:lnTo>
                    <a:pt x="28" y="215"/>
                  </a:lnTo>
                  <a:lnTo>
                    <a:pt x="185" y="93"/>
                  </a:lnTo>
                  <a:lnTo>
                    <a:pt x="196" y="82"/>
                  </a:lnTo>
                  <a:lnTo>
                    <a:pt x="196" y="79"/>
                  </a:lnTo>
                  <a:lnTo>
                    <a:pt x="199" y="76"/>
                  </a:lnTo>
                  <a:lnTo>
                    <a:pt x="199" y="73"/>
                  </a:lnTo>
                  <a:lnTo>
                    <a:pt x="201" y="70"/>
                  </a:lnTo>
                  <a:lnTo>
                    <a:pt x="201" y="67"/>
                  </a:lnTo>
                  <a:lnTo>
                    <a:pt x="205" y="65"/>
                  </a:lnTo>
                  <a:lnTo>
                    <a:pt x="205" y="56"/>
                  </a:lnTo>
                  <a:lnTo>
                    <a:pt x="207" y="56"/>
                  </a:lnTo>
                  <a:lnTo>
                    <a:pt x="207" y="44"/>
                  </a:lnTo>
                  <a:lnTo>
                    <a:pt x="210" y="44"/>
                  </a:lnTo>
                  <a:lnTo>
                    <a:pt x="210" y="14"/>
                  </a:lnTo>
                  <a:lnTo>
                    <a:pt x="207" y="10"/>
                  </a:lnTo>
                  <a:lnTo>
                    <a:pt x="207" y="8"/>
                  </a:lnTo>
                  <a:lnTo>
                    <a:pt x="199" y="0"/>
                  </a:lnTo>
                  <a:lnTo>
                    <a:pt x="193" y="0"/>
                  </a:lnTo>
                  <a:lnTo>
                    <a:pt x="190" y="2"/>
                  </a:lnTo>
                  <a:lnTo>
                    <a:pt x="187" y="2"/>
                  </a:lnTo>
                  <a:lnTo>
                    <a:pt x="185" y="5"/>
                  </a:lnTo>
                  <a:lnTo>
                    <a:pt x="28" y="127"/>
                  </a:lnTo>
                </a:path>
              </a:pathLst>
            </a:custGeom>
            <a:solidFill>
              <a:srgbClr val="FFFFCC"/>
            </a:solidFill>
            <a:ln w="12700" cap="rnd">
              <a:solidFill>
                <a:srgbClr val="000000"/>
              </a:solidFill>
              <a:round/>
              <a:headEnd/>
              <a:tailEnd/>
            </a:ln>
          </p:spPr>
          <p:txBody>
            <a:bodyPr/>
            <a:lstStyle/>
            <a:p>
              <a:endParaRPr lang="en-US"/>
            </a:p>
          </p:txBody>
        </p:sp>
        <p:sp>
          <p:nvSpPr>
            <p:cNvPr id="69644" name="Rectangle 12"/>
            <p:cNvSpPr>
              <a:spLocks noChangeArrowheads="1"/>
            </p:cNvSpPr>
            <p:nvPr/>
          </p:nvSpPr>
          <p:spPr bwMode="auto">
            <a:xfrm>
              <a:off x="5851525" y="1846263"/>
              <a:ext cx="26988" cy="26987"/>
            </a:xfrm>
            <a:prstGeom prst="rect">
              <a:avLst/>
            </a:prstGeom>
            <a:solidFill>
              <a:srgbClr val="FFFFCC"/>
            </a:solidFill>
            <a:ln w="12700">
              <a:solidFill>
                <a:srgbClr val="000000"/>
              </a:solidFill>
              <a:miter lim="800000"/>
              <a:headEnd/>
              <a:tailEnd/>
            </a:ln>
          </p:spPr>
          <p:txBody>
            <a:bodyPr wrap="none" anchor="ctr"/>
            <a:lstStyle/>
            <a:p>
              <a:endParaRPr lang="en-US"/>
            </a:p>
          </p:txBody>
        </p:sp>
        <p:sp>
          <p:nvSpPr>
            <p:cNvPr id="69645" name="Freeform 13"/>
            <p:cNvSpPr>
              <a:spLocks/>
            </p:cNvSpPr>
            <p:nvPr/>
          </p:nvSpPr>
          <p:spPr bwMode="auto">
            <a:xfrm>
              <a:off x="5845175" y="1824038"/>
              <a:ext cx="39688" cy="39687"/>
            </a:xfrm>
            <a:custGeom>
              <a:avLst/>
              <a:gdLst>
                <a:gd name="T0" fmla="*/ 2147483647 w 28"/>
                <a:gd name="T1" fmla="*/ 0 h 25"/>
                <a:gd name="T2" fmla="*/ 0 w 28"/>
                <a:gd name="T3" fmla="*/ 2147483647 h 25"/>
                <a:gd name="T4" fmla="*/ 2147483647 w 28"/>
                <a:gd name="T5" fmla="*/ 2147483647 h 25"/>
                <a:gd name="T6" fmla="*/ 2147483647 w 28"/>
                <a:gd name="T7" fmla="*/ 0 h 25"/>
                <a:gd name="T8" fmla="*/ 2147483647 w 28"/>
                <a:gd name="T9" fmla="*/ 0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3" y="0"/>
                  </a:moveTo>
                  <a:lnTo>
                    <a:pt x="0" y="24"/>
                  </a:lnTo>
                  <a:lnTo>
                    <a:pt x="23" y="24"/>
                  </a:lnTo>
                  <a:lnTo>
                    <a:pt x="27" y="0"/>
                  </a:lnTo>
                  <a:lnTo>
                    <a:pt x="3" y="0"/>
                  </a:lnTo>
                </a:path>
              </a:pathLst>
            </a:custGeom>
            <a:solidFill>
              <a:srgbClr val="FFFFCC"/>
            </a:solidFill>
            <a:ln w="12700" cap="rnd">
              <a:solidFill>
                <a:srgbClr val="000000"/>
              </a:solidFill>
              <a:round/>
              <a:headEnd/>
              <a:tailEnd/>
            </a:ln>
          </p:spPr>
          <p:txBody>
            <a:bodyPr/>
            <a:lstStyle/>
            <a:p>
              <a:endParaRPr lang="en-US"/>
            </a:p>
          </p:txBody>
        </p:sp>
        <p:sp>
          <p:nvSpPr>
            <p:cNvPr id="69646" name="Freeform 14"/>
            <p:cNvSpPr>
              <a:spLocks/>
            </p:cNvSpPr>
            <p:nvPr/>
          </p:nvSpPr>
          <p:spPr bwMode="auto">
            <a:xfrm>
              <a:off x="5845175" y="1868488"/>
              <a:ext cx="39688" cy="39687"/>
            </a:xfrm>
            <a:custGeom>
              <a:avLst/>
              <a:gdLst>
                <a:gd name="T0" fmla="*/ 2147483647 w 28"/>
                <a:gd name="T1" fmla="*/ 2147483647 h 25"/>
                <a:gd name="T2" fmla="*/ 2147483647 w 28"/>
                <a:gd name="T3" fmla="*/ 0 h 25"/>
                <a:gd name="T4" fmla="*/ 0 w 28"/>
                <a:gd name="T5" fmla="*/ 0 h 25"/>
                <a:gd name="T6" fmla="*/ 2147483647 w 28"/>
                <a:gd name="T7" fmla="*/ 2147483647 h 25"/>
                <a:gd name="T8" fmla="*/ 2147483647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27" y="24"/>
                  </a:moveTo>
                  <a:lnTo>
                    <a:pt x="19" y="0"/>
                  </a:lnTo>
                  <a:lnTo>
                    <a:pt x="0" y="0"/>
                  </a:lnTo>
                  <a:lnTo>
                    <a:pt x="7" y="24"/>
                  </a:lnTo>
                  <a:lnTo>
                    <a:pt x="27" y="24"/>
                  </a:lnTo>
                </a:path>
              </a:pathLst>
            </a:custGeom>
            <a:solidFill>
              <a:srgbClr val="FFFFCC"/>
            </a:solidFill>
            <a:ln w="12700" cap="rnd">
              <a:solidFill>
                <a:srgbClr val="000000"/>
              </a:solidFill>
              <a:round/>
              <a:headEnd/>
              <a:tailEnd/>
            </a:ln>
          </p:spPr>
          <p:txBody>
            <a:bodyPr/>
            <a:lstStyle/>
            <a:p>
              <a:endParaRPr lang="en-US"/>
            </a:p>
          </p:txBody>
        </p:sp>
        <p:sp>
          <p:nvSpPr>
            <p:cNvPr id="69647" name="Line 15"/>
            <p:cNvSpPr>
              <a:spLocks noChangeShapeType="1"/>
            </p:cNvSpPr>
            <p:nvPr/>
          </p:nvSpPr>
          <p:spPr bwMode="auto">
            <a:xfrm flipV="1">
              <a:off x="5875338" y="1858963"/>
              <a:ext cx="3175" cy="12700"/>
            </a:xfrm>
            <a:prstGeom prst="line">
              <a:avLst/>
            </a:prstGeom>
            <a:noFill/>
            <a:ln w="12700">
              <a:solidFill>
                <a:srgbClr val="000000"/>
              </a:solidFill>
              <a:round/>
              <a:headEnd/>
              <a:tailEnd/>
            </a:ln>
          </p:spPr>
          <p:txBody>
            <a:bodyPr/>
            <a:lstStyle/>
            <a:p>
              <a:endParaRPr lang="en-US"/>
            </a:p>
          </p:txBody>
        </p:sp>
        <p:sp>
          <p:nvSpPr>
            <p:cNvPr id="69648" name="Line 16"/>
            <p:cNvSpPr>
              <a:spLocks noChangeShapeType="1"/>
            </p:cNvSpPr>
            <p:nvPr/>
          </p:nvSpPr>
          <p:spPr bwMode="auto">
            <a:xfrm flipV="1">
              <a:off x="5878513" y="1825625"/>
              <a:ext cx="0" cy="33338"/>
            </a:xfrm>
            <a:prstGeom prst="line">
              <a:avLst/>
            </a:prstGeom>
            <a:noFill/>
            <a:ln w="12700">
              <a:solidFill>
                <a:srgbClr val="000000"/>
              </a:solidFill>
              <a:round/>
              <a:headEnd/>
              <a:tailEnd/>
            </a:ln>
          </p:spPr>
          <p:txBody>
            <a:bodyPr/>
            <a:lstStyle/>
            <a:p>
              <a:endParaRPr lang="en-US"/>
            </a:p>
          </p:txBody>
        </p:sp>
        <p:sp>
          <p:nvSpPr>
            <p:cNvPr id="69649" name="Line 17"/>
            <p:cNvSpPr>
              <a:spLocks noChangeShapeType="1"/>
            </p:cNvSpPr>
            <p:nvPr/>
          </p:nvSpPr>
          <p:spPr bwMode="auto">
            <a:xfrm flipH="1" flipV="1">
              <a:off x="5868988" y="1824038"/>
              <a:ext cx="9525" cy="1587"/>
            </a:xfrm>
            <a:prstGeom prst="line">
              <a:avLst/>
            </a:prstGeom>
            <a:noFill/>
            <a:ln w="12700">
              <a:solidFill>
                <a:srgbClr val="000000"/>
              </a:solidFill>
              <a:round/>
              <a:headEnd/>
              <a:tailEnd/>
            </a:ln>
          </p:spPr>
          <p:txBody>
            <a:bodyPr/>
            <a:lstStyle/>
            <a:p>
              <a:endParaRPr lang="en-US"/>
            </a:p>
          </p:txBody>
        </p:sp>
        <p:sp>
          <p:nvSpPr>
            <p:cNvPr id="69650" name="Rectangle 18"/>
            <p:cNvSpPr>
              <a:spLocks noChangeArrowheads="1"/>
            </p:cNvSpPr>
            <p:nvPr/>
          </p:nvSpPr>
          <p:spPr bwMode="auto">
            <a:xfrm>
              <a:off x="5626100" y="2066925"/>
              <a:ext cx="26988" cy="26988"/>
            </a:xfrm>
            <a:prstGeom prst="rect">
              <a:avLst/>
            </a:prstGeom>
            <a:solidFill>
              <a:srgbClr val="FFFFCC"/>
            </a:solidFill>
            <a:ln w="12700">
              <a:solidFill>
                <a:srgbClr val="000000"/>
              </a:solidFill>
              <a:miter lim="800000"/>
              <a:headEnd/>
              <a:tailEnd/>
            </a:ln>
          </p:spPr>
          <p:txBody>
            <a:bodyPr wrap="none" anchor="ctr"/>
            <a:lstStyle/>
            <a:p>
              <a:endParaRPr lang="en-US"/>
            </a:p>
          </p:txBody>
        </p:sp>
        <p:sp>
          <p:nvSpPr>
            <p:cNvPr id="69651" name="Freeform 19"/>
            <p:cNvSpPr>
              <a:spLocks/>
            </p:cNvSpPr>
            <p:nvPr/>
          </p:nvSpPr>
          <p:spPr bwMode="auto">
            <a:xfrm>
              <a:off x="5621338" y="2039938"/>
              <a:ext cx="39687" cy="42862"/>
            </a:xfrm>
            <a:custGeom>
              <a:avLst/>
              <a:gdLst>
                <a:gd name="T0" fmla="*/ 2147483647 w 28"/>
                <a:gd name="T1" fmla="*/ 0 h 27"/>
                <a:gd name="T2" fmla="*/ 0 w 28"/>
                <a:gd name="T3" fmla="*/ 2147483647 h 27"/>
                <a:gd name="T4" fmla="*/ 2147483647 w 28"/>
                <a:gd name="T5" fmla="*/ 2147483647 h 27"/>
                <a:gd name="T6" fmla="*/ 2147483647 w 28"/>
                <a:gd name="T7" fmla="*/ 0 h 27"/>
                <a:gd name="T8" fmla="*/ 2147483647 w 28"/>
                <a:gd name="T9" fmla="*/ 0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9" y="0"/>
                  </a:moveTo>
                  <a:lnTo>
                    <a:pt x="0" y="26"/>
                  </a:lnTo>
                  <a:lnTo>
                    <a:pt x="21" y="26"/>
                  </a:lnTo>
                  <a:lnTo>
                    <a:pt x="27" y="0"/>
                  </a:lnTo>
                  <a:lnTo>
                    <a:pt x="9" y="0"/>
                  </a:lnTo>
                </a:path>
              </a:pathLst>
            </a:custGeom>
            <a:solidFill>
              <a:srgbClr val="FFFFCC"/>
            </a:solidFill>
            <a:ln w="12700" cap="rnd">
              <a:solidFill>
                <a:srgbClr val="000000"/>
              </a:solidFill>
              <a:round/>
              <a:headEnd/>
              <a:tailEnd/>
            </a:ln>
          </p:spPr>
          <p:txBody>
            <a:bodyPr/>
            <a:lstStyle/>
            <a:p>
              <a:endParaRPr lang="en-US"/>
            </a:p>
          </p:txBody>
        </p:sp>
        <p:sp>
          <p:nvSpPr>
            <p:cNvPr id="69652" name="Freeform 20"/>
            <p:cNvSpPr>
              <a:spLocks/>
            </p:cNvSpPr>
            <p:nvPr/>
          </p:nvSpPr>
          <p:spPr bwMode="auto">
            <a:xfrm>
              <a:off x="5621338" y="2085975"/>
              <a:ext cx="39687" cy="42863"/>
            </a:xfrm>
            <a:custGeom>
              <a:avLst/>
              <a:gdLst>
                <a:gd name="T0" fmla="*/ 2147483647 w 28"/>
                <a:gd name="T1" fmla="*/ 2147483647 h 27"/>
                <a:gd name="T2" fmla="*/ 2147483647 w 28"/>
                <a:gd name="T3" fmla="*/ 0 h 27"/>
                <a:gd name="T4" fmla="*/ 0 w 28"/>
                <a:gd name="T5" fmla="*/ 0 h 27"/>
                <a:gd name="T6" fmla="*/ 2147483647 w 28"/>
                <a:gd name="T7" fmla="*/ 2147483647 h 27"/>
                <a:gd name="T8" fmla="*/ 2147483647 w 28"/>
                <a:gd name="T9" fmla="*/ 2147483647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27" y="26"/>
                  </a:moveTo>
                  <a:lnTo>
                    <a:pt x="19" y="0"/>
                  </a:lnTo>
                  <a:lnTo>
                    <a:pt x="0" y="0"/>
                  </a:lnTo>
                  <a:lnTo>
                    <a:pt x="7" y="26"/>
                  </a:lnTo>
                  <a:lnTo>
                    <a:pt x="27" y="26"/>
                  </a:lnTo>
                </a:path>
              </a:pathLst>
            </a:custGeom>
            <a:solidFill>
              <a:srgbClr val="FFFFCC"/>
            </a:solidFill>
            <a:ln w="12700" cap="rnd">
              <a:solidFill>
                <a:srgbClr val="000000"/>
              </a:solidFill>
              <a:round/>
              <a:headEnd/>
              <a:tailEnd/>
            </a:ln>
          </p:spPr>
          <p:txBody>
            <a:bodyPr/>
            <a:lstStyle/>
            <a:p>
              <a:endParaRPr lang="en-US"/>
            </a:p>
          </p:txBody>
        </p:sp>
        <p:sp>
          <p:nvSpPr>
            <p:cNvPr id="69653" name="Line 21"/>
            <p:cNvSpPr>
              <a:spLocks noChangeShapeType="1"/>
            </p:cNvSpPr>
            <p:nvPr/>
          </p:nvSpPr>
          <p:spPr bwMode="auto">
            <a:xfrm flipV="1">
              <a:off x="5651500" y="2081213"/>
              <a:ext cx="7938" cy="9525"/>
            </a:xfrm>
            <a:prstGeom prst="line">
              <a:avLst/>
            </a:prstGeom>
            <a:noFill/>
            <a:ln w="12700">
              <a:solidFill>
                <a:srgbClr val="000000"/>
              </a:solidFill>
              <a:round/>
              <a:headEnd/>
              <a:tailEnd/>
            </a:ln>
          </p:spPr>
          <p:txBody>
            <a:bodyPr/>
            <a:lstStyle/>
            <a:p>
              <a:endParaRPr lang="en-US"/>
            </a:p>
          </p:txBody>
        </p:sp>
        <p:sp>
          <p:nvSpPr>
            <p:cNvPr id="69654" name="Line 22"/>
            <p:cNvSpPr>
              <a:spLocks noChangeShapeType="1"/>
            </p:cNvSpPr>
            <p:nvPr/>
          </p:nvSpPr>
          <p:spPr bwMode="auto">
            <a:xfrm flipV="1">
              <a:off x="5659438" y="2044700"/>
              <a:ext cx="0" cy="36513"/>
            </a:xfrm>
            <a:prstGeom prst="line">
              <a:avLst/>
            </a:prstGeom>
            <a:noFill/>
            <a:ln w="12700">
              <a:solidFill>
                <a:srgbClr val="000000"/>
              </a:solidFill>
              <a:round/>
              <a:headEnd/>
              <a:tailEnd/>
            </a:ln>
          </p:spPr>
          <p:txBody>
            <a:bodyPr/>
            <a:lstStyle/>
            <a:p>
              <a:endParaRPr lang="en-US"/>
            </a:p>
          </p:txBody>
        </p:sp>
        <p:sp>
          <p:nvSpPr>
            <p:cNvPr id="69655" name="Line 23"/>
            <p:cNvSpPr>
              <a:spLocks noChangeShapeType="1"/>
            </p:cNvSpPr>
            <p:nvPr/>
          </p:nvSpPr>
          <p:spPr bwMode="auto">
            <a:xfrm flipH="1" flipV="1">
              <a:off x="5651500" y="2039938"/>
              <a:ext cx="7938" cy="4762"/>
            </a:xfrm>
            <a:prstGeom prst="line">
              <a:avLst/>
            </a:prstGeom>
            <a:noFill/>
            <a:ln w="12700">
              <a:solidFill>
                <a:srgbClr val="000000"/>
              </a:solidFill>
              <a:round/>
              <a:headEnd/>
              <a:tailEnd/>
            </a:ln>
          </p:spPr>
          <p:txBody>
            <a:bodyPr/>
            <a:lstStyle/>
            <a:p>
              <a:endParaRPr lang="en-US"/>
            </a:p>
          </p:txBody>
        </p:sp>
        <p:sp>
          <p:nvSpPr>
            <p:cNvPr id="69656" name="Freeform 24"/>
            <p:cNvSpPr>
              <a:spLocks/>
            </p:cNvSpPr>
            <p:nvPr/>
          </p:nvSpPr>
          <p:spPr bwMode="auto">
            <a:xfrm>
              <a:off x="5770563" y="2154238"/>
              <a:ext cx="150812" cy="109537"/>
            </a:xfrm>
            <a:custGeom>
              <a:avLst/>
              <a:gdLst>
                <a:gd name="T0" fmla="*/ 0 w 107"/>
                <a:gd name="T1" fmla="*/ 0 h 69"/>
                <a:gd name="T2" fmla="*/ 0 w 107"/>
                <a:gd name="T3" fmla="*/ 2147483647 h 69"/>
                <a:gd name="T4" fmla="*/ 2147483647 w 107"/>
                <a:gd name="T5" fmla="*/ 2147483647 h 69"/>
                <a:gd name="T6" fmla="*/ 2147483647 w 107"/>
                <a:gd name="T7" fmla="*/ 2147483647 h 69"/>
                <a:gd name="T8" fmla="*/ 2147483647 w 107"/>
                <a:gd name="T9" fmla="*/ 2147483647 h 69"/>
                <a:gd name="T10" fmla="*/ 2147483647 w 107"/>
                <a:gd name="T11" fmla="*/ 2147483647 h 69"/>
                <a:gd name="T12" fmla="*/ 2147483647 w 107"/>
                <a:gd name="T13" fmla="*/ 2147483647 h 69"/>
                <a:gd name="T14" fmla="*/ 2147483647 w 107"/>
                <a:gd name="T15" fmla="*/ 2147483647 h 69"/>
                <a:gd name="T16" fmla="*/ 2147483647 w 107"/>
                <a:gd name="T17" fmla="*/ 2147483647 h 69"/>
                <a:gd name="T18" fmla="*/ 2147483647 w 107"/>
                <a:gd name="T19" fmla="*/ 2147483647 h 69"/>
                <a:gd name="T20" fmla="*/ 2147483647 w 107"/>
                <a:gd name="T21" fmla="*/ 2147483647 h 69"/>
                <a:gd name="T22" fmla="*/ 2147483647 w 107"/>
                <a:gd name="T23" fmla="*/ 2147483647 h 69"/>
                <a:gd name="T24" fmla="*/ 2147483647 w 107"/>
                <a:gd name="T25" fmla="*/ 2147483647 h 69"/>
                <a:gd name="T26" fmla="*/ 2147483647 w 107"/>
                <a:gd name="T27" fmla="*/ 2147483647 h 69"/>
                <a:gd name="T28" fmla="*/ 2147483647 w 107"/>
                <a:gd name="T29" fmla="*/ 2147483647 h 69"/>
                <a:gd name="T30" fmla="*/ 2147483647 w 107"/>
                <a:gd name="T31" fmla="*/ 2147483647 h 69"/>
                <a:gd name="T32" fmla="*/ 2147483647 w 107"/>
                <a:gd name="T33" fmla="*/ 2147483647 h 69"/>
                <a:gd name="T34" fmla="*/ 2147483647 w 107"/>
                <a:gd name="T35" fmla="*/ 2147483647 h 69"/>
                <a:gd name="T36" fmla="*/ 2147483647 w 107"/>
                <a:gd name="T37" fmla="*/ 2147483647 h 69"/>
                <a:gd name="T38" fmla="*/ 2147483647 w 107"/>
                <a:gd name="T39" fmla="*/ 2147483647 h 69"/>
                <a:gd name="T40" fmla="*/ 2147483647 w 107"/>
                <a:gd name="T41" fmla="*/ 2147483647 h 69"/>
                <a:gd name="T42" fmla="*/ 2147483647 w 107"/>
                <a:gd name="T43" fmla="*/ 2147483647 h 69"/>
                <a:gd name="T44" fmla="*/ 2147483647 w 107"/>
                <a:gd name="T45" fmla="*/ 2147483647 h 69"/>
                <a:gd name="T46" fmla="*/ 2147483647 w 107"/>
                <a:gd name="T47" fmla="*/ 2147483647 h 69"/>
                <a:gd name="T48" fmla="*/ 2147483647 w 107"/>
                <a:gd name="T49" fmla="*/ 2147483647 h 69"/>
                <a:gd name="T50" fmla="*/ 2147483647 w 107"/>
                <a:gd name="T51" fmla="*/ 2147483647 h 69"/>
                <a:gd name="T52" fmla="*/ 2147483647 w 107"/>
                <a:gd name="T53" fmla="*/ 2147483647 h 69"/>
                <a:gd name="T54" fmla="*/ 2147483647 w 107"/>
                <a:gd name="T55" fmla="*/ 2147483647 h 69"/>
                <a:gd name="T56" fmla="*/ 2147483647 w 107"/>
                <a:gd name="T57" fmla="*/ 2147483647 h 69"/>
                <a:gd name="T58" fmla="*/ 2147483647 w 107"/>
                <a:gd name="T59" fmla="*/ 2147483647 h 69"/>
                <a:gd name="T60" fmla="*/ 2147483647 w 107"/>
                <a:gd name="T61" fmla="*/ 2147483647 h 69"/>
                <a:gd name="T62" fmla="*/ 2147483647 w 107"/>
                <a:gd name="T63" fmla="*/ 2147483647 h 69"/>
                <a:gd name="T64" fmla="*/ 2147483647 w 107"/>
                <a:gd name="T65" fmla="*/ 2147483647 h 69"/>
                <a:gd name="T66" fmla="*/ 2147483647 w 107"/>
                <a:gd name="T67" fmla="*/ 0 h 69"/>
                <a:gd name="T68" fmla="*/ 0 w 107"/>
                <a:gd name="T69" fmla="*/ 0 h 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
                <a:gd name="T106" fmla="*/ 0 h 69"/>
                <a:gd name="T107" fmla="*/ 107 w 107"/>
                <a:gd name="T108" fmla="*/ 69 h 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 h="69">
                  <a:moveTo>
                    <a:pt x="0" y="0"/>
                  </a:moveTo>
                  <a:lnTo>
                    <a:pt x="0" y="57"/>
                  </a:lnTo>
                  <a:lnTo>
                    <a:pt x="3" y="57"/>
                  </a:lnTo>
                  <a:lnTo>
                    <a:pt x="5" y="62"/>
                  </a:lnTo>
                  <a:lnTo>
                    <a:pt x="11" y="62"/>
                  </a:lnTo>
                  <a:lnTo>
                    <a:pt x="11" y="65"/>
                  </a:lnTo>
                  <a:lnTo>
                    <a:pt x="20" y="65"/>
                  </a:lnTo>
                  <a:lnTo>
                    <a:pt x="20" y="68"/>
                  </a:lnTo>
                  <a:lnTo>
                    <a:pt x="85" y="68"/>
                  </a:lnTo>
                  <a:lnTo>
                    <a:pt x="85" y="65"/>
                  </a:lnTo>
                  <a:lnTo>
                    <a:pt x="95" y="65"/>
                  </a:lnTo>
                  <a:lnTo>
                    <a:pt x="95" y="62"/>
                  </a:lnTo>
                  <a:lnTo>
                    <a:pt x="100" y="62"/>
                  </a:lnTo>
                  <a:lnTo>
                    <a:pt x="100" y="59"/>
                  </a:lnTo>
                  <a:lnTo>
                    <a:pt x="106" y="57"/>
                  </a:lnTo>
                  <a:lnTo>
                    <a:pt x="106" y="3"/>
                  </a:lnTo>
                  <a:lnTo>
                    <a:pt x="100" y="5"/>
                  </a:lnTo>
                  <a:lnTo>
                    <a:pt x="100" y="9"/>
                  </a:lnTo>
                  <a:lnTo>
                    <a:pt x="95" y="9"/>
                  </a:lnTo>
                  <a:lnTo>
                    <a:pt x="95" y="11"/>
                  </a:lnTo>
                  <a:lnTo>
                    <a:pt x="85" y="11"/>
                  </a:lnTo>
                  <a:lnTo>
                    <a:pt x="85" y="14"/>
                  </a:lnTo>
                  <a:lnTo>
                    <a:pt x="75" y="14"/>
                  </a:lnTo>
                  <a:lnTo>
                    <a:pt x="75" y="17"/>
                  </a:lnTo>
                  <a:lnTo>
                    <a:pt x="54" y="17"/>
                  </a:lnTo>
                  <a:lnTo>
                    <a:pt x="54" y="14"/>
                  </a:lnTo>
                  <a:lnTo>
                    <a:pt x="32" y="14"/>
                  </a:lnTo>
                  <a:lnTo>
                    <a:pt x="32" y="11"/>
                  </a:lnTo>
                  <a:lnTo>
                    <a:pt x="17" y="11"/>
                  </a:lnTo>
                  <a:lnTo>
                    <a:pt x="17" y="9"/>
                  </a:lnTo>
                  <a:lnTo>
                    <a:pt x="8" y="9"/>
                  </a:lnTo>
                  <a:lnTo>
                    <a:pt x="5" y="3"/>
                  </a:lnTo>
                  <a:lnTo>
                    <a:pt x="3" y="3"/>
                  </a:lnTo>
                  <a:lnTo>
                    <a:pt x="3" y="0"/>
                  </a:lnTo>
                  <a:lnTo>
                    <a:pt x="0" y="0"/>
                  </a:lnTo>
                </a:path>
              </a:pathLst>
            </a:custGeom>
            <a:solidFill>
              <a:srgbClr val="FFFFCC"/>
            </a:solidFill>
            <a:ln w="12700" cap="rnd">
              <a:noFill/>
              <a:round/>
              <a:headEnd/>
              <a:tailEnd/>
            </a:ln>
          </p:spPr>
          <p:txBody>
            <a:bodyPr/>
            <a:lstStyle/>
            <a:p>
              <a:endParaRPr lang="en-US"/>
            </a:p>
          </p:txBody>
        </p:sp>
        <p:sp>
          <p:nvSpPr>
            <p:cNvPr id="69657" name="Freeform 25"/>
            <p:cNvSpPr>
              <a:spLocks/>
            </p:cNvSpPr>
            <p:nvPr/>
          </p:nvSpPr>
          <p:spPr bwMode="auto">
            <a:xfrm>
              <a:off x="5770563" y="2151063"/>
              <a:ext cx="150812" cy="112712"/>
            </a:xfrm>
            <a:custGeom>
              <a:avLst/>
              <a:gdLst>
                <a:gd name="T0" fmla="*/ 2147483647 w 107"/>
                <a:gd name="T1" fmla="*/ 2147483647 h 71"/>
                <a:gd name="T2" fmla="*/ 2147483647 w 107"/>
                <a:gd name="T3" fmla="*/ 2147483647 h 71"/>
                <a:gd name="T4" fmla="*/ 2147483647 w 107"/>
                <a:gd name="T5" fmla="*/ 2147483647 h 71"/>
                <a:gd name="T6" fmla="*/ 2147483647 w 107"/>
                <a:gd name="T7" fmla="*/ 2147483647 h 71"/>
                <a:gd name="T8" fmla="*/ 2147483647 w 107"/>
                <a:gd name="T9" fmla="*/ 2147483647 h 71"/>
                <a:gd name="T10" fmla="*/ 2147483647 w 107"/>
                <a:gd name="T11" fmla="*/ 2147483647 h 71"/>
                <a:gd name="T12" fmla="*/ 2147483647 w 107"/>
                <a:gd name="T13" fmla="*/ 2147483647 h 71"/>
                <a:gd name="T14" fmla="*/ 2147483647 w 107"/>
                <a:gd name="T15" fmla="*/ 2147483647 h 71"/>
                <a:gd name="T16" fmla="*/ 2147483647 w 107"/>
                <a:gd name="T17" fmla="*/ 2147483647 h 71"/>
                <a:gd name="T18" fmla="*/ 2147483647 w 107"/>
                <a:gd name="T19" fmla="*/ 2147483647 h 71"/>
                <a:gd name="T20" fmla="*/ 2147483647 w 107"/>
                <a:gd name="T21" fmla="*/ 2147483647 h 71"/>
                <a:gd name="T22" fmla="*/ 2147483647 w 107"/>
                <a:gd name="T23" fmla="*/ 2147483647 h 71"/>
                <a:gd name="T24" fmla="*/ 2147483647 w 107"/>
                <a:gd name="T25" fmla="*/ 2147483647 h 71"/>
                <a:gd name="T26" fmla="*/ 2147483647 w 107"/>
                <a:gd name="T27" fmla="*/ 2147483647 h 71"/>
                <a:gd name="T28" fmla="*/ 2147483647 w 107"/>
                <a:gd name="T29" fmla="*/ 2147483647 h 71"/>
                <a:gd name="T30" fmla="*/ 2147483647 w 107"/>
                <a:gd name="T31" fmla="*/ 2147483647 h 71"/>
                <a:gd name="T32" fmla="*/ 2147483647 w 107"/>
                <a:gd name="T33" fmla="*/ 2147483647 h 71"/>
                <a:gd name="T34" fmla="*/ 2147483647 w 107"/>
                <a:gd name="T35" fmla="*/ 2147483647 h 71"/>
                <a:gd name="T36" fmla="*/ 2147483647 w 107"/>
                <a:gd name="T37" fmla="*/ 2147483647 h 71"/>
                <a:gd name="T38" fmla="*/ 2147483647 w 107"/>
                <a:gd name="T39" fmla="*/ 2147483647 h 71"/>
                <a:gd name="T40" fmla="*/ 2147483647 w 107"/>
                <a:gd name="T41" fmla="*/ 2147483647 h 71"/>
                <a:gd name="T42" fmla="*/ 2147483647 w 107"/>
                <a:gd name="T43" fmla="*/ 2147483647 h 71"/>
                <a:gd name="T44" fmla="*/ 2147483647 w 107"/>
                <a:gd name="T45" fmla="*/ 2147483647 h 71"/>
                <a:gd name="T46" fmla="*/ 2147483647 w 107"/>
                <a:gd name="T47" fmla="*/ 2147483647 h 71"/>
                <a:gd name="T48" fmla="*/ 2147483647 w 107"/>
                <a:gd name="T49" fmla="*/ 2147483647 h 71"/>
                <a:gd name="T50" fmla="*/ 0 w 107"/>
                <a:gd name="T51" fmla="*/ 2147483647 h 71"/>
                <a:gd name="T52" fmla="*/ 0 w 107"/>
                <a:gd name="T53" fmla="*/ 2147483647 h 71"/>
                <a:gd name="T54" fmla="*/ 0 w 107"/>
                <a:gd name="T55" fmla="*/ 2147483647 h 71"/>
                <a:gd name="T56" fmla="*/ 0 w 107"/>
                <a:gd name="T57" fmla="*/ 0 h 71"/>
                <a:gd name="T58" fmla="*/ 0 w 107"/>
                <a:gd name="T59" fmla="*/ 2147483647 h 71"/>
                <a:gd name="T60" fmla="*/ 2147483647 w 107"/>
                <a:gd name="T61" fmla="*/ 2147483647 h 71"/>
                <a:gd name="T62" fmla="*/ 2147483647 w 107"/>
                <a:gd name="T63" fmla="*/ 2147483647 h 71"/>
                <a:gd name="T64" fmla="*/ 2147483647 w 107"/>
                <a:gd name="T65" fmla="*/ 2147483647 h 71"/>
                <a:gd name="T66" fmla="*/ 2147483647 w 107"/>
                <a:gd name="T67" fmla="*/ 2147483647 h 71"/>
                <a:gd name="T68" fmla="*/ 2147483647 w 107"/>
                <a:gd name="T69" fmla="*/ 2147483647 h 71"/>
                <a:gd name="T70" fmla="*/ 2147483647 w 107"/>
                <a:gd name="T71" fmla="*/ 2147483647 h 71"/>
                <a:gd name="T72" fmla="*/ 2147483647 w 107"/>
                <a:gd name="T73" fmla="*/ 2147483647 h 71"/>
                <a:gd name="T74" fmla="*/ 2147483647 w 107"/>
                <a:gd name="T75" fmla="*/ 2147483647 h 71"/>
                <a:gd name="T76" fmla="*/ 2147483647 w 107"/>
                <a:gd name="T77" fmla="*/ 2147483647 h 71"/>
                <a:gd name="T78" fmla="*/ 2147483647 w 107"/>
                <a:gd name="T79" fmla="*/ 2147483647 h 71"/>
                <a:gd name="T80" fmla="*/ 2147483647 w 107"/>
                <a:gd name="T81" fmla="*/ 2147483647 h 71"/>
                <a:gd name="T82" fmla="*/ 2147483647 w 107"/>
                <a:gd name="T83" fmla="*/ 2147483647 h 71"/>
                <a:gd name="T84" fmla="*/ 2147483647 w 107"/>
                <a:gd name="T85" fmla="*/ 2147483647 h 71"/>
                <a:gd name="T86" fmla="*/ 2147483647 w 107"/>
                <a:gd name="T87" fmla="*/ 2147483647 h 71"/>
                <a:gd name="T88" fmla="*/ 2147483647 w 107"/>
                <a:gd name="T89" fmla="*/ 2147483647 h 71"/>
                <a:gd name="T90" fmla="*/ 2147483647 w 107"/>
                <a:gd name="T91" fmla="*/ 2147483647 h 71"/>
                <a:gd name="T92" fmla="*/ 2147483647 w 107"/>
                <a:gd name="T93" fmla="*/ 2147483647 h 71"/>
                <a:gd name="T94" fmla="*/ 2147483647 w 107"/>
                <a:gd name="T95" fmla="*/ 2147483647 h 71"/>
                <a:gd name="T96" fmla="*/ 2147483647 w 107"/>
                <a:gd name="T97" fmla="*/ 2147483647 h 71"/>
                <a:gd name="T98" fmla="*/ 2147483647 w 107"/>
                <a:gd name="T99" fmla="*/ 2147483647 h 71"/>
                <a:gd name="T100" fmla="*/ 2147483647 w 107"/>
                <a:gd name="T101" fmla="*/ 2147483647 h 71"/>
                <a:gd name="T102" fmla="*/ 2147483647 w 107"/>
                <a:gd name="T103" fmla="*/ 2147483647 h 71"/>
                <a:gd name="T104" fmla="*/ 2147483647 w 107"/>
                <a:gd name="T105" fmla="*/ 2147483647 h 71"/>
                <a:gd name="T106" fmla="*/ 2147483647 w 107"/>
                <a:gd name="T107" fmla="*/ 0 h 71"/>
                <a:gd name="T108" fmla="*/ 2147483647 w 107"/>
                <a:gd name="T109" fmla="*/ 2147483647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7"/>
                <a:gd name="T166" fmla="*/ 0 h 71"/>
                <a:gd name="T167" fmla="*/ 107 w 107"/>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7" h="71">
                  <a:moveTo>
                    <a:pt x="106" y="2"/>
                  </a:moveTo>
                  <a:lnTo>
                    <a:pt x="106" y="53"/>
                  </a:lnTo>
                  <a:lnTo>
                    <a:pt x="106" y="50"/>
                  </a:lnTo>
                  <a:lnTo>
                    <a:pt x="106" y="56"/>
                  </a:lnTo>
                  <a:lnTo>
                    <a:pt x="103" y="56"/>
                  </a:lnTo>
                  <a:lnTo>
                    <a:pt x="103" y="59"/>
                  </a:lnTo>
                  <a:lnTo>
                    <a:pt x="100" y="59"/>
                  </a:lnTo>
                  <a:lnTo>
                    <a:pt x="100" y="61"/>
                  </a:lnTo>
                  <a:lnTo>
                    <a:pt x="95" y="61"/>
                  </a:lnTo>
                  <a:lnTo>
                    <a:pt x="95" y="64"/>
                  </a:lnTo>
                  <a:lnTo>
                    <a:pt x="85" y="64"/>
                  </a:lnTo>
                  <a:lnTo>
                    <a:pt x="85" y="67"/>
                  </a:lnTo>
                  <a:lnTo>
                    <a:pt x="75" y="67"/>
                  </a:lnTo>
                  <a:lnTo>
                    <a:pt x="71" y="70"/>
                  </a:lnTo>
                  <a:lnTo>
                    <a:pt x="54" y="70"/>
                  </a:lnTo>
                  <a:lnTo>
                    <a:pt x="34" y="70"/>
                  </a:lnTo>
                  <a:lnTo>
                    <a:pt x="32" y="67"/>
                  </a:lnTo>
                  <a:lnTo>
                    <a:pt x="20" y="67"/>
                  </a:lnTo>
                  <a:lnTo>
                    <a:pt x="17" y="64"/>
                  </a:lnTo>
                  <a:lnTo>
                    <a:pt x="11" y="64"/>
                  </a:lnTo>
                  <a:lnTo>
                    <a:pt x="8" y="61"/>
                  </a:lnTo>
                  <a:lnTo>
                    <a:pt x="5" y="61"/>
                  </a:lnTo>
                  <a:lnTo>
                    <a:pt x="5" y="59"/>
                  </a:lnTo>
                  <a:lnTo>
                    <a:pt x="3" y="59"/>
                  </a:lnTo>
                  <a:lnTo>
                    <a:pt x="3" y="56"/>
                  </a:lnTo>
                  <a:lnTo>
                    <a:pt x="0" y="56"/>
                  </a:lnTo>
                  <a:lnTo>
                    <a:pt x="0" y="53"/>
                  </a:lnTo>
                  <a:lnTo>
                    <a:pt x="0" y="2"/>
                  </a:lnTo>
                  <a:lnTo>
                    <a:pt x="0" y="0"/>
                  </a:lnTo>
                  <a:lnTo>
                    <a:pt x="0" y="2"/>
                  </a:lnTo>
                  <a:lnTo>
                    <a:pt x="3" y="2"/>
                  </a:lnTo>
                  <a:lnTo>
                    <a:pt x="3" y="5"/>
                  </a:lnTo>
                  <a:lnTo>
                    <a:pt x="5" y="5"/>
                  </a:lnTo>
                  <a:lnTo>
                    <a:pt x="5" y="8"/>
                  </a:lnTo>
                  <a:lnTo>
                    <a:pt x="8" y="8"/>
                  </a:lnTo>
                  <a:lnTo>
                    <a:pt x="11" y="11"/>
                  </a:lnTo>
                  <a:lnTo>
                    <a:pt x="17" y="11"/>
                  </a:lnTo>
                  <a:lnTo>
                    <a:pt x="20" y="14"/>
                  </a:lnTo>
                  <a:lnTo>
                    <a:pt x="32" y="14"/>
                  </a:lnTo>
                  <a:lnTo>
                    <a:pt x="34" y="16"/>
                  </a:lnTo>
                  <a:lnTo>
                    <a:pt x="54" y="16"/>
                  </a:lnTo>
                  <a:lnTo>
                    <a:pt x="54" y="19"/>
                  </a:lnTo>
                  <a:lnTo>
                    <a:pt x="71" y="19"/>
                  </a:lnTo>
                  <a:lnTo>
                    <a:pt x="75" y="16"/>
                  </a:lnTo>
                  <a:lnTo>
                    <a:pt x="85" y="16"/>
                  </a:lnTo>
                  <a:lnTo>
                    <a:pt x="85" y="14"/>
                  </a:lnTo>
                  <a:lnTo>
                    <a:pt x="95" y="14"/>
                  </a:lnTo>
                  <a:lnTo>
                    <a:pt x="95" y="11"/>
                  </a:lnTo>
                  <a:lnTo>
                    <a:pt x="100" y="11"/>
                  </a:lnTo>
                  <a:lnTo>
                    <a:pt x="100" y="8"/>
                  </a:lnTo>
                  <a:lnTo>
                    <a:pt x="103" y="8"/>
                  </a:lnTo>
                  <a:lnTo>
                    <a:pt x="103" y="5"/>
                  </a:lnTo>
                  <a:lnTo>
                    <a:pt x="106" y="5"/>
                  </a:lnTo>
                  <a:lnTo>
                    <a:pt x="106" y="0"/>
                  </a:lnTo>
                  <a:lnTo>
                    <a:pt x="106" y="2"/>
                  </a:lnTo>
                </a:path>
              </a:pathLst>
            </a:custGeom>
            <a:noFill/>
            <a:ln w="12700" cap="rnd">
              <a:solidFill>
                <a:srgbClr val="000000"/>
              </a:solidFill>
              <a:round/>
              <a:headEnd/>
              <a:tailEnd/>
            </a:ln>
          </p:spPr>
          <p:txBody>
            <a:bodyPr/>
            <a:lstStyle/>
            <a:p>
              <a:endParaRPr lang="en-US"/>
            </a:p>
          </p:txBody>
        </p:sp>
        <p:sp>
          <p:nvSpPr>
            <p:cNvPr id="69658" name="Freeform 26"/>
            <p:cNvSpPr>
              <a:spLocks/>
            </p:cNvSpPr>
            <p:nvPr/>
          </p:nvSpPr>
          <p:spPr bwMode="auto">
            <a:xfrm>
              <a:off x="5711825" y="1914525"/>
              <a:ext cx="266700" cy="195263"/>
            </a:xfrm>
            <a:custGeom>
              <a:avLst/>
              <a:gdLst>
                <a:gd name="T0" fmla="*/ 0 w 189"/>
                <a:gd name="T1" fmla="*/ 2147483647 h 123"/>
                <a:gd name="T2" fmla="*/ 0 w 189"/>
                <a:gd name="T3" fmla="*/ 2147483647 h 123"/>
                <a:gd name="T4" fmla="*/ 2147483647 w 189"/>
                <a:gd name="T5" fmla="*/ 2147483647 h 123"/>
                <a:gd name="T6" fmla="*/ 2147483647 w 189"/>
                <a:gd name="T7" fmla="*/ 2147483647 h 123"/>
                <a:gd name="T8" fmla="*/ 2147483647 w 189"/>
                <a:gd name="T9" fmla="*/ 2147483647 h 123"/>
                <a:gd name="T10" fmla="*/ 2147483647 w 189"/>
                <a:gd name="T11" fmla="*/ 2147483647 h 123"/>
                <a:gd name="T12" fmla="*/ 2147483647 w 189"/>
                <a:gd name="T13" fmla="*/ 2147483647 h 123"/>
                <a:gd name="T14" fmla="*/ 2147483647 w 189"/>
                <a:gd name="T15" fmla="*/ 2147483647 h 123"/>
                <a:gd name="T16" fmla="*/ 2147483647 w 189"/>
                <a:gd name="T17" fmla="*/ 2147483647 h 123"/>
                <a:gd name="T18" fmla="*/ 2147483647 w 189"/>
                <a:gd name="T19" fmla="*/ 2147483647 h 123"/>
                <a:gd name="T20" fmla="*/ 2147483647 w 189"/>
                <a:gd name="T21" fmla="*/ 2147483647 h 123"/>
                <a:gd name="T22" fmla="*/ 2147483647 w 189"/>
                <a:gd name="T23" fmla="*/ 2147483647 h 123"/>
                <a:gd name="T24" fmla="*/ 2147483647 w 189"/>
                <a:gd name="T25" fmla="*/ 2147483647 h 123"/>
                <a:gd name="T26" fmla="*/ 2147483647 w 189"/>
                <a:gd name="T27" fmla="*/ 2147483647 h 123"/>
                <a:gd name="T28" fmla="*/ 2147483647 w 189"/>
                <a:gd name="T29" fmla="*/ 2147483647 h 123"/>
                <a:gd name="T30" fmla="*/ 2147483647 w 189"/>
                <a:gd name="T31" fmla="*/ 2147483647 h 123"/>
                <a:gd name="T32" fmla="*/ 2147483647 w 189"/>
                <a:gd name="T33" fmla="*/ 2147483647 h 123"/>
                <a:gd name="T34" fmla="*/ 2147483647 w 189"/>
                <a:gd name="T35" fmla="*/ 2147483647 h 123"/>
                <a:gd name="T36" fmla="*/ 2147483647 w 189"/>
                <a:gd name="T37" fmla="*/ 2147483647 h 123"/>
                <a:gd name="T38" fmla="*/ 2147483647 w 189"/>
                <a:gd name="T39" fmla="*/ 2147483647 h 123"/>
                <a:gd name="T40" fmla="*/ 2147483647 w 189"/>
                <a:gd name="T41" fmla="*/ 2147483647 h 123"/>
                <a:gd name="T42" fmla="*/ 2147483647 w 189"/>
                <a:gd name="T43" fmla="*/ 2147483647 h 123"/>
                <a:gd name="T44" fmla="*/ 2147483647 w 189"/>
                <a:gd name="T45" fmla="*/ 2147483647 h 123"/>
                <a:gd name="T46" fmla="*/ 2147483647 w 189"/>
                <a:gd name="T47" fmla="*/ 2147483647 h 123"/>
                <a:gd name="T48" fmla="*/ 2147483647 w 189"/>
                <a:gd name="T49" fmla="*/ 2147483647 h 123"/>
                <a:gd name="T50" fmla="*/ 2147483647 w 189"/>
                <a:gd name="T51" fmla="*/ 2147483647 h 123"/>
                <a:gd name="T52" fmla="*/ 2147483647 w 189"/>
                <a:gd name="T53" fmla="*/ 2147483647 h 123"/>
                <a:gd name="T54" fmla="*/ 2147483647 w 189"/>
                <a:gd name="T55" fmla="*/ 2147483647 h 123"/>
                <a:gd name="T56" fmla="*/ 2147483647 w 189"/>
                <a:gd name="T57" fmla="*/ 2147483647 h 123"/>
                <a:gd name="T58" fmla="*/ 2147483647 w 189"/>
                <a:gd name="T59" fmla="*/ 0 h 123"/>
                <a:gd name="T60" fmla="*/ 2147483647 w 189"/>
                <a:gd name="T61" fmla="*/ 0 h 123"/>
                <a:gd name="T62" fmla="*/ 2147483647 w 189"/>
                <a:gd name="T63" fmla="*/ 2147483647 h 123"/>
                <a:gd name="T64" fmla="*/ 2147483647 w 189"/>
                <a:gd name="T65" fmla="*/ 2147483647 h 123"/>
                <a:gd name="T66" fmla="*/ 2147483647 w 189"/>
                <a:gd name="T67" fmla="*/ 2147483647 h 123"/>
                <a:gd name="T68" fmla="*/ 2147483647 w 189"/>
                <a:gd name="T69" fmla="*/ 2147483647 h 123"/>
                <a:gd name="T70" fmla="*/ 2147483647 w 189"/>
                <a:gd name="T71" fmla="*/ 2147483647 h 123"/>
                <a:gd name="T72" fmla="*/ 2147483647 w 189"/>
                <a:gd name="T73" fmla="*/ 2147483647 h 123"/>
                <a:gd name="T74" fmla="*/ 2147483647 w 189"/>
                <a:gd name="T75" fmla="*/ 2147483647 h 123"/>
                <a:gd name="T76" fmla="*/ 2147483647 w 189"/>
                <a:gd name="T77" fmla="*/ 2147483647 h 123"/>
                <a:gd name="T78" fmla="*/ 2147483647 w 189"/>
                <a:gd name="T79" fmla="*/ 2147483647 h 123"/>
                <a:gd name="T80" fmla="*/ 2147483647 w 189"/>
                <a:gd name="T81" fmla="*/ 2147483647 h 123"/>
                <a:gd name="T82" fmla="*/ 2147483647 w 189"/>
                <a:gd name="T83" fmla="*/ 2147483647 h 123"/>
                <a:gd name="T84" fmla="*/ 2147483647 w 189"/>
                <a:gd name="T85" fmla="*/ 2147483647 h 123"/>
                <a:gd name="T86" fmla="*/ 2147483647 w 189"/>
                <a:gd name="T87" fmla="*/ 2147483647 h 123"/>
                <a:gd name="T88" fmla="*/ 2147483647 w 189"/>
                <a:gd name="T89" fmla="*/ 2147483647 h 123"/>
                <a:gd name="T90" fmla="*/ 2147483647 w 189"/>
                <a:gd name="T91" fmla="*/ 2147483647 h 123"/>
                <a:gd name="T92" fmla="*/ 2147483647 w 189"/>
                <a:gd name="T93" fmla="*/ 2147483647 h 123"/>
                <a:gd name="T94" fmla="*/ 2147483647 w 189"/>
                <a:gd name="T95" fmla="*/ 2147483647 h 123"/>
                <a:gd name="T96" fmla="*/ 2147483647 w 189"/>
                <a:gd name="T97" fmla="*/ 2147483647 h 123"/>
                <a:gd name="T98" fmla="*/ 2147483647 w 189"/>
                <a:gd name="T99" fmla="*/ 2147483647 h 123"/>
                <a:gd name="T100" fmla="*/ 2147483647 w 189"/>
                <a:gd name="T101" fmla="*/ 2147483647 h 123"/>
                <a:gd name="T102" fmla="*/ 2147483647 w 189"/>
                <a:gd name="T103" fmla="*/ 2147483647 h 123"/>
                <a:gd name="T104" fmla="*/ 2147483647 w 189"/>
                <a:gd name="T105" fmla="*/ 2147483647 h 123"/>
                <a:gd name="T106" fmla="*/ 2147483647 w 189"/>
                <a:gd name="T107" fmla="*/ 2147483647 h 123"/>
                <a:gd name="T108" fmla="*/ 2147483647 w 189"/>
                <a:gd name="T109" fmla="*/ 2147483647 h 123"/>
                <a:gd name="T110" fmla="*/ 2147483647 w 189"/>
                <a:gd name="T111" fmla="*/ 2147483647 h 123"/>
                <a:gd name="T112" fmla="*/ 2147483647 w 189"/>
                <a:gd name="T113" fmla="*/ 2147483647 h 123"/>
                <a:gd name="T114" fmla="*/ 2147483647 w 189"/>
                <a:gd name="T115" fmla="*/ 2147483647 h 123"/>
                <a:gd name="T116" fmla="*/ 2147483647 w 189"/>
                <a:gd name="T117" fmla="*/ 2147483647 h 123"/>
                <a:gd name="T118" fmla="*/ 0 w 189"/>
                <a:gd name="T119" fmla="*/ 2147483647 h 1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23"/>
                <a:gd name="T182" fmla="*/ 189 w 189"/>
                <a:gd name="T183" fmla="*/ 123 h 1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23">
                  <a:moveTo>
                    <a:pt x="0" y="3"/>
                  </a:moveTo>
                  <a:lnTo>
                    <a:pt x="0" y="99"/>
                  </a:lnTo>
                  <a:lnTo>
                    <a:pt x="3" y="99"/>
                  </a:lnTo>
                  <a:lnTo>
                    <a:pt x="5" y="105"/>
                  </a:lnTo>
                  <a:lnTo>
                    <a:pt x="8" y="105"/>
                  </a:lnTo>
                  <a:lnTo>
                    <a:pt x="8" y="107"/>
                  </a:lnTo>
                  <a:lnTo>
                    <a:pt x="14" y="107"/>
                  </a:lnTo>
                  <a:lnTo>
                    <a:pt x="14" y="111"/>
                  </a:lnTo>
                  <a:lnTo>
                    <a:pt x="19" y="111"/>
                  </a:lnTo>
                  <a:lnTo>
                    <a:pt x="19" y="113"/>
                  </a:lnTo>
                  <a:lnTo>
                    <a:pt x="25" y="113"/>
                  </a:lnTo>
                  <a:lnTo>
                    <a:pt x="25" y="117"/>
                  </a:lnTo>
                  <a:lnTo>
                    <a:pt x="36" y="117"/>
                  </a:lnTo>
                  <a:lnTo>
                    <a:pt x="36" y="119"/>
                  </a:lnTo>
                  <a:lnTo>
                    <a:pt x="50" y="119"/>
                  </a:lnTo>
                  <a:lnTo>
                    <a:pt x="50" y="122"/>
                  </a:lnTo>
                  <a:lnTo>
                    <a:pt x="143" y="122"/>
                  </a:lnTo>
                  <a:lnTo>
                    <a:pt x="143" y="119"/>
                  </a:lnTo>
                  <a:lnTo>
                    <a:pt x="154" y="119"/>
                  </a:lnTo>
                  <a:lnTo>
                    <a:pt x="154" y="117"/>
                  </a:lnTo>
                  <a:lnTo>
                    <a:pt x="163" y="117"/>
                  </a:lnTo>
                  <a:lnTo>
                    <a:pt x="163" y="113"/>
                  </a:lnTo>
                  <a:lnTo>
                    <a:pt x="171" y="113"/>
                  </a:lnTo>
                  <a:lnTo>
                    <a:pt x="171" y="111"/>
                  </a:lnTo>
                  <a:lnTo>
                    <a:pt x="177" y="111"/>
                  </a:lnTo>
                  <a:lnTo>
                    <a:pt x="177" y="107"/>
                  </a:lnTo>
                  <a:lnTo>
                    <a:pt x="182" y="105"/>
                  </a:lnTo>
                  <a:lnTo>
                    <a:pt x="182" y="103"/>
                  </a:lnTo>
                  <a:lnTo>
                    <a:pt x="188" y="99"/>
                  </a:lnTo>
                  <a:lnTo>
                    <a:pt x="188" y="0"/>
                  </a:lnTo>
                  <a:lnTo>
                    <a:pt x="185" y="0"/>
                  </a:lnTo>
                  <a:lnTo>
                    <a:pt x="185" y="5"/>
                  </a:lnTo>
                  <a:lnTo>
                    <a:pt x="179" y="8"/>
                  </a:lnTo>
                  <a:lnTo>
                    <a:pt x="173" y="11"/>
                  </a:lnTo>
                  <a:lnTo>
                    <a:pt x="173" y="14"/>
                  </a:lnTo>
                  <a:lnTo>
                    <a:pt x="168" y="14"/>
                  </a:lnTo>
                  <a:lnTo>
                    <a:pt x="168" y="17"/>
                  </a:lnTo>
                  <a:lnTo>
                    <a:pt x="159" y="17"/>
                  </a:lnTo>
                  <a:lnTo>
                    <a:pt x="159" y="20"/>
                  </a:lnTo>
                  <a:lnTo>
                    <a:pt x="151" y="20"/>
                  </a:lnTo>
                  <a:lnTo>
                    <a:pt x="151" y="22"/>
                  </a:lnTo>
                  <a:lnTo>
                    <a:pt x="140" y="22"/>
                  </a:lnTo>
                  <a:lnTo>
                    <a:pt x="140" y="26"/>
                  </a:lnTo>
                  <a:lnTo>
                    <a:pt x="123" y="26"/>
                  </a:lnTo>
                  <a:lnTo>
                    <a:pt x="123" y="28"/>
                  </a:lnTo>
                  <a:lnTo>
                    <a:pt x="67" y="28"/>
                  </a:lnTo>
                  <a:lnTo>
                    <a:pt x="67" y="26"/>
                  </a:lnTo>
                  <a:lnTo>
                    <a:pt x="47" y="26"/>
                  </a:lnTo>
                  <a:lnTo>
                    <a:pt x="47" y="22"/>
                  </a:lnTo>
                  <a:lnTo>
                    <a:pt x="36" y="22"/>
                  </a:lnTo>
                  <a:lnTo>
                    <a:pt x="36" y="20"/>
                  </a:lnTo>
                  <a:lnTo>
                    <a:pt x="25" y="20"/>
                  </a:lnTo>
                  <a:lnTo>
                    <a:pt x="25" y="17"/>
                  </a:lnTo>
                  <a:lnTo>
                    <a:pt x="19" y="17"/>
                  </a:lnTo>
                  <a:lnTo>
                    <a:pt x="19" y="14"/>
                  </a:lnTo>
                  <a:lnTo>
                    <a:pt x="11" y="14"/>
                  </a:lnTo>
                  <a:lnTo>
                    <a:pt x="8" y="8"/>
                  </a:lnTo>
                  <a:lnTo>
                    <a:pt x="5" y="8"/>
                  </a:lnTo>
                  <a:lnTo>
                    <a:pt x="3" y="3"/>
                  </a:lnTo>
                  <a:lnTo>
                    <a:pt x="0" y="3"/>
                  </a:lnTo>
                </a:path>
              </a:pathLst>
            </a:custGeom>
            <a:solidFill>
              <a:srgbClr val="FFFFCC"/>
            </a:solidFill>
            <a:ln w="12700" cap="rnd">
              <a:noFill/>
              <a:round/>
              <a:headEnd/>
              <a:tailEnd/>
            </a:ln>
          </p:spPr>
          <p:txBody>
            <a:bodyPr/>
            <a:lstStyle/>
            <a:p>
              <a:endParaRPr lang="en-US"/>
            </a:p>
          </p:txBody>
        </p:sp>
        <p:sp>
          <p:nvSpPr>
            <p:cNvPr id="69659" name="Freeform 27"/>
            <p:cNvSpPr>
              <a:spLocks/>
            </p:cNvSpPr>
            <p:nvPr/>
          </p:nvSpPr>
          <p:spPr bwMode="auto">
            <a:xfrm>
              <a:off x="5711825" y="1905000"/>
              <a:ext cx="266700" cy="204788"/>
            </a:xfrm>
            <a:custGeom>
              <a:avLst/>
              <a:gdLst>
                <a:gd name="T0" fmla="*/ 2147483647 w 189"/>
                <a:gd name="T1" fmla="*/ 2147483647 h 129"/>
                <a:gd name="T2" fmla="*/ 2147483647 w 189"/>
                <a:gd name="T3" fmla="*/ 2147483647 h 129"/>
                <a:gd name="T4" fmla="*/ 2147483647 w 189"/>
                <a:gd name="T5" fmla="*/ 2147483647 h 129"/>
                <a:gd name="T6" fmla="*/ 2147483647 w 189"/>
                <a:gd name="T7" fmla="*/ 2147483647 h 129"/>
                <a:gd name="T8" fmla="*/ 2147483647 w 189"/>
                <a:gd name="T9" fmla="*/ 2147483647 h 129"/>
                <a:gd name="T10" fmla="*/ 2147483647 w 189"/>
                <a:gd name="T11" fmla="*/ 2147483647 h 129"/>
                <a:gd name="T12" fmla="*/ 2147483647 w 189"/>
                <a:gd name="T13" fmla="*/ 2147483647 h 129"/>
                <a:gd name="T14" fmla="*/ 2147483647 w 189"/>
                <a:gd name="T15" fmla="*/ 2147483647 h 129"/>
                <a:gd name="T16" fmla="*/ 2147483647 w 189"/>
                <a:gd name="T17" fmla="*/ 2147483647 h 129"/>
                <a:gd name="T18" fmla="*/ 2147483647 w 189"/>
                <a:gd name="T19" fmla="*/ 2147483647 h 129"/>
                <a:gd name="T20" fmla="*/ 2147483647 w 189"/>
                <a:gd name="T21" fmla="*/ 2147483647 h 129"/>
                <a:gd name="T22" fmla="*/ 2147483647 w 189"/>
                <a:gd name="T23" fmla="*/ 2147483647 h 129"/>
                <a:gd name="T24" fmla="*/ 2147483647 w 189"/>
                <a:gd name="T25" fmla="*/ 2147483647 h 129"/>
                <a:gd name="T26" fmla="*/ 2147483647 w 189"/>
                <a:gd name="T27" fmla="*/ 2147483647 h 129"/>
                <a:gd name="T28" fmla="*/ 2147483647 w 189"/>
                <a:gd name="T29" fmla="*/ 2147483647 h 129"/>
                <a:gd name="T30" fmla="*/ 2147483647 w 189"/>
                <a:gd name="T31" fmla="*/ 2147483647 h 129"/>
                <a:gd name="T32" fmla="*/ 2147483647 w 189"/>
                <a:gd name="T33" fmla="*/ 2147483647 h 129"/>
                <a:gd name="T34" fmla="*/ 2147483647 w 189"/>
                <a:gd name="T35" fmla="*/ 2147483647 h 129"/>
                <a:gd name="T36" fmla="*/ 2147483647 w 189"/>
                <a:gd name="T37" fmla="*/ 2147483647 h 129"/>
                <a:gd name="T38" fmla="*/ 2147483647 w 189"/>
                <a:gd name="T39" fmla="*/ 2147483647 h 129"/>
                <a:gd name="T40" fmla="*/ 0 w 189"/>
                <a:gd name="T41" fmla="*/ 2147483647 h 129"/>
                <a:gd name="T42" fmla="*/ 0 w 189"/>
                <a:gd name="T43" fmla="*/ 2147483647 h 129"/>
                <a:gd name="T44" fmla="*/ 2147483647 w 189"/>
                <a:gd name="T45" fmla="*/ 2147483647 h 129"/>
                <a:gd name="T46" fmla="*/ 2147483647 w 189"/>
                <a:gd name="T47" fmla="*/ 2147483647 h 129"/>
                <a:gd name="T48" fmla="*/ 2147483647 w 189"/>
                <a:gd name="T49" fmla="*/ 2147483647 h 129"/>
                <a:gd name="T50" fmla="*/ 2147483647 w 189"/>
                <a:gd name="T51" fmla="*/ 2147483647 h 129"/>
                <a:gd name="T52" fmla="*/ 2147483647 w 189"/>
                <a:gd name="T53" fmla="*/ 2147483647 h 129"/>
                <a:gd name="T54" fmla="*/ 2147483647 w 189"/>
                <a:gd name="T55" fmla="*/ 2147483647 h 129"/>
                <a:gd name="T56" fmla="*/ 2147483647 w 189"/>
                <a:gd name="T57" fmla="*/ 2147483647 h 129"/>
                <a:gd name="T58" fmla="*/ 2147483647 w 189"/>
                <a:gd name="T59" fmla="*/ 2147483647 h 129"/>
                <a:gd name="T60" fmla="*/ 2147483647 w 189"/>
                <a:gd name="T61" fmla="*/ 2147483647 h 129"/>
                <a:gd name="T62" fmla="*/ 2147483647 w 189"/>
                <a:gd name="T63" fmla="*/ 2147483647 h 129"/>
                <a:gd name="T64" fmla="*/ 2147483647 w 189"/>
                <a:gd name="T65" fmla="*/ 2147483647 h 129"/>
                <a:gd name="T66" fmla="*/ 2147483647 w 189"/>
                <a:gd name="T67" fmla="*/ 2147483647 h 129"/>
                <a:gd name="T68" fmla="*/ 2147483647 w 189"/>
                <a:gd name="T69" fmla="*/ 2147483647 h 129"/>
                <a:gd name="T70" fmla="*/ 2147483647 w 189"/>
                <a:gd name="T71" fmla="*/ 2147483647 h 129"/>
                <a:gd name="T72" fmla="*/ 2147483647 w 189"/>
                <a:gd name="T73" fmla="*/ 2147483647 h 129"/>
                <a:gd name="T74" fmla="*/ 2147483647 w 189"/>
                <a:gd name="T75" fmla="*/ 2147483647 h 129"/>
                <a:gd name="T76" fmla="*/ 2147483647 w 189"/>
                <a:gd name="T77" fmla="*/ 2147483647 h 129"/>
                <a:gd name="T78" fmla="*/ 2147483647 w 189"/>
                <a:gd name="T79" fmla="*/ 2147483647 h 129"/>
                <a:gd name="T80" fmla="*/ 2147483647 w 189"/>
                <a:gd name="T81" fmla="*/ 2147483647 h 129"/>
                <a:gd name="T82" fmla="*/ 2147483647 w 189"/>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9"/>
                <a:gd name="T127" fmla="*/ 0 h 129"/>
                <a:gd name="T128" fmla="*/ 189 w 189"/>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9" h="129">
                  <a:moveTo>
                    <a:pt x="188" y="5"/>
                  </a:moveTo>
                  <a:lnTo>
                    <a:pt x="188" y="97"/>
                  </a:lnTo>
                  <a:lnTo>
                    <a:pt x="188" y="103"/>
                  </a:lnTo>
                  <a:lnTo>
                    <a:pt x="185" y="103"/>
                  </a:lnTo>
                  <a:lnTo>
                    <a:pt x="185" y="105"/>
                  </a:lnTo>
                  <a:lnTo>
                    <a:pt x="182" y="105"/>
                  </a:lnTo>
                  <a:lnTo>
                    <a:pt x="182" y="109"/>
                  </a:lnTo>
                  <a:lnTo>
                    <a:pt x="179" y="109"/>
                  </a:lnTo>
                  <a:lnTo>
                    <a:pt x="179" y="111"/>
                  </a:lnTo>
                  <a:lnTo>
                    <a:pt x="177" y="111"/>
                  </a:lnTo>
                  <a:lnTo>
                    <a:pt x="177" y="113"/>
                  </a:lnTo>
                  <a:lnTo>
                    <a:pt x="171" y="113"/>
                  </a:lnTo>
                  <a:lnTo>
                    <a:pt x="171" y="117"/>
                  </a:lnTo>
                  <a:lnTo>
                    <a:pt x="165" y="117"/>
                  </a:lnTo>
                  <a:lnTo>
                    <a:pt x="163" y="119"/>
                  </a:lnTo>
                  <a:lnTo>
                    <a:pt x="157" y="119"/>
                  </a:lnTo>
                  <a:lnTo>
                    <a:pt x="154" y="123"/>
                  </a:lnTo>
                  <a:lnTo>
                    <a:pt x="143" y="123"/>
                  </a:lnTo>
                  <a:lnTo>
                    <a:pt x="143" y="125"/>
                  </a:lnTo>
                  <a:lnTo>
                    <a:pt x="126" y="125"/>
                  </a:lnTo>
                  <a:lnTo>
                    <a:pt x="123" y="128"/>
                  </a:lnTo>
                  <a:lnTo>
                    <a:pt x="98" y="128"/>
                  </a:lnTo>
                  <a:lnTo>
                    <a:pt x="70" y="128"/>
                  </a:lnTo>
                  <a:lnTo>
                    <a:pt x="67" y="125"/>
                  </a:lnTo>
                  <a:lnTo>
                    <a:pt x="50" y="125"/>
                  </a:lnTo>
                  <a:lnTo>
                    <a:pt x="47" y="123"/>
                  </a:lnTo>
                  <a:lnTo>
                    <a:pt x="36" y="123"/>
                  </a:lnTo>
                  <a:lnTo>
                    <a:pt x="36" y="119"/>
                  </a:lnTo>
                  <a:lnTo>
                    <a:pt x="25" y="119"/>
                  </a:lnTo>
                  <a:lnTo>
                    <a:pt x="25" y="117"/>
                  </a:lnTo>
                  <a:lnTo>
                    <a:pt x="19" y="117"/>
                  </a:lnTo>
                  <a:lnTo>
                    <a:pt x="19" y="113"/>
                  </a:lnTo>
                  <a:lnTo>
                    <a:pt x="14" y="113"/>
                  </a:lnTo>
                  <a:lnTo>
                    <a:pt x="11" y="111"/>
                  </a:lnTo>
                  <a:lnTo>
                    <a:pt x="8" y="111"/>
                  </a:lnTo>
                  <a:lnTo>
                    <a:pt x="8" y="109"/>
                  </a:lnTo>
                  <a:lnTo>
                    <a:pt x="5" y="109"/>
                  </a:lnTo>
                  <a:lnTo>
                    <a:pt x="5" y="105"/>
                  </a:lnTo>
                  <a:lnTo>
                    <a:pt x="3" y="105"/>
                  </a:lnTo>
                  <a:lnTo>
                    <a:pt x="3" y="103"/>
                  </a:lnTo>
                  <a:lnTo>
                    <a:pt x="0" y="103"/>
                  </a:lnTo>
                  <a:lnTo>
                    <a:pt x="0" y="97"/>
                  </a:lnTo>
                  <a:lnTo>
                    <a:pt x="0" y="3"/>
                  </a:lnTo>
                  <a:lnTo>
                    <a:pt x="0" y="9"/>
                  </a:lnTo>
                  <a:lnTo>
                    <a:pt x="3" y="9"/>
                  </a:lnTo>
                  <a:lnTo>
                    <a:pt x="3" y="11"/>
                  </a:lnTo>
                  <a:lnTo>
                    <a:pt x="5" y="11"/>
                  </a:lnTo>
                  <a:lnTo>
                    <a:pt x="5" y="14"/>
                  </a:lnTo>
                  <a:lnTo>
                    <a:pt x="8" y="14"/>
                  </a:lnTo>
                  <a:lnTo>
                    <a:pt x="8" y="17"/>
                  </a:lnTo>
                  <a:lnTo>
                    <a:pt x="11" y="17"/>
                  </a:lnTo>
                  <a:lnTo>
                    <a:pt x="14" y="20"/>
                  </a:lnTo>
                  <a:lnTo>
                    <a:pt x="19" y="20"/>
                  </a:lnTo>
                  <a:lnTo>
                    <a:pt x="19" y="23"/>
                  </a:lnTo>
                  <a:lnTo>
                    <a:pt x="25" y="23"/>
                  </a:lnTo>
                  <a:lnTo>
                    <a:pt x="25" y="26"/>
                  </a:lnTo>
                  <a:lnTo>
                    <a:pt x="36" y="26"/>
                  </a:lnTo>
                  <a:lnTo>
                    <a:pt x="36" y="28"/>
                  </a:lnTo>
                  <a:lnTo>
                    <a:pt x="47" y="28"/>
                  </a:lnTo>
                  <a:lnTo>
                    <a:pt x="50" y="32"/>
                  </a:lnTo>
                  <a:lnTo>
                    <a:pt x="67" y="32"/>
                  </a:lnTo>
                  <a:lnTo>
                    <a:pt x="70" y="34"/>
                  </a:lnTo>
                  <a:lnTo>
                    <a:pt x="98" y="34"/>
                  </a:lnTo>
                  <a:lnTo>
                    <a:pt x="95" y="34"/>
                  </a:lnTo>
                  <a:lnTo>
                    <a:pt x="121" y="34"/>
                  </a:lnTo>
                  <a:lnTo>
                    <a:pt x="123" y="32"/>
                  </a:lnTo>
                  <a:lnTo>
                    <a:pt x="137" y="32"/>
                  </a:lnTo>
                  <a:lnTo>
                    <a:pt x="140" y="28"/>
                  </a:lnTo>
                  <a:lnTo>
                    <a:pt x="151" y="28"/>
                  </a:lnTo>
                  <a:lnTo>
                    <a:pt x="151" y="26"/>
                  </a:lnTo>
                  <a:lnTo>
                    <a:pt x="159" y="26"/>
                  </a:lnTo>
                  <a:lnTo>
                    <a:pt x="159" y="23"/>
                  </a:lnTo>
                  <a:lnTo>
                    <a:pt x="168" y="23"/>
                  </a:lnTo>
                  <a:lnTo>
                    <a:pt x="168" y="20"/>
                  </a:lnTo>
                  <a:lnTo>
                    <a:pt x="173" y="20"/>
                  </a:lnTo>
                  <a:lnTo>
                    <a:pt x="173" y="17"/>
                  </a:lnTo>
                  <a:lnTo>
                    <a:pt x="177" y="17"/>
                  </a:lnTo>
                  <a:lnTo>
                    <a:pt x="177" y="14"/>
                  </a:lnTo>
                  <a:lnTo>
                    <a:pt x="179" y="14"/>
                  </a:lnTo>
                  <a:lnTo>
                    <a:pt x="182" y="11"/>
                  </a:lnTo>
                  <a:lnTo>
                    <a:pt x="185" y="11"/>
                  </a:lnTo>
                  <a:lnTo>
                    <a:pt x="185" y="5"/>
                  </a:lnTo>
                  <a:lnTo>
                    <a:pt x="188" y="5"/>
                  </a:lnTo>
                  <a:lnTo>
                    <a:pt x="188" y="0"/>
                  </a:lnTo>
                  <a:lnTo>
                    <a:pt x="188" y="5"/>
                  </a:lnTo>
                </a:path>
              </a:pathLst>
            </a:custGeom>
            <a:noFill/>
            <a:ln w="12700" cap="rnd">
              <a:solidFill>
                <a:srgbClr val="000000"/>
              </a:solidFill>
              <a:round/>
              <a:headEnd/>
              <a:tailEnd/>
            </a:ln>
          </p:spPr>
          <p:txBody>
            <a:bodyPr/>
            <a:lstStyle/>
            <a:p>
              <a:endParaRPr lang="en-US"/>
            </a:p>
          </p:txBody>
        </p:sp>
        <p:sp>
          <p:nvSpPr>
            <p:cNvPr id="69660" name="Freeform 28"/>
            <p:cNvSpPr>
              <a:spLocks/>
            </p:cNvSpPr>
            <p:nvPr/>
          </p:nvSpPr>
          <p:spPr bwMode="auto">
            <a:xfrm>
              <a:off x="5711825" y="2068513"/>
              <a:ext cx="252413" cy="115887"/>
            </a:xfrm>
            <a:custGeom>
              <a:avLst/>
              <a:gdLst>
                <a:gd name="T0" fmla="*/ 2147483647 w 179"/>
                <a:gd name="T1" fmla="*/ 2147483647 h 73"/>
                <a:gd name="T2" fmla="*/ 2147483647 w 179"/>
                <a:gd name="T3" fmla="*/ 2147483647 h 73"/>
                <a:gd name="T4" fmla="*/ 2147483647 w 179"/>
                <a:gd name="T5" fmla="*/ 2147483647 h 73"/>
                <a:gd name="T6" fmla="*/ 2147483647 w 179"/>
                <a:gd name="T7" fmla="*/ 2147483647 h 73"/>
                <a:gd name="T8" fmla="*/ 2147483647 w 179"/>
                <a:gd name="T9" fmla="*/ 2147483647 h 73"/>
                <a:gd name="T10" fmla="*/ 2147483647 w 179"/>
                <a:gd name="T11" fmla="*/ 2147483647 h 73"/>
                <a:gd name="T12" fmla="*/ 2147483647 w 179"/>
                <a:gd name="T13" fmla="*/ 2147483647 h 73"/>
                <a:gd name="T14" fmla="*/ 2147483647 w 179"/>
                <a:gd name="T15" fmla="*/ 2147483647 h 73"/>
                <a:gd name="T16" fmla="*/ 2147483647 w 179"/>
                <a:gd name="T17" fmla="*/ 2147483647 h 73"/>
                <a:gd name="T18" fmla="*/ 2147483647 w 179"/>
                <a:gd name="T19" fmla="*/ 2147483647 h 73"/>
                <a:gd name="T20" fmla="*/ 2147483647 w 179"/>
                <a:gd name="T21" fmla="*/ 2147483647 h 73"/>
                <a:gd name="T22" fmla="*/ 2147483647 w 179"/>
                <a:gd name="T23" fmla="*/ 2147483647 h 73"/>
                <a:gd name="T24" fmla="*/ 2147483647 w 179"/>
                <a:gd name="T25" fmla="*/ 2147483647 h 73"/>
                <a:gd name="T26" fmla="*/ 2147483647 w 179"/>
                <a:gd name="T27" fmla="*/ 2147483647 h 73"/>
                <a:gd name="T28" fmla="*/ 2147483647 w 179"/>
                <a:gd name="T29" fmla="*/ 2147483647 h 73"/>
                <a:gd name="T30" fmla="*/ 2147483647 w 179"/>
                <a:gd name="T31" fmla="*/ 2147483647 h 73"/>
                <a:gd name="T32" fmla="*/ 2147483647 w 179"/>
                <a:gd name="T33" fmla="*/ 2147483647 h 73"/>
                <a:gd name="T34" fmla="*/ 2147483647 w 179"/>
                <a:gd name="T35" fmla="*/ 2147483647 h 73"/>
                <a:gd name="T36" fmla="*/ 2147483647 w 179"/>
                <a:gd name="T37" fmla="*/ 2147483647 h 73"/>
                <a:gd name="T38" fmla="*/ 2147483647 w 179"/>
                <a:gd name="T39" fmla="*/ 2147483647 h 73"/>
                <a:gd name="T40" fmla="*/ 2147483647 w 179"/>
                <a:gd name="T41" fmla="*/ 2147483647 h 73"/>
                <a:gd name="T42" fmla="*/ 2147483647 w 179"/>
                <a:gd name="T43" fmla="*/ 2147483647 h 73"/>
                <a:gd name="T44" fmla="*/ 2147483647 w 179"/>
                <a:gd name="T45" fmla="*/ 2147483647 h 73"/>
                <a:gd name="T46" fmla="*/ 2147483647 w 179"/>
                <a:gd name="T47" fmla="*/ 2147483647 h 73"/>
                <a:gd name="T48" fmla="*/ 2147483647 w 179"/>
                <a:gd name="T49" fmla="*/ 2147483647 h 73"/>
                <a:gd name="T50" fmla="*/ 2147483647 w 179"/>
                <a:gd name="T51" fmla="*/ 2147483647 h 73"/>
                <a:gd name="T52" fmla="*/ 2147483647 w 179"/>
                <a:gd name="T53" fmla="*/ 2147483647 h 73"/>
                <a:gd name="T54" fmla="*/ 2147483647 w 179"/>
                <a:gd name="T55" fmla="*/ 2147483647 h 73"/>
                <a:gd name="T56" fmla="*/ 2147483647 w 179"/>
                <a:gd name="T57" fmla="*/ 2147483647 h 73"/>
                <a:gd name="T58" fmla="*/ 2147483647 w 179"/>
                <a:gd name="T59" fmla="*/ 2147483647 h 73"/>
                <a:gd name="T60" fmla="*/ 2147483647 w 179"/>
                <a:gd name="T61" fmla="*/ 2147483647 h 73"/>
                <a:gd name="T62" fmla="*/ 2147483647 w 179"/>
                <a:gd name="T63" fmla="*/ 2147483647 h 73"/>
                <a:gd name="T64" fmla="*/ 2147483647 w 179"/>
                <a:gd name="T65" fmla="*/ 2147483647 h 73"/>
                <a:gd name="T66" fmla="*/ 2147483647 w 179"/>
                <a:gd name="T67" fmla="*/ 2147483647 h 73"/>
                <a:gd name="T68" fmla="*/ 0 w 179"/>
                <a:gd name="T69" fmla="*/ 0 h 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73"/>
                <a:gd name="T107" fmla="*/ 179 w 179"/>
                <a:gd name="T108" fmla="*/ 73 h 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73">
                  <a:moveTo>
                    <a:pt x="0" y="0"/>
                  </a:moveTo>
                  <a:lnTo>
                    <a:pt x="3" y="6"/>
                  </a:lnTo>
                  <a:lnTo>
                    <a:pt x="5" y="6"/>
                  </a:lnTo>
                  <a:lnTo>
                    <a:pt x="5" y="10"/>
                  </a:lnTo>
                  <a:lnTo>
                    <a:pt x="8" y="10"/>
                  </a:lnTo>
                  <a:lnTo>
                    <a:pt x="11" y="16"/>
                  </a:lnTo>
                  <a:lnTo>
                    <a:pt x="14" y="16"/>
                  </a:lnTo>
                  <a:lnTo>
                    <a:pt x="17" y="22"/>
                  </a:lnTo>
                  <a:lnTo>
                    <a:pt x="19" y="28"/>
                  </a:lnTo>
                  <a:lnTo>
                    <a:pt x="22" y="28"/>
                  </a:lnTo>
                  <a:lnTo>
                    <a:pt x="25" y="34"/>
                  </a:lnTo>
                  <a:lnTo>
                    <a:pt x="28" y="39"/>
                  </a:lnTo>
                  <a:lnTo>
                    <a:pt x="31" y="39"/>
                  </a:lnTo>
                  <a:lnTo>
                    <a:pt x="33" y="45"/>
                  </a:lnTo>
                  <a:lnTo>
                    <a:pt x="36" y="45"/>
                  </a:lnTo>
                  <a:lnTo>
                    <a:pt x="36" y="51"/>
                  </a:lnTo>
                  <a:lnTo>
                    <a:pt x="39" y="51"/>
                  </a:lnTo>
                  <a:lnTo>
                    <a:pt x="42" y="57"/>
                  </a:lnTo>
                  <a:lnTo>
                    <a:pt x="45" y="63"/>
                  </a:lnTo>
                  <a:lnTo>
                    <a:pt x="48" y="63"/>
                  </a:lnTo>
                  <a:lnTo>
                    <a:pt x="48" y="66"/>
                  </a:lnTo>
                  <a:lnTo>
                    <a:pt x="53" y="66"/>
                  </a:lnTo>
                  <a:lnTo>
                    <a:pt x="53" y="68"/>
                  </a:lnTo>
                  <a:lnTo>
                    <a:pt x="62" y="68"/>
                  </a:lnTo>
                  <a:lnTo>
                    <a:pt x="62" y="72"/>
                  </a:lnTo>
                  <a:lnTo>
                    <a:pt x="129" y="72"/>
                  </a:lnTo>
                  <a:lnTo>
                    <a:pt x="129" y="68"/>
                  </a:lnTo>
                  <a:lnTo>
                    <a:pt x="138" y="68"/>
                  </a:lnTo>
                  <a:lnTo>
                    <a:pt x="138" y="66"/>
                  </a:lnTo>
                  <a:lnTo>
                    <a:pt x="144" y="63"/>
                  </a:lnTo>
                  <a:lnTo>
                    <a:pt x="144" y="60"/>
                  </a:lnTo>
                  <a:lnTo>
                    <a:pt x="146" y="60"/>
                  </a:lnTo>
                  <a:lnTo>
                    <a:pt x="146" y="51"/>
                  </a:lnTo>
                  <a:lnTo>
                    <a:pt x="149" y="51"/>
                  </a:lnTo>
                  <a:lnTo>
                    <a:pt x="149" y="45"/>
                  </a:lnTo>
                  <a:lnTo>
                    <a:pt x="154" y="43"/>
                  </a:lnTo>
                  <a:lnTo>
                    <a:pt x="154" y="39"/>
                  </a:lnTo>
                  <a:lnTo>
                    <a:pt x="160" y="37"/>
                  </a:lnTo>
                  <a:lnTo>
                    <a:pt x="160" y="31"/>
                  </a:lnTo>
                  <a:lnTo>
                    <a:pt x="166" y="28"/>
                  </a:lnTo>
                  <a:lnTo>
                    <a:pt x="166" y="25"/>
                  </a:lnTo>
                  <a:lnTo>
                    <a:pt x="172" y="22"/>
                  </a:lnTo>
                  <a:lnTo>
                    <a:pt x="172" y="16"/>
                  </a:lnTo>
                  <a:lnTo>
                    <a:pt x="178" y="14"/>
                  </a:lnTo>
                  <a:lnTo>
                    <a:pt x="178" y="10"/>
                  </a:lnTo>
                  <a:lnTo>
                    <a:pt x="172" y="10"/>
                  </a:lnTo>
                  <a:lnTo>
                    <a:pt x="172" y="14"/>
                  </a:lnTo>
                  <a:lnTo>
                    <a:pt x="166" y="14"/>
                  </a:lnTo>
                  <a:lnTo>
                    <a:pt x="166" y="16"/>
                  </a:lnTo>
                  <a:lnTo>
                    <a:pt x="154" y="16"/>
                  </a:lnTo>
                  <a:lnTo>
                    <a:pt x="154" y="20"/>
                  </a:lnTo>
                  <a:lnTo>
                    <a:pt x="144" y="20"/>
                  </a:lnTo>
                  <a:lnTo>
                    <a:pt x="144" y="22"/>
                  </a:lnTo>
                  <a:lnTo>
                    <a:pt x="124" y="22"/>
                  </a:lnTo>
                  <a:lnTo>
                    <a:pt x="124" y="25"/>
                  </a:lnTo>
                  <a:lnTo>
                    <a:pt x="67" y="25"/>
                  </a:lnTo>
                  <a:lnTo>
                    <a:pt x="67" y="22"/>
                  </a:lnTo>
                  <a:lnTo>
                    <a:pt x="48" y="22"/>
                  </a:lnTo>
                  <a:lnTo>
                    <a:pt x="48" y="20"/>
                  </a:lnTo>
                  <a:lnTo>
                    <a:pt x="36" y="20"/>
                  </a:lnTo>
                  <a:lnTo>
                    <a:pt x="36" y="16"/>
                  </a:lnTo>
                  <a:lnTo>
                    <a:pt x="25" y="16"/>
                  </a:lnTo>
                  <a:lnTo>
                    <a:pt x="25" y="14"/>
                  </a:lnTo>
                  <a:lnTo>
                    <a:pt x="19" y="14"/>
                  </a:lnTo>
                  <a:lnTo>
                    <a:pt x="19" y="10"/>
                  </a:lnTo>
                  <a:lnTo>
                    <a:pt x="11" y="10"/>
                  </a:lnTo>
                  <a:lnTo>
                    <a:pt x="8" y="6"/>
                  </a:lnTo>
                  <a:lnTo>
                    <a:pt x="5" y="6"/>
                  </a:lnTo>
                  <a:lnTo>
                    <a:pt x="3" y="0"/>
                  </a:lnTo>
                  <a:lnTo>
                    <a:pt x="0" y="0"/>
                  </a:lnTo>
                </a:path>
              </a:pathLst>
            </a:custGeom>
            <a:solidFill>
              <a:srgbClr val="FFFFCC"/>
            </a:solidFill>
            <a:ln w="12700" cap="rnd">
              <a:noFill/>
              <a:round/>
              <a:headEnd/>
              <a:tailEnd/>
            </a:ln>
          </p:spPr>
          <p:txBody>
            <a:bodyPr/>
            <a:lstStyle/>
            <a:p>
              <a:endParaRPr lang="en-US"/>
            </a:p>
          </p:txBody>
        </p:sp>
        <p:sp>
          <p:nvSpPr>
            <p:cNvPr id="69661" name="Freeform 29"/>
            <p:cNvSpPr>
              <a:spLocks/>
            </p:cNvSpPr>
            <p:nvPr/>
          </p:nvSpPr>
          <p:spPr bwMode="auto">
            <a:xfrm>
              <a:off x="5962650" y="2082800"/>
              <a:ext cx="36513" cy="38100"/>
            </a:xfrm>
            <a:custGeom>
              <a:avLst/>
              <a:gdLst>
                <a:gd name="T0" fmla="*/ 0 w 26"/>
                <a:gd name="T1" fmla="*/ 0 h 24"/>
                <a:gd name="T2" fmla="*/ 0 w 26"/>
                <a:gd name="T3" fmla="*/ 2147483647 h 24"/>
                <a:gd name="T4" fmla="*/ 2147483647 w 26"/>
                <a:gd name="T5" fmla="*/ 2147483647 h 24"/>
                <a:gd name="T6" fmla="*/ 2147483647 w 26"/>
                <a:gd name="T7" fmla="*/ 0 h 24"/>
                <a:gd name="T8" fmla="*/ 0 w 26"/>
                <a:gd name="T9" fmla="*/ 0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0"/>
                  </a:moveTo>
                  <a:lnTo>
                    <a:pt x="0" y="23"/>
                  </a:lnTo>
                  <a:lnTo>
                    <a:pt x="25" y="23"/>
                  </a:lnTo>
                  <a:lnTo>
                    <a:pt x="25" y="0"/>
                  </a:lnTo>
                  <a:lnTo>
                    <a:pt x="0" y="0"/>
                  </a:lnTo>
                </a:path>
              </a:pathLst>
            </a:custGeom>
            <a:solidFill>
              <a:srgbClr val="FFFFCC"/>
            </a:solidFill>
            <a:ln w="12700" cap="rnd">
              <a:noFill/>
              <a:round/>
              <a:headEnd/>
              <a:tailEnd/>
            </a:ln>
          </p:spPr>
          <p:txBody>
            <a:bodyPr/>
            <a:lstStyle/>
            <a:p>
              <a:endParaRPr lang="en-US"/>
            </a:p>
          </p:txBody>
        </p:sp>
        <p:sp>
          <p:nvSpPr>
            <p:cNvPr id="69662" name="Freeform 30"/>
            <p:cNvSpPr>
              <a:spLocks/>
            </p:cNvSpPr>
            <p:nvPr/>
          </p:nvSpPr>
          <p:spPr bwMode="auto">
            <a:xfrm>
              <a:off x="5967413" y="2081213"/>
              <a:ext cx="38100" cy="36512"/>
            </a:xfrm>
            <a:custGeom>
              <a:avLst/>
              <a:gdLst>
                <a:gd name="T0" fmla="*/ 0 w 27"/>
                <a:gd name="T1" fmla="*/ 0 h 23"/>
                <a:gd name="T2" fmla="*/ 0 w 27"/>
                <a:gd name="T3" fmla="*/ 2147483647 h 23"/>
                <a:gd name="T4" fmla="*/ 2147483647 w 27"/>
                <a:gd name="T5" fmla="*/ 2147483647 h 23"/>
                <a:gd name="T6" fmla="*/ 2147483647 w 27"/>
                <a:gd name="T7" fmla="*/ 0 h 23"/>
                <a:gd name="T8" fmla="*/ 0 w 27"/>
                <a:gd name="T9" fmla="*/ 0 h 23"/>
                <a:gd name="T10" fmla="*/ 0 60000 65536"/>
                <a:gd name="T11" fmla="*/ 0 60000 65536"/>
                <a:gd name="T12" fmla="*/ 0 60000 65536"/>
                <a:gd name="T13" fmla="*/ 0 60000 65536"/>
                <a:gd name="T14" fmla="*/ 0 60000 65536"/>
                <a:gd name="T15" fmla="*/ 0 w 27"/>
                <a:gd name="T16" fmla="*/ 0 h 23"/>
                <a:gd name="T17" fmla="*/ 27 w 27"/>
                <a:gd name="T18" fmla="*/ 23 h 23"/>
              </a:gdLst>
              <a:ahLst/>
              <a:cxnLst>
                <a:cxn ang="T10">
                  <a:pos x="T0" y="T1"/>
                </a:cxn>
                <a:cxn ang="T11">
                  <a:pos x="T2" y="T3"/>
                </a:cxn>
                <a:cxn ang="T12">
                  <a:pos x="T4" y="T5"/>
                </a:cxn>
                <a:cxn ang="T13">
                  <a:pos x="T6" y="T7"/>
                </a:cxn>
                <a:cxn ang="T14">
                  <a:pos x="T8" y="T9"/>
                </a:cxn>
              </a:cxnLst>
              <a:rect l="T15" t="T16" r="T17" b="T18"/>
              <a:pathLst>
                <a:path w="27" h="23">
                  <a:moveTo>
                    <a:pt x="0" y="0"/>
                  </a:moveTo>
                  <a:lnTo>
                    <a:pt x="0" y="22"/>
                  </a:lnTo>
                  <a:lnTo>
                    <a:pt x="26" y="22"/>
                  </a:lnTo>
                  <a:lnTo>
                    <a:pt x="26" y="0"/>
                  </a:lnTo>
                  <a:lnTo>
                    <a:pt x="0" y="0"/>
                  </a:lnTo>
                </a:path>
              </a:pathLst>
            </a:custGeom>
            <a:solidFill>
              <a:srgbClr val="FFFFCC"/>
            </a:solidFill>
            <a:ln w="12700" cap="rnd">
              <a:noFill/>
              <a:round/>
              <a:headEnd/>
              <a:tailEnd/>
            </a:ln>
          </p:spPr>
          <p:txBody>
            <a:bodyPr/>
            <a:lstStyle/>
            <a:p>
              <a:endParaRPr lang="en-US"/>
            </a:p>
          </p:txBody>
        </p:sp>
        <p:sp>
          <p:nvSpPr>
            <p:cNvPr id="69663" name="Freeform 31"/>
            <p:cNvSpPr>
              <a:spLocks/>
            </p:cNvSpPr>
            <p:nvPr/>
          </p:nvSpPr>
          <p:spPr bwMode="auto">
            <a:xfrm>
              <a:off x="5969000" y="2070100"/>
              <a:ext cx="39688" cy="42863"/>
            </a:xfrm>
            <a:custGeom>
              <a:avLst/>
              <a:gdLst>
                <a:gd name="T0" fmla="*/ 0 w 28"/>
                <a:gd name="T1" fmla="*/ 0 h 27"/>
                <a:gd name="T2" fmla="*/ 0 w 28"/>
                <a:gd name="T3" fmla="*/ 2147483647 h 27"/>
                <a:gd name="T4" fmla="*/ 2147483647 w 28"/>
                <a:gd name="T5" fmla="*/ 2147483647 h 27"/>
                <a:gd name="T6" fmla="*/ 2147483647 w 28"/>
                <a:gd name="T7" fmla="*/ 0 h 27"/>
                <a:gd name="T8" fmla="*/ 0 w 28"/>
                <a:gd name="T9" fmla="*/ 0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0" y="0"/>
                  </a:moveTo>
                  <a:lnTo>
                    <a:pt x="0" y="26"/>
                  </a:lnTo>
                  <a:lnTo>
                    <a:pt x="27" y="26"/>
                  </a:lnTo>
                  <a:lnTo>
                    <a:pt x="27" y="0"/>
                  </a:lnTo>
                  <a:lnTo>
                    <a:pt x="0" y="0"/>
                  </a:lnTo>
                </a:path>
              </a:pathLst>
            </a:custGeom>
            <a:solidFill>
              <a:srgbClr val="FFFFCC"/>
            </a:solidFill>
            <a:ln w="12700" cap="rnd">
              <a:noFill/>
              <a:round/>
              <a:headEnd/>
              <a:tailEnd/>
            </a:ln>
          </p:spPr>
          <p:txBody>
            <a:bodyPr/>
            <a:lstStyle/>
            <a:p>
              <a:endParaRPr lang="en-US"/>
            </a:p>
          </p:txBody>
        </p:sp>
        <p:sp>
          <p:nvSpPr>
            <p:cNvPr id="69664" name="Freeform 32"/>
            <p:cNvSpPr>
              <a:spLocks/>
            </p:cNvSpPr>
            <p:nvPr/>
          </p:nvSpPr>
          <p:spPr bwMode="auto">
            <a:xfrm>
              <a:off x="5975350" y="2068513"/>
              <a:ext cx="38100" cy="41275"/>
            </a:xfrm>
            <a:custGeom>
              <a:avLst/>
              <a:gdLst>
                <a:gd name="T0" fmla="*/ 0 w 27"/>
                <a:gd name="T1" fmla="*/ 0 h 26"/>
                <a:gd name="T2" fmla="*/ 0 w 27"/>
                <a:gd name="T3" fmla="*/ 2147483647 h 26"/>
                <a:gd name="T4" fmla="*/ 2147483647 w 27"/>
                <a:gd name="T5" fmla="*/ 2147483647 h 26"/>
                <a:gd name="T6" fmla="*/ 2147483647 w 27"/>
                <a:gd name="T7" fmla="*/ 0 h 26"/>
                <a:gd name="T8" fmla="*/ 0 w 27"/>
                <a:gd name="T9" fmla="*/ 0 h 26"/>
                <a:gd name="T10" fmla="*/ 0 60000 65536"/>
                <a:gd name="T11" fmla="*/ 0 60000 65536"/>
                <a:gd name="T12" fmla="*/ 0 60000 65536"/>
                <a:gd name="T13" fmla="*/ 0 60000 65536"/>
                <a:gd name="T14" fmla="*/ 0 60000 65536"/>
                <a:gd name="T15" fmla="*/ 0 w 27"/>
                <a:gd name="T16" fmla="*/ 0 h 26"/>
                <a:gd name="T17" fmla="*/ 27 w 27"/>
                <a:gd name="T18" fmla="*/ 26 h 26"/>
              </a:gdLst>
              <a:ahLst/>
              <a:cxnLst>
                <a:cxn ang="T10">
                  <a:pos x="T0" y="T1"/>
                </a:cxn>
                <a:cxn ang="T11">
                  <a:pos x="T2" y="T3"/>
                </a:cxn>
                <a:cxn ang="T12">
                  <a:pos x="T4" y="T5"/>
                </a:cxn>
                <a:cxn ang="T13">
                  <a:pos x="T6" y="T7"/>
                </a:cxn>
                <a:cxn ang="T14">
                  <a:pos x="T8" y="T9"/>
                </a:cxn>
              </a:cxnLst>
              <a:rect l="T15" t="T16" r="T17" b="T18"/>
              <a:pathLst>
                <a:path w="27" h="26">
                  <a:moveTo>
                    <a:pt x="0" y="0"/>
                  </a:moveTo>
                  <a:lnTo>
                    <a:pt x="0" y="25"/>
                  </a:lnTo>
                  <a:lnTo>
                    <a:pt x="26" y="25"/>
                  </a:lnTo>
                  <a:lnTo>
                    <a:pt x="26" y="0"/>
                  </a:lnTo>
                  <a:lnTo>
                    <a:pt x="0" y="0"/>
                  </a:lnTo>
                </a:path>
              </a:pathLst>
            </a:custGeom>
            <a:solidFill>
              <a:srgbClr val="FFFFCC"/>
            </a:solidFill>
            <a:ln w="12700" cap="rnd">
              <a:noFill/>
              <a:round/>
              <a:headEnd/>
              <a:tailEnd/>
            </a:ln>
          </p:spPr>
          <p:txBody>
            <a:bodyPr/>
            <a:lstStyle/>
            <a:p>
              <a:endParaRPr lang="en-US"/>
            </a:p>
          </p:txBody>
        </p:sp>
        <p:sp>
          <p:nvSpPr>
            <p:cNvPr id="69665" name="Freeform 33"/>
            <p:cNvSpPr>
              <a:spLocks/>
            </p:cNvSpPr>
            <p:nvPr/>
          </p:nvSpPr>
          <p:spPr bwMode="auto">
            <a:xfrm>
              <a:off x="5711825" y="2060575"/>
              <a:ext cx="266700" cy="123825"/>
            </a:xfrm>
            <a:custGeom>
              <a:avLst/>
              <a:gdLst>
                <a:gd name="T0" fmla="*/ 0 w 189"/>
                <a:gd name="T1" fmla="*/ 2147483647 h 78"/>
                <a:gd name="T2" fmla="*/ 2147483647 w 189"/>
                <a:gd name="T3" fmla="*/ 2147483647 h 78"/>
                <a:gd name="T4" fmla="*/ 2147483647 w 189"/>
                <a:gd name="T5" fmla="*/ 2147483647 h 78"/>
                <a:gd name="T6" fmla="*/ 2147483647 w 189"/>
                <a:gd name="T7" fmla="*/ 2147483647 h 78"/>
                <a:gd name="T8" fmla="*/ 2147483647 w 189"/>
                <a:gd name="T9" fmla="*/ 2147483647 h 78"/>
                <a:gd name="T10" fmla="*/ 2147483647 w 189"/>
                <a:gd name="T11" fmla="*/ 2147483647 h 78"/>
                <a:gd name="T12" fmla="*/ 2147483647 w 189"/>
                <a:gd name="T13" fmla="*/ 2147483647 h 78"/>
                <a:gd name="T14" fmla="*/ 2147483647 w 189"/>
                <a:gd name="T15" fmla="*/ 2147483647 h 78"/>
                <a:gd name="T16" fmla="*/ 2147483647 w 189"/>
                <a:gd name="T17" fmla="*/ 2147483647 h 78"/>
                <a:gd name="T18" fmla="*/ 2147483647 w 189"/>
                <a:gd name="T19" fmla="*/ 2147483647 h 78"/>
                <a:gd name="T20" fmla="*/ 2147483647 w 189"/>
                <a:gd name="T21" fmla="*/ 2147483647 h 78"/>
                <a:gd name="T22" fmla="*/ 2147483647 w 189"/>
                <a:gd name="T23" fmla="*/ 2147483647 h 78"/>
                <a:gd name="T24" fmla="*/ 2147483647 w 189"/>
                <a:gd name="T25" fmla="*/ 2147483647 h 78"/>
                <a:gd name="T26" fmla="*/ 2147483647 w 189"/>
                <a:gd name="T27" fmla="*/ 2147483647 h 78"/>
                <a:gd name="T28" fmla="*/ 2147483647 w 189"/>
                <a:gd name="T29" fmla="*/ 2147483647 h 78"/>
                <a:gd name="T30" fmla="*/ 2147483647 w 189"/>
                <a:gd name="T31" fmla="*/ 2147483647 h 78"/>
                <a:gd name="T32" fmla="*/ 2147483647 w 189"/>
                <a:gd name="T33" fmla="*/ 2147483647 h 78"/>
                <a:gd name="T34" fmla="*/ 2147483647 w 189"/>
                <a:gd name="T35" fmla="*/ 2147483647 h 78"/>
                <a:gd name="T36" fmla="*/ 2147483647 w 189"/>
                <a:gd name="T37" fmla="*/ 2147483647 h 78"/>
                <a:gd name="T38" fmla="*/ 2147483647 w 189"/>
                <a:gd name="T39" fmla="*/ 2147483647 h 78"/>
                <a:gd name="T40" fmla="*/ 2147483647 w 189"/>
                <a:gd name="T41" fmla="*/ 0 h 78"/>
                <a:gd name="T42" fmla="*/ 2147483647 w 189"/>
                <a:gd name="T43" fmla="*/ 2147483647 h 78"/>
                <a:gd name="T44" fmla="*/ 2147483647 w 189"/>
                <a:gd name="T45" fmla="*/ 2147483647 h 78"/>
                <a:gd name="T46" fmla="*/ 2147483647 w 189"/>
                <a:gd name="T47" fmla="*/ 2147483647 h 78"/>
                <a:gd name="T48" fmla="*/ 2147483647 w 189"/>
                <a:gd name="T49" fmla="*/ 2147483647 h 78"/>
                <a:gd name="T50" fmla="*/ 2147483647 w 189"/>
                <a:gd name="T51" fmla="*/ 2147483647 h 78"/>
                <a:gd name="T52" fmla="*/ 2147483647 w 189"/>
                <a:gd name="T53" fmla="*/ 2147483647 h 78"/>
                <a:gd name="T54" fmla="*/ 2147483647 w 189"/>
                <a:gd name="T55" fmla="*/ 2147483647 h 78"/>
                <a:gd name="T56" fmla="*/ 2147483647 w 189"/>
                <a:gd name="T57" fmla="*/ 2147483647 h 78"/>
                <a:gd name="T58" fmla="*/ 2147483647 w 189"/>
                <a:gd name="T59" fmla="*/ 2147483647 h 78"/>
                <a:gd name="T60" fmla="*/ 2147483647 w 189"/>
                <a:gd name="T61" fmla="*/ 2147483647 h 78"/>
                <a:gd name="T62" fmla="*/ 2147483647 w 189"/>
                <a:gd name="T63" fmla="*/ 2147483647 h 78"/>
                <a:gd name="T64" fmla="*/ 2147483647 w 189"/>
                <a:gd name="T65" fmla="*/ 2147483647 h 78"/>
                <a:gd name="T66" fmla="*/ 2147483647 w 189"/>
                <a:gd name="T67" fmla="*/ 2147483647 h 78"/>
                <a:gd name="T68" fmla="*/ 0 w 189"/>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9"/>
                <a:gd name="T106" fmla="*/ 0 h 78"/>
                <a:gd name="T107" fmla="*/ 189 w 189"/>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9" h="78">
                  <a:moveTo>
                    <a:pt x="0" y="0"/>
                  </a:moveTo>
                  <a:lnTo>
                    <a:pt x="0" y="5"/>
                  </a:lnTo>
                  <a:lnTo>
                    <a:pt x="3" y="5"/>
                  </a:lnTo>
                  <a:lnTo>
                    <a:pt x="3" y="8"/>
                  </a:lnTo>
                  <a:lnTo>
                    <a:pt x="5" y="8"/>
                  </a:lnTo>
                  <a:lnTo>
                    <a:pt x="5" y="11"/>
                  </a:lnTo>
                  <a:lnTo>
                    <a:pt x="8" y="11"/>
                  </a:lnTo>
                  <a:lnTo>
                    <a:pt x="8" y="14"/>
                  </a:lnTo>
                  <a:lnTo>
                    <a:pt x="11" y="14"/>
                  </a:lnTo>
                  <a:lnTo>
                    <a:pt x="14" y="16"/>
                  </a:lnTo>
                  <a:lnTo>
                    <a:pt x="19" y="16"/>
                  </a:lnTo>
                  <a:lnTo>
                    <a:pt x="19" y="20"/>
                  </a:lnTo>
                  <a:lnTo>
                    <a:pt x="25" y="20"/>
                  </a:lnTo>
                  <a:lnTo>
                    <a:pt x="25" y="22"/>
                  </a:lnTo>
                  <a:lnTo>
                    <a:pt x="36" y="22"/>
                  </a:lnTo>
                  <a:lnTo>
                    <a:pt x="36" y="26"/>
                  </a:lnTo>
                  <a:lnTo>
                    <a:pt x="47" y="26"/>
                  </a:lnTo>
                  <a:lnTo>
                    <a:pt x="50" y="28"/>
                  </a:lnTo>
                  <a:lnTo>
                    <a:pt x="67" y="28"/>
                  </a:lnTo>
                  <a:lnTo>
                    <a:pt x="70" y="30"/>
                  </a:lnTo>
                  <a:lnTo>
                    <a:pt x="98" y="30"/>
                  </a:lnTo>
                  <a:lnTo>
                    <a:pt x="95" y="30"/>
                  </a:lnTo>
                  <a:lnTo>
                    <a:pt x="123" y="30"/>
                  </a:lnTo>
                  <a:lnTo>
                    <a:pt x="123" y="28"/>
                  </a:lnTo>
                  <a:lnTo>
                    <a:pt x="143" y="28"/>
                  </a:lnTo>
                  <a:lnTo>
                    <a:pt x="143" y="26"/>
                  </a:lnTo>
                  <a:lnTo>
                    <a:pt x="154" y="26"/>
                  </a:lnTo>
                  <a:lnTo>
                    <a:pt x="154" y="22"/>
                  </a:lnTo>
                  <a:lnTo>
                    <a:pt x="163" y="22"/>
                  </a:lnTo>
                  <a:lnTo>
                    <a:pt x="165" y="20"/>
                  </a:lnTo>
                  <a:lnTo>
                    <a:pt x="168" y="20"/>
                  </a:lnTo>
                  <a:lnTo>
                    <a:pt x="171" y="16"/>
                  </a:lnTo>
                  <a:lnTo>
                    <a:pt x="177" y="16"/>
                  </a:lnTo>
                  <a:lnTo>
                    <a:pt x="177" y="14"/>
                  </a:lnTo>
                  <a:lnTo>
                    <a:pt x="179" y="14"/>
                  </a:lnTo>
                  <a:lnTo>
                    <a:pt x="179" y="11"/>
                  </a:lnTo>
                  <a:lnTo>
                    <a:pt x="182" y="11"/>
                  </a:lnTo>
                  <a:lnTo>
                    <a:pt x="182" y="8"/>
                  </a:lnTo>
                  <a:lnTo>
                    <a:pt x="185" y="8"/>
                  </a:lnTo>
                  <a:lnTo>
                    <a:pt x="185" y="5"/>
                  </a:lnTo>
                  <a:lnTo>
                    <a:pt x="188" y="5"/>
                  </a:lnTo>
                  <a:lnTo>
                    <a:pt x="188" y="0"/>
                  </a:lnTo>
                  <a:lnTo>
                    <a:pt x="188" y="2"/>
                  </a:lnTo>
                  <a:lnTo>
                    <a:pt x="143" y="59"/>
                  </a:lnTo>
                  <a:lnTo>
                    <a:pt x="145" y="59"/>
                  </a:lnTo>
                  <a:lnTo>
                    <a:pt x="145" y="62"/>
                  </a:lnTo>
                  <a:lnTo>
                    <a:pt x="143" y="62"/>
                  </a:lnTo>
                  <a:lnTo>
                    <a:pt x="143" y="65"/>
                  </a:lnTo>
                  <a:lnTo>
                    <a:pt x="140" y="65"/>
                  </a:lnTo>
                  <a:lnTo>
                    <a:pt x="140" y="68"/>
                  </a:lnTo>
                  <a:lnTo>
                    <a:pt x="137" y="68"/>
                  </a:lnTo>
                  <a:lnTo>
                    <a:pt x="137" y="71"/>
                  </a:lnTo>
                  <a:lnTo>
                    <a:pt x="129" y="71"/>
                  </a:lnTo>
                  <a:lnTo>
                    <a:pt x="129" y="73"/>
                  </a:lnTo>
                  <a:lnTo>
                    <a:pt x="115" y="73"/>
                  </a:lnTo>
                  <a:lnTo>
                    <a:pt x="115" y="77"/>
                  </a:lnTo>
                  <a:lnTo>
                    <a:pt x="95" y="77"/>
                  </a:lnTo>
                  <a:lnTo>
                    <a:pt x="75" y="77"/>
                  </a:lnTo>
                  <a:lnTo>
                    <a:pt x="73" y="73"/>
                  </a:lnTo>
                  <a:lnTo>
                    <a:pt x="61" y="73"/>
                  </a:lnTo>
                  <a:lnTo>
                    <a:pt x="59" y="71"/>
                  </a:lnTo>
                  <a:lnTo>
                    <a:pt x="53" y="71"/>
                  </a:lnTo>
                  <a:lnTo>
                    <a:pt x="50" y="68"/>
                  </a:lnTo>
                  <a:lnTo>
                    <a:pt x="47" y="68"/>
                  </a:lnTo>
                  <a:lnTo>
                    <a:pt x="47" y="65"/>
                  </a:lnTo>
                  <a:lnTo>
                    <a:pt x="45" y="65"/>
                  </a:lnTo>
                  <a:lnTo>
                    <a:pt x="45" y="62"/>
                  </a:lnTo>
                  <a:lnTo>
                    <a:pt x="42" y="62"/>
                  </a:lnTo>
                  <a:lnTo>
                    <a:pt x="42" y="59"/>
                  </a:lnTo>
                  <a:lnTo>
                    <a:pt x="0" y="5"/>
                  </a:lnTo>
                  <a:lnTo>
                    <a:pt x="0" y="0"/>
                  </a:lnTo>
                </a:path>
              </a:pathLst>
            </a:custGeom>
            <a:noFill/>
            <a:ln w="12700" cap="rnd">
              <a:solidFill>
                <a:srgbClr val="000000"/>
              </a:solidFill>
              <a:round/>
              <a:headEnd/>
              <a:tailEnd/>
            </a:ln>
          </p:spPr>
          <p:txBody>
            <a:bodyPr/>
            <a:lstStyle/>
            <a:p>
              <a:endParaRPr lang="en-US"/>
            </a:p>
          </p:txBody>
        </p:sp>
        <p:sp>
          <p:nvSpPr>
            <p:cNvPr id="69666" name="Freeform 34"/>
            <p:cNvSpPr>
              <a:spLocks/>
            </p:cNvSpPr>
            <p:nvPr/>
          </p:nvSpPr>
          <p:spPr bwMode="auto">
            <a:xfrm>
              <a:off x="5711825" y="1855788"/>
              <a:ext cx="266700" cy="106362"/>
            </a:xfrm>
            <a:custGeom>
              <a:avLst/>
              <a:gdLst>
                <a:gd name="T0" fmla="*/ 2147483647 w 189"/>
                <a:gd name="T1" fmla="*/ 0 h 67"/>
                <a:gd name="T2" fmla="*/ 2147483647 w 189"/>
                <a:gd name="T3" fmla="*/ 2147483647 h 67"/>
                <a:gd name="T4" fmla="*/ 2147483647 w 189"/>
                <a:gd name="T5" fmla="*/ 2147483647 h 67"/>
                <a:gd name="T6" fmla="*/ 2147483647 w 189"/>
                <a:gd name="T7" fmla="*/ 2147483647 h 67"/>
                <a:gd name="T8" fmla="*/ 2147483647 w 189"/>
                <a:gd name="T9" fmla="*/ 2147483647 h 67"/>
                <a:gd name="T10" fmla="*/ 2147483647 w 189"/>
                <a:gd name="T11" fmla="*/ 2147483647 h 67"/>
                <a:gd name="T12" fmla="*/ 2147483647 w 189"/>
                <a:gd name="T13" fmla="*/ 2147483647 h 67"/>
                <a:gd name="T14" fmla="*/ 2147483647 w 189"/>
                <a:gd name="T15" fmla="*/ 2147483647 h 67"/>
                <a:gd name="T16" fmla="*/ 2147483647 w 189"/>
                <a:gd name="T17" fmla="*/ 2147483647 h 67"/>
                <a:gd name="T18" fmla="*/ 2147483647 w 189"/>
                <a:gd name="T19" fmla="*/ 2147483647 h 67"/>
                <a:gd name="T20" fmla="*/ 2147483647 w 189"/>
                <a:gd name="T21" fmla="*/ 2147483647 h 67"/>
                <a:gd name="T22" fmla="*/ 2147483647 w 189"/>
                <a:gd name="T23" fmla="*/ 2147483647 h 67"/>
                <a:gd name="T24" fmla="*/ 2147483647 w 189"/>
                <a:gd name="T25" fmla="*/ 2147483647 h 67"/>
                <a:gd name="T26" fmla="*/ 2147483647 w 189"/>
                <a:gd name="T27" fmla="*/ 2147483647 h 67"/>
                <a:gd name="T28" fmla="*/ 2147483647 w 189"/>
                <a:gd name="T29" fmla="*/ 2147483647 h 67"/>
                <a:gd name="T30" fmla="*/ 2147483647 w 189"/>
                <a:gd name="T31" fmla="*/ 2147483647 h 67"/>
                <a:gd name="T32" fmla="*/ 0 w 189"/>
                <a:gd name="T33" fmla="*/ 2147483647 h 67"/>
                <a:gd name="T34" fmla="*/ 0 w 189"/>
                <a:gd name="T35" fmla="*/ 2147483647 h 67"/>
                <a:gd name="T36" fmla="*/ 2147483647 w 189"/>
                <a:gd name="T37" fmla="*/ 2147483647 h 67"/>
                <a:gd name="T38" fmla="*/ 2147483647 w 189"/>
                <a:gd name="T39" fmla="*/ 2147483647 h 67"/>
                <a:gd name="T40" fmla="*/ 2147483647 w 189"/>
                <a:gd name="T41" fmla="*/ 2147483647 h 67"/>
                <a:gd name="T42" fmla="*/ 2147483647 w 189"/>
                <a:gd name="T43" fmla="*/ 2147483647 h 67"/>
                <a:gd name="T44" fmla="*/ 2147483647 w 189"/>
                <a:gd name="T45" fmla="*/ 2147483647 h 67"/>
                <a:gd name="T46" fmla="*/ 2147483647 w 189"/>
                <a:gd name="T47" fmla="*/ 2147483647 h 67"/>
                <a:gd name="T48" fmla="*/ 2147483647 w 189"/>
                <a:gd name="T49" fmla="*/ 2147483647 h 67"/>
                <a:gd name="T50" fmla="*/ 2147483647 w 189"/>
                <a:gd name="T51" fmla="*/ 2147483647 h 67"/>
                <a:gd name="T52" fmla="*/ 2147483647 w 189"/>
                <a:gd name="T53" fmla="*/ 2147483647 h 67"/>
                <a:gd name="T54" fmla="*/ 2147483647 w 189"/>
                <a:gd name="T55" fmla="*/ 2147483647 h 67"/>
                <a:gd name="T56" fmla="*/ 2147483647 w 189"/>
                <a:gd name="T57" fmla="*/ 2147483647 h 67"/>
                <a:gd name="T58" fmla="*/ 2147483647 w 189"/>
                <a:gd name="T59" fmla="*/ 2147483647 h 67"/>
                <a:gd name="T60" fmla="*/ 2147483647 w 189"/>
                <a:gd name="T61" fmla="*/ 2147483647 h 67"/>
                <a:gd name="T62" fmla="*/ 2147483647 w 189"/>
                <a:gd name="T63" fmla="*/ 2147483647 h 67"/>
                <a:gd name="T64" fmla="*/ 2147483647 w 189"/>
                <a:gd name="T65" fmla="*/ 2147483647 h 67"/>
                <a:gd name="T66" fmla="*/ 2147483647 w 189"/>
                <a:gd name="T67" fmla="*/ 2147483647 h 67"/>
                <a:gd name="T68" fmla="*/ 2147483647 w 189"/>
                <a:gd name="T69" fmla="*/ 2147483647 h 67"/>
                <a:gd name="T70" fmla="*/ 2147483647 w 189"/>
                <a:gd name="T71" fmla="*/ 2147483647 h 67"/>
                <a:gd name="T72" fmla="*/ 2147483647 w 189"/>
                <a:gd name="T73" fmla="*/ 2147483647 h 67"/>
                <a:gd name="T74" fmla="*/ 2147483647 w 189"/>
                <a:gd name="T75" fmla="*/ 2147483647 h 67"/>
                <a:gd name="T76" fmla="*/ 2147483647 w 189"/>
                <a:gd name="T77" fmla="*/ 2147483647 h 67"/>
                <a:gd name="T78" fmla="*/ 2147483647 w 189"/>
                <a:gd name="T79" fmla="*/ 2147483647 h 67"/>
                <a:gd name="T80" fmla="*/ 2147483647 w 189"/>
                <a:gd name="T81" fmla="*/ 2147483647 h 67"/>
                <a:gd name="T82" fmla="*/ 2147483647 w 189"/>
                <a:gd name="T83" fmla="*/ 2147483647 h 67"/>
                <a:gd name="T84" fmla="*/ 2147483647 w 189"/>
                <a:gd name="T85" fmla="*/ 2147483647 h 67"/>
                <a:gd name="T86" fmla="*/ 2147483647 w 189"/>
                <a:gd name="T87" fmla="*/ 2147483647 h 67"/>
                <a:gd name="T88" fmla="*/ 2147483647 w 189"/>
                <a:gd name="T89" fmla="*/ 2147483647 h 67"/>
                <a:gd name="T90" fmla="*/ 2147483647 w 189"/>
                <a:gd name="T91" fmla="*/ 2147483647 h 67"/>
                <a:gd name="T92" fmla="*/ 2147483647 w 189"/>
                <a:gd name="T93" fmla="*/ 2147483647 h 67"/>
                <a:gd name="T94" fmla="*/ 2147483647 w 189"/>
                <a:gd name="T95" fmla="*/ 2147483647 h 67"/>
                <a:gd name="T96" fmla="*/ 2147483647 w 189"/>
                <a:gd name="T97" fmla="*/ 2147483647 h 67"/>
                <a:gd name="T98" fmla="*/ 2147483647 w 189"/>
                <a:gd name="T99" fmla="*/ 2147483647 h 67"/>
                <a:gd name="T100" fmla="*/ 2147483647 w 189"/>
                <a:gd name="T101" fmla="*/ 2147483647 h 67"/>
                <a:gd name="T102" fmla="*/ 2147483647 w 189"/>
                <a:gd name="T103" fmla="*/ 2147483647 h 67"/>
                <a:gd name="T104" fmla="*/ 2147483647 w 189"/>
                <a:gd name="T105" fmla="*/ 2147483647 h 67"/>
                <a:gd name="T106" fmla="*/ 2147483647 w 189"/>
                <a:gd name="T107" fmla="*/ 2147483647 h 67"/>
                <a:gd name="T108" fmla="*/ 2147483647 w 189"/>
                <a:gd name="T109" fmla="*/ 2147483647 h 67"/>
                <a:gd name="T110" fmla="*/ 2147483647 w 189"/>
                <a:gd name="T111" fmla="*/ 2147483647 h 67"/>
                <a:gd name="T112" fmla="*/ 2147483647 w 189"/>
                <a:gd name="T113" fmla="*/ 2147483647 h 67"/>
                <a:gd name="T114" fmla="*/ 2147483647 w 189"/>
                <a:gd name="T115" fmla="*/ 2147483647 h 67"/>
                <a:gd name="T116" fmla="*/ 2147483647 w 189"/>
                <a:gd name="T117" fmla="*/ 2147483647 h 67"/>
                <a:gd name="T118" fmla="*/ 2147483647 w 189"/>
                <a:gd name="T119" fmla="*/ 2147483647 h 67"/>
                <a:gd name="T120" fmla="*/ 2147483647 w 189"/>
                <a:gd name="T121" fmla="*/ 2147483647 h 67"/>
                <a:gd name="T122" fmla="*/ 2147483647 w 189"/>
                <a:gd name="T123" fmla="*/ 0 h 67"/>
                <a:gd name="T124" fmla="*/ 2147483647 w 189"/>
                <a:gd name="T125" fmla="*/ 0 h 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9"/>
                <a:gd name="T190" fmla="*/ 0 h 67"/>
                <a:gd name="T191" fmla="*/ 189 w 189"/>
                <a:gd name="T192" fmla="*/ 67 h 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9" h="67">
                  <a:moveTo>
                    <a:pt x="67" y="0"/>
                  </a:moveTo>
                  <a:lnTo>
                    <a:pt x="67" y="2"/>
                  </a:lnTo>
                  <a:lnTo>
                    <a:pt x="47" y="2"/>
                  </a:lnTo>
                  <a:lnTo>
                    <a:pt x="47" y="6"/>
                  </a:lnTo>
                  <a:lnTo>
                    <a:pt x="36" y="6"/>
                  </a:lnTo>
                  <a:lnTo>
                    <a:pt x="36" y="8"/>
                  </a:lnTo>
                  <a:lnTo>
                    <a:pt x="25" y="8"/>
                  </a:lnTo>
                  <a:lnTo>
                    <a:pt x="25" y="10"/>
                  </a:lnTo>
                  <a:lnTo>
                    <a:pt x="19" y="10"/>
                  </a:lnTo>
                  <a:lnTo>
                    <a:pt x="19" y="14"/>
                  </a:lnTo>
                  <a:lnTo>
                    <a:pt x="14" y="14"/>
                  </a:lnTo>
                  <a:lnTo>
                    <a:pt x="14" y="16"/>
                  </a:lnTo>
                  <a:lnTo>
                    <a:pt x="8" y="16"/>
                  </a:lnTo>
                  <a:lnTo>
                    <a:pt x="8" y="20"/>
                  </a:lnTo>
                  <a:lnTo>
                    <a:pt x="3" y="22"/>
                  </a:lnTo>
                  <a:lnTo>
                    <a:pt x="3" y="25"/>
                  </a:lnTo>
                  <a:lnTo>
                    <a:pt x="0" y="25"/>
                  </a:lnTo>
                  <a:lnTo>
                    <a:pt x="0" y="43"/>
                  </a:lnTo>
                  <a:lnTo>
                    <a:pt x="3" y="43"/>
                  </a:lnTo>
                  <a:lnTo>
                    <a:pt x="5" y="49"/>
                  </a:lnTo>
                  <a:lnTo>
                    <a:pt x="8" y="49"/>
                  </a:lnTo>
                  <a:lnTo>
                    <a:pt x="11" y="55"/>
                  </a:lnTo>
                  <a:lnTo>
                    <a:pt x="19" y="55"/>
                  </a:lnTo>
                  <a:lnTo>
                    <a:pt x="19" y="57"/>
                  </a:lnTo>
                  <a:lnTo>
                    <a:pt x="25" y="57"/>
                  </a:lnTo>
                  <a:lnTo>
                    <a:pt x="25" y="60"/>
                  </a:lnTo>
                  <a:lnTo>
                    <a:pt x="33" y="60"/>
                  </a:lnTo>
                  <a:lnTo>
                    <a:pt x="33" y="63"/>
                  </a:lnTo>
                  <a:lnTo>
                    <a:pt x="47" y="63"/>
                  </a:lnTo>
                  <a:lnTo>
                    <a:pt x="47" y="66"/>
                  </a:lnTo>
                  <a:lnTo>
                    <a:pt x="140" y="66"/>
                  </a:lnTo>
                  <a:lnTo>
                    <a:pt x="140" y="63"/>
                  </a:lnTo>
                  <a:lnTo>
                    <a:pt x="151" y="63"/>
                  </a:lnTo>
                  <a:lnTo>
                    <a:pt x="151" y="60"/>
                  </a:lnTo>
                  <a:lnTo>
                    <a:pt x="163" y="60"/>
                  </a:lnTo>
                  <a:lnTo>
                    <a:pt x="163" y="57"/>
                  </a:lnTo>
                  <a:lnTo>
                    <a:pt x="168" y="57"/>
                  </a:lnTo>
                  <a:lnTo>
                    <a:pt x="168" y="55"/>
                  </a:lnTo>
                  <a:lnTo>
                    <a:pt x="173" y="55"/>
                  </a:lnTo>
                  <a:lnTo>
                    <a:pt x="173" y="51"/>
                  </a:lnTo>
                  <a:lnTo>
                    <a:pt x="179" y="51"/>
                  </a:lnTo>
                  <a:lnTo>
                    <a:pt x="179" y="49"/>
                  </a:lnTo>
                  <a:lnTo>
                    <a:pt x="185" y="45"/>
                  </a:lnTo>
                  <a:lnTo>
                    <a:pt x="185" y="43"/>
                  </a:lnTo>
                  <a:lnTo>
                    <a:pt x="188" y="43"/>
                  </a:lnTo>
                  <a:lnTo>
                    <a:pt x="188" y="25"/>
                  </a:lnTo>
                  <a:lnTo>
                    <a:pt x="185" y="25"/>
                  </a:lnTo>
                  <a:lnTo>
                    <a:pt x="182" y="20"/>
                  </a:lnTo>
                  <a:lnTo>
                    <a:pt x="179" y="20"/>
                  </a:lnTo>
                  <a:lnTo>
                    <a:pt x="179" y="16"/>
                  </a:lnTo>
                  <a:lnTo>
                    <a:pt x="173" y="16"/>
                  </a:lnTo>
                  <a:lnTo>
                    <a:pt x="173" y="14"/>
                  </a:lnTo>
                  <a:lnTo>
                    <a:pt x="168" y="14"/>
                  </a:lnTo>
                  <a:lnTo>
                    <a:pt x="168" y="10"/>
                  </a:lnTo>
                  <a:lnTo>
                    <a:pt x="163" y="10"/>
                  </a:lnTo>
                  <a:lnTo>
                    <a:pt x="163" y="8"/>
                  </a:lnTo>
                  <a:lnTo>
                    <a:pt x="151" y="8"/>
                  </a:lnTo>
                  <a:lnTo>
                    <a:pt x="151" y="6"/>
                  </a:lnTo>
                  <a:lnTo>
                    <a:pt x="140" y="6"/>
                  </a:lnTo>
                  <a:lnTo>
                    <a:pt x="140" y="2"/>
                  </a:lnTo>
                  <a:lnTo>
                    <a:pt x="121" y="2"/>
                  </a:lnTo>
                  <a:lnTo>
                    <a:pt x="121" y="0"/>
                  </a:lnTo>
                  <a:lnTo>
                    <a:pt x="67" y="0"/>
                  </a:lnTo>
                </a:path>
              </a:pathLst>
            </a:custGeom>
            <a:solidFill>
              <a:srgbClr val="FFFFCC"/>
            </a:solidFill>
            <a:ln w="12700" cap="rnd">
              <a:noFill/>
              <a:round/>
              <a:headEnd/>
              <a:tailEnd/>
            </a:ln>
          </p:spPr>
          <p:txBody>
            <a:bodyPr/>
            <a:lstStyle/>
            <a:p>
              <a:endParaRPr lang="en-US"/>
            </a:p>
          </p:txBody>
        </p:sp>
        <p:sp>
          <p:nvSpPr>
            <p:cNvPr id="69667" name="Freeform 35"/>
            <p:cNvSpPr>
              <a:spLocks/>
            </p:cNvSpPr>
            <p:nvPr/>
          </p:nvSpPr>
          <p:spPr bwMode="auto">
            <a:xfrm>
              <a:off x="5711825" y="1855788"/>
              <a:ext cx="266700" cy="106362"/>
            </a:xfrm>
            <a:custGeom>
              <a:avLst/>
              <a:gdLst>
                <a:gd name="T0" fmla="*/ 2147483647 w 189"/>
                <a:gd name="T1" fmla="*/ 2147483647 h 67"/>
                <a:gd name="T2" fmla="*/ 2147483647 w 189"/>
                <a:gd name="T3" fmla="*/ 2147483647 h 67"/>
                <a:gd name="T4" fmla="*/ 2147483647 w 189"/>
                <a:gd name="T5" fmla="*/ 2147483647 h 67"/>
                <a:gd name="T6" fmla="*/ 2147483647 w 189"/>
                <a:gd name="T7" fmla="*/ 2147483647 h 67"/>
                <a:gd name="T8" fmla="*/ 2147483647 w 189"/>
                <a:gd name="T9" fmla="*/ 2147483647 h 67"/>
                <a:gd name="T10" fmla="*/ 2147483647 w 189"/>
                <a:gd name="T11" fmla="*/ 2147483647 h 67"/>
                <a:gd name="T12" fmla="*/ 2147483647 w 189"/>
                <a:gd name="T13" fmla="*/ 2147483647 h 67"/>
                <a:gd name="T14" fmla="*/ 2147483647 w 189"/>
                <a:gd name="T15" fmla="*/ 2147483647 h 67"/>
                <a:gd name="T16" fmla="*/ 2147483647 w 189"/>
                <a:gd name="T17" fmla="*/ 2147483647 h 67"/>
                <a:gd name="T18" fmla="*/ 2147483647 w 189"/>
                <a:gd name="T19" fmla="*/ 2147483647 h 67"/>
                <a:gd name="T20" fmla="*/ 2147483647 w 189"/>
                <a:gd name="T21" fmla="*/ 2147483647 h 67"/>
                <a:gd name="T22" fmla="*/ 2147483647 w 189"/>
                <a:gd name="T23" fmla="*/ 2147483647 h 67"/>
                <a:gd name="T24" fmla="*/ 2147483647 w 189"/>
                <a:gd name="T25" fmla="*/ 2147483647 h 67"/>
                <a:gd name="T26" fmla="*/ 2147483647 w 189"/>
                <a:gd name="T27" fmla="*/ 2147483647 h 67"/>
                <a:gd name="T28" fmla="*/ 2147483647 w 189"/>
                <a:gd name="T29" fmla="*/ 2147483647 h 67"/>
                <a:gd name="T30" fmla="*/ 2147483647 w 189"/>
                <a:gd name="T31" fmla="*/ 2147483647 h 67"/>
                <a:gd name="T32" fmla="*/ 2147483647 w 189"/>
                <a:gd name="T33" fmla="*/ 2147483647 h 67"/>
                <a:gd name="T34" fmla="*/ 2147483647 w 189"/>
                <a:gd name="T35" fmla="*/ 2147483647 h 67"/>
                <a:gd name="T36" fmla="*/ 2147483647 w 189"/>
                <a:gd name="T37" fmla="*/ 2147483647 h 67"/>
                <a:gd name="T38" fmla="*/ 2147483647 w 189"/>
                <a:gd name="T39" fmla="*/ 2147483647 h 67"/>
                <a:gd name="T40" fmla="*/ 0 w 189"/>
                <a:gd name="T41" fmla="*/ 2147483647 h 67"/>
                <a:gd name="T42" fmla="*/ 2147483647 w 189"/>
                <a:gd name="T43" fmla="*/ 2147483647 h 67"/>
                <a:gd name="T44" fmla="*/ 2147483647 w 189"/>
                <a:gd name="T45" fmla="*/ 2147483647 h 67"/>
                <a:gd name="T46" fmla="*/ 2147483647 w 189"/>
                <a:gd name="T47" fmla="*/ 2147483647 h 67"/>
                <a:gd name="T48" fmla="*/ 2147483647 w 189"/>
                <a:gd name="T49" fmla="*/ 2147483647 h 67"/>
                <a:gd name="T50" fmla="*/ 2147483647 w 189"/>
                <a:gd name="T51" fmla="*/ 2147483647 h 67"/>
                <a:gd name="T52" fmla="*/ 2147483647 w 189"/>
                <a:gd name="T53" fmla="*/ 2147483647 h 67"/>
                <a:gd name="T54" fmla="*/ 2147483647 w 189"/>
                <a:gd name="T55" fmla="*/ 2147483647 h 67"/>
                <a:gd name="T56" fmla="*/ 2147483647 w 189"/>
                <a:gd name="T57" fmla="*/ 2147483647 h 67"/>
                <a:gd name="T58" fmla="*/ 2147483647 w 189"/>
                <a:gd name="T59" fmla="*/ 2147483647 h 67"/>
                <a:gd name="T60" fmla="*/ 2147483647 w 189"/>
                <a:gd name="T61" fmla="*/ 0 h 67"/>
                <a:gd name="T62" fmla="*/ 2147483647 w 189"/>
                <a:gd name="T63" fmla="*/ 0 h 67"/>
                <a:gd name="T64" fmla="*/ 2147483647 w 189"/>
                <a:gd name="T65" fmla="*/ 2147483647 h 67"/>
                <a:gd name="T66" fmla="*/ 2147483647 w 189"/>
                <a:gd name="T67" fmla="*/ 2147483647 h 67"/>
                <a:gd name="T68" fmla="*/ 2147483647 w 189"/>
                <a:gd name="T69" fmla="*/ 2147483647 h 67"/>
                <a:gd name="T70" fmla="*/ 2147483647 w 189"/>
                <a:gd name="T71" fmla="*/ 2147483647 h 67"/>
                <a:gd name="T72" fmla="*/ 2147483647 w 189"/>
                <a:gd name="T73" fmla="*/ 2147483647 h 67"/>
                <a:gd name="T74" fmla="*/ 2147483647 w 189"/>
                <a:gd name="T75" fmla="*/ 2147483647 h 67"/>
                <a:gd name="T76" fmla="*/ 2147483647 w 189"/>
                <a:gd name="T77" fmla="*/ 2147483647 h 67"/>
                <a:gd name="T78" fmla="*/ 2147483647 w 189"/>
                <a:gd name="T79" fmla="*/ 2147483647 h 67"/>
                <a:gd name="T80" fmla="*/ 2147483647 w 189"/>
                <a:gd name="T81" fmla="*/ 2147483647 h 67"/>
                <a:gd name="T82" fmla="*/ 2147483647 w 189"/>
                <a:gd name="T83" fmla="*/ 2147483647 h 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9"/>
                <a:gd name="T127" fmla="*/ 0 h 67"/>
                <a:gd name="T128" fmla="*/ 189 w 189"/>
                <a:gd name="T129" fmla="*/ 67 h 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9" h="67">
                  <a:moveTo>
                    <a:pt x="188" y="34"/>
                  </a:moveTo>
                  <a:lnTo>
                    <a:pt x="188" y="40"/>
                  </a:lnTo>
                  <a:lnTo>
                    <a:pt x="185" y="40"/>
                  </a:lnTo>
                  <a:lnTo>
                    <a:pt x="185" y="43"/>
                  </a:lnTo>
                  <a:lnTo>
                    <a:pt x="182" y="43"/>
                  </a:lnTo>
                  <a:lnTo>
                    <a:pt x="182" y="45"/>
                  </a:lnTo>
                  <a:lnTo>
                    <a:pt x="179" y="45"/>
                  </a:lnTo>
                  <a:lnTo>
                    <a:pt x="179" y="49"/>
                  </a:lnTo>
                  <a:lnTo>
                    <a:pt x="177" y="49"/>
                  </a:lnTo>
                  <a:lnTo>
                    <a:pt x="173" y="51"/>
                  </a:lnTo>
                  <a:lnTo>
                    <a:pt x="171" y="51"/>
                  </a:lnTo>
                  <a:lnTo>
                    <a:pt x="168" y="55"/>
                  </a:lnTo>
                  <a:lnTo>
                    <a:pt x="163" y="55"/>
                  </a:lnTo>
                  <a:lnTo>
                    <a:pt x="163" y="57"/>
                  </a:lnTo>
                  <a:lnTo>
                    <a:pt x="154" y="57"/>
                  </a:lnTo>
                  <a:lnTo>
                    <a:pt x="151" y="60"/>
                  </a:lnTo>
                  <a:lnTo>
                    <a:pt x="143" y="60"/>
                  </a:lnTo>
                  <a:lnTo>
                    <a:pt x="140" y="63"/>
                  </a:lnTo>
                  <a:lnTo>
                    <a:pt x="123" y="63"/>
                  </a:lnTo>
                  <a:lnTo>
                    <a:pt x="121" y="66"/>
                  </a:lnTo>
                  <a:lnTo>
                    <a:pt x="92" y="66"/>
                  </a:lnTo>
                  <a:lnTo>
                    <a:pt x="95" y="66"/>
                  </a:lnTo>
                  <a:lnTo>
                    <a:pt x="64" y="66"/>
                  </a:lnTo>
                  <a:lnTo>
                    <a:pt x="64" y="63"/>
                  </a:lnTo>
                  <a:lnTo>
                    <a:pt x="47" y="63"/>
                  </a:lnTo>
                  <a:lnTo>
                    <a:pt x="45" y="60"/>
                  </a:lnTo>
                  <a:lnTo>
                    <a:pt x="33" y="60"/>
                  </a:lnTo>
                  <a:lnTo>
                    <a:pt x="33" y="57"/>
                  </a:lnTo>
                  <a:lnTo>
                    <a:pt x="25" y="57"/>
                  </a:lnTo>
                  <a:lnTo>
                    <a:pt x="22" y="55"/>
                  </a:lnTo>
                  <a:lnTo>
                    <a:pt x="19" y="55"/>
                  </a:lnTo>
                  <a:lnTo>
                    <a:pt x="17" y="51"/>
                  </a:lnTo>
                  <a:lnTo>
                    <a:pt x="11" y="51"/>
                  </a:lnTo>
                  <a:lnTo>
                    <a:pt x="11" y="49"/>
                  </a:lnTo>
                  <a:lnTo>
                    <a:pt x="8" y="49"/>
                  </a:lnTo>
                  <a:lnTo>
                    <a:pt x="8" y="45"/>
                  </a:lnTo>
                  <a:lnTo>
                    <a:pt x="5" y="45"/>
                  </a:lnTo>
                  <a:lnTo>
                    <a:pt x="5" y="43"/>
                  </a:lnTo>
                  <a:lnTo>
                    <a:pt x="3" y="43"/>
                  </a:lnTo>
                  <a:lnTo>
                    <a:pt x="3" y="40"/>
                  </a:lnTo>
                  <a:lnTo>
                    <a:pt x="0" y="40"/>
                  </a:lnTo>
                  <a:lnTo>
                    <a:pt x="0" y="34"/>
                  </a:lnTo>
                  <a:lnTo>
                    <a:pt x="0" y="25"/>
                  </a:lnTo>
                  <a:lnTo>
                    <a:pt x="3" y="25"/>
                  </a:lnTo>
                  <a:lnTo>
                    <a:pt x="3" y="22"/>
                  </a:lnTo>
                  <a:lnTo>
                    <a:pt x="5" y="22"/>
                  </a:lnTo>
                  <a:lnTo>
                    <a:pt x="5" y="20"/>
                  </a:lnTo>
                  <a:lnTo>
                    <a:pt x="8" y="20"/>
                  </a:lnTo>
                  <a:lnTo>
                    <a:pt x="8" y="16"/>
                  </a:lnTo>
                  <a:lnTo>
                    <a:pt x="14" y="16"/>
                  </a:lnTo>
                  <a:lnTo>
                    <a:pt x="14" y="14"/>
                  </a:lnTo>
                  <a:lnTo>
                    <a:pt x="17" y="14"/>
                  </a:lnTo>
                  <a:lnTo>
                    <a:pt x="19" y="10"/>
                  </a:lnTo>
                  <a:lnTo>
                    <a:pt x="25" y="10"/>
                  </a:lnTo>
                  <a:lnTo>
                    <a:pt x="25" y="8"/>
                  </a:lnTo>
                  <a:lnTo>
                    <a:pt x="33" y="8"/>
                  </a:lnTo>
                  <a:lnTo>
                    <a:pt x="36" y="6"/>
                  </a:lnTo>
                  <a:lnTo>
                    <a:pt x="45" y="6"/>
                  </a:lnTo>
                  <a:lnTo>
                    <a:pt x="47" y="2"/>
                  </a:lnTo>
                  <a:lnTo>
                    <a:pt x="64" y="2"/>
                  </a:lnTo>
                  <a:lnTo>
                    <a:pt x="67" y="0"/>
                  </a:lnTo>
                  <a:lnTo>
                    <a:pt x="95" y="0"/>
                  </a:lnTo>
                  <a:lnTo>
                    <a:pt x="92" y="0"/>
                  </a:lnTo>
                  <a:lnTo>
                    <a:pt x="121" y="0"/>
                  </a:lnTo>
                  <a:lnTo>
                    <a:pt x="123" y="2"/>
                  </a:lnTo>
                  <a:lnTo>
                    <a:pt x="140" y="2"/>
                  </a:lnTo>
                  <a:lnTo>
                    <a:pt x="143" y="6"/>
                  </a:lnTo>
                  <a:lnTo>
                    <a:pt x="151" y="6"/>
                  </a:lnTo>
                  <a:lnTo>
                    <a:pt x="154" y="8"/>
                  </a:lnTo>
                  <a:lnTo>
                    <a:pt x="163" y="8"/>
                  </a:lnTo>
                  <a:lnTo>
                    <a:pt x="163" y="10"/>
                  </a:lnTo>
                  <a:lnTo>
                    <a:pt x="168" y="10"/>
                  </a:lnTo>
                  <a:lnTo>
                    <a:pt x="171" y="14"/>
                  </a:lnTo>
                  <a:lnTo>
                    <a:pt x="173" y="14"/>
                  </a:lnTo>
                  <a:lnTo>
                    <a:pt x="173" y="16"/>
                  </a:lnTo>
                  <a:lnTo>
                    <a:pt x="179" y="16"/>
                  </a:lnTo>
                  <a:lnTo>
                    <a:pt x="179" y="20"/>
                  </a:lnTo>
                  <a:lnTo>
                    <a:pt x="182" y="20"/>
                  </a:lnTo>
                  <a:lnTo>
                    <a:pt x="182" y="22"/>
                  </a:lnTo>
                  <a:lnTo>
                    <a:pt x="185" y="22"/>
                  </a:lnTo>
                  <a:lnTo>
                    <a:pt x="185" y="25"/>
                  </a:lnTo>
                  <a:lnTo>
                    <a:pt x="188" y="25"/>
                  </a:lnTo>
                  <a:lnTo>
                    <a:pt x="188" y="31"/>
                  </a:lnTo>
                  <a:lnTo>
                    <a:pt x="188" y="34"/>
                  </a:lnTo>
                </a:path>
              </a:pathLst>
            </a:custGeom>
            <a:noFill/>
            <a:ln w="12700" cap="rnd">
              <a:solidFill>
                <a:srgbClr val="000000"/>
              </a:solidFill>
              <a:round/>
              <a:headEnd/>
              <a:tailEnd/>
            </a:ln>
          </p:spPr>
          <p:txBody>
            <a:bodyPr/>
            <a:lstStyle/>
            <a:p>
              <a:endParaRPr lang="en-US"/>
            </a:p>
          </p:txBody>
        </p:sp>
        <p:sp>
          <p:nvSpPr>
            <p:cNvPr id="69668" name="Freeform 36"/>
            <p:cNvSpPr>
              <a:spLocks/>
            </p:cNvSpPr>
            <p:nvPr/>
          </p:nvSpPr>
          <p:spPr bwMode="auto">
            <a:xfrm>
              <a:off x="5738813" y="2254250"/>
              <a:ext cx="207962" cy="92075"/>
            </a:xfrm>
            <a:custGeom>
              <a:avLst/>
              <a:gdLst>
                <a:gd name="T0" fmla="*/ 0 w 148"/>
                <a:gd name="T1" fmla="*/ 0 h 58"/>
                <a:gd name="T2" fmla="*/ 0 w 148"/>
                <a:gd name="T3" fmla="*/ 2147483647 h 58"/>
                <a:gd name="T4" fmla="*/ 2147483647 w 148"/>
                <a:gd name="T5" fmla="*/ 2147483647 h 58"/>
                <a:gd name="T6" fmla="*/ 2147483647 w 148"/>
                <a:gd name="T7" fmla="*/ 2147483647 h 58"/>
                <a:gd name="T8" fmla="*/ 2147483647 w 148"/>
                <a:gd name="T9" fmla="*/ 2147483647 h 58"/>
                <a:gd name="T10" fmla="*/ 2147483647 w 148"/>
                <a:gd name="T11" fmla="*/ 2147483647 h 58"/>
                <a:gd name="T12" fmla="*/ 2147483647 w 148"/>
                <a:gd name="T13" fmla="*/ 2147483647 h 58"/>
                <a:gd name="T14" fmla="*/ 2147483647 w 148"/>
                <a:gd name="T15" fmla="*/ 2147483647 h 58"/>
                <a:gd name="T16" fmla="*/ 2147483647 w 148"/>
                <a:gd name="T17" fmla="*/ 2147483647 h 58"/>
                <a:gd name="T18" fmla="*/ 2147483647 w 148"/>
                <a:gd name="T19" fmla="*/ 2147483647 h 58"/>
                <a:gd name="T20" fmla="*/ 2147483647 w 148"/>
                <a:gd name="T21" fmla="*/ 2147483647 h 58"/>
                <a:gd name="T22" fmla="*/ 2147483647 w 148"/>
                <a:gd name="T23" fmla="*/ 2147483647 h 58"/>
                <a:gd name="T24" fmla="*/ 2147483647 w 148"/>
                <a:gd name="T25" fmla="*/ 2147483647 h 58"/>
                <a:gd name="T26" fmla="*/ 2147483647 w 148"/>
                <a:gd name="T27" fmla="*/ 2147483647 h 58"/>
                <a:gd name="T28" fmla="*/ 2147483647 w 148"/>
                <a:gd name="T29" fmla="*/ 2147483647 h 58"/>
                <a:gd name="T30" fmla="*/ 2147483647 w 148"/>
                <a:gd name="T31" fmla="*/ 2147483647 h 58"/>
                <a:gd name="T32" fmla="*/ 2147483647 w 148"/>
                <a:gd name="T33" fmla="*/ 2147483647 h 58"/>
                <a:gd name="T34" fmla="*/ 2147483647 w 148"/>
                <a:gd name="T35" fmla="*/ 2147483647 h 58"/>
                <a:gd name="T36" fmla="*/ 2147483647 w 148"/>
                <a:gd name="T37" fmla="*/ 2147483647 h 58"/>
                <a:gd name="T38" fmla="*/ 2147483647 w 148"/>
                <a:gd name="T39" fmla="*/ 2147483647 h 58"/>
                <a:gd name="T40" fmla="*/ 2147483647 w 148"/>
                <a:gd name="T41" fmla="*/ 2147483647 h 58"/>
                <a:gd name="T42" fmla="*/ 2147483647 w 148"/>
                <a:gd name="T43" fmla="*/ 2147483647 h 58"/>
                <a:gd name="T44" fmla="*/ 2147483647 w 148"/>
                <a:gd name="T45" fmla="*/ 2147483647 h 58"/>
                <a:gd name="T46" fmla="*/ 2147483647 w 148"/>
                <a:gd name="T47" fmla="*/ 2147483647 h 58"/>
                <a:gd name="T48" fmla="*/ 2147483647 w 148"/>
                <a:gd name="T49" fmla="*/ 2147483647 h 58"/>
                <a:gd name="T50" fmla="*/ 2147483647 w 148"/>
                <a:gd name="T51" fmla="*/ 2147483647 h 58"/>
                <a:gd name="T52" fmla="*/ 2147483647 w 148"/>
                <a:gd name="T53" fmla="*/ 2147483647 h 58"/>
                <a:gd name="T54" fmla="*/ 2147483647 w 148"/>
                <a:gd name="T55" fmla="*/ 2147483647 h 58"/>
                <a:gd name="T56" fmla="*/ 2147483647 w 148"/>
                <a:gd name="T57" fmla="*/ 2147483647 h 58"/>
                <a:gd name="T58" fmla="*/ 2147483647 w 148"/>
                <a:gd name="T59" fmla="*/ 0 h 58"/>
                <a:gd name="T60" fmla="*/ 2147483647 w 148"/>
                <a:gd name="T61" fmla="*/ 0 h 58"/>
                <a:gd name="T62" fmla="*/ 2147483647 w 148"/>
                <a:gd name="T63" fmla="*/ 2147483647 h 58"/>
                <a:gd name="T64" fmla="*/ 2147483647 w 148"/>
                <a:gd name="T65" fmla="*/ 2147483647 h 58"/>
                <a:gd name="T66" fmla="*/ 2147483647 w 148"/>
                <a:gd name="T67" fmla="*/ 2147483647 h 58"/>
                <a:gd name="T68" fmla="*/ 2147483647 w 148"/>
                <a:gd name="T69" fmla="*/ 2147483647 h 58"/>
                <a:gd name="T70" fmla="*/ 2147483647 w 148"/>
                <a:gd name="T71" fmla="*/ 2147483647 h 58"/>
                <a:gd name="T72" fmla="*/ 2147483647 w 148"/>
                <a:gd name="T73" fmla="*/ 2147483647 h 58"/>
                <a:gd name="T74" fmla="*/ 2147483647 w 148"/>
                <a:gd name="T75" fmla="*/ 2147483647 h 58"/>
                <a:gd name="T76" fmla="*/ 2147483647 w 148"/>
                <a:gd name="T77" fmla="*/ 2147483647 h 58"/>
                <a:gd name="T78" fmla="*/ 2147483647 w 148"/>
                <a:gd name="T79" fmla="*/ 2147483647 h 58"/>
                <a:gd name="T80" fmla="*/ 2147483647 w 148"/>
                <a:gd name="T81" fmla="*/ 2147483647 h 58"/>
                <a:gd name="T82" fmla="*/ 2147483647 w 148"/>
                <a:gd name="T83" fmla="*/ 2147483647 h 58"/>
                <a:gd name="T84" fmla="*/ 2147483647 w 148"/>
                <a:gd name="T85" fmla="*/ 2147483647 h 58"/>
                <a:gd name="T86" fmla="*/ 2147483647 w 148"/>
                <a:gd name="T87" fmla="*/ 2147483647 h 58"/>
                <a:gd name="T88" fmla="*/ 2147483647 w 148"/>
                <a:gd name="T89" fmla="*/ 2147483647 h 58"/>
                <a:gd name="T90" fmla="*/ 2147483647 w 148"/>
                <a:gd name="T91" fmla="*/ 2147483647 h 58"/>
                <a:gd name="T92" fmla="*/ 2147483647 w 148"/>
                <a:gd name="T93" fmla="*/ 2147483647 h 58"/>
                <a:gd name="T94" fmla="*/ 2147483647 w 148"/>
                <a:gd name="T95" fmla="*/ 2147483647 h 58"/>
                <a:gd name="T96" fmla="*/ 2147483647 w 148"/>
                <a:gd name="T97" fmla="*/ 2147483647 h 58"/>
                <a:gd name="T98" fmla="*/ 2147483647 w 148"/>
                <a:gd name="T99" fmla="*/ 2147483647 h 58"/>
                <a:gd name="T100" fmla="*/ 2147483647 w 148"/>
                <a:gd name="T101" fmla="*/ 2147483647 h 58"/>
                <a:gd name="T102" fmla="*/ 2147483647 w 148"/>
                <a:gd name="T103" fmla="*/ 2147483647 h 58"/>
                <a:gd name="T104" fmla="*/ 2147483647 w 148"/>
                <a:gd name="T105" fmla="*/ 2147483647 h 58"/>
                <a:gd name="T106" fmla="*/ 2147483647 w 148"/>
                <a:gd name="T107" fmla="*/ 2147483647 h 58"/>
                <a:gd name="T108" fmla="*/ 2147483647 w 148"/>
                <a:gd name="T109" fmla="*/ 2147483647 h 58"/>
                <a:gd name="T110" fmla="*/ 2147483647 w 148"/>
                <a:gd name="T111" fmla="*/ 2147483647 h 58"/>
                <a:gd name="T112" fmla="*/ 2147483647 w 148"/>
                <a:gd name="T113" fmla="*/ 0 h 58"/>
                <a:gd name="T114" fmla="*/ 0 w 148"/>
                <a:gd name="T115" fmla="*/ 0 h 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58"/>
                <a:gd name="T176" fmla="*/ 148 w 148"/>
                <a:gd name="T177" fmla="*/ 58 h 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58">
                  <a:moveTo>
                    <a:pt x="0" y="0"/>
                  </a:moveTo>
                  <a:lnTo>
                    <a:pt x="0" y="28"/>
                  </a:lnTo>
                  <a:lnTo>
                    <a:pt x="2" y="28"/>
                  </a:lnTo>
                  <a:lnTo>
                    <a:pt x="2" y="34"/>
                  </a:lnTo>
                  <a:lnTo>
                    <a:pt x="5" y="34"/>
                  </a:lnTo>
                  <a:lnTo>
                    <a:pt x="8" y="40"/>
                  </a:lnTo>
                  <a:lnTo>
                    <a:pt x="8" y="42"/>
                  </a:lnTo>
                  <a:lnTo>
                    <a:pt x="14" y="42"/>
                  </a:lnTo>
                  <a:lnTo>
                    <a:pt x="16" y="48"/>
                  </a:lnTo>
                  <a:lnTo>
                    <a:pt x="22" y="48"/>
                  </a:lnTo>
                  <a:lnTo>
                    <a:pt x="22" y="52"/>
                  </a:lnTo>
                  <a:lnTo>
                    <a:pt x="30" y="52"/>
                  </a:lnTo>
                  <a:lnTo>
                    <a:pt x="30" y="54"/>
                  </a:lnTo>
                  <a:lnTo>
                    <a:pt x="39" y="54"/>
                  </a:lnTo>
                  <a:lnTo>
                    <a:pt x="39" y="57"/>
                  </a:lnTo>
                  <a:lnTo>
                    <a:pt x="107" y="57"/>
                  </a:lnTo>
                  <a:lnTo>
                    <a:pt x="107" y="54"/>
                  </a:lnTo>
                  <a:lnTo>
                    <a:pt x="116" y="54"/>
                  </a:lnTo>
                  <a:lnTo>
                    <a:pt x="116" y="52"/>
                  </a:lnTo>
                  <a:lnTo>
                    <a:pt x="124" y="52"/>
                  </a:lnTo>
                  <a:lnTo>
                    <a:pt x="124" y="48"/>
                  </a:lnTo>
                  <a:lnTo>
                    <a:pt x="130" y="48"/>
                  </a:lnTo>
                  <a:lnTo>
                    <a:pt x="130" y="46"/>
                  </a:lnTo>
                  <a:lnTo>
                    <a:pt x="135" y="42"/>
                  </a:lnTo>
                  <a:lnTo>
                    <a:pt x="138" y="42"/>
                  </a:lnTo>
                  <a:lnTo>
                    <a:pt x="138" y="38"/>
                  </a:lnTo>
                  <a:lnTo>
                    <a:pt x="144" y="34"/>
                  </a:lnTo>
                  <a:lnTo>
                    <a:pt x="144" y="28"/>
                  </a:lnTo>
                  <a:lnTo>
                    <a:pt x="147" y="28"/>
                  </a:lnTo>
                  <a:lnTo>
                    <a:pt x="147" y="0"/>
                  </a:lnTo>
                  <a:lnTo>
                    <a:pt x="144" y="0"/>
                  </a:lnTo>
                  <a:lnTo>
                    <a:pt x="144" y="5"/>
                  </a:lnTo>
                  <a:lnTo>
                    <a:pt x="138" y="9"/>
                  </a:lnTo>
                  <a:lnTo>
                    <a:pt x="138" y="11"/>
                  </a:lnTo>
                  <a:lnTo>
                    <a:pt x="132" y="14"/>
                  </a:lnTo>
                  <a:lnTo>
                    <a:pt x="127" y="17"/>
                  </a:lnTo>
                  <a:lnTo>
                    <a:pt x="121" y="20"/>
                  </a:lnTo>
                  <a:lnTo>
                    <a:pt x="116" y="23"/>
                  </a:lnTo>
                  <a:lnTo>
                    <a:pt x="110" y="23"/>
                  </a:lnTo>
                  <a:lnTo>
                    <a:pt x="110" y="26"/>
                  </a:lnTo>
                  <a:lnTo>
                    <a:pt x="96" y="26"/>
                  </a:lnTo>
                  <a:lnTo>
                    <a:pt x="96" y="28"/>
                  </a:lnTo>
                  <a:lnTo>
                    <a:pt x="50" y="28"/>
                  </a:lnTo>
                  <a:lnTo>
                    <a:pt x="50" y="26"/>
                  </a:lnTo>
                  <a:lnTo>
                    <a:pt x="36" y="26"/>
                  </a:lnTo>
                  <a:lnTo>
                    <a:pt x="36" y="23"/>
                  </a:lnTo>
                  <a:lnTo>
                    <a:pt x="28" y="23"/>
                  </a:lnTo>
                  <a:lnTo>
                    <a:pt x="28" y="20"/>
                  </a:lnTo>
                  <a:lnTo>
                    <a:pt x="22" y="20"/>
                  </a:lnTo>
                  <a:lnTo>
                    <a:pt x="22" y="17"/>
                  </a:lnTo>
                  <a:lnTo>
                    <a:pt x="16" y="17"/>
                  </a:lnTo>
                  <a:lnTo>
                    <a:pt x="16" y="14"/>
                  </a:lnTo>
                  <a:lnTo>
                    <a:pt x="11" y="14"/>
                  </a:lnTo>
                  <a:lnTo>
                    <a:pt x="8" y="9"/>
                  </a:lnTo>
                  <a:lnTo>
                    <a:pt x="5" y="9"/>
                  </a:lnTo>
                  <a:lnTo>
                    <a:pt x="2" y="3"/>
                  </a:lnTo>
                  <a:lnTo>
                    <a:pt x="2" y="0"/>
                  </a:lnTo>
                  <a:lnTo>
                    <a:pt x="0" y="0"/>
                  </a:lnTo>
                </a:path>
              </a:pathLst>
            </a:custGeom>
            <a:solidFill>
              <a:srgbClr val="FFFFCC"/>
            </a:solidFill>
            <a:ln w="12700" cap="rnd">
              <a:noFill/>
              <a:round/>
              <a:headEnd/>
              <a:tailEnd/>
            </a:ln>
          </p:spPr>
          <p:txBody>
            <a:bodyPr/>
            <a:lstStyle/>
            <a:p>
              <a:endParaRPr lang="en-US"/>
            </a:p>
          </p:txBody>
        </p:sp>
        <p:sp>
          <p:nvSpPr>
            <p:cNvPr id="69669" name="Freeform 37"/>
            <p:cNvSpPr>
              <a:spLocks/>
            </p:cNvSpPr>
            <p:nvPr/>
          </p:nvSpPr>
          <p:spPr bwMode="auto">
            <a:xfrm>
              <a:off x="5738813" y="2241550"/>
              <a:ext cx="207962" cy="104775"/>
            </a:xfrm>
            <a:custGeom>
              <a:avLst/>
              <a:gdLst>
                <a:gd name="T0" fmla="*/ 2147483647 w 148"/>
                <a:gd name="T1" fmla="*/ 2147483647 h 66"/>
                <a:gd name="T2" fmla="*/ 2147483647 w 148"/>
                <a:gd name="T3" fmla="*/ 2147483647 h 66"/>
                <a:gd name="T4" fmla="*/ 2147483647 w 148"/>
                <a:gd name="T5" fmla="*/ 2147483647 h 66"/>
                <a:gd name="T6" fmla="*/ 2147483647 w 148"/>
                <a:gd name="T7" fmla="*/ 2147483647 h 66"/>
                <a:gd name="T8" fmla="*/ 2147483647 w 148"/>
                <a:gd name="T9" fmla="*/ 2147483647 h 66"/>
                <a:gd name="T10" fmla="*/ 2147483647 w 148"/>
                <a:gd name="T11" fmla="*/ 2147483647 h 66"/>
                <a:gd name="T12" fmla="*/ 2147483647 w 148"/>
                <a:gd name="T13" fmla="*/ 2147483647 h 66"/>
                <a:gd name="T14" fmla="*/ 2147483647 w 148"/>
                <a:gd name="T15" fmla="*/ 2147483647 h 66"/>
                <a:gd name="T16" fmla="*/ 2147483647 w 148"/>
                <a:gd name="T17" fmla="*/ 2147483647 h 66"/>
                <a:gd name="T18" fmla="*/ 2147483647 w 148"/>
                <a:gd name="T19" fmla="*/ 2147483647 h 66"/>
                <a:gd name="T20" fmla="*/ 2147483647 w 148"/>
                <a:gd name="T21" fmla="*/ 2147483647 h 66"/>
                <a:gd name="T22" fmla="*/ 2147483647 w 148"/>
                <a:gd name="T23" fmla="*/ 2147483647 h 66"/>
                <a:gd name="T24" fmla="*/ 2147483647 w 148"/>
                <a:gd name="T25" fmla="*/ 2147483647 h 66"/>
                <a:gd name="T26" fmla="*/ 2147483647 w 148"/>
                <a:gd name="T27" fmla="*/ 2147483647 h 66"/>
                <a:gd name="T28" fmla="*/ 2147483647 w 148"/>
                <a:gd name="T29" fmla="*/ 2147483647 h 66"/>
                <a:gd name="T30" fmla="*/ 2147483647 w 148"/>
                <a:gd name="T31" fmla="*/ 2147483647 h 66"/>
                <a:gd name="T32" fmla="*/ 2147483647 w 148"/>
                <a:gd name="T33" fmla="*/ 2147483647 h 66"/>
                <a:gd name="T34" fmla="*/ 2147483647 w 148"/>
                <a:gd name="T35" fmla="*/ 2147483647 h 66"/>
                <a:gd name="T36" fmla="*/ 2147483647 w 148"/>
                <a:gd name="T37" fmla="*/ 2147483647 h 66"/>
                <a:gd name="T38" fmla="*/ 0 w 148"/>
                <a:gd name="T39" fmla="*/ 2147483647 h 66"/>
                <a:gd name="T40" fmla="*/ 0 w 148"/>
                <a:gd name="T41" fmla="*/ 2147483647 h 66"/>
                <a:gd name="T42" fmla="*/ 0 w 148"/>
                <a:gd name="T43" fmla="*/ 0 h 66"/>
                <a:gd name="T44" fmla="*/ 2147483647 w 148"/>
                <a:gd name="T45" fmla="*/ 2147483647 h 66"/>
                <a:gd name="T46" fmla="*/ 2147483647 w 148"/>
                <a:gd name="T47" fmla="*/ 2147483647 h 66"/>
                <a:gd name="T48" fmla="*/ 2147483647 w 148"/>
                <a:gd name="T49" fmla="*/ 2147483647 h 66"/>
                <a:gd name="T50" fmla="*/ 2147483647 w 148"/>
                <a:gd name="T51" fmla="*/ 2147483647 h 66"/>
                <a:gd name="T52" fmla="*/ 2147483647 w 148"/>
                <a:gd name="T53" fmla="*/ 2147483647 h 66"/>
                <a:gd name="T54" fmla="*/ 2147483647 w 148"/>
                <a:gd name="T55" fmla="*/ 2147483647 h 66"/>
                <a:gd name="T56" fmla="*/ 2147483647 w 148"/>
                <a:gd name="T57" fmla="*/ 2147483647 h 66"/>
                <a:gd name="T58" fmla="*/ 2147483647 w 148"/>
                <a:gd name="T59" fmla="*/ 2147483647 h 66"/>
                <a:gd name="T60" fmla="*/ 2147483647 w 148"/>
                <a:gd name="T61" fmla="*/ 2147483647 h 66"/>
                <a:gd name="T62" fmla="*/ 2147483647 w 148"/>
                <a:gd name="T63" fmla="*/ 2147483647 h 66"/>
                <a:gd name="T64" fmla="*/ 2147483647 w 148"/>
                <a:gd name="T65" fmla="*/ 2147483647 h 66"/>
                <a:gd name="T66" fmla="*/ 2147483647 w 148"/>
                <a:gd name="T67" fmla="*/ 2147483647 h 66"/>
                <a:gd name="T68" fmla="*/ 2147483647 w 148"/>
                <a:gd name="T69" fmla="*/ 2147483647 h 66"/>
                <a:gd name="T70" fmla="*/ 2147483647 w 148"/>
                <a:gd name="T71" fmla="*/ 2147483647 h 66"/>
                <a:gd name="T72" fmla="*/ 2147483647 w 148"/>
                <a:gd name="T73" fmla="*/ 2147483647 h 66"/>
                <a:gd name="T74" fmla="*/ 2147483647 w 148"/>
                <a:gd name="T75" fmla="*/ 2147483647 h 66"/>
                <a:gd name="T76" fmla="*/ 2147483647 w 148"/>
                <a:gd name="T77" fmla="*/ 2147483647 h 66"/>
                <a:gd name="T78" fmla="*/ 2147483647 w 148"/>
                <a:gd name="T79" fmla="*/ 2147483647 h 66"/>
                <a:gd name="T80" fmla="*/ 2147483647 w 148"/>
                <a:gd name="T81" fmla="*/ 2147483647 h 66"/>
                <a:gd name="T82" fmla="*/ 2147483647 w 148"/>
                <a:gd name="T83" fmla="*/ 0 h 66"/>
                <a:gd name="T84" fmla="*/ 2147483647 w 148"/>
                <a:gd name="T85" fmla="*/ 2147483647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8"/>
                <a:gd name="T130" fmla="*/ 0 h 66"/>
                <a:gd name="T131" fmla="*/ 148 w 148"/>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8" h="66">
                  <a:moveTo>
                    <a:pt x="147" y="28"/>
                  </a:moveTo>
                  <a:lnTo>
                    <a:pt x="147" y="34"/>
                  </a:lnTo>
                  <a:lnTo>
                    <a:pt x="144" y="36"/>
                  </a:lnTo>
                  <a:lnTo>
                    <a:pt x="144" y="40"/>
                  </a:lnTo>
                  <a:lnTo>
                    <a:pt x="141" y="40"/>
                  </a:lnTo>
                  <a:lnTo>
                    <a:pt x="141" y="42"/>
                  </a:lnTo>
                  <a:lnTo>
                    <a:pt x="138" y="46"/>
                  </a:lnTo>
                  <a:lnTo>
                    <a:pt x="138" y="48"/>
                  </a:lnTo>
                  <a:lnTo>
                    <a:pt x="132" y="48"/>
                  </a:lnTo>
                  <a:lnTo>
                    <a:pt x="132" y="50"/>
                  </a:lnTo>
                  <a:lnTo>
                    <a:pt x="130" y="50"/>
                  </a:lnTo>
                  <a:lnTo>
                    <a:pt x="130" y="54"/>
                  </a:lnTo>
                  <a:lnTo>
                    <a:pt x="124" y="54"/>
                  </a:lnTo>
                  <a:lnTo>
                    <a:pt x="124" y="56"/>
                  </a:lnTo>
                  <a:lnTo>
                    <a:pt x="118" y="56"/>
                  </a:lnTo>
                  <a:lnTo>
                    <a:pt x="116" y="60"/>
                  </a:lnTo>
                  <a:lnTo>
                    <a:pt x="107" y="60"/>
                  </a:lnTo>
                  <a:lnTo>
                    <a:pt x="107" y="62"/>
                  </a:lnTo>
                  <a:lnTo>
                    <a:pt x="92" y="62"/>
                  </a:lnTo>
                  <a:lnTo>
                    <a:pt x="92" y="65"/>
                  </a:lnTo>
                  <a:lnTo>
                    <a:pt x="72" y="65"/>
                  </a:lnTo>
                  <a:lnTo>
                    <a:pt x="54" y="65"/>
                  </a:lnTo>
                  <a:lnTo>
                    <a:pt x="54" y="62"/>
                  </a:lnTo>
                  <a:lnTo>
                    <a:pt x="39" y="62"/>
                  </a:lnTo>
                  <a:lnTo>
                    <a:pt x="39" y="60"/>
                  </a:lnTo>
                  <a:lnTo>
                    <a:pt x="30" y="60"/>
                  </a:lnTo>
                  <a:lnTo>
                    <a:pt x="28" y="56"/>
                  </a:lnTo>
                  <a:lnTo>
                    <a:pt x="22" y="56"/>
                  </a:lnTo>
                  <a:lnTo>
                    <a:pt x="22" y="54"/>
                  </a:lnTo>
                  <a:lnTo>
                    <a:pt x="16" y="54"/>
                  </a:lnTo>
                  <a:lnTo>
                    <a:pt x="16" y="50"/>
                  </a:lnTo>
                  <a:lnTo>
                    <a:pt x="14" y="50"/>
                  </a:lnTo>
                  <a:lnTo>
                    <a:pt x="14" y="48"/>
                  </a:lnTo>
                  <a:lnTo>
                    <a:pt x="8" y="48"/>
                  </a:lnTo>
                  <a:lnTo>
                    <a:pt x="8" y="46"/>
                  </a:lnTo>
                  <a:lnTo>
                    <a:pt x="5" y="42"/>
                  </a:lnTo>
                  <a:lnTo>
                    <a:pt x="5" y="40"/>
                  </a:lnTo>
                  <a:lnTo>
                    <a:pt x="2" y="40"/>
                  </a:lnTo>
                  <a:lnTo>
                    <a:pt x="2" y="36"/>
                  </a:lnTo>
                  <a:lnTo>
                    <a:pt x="0" y="34"/>
                  </a:lnTo>
                  <a:lnTo>
                    <a:pt x="0" y="28"/>
                  </a:lnTo>
                  <a:lnTo>
                    <a:pt x="0" y="31"/>
                  </a:lnTo>
                  <a:lnTo>
                    <a:pt x="0" y="3"/>
                  </a:lnTo>
                  <a:lnTo>
                    <a:pt x="0" y="0"/>
                  </a:lnTo>
                  <a:lnTo>
                    <a:pt x="0" y="8"/>
                  </a:lnTo>
                  <a:lnTo>
                    <a:pt x="2" y="8"/>
                  </a:lnTo>
                  <a:lnTo>
                    <a:pt x="2" y="14"/>
                  </a:lnTo>
                  <a:lnTo>
                    <a:pt x="5" y="14"/>
                  </a:lnTo>
                  <a:lnTo>
                    <a:pt x="5" y="17"/>
                  </a:lnTo>
                  <a:lnTo>
                    <a:pt x="8" y="17"/>
                  </a:lnTo>
                  <a:lnTo>
                    <a:pt x="8" y="20"/>
                  </a:lnTo>
                  <a:lnTo>
                    <a:pt x="11" y="20"/>
                  </a:lnTo>
                  <a:lnTo>
                    <a:pt x="11" y="22"/>
                  </a:lnTo>
                  <a:lnTo>
                    <a:pt x="16" y="22"/>
                  </a:lnTo>
                  <a:lnTo>
                    <a:pt x="16" y="26"/>
                  </a:lnTo>
                  <a:lnTo>
                    <a:pt x="22" y="26"/>
                  </a:lnTo>
                  <a:lnTo>
                    <a:pt x="22" y="28"/>
                  </a:lnTo>
                  <a:lnTo>
                    <a:pt x="28" y="28"/>
                  </a:lnTo>
                  <a:lnTo>
                    <a:pt x="28" y="31"/>
                  </a:lnTo>
                  <a:lnTo>
                    <a:pt x="36" y="31"/>
                  </a:lnTo>
                  <a:lnTo>
                    <a:pt x="39" y="34"/>
                  </a:lnTo>
                  <a:lnTo>
                    <a:pt x="50" y="34"/>
                  </a:lnTo>
                  <a:lnTo>
                    <a:pt x="54" y="36"/>
                  </a:lnTo>
                  <a:lnTo>
                    <a:pt x="72" y="36"/>
                  </a:lnTo>
                  <a:lnTo>
                    <a:pt x="92" y="36"/>
                  </a:lnTo>
                  <a:lnTo>
                    <a:pt x="96" y="34"/>
                  </a:lnTo>
                  <a:lnTo>
                    <a:pt x="107" y="34"/>
                  </a:lnTo>
                  <a:lnTo>
                    <a:pt x="110" y="31"/>
                  </a:lnTo>
                  <a:lnTo>
                    <a:pt x="118" y="31"/>
                  </a:lnTo>
                  <a:lnTo>
                    <a:pt x="118" y="28"/>
                  </a:lnTo>
                  <a:lnTo>
                    <a:pt x="124" y="28"/>
                  </a:lnTo>
                  <a:lnTo>
                    <a:pt x="124" y="26"/>
                  </a:lnTo>
                  <a:lnTo>
                    <a:pt x="130" y="26"/>
                  </a:lnTo>
                  <a:lnTo>
                    <a:pt x="130" y="22"/>
                  </a:lnTo>
                  <a:lnTo>
                    <a:pt x="135" y="22"/>
                  </a:lnTo>
                  <a:lnTo>
                    <a:pt x="135" y="20"/>
                  </a:lnTo>
                  <a:lnTo>
                    <a:pt x="138" y="20"/>
                  </a:lnTo>
                  <a:lnTo>
                    <a:pt x="138" y="17"/>
                  </a:lnTo>
                  <a:lnTo>
                    <a:pt x="141" y="17"/>
                  </a:lnTo>
                  <a:lnTo>
                    <a:pt x="141" y="14"/>
                  </a:lnTo>
                  <a:lnTo>
                    <a:pt x="144" y="14"/>
                  </a:lnTo>
                  <a:lnTo>
                    <a:pt x="144" y="8"/>
                  </a:lnTo>
                  <a:lnTo>
                    <a:pt x="147" y="8"/>
                  </a:lnTo>
                  <a:lnTo>
                    <a:pt x="147" y="0"/>
                  </a:lnTo>
                  <a:lnTo>
                    <a:pt x="147" y="31"/>
                  </a:lnTo>
                  <a:lnTo>
                    <a:pt x="147" y="28"/>
                  </a:lnTo>
                </a:path>
              </a:pathLst>
            </a:custGeom>
            <a:noFill/>
            <a:ln w="12700" cap="rnd">
              <a:solidFill>
                <a:srgbClr val="000000"/>
              </a:solidFill>
              <a:round/>
              <a:headEnd/>
              <a:tailEnd/>
            </a:ln>
          </p:spPr>
          <p:txBody>
            <a:bodyPr/>
            <a:lstStyle/>
            <a:p>
              <a:endParaRPr lang="en-US"/>
            </a:p>
          </p:txBody>
        </p:sp>
        <p:sp>
          <p:nvSpPr>
            <p:cNvPr id="69670" name="Line 38"/>
            <p:cNvSpPr>
              <a:spLocks noChangeShapeType="1"/>
            </p:cNvSpPr>
            <p:nvPr/>
          </p:nvSpPr>
          <p:spPr bwMode="auto">
            <a:xfrm flipH="1">
              <a:off x="2581275" y="4635500"/>
              <a:ext cx="539750" cy="1139825"/>
            </a:xfrm>
            <a:prstGeom prst="line">
              <a:avLst/>
            </a:prstGeom>
            <a:noFill/>
            <a:ln w="25400">
              <a:solidFill>
                <a:schemeClr val="tx1"/>
              </a:solidFill>
              <a:round/>
              <a:headEnd/>
              <a:tailEnd/>
            </a:ln>
          </p:spPr>
          <p:txBody>
            <a:bodyPr/>
            <a:lstStyle/>
            <a:p>
              <a:endParaRPr lang="en-US"/>
            </a:p>
          </p:txBody>
        </p:sp>
        <p:sp>
          <p:nvSpPr>
            <p:cNvPr id="69671" name="Line 39"/>
            <p:cNvSpPr>
              <a:spLocks noChangeShapeType="1"/>
            </p:cNvSpPr>
            <p:nvPr/>
          </p:nvSpPr>
          <p:spPr bwMode="auto">
            <a:xfrm flipV="1">
              <a:off x="2581275" y="5761038"/>
              <a:ext cx="1331913" cy="1587"/>
            </a:xfrm>
            <a:prstGeom prst="line">
              <a:avLst/>
            </a:prstGeom>
            <a:noFill/>
            <a:ln w="12700">
              <a:solidFill>
                <a:srgbClr val="336600"/>
              </a:solidFill>
              <a:round/>
              <a:headEnd/>
              <a:tailEnd/>
            </a:ln>
          </p:spPr>
          <p:txBody>
            <a:bodyPr/>
            <a:lstStyle/>
            <a:p>
              <a:endParaRPr lang="en-US"/>
            </a:p>
          </p:txBody>
        </p:sp>
        <p:sp>
          <p:nvSpPr>
            <p:cNvPr id="69672" name="Line 40"/>
            <p:cNvSpPr>
              <a:spLocks noChangeShapeType="1"/>
            </p:cNvSpPr>
            <p:nvPr/>
          </p:nvSpPr>
          <p:spPr bwMode="auto">
            <a:xfrm>
              <a:off x="3421063" y="4579938"/>
              <a:ext cx="492125" cy="1182687"/>
            </a:xfrm>
            <a:prstGeom prst="line">
              <a:avLst/>
            </a:prstGeom>
            <a:noFill/>
            <a:ln w="25400">
              <a:solidFill>
                <a:schemeClr val="tx1"/>
              </a:solidFill>
              <a:round/>
              <a:headEnd/>
              <a:tailEnd/>
            </a:ln>
          </p:spPr>
          <p:txBody>
            <a:bodyPr/>
            <a:lstStyle/>
            <a:p>
              <a:endParaRPr lang="en-US"/>
            </a:p>
          </p:txBody>
        </p:sp>
        <p:sp>
          <p:nvSpPr>
            <p:cNvPr id="69673" name="Line 41"/>
            <p:cNvSpPr>
              <a:spLocks noChangeShapeType="1"/>
            </p:cNvSpPr>
            <p:nvPr/>
          </p:nvSpPr>
          <p:spPr bwMode="auto">
            <a:xfrm flipH="1">
              <a:off x="5154613" y="2387600"/>
              <a:ext cx="635000" cy="1160463"/>
            </a:xfrm>
            <a:prstGeom prst="line">
              <a:avLst/>
            </a:prstGeom>
            <a:noFill/>
            <a:ln w="12700">
              <a:solidFill>
                <a:schemeClr val="tx1"/>
              </a:solidFill>
              <a:round/>
              <a:headEnd/>
              <a:tailEnd/>
            </a:ln>
          </p:spPr>
          <p:txBody>
            <a:bodyPr/>
            <a:lstStyle/>
            <a:p>
              <a:endParaRPr lang="en-US"/>
            </a:p>
          </p:txBody>
        </p:sp>
        <p:sp>
          <p:nvSpPr>
            <p:cNvPr id="69674" name="Line 42"/>
            <p:cNvSpPr>
              <a:spLocks noChangeShapeType="1"/>
            </p:cNvSpPr>
            <p:nvPr/>
          </p:nvSpPr>
          <p:spPr bwMode="auto">
            <a:xfrm flipV="1">
              <a:off x="5145088" y="3541713"/>
              <a:ext cx="1319212" cy="4762"/>
            </a:xfrm>
            <a:prstGeom prst="line">
              <a:avLst/>
            </a:prstGeom>
            <a:noFill/>
            <a:ln w="12700">
              <a:solidFill>
                <a:schemeClr val="tx1"/>
              </a:solidFill>
              <a:round/>
              <a:headEnd/>
              <a:tailEnd/>
            </a:ln>
          </p:spPr>
          <p:txBody>
            <a:bodyPr/>
            <a:lstStyle/>
            <a:p>
              <a:endParaRPr lang="en-US"/>
            </a:p>
          </p:txBody>
        </p:sp>
        <p:sp>
          <p:nvSpPr>
            <p:cNvPr id="69675" name="Line 43"/>
            <p:cNvSpPr>
              <a:spLocks noChangeShapeType="1"/>
            </p:cNvSpPr>
            <p:nvPr/>
          </p:nvSpPr>
          <p:spPr bwMode="auto">
            <a:xfrm>
              <a:off x="5888038" y="2387600"/>
              <a:ext cx="582612" cy="1154113"/>
            </a:xfrm>
            <a:prstGeom prst="line">
              <a:avLst/>
            </a:prstGeom>
            <a:noFill/>
            <a:ln w="12700">
              <a:solidFill>
                <a:schemeClr val="tx1"/>
              </a:solidFill>
              <a:round/>
              <a:headEnd/>
              <a:tailEnd/>
            </a:ln>
          </p:spPr>
          <p:txBody>
            <a:bodyPr/>
            <a:lstStyle/>
            <a:p>
              <a:endParaRPr lang="en-US"/>
            </a:p>
          </p:txBody>
        </p:sp>
        <p:sp>
          <p:nvSpPr>
            <p:cNvPr id="69676" name="Freeform 44"/>
            <p:cNvSpPr>
              <a:spLocks/>
            </p:cNvSpPr>
            <p:nvPr/>
          </p:nvSpPr>
          <p:spPr bwMode="auto">
            <a:xfrm>
              <a:off x="2498725" y="5754688"/>
              <a:ext cx="1390650" cy="68262"/>
            </a:xfrm>
            <a:custGeom>
              <a:avLst/>
              <a:gdLst>
                <a:gd name="T0" fmla="*/ 2147483647 w 986"/>
                <a:gd name="T1" fmla="*/ 0 h 43"/>
                <a:gd name="T2" fmla="*/ 2147483647 w 986"/>
                <a:gd name="T3" fmla="*/ 0 h 43"/>
                <a:gd name="T4" fmla="*/ 2147483647 w 986"/>
                <a:gd name="T5" fmla="*/ 2147483647 h 43"/>
                <a:gd name="T6" fmla="*/ 2147483647 w 986"/>
                <a:gd name="T7" fmla="*/ 2147483647 h 43"/>
                <a:gd name="T8" fmla="*/ 2147483647 w 986"/>
                <a:gd name="T9" fmla="*/ 2147483647 h 43"/>
                <a:gd name="T10" fmla="*/ 2147483647 w 986"/>
                <a:gd name="T11" fmla="*/ 2147483647 h 43"/>
                <a:gd name="T12" fmla="*/ 2147483647 w 986"/>
                <a:gd name="T13" fmla="*/ 2147483647 h 43"/>
                <a:gd name="T14" fmla="*/ 2147483647 w 986"/>
                <a:gd name="T15" fmla="*/ 2147483647 h 43"/>
                <a:gd name="T16" fmla="*/ 2147483647 w 986"/>
                <a:gd name="T17" fmla="*/ 2147483647 h 43"/>
                <a:gd name="T18" fmla="*/ 2147483647 w 986"/>
                <a:gd name="T19" fmla="*/ 2147483647 h 43"/>
                <a:gd name="T20" fmla="*/ 2147483647 w 986"/>
                <a:gd name="T21" fmla="*/ 2147483647 h 43"/>
                <a:gd name="T22" fmla="*/ 2147483647 w 986"/>
                <a:gd name="T23" fmla="*/ 2147483647 h 43"/>
                <a:gd name="T24" fmla="*/ 2147483647 w 986"/>
                <a:gd name="T25" fmla="*/ 2147483647 h 43"/>
                <a:gd name="T26" fmla="*/ 2147483647 w 986"/>
                <a:gd name="T27" fmla="*/ 2147483647 h 43"/>
                <a:gd name="T28" fmla="*/ 2147483647 w 986"/>
                <a:gd name="T29" fmla="*/ 2147483647 h 43"/>
                <a:gd name="T30" fmla="*/ 2147483647 w 986"/>
                <a:gd name="T31" fmla="*/ 2147483647 h 43"/>
                <a:gd name="T32" fmla="*/ 2147483647 w 986"/>
                <a:gd name="T33" fmla="*/ 2147483647 h 43"/>
                <a:gd name="T34" fmla="*/ 2147483647 w 986"/>
                <a:gd name="T35" fmla="*/ 2147483647 h 43"/>
                <a:gd name="T36" fmla="*/ 2147483647 w 986"/>
                <a:gd name="T37" fmla="*/ 2147483647 h 43"/>
                <a:gd name="T38" fmla="*/ 2147483647 w 986"/>
                <a:gd name="T39" fmla="*/ 2147483647 h 43"/>
                <a:gd name="T40" fmla="*/ 2147483647 w 986"/>
                <a:gd name="T41" fmla="*/ 2147483647 h 43"/>
                <a:gd name="T42" fmla="*/ 2147483647 w 986"/>
                <a:gd name="T43" fmla="*/ 2147483647 h 43"/>
                <a:gd name="T44" fmla="*/ 2147483647 w 986"/>
                <a:gd name="T45" fmla="*/ 2147483647 h 43"/>
                <a:gd name="T46" fmla="*/ 0 w 986"/>
                <a:gd name="T47" fmla="*/ 2147483647 h 43"/>
                <a:gd name="T48" fmla="*/ 0 w 986"/>
                <a:gd name="T49" fmla="*/ 2147483647 h 43"/>
                <a:gd name="T50" fmla="*/ 2147483647 w 986"/>
                <a:gd name="T51" fmla="*/ 2147483647 h 43"/>
                <a:gd name="T52" fmla="*/ 2147483647 w 986"/>
                <a:gd name="T53" fmla="*/ 2147483647 h 43"/>
                <a:gd name="T54" fmla="*/ 2147483647 w 986"/>
                <a:gd name="T55" fmla="*/ 2147483647 h 43"/>
                <a:gd name="T56" fmla="*/ 2147483647 w 986"/>
                <a:gd name="T57" fmla="*/ 2147483647 h 43"/>
                <a:gd name="T58" fmla="*/ 2147483647 w 986"/>
                <a:gd name="T59" fmla="*/ 2147483647 h 43"/>
                <a:gd name="T60" fmla="*/ 2147483647 w 986"/>
                <a:gd name="T61" fmla="*/ 2147483647 h 43"/>
                <a:gd name="T62" fmla="*/ 2147483647 w 986"/>
                <a:gd name="T63" fmla="*/ 2147483647 h 43"/>
                <a:gd name="T64" fmla="*/ 2147483647 w 986"/>
                <a:gd name="T65" fmla="*/ 2147483647 h 43"/>
                <a:gd name="T66" fmla="*/ 2147483647 w 986"/>
                <a:gd name="T67" fmla="*/ 2147483647 h 43"/>
                <a:gd name="T68" fmla="*/ 2147483647 w 986"/>
                <a:gd name="T69" fmla="*/ 2147483647 h 43"/>
                <a:gd name="T70" fmla="*/ 2147483647 w 986"/>
                <a:gd name="T71" fmla="*/ 2147483647 h 43"/>
                <a:gd name="T72" fmla="*/ 2147483647 w 986"/>
                <a:gd name="T73" fmla="*/ 2147483647 h 43"/>
                <a:gd name="T74" fmla="*/ 2147483647 w 986"/>
                <a:gd name="T75" fmla="*/ 2147483647 h 43"/>
                <a:gd name="T76" fmla="*/ 2147483647 w 986"/>
                <a:gd name="T77" fmla="*/ 2147483647 h 43"/>
                <a:gd name="T78" fmla="*/ 2147483647 w 986"/>
                <a:gd name="T79" fmla="*/ 2147483647 h 43"/>
                <a:gd name="T80" fmla="*/ 2147483647 w 986"/>
                <a:gd name="T81" fmla="*/ 2147483647 h 43"/>
                <a:gd name="T82" fmla="*/ 2147483647 w 986"/>
                <a:gd name="T83" fmla="*/ 2147483647 h 43"/>
                <a:gd name="T84" fmla="*/ 2147483647 w 986"/>
                <a:gd name="T85" fmla="*/ 2147483647 h 43"/>
                <a:gd name="T86" fmla="*/ 2147483647 w 986"/>
                <a:gd name="T87" fmla="*/ 2147483647 h 43"/>
                <a:gd name="T88" fmla="*/ 2147483647 w 986"/>
                <a:gd name="T89" fmla="*/ 2147483647 h 43"/>
                <a:gd name="T90" fmla="*/ 2147483647 w 986"/>
                <a:gd name="T91" fmla="*/ 2147483647 h 43"/>
                <a:gd name="T92" fmla="*/ 2147483647 w 986"/>
                <a:gd name="T93" fmla="*/ 2147483647 h 43"/>
                <a:gd name="T94" fmla="*/ 2147483647 w 986"/>
                <a:gd name="T95" fmla="*/ 2147483647 h 43"/>
                <a:gd name="T96" fmla="*/ 2147483647 w 986"/>
                <a:gd name="T97" fmla="*/ 2147483647 h 43"/>
                <a:gd name="T98" fmla="*/ 2147483647 w 986"/>
                <a:gd name="T99" fmla="*/ 2147483647 h 43"/>
                <a:gd name="T100" fmla="*/ 2147483647 w 986"/>
                <a:gd name="T101" fmla="*/ 2147483647 h 43"/>
                <a:gd name="T102" fmla="*/ 2147483647 w 986"/>
                <a:gd name="T103" fmla="*/ 2147483647 h 43"/>
                <a:gd name="T104" fmla="*/ 2147483647 w 986"/>
                <a:gd name="T105" fmla="*/ 0 h 43"/>
                <a:gd name="T106" fmla="*/ 2147483647 w 986"/>
                <a:gd name="T107" fmla="*/ 0 h 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6"/>
                <a:gd name="T163" fmla="*/ 0 h 43"/>
                <a:gd name="T164" fmla="*/ 986 w 986"/>
                <a:gd name="T165" fmla="*/ 43 h 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6" h="43">
                  <a:moveTo>
                    <a:pt x="107" y="0"/>
                  </a:moveTo>
                  <a:lnTo>
                    <a:pt x="87" y="0"/>
                  </a:lnTo>
                  <a:lnTo>
                    <a:pt x="84" y="3"/>
                  </a:lnTo>
                  <a:lnTo>
                    <a:pt x="70" y="3"/>
                  </a:lnTo>
                  <a:lnTo>
                    <a:pt x="67" y="6"/>
                  </a:lnTo>
                  <a:lnTo>
                    <a:pt x="53" y="6"/>
                  </a:lnTo>
                  <a:lnTo>
                    <a:pt x="50" y="9"/>
                  </a:lnTo>
                  <a:lnTo>
                    <a:pt x="44" y="9"/>
                  </a:lnTo>
                  <a:lnTo>
                    <a:pt x="42" y="12"/>
                  </a:lnTo>
                  <a:lnTo>
                    <a:pt x="36" y="12"/>
                  </a:lnTo>
                  <a:lnTo>
                    <a:pt x="34" y="14"/>
                  </a:lnTo>
                  <a:lnTo>
                    <a:pt x="28" y="14"/>
                  </a:lnTo>
                  <a:lnTo>
                    <a:pt x="24" y="18"/>
                  </a:lnTo>
                  <a:lnTo>
                    <a:pt x="22" y="18"/>
                  </a:lnTo>
                  <a:lnTo>
                    <a:pt x="20" y="21"/>
                  </a:lnTo>
                  <a:lnTo>
                    <a:pt x="14" y="21"/>
                  </a:lnTo>
                  <a:lnTo>
                    <a:pt x="14" y="24"/>
                  </a:lnTo>
                  <a:lnTo>
                    <a:pt x="8" y="24"/>
                  </a:lnTo>
                  <a:lnTo>
                    <a:pt x="8" y="27"/>
                  </a:lnTo>
                  <a:lnTo>
                    <a:pt x="5" y="27"/>
                  </a:lnTo>
                  <a:lnTo>
                    <a:pt x="5" y="29"/>
                  </a:lnTo>
                  <a:lnTo>
                    <a:pt x="2" y="29"/>
                  </a:lnTo>
                  <a:lnTo>
                    <a:pt x="2" y="33"/>
                  </a:lnTo>
                  <a:lnTo>
                    <a:pt x="0" y="33"/>
                  </a:lnTo>
                  <a:lnTo>
                    <a:pt x="0" y="39"/>
                  </a:lnTo>
                  <a:lnTo>
                    <a:pt x="5" y="39"/>
                  </a:lnTo>
                  <a:lnTo>
                    <a:pt x="5" y="42"/>
                  </a:lnTo>
                  <a:lnTo>
                    <a:pt x="897" y="42"/>
                  </a:lnTo>
                  <a:lnTo>
                    <a:pt x="900" y="39"/>
                  </a:lnTo>
                  <a:lnTo>
                    <a:pt x="914" y="39"/>
                  </a:lnTo>
                  <a:lnTo>
                    <a:pt x="916" y="35"/>
                  </a:lnTo>
                  <a:lnTo>
                    <a:pt x="930" y="35"/>
                  </a:lnTo>
                  <a:lnTo>
                    <a:pt x="934" y="33"/>
                  </a:lnTo>
                  <a:lnTo>
                    <a:pt x="940" y="33"/>
                  </a:lnTo>
                  <a:lnTo>
                    <a:pt x="942" y="29"/>
                  </a:lnTo>
                  <a:lnTo>
                    <a:pt x="948" y="29"/>
                  </a:lnTo>
                  <a:lnTo>
                    <a:pt x="950" y="27"/>
                  </a:lnTo>
                  <a:lnTo>
                    <a:pt x="956" y="27"/>
                  </a:lnTo>
                  <a:lnTo>
                    <a:pt x="960" y="24"/>
                  </a:lnTo>
                  <a:lnTo>
                    <a:pt x="962" y="24"/>
                  </a:lnTo>
                  <a:lnTo>
                    <a:pt x="964" y="21"/>
                  </a:lnTo>
                  <a:lnTo>
                    <a:pt x="970" y="21"/>
                  </a:lnTo>
                  <a:lnTo>
                    <a:pt x="970" y="18"/>
                  </a:lnTo>
                  <a:lnTo>
                    <a:pt x="976" y="18"/>
                  </a:lnTo>
                  <a:lnTo>
                    <a:pt x="976" y="14"/>
                  </a:lnTo>
                  <a:lnTo>
                    <a:pt x="979" y="14"/>
                  </a:lnTo>
                  <a:lnTo>
                    <a:pt x="979" y="12"/>
                  </a:lnTo>
                  <a:lnTo>
                    <a:pt x="982" y="12"/>
                  </a:lnTo>
                  <a:lnTo>
                    <a:pt x="982" y="9"/>
                  </a:lnTo>
                  <a:lnTo>
                    <a:pt x="985" y="9"/>
                  </a:lnTo>
                  <a:lnTo>
                    <a:pt x="985" y="3"/>
                  </a:lnTo>
                  <a:lnTo>
                    <a:pt x="979" y="3"/>
                  </a:lnTo>
                  <a:lnTo>
                    <a:pt x="979" y="0"/>
                  </a:lnTo>
                  <a:lnTo>
                    <a:pt x="107" y="0"/>
                  </a:lnTo>
                </a:path>
              </a:pathLst>
            </a:custGeom>
            <a:solidFill>
              <a:srgbClr val="00FF00"/>
            </a:solidFill>
            <a:ln w="12700" cap="rnd">
              <a:solidFill>
                <a:srgbClr val="000000"/>
              </a:solidFill>
              <a:round/>
              <a:headEnd/>
              <a:tailEnd/>
            </a:ln>
          </p:spPr>
          <p:txBody>
            <a:bodyPr/>
            <a:lstStyle/>
            <a:p>
              <a:endParaRPr lang="en-US"/>
            </a:p>
          </p:txBody>
        </p:sp>
        <p:sp>
          <p:nvSpPr>
            <p:cNvPr id="69677" name="Line 45"/>
            <p:cNvSpPr>
              <a:spLocks noChangeShapeType="1"/>
            </p:cNvSpPr>
            <p:nvPr/>
          </p:nvSpPr>
          <p:spPr bwMode="auto">
            <a:xfrm flipH="1">
              <a:off x="5367338" y="2408238"/>
              <a:ext cx="439737" cy="965200"/>
            </a:xfrm>
            <a:prstGeom prst="line">
              <a:avLst/>
            </a:prstGeom>
            <a:noFill/>
            <a:ln w="12700">
              <a:solidFill>
                <a:schemeClr val="tx1"/>
              </a:solidFill>
              <a:round/>
              <a:headEnd/>
              <a:tailEnd/>
            </a:ln>
          </p:spPr>
          <p:txBody>
            <a:bodyPr/>
            <a:lstStyle/>
            <a:p>
              <a:endParaRPr lang="en-US"/>
            </a:p>
          </p:txBody>
        </p:sp>
        <p:sp>
          <p:nvSpPr>
            <p:cNvPr id="69678" name="Line 46"/>
            <p:cNvSpPr>
              <a:spLocks noChangeShapeType="1"/>
            </p:cNvSpPr>
            <p:nvPr/>
          </p:nvSpPr>
          <p:spPr bwMode="auto">
            <a:xfrm flipH="1">
              <a:off x="5573713" y="2400300"/>
              <a:ext cx="255587" cy="931863"/>
            </a:xfrm>
            <a:prstGeom prst="line">
              <a:avLst/>
            </a:prstGeom>
            <a:noFill/>
            <a:ln w="12700">
              <a:solidFill>
                <a:schemeClr val="tx1"/>
              </a:solidFill>
              <a:round/>
              <a:headEnd/>
              <a:tailEnd/>
            </a:ln>
          </p:spPr>
          <p:txBody>
            <a:bodyPr/>
            <a:lstStyle/>
            <a:p>
              <a:endParaRPr lang="en-US"/>
            </a:p>
          </p:txBody>
        </p:sp>
        <p:sp>
          <p:nvSpPr>
            <p:cNvPr id="69679" name="Line 47"/>
            <p:cNvSpPr>
              <a:spLocks noChangeShapeType="1"/>
            </p:cNvSpPr>
            <p:nvPr/>
          </p:nvSpPr>
          <p:spPr bwMode="auto">
            <a:xfrm flipH="1">
              <a:off x="5849938" y="2390775"/>
              <a:ext cx="12700" cy="933450"/>
            </a:xfrm>
            <a:prstGeom prst="line">
              <a:avLst/>
            </a:prstGeom>
            <a:noFill/>
            <a:ln w="12700">
              <a:solidFill>
                <a:schemeClr val="tx1"/>
              </a:solidFill>
              <a:round/>
              <a:headEnd/>
              <a:tailEnd/>
            </a:ln>
          </p:spPr>
          <p:txBody>
            <a:bodyPr/>
            <a:lstStyle/>
            <a:p>
              <a:endParaRPr lang="en-US"/>
            </a:p>
          </p:txBody>
        </p:sp>
        <p:sp>
          <p:nvSpPr>
            <p:cNvPr id="69680" name="Line 48"/>
            <p:cNvSpPr>
              <a:spLocks noChangeShapeType="1"/>
            </p:cNvSpPr>
            <p:nvPr/>
          </p:nvSpPr>
          <p:spPr bwMode="auto">
            <a:xfrm>
              <a:off x="5888038" y="2408238"/>
              <a:ext cx="284162" cy="941387"/>
            </a:xfrm>
            <a:prstGeom prst="line">
              <a:avLst/>
            </a:prstGeom>
            <a:noFill/>
            <a:ln w="12700">
              <a:solidFill>
                <a:schemeClr val="tx1"/>
              </a:solidFill>
              <a:round/>
              <a:headEnd/>
              <a:tailEnd/>
            </a:ln>
          </p:spPr>
          <p:txBody>
            <a:bodyPr/>
            <a:lstStyle/>
            <a:p>
              <a:endParaRPr lang="en-US"/>
            </a:p>
          </p:txBody>
        </p:sp>
        <p:sp>
          <p:nvSpPr>
            <p:cNvPr id="69681" name="Rectangle 49"/>
            <p:cNvSpPr>
              <a:spLocks noChangeArrowheads="1"/>
            </p:cNvSpPr>
            <p:nvPr/>
          </p:nvSpPr>
          <p:spPr bwMode="auto">
            <a:xfrm>
              <a:off x="5989638" y="1579563"/>
              <a:ext cx="1628775" cy="638175"/>
            </a:xfrm>
            <a:prstGeom prst="rect">
              <a:avLst/>
            </a:prstGeom>
            <a:noFill/>
            <a:ln w="12700">
              <a:noFill/>
              <a:miter lim="800000"/>
              <a:headEnd/>
              <a:tailEnd/>
            </a:ln>
          </p:spPr>
          <p:txBody>
            <a:bodyPr wrap="none" lIns="90488" tIns="44450" rIns="90488" bIns="44450">
              <a:spAutoFit/>
            </a:bodyPr>
            <a:lstStyle/>
            <a:p>
              <a:r>
                <a:rPr lang="en-US" b="1"/>
                <a:t>Variable Rate</a:t>
              </a:r>
            </a:p>
            <a:p>
              <a:r>
                <a:rPr lang="en-US" b="1"/>
                <a:t>Spray Nozzle</a:t>
              </a:r>
            </a:p>
          </p:txBody>
        </p:sp>
        <p:sp>
          <p:nvSpPr>
            <p:cNvPr id="69682" name="Rectangle 50"/>
            <p:cNvSpPr>
              <a:spLocks noChangeArrowheads="1"/>
            </p:cNvSpPr>
            <p:nvPr/>
          </p:nvSpPr>
          <p:spPr bwMode="auto">
            <a:xfrm>
              <a:off x="3695700" y="5919788"/>
              <a:ext cx="739775" cy="363537"/>
            </a:xfrm>
            <a:prstGeom prst="rect">
              <a:avLst/>
            </a:prstGeom>
            <a:noFill/>
            <a:ln w="12700">
              <a:noFill/>
              <a:miter lim="800000"/>
              <a:headEnd/>
              <a:tailEnd/>
            </a:ln>
          </p:spPr>
          <p:txBody>
            <a:bodyPr wrap="none" lIns="90488" tIns="44450" rIns="90488" bIns="44450">
              <a:spAutoFit/>
            </a:bodyPr>
            <a:lstStyle/>
            <a:p>
              <a:r>
                <a:rPr lang="en-US" b="1"/>
                <a:t>Plant</a:t>
              </a:r>
            </a:p>
          </p:txBody>
        </p:sp>
        <p:sp>
          <p:nvSpPr>
            <p:cNvPr id="69683" name="Freeform 51"/>
            <p:cNvSpPr>
              <a:spLocks/>
            </p:cNvSpPr>
            <p:nvPr/>
          </p:nvSpPr>
          <p:spPr bwMode="auto">
            <a:xfrm>
              <a:off x="3162300" y="2005013"/>
              <a:ext cx="2589213" cy="1974850"/>
            </a:xfrm>
            <a:custGeom>
              <a:avLst/>
              <a:gdLst>
                <a:gd name="T0" fmla="*/ 2147483647 w 1835"/>
                <a:gd name="T1" fmla="*/ 2147483647 h 1244"/>
                <a:gd name="T2" fmla="*/ 2147483647 w 1835"/>
                <a:gd name="T3" fmla="*/ 2147483647 h 1244"/>
                <a:gd name="T4" fmla="*/ 2147483647 w 1835"/>
                <a:gd name="T5" fmla="*/ 0 h 1244"/>
                <a:gd name="T6" fmla="*/ 2147483647 w 1835"/>
                <a:gd name="T7" fmla="*/ 2147483647 h 1244"/>
                <a:gd name="T8" fmla="*/ 2147483647 w 1835"/>
                <a:gd name="T9" fmla="*/ 2147483647 h 1244"/>
                <a:gd name="T10" fmla="*/ 2147483647 w 1835"/>
                <a:gd name="T11" fmla="*/ 2147483647 h 1244"/>
                <a:gd name="T12" fmla="*/ 2147483647 w 1835"/>
                <a:gd name="T13" fmla="*/ 2147483647 h 1244"/>
                <a:gd name="T14" fmla="*/ 2147483647 w 1835"/>
                <a:gd name="T15" fmla="*/ 2147483647 h 1244"/>
                <a:gd name="T16" fmla="*/ 2147483647 w 1835"/>
                <a:gd name="T17" fmla="*/ 2147483647 h 1244"/>
                <a:gd name="T18" fmla="*/ 2147483647 w 1835"/>
                <a:gd name="T19" fmla="*/ 2147483647 h 1244"/>
                <a:gd name="T20" fmla="*/ 2147483647 w 1835"/>
                <a:gd name="T21" fmla="*/ 2147483647 h 1244"/>
                <a:gd name="T22" fmla="*/ 2147483647 w 1835"/>
                <a:gd name="T23" fmla="*/ 2147483647 h 1244"/>
                <a:gd name="T24" fmla="*/ 2147483647 w 1835"/>
                <a:gd name="T25" fmla="*/ 2147483647 h 1244"/>
                <a:gd name="T26" fmla="*/ 2147483647 w 1835"/>
                <a:gd name="T27" fmla="*/ 2147483647 h 1244"/>
                <a:gd name="T28" fmla="*/ 2147483647 w 1835"/>
                <a:gd name="T29" fmla="*/ 2147483647 h 1244"/>
                <a:gd name="T30" fmla="*/ 2147483647 w 1835"/>
                <a:gd name="T31" fmla="*/ 2147483647 h 1244"/>
                <a:gd name="T32" fmla="*/ 2147483647 w 1835"/>
                <a:gd name="T33" fmla="*/ 2147483647 h 1244"/>
                <a:gd name="T34" fmla="*/ 2147483647 w 1835"/>
                <a:gd name="T35" fmla="*/ 2147483647 h 1244"/>
                <a:gd name="T36" fmla="*/ 2147483647 w 1835"/>
                <a:gd name="T37" fmla="*/ 2147483647 h 1244"/>
                <a:gd name="T38" fmla="*/ 2147483647 w 1835"/>
                <a:gd name="T39" fmla="*/ 2147483647 h 1244"/>
                <a:gd name="T40" fmla="*/ 2147483647 w 1835"/>
                <a:gd name="T41" fmla="*/ 2147483647 h 1244"/>
                <a:gd name="T42" fmla="*/ 2147483647 w 1835"/>
                <a:gd name="T43" fmla="*/ 2147483647 h 1244"/>
                <a:gd name="T44" fmla="*/ 2147483647 w 1835"/>
                <a:gd name="T45" fmla="*/ 2147483647 h 1244"/>
                <a:gd name="T46" fmla="*/ 2147483647 w 1835"/>
                <a:gd name="T47" fmla="*/ 2147483647 h 1244"/>
                <a:gd name="T48" fmla="*/ 2147483647 w 1835"/>
                <a:gd name="T49" fmla="*/ 2147483647 h 1244"/>
                <a:gd name="T50" fmla="*/ 2147483647 w 1835"/>
                <a:gd name="T51" fmla="*/ 2147483647 h 1244"/>
                <a:gd name="T52" fmla="*/ 0 w 1835"/>
                <a:gd name="T53" fmla="*/ 2147483647 h 1244"/>
                <a:gd name="T54" fmla="*/ 2147483647 w 1835"/>
                <a:gd name="T55" fmla="*/ 2147483647 h 1244"/>
                <a:gd name="T56" fmla="*/ 2147483647 w 1835"/>
                <a:gd name="T57" fmla="*/ 2147483647 h 1244"/>
                <a:gd name="T58" fmla="*/ 2147483647 w 1835"/>
                <a:gd name="T59" fmla="*/ 2147483647 h 1244"/>
                <a:gd name="T60" fmla="*/ 2147483647 w 1835"/>
                <a:gd name="T61" fmla="*/ 2147483647 h 1244"/>
                <a:gd name="T62" fmla="*/ 2147483647 w 1835"/>
                <a:gd name="T63" fmla="*/ 2147483647 h 1244"/>
                <a:gd name="T64" fmla="*/ 2147483647 w 1835"/>
                <a:gd name="T65" fmla="*/ 2147483647 h 1244"/>
                <a:gd name="T66" fmla="*/ 2147483647 w 1835"/>
                <a:gd name="T67" fmla="*/ 2147483647 h 1244"/>
                <a:gd name="T68" fmla="*/ 2147483647 w 1835"/>
                <a:gd name="T69" fmla="*/ 2147483647 h 1244"/>
                <a:gd name="T70" fmla="*/ 2147483647 w 1835"/>
                <a:gd name="T71" fmla="*/ 2147483647 h 1244"/>
                <a:gd name="T72" fmla="*/ 2147483647 w 1835"/>
                <a:gd name="T73" fmla="*/ 2147483647 h 1244"/>
                <a:gd name="T74" fmla="*/ 2147483647 w 1835"/>
                <a:gd name="T75" fmla="*/ 2147483647 h 1244"/>
                <a:gd name="T76" fmla="*/ 2147483647 w 1835"/>
                <a:gd name="T77" fmla="*/ 2147483647 h 1244"/>
                <a:gd name="T78" fmla="*/ 2147483647 w 1835"/>
                <a:gd name="T79" fmla="*/ 2147483647 h 1244"/>
                <a:gd name="T80" fmla="*/ 2147483647 w 1835"/>
                <a:gd name="T81" fmla="*/ 2147483647 h 1244"/>
                <a:gd name="T82" fmla="*/ 2147483647 w 1835"/>
                <a:gd name="T83" fmla="*/ 2147483647 h 1244"/>
                <a:gd name="T84" fmla="*/ 2147483647 w 1835"/>
                <a:gd name="T85" fmla="*/ 2147483647 h 1244"/>
                <a:gd name="T86" fmla="*/ 2147483647 w 1835"/>
                <a:gd name="T87" fmla="*/ 2147483647 h 1244"/>
                <a:gd name="T88" fmla="*/ 2147483647 w 1835"/>
                <a:gd name="T89" fmla="*/ 2147483647 h 1244"/>
                <a:gd name="T90" fmla="*/ 2147483647 w 1835"/>
                <a:gd name="T91" fmla="*/ 2147483647 h 1244"/>
                <a:gd name="T92" fmla="*/ 2147483647 w 1835"/>
                <a:gd name="T93" fmla="*/ 2147483647 h 1244"/>
                <a:gd name="T94" fmla="*/ 2147483647 w 1835"/>
                <a:gd name="T95" fmla="*/ 2147483647 h 1244"/>
                <a:gd name="T96" fmla="*/ 2147483647 w 1835"/>
                <a:gd name="T97" fmla="*/ 2147483647 h 1244"/>
                <a:gd name="T98" fmla="*/ 2147483647 w 1835"/>
                <a:gd name="T99" fmla="*/ 2147483647 h 1244"/>
                <a:gd name="T100" fmla="*/ 2147483647 w 1835"/>
                <a:gd name="T101" fmla="*/ 2147483647 h 1244"/>
                <a:gd name="T102" fmla="*/ 2147483647 w 1835"/>
                <a:gd name="T103" fmla="*/ 2147483647 h 1244"/>
                <a:gd name="T104" fmla="*/ 2147483647 w 1835"/>
                <a:gd name="T105" fmla="*/ 2147483647 h 1244"/>
                <a:gd name="T106" fmla="*/ 2147483647 w 1835"/>
                <a:gd name="T107" fmla="*/ 2147483647 h 1244"/>
                <a:gd name="T108" fmla="*/ 2147483647 w 1835"/>
                <a:gd name="T109" fmla="*/ 2147483647 h 1244"/>
                <a:gd name="T110" fmla="*/ 2147483647 w 1835"/>
                <a:gd name="T111" fmla="*/ 2147483647 h 1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35"/>
                <a:gd name="T169" fmla="*/ 0 h 1244"/>
                <a:gd name="T170" fmla="*/ 1835 w 1835"/>
                <a:gd name="T171" fmla="*/ 1244 h 1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35" h="1244">
                  <a:moveTo>
                    <a:pt x="1825" y="34"/>
                  </a:moveTo>
                  <a:lnTo>
                    <a:pt x="1831" y="28"/>
                  </a:lnTo>
                  <a:lnTo>
                    <a:pt x="1834" y="22"/>
                  </a:lnTo>
                  <a:lnTo>
                    <a:pt x="1834" y="17"/>
                  </a:lnTo>
                  <a:lnTo>
                    <a:pt x="1831" y="11"/>
                  </a:lnTo>
                  <a:lnTo>
                    <a:pt x="1828" y="8"/>
                  </a:lnTo>
                  <a:lnTo>
                    <a:pt x="1825" y="3"/>
                  </a:lnTo>
                  <a:lnTo>
                    <a:pt x="1823" y="0"/>
                  </a:lnTo>
                  <a:lnTo>
                    <a:pt x="1805" y="0"/>
                  </a:lnTo>
                  <a:lnTo>
                    <a:pt x="1803" y="3"/>
                  </a:lnTo>
                  <a:lnTo>
                    <a:pt x="1775" y="20"/>
                  </a:lnTo>
                  <a:lnTo>
                    <a:pt x="1749" y="40"/>
                  </a:lnTo>
                  <a:lnTo>
                    <a:pt x="1723" y="57"/>
                  </a:lnTo>
                  <a:lnTo>
                    <a:pt x="1698" y="75"/>
                  </a:lnTo>
                  <a:lnTo>
                    <a:pt x="1672" y="94"/>
                  </a:lnTo>
                  <a:lnTo>
                    <a:pt x="1644" y="112"/>
                  </a:lnTo>
                  <a:lnTo>
                    <a:pt x="1619" y="128"/>
                  </a:lnTo>
                  <a:lnTo>
                    <a:pt x="1593" y="146"/>
                  </a:lnTo>
                  <a:lnTo>
                    <a:pt x="1567" y="163"/>
                  </a:lnTo>
                  <a:lnTo>
                    <a:pt x="1440" y="249"/>
                  </a:lnTo>
                  <a:lnTo>
                    <a:pt x="1418" y="266"/>
                  </a:lnTo>
                  <a:lnTo>
                    <a:pt x="1392" y="283"/>
                  </a:lnTo>
                  <a:lnTo>
                    <a:pt x="1367" y="300"/>
                  </a:lnTo>
                  <a:lnTo>
                    <a:pt x="1341" y="318"/>
                  </a:lnTo>
                  <a:lnTo>
                    <a:pt x="1315" y="334"/>
                  </a:lnTo>
                  <a:lnTo>
                    <a:pt x="1293" y="352"/>
                  </a:lnTo>
                  <a:lnTo>
                    <a:pt x="1267" y="367"/>
                  </a:lnTo>
                  <a:lnTo>
                    <a:pt x="1216" y="401"/>
                  </a:lnTo>
                  <a:lnTo>
                    <a:pt x="1192" y="418"/>
                  </a:lnTo>
                  <a:lnTo>
                    <a:pt x="1091" y="483"/>
                  </a:lnTo>
                  <a:lnTo>
                    <a:pt x="1067" y="498"/>
                  </a:lnTo>
                  <a:lnTo>
                    <a:pt x="992" y="549"/>
                  </a:lnTo>
                  <a:lnTo>
                    <a:pt x="942" y="581"/>
                  </a:lnTo>
                  <a:lnTo>
                    <a:pt x="888" y="616"/>
                  </a:lnTo>
                  <a:lnTo>
                    <a:pt x="863" y="630"/>
                  </a:lnTo>
                  <a:lnTo>
                    <a:pt x="835" y="647"/>
                  </a:lnTo>
                  <a:lnTo>
                    <a:pt x="809" y="664"/>
                  </a:lnTo>
                  <a:lnTo>
                    <a:pt x="780" y="681"/>
                  </a:lnTo>
                  <a:lnTo>
                    <a:pt x="698" y="730"/>
                  </a:lnTo>
                  <a:lnTo>
                    <a:pt x="670" y="747"/>
                  </a:lnTo>
                  <a:lnTo>
                    <a:pt x="641" y="761"/>
                  </a:lnTo>
                  <a:lnTo>
                    <a:pt x="617" y="779"/>
                  </a:lnTo>
                  <a:lnTo>
                    <a:pt x="588" y="796"/>
                  </a:lnTo>
                  <a:lnTo>
                    <a:pt x="534" y="828"/>
                  </a:lnTo>
                  <a:lnTo>
                    <a:pt x="508" y="842"/>
                  </a:lnTo>
                  <a:lnTo>
                    <a:pt x="458" y="871"/>
                  </a:lnTo>
                  <a:lnTo>
                    <a:pt x="432" y="887"/>
                  </a:lnTo>
                  <a:lnTo>
                    <a:pt x="409" y="902"/>
                  </a:lnTo>
                  <a:lnTo>
                    <a:pt x="385" y="916"/>
                  </a:lnTo>
                  <a:lnTo>
                    <a:pt x="361" y="930"/>
                  </a:lnTo>
                  <a:lnTo>
                    <a:pt x="342" y="942"/>
                  </a:lnTo>
                  <a:lnTo>
                    <a:pt x="319" y="956"/>
                  </a:lnTo>
                  <a:lnTo>
                    <a:pt x="300" y="971"/>
                  </a:lnTo>
                  <a:lnTo>
                    <a:pt x="280" y="982"/>
                  </a:lnTo>
                  <a:lnTo>
                    <a:pt x="260" y="996"/>
                  </a:lnTo>
                  <a:lnTo>
                    <a:pt x="242" y="1008"/>
                  </a:lnTo>
                  <a:lnTo>
                    <a:pt x="226" y="1020"/>
                  </a:lnTo>
                  <a:lnTo>
                    <a:pt x="212" y="1030"/>
                  </a:lnTo>
                  <a:lnTo>
                    <a:pt x="209" y="1030"/>
                  </a:lnTo>
                  <a:lnTo>
                    <a:pt x="212" y="1030"/>
                  </a:lnTo>
                  <a:lnTo>
                    <a:pt x="195" y="1039"/>
                  </a:lnTo>
                  <a:lnTo>
                    <a:pt x="167" y="1059"/>
                  </a:lnTo>
                  <a:lnTo>
                    <a:pt x="153" y="1071"/>
                  </a:lnTo>
                  <a:lnTo>
                    <a:pt x="141" y="1079"/>
                  </a:lnTo>
                  <a:lnTo>
                    <a:pt x="129" y="1088"/>
                  </a:lnTo>
                  <a:lnTo>
                    <a:pt x="115" y="1096"/>
                  </a:lnTo>
                  <a:lnTo>
                    <a:pt x="107" y="1105"/>
                  </a:lnTo>
                  <a:lnTo>
                    <a:pt x="95" y="1110"/>
                  </a:lnTo>
                  <a:lnTo>
                    <a:pt x="84" y="1120"/>
                  </a:lnTo>
                  <a:lnTo>
                    <a:pt x="76" y="1128"/>
                  </a:lnTo>
                  <a:lnTo>
                    <a:pt x="67" y="1134"/>
                  </a:lnTo>
                  <a:lnTo>
                    <a:pt x="58" y="1139"/>
                  </a:lnTo>
                  <a:lnTo>
                    <a:pt x="50" y="1145"/>
                  </a:lnTo>
                  <a:lnTo>
                    <a:pt x="38" y="1159"/>
                  </a:lnTo>
                  <a:lnTo>
                    <a:pt x="28" y="1167"/>
                  </a:lnTo>
                  <a:lnTo>
                    <a:pt x="22" y="1173"/>
                  </a:lnTo>
                  <a:lnTo>
                    <a:pt x="14" y="1185"/>
                  </a:lnTo>
                  <a:lnTo>
                    <a:pt x="10" y="1188"/>
                  </a:lnTo>
                  <a:lnTo>
                    <a:pt x="8" y="1194"/>
                  </a:lnTo>
                  <a:lnTo>
                    <a:pt x="5" y="1200"/>
                  </a:lnTo>
                  <a:lnTo>
                    <a:pt x="0" y="1212"/>
                  </a:lnTo>
                  <a:lnTo>
                    <a:pt x="2" y="1220"/>
                  </a:lnTo>
                  <a:lnTo>
                    <a:pt x="5" y="1226"/>
                  </a:lnTo>
                  <a:lnTo>
                    <a:pt x="8" y="1234"/>
                  </a:lnTo>
                  <a:lnTo>
                    <a:pt x="20" y="1240"/>
                  </a:lnTo>
                  <a:lnTo>
                    <a:pt x="24" y="1240"/>
                  </a:lnTo>
                  <a:lnTo>
                    <a:pt x="24" y="1243"/>
                  </a:lnTo>
                  <a:lnTo>
                    <a:pt x="30" y="1243"/>
                  </a:lnTo>
                  <a:lnTo>
                    <a:pt x="36" y="1240"/>
                  </a:lnTo>
                  <a:lnTo>
                    <a:pt x="42" y="1237"/>
                  </a:lnTo>
                  <a:lnTo>
                    <a:pt x="48" y="1231"/>
                  </a:lnTo>
                  <a:lnTo>
                    <a:pt x="50" y="1226"/>
                  </a:lnTo>
                  <a:lnTo>
                    <a:pt x="50" y="1220"/>
                  </a:lnTo>
                  <a:lnTo>
                    <a:pt x="48" y="1214"/>
                  </a:lnTo>
                  <a:lnTo>
                    <a:pt x="44" y="1212"/>
                  </a:lnTo>
                  <a:lnTo>
                    <a:pt x="42" y="1206"/>
                  </a:lnTo>
                  <a:lnTo>
                    <a:pt x="38" y="1202"/>
                  </a:lnTo>
                  <a:lnTo>
                    <a:pt x="34" y="1202"/>
                  </a:lnTo>
                  <a:lnTo>
                    <a:pt x="36" y="1202"/>
                  </a:lnTo>
                  <a:lnTo>
                    <a:pt x="38" y="1206"/>
                  </a:lnTo>
                  <a:lnTo>
                    <a:pt x="38" y="1216"/>
                  </a:lnTo>
                  <a:lnTo>
                    <a:pt x="42" y="1212"/>
                  </a:lnTo>
                  <a:lnTo>
                    <a:pt x="44" y="1212"/>
                  </a:lnTo>
                  <a:lnTo>
                    <a:pt x="50" y="1202"/>
                  </a:lnTo>
                  <a:lnTo>
                    <a:pt x="76" y="1177"/>
                  </a:lnTo>
                  <a:lnTo>
                    <a:pt x="84" y="1171"/>
                  </a:lnTo>
                  <a:lnTo>
                    <a:pt x="93" y="1165"/>
                  </a:lnTo>
                  <a:lnTo>
                    <a:pt x="101" y="1159"/>
                  </a:lnTo>
                  <a:lnTo>
                    <a:pt x="109" y="1151"/>
                  </a:lnTo>
                  <a:lnTo>
                    <a:pt x="118" y="1145"/>
                  </a:lnTo>
                  <a:lnTo>
                    <a:pt x="129" y="1136"/>
                  </a:lnTo>
                  <a:lnTo>
                    <a:pt x="141" y="1128"/>
                  </a:lnTo>
                  <a:lnTo>
                    <a:pt x="153" y="1120"/>
                  </a:lnTo>
                  <a:lnTo>
                    <a:pt x="163" y="1110"/>
                  </a:lnTo>
                  <a:lnTo>
                    <a:pt x="175" y="1102"/>
                  </a:lnTo>
                  <a:lnTo>
                    <a:pt x="189" y="1094"/>
                  </a:lnTo>
                  <a:lnTo>
                    <a:pt x="217" y="1073"/>
                  </a:lnTo>
                  <a:lnTo>
                    <a:pt x="232" y="1065"/>
                  </a:lnTo>
                  <a:lnTo>
                    <a:pt x="234" y="1063"/>
                  </a:lnTo>
                  <a:lnTo>
                    <a:pt x="248" y="1051"/>
                  </a:lnTo>
                  <a:lnTo>
                    <a:pt x="266" y="1039"/>
                  </a:lnTo>
                  <a:lnTo>
                    <a:pt x="282" y="1028"/>
                  </a:lnTo>
                  <a:lnTo>
                    <a:pt x="300" y="1016"/>
                  </a:lnTo>
                  <a:lnTo>
                    <a:pt x="319" y="1005"/>
                  </a:lnTo>
                  <a:lnTo>
                    <a:pt x="342" y="991"/>
                  </a:lnTo>
                  <a:lnTo>
                    <a:pt x="361" y="977"/>
                  </a:lnTo>
                  <a:lnTo>
                    <a:pt x="385" y="965"/>
                  </a:lnTo>
                  <a:lnTo>
                    <a:pt x="407" y="951"/>
                  </a:lnTo>
                  <a:lnTo>
                    <a:pt x="429" y="936"/>
                  </a:lnTo>
                  <a:lnTo>
                    <a:pt x="452" y="922"/>
                  </a:lnTo>
                  <a:lnTo>
                    <a:pt x="478" y="904"/>
                  </a:lnTo>
                  <a:lnTo>
                    <a:pt x="528" y="875"/>
                  </a:lnTo>
                  <a:lnTo>
                    <a:pt x="554" y="861"/>
                  </a:lnTo>
                  <a:lnTo>
                    <a:pt x="607" y="830"/>
                  </a:lnTo>
                  <a:lnTo>
                    <a:pt x="637" y="813"/>
                  </a:lnTo>
                  <a:lnTo>
                    <a:pt x="661" y="796"/>
                  </a:lnTo>
                  <a:lnTo>
                    <a:pt x="690" y="781"/>
                  </a:lnTo>
                  <a:lnTo>
                    <a:pt x="718" y="765"/>
                  </a:lnTo>
                  <a:lnTo>
                    <a:pt x="800" y="716"/>
                  </a:lnTo>
                  <a:lnTo>
                    <a:pt x="829" y="698"/>
                  </a:lnTo>
                  <a:lnTo>
                    <a:pt x="855" y="681"/>
                  </a:lnTo>
                  <a:lnTo>
                    <a:pt x="883" y="664"/>
                  </a:lnTo>
                  <a:lnTo>
                    <a:pt x="911" y="650"/>
                  </a:lnTo>
                  <a:lnTo>
                    <a:pt x="962" y="616"/>
                  </a:lnTo>
                  <a:lnTo>
                    <a:pt x="1012" y="583"/>
                  </a:lnTo>
                  <a:lnTo>
                    <a:pt x="1012" y="581"/>
                  </a:lnTo>
                  <a:lnTo>
                    <a:pt x="1089" y="532"/>
                  </a:lnTo>
                  <a:lnTo>
                    <a:pt x="1115" y="518"/>
                  </a:lnTo>
                  <a:lnTo>
                    <a:pt x="1214" y="452"/>
                  </a:lnTo>
                  <a:lnTo>
                    <a:pt x="1239" y="434"/>
                  </a:lnTo>
                  <a:lnTo>
                    <a:pt x="1287" y="401"/>
                  </a:lnTo>
                  <a:lnTo>
                    <a:pt x="1313" y="383"/>
                  </a:lnTo>
                  <a:lnTo>
                    <a:pt x="1339" y="367"/>
                  </a:lnTo>
                  <a:lnTo>
                    <a:pt x="1364" y="352"/>
                  </a:lnTo>
                  <a:lnTo>
                    <a:pt x="1389" y="334"/>
                  </a:lnTo>
                  <a:lnTo>
                    <a:pt x="1412" y="318"/>
                  </a:lnTo>
                  <a:lnTo>
                    <a:pt x="1440" y="300"/>
                  </a:lnTo>
                  <a:lnTo>
                    <a:pt x="1462" y="283"/>
                  </a:lnTo>
                  <a:lnTo>
                    <a:pt x="1590" y="197"/>
                  </a:lnTo>
                  <a:lnTo>
                    <a:pt x="1616" y="181"/>
                  </a:lnTo>
                  <a:lnTo>
                    <a:pt x="1642" y="163"/>
                  </a:lnTo>
                  <a:lnTo>
                    <a:pt x="1666" y="143"/>
                  </a:lnTo>
                  <a:lnTo>
                    <a:pt x="1695" y="126"/>
                  </a:lnTo>
                  <a:lnTo>
                    <a:pt x="1720" y="108"/>
                  </a:lnTo>
                  <a:lnTo>
                    <a:pt x="1746" y="91"/>
                  </a:lnTo>
                  <a:lnTo>
                    <a:pt x="1771" y="71"/>
                  </a:lnTo>
                  <a:lnTo>
                    <a:pt x="1797" y="54"/>
                  </a:lnTo>
                  <a:lnTo>
                    <a:pt x="1825" y="34"/>
                  </a:lnTo>
                </a:path>
              </a:pathLst>
            </a:custGeom>
            <a:solidFill>
              <a:srgbClr val="000000"/>
            </a:solidFill>
            <a:ln w="12700" cap="rnd">
              <a:noFill/>
              <a:round/>
              <a:headEnd/>
              <a:tailEnd/>
            </a:ln>
          </p:spPr>
          <p:txBody>
            <a:bodyPr/>
            <a:lstStyle/>
            <a:p>
              <a:endParaRPr lang="en-US"/>
            </a:p>
          </p:txBody>
        </p:sp>
        <p:sp>
          <p:nvSpPr>
            <p:cNvPr id="69684" name="Freeform 52"/>
            <p:cNvSpPr>
              <a:spLocks/>
            </p:cNvSpPr>
            <p:nvPr/>
          </p:nvSpPr>
          <p:spPr bwMode="auto">
            <a:xfrm>
              <a:off x="3133725" y="3548063"/>
              <a:ext cx="454025" cy="1116012"/>
            </a:xfrm>
            <a:custGeom>
              <a:avLst/>
              <a:gdLst>
                <a:gd name="T0" fmla="*/ 0 w 322"/>
                <a:gd name="T1" fmla="*/ 2147483647 h 703"/>
                <a:gd name="T2" fmla="*/ 0 w 322"/>
                <a:gd name="T3" fmla="*/ 2147483647 h 703"/>
                <a:gd name="T4" fmla="*/ 2147483647 w 322"/>
                <a:gd name="T5" fmla="*/ 2147483647 h 703"/>
                <a:gd name="T6" fmla="*/ 2147483647 w 322"/>
                <a:gd name="T7" fmla="*/ 0 h 703"/>
                <a:gd name="T8" fmla="*/ 0 w 322"/>
                <a:gd name="T9" fmla="*/ 2147483647 h 703"/>
                <a:gd name="T10" fmla="*/ 0 60000 65536"/>
                <a:gd name="T11" fmla="*/ 0 60000 65536"/>
                <a:gd name="T12" fmla="*/ 0 60000 65536"/>
                <a:gd name="T13" fmla="*/ 0 60000 65536"/>
                <a:gd name="T14" fmla="*/ 0 60000 65536"/>
                <a:gd name="T15" fmla="*/ 0 w 322"/>
                <a:gd name="T16" fmla="*/ 0 h 703"/>
                <a:gd name="T17" fmla="*/ 322 w 322"/>
                <a:gd name="T18" fmla="*/ 703 h 703"/>
              </a:gdLst>
              <a:ahLst/>
              <a:cxnLst>
                <a:cxn ang="T10">
                  <a:pos x="T0" y="T1"/>
                </a:cxn>
                <a:cxn ang="T11">
                  <a:pos x="T2" y="T3"/>
                </a:cxn>
                <a:cxn ang="T12">
                  <a:pos x="T4" y="T5"/>
                </a:cxn>
                <a:cxn ang="T13">
                  <a:pos x="T6" y="T7"/>
                </a:cxn>
                <a:cxn ang="T14">
                  <a:pos x="T8" y="T9"/>
                </a:cxn>
              </a:cxnLst>
              <a:rect l="T15" t="T16" r="T17" b="T18"/>
              <a:pathLst>
                <a:path w="322" h="703">
                  <a:moveTo>
                    <a:pt x="0" y="268"/>
                  </a:moveTo>
                  <a:lnTo>
                    <a:pt x="0" y="702"/>
                  </a:lnTo>
                  <a:lnTo>
                    <a:pt x="321" y="432"/>
                  </a:lnTo>
                  <a:lnTo>
                    <a:pt x="321" y="0"/>
                  </a:lnTo>
                  <a:lnTo>
                    <a:pt x="0" y="268"/>
                  </a:lnTo>
                </a:path>
              </a:pathLst>
            </a:custGeom>
            <a:noFill/>
            <a:ln w="12700" cap="rnd">
              <a:solidFill>
                <a:srgbClr val="000000"/>
              </a:solidFill>
              <a:round/>
              <a:headEnd/>
              <a:tailEnd/>
            </a:ln>
          </p:spPr>
          <p:txBody>
            <a:bodyPr/>
            <a:lstStyle/>
            <a:p>
              <a:endParaRPr lang="en-US"/>
            </a:p>
          </p:txBody>
        </p:sp>
        <p:sp>
          <p:nvSpPr>
            <p:cNvPr id="69685" name="Freeform 53"/>
            <p:cNvSpPr>
              <a:spLocks/>
            </p:cNvSpPr>
            <p:nvPr/>
          </p:nvSpPr>
          <p:spPr bwMode="auto">
            <a:xfrm>
              <a:off x="3359150" y="3548063"/>
              <a:ext cx="449263" cy="1116012"/>
            </a:xfrm>
            <a:custGeom>
              <a:avLst/>
              <a:gdLst>
                <a:gd name="T0" fmla="*/ 0 w 318"/>
                <a:gd name="T1" fmla="*/ 2147483647 h 703"/>
                <a:gd name="T2" fmla="*/ 0 w 318"/>
                <a:gd name="T3" fmla="*/ 2147483647 h 703"/>
                <a:gd name="T4" fmla="*/ 2147483647 w 318"/>
                <a:gd name="T5" fmla="*/ 2147483647 h 703"/>
                <a:gd name="T6" fmla="*/ 2147483647 w 318"/>
                <a:gd name="T7" fmla="*/ 0 h 703"/>
                <a:gd name="T8" fmla="*/ 0 w 318"/>
                <a:gd name="T9" fmla="*/ 2147483647 h 703"/>
                <a:gd name="T10" fmla="*/ 0 60000 65536"/>
                <a:gd name="T11" fmla="*/ 0 60000 65536"/>
                <a:gd name="T12" fmla="*/ 0 60000 65536"/>
                <a:gd name="T13" fmla="*/ 0 60000 65536"/>
                <a:gd name="T14" fmla="*/ 0 60000 65536"/>
                <a:gd name="T15" fmla="*/ 0 w 318"/>
                <a:gd name="T16" fmla="*/ 0 h 703"/>
                <a:gd name="T17" fmla="*/ 318 w 318"/>
                <a:gd name="T18" fmla="*/ 703 h 703"/>
              </a:gdLst>
              <a:ahLst/>
              <a:cxnLst>
                <a:cxn ang="T10">
                  <a:pos x="T0" y="T1"/>
                </a:cxn>
                <a:cxn ang="T11">
                  <a:pos x="T2" y="T3"/>
                </a:cxn>
                <a:cxn ang="T12">
                  <a:pos x="T4" y="T5"/>
                </a:cxn>
                <a:cxn ang="T13">
                  <a:pos x="T6" y="T7"/>
                </a:cxn>
                <a:cxn ang="T14">
                  <a:pos x="T8" y="T9"/>
                </a:cxn>
              </a:cxnLst>
              <a:rect l="T15" t="T16" r="T17" b="T18"/>
              <a:pathLst>
                <a:path w="318" h="703">
                  <a:moveTo>
                    <a:pt x="0" y="268"/>
                  </a:moveTo>
                  <a:lnTo>
                    <a:pt x="0" y="702"/>
                  </a:lnTo>
                  <a:lnTo>
                    <a:pt x="317" y="432"/>
                  </a:lnTo>
                  <a:lnTo>
                    <a:pt x="317" y="0"/>
                  </a:lnTo>
                  <a:lnTo>
                    <a:pt x="0" y="268"/>
                  </a:lnTo>
                </a:path>
              </a:pathLst>
            </a:custGeom>
            <a:solidFill>
              <a:srgbClr val="FFFFFF"/>
            </a:solidFill>
            <a:ln w="12700" cap="rnd">
              <a:solidFill>
                <a:srgbClr val="000000"/>
              </a:solidFill>
              <a:round/>
              <a:headEnd/>
              <a:tailEnd/>
            </a:ln>
          </p:spPr>
          <p:txBody>
            <a:bodyPr/>
            <a:lstStyle/>
            <a:p>
              <a:endParaRPr lang="en-US"/>
            </a:p>
          </p:txBody>
        </p:sp>
        <p:sp>
          <p:nvSpPr>
            <p:cNvPr id="69686" name="Freeform 54"/>
            <p:cNvSpPr>
              <a:spLocks/>
            </p:cNvSpPr>
            <p:nvPr/>
          </p:nvSpPr>
          <p:spPr bwMode="auto">
            <a:xfrm>
              <a:off x="3133725" y="3548063"/>
              <a:ext cx="674688" cy="428625"/>
            </a:xfrm>
            <a:custGeom>
              <a:avLst/>
              <a:gdLst>
                <a:gd name="T0" fmla="*/ 2147483647 w 478"/>
                <a:gd name="T1" fmla="*/ 0 h 270"/>
                <a:gd name="T2" fmla="*/ 0 w 478"/>
                <a:gd name="T3" fmla="*/ 2147483647 h 270"/>
                <a:gd name="T4" fmla="*/ 2147483647 w 478"/>
                <a:gd name="T5" fmla="*/ 2147483647 h 270"/>
                <a:gd name="T6" fmla="*/ 2147483647 w 478"/>
                <a:gd name="T7" fmla="*/ 0 h 270"/>
                <a:gd name="T8" fmla="*/ 2147483647 w 478"/>
                <a:gd name="T9" fmla="*/ 0 h 270"/>
                <a:gd name="T10" fmla="*/ 0 60000 65536"/>
                <a:gd name="T11" fmla="*/ 0 60000 65536"/>
                <a:gd name="T12" fmla="*/ 0 60000 65536"/>
                <a:gd name="T13" fmla="*/ 0 60000 65536"/>
                <a:gd name="T14" fmla="*/ 0 60000 65536"/>
                <a:gd name="T15" fmla="*/ 0 w 478"/>
                <a:gd name="T16" fmla="*/ 0 h 270"/>
                <a:gd name="T17" fmla="*/ 478 w 478"/>
                <a:gd name="T18" fmla="*/ 270 h 270"/>
              </a:gdLst>
              <a:ahLst/>
              <a:cxnLst>
                <a:cxn ang="T10">
                  <a:pos x="T0" y="T1"/>
                </a:cxn>
                <a:cxn ang="T11">
                  <a:pos x="T2" y="T3"/>
                </a:cxn>
                <a:cxn ang="T12">
                  <a:pos x="T4" y="T5"/>
                </a:cxn>
                <a:cxn ang="T13">
                  <a:pos x="T6" y="T7"/>
                </a:cxn>
                <a:cxn ang="T14">
                  <a:pos x="T8" y="T9"/>
                </a:cxn>
              </a:cxnLst>
              <a:rect l="T15" t="T16" r="T17" b="T18"/>
              <a:pathLst>
                <a:path w="478" h="270">
                  <a:moveTo>
                    <a:pt x="319" y="0"/>
                  </a:moveTo>
                  <a:lnTo>
                    <a:pt x="0" y="269"/>
                  </a:lnTo>
                  <a:lnTo>
                    <a:pt x="158" y="269"/>
                  </a:lnTo>
                  <a:lnTo>
                    <a:pt x="477" y="0"/>
                  </a:lnTo>
                  <a:lnTo>
                    <a:pt x="319" y="0"/>
                  </a:lnTo>
                </a:path>
              </a:pathLst>
            </a:custGeom>
            <a:solidFill>
              <a:srgbClr val="FFFFFF"/>
            </a:solidFill>
            <a:ln w="12700" cap="rnd">
              <a:solidFill>
                <a:srgbClr val="000000"/>
              </a:solidFill>
              <a:round/>
              <a:headEnd/>
              <a:tailEnd/>
            </a:ln>
          </p:spPr>
          <p:txBody>
            <a:bodyPr/>
            <a:lstStyle/>
            <a:p>
              <a:endParaRPr lang="en-US"/>
            </a:p>
          </p:txBody>
        </p:sp>
        <p:sp>
          <p:nvSpPr>
            <p:cNvPr id="69687" name="Rectangle 55"/>
            <p:cNvSpPr>
              <a:spLocks noChangeArrowheads="1"/>
            </p:cNvSpPr>
            <p:nvPr/>
          </p:nvSpPr>
          <p:spPr bwMode="auto">
            <a:xfrm>
              <a:off x="3138488" y="3981450"/>
              <a:ext cx="215900" cy="677863"/>
            </a:xfrm>
            <a:prstGeom prst="rect">
              <a:avLst/>
            </a:prstGeom>
            <a:solidFill>
              <a:srgbClr val="FFFFFF"/>
            </a:solidFill>
            <a:ln w="12700">
              <a:solidFill>
                <a:srgbClr val="000000"/>
              </a:solidFill>
              <a:miter lim="800000"/>
              <a:headEnd/>
              <a:tailEnd/>
            </a:ln>
          </p:spPr>
          <p:txBody>
            <a:bodyPr wrap="none" anchor="ctr"/>
            <a:lstStyle/>
            <a:p>
              <a:endParaRPr lang="en-US"/>
            </a:p>
          </p:txBody>
        </p:sp>
        <p:sp>
          <p:nvSpPr>
            <p:cNvPr id="58" name="Freeform 56"/>
            <p:cNvSpPr>
              <a:spLocks/>
            </p:cNvSpPr>
            <p:nvPr/>
          </p:nvSpPr>
          <p:spPr bwMode="auto">
            <a:xfrm>
              <a:off x="4232275" y="3624263"/>
              <a:ext cx="2233613" cy="1944687"/>
            </a:xfrm>
            <a:custGeom>
              <a:avLst/>
              <a:gdLst/>
              <a:ahLst/>
              <a:cxnLst>
                <a:cxn ang="0">
                  <a:pos x="5" y="1185"/>
                </a:cxn>
                <a:cxn ang="0">
                  <a:pos x="2" y="1189"/>
                </a:cxn>
                <a:cxn ang="0">
                  <a:pos x="0" y="1195"/>
                </a:cxn>
                <a:cxn ang="0">
                  <a:pos x="0" y="1209"/>
                </a:cxn>
                <a:cxn ang="0">
                  <a:pos x="2" y="1214"/>
                </a:cxn>
                <a:cxn ang="0">
                  <a:pos x="5" y="1218"/>
                </a:cxn>
                <a:cxn ang="0">
                  <a:pos x="10" y="1220"/>
                </a:cxn>
                <a:cxn ang="0">
                  <a:pos x="16" y="1224"/>
                </a:cxn>
                <a:cxn ang="0">
                  <a:pos x="22" y="1224"/>
                </a:cxn>
                <a:cxn ang="0">
                  <a:pos x="24" y="1220"/>
                </a:cxn>
                <a:cxn ang="0">
                  <a:pos x="30" y="1218"/>
                </a:cxn>
                <a:cxn ang="0">
                  <a:pos x="1573" y="33"/>
                </a:cxn>
                <a:cxn ang="0">
                  <a:pos x="1577" y="31"/>
                </a:cxn>
                <a:cxn ang="0">
                  <a:pos x="1579" y="25"/>
                </a:cxn>
                <a:cxn ang="0">
                  <a:pos x="1582" y="22"/>
                </a:cxn>
                <a:cxn ang="0">
                  <a:pos x="1582" y="16"/>
                </a:cxn>
                <a:cxn ang="0">
                  <a:pos x="1579" y="10"/>
                </a:cxn>
                <a:cxn ang="0">
                  <a:pos x="1577" y="4"/>
                </a:cxn>
                <a:cxn ang="0">
                  <a:pos x="1573" y="2"/>
                </a:cxn>
                <a:cxn ang="0">
                  <a:pos x="1567" y="0"/>
                </a:cxn>
                <a:cxn ang="0">
                  <a:pos x="1553" y="0"/>
                </a:cxn>
                <a:cxn ang="0">
                  <a:pos x="1549" y="2"/>
                </a:cxn>
                <a:cxn ang="0">
                  <a:pos x="5" y="1185"/>
                </a:cxn>
              </a:cxnLst>
              <a:rect l="0" t="0" r="r" b="b"/>
              <a:pathLst>
                <a:path w="1583" h="1225">
                  <a:moveTo>
                    <a:pt x="5" y="1185"/>
                  </a:moveTo>
                  <a:lnTo>
                    <a:pt x="2" y="1189"/>
                  </a:lnTo>
                  <a:lnTo>
                    <a:pt x="0" y="1195"/>
                  </a:lnTo>
                  <a:lnTo>
                    <a:pt x="0" y="1209"/>
                  </a:lnTo>
                  <a:lnTo>
                    <a:pt x="2" y="1214"/>
                  </a:lnTo>
                  <a:lnTo>
                    <a:pt x="5" y="1218"/>
                  </a:lnTo>
                  <a:lnTo>
                    <a:pt x="10" y="1220"/>
                  </a:lnTo>
                  <a:lnTo>
                    <a:pt x="16" y="1224"/>
                  </a:lnTo>
                  <a:lnTo>
                    <a:pt x="22" y="1224"/>
                  </a:lnTo>
                  <a:lnTo>
                    <a:pt x="24" y="1220"/>
                  </a:lnTo>
                  <a:lnTo>
                    <a:pt x="30" y="1218"/>
                  </a:lnTo>
                  <a:lnTo>
                    <a:pt x="1573" y="33"/>
                  </a:lnTo>
                  <a:lnTo>
                    <a:pt x="1577" y="31"/>
                  </a:lnTo>
                  <a:lnTo>
                    <a:pt x="1579" y="25"/>
                  </a:lnTo>
                  <a:lnTo>
                    <a:pt x="1582" y="22"/>
                  </a:lnTo>
                  <a:lnTo>
                    <a:pt x="1582" y="16"/>
                  </a:lnTo>
                  <a:lnTo>
                    <a:pt x="1579" y="10"/>
                  </a:lnTo>
                  <a:lnTo>
                    <a:pt x="1577" y="4"/>
                  </a:lnTo>
                  <a:lnTo>
                    <a:pt x="1573" y="2"/>
                  </a:lnTo>
                  <a:lnTo>
                    <a:pt x="1567" y="0"/>
                  </a:lnTo>
                  <a:lnTo>
                    <a:pt x="1553" y="0"/>
                  </a:lnTo>
                  <a:lnTo>
                    <a:pt x="1549" y="2"/>
                  </a:lnTo>
                  <a:lnTo>
                    <a:pt x="5" y="1185"/>
                  </a:lnTo>
                </a:path>
              </a:pathLst>
            </a:custGeom>
            <a:solidFill>
              <a:schemeClr val="tx1"/>
            </a:solidFill>
            <a:ln w="12700" cap="rnd" cmpd="sng">
              <a:solidFill>
                <a:schemeClr val="tx1"/>
              </a:solidFill>
              <a:prstDash val="solid"/>
              <a:round/>
              <a:headEnd type="none" w="med" len="med"/>
              <a:tailEnd type="none" w="med" len="med"/>
            </a:ln>
            <a:effectLst>
              <a:outerShdw dist="35921" dir="2700000" algn="ctr" rotWithShape="0">
                <a:schemeClr val="bg2">
                  <a:alpha val="50000"/>
                </a:schemeClr>
              </a:outerShdw>
            </a:effectLst>
          </p:spPr>
          <p:txBody>
            <a:bodyPr/>
            <a:lstStyle/>
            <a:p>
              <a:pPr fontAlgn="auto">
                <a:spcBef>
                  <a:spcPts val="0"/>
                </a:spcBef>
                <a:spcAft>
                  <a:spcPts val="0"/>
                </a:spcAft>
                <a:defRPr/>
              </a:pPr>
              <a:endParaRPr lang="en-US">
                <a:latin typeface="+mn-lt"/>
              </a:endParaRPr>
            </a:p>
          </p:txBody>
        </p:sp>
        <p:sp>
          <p:nvSpPr>
            <p:cNvPr id="69689" name="Freeform 57"/>
            <p:cNvSpPr>
              <a:spLocks/>
            </p:cNvSpPr>
            <p:nvPr/>
          </p:nvSpPr>
          <p:spPr bwMode="auto">
            <a:xfrm>
              <a:off x="4149725" y="5322888"/>
              <a:ext cx="304800" cy="293687"/>
            </a:xfrm>
            <a:custGeom>
              <a:avLst/>
              <a:gdLst>
                <a:gd name="T0" fmla="*/ 2147483647 w 216"/>
                <a:gd name="T1" fmla="*/ 2147483647 h 185"/>
                <a:gd name="T2" fmla="*/ 0 w 216"/>
                <a:gd name="T3" fmla="*/ 2147483647 h 185"/>
                <a:gd name="T4" fmla="*/ 2147483647 w 216"/>
                <a:gd name="T5" fmla="*/ 0 h 185"/>
                <a:gd name="T6" fmla="*/ 2147483647 w 216"/>
                <a:gd name="T7" fmla="*/ 2147483647 h 185"/>
                <a:gd name="T8" fmla="*/ 2147483647 w 216"/>
                <a:gd name="T9" fmla="*/ 2147483647 h 185"/>
                <a:gd name="T10" fmla="*/ 0 60000 65536"/>
                <a:gd name="T11" fmla="*/ 0 60000 65536"/>
                <a:gd name="T12" fmla="*/ 0 60000 65536"/>
                <a:gd name="T13" fmla="*/ 0 60000 65536"/>
                <a:gd name="T14" fmla="*/ 0 60000 65536"/>
                <a:gd name="T15" fmla="*/ 0 w 216"/>
                <a:gd name="T16" fmla="*/ 0 h 185"/>
                <a:gd name="T17" fmla="*/ 216 w 216"/>
                <a:gd name="T18" fmla="*/ 185 h 185"/>
              </a:gdLst>
              <a:ahLst/>
              <a:cxnLst>
                <a:cxn ang="T10">
                  <a:pos x="T0" y="T1"/>
                </a:cxn>
                <a:cxn ang="T11">
                  <a:pos x="T2" y="T3"/>
                </a:cxn>
                <a:cxn ang="T12">
                  <a:pos x="T4" y="T5"/>
                </a:cxn>
                <a:cxn ang="T13">
                  <a:pos x="T6" y="T7"/>
                </a:cxn>
                <a:cxn ang="T14">
                  <a:pos x="T8" y="T9"/>
                </a:cxn>
              </a:cxnLst>
              <a:rect l="T15" t="T16" r="T17" b="T18"/>
              <a:pathLst>
                <a:path w="216" h="185">
                  <a:moveTo>
                    <a:pt x="215" y="142"/>
                  </a:moveTo>
                  <a:lnTo>
                    <a:pt x="0" y="184"/>
                  </a:lnTo>
                  <a:lnTo>
                    <a:pt x="100" y="0"/>
                  </a:lnTo>
                  <a:lnTo>
                    <a:pt x="116" y="101"/>
                  </a:lnTo>
                  <a:lnTo>
                    <a:pt x="215" y="142"/>
                  </a:lnTo>
                </a:path>
              </a:pathLst>
            </a:custGeom>
            <a:solidFill>
              <a:schemeClr val="tx1"/>
            </a:solidFill>
            <a:ln w="12700" cap="rnd">
              <a:noFill/>
              <a:round/>
              <a:headEnd/>
              <a:tailEnd/>
            </a:ln>
          </p:spPr>
          <p:txBody>
            <a:bodyPr/>
            <a:lstStyle/>
            <a:p>
              <a:endParaRPr lang="en-US"/>
            </a:p>
          </p:txBody>
        </p:sp>
        <p:sp>
          <p:nvSpPr>
            <p:cNvPr id="69690" name="Rectangle 58"/>
            <p:cNvSpPr>
              <a:spLocks noChangeArrowheads="1"/>
            </p:cNvSpPr>
            <p:nvPr/>
          </p:nvSpPr>
          <p:spPr bwMode="auto">
            <a:xfrm>
              <a:off x="5445125" y="4575175"/>
              <a:ext cx="1171575" cy="638175"/>
            </a:xfrm>
            <a:prstGeom prst="rect">
              <a:avLst/>
            </a:prstGeom>
            <a:noFill/>
            <a:ln w="12700">
              <a:noFill/>
              <a:miter lim="800000"/>
              <a:headEnd/>
              <a:tailEnd/>
            </a:ln>
          </p:spPr>
          <p:txBody>
            <a:bodyPr wrap="none" lIns="90488" tIns="44450" rIns="90488" bIns="44450">
              <a:spAutoFit/>
            </a:bodyPr>
            <a:lstStyle/>
            <a:p>
              <a:r>
                <a:rPr lang="en-US" b="1"/>
                <a:t>Direction</a:t>
              </a:r>
            </a:p>
            <a:p>
              <a:r>
                <a:rPr lang="en-US" b="1"/>
                <a:t>of Travel</a:t>
              </a:r>
            </a:p>
          </p:txBody>
        </p:sp>
        <p:sp>
          <p:nvSpPr>
            <p:cNvPr id="69691" name="Freeform 59"/>
            <p:cNvSpPr>
              <a:spLocks/>
            </p:cNvSpPr>
            <p:nvPr/>
          </p:nvSpPr>
          <p:spPr bwMode="auto">
            <a:xfrm>
              <a:off x="2573338" y="5670550"/>
              <a:ext cx="1393825" cy="68263"/>
            </a:xfrm>
            <a:custGeom>
              <a:avLst/>
              <a:gdLst>
                <a:gd name="T0" fmla="*/ 2147483647 w 988"/>
                <a:gd name="T1" fmla="*/ 0 h 43"/>
                <a:gd name="T2" fmla="*/ 2147483647 w 988"/>
                <a:gd name="T3" fmla="*/ 0 h 43"/>
                <a:gd name="T4" fmla="*/ 2147483647 w 988"/>
                <a:gd name="T5" fmla="*/ 2147483647 h 43"/>
                <a:gd name="T6" fmla="*/ 2147483647 w 988"/>
                <a:gd name="T7" fmla="*/ 2147483647 h 43"/>
                <a:gd name="T8" fmla="*/ 2147483647 w 988"/>
                <a:gd name="T9" fmla="*/ 2147483647 h 43"/>
                <a:gd name="T10" fmla="*/ 2147483647 w 988"/>
                <a:gd name="T11" fmla="*/ 2147483647 h 43"/>
                <a:gd name="T12" fmla="*/ 2147483647 w 988"/>
                <a:gd name="T13" fmla="*/ 2147483647 h 43"/>
                <a:gd name="T14" fmla="*/ 2147483647 w 988"/>
                <a:gd name="T15" fmla="*/ 2147483647 h 43"/>
                <a:gd name="T16" fmla="*/ 2147483647 w 988"/>
                <a:gd name="T17" fmla="*/ 2147483647 h 43"/>
                <a:gd name="T18" fmla="*/ 2147483647 w 988"/>
                <a:gd name="T19" fmla="*/ 2147483647 h 43"/>
                <a:gd name="T20" fmla="*/ 2147483647 w 988"/>
                <a:gd name="T21" fmla="*/ 2147483647 h 43"/>
                <a:gd name="T22" fmla="*/ 2147483647 w 988"/>
                <a:gd name="T23" fmla="*/ 2147483647 h 43"/>
                <a:gd name="T24" fmla="*/ 2147483647 w 988"/>
                <a:gd name="T25" fmla="*/ 2147483647 h 43"/>
                <a:gd name="T26" fmla="*/ 2147483647 w 988"/>
                <a:gd name="T27" fmla="*/ 2147483647 h 43"/>
                <a:gd name="T28" fmla="*/ 2147483647 w 988"/>
                <a:gd name="T29" fmla="*/ 2147483647 h 43"/>
                <a:gd name="T30" fmla="*/ 2147483647 w 988"/>
                <a:gd name="T31" fmla="*/ 2147483647 h 43"/>
                <a:gd name="T32" fmla="*/ 2147483647 w 988"/>
                <a:gd name="T33" fmla="*/ 2147483647 h 43"/>
                <a:gd name="T34" fmla="*/ 2147483647 w 988"/>
                <a:gd name="T35" fmla="*/ 2147483647 h 43"/>
                <a:gd name="T36" fmla="*/ 2147483647 w 988"/>
                <a:gd name="T37" fmla="*/ 2147483647 h 43"/>
                <a:gd name="T38" fmla="*/ 2147483647 w 988"/>
                <a:gd name="T39" fmla="*/ 2147483647 h 43"/>
                <a:gd name="T40" fmla="*/ 2147483647 w 988"/>
                <a:gd name="T41" fmla="*/ 2147483647 h 43"/>
                <a:gd name="T42" fmla="*/ 2147483647 w 988"/>
                <a:gd name="T43" fmla="*/ 2147483647 h 43"/>
                <a:gd name="T44" fmla="*/ 2147483647 w 988"/>
                <a:gd name="T45" fmla="*/ 2147483647 h 43"/>
                <a:gd name="T46" fmla="*/ 0 w 988"/>
                <a:gd name="T47" fmla="*/ 2147483647 h 43"/>
                <a:gd name="T48" fmla="*/ 0 w 988"/>
                <a:gd name="T49" fmla="*/ 2147483647 h 43"/>
                <a:gd name="T50" fmla="*/ 2147483647 w 988"/>
                <a:gd name="T51" fmla="*/ 2147483647 h 43"/>
                <a:gd name="T52" fmla="*/ 2147483647 w 988"/>
                <a:gd name="T53" fmla="*/ 2147483647 h 43"/>
                <a:gd name="T54" fmla="*/ 2147483647 w 988"/>
                <a:gd name="T55" fmla="*/ 2147483647 h 43"/>
                <a:gd name="T56" fmla="*/ 2147483647 w 988"/>
                <a:gd name="T57" fmla="*/ 2147483647 h 43"/>
                <a:gd name="T58" fmla="*/ 2147483647 w 988"/>
                <a:gd name="T59" fmla="*/ 2147483647 h 43"/>
                <a:gd name="T60" fmla="*/ 2147483647 w 988"/>
                <a:gd name="T61" fmla="*/ 2147483647 h 43"/>
                <a:gd name="T62" fmla="*/ 2147483647 w 988"/>
                <a:gd name="T63" fmla="*/ 2147483647 h 43"/>
                <a:gd name="T64" fmla="*/ 2147483647 w 988"/>
                <a:gd name="T65" fmla="*/ 2147483647 h 43"/>
                <a:gd name="T66" fmla="*/ 2147483647 w 988"/>
                <a:gd name="T67" fmla="*/ 2147483647 h 43"/>
                <a:gd name="T68" fmla="*/ 2147483647 w 988"/>
                <a:gd name="T69" fmla="*/ 2147483647 h 43"/>
                <a:gd name="T70" fmla="*/ 2147483647 w 988"/>
                <a:gd name="T71" fmla="*/ 2147483647 h 43"/>
                <a:gd name="T72" fmla="*/ 2147483647 w 988"/>
                <a:gd name="T73" fmla="*/ 2147483647 h 43"/>
                <a:gd name="T74" fmla="*/ 2147483647 w 988"/>
                <a:gd name="T75" fmla="*/ 2147483647 h 43"/>
                <a:gd name="T76" fmla="*/ 2147483647 w 988"/>
                <a:gd name="T77" fmla="*/ 2147483647 h 43"/>
                <a:gd name="T78" fmla="*/ 2147483647 w 988"/>
                <a:gd name="T79" fmla="*/ 2147483647 h 43"/>
                <a:gd name="T80" fmla="*/ 2147483647 w 988"/>
                <a:gd name="T81" fmla="*/ 2147483647 h 43"/>
                <a:gd name="T82" fmla="*/ 2147483647 w 988"/>
                <a:gd name="T83" fmla="*/ 2147483647 h 43"/>
                <a:gd name="T84" fmla="*/ 2147483647 w 988"/>
                <a:gd name="T85" fmla="*/ 2147483647 h 43"/>
                <a:gd name="T86" fmla="*/ 2147483647 w 988"/>
                <a:gd name="T87" fmla="*/ 2147483647 h 43"/>
                <a:gd name="T88" fmla="*/ 2147483647 w 988"/>
                <a:gd name="T89" fmla="*/ 2147483647 h 43"/>
                <a:gd name="T90" fmla="*/ 2147483647 w 988"/>
                <a:gd name="T91" fmla="*/ 2147483647 h 43"/>
                <a:gd name="T92" fmla="*/ 2147483647 w 988"/>
                <a:gd name="T93" fmla="*/ 2147483647 h 43"/>
                <a:gd name="T94" fmla="*/ 2147483647 w 988"/>
                <a:gd name="T95" fmla="*/ 2147483647 h 43"/>
                <a:gd name="T96" fmla="*/ 2147483647 w 988"/>
                <a:gd name="T97" fmla="*/ 2147483647 h 43"/>
                <a:gd name="T98" fmla="*/ 2147483647 w 988"/>
                <a:gd name="T99" fmla="*/ 2147483647 h 43"/>
                <a:gd name="T100" fmla="*/ 2147483647 w 988"/>
                <a:gd name="T101" fmla="*/ 2147483647 h 43"/>
                <a:gd name="T102" fmla="*/ 2147483647 w 988"/>
                <a:gd name="T103" fmla="*/ 2147483647 h 43"/>
                <a:gd name="T104" fmla="*/ 2147483647 w 988"/>
                <a:gd name="T105" fmla="*/ 2147483647 h 43"/>
                <a:gd name="T106" fmla="*/ 2147483647 w 988"/>
                <a:gd name="T107" fmla="*/ 2147483647 h 43"/>
                <a:gd name="T108" fmla="*/ 2147483647 w 988"/>
                <a:gd name="T109" fmla="*/ 2147483647 h 43"/>
                <a:gd name="T110" fmla="*/ 2147483647 w 988"/>
                <a:gd name="T111" fmla="*/ 0 h 43"/>
                <a:gd name="T112" fmla="*/ 2147483647 w 988"/>
                <a:gd name="T113" fmla="*/ 0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8"/>
                <a:gd name="T172" fmla="*/ 0 h 43"/>
                <a:gd name="T173" fmla="*/ 988 w 988"/>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8" h="43">
                  <a:moveTo>
                    <a:pt x="108" y="0"/>
                  </a:moveTo>
                  <a:lnTo>
                    <a:pt x="88" y="0"/>
                  </a:lnTo>
                  <a:lnTo>
                    <a:pt x="86" y="2"/>
                  </a:lnTo>
                  <a:lnTo>
                    <a:pt x="71" y="2"/>
                  </a:lnTo>
                  <a:lnTo>
                    <a:pt x="68" y="5"/>
                  </a:lnTo>
                  <a:lnTo>
                    <a:pt x="54" y="5"/>
                  </a:lnTo>
                  <a:lnTo>
                    <a:pt x="51" y="8"/>
                  </a:lnTo>
                  <a:lnTo>
                    <a:pt x="45" y="8"/>
                  </a:lnTo>
                  <a:lnTo>
                    <a:pt x="42" y="10"/>
                  </a:lnTo>
                  <a:lnTo>
                    <a:pt x="37" y="10"/>
                  </a:lnTo>
                  <a:lnTo>
                    <a:pt x="34" y="14"/>
                  </a:lnTo>
                  <a:lnTo>
                    <a:pt x="28" y="14"/>
                  </a:lnTo>
                  <a:lnTo>
                    <a:pt x="25" y="16"/>
                  </a:lnTo>
                  <a:lnTo>
                    <a:pt x="23" y="16"/>
                  </a:lnTo>
                  <a:lnTo>
                    <a:pt x="20" y="19"/>
                  </a:lnTo>
                  <a:lnTo>
                    <a:pt x="14" y="19"/>
                  </a:lnTo>
                  <a:lnTo>
                    <a:pt x="14" y="22"/>
                  </a:lnTo>
                  <a:lnTo>
                    <a:pt x="9" y="22"/>
                  </a:lnTo>
                  <a:lnTo>
                    <a:pt x="9" y="24"/>
                  </a:lnTo>
                  <a:lnTo>
                    <a:pt x="5" y="24"/>
                  </a:lnTo>
                  <a:lnTo>
                    <a:pt x="5" y="28"/>
                  </a:lnTo>
                  <a:lnTo>
                    <a:pt x="3" y="28"/>
                  </a:lnTo>
                  <a:lnTo>
                    <a:pt x="3" y="30"/>
                  </a:lnTo>
                  <a:lnTo>
                    <a:pt x="0" y="30"/>
                  </a:lnTo>
                  <a:lnTo>
                    <a:pt x="0" y="36"/>
                  </a:lnTo>
                  <a:lnTo>
                    <a:pt x="3" y="38"/>
                  </a:lnTo>
                  <a:lnTo>
                    <a:pt x="5" y="38"/>
                  </a:lnTo>
                  <a:lnTo>
                    <a:pt x="9" y="42"/>
                  </a:lnTo>
                  <a:lnTo>
                    <a:pt x="896" y="42"/>
                  </a:lnTo>
                  <a:lnTo>
                    <a:pt x="898" y="38"/>
                  </a:lnTo>
                  <a:lnTo>
                    <a:pt x="912" y="38"/>
                  </a:lnTo>
                  <a:lnTo>
                    <a:pt x="916" y="36"/>
                  </a:lnTo>
                  <a:lnTo>
                    <a:pt x="924" y="36"/>
                  </a:lnTo>
                  <a:lnTo>
                    <a:pt x="926" y="33"/>
                  </a:lnTo>
                  <a:lnTo>
                    <a:pt x="936" y="33"/>
                  </a:lnTo>
                  <a:lnTo>
                    <a:pt x="938" y="30"/>
                  </a:lnTo>
                  <a:lnTo>
                    <a:pt x="944" y="30"/>
                  </a:lnTo>
                  <a:lnTo>
                    <a:pt x="946" y="28"/>
                  </a:lnTo>
                  <a:lnTo>
                    <a:pt x="952" y="28"/>
                  </a:lnTo>
                  <a:lnTo>
                    <a:pt x="955" y="24"/>
                  </a:lnTo>
                  <a:lnTo>
                    <a:pt x="958" y="24"/>
                  </a:lnTo>
                  <a:lnTo>
                    <a:pt x="961" y="22"/>
                  </a:lnTo>
                  <a:lnTo>
                    <a:pt x="964" y="22"/>
                  </a:lnTo>
                  <a:lnTo>
                    <a:pt x="966" y="19"/>
                  </a:lnTo>
                  <a:lnTo>
                    <a:pt x="972" y="19"/>
                  </a:lnTo>
                  <a:lnTo>
                    <a:pt x="972" y="16"/>
                  </a:lnTo>
                  <a:lnTo>
                    <a:pt x="978" y="16"/>
                  </a:lnTo>
                  <a:lnTo>
                    <a:pt x="978" y="14"/>
                  </a:lnTo>
                  <a:lnTo>
                    <a:pt x="981" y="14"/>
                  </a:lnTo>
                  <a:lnTo>
                    <a:pt x="981" y="10"/>
                  </a:lnTo>
                  <a:lnTo>
                    <a:pt x="983" y="10"/>
                  </a:lnTo>
                  <a:lnTo>
                    <a:pt x="983" y="8"/>
                  </a:lnTo>
                  <a:lnTo>
                    <a:pt x="987" y="8"/>
                  </a:lnTo>
                  <a:lnTo>
                    <a:pt x="987" y="2"/>
                  </a:lnTo>
                  <a:lnTo>
                    <a:pt x="981" y="2"/>
                  </a:lnTo>
                  <a:lnTo>
                    <a:pt x="981" y="0"/>
                  </a:lnTo>
                  <a:lnTo>
                    <a:pt x="108" y="0"/>
                  </a:lnTo>
                </a:path>
              </a:pathLst>
            </a:custGeom>
            <a:solidFill>
              <a:srgbClr val="000000"/>
            </a:solidFill>
            <a:ln w="12700" cap="rnd">
              <a:solidFill>
                <a:srgbClr val="000000"/>
              </a:solidFill>
              <a:round/>
              <a:headEnd/>
              <a:tailEnd/>
            </a:ln>
          </p:spPr>
          <p:txBody>
            <a:bodyPr/>
            <a:lstStyle/>
            <a:p>
              <a:endParaRPr lang="en-US"/>
            </a:p>
          </p:txBody>
        </p:sp>
        <p:sp>
          <p:nvSpPr>
            <p:cNvPr id="69692" name="Freeform 60"/>
            <p:cNvSpPr>
              <a:spLocks/>
            </p:cNvSpPr>
            <p:nvPr/>
          </p:nvSpPr>
          <p:spPr bwMode="auto">
            <a:xfrm>
              <a:off x="2649538" y="5589588"/>
              <a:ext cx="1393825" cy="63500"/>
            </a:xfrm>
            <a:custGeom>
              <a:avLst/>
              <a:gdLst>
                <a:gd name="T0" fmla="*/ 2147483647 w 988"/>
                <a:gd name="T1" fmla="*/ 0 h 40"/>
                <a:gd name="T2" fmla="*/ 2147483647 w 988"/>
                <a:gd name="T3" fmla="*/ 0 h 40"/>
                <a:gd name="T4" fmla="*/ 2147483647 w 988"/>
                <a:gd name="T5" fmla="*/ 2147483647 h 40"/>
                <a:gd name="T6" fmla="*/ 2147483647 w 988"/>
                <a:gd name="T7" fmla="*/ 2147483647 h 40"/>
                <a:gd name="T8" fmla="*/ 2147483647 w 988"/>
                <a:gd name="T9" fmla="*/ 2147483647 h 40"/>
                <a:gd name="T10" fmla="*/ 2147483647 w 988"/>
                <a:gd name="T11" fmla="*/ 2147483647 h 40"/>
                <a:gd name="T12" fmla="*/ 2147483647 w 988"/>
                <a:gd name="T13" fmla="*/ 2147483647 h 40"/>
                <a:gd name="T14" fmla="*/ 2147483647 w 988"/>
                <a:gd name="T15" fmla="*/ 2147483647 h 40"/>
                <a:gd name="T16" fmla="*/ 2147483647 w 988"/>
                <a:gd name="T17" fmla="*/ 2147483647 h 40"/>
                <a:gd name="T18" fmla="*/ 2147483647 w 988"/>
                <a:gd name="T19" fmla="*/ 2147483647 h 40"/>
                <a:gd name="T20" fmla="*/ 2147483647 w 988"/>
                <a:gd name="T21" fmla="*/ 2147483647 h 40"/>
                <a:gd name="T22" fmla="*/ 2147483647 w 988"/>
                <a:gd name="T23" fmla="*/ 2147483647 h 40"/>
                <a:gd name="T24" fmla="*/ 2147483647 w 988"/>
                <a:gd name="T25" fmla="*/ 2147483647 h 40"/>
                <a:gd name="T26" fmla="*/ 2147483647 w 988"/>
                <a:gd name="T27" fmla="*/ 2147483647 h 40"/>
                <a:gd name="T28" fmla="*/ 2147483647 w 988"/>
                <a:gd name="T29" fmla="*/ 2147483647 h 40"/>
                <a:gd name="T30" fmla="*/ 2147483647 w 988"/>
                <a:gd name="T31" fmla="*/ 2147483647 h 40"/>
                <a:gd name="T32" fmla="*/ 2147483647 w 988"/>
                <a:gd name="T33" fmla="*/ 2147483647 h 40"/>
                <a:gd name="T34" fmla="*/ 2147483647 w 988"/>
                <a:gd name="T35" fmla="*/ 2147483647 h 40"/>
                <a:gd name="T36" fmla="*/ 2147483647 w 988"/>
                <a:gd name="T37" fmla="*/ 2147483647 h 40"/>
                <a:gd name="T38" fmla="*/ 2147483647 w 988"/>
                <a:gd name="T39" fmla="*/ 2147483647 h 40"/>
                <a:gd name="T40" fmla="*/ 2147483647 w 988"/>
                <a:gd name="T41" fmla="*/ 2147483647 h 40"/>
                <a:gd name="T42" fmla="*/ 2147483647 w 988"/>
                <a:gd name="T43" fmla="*/ 2147483647 h 40"/>
                <a:gd name="T44" fmla="*/ 2147483647 w 988"/>
                <a:gd name="T45" fmla="*/ 2147483647 h 40"/>
                <a:gd name="T46" fmla="*/ 0 w 988"/>
                <a:gd name="T47" fmla="*/ 2147483647 h 40"/>
                <a:gd name="T48" fmla="*/ 0 w 988"/>
                <a:gd name="T49" fmla="*/ 2147483647 h 40"/>
                <a:gd name="T50" fmla="*/ 2147483647 w 988"/>
                <a:gd name="T51" fmla="*/ 2147483647 h 40"/>
                <a:gd name="T52" fmla="*/ 2147483647 w 988"/>
                <a:gd name="T53" fmla="*/ 2147483647 h 40"/>
                <a:gd name="T54" fmla="*/ 2147483647 w 988"/>
                <a:gd name="T55" fmla="*/ 2147483647 h 40"/>
                <a:gd name="T56" fmla="*/ 2147483647 w 988"/>
                <a:gd name="T57" fmla="*/ 2147483647 h 40"/>
                <a:gd name="T58" fmla="*/ 2147483647 w 988"/>
                <a:gd name="T59" fmla="*/ 2147483647 h 40"/>
                <a:gd name="T60" fmla="*/ 2147483647 w 988"/>
                <a:gd name="T61" fmla="*/ 2147483647 h 40"/>
                <a:gd name="T62" fmla="*/ 2147483647 w 988"/>
                <a:gd name="T63" fmla="*/ 2147483647 h 40"/>
                <a:gd name="T64" fmla="*/ 2147483647 w 988"/>
                <a:gd name="T65" fmla="*/ 2147483647 h 40"/>
                <a:gd name="T66" fmla="*/ 2147483647 w 988"/>
                <a:gd name="T67" fmla="*/ 2147483647 h 40"/>
                <a:gd name="T68" fmla="*/ 2147483647 w 988"/>
                <a:gd name="T69" fmla="*/ 2147483647 h 40"/>
                <a:gd name="T70" fmla="*/ 2147483647 w 988"/>
                <a:gd name="T71" fmla="*/ 2147483647 h 40"/>
                <a:gd name="T72" fmla="*/ 2147483647 w 988"/>
                <a:gd name="T73" fmla="*/ 2147483647 h 40"/>
                <a:gd name="T74" fmla="*/ 2147483647 w 988"/>
                <a:gd name="T75" fmla="*/ 2147483647 h 40"/>
                <a:gd name="T76" fmla="*/ 2147483647 w 988"/>
                <a:gd name="T77" fmla="*/ 2147483647 h 40"/>
                <a:gd name="T78" fmla="*/ 2147483647 w 988"/>
                <a:gd name="T79" fmla="*/ 2147483647 h 40"/>
                <a:gd name="T80" fmla="*/ 2147483647 w 988"/>
                <a:gd name="T81" fmla="*/ 2147483647 h 40"/>
                <a:gd name="T82" fmla="*/ 2147483647 w 988"/>
                <a:gd name="T83" fmla="*/ 2147483647 h 40"/>
                <a:gd name="T84" fmla="*/ 2147483647 w 988"/>
                <a:gd name="T85" fmla="*/ 2147483647 h 40"/>
                <a:gd name="T86" fmla="*/ 2147483647 w 988"/>
                <a:gd name="T87" fmla="*/ 2147483647 h 40"/>
                <a:gd name="T88" fmla="*/ 2147483647 w 988"/>
                <a:gd name="T89" fmla="*/ 2147483647 h 40"/>
                <a:gd name="T90" fmla="*/ 2147483647 w 988"/>
                <a:gd name="T91" fmla="*/ 2147483647 h 40"/>
                <a:gd name="T92" fmla="*/ 2147483647 w 988"/>
                <a:gd name="T93" fmla="*/ 2147483647 h 40"/>
                <a:gd name="T94" fmla="*/ 2147483647 w 988"/>
                <a:gd name="T95" fmla="*/ 2147483647 h 40"/>
                <a:gd name="T96" fmla="*/ 2147483647 w 988"/>
                <a:gd name="T97" fmla="*/ 2147483647 h 40"/>
                <a:gd name="T98" fmla="*/ 2147483647 w 988"/>
                <a:gd name="T99" fmla="*/ 2147483647 h 40"/>
                <a:gd name="T100" fmla="*/ 2147483647 w 988"/>
                <a:gd name="T101" fmla="*/ 2147483647 h 40"/>
                <a:gd name="T102" fmla="*/ 2147483647 w 988"/>
                <a:gd name="T103" fmla="*/ 2147483647 h 40"/>
                <a:gd name="T104" fmla="*/ 2147483647 w 988"/>
                <a:gd name="T105" fmla="*/ 0 h 40"/>
                <a:gd name="T106" fmla="*/ 2147483647 w 988"/>
                <a:gd name="T107" fmla="*/ 0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8"/>
                <a:gd name="T163" fmla="*/ 0 h 40"/>
                <a:gd name="T164" fmla="*/ 988 w 988"/>
                <a:gd name="T165" fmla="*/ 40 h 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8" h="40">
                  <a:moveTo>
                    <a:pt x="107" y="0"/>
                  </a:moveTo>
                  <a:lnTo>
                    <a:pt x="88" y="0"/>
                  </a:lnTo>
                  <a:lnTo>
                    <a:pt x="85" y="2"/>
                  </a:lnTo>
                  <a:lnTo>
                    <a:pt x="70" y="2"/>
                  </a:lnTo>
                  <a:lnTo>
                    <a:pt x="68" y="4"/>
                  </a:lnTo>
                  <a:lnTo>
                    <a:pt x="54" y="4"/>
                  </a:lnTo>
                  <a:lnTo>
                    <a:pt x="50" y="8"/>
                  </a:lnTo>
                  <a:lnTo>
                    <a:pt x="46" y="8"/>
                  </a:lnTo>
                  <a:lnTo>
                    <a:pt x="42" y="10"/>
                  </a:lnTo>
                  <a:lnTo>
                    <a:pt x="36" y="10"/>
                  </a:lnTo>
                  <a:lnTo>
                    <a:pt x="34" y="14"/>
                  </a:lnTo>
                  <a:lnTo>
                    <a:pt x="28" y="14"/>
                  </a:lnTo>
                  <a:lnTo>
                    <a:pt x="25" y="16"/>
                  </a:lnTo>
                  <a:lnTo>
                    <a:pt x="22" y="16"/>
                  </a:lnTo>
                  <a:lnTo>
                    <a:pt x="20" y="18"/>
                  </a:lnTo>
                  <a:lnTo>
                    <a:pt x="14" y="18"/>
                  </a:lnTo>
                  <a:lnTo>
                    <a:pt x="14" y="22"/>
                  </a:lnTo>
                  <a:lnTo>
                    <a:pt x="8" y="22"/>
                  </a:lnTo>
                  <a:lnTo>
                    <a:pt x="8" y="24"/>
                  </a:lnTo>
                  <a:lnTo>
                    <a:pt x="5" y="24"/>
                  </a:lnTo>
                  <a:lnTo>
                    <a:pt x="5" y="28"/>
                  </a:lnTo>
                  <a:lnTo>
                    <a:pt x="2" y="28"/>
                  </a:lnTo>
                  <a:lnTo>
                    <a:pt x="2" y="30"/>
                  </a:lnTo>
                  <a:lnTo>
                    <a:pt x="0" y="30"/>
                  </a:lnTo>
                  <a:lnTo>
                    <a:pt x="0" y="36"/>
                  </a:lnTo>
                  <a:lnTo>
                    <a:pt x="5" y="36"/>
                  </a:lnTo>
                  <a:lnTo>
                    <a:pt x="5" y="39"/>
                  </a:lnTo>
                  <a:lnTo>
                    <a:pt x="899" y="39"/>
                  </a:lnTo>
                  <a:lnTo>
                    <a:pt x="901" y="36"/>
                  </a:lnTo>
                  <a:lnTo>
                    <a:pt x="916" y="36"/>
                  </a:lnTo>
                  <a:lnTo>
                    <a:pt x="919" y="33"/>
                  </a:lnTo>
                  <a:lnTo>
                    <a:pt x="933" y="33"/>
                  </a:lnTo>
                  <a:lnTo>
                    <a:pt x="936" y="30"/>
                  </a:lnTo>
                  <a:lnTo>
                    <a:pt x="942" y="30"/>
                  </a:lnTo>
                  <a:lnTo>
                    <a:pt x="944" y="28"/>
                  </a:lnTo>
                  <a:lnTo>
                    <a:pt x="950" y="28"/>
                  </a:lnTo>
                  <a:lnTo>
                    <a:pt x="953" y="24"/>
                  </a:lnTo>
                  <a:lnTo>
                    <a:pt x="958" y="24"/>
                  </a:lnTo>
                  <a:lnTo>
                    <a:pt x="962" y="22"/>
                  </a:lnTo>
                  <a:lnTo>
                    <a:pt x="964" y="22"/>
                  </a:lnTo>
                  <a:lnTo>
                    <a:pt x="968" y="18"/>
                  </a:lnTo>
                  <a:lnTo>
                    <a:pt x="972" y="18"/>
                  </a:lnTo>
                  <a:lnTo>
                    <a:pt x="972" y="16"/>
                  </a:lnTo>
                  <a:lnTo>
                    <a:pt x="978" y="16"/>
                  </a:lnTo>
                  <a:lnTo>
                    <a:pt x="978" y="14"/>
                  </a:lnTo>
                  <a:lnTo>
                    <a:pt x="982" y="14"/>
                  </a:lnTo>
                  <a:lnTo>
                    <a:pt x="982" y="10"/>
                  </a:lnTo>
                  <a:lnTo>
                    <a:pt x="984" y="10"/>
                  </a:lnTo>
                  <a:lnTo>
                    <a:pt x="984" y="8"/>
                  </a:lnTo>
                  <a:lnTo>
                    <a:pt x="987" y="8"/>
                  </a:lnTo>
                  <a:lnTo>
                    <a:pt x="987" y="2"/>
                  </a:lnTo>
                  <a:lnTo>
                    <a:pt x="982" y="2"/>
                  </a:lnTo>
                  <a:lnTo>
                    <a:pt x="982" y="0"/>
                  </a:lnTo>
                  <a:lnTo>
                    <a:pt x="107" y="0"/>
                  </a:lnTo>
                </a:path>
              </a:pathLst>
            </a:custGeom>
            <a:solidFill>
              <a:srgbClr val="FF0000"/>
            </a:solidFill>
            <a:ln w="12700" cap="rnd">
              <a:solidFill>
                <a:srgbClr val="000000"/>
              </a:solidFill>
              <a:round/>
              <a:headEnd/>
              <a:tailEnd/>
            </a:ln>
          </p:spPr>
          <p:txBody>
            <a:bodyPr/>
            <a:lstStyle/>
            <a:p>
              <a:endParaRPr lang="en-US"/>
            </a:p>
          </p:txBody>
        </p:sp>
        <p:sp>
          <p:nvSpPr>
            <p:cNvPr id="69693" name="Freeform 61"/>
            <p:cNvSpPr>
              <a:spLocks/>
            </p:cNvSpPr>
            <p:nvPr/>
          </p:nvSpPr>
          <p:spPr bwMode="auto">
            <a:xfrm>
              <a:off x="3009900" y="5532438"/>
              <a:ext cx="82550" cy="139700"/>
            </a:xfrm>
            <a:custGeom>
              <a:avLst/>
              <a:gdLst>
                <a:gd name="T0" fmla="*/ 2147483647 w 59"/>
                <a:gd name="T1" fmla="*/ 2147483647 h 88"/>
                <a:gd name="T2" fmla="*/ 2147483647 w 59"/>
                <a:gd name="T3" fmla="*/ 2147483647 h 88"/>
                <a:gd name="T4" fmla="*/ 2147483647 w 59"/>
                <a:gd name="T5" fmla="*/ 2147483647 h 88"/>
                <a:gd name="T6" fmla="*/ 2147483647 w 59"/>
                <a:gd name="T7" fmla="*/ 2147483647 h 88"/>
                <a:gd name="T8" fmla="*/ 2147483647 w 59"/>
                <a:gd name="T9" fmla="*/ 2147483647 h 88"/>
                <a:gd name="T10" fmla="*/ 2147483647 w 59"/>
                <a:gd name="T11" fmla="*/ 2147483647 h 88"/>
                <a:gd name="T12" fmla="*/ 2147483647 w 59"/>
                <a:gd name="T13" fmla="*/ 2147483647 h 88"/>
                <a:gd name="T14" fmla="*/ 2147483647 w 59"/>
                <a:gd name="T15" fmla="*/ 2147483647 h 88"/>
                <a:gd name="T16" fmla="*/ 2147483647 w 59"/>
                <a:gd name="T17" fmla="*/ 2147483647 h 88"/>
                <a:gd name="T18" fmla="*/ 2147483647 w 59"/>
                <a:gd name="T19" fmla="*/ 2147483647 h 88"/>
                <a:gd name="T20" fmla="*/ 2147483647 w 59"/>
                <a:gd name="T21" fmla="*/ 2147483647 h 88"/>
                <a:gd name="T22" fmla="*/ 2147483647 w 59"/>
                <a:gd name="T23" fmla="*/ 2147483647 h 88"/>
                <a:gd name="T24" fmla="*/ 2147483647 w 59"/>
                <a:gd name="T25" fmla="*/ 2147483647 h 88"/>
                <a:gd name="T26" fmla="*/ 2147483647 w 59"/>
                <a:gd name="T27" fmla="*/ 2147483647 h 88"/>
                <a:gd name="T28" fmla="*/ 2147483647 w 59"/>
                <a:gd name="T29" fmla="*/ 2147483647 h 88"/>
                <a:gd name="T30" fmla="*/ 2147483647 w 59"/>
                <a:gd name="T31" fmla="*/ 2147483647 h 88"/>
                <a:gd name="T32" fmla="*/ 2147483647 w 59"/>
                <a:gd name="T33" fmla="*/ 2147483647 h 88"/>
                <a:gd name="T34" fmla="*/ 2147483647 w 59"/>
                <a:gd name="T35" fmla="*/ 2147483647 h 88"/>
                <a:gd name="T36" fmla="*/ 2147483647 w 59"/>
                <a:gd name="T37" fmla="*/ 2147483647 h 88"/>
                <a:gd name="T38" fmla="*/ 2147483647 w 59"/>
                <a:gd name="T39" fmla="*/ 2147483647 h 88"/>
                <a:gd name="T40" fmla="*/ 2147483647 w 59"/>
                <a:gd name="T41" fmla="*/ 2147483647 h 88"/>
                <a:gd name="T42" fmla="*/ 2147483647 w 59"/>
                <a:gd name="T43" fmla="*/ 2147483647 h 88"/>
                <a:gd name="T44" fmla="*/ 2147483647 w 59"/>
                <a:gd name="T45" fmla="*/ 2147483647 h 88"/>
                <a:gd name="T46" fmla="*/ 2147483647 w 59"/>
                <a:gd name="T47" fmla="*/ 2147483647 h 88"/>
                <a:gd name="T48" fmla="*/ 2147483647 w 59"/>
                <a:gd name="T49" fmla="*/ 2147483647 h 88"/>
                <a:gd name="T50" fmla="*/ 2147483647 w 59"/>
                <a:gd name="T51" fmla="*/ 2147483647 h 88"/>
                <a:gd name="T52" fmla="*/ 2147483647 w 59"/>
                <a:gd name="T53" fmla="*/ 0 h 88"/>
                <a:gd name="T54" fmla="*/ 2147483647 w 59"/>
                <a:gd name="T55" fmla="*/ 2147483647 h 88"/>
                <a:gd name="T56" fmla="*/ 2147483647 w 59"/>
                <a:gd name="T57" fmla="*/ 2147483647 h 88"/>
                <a:gd name="T58" fmla="*/ 0 w 59"/>
                <a:gd name="T59" fmla="*/ 2147483647 h 88"/>
                <a:gd name="T60" fmla="*/ 2147483647 w 59"/>
                <a:gd name="T61" fmla="*/ 2147483647 h 88"/>
                <a:gd name="T62" fmla="*/ 2147483647 w 59"/>
                <a:gd name="T63" fmla="*/ 2147483647 h 88"/>
                <a:gd name="T64" fmla="*/ 2147483647 w 59"/>
                <a:gd name="T65" fmla="*/ 2147483647 h 88"/>
                <a:gd name="T66" fmla="*/ 2147483647 w 59"/>
                <a:gd name="T67" fmla="*/ 2147483647 h 88"/>
                <a:gd name="T68" fmla="*/ 2147483647 w 59"/>
                <a:gd name="T69" fmla="*/ 2147483647 h 88"/>
                <a:gd name="T70" fmla="*/ 2147483647 w 59"/>
                <a:gd name="T71" fmla="*/ 2147483647 h 88"/>
                <a:gd name="T72" fmla="*/ 2147483647 w 59"/>
                <a:gd name="T73" fmla="*/ 2147483647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88"/>
                <a:gd name="T113" fmla="*/ 59 w 59"/>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88">
                  <a:moveTo>
                    <a:pt x="12" y="51"/>
                  </a:moveTo>
                  <a:lnTo>
                    <a:pt x="14" y="51"/>
                  </a:lnTo>
                  <a:lnTo>
                    <a:pt x="14" y="54"/>
                  </a:lnTo>
                  <a:lnTo>
                    <a:pt x="14" y="58"/>
                  </a:lnTo>
                  <a:lnTo>
                    <a:pt x="18" y="58"/>
                  </a:lnTo>
                  <a:lnTo>
                    <a:pt x="18" y="60"/>
                  </a:lnTo>
                  <a:lnTo>
                    <a:pt x="20" y="60"/>
                  </a:lnTo>
                  <a:lnTo>
                    <a:pt x="20" y="64"/>
                  </a:lnTo>
                  <a:lnTo>
                    <a:pt x="20" y="66"/>
                  </a:lnTo>
                  <a:lnTo>
                    <a:pt x="26" y="68"/>
                  </a:lnTo>
                  <a:lnTo>
                    <a:pt x="26" y="72"/>
                  </a:lnTo>
                  <a:lnTo>
                    <a:pt x="29" y="74"/>
                  </a:lnTo>
                  <a:lnTo>
                    <a:pt x="35" y="80"/>
                  </a:lnTo>
                  <a:lnTo>
                    <a:pt x="38" y="80"/>
                  </a:lnTo>
                  <a:lnTo>
                    <a:pt x="41" y="80"/>
                  </a:lnTo>
                  <a:lnTo>
                    <a:pt x="41" y="83"/>
                  </a:lnTo>
                  <a:lnTo>
                    <a:pt x="43" y="83"/>
                  </a:lnTo>
                  <a:lnTo>
                    <a:pt x="43" y="87"/>
                  </a:lnTo>
                  <a:lnTo>
                    <a:pt x="53" y="87"/>
                  </a:lnTo>
                  <a:lnTo>
                    <a:pt x="53" y="83"/>
                  </a:lnTo>
                  <a:lnTo>
                    <a:pt x="55" y="83"/>
                  </a:lnTo>
                  <a:lnTo>
                    <a:pt x="55" y="80"/>
                  </a:lnTo>
                  <a:lnTo>
                    <a:pt x="58" y="80"/>
                  </a:lnTo>
                  <a:lnTo>
                    <a:pt x="58" y="78"/>
                  </a:lnTo>
                  <a:lnTo>
                    <a:pt x="58" y="64"/>
                  </a:lnTo>
                  <a:lnTo>
                    <a:pt x="58" y="60"/>
                  </a:lnTo>
                  <a:lnTo>
                    <a:pt x="55" y="60"/>
                  </a:lnTo>
                  <a:lnTo>
                    <a:pt x="55" y="58"/>
                  </a:lnTo>
                  <a:lnTo>
                    <a:pt x="55" y="54"/>
                  </a:lnTo>
                  <a:lnTo>
                    <a:pt x="55" y="51"/>
                  </a:lnTo>
                  <a:lnTo>
                    <a:pt x="53" y="51"/>
                  </a:lnTo>
                  <a:lnTo>
                    <a:pt x="53" y="49"/>
                  </a:lnTo>
                  <a:lnTo>
                    <a:pt x="53" y="45"/>
                  </a:lnTo>
                  <a:lnTo>
                    <a:pt x="49" y="43"/>
                  </a:lnTo>
                  <a:lnTo>
                    <a:pt x="49" y="39"/>
                  </a:lnTo>
                  <a:lnTo>
                    <a:pt x="49" y="37"/>
                  </a:lnTo>
                  <a:lnTo>
                    <a:pt x="47" y="37"/>
                  </a:lnTo>
                  <a:lnTo>
                    <a:pt x="47" y="35"/>
                  </a:lnTo>
                  <a:lnTo>
                    <a:pt x="43" y="31"/>
                  </a:lnTo>
                  <a:lnTo>
                    <a:pt x="43" y="29"/>
                  </a:lnTo>
                  <a:lnTo>
                    <a:pt x="41" y="29"/>
                  </a:lnTo>
                  <a:lnTo>
                    <a:pt x="41" y="25"/>
                  </a:lnTo>
                  <a:lnTo>
                    <a:pt x="41" y="22"/>
                  </a:lnTo>
                  <a:lnTo>
                    <a:pt x="38" y="22"/>
                  </a:lnTo>
                  <a:lnTo>
                    <a:pt x="38" y="20"/>
                  </a:lnTo>
                  <a:lnTo>
                    <a:pt x="32" y="16"/>
                  </a:lnTo>
                  <a:lnTo>
                    <a:pt x="32" y="14"/>
                  </a:lnTo>
                  <a:lnTo>
                    <a:pt x="29" y="10"/>
                  </a:lnTo>
                  <a:lnTo>
                    <a:pt x="24" y="6"/>
                  </a:lnTo>
                  <a:lnTo>
                    <a:pt x="20" y="6"/>
                  </a:lnTo>
                  <a:lnTo>
                    <a:pt x="20" y="2"/>
                  </a:lnTo>
                  <a:lnTo>
                    <a:pt x="18" y="2"/>
                  </a:lnTo>
                  <a:lnTo>
                    <a:pt x="14" y="2"/>
                  </a:lnTo>
                  <a:lnTo>
                    <a:pt x="14" y="0"/>
                  </a:lnTo>
                  <a:lnTo>
                    <a:pt x="6" y="0"/>
                  </a:lnTo>
                  <a:lnTo>
                    <a:pt x="6" y="2"/>
                  </a:lnTo>
                  <a:lnTo>
                    <a:pt x="3" y="2"/>
                  </a:lnTo>
                  <a:lnTo>
                    <a:pt x="3" y="6"/>
                  </a:lnTo>
                  <a:lnTo>
                    <a:pt x="0" y="6"/>
                  </a:lnTo>
                  <a:lnTo>
                    <a:pt x="0" y="22"/>
                  </a:lnTo>
                  <a:lnTo>
                    <a:pt x="0" y="25"/>
                  </a:lnTo>
                  <a:lnTo>
                    <a:pt x="3" y="25"/>
                  </a:lnTo>
                  <a:lnTo>
                    <a:pt x="3" y="29"/>
                  </a:lnTo>
                  <a:lnTo>
                    <a:pt x="3" y="31"/>
                  </a:lnTo>
                  <a:lnTo>
                    <a:pt x="3" y="35"/>
                  </a:lnTo>
                  <a:lnTo>
                    <a:pt x="6" y="35"/>
                  </a:lnTo>
                  <a:lnTo>
                    <a:pt x="6" y="37"/>
                  </a:lnTo>
                  <a:lnTo>
                    <a:pt x="6" y="39"/>
                  </a:lnTo>
                  <a:lnTo>
                    <a:pt x="9" y="43"/>
                  </a:lnTo>
                  <a:lnTo>
                    <a:pt x="9" y="45"/>
                  </a:lnTo>
                  <a:lnTo>
                    <a:pt x="9" y="49"/>
                  </a:lnTo>
                  <a:lnTo>
                    <a:pt x="12" y="49"/>
                  </a:lnTo>
                  <a:lnTo>
                    <a:pt x="12" y="51"/>
                  </a:lnTo>
                </a:path>
              </a:pathLst>
            </a:custGeom>
            <a:solidFill>
              <a:srgbClr val="00BF00"/>
            </a:solidFill>
            <a:ln w="12700" cap="rnd">
              <a:solidFill>
                <a:srgbClr val="336600"/>
              </a:solidFill>
              <a:round/>
              <a:headEnd/>
              <a:tailEnd/>
            </a:ln>
          </p:spPr>
          <p:txBody>
            <a:bodyPr/>
            <a:lstStyle/>
            <a:p>
              <a:endParaRPr lang="en-US"/>
            </a:p>
          </p:txBody>
        </p:sp>
        <p:sp>
          <p:nvSpPr>
            <p:cNvPr id="69694" name="Freeform 62"/>
            <p:cNvSpPr>
              <a:spLocks/>
            </p:cNvSpPr>
            <p:nvPr/>
          </p:nvSpPr>
          <p:spPr bwMode="auto">
            <a:xfrm>
              <a:off x="3314700" y="5732463"/>
              <a:ext cx="84138" cy="141287"/>
            </a:xfrm>
            <a:custGeom>
              <a:avLst/>
              <a:gdLst>
                <a:gd name="T0" fmla="*/ 2147483647 w 60"/>
                <a:gd name="T1" fmla="*/ 2147483647 h 89"/>
                <a:gd name="T2" fmla="*/ 2147483647 w 60"/>
                <a:gd name="T3" fmla="*/ 2147483647 h 89"/>
                <a:gd name="T4" fmla="*/ 2147483647 w 60"/>
                <a:gd name="T5" fmla="*/ 2147483647 h 89"/>
                <a:gd name="T6" fmla="*/ 2147483647 w 60"/>
                <a:gd name="T7" fmla="*/ 2147483647 h 89"/>
                <a:gd name="T8" fmla="*/ 2147483647 w 60"/>
                <a:gd name="T9" fmla="*/ 2147483647 h 89"/>
                <a:gd name="T10" fmla="*/ 2147483647 w 60"/>
                <a:gd name="T11" fmla="*/ 2147483647 h 89"/>
                <a:gd name="T12" fmla="*/ 2147483647 w 60"/>
                <a:gd name="T13" fmla="*/ 2147483647 h 89"/>
                <a:gd name="T14" fmla="*/ 0 w 60"/>
                <a:gd name="T15" fmla="*/ 2147483647 h 89"/>
                <a:gd name="T16" fmla="*/ 2147483647 w 60"/>
                <a:gd name="T17" fmla="*/ 2147483647 h 89"/>
                <a:gd name="T18" fmla="*/ 2147483647 w 60"/>
                <a:gd name="T19" fmla="*/ 2147483647 h 89"/>
                <a:gd name="T20" fmla="*/ 2147483647 w 60"/>
                <a:gd name="T21" fmla="*/ 2147483647 h 89"/>
                <a:gd name="T22" fmla="*/ 2147483647 w 60"/>
                <a:gd name="T23" fmla="*/ 2147483647 h 89"/>
                <a:gd name="T24" fmla="*/ 2147483647 w 60"/>
                <a:gd name="T25" fmla="*/ 2147483647 h 89"/>
                <a:gd name="T26" fmla="*/ 2147483647 w 60"/>
                <a:gd name="T27" fmla="*/ 2147483647 h 89"/>
                <a:gd name="T28" fmla="*/ 2147483647 w 60"/>
                <a:gd name="T29" fmla="*/ 2147483647 h 89"/>
                <a:gd name="T30" fmla="*/ 2147483647 w 60"/>
                <a:gd name="T31" fmla="*/ 2147483647 h 89"/>
                <a:gd name="T32" fmla="*/ 2147483647 w 60"/>
                <a:gd name="T33" fmla="*/ 2147483647 h 89"/>
                <a:gd name="T34" fmla="*/ 2147483647 w 60"/>
                <a:gd name="T35" fmla="*/ 2147483647 h 89"/>
                <a:gd name="T36" fmla="*/ 2147483647 w 60"/>
                <a:gd name="T37" fmla="*/ 2147483647 h 89"/>
                <a:gd name="T38" fmla="*/ 2147483647 w 60"/>
                <a:gd name="T39" fmla="*/ 2147483647 h 89"/>
                <a:gd name="T40" fmla="*/ 2147483647 w 60"/>
                <a:gd name="T41" fmla="*/ 2147483647 h 89"/>
                <a:gd name="T42" fmla="*/ 2147483647 w 60"/>
                <a:gd name="T43" fmla="*/ 2147483647 h 89"/>
                <a:gd name="T44" fmla="*/ 2147483647 w 60"/>
                <a:gd name="T45" fmla="*/ 2147483647 h 89"/>
                <a:gd name="T46" fmla="*/ 2147483647 w 60"/>
                <a:gd name="T47" fmla="*/ 2147483647 h 89"/>
                <a:gd name="T48" fmla="*/ 2147483647 w 60"/>
                <a:gd name="T49" fmla="*/ 2147483647 h 89"/>
                <a:gd name="T50" fmla="*/ 2147483647 w 60"/>
                <a:gd name="T51" fmla="*/ 2147483647 h 89"/>
                <a:gd name="T52" fmla="*/ 2147483647 w 60"/>
                <a:gd name="T53" fmla="*/ 2147483647 h 89"/>
                <a:gd name="T54" fmla="*/ 2147483647 w 60"/>
                <a:gd name="T55" fmla="*/ 2147483647 h 89"/>
                <a:gd name="T56" fmla="*/ 2147483647 w 60"/>
                <a:gd name="T57" fmla="*/ 2147483647 h 89"/>
                <a:gd name="T58" fmla="*/ 2147483647 w 60"/>
                <a:gd name="T59" fmla="*/ 2147483647 h 89"/>
                <a:gd name="T60" fmla="*/ 2147483647 w 60"/>
                <a:gd name="T61" fmla="*/ 2147483647 h 89"/>
                <a:gd name="T62" fmla="*/ 2147483647 w 60"/>
                <a:gd name="T63" fmla="*/ 0 h 89"/>
                <a:gd name="T64" fmla="*/ 2147483647 w 60"/>
                <a:gd name="T65" fmla="*/ 0 h 89"/>
                <a:gd name="T66" fmla="*/ 2147483647 w 60"/>
                <a:gd name="T67" fmla="*/ 2147483647 h 89"/>
                <a:gd name="T68" fmla="*/ 2147483647 w 60"/>
                <a:gd name="T69" fmla="*/ 2147483647 h 89"/>
                <a:gd name="T70" fmla="*/ 2147483647 w 60"/>
                <a:gd name="T71" fmla="*/ 2147483647 h 89"/>
                <a:gd name="T72" fmla="*/ 2147483647 w 60"/>
                <a:gd name="T73" fmla="*/ 2147483647 h 89"/>
                <a:gd name="T74" fmla="*/ 2147483647 w 60"/>
                <a:gd name="T75" fmla="*/ 2147483647 h 89"/>
                <a:gd name="T76" fmla="*/ 2147483647 w 60"/>
                <a:gd name="T77" fmla="*/ 2147483647 h 89"/>
                <a:gd name="T78" fmla="*/ 2147483647 w 60"/>
                <a:gd name="T79" fmla="*/ 2147483647 h 89"/>
                <a:gd name="T80" fmla="*/ 2147483647 w 60"/>
                <a:gd name="T81" fmla="*/ 2147483647 h 89"/>
                <a:gd name="T82" fmla="*/ 2147483647 w 60"/>
                <a:gd name="T83" fmla="*/ 2147483647 h 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89"/>
                <a:gd name="T128" fmla="*/ 60 w 60"/>
                <a:gd name="T129" fmla="*/ 89 h 8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89">
                  <a:moveTo>
                    <a:pt x="13" y="34"/>
                  </a:moveTo>
                  <a:lnTo>
                    <a:pt x="11" y="34"/>
                  </a:lnTo>
                  <a:lnTo>
                    <a:pt x="11" y="38"/>
                  </a:lnTo>
                  <a:lnTo>
                    <a:pt x="11" y="40"/>
                  </a:lnTo>
                  <a:lnTo>
                    <a:pt x="8" y="40"/>
                  </a:lnTo>
                  <a:lnTo>
                    <a:pt x="8" y="43"/>
                  </a:lnTo>
                  <a:lnTo>
                    <a:pt x="8" y="47"/>
                  </a:lnTo>
                  <a:lnTo>
                    <a:pt x="5" y="47"/>
                  </a:lnTo>
                  <a:lnTo>
                    <a:pt x="5" y="49"/>
                  </a:lnTo>
                  <a:lnTo>
                    <a:pt x="5" y="53"/>
                  </a:lnTo>
                  <a:lnTo>
                    <a:pt x="5" y="55"/>
                  </a:lnTo>
                  <a:lnTo>
                    <a:pt x="2" y="55"/>
                  </a:lnTo>
                  <a:lnTo>
                    <a:pt x="2" y="59"/>
                  </a:lnTo>
                  <a:lnTo>
                    <a:pt x="2" y="61"/>
                  </a:lnTo>
                  <a:lnTo>
                    <a:pt x="2" y="63"/>
                  </a:lnTo>
                  <a:lnTo>
                    <a:pt x="0" y="67"/>
                  </a:lnTo>
                  <a:lnTo>
                    <a:pt x="0" y="81"/>
                  </a:lnTo>
                  <a:lnTo>
                    <a:pt x="2" y="81"/>
                  </a:lnTo>
                  <a:lnTo>
                    <a:pt x="2" y="84"/>
                  </a:lnTo>
                  <a:lnTo>
                    <a:pt x="5" y="84"/>
                  </a:lnTo>
                  <a:lnTo>
                    <a:pt x="5" y="88"/>
                  </a:lnTo>
                  <a:lnTo>
                    <a:pt x="8" y="88"/>
                  </a:lnTo>
                  <a:lnTo>
                    <a:pt x="13" y="88"/>
                  </a:lnTo>
                  <a:lnTo>
                    <a:pt x="16" y="88"/>
                  </a:lnTo>
                  <a:lnTo>
                    <a:pt x="19" y="88"/>
                  </a:lnTo>
                  <a:lnTo>
                    <a:pt x="19" y="84"/>
                  </a:lnTo>
                  <a:lnTo>
                    <a:pt x="21" y="84"/>
                  </a:lnTo>
                  <a:lnTo>
                    <a:pt x="21" y="81"/>
                  </a:lnTo>
                  <a:lnTo>
                    <a:pt x="25" y="81"/>
                  </a:lnTo>
                  <a:lnTo>
                    <a:pt x="27" y="81"/>
                  </a:lnTo>
                  <a:lnTo>
                    <a:pt x="31" y="78"/>
                  </a:lnTo>
                  <a:lnTo>
                    <a:pt x="31" y="75"/>
                  </a:lnTo>
                  <a:lnTo>
                    <a:pt x="33" y="75"/>
                  </a:lnTo>
                  <a:lnTo>
                    <a:pt x="33" y="73"/>
                  </a:lnTo>
                  <a:lnTo>
                    <a:pt x="35" y="73"/>
                  </a:lnTo>
                  <a:lnTo>
                    <a:pt x="35" y="69"/>
                  </a:lnTo>
                  <a:lnTo>
                    <a:pt x="39" y="69"/>
                  </a:lnTo>
                  <a:lnTo>
                    <a:pt x="39" y="67"/>
                  </a:lnTo>
                  <a:lnTo>
                    <a:pt x="41" y="63"/>
                  </a:lnTo>
                  <a:lnTo>
                    <a:pt x="41" y="61"/>
                  </a:lnTo>
                  <a:lnTo>
                    <a:pt x="45" y="59"/>
                  </a:lnTo>
                  <a:lnTo>
                    <a:pt x="47" y="59"/>
                  </a:lnTo>
                  <a:lnTo>
                    <a:pt x="47" y="55"/>
                  </a:lnTo>
                  <a:lnTo>
                    <a:pt x="47" y="53"/>
                  </a:lnTo>
                  <a:lnTo>
                    <a:pt x="49" y="49"/>
                  </a:lnTo>
                  <a:lnTo>
                    <a:pt x="49" y="47"/>
                  </a:lnTo>
                  <a:lnTo>
                    <a:pt x="49" y="43"/>
                  </a:lnTo>
                  <a:lnTo>
                    <a:pt x="53" y="43"/>
                  </a:lnTo>
                  <a:lnTo>
                    <a:pt x="53" y="40"/>
                  </a:lnTo>
                  <a:lnTo>
                    <a:pt x="53" y="38"/>
                  </a:lnTo>
                  <a:lnTo>
                    <a:pt x="55" y="38"/>
                  </a:lnTo>
                  <a:lnTo>
                    <a:pt x="55" y="34"/>
                  </a:lnTo>
                  <a:lnTo>
                    <a:pt x="55" y="32"/>
                  </a:lnTo>
                  <a:lnTo>
                    <a:pt x="55" y="28"/>
                  </a:lnTo>
                  <a:lnTo>
                    <a:pt x="59" y="28"/>
                  </a:lnTo>
                  <a:lnTo>
                    <a:pt x="59" y="26"/>
                  </a:lnTo>
                  <a:lnTo>
                    <a:pt x="59" y="24"/>
                  </a:lnTo>
                  <a:lnTo>
                    <a:pt x="59" y="20"/>
                  </a:lnTo>
                  <a:lnTo>
                    <a:pt x="59" y="9"/>
                  </a:lnTo>
                  <a:lnTo>
                    <a:pt x="59" y="6"/>
                  </a:lnTo>
                  <a:lnTo>
                    <a:pt x="59" y="3"/>
                  </a:lnTo>
                  <a:lnTo>
                    <a:pt x="55" y="3"/>
                  </a:lnTo>
                  <a:lnTo>
                    <a:pt x="55" y="0"/>
                  </a:lnTo>
                  <a:lnTo>
                    <a:pt x="53" y="0"/>
                  </a:lnTo>
                  <a:lnTo>
                    <a:pt x="47" y="0"/>
                  </a:lnTo>
                  <a:lnTo>
                    <a:pt x="45" y="0"/>
                  </a:lnTo>
                  <a:lnTo>
                    <a:pt x="41" y="0"/>
                  </a:lnTo>
                  <a:lnTo>
                    <a:pt x="41" y="3"/>
                  </a:lnTo>
                  <a:lnTo>
                    <a:pt x="39" y="3"/>
                  </a:lnTo>
                  <a:lnTo>
                    <a:pt x="35" y="3"/>
                  </a:lnTo>
                  <a:lnTo>
                    <a:pt x="35" y="6"/>
                  </a:lnTo>
                  <a:lnTo>
                    <a:pt x="33" y="6"/>
                  </a:lnTo>
                  <a:lnTo>
                    <a:pt x="33" y="9"/>
                  </a:lnTo>
                  <a:lnTo>
                    <a:pt x="31" y="12"/>
                  </a:lnTo>
                  <a:lnTo>
                    <a:pt x="27" y="12"/>
                  </a:lnTo>
                  <a:lnTo>
                    <a:pt x="27" y="14"/>
                  </a:lnTo>
                  <a:lnTo>
                    <a:pt x="25" y="14"/>
                  </a:lnTo>
                  <a:lnTo>
                    <a:pt x="21" y="18"/>
                  </a:lnTo>
                  <a:lnTo>
                    <a:pt x="21" y="20"/>
                  </a:lnTo>
                  <a:lnTo>
                    <a:pt x="19" y="24"/>
                  </a:lnTo>
                  <a:lnTo>
                    <a:pt x="16" y="26"/>
                  </a:lnTo>
                  <a:lnTo>
                    <a:pt x="16" y="28"/>
                  </a:lnTo>
                  <a:lnTo>
                    <a:pt x="13" y="28"/>
                  </a:lnTo>
                  <a:lnTo>
                    <a:pt x="13" y="32"/>
                  </a:lnTo>
                  <a:lnTo>
                    <a:pt x="13" y="34"/>
                  </a:lnTo>
                </a:path>
              </a:pathLst>
            </a:custGeom>
            <a:solidFill>
              <a:srgbClr val="00BF00"/>
            </a:solidFill>
            <a:ln w="12700" cap="rnd">
              <a:solidFill>
                <a:srgbClr val="336600"/>
              </a:solidFill>
              <a:round/>
              <a:headEnd/>
              <a:tailEnd/>
            </a:ln>
          </p:spPr>
          <p:txBody>
            <a:bodyPr/>
            <a:lstStyle/>
            <a:p>
              <a:endParaRPr lang="en-US"/>
            </a:p>
          </p:txBody>
        </p:sp>
        <p:sp>
          <p:nvSpPr>
            <p:cNvPr id="69695" name="Freeform 63"/>
            <p:cNvSpPr>
              <a:spLocks/>
            </p:cNvSpPr>
            <p:nvPr/>
          </p:nvSpPr>
          <p:spPr bwMode="auto">
            <a:xfrm>
              <a:off x="3484563" y="5743575"/>
              <a:ext cx="147637" cy="176213"/>
            </a:xfrm>
            <a:custGeom>
              <a:avLst/>
              <a:gdLst>
                <a:gd name="T0" fmla="*/ 2147483647 w 105"/>
                <a:gd name="T1" fmla="*/ 2147483647 h 111"/>
                <a:gd name="T2" fmla="*/ 2147483647 w 105"/>
                <a:gd name="T3" fmla="*/ 2147483647 h 111"/>
                <a:gd name="T4" fmla="*/ 2147483647 w 105"/>
                <a:gd name="T5" fmla="*/ 2147483647 h 111"/>
                <a:gd name="T6" fmla="*/ 2147483647 w 105"/>
                <a:gd name="T7" fmla="*/ 2147483647 h 111"/>
                <a:gd name="T8" fmla="*/ 2147483647 w 105"/>
                <a:gd name="T9" fmla="*/ 2147483647 h 111"/>
                <a:gd name="T10" fmla="*/ 2147483647 w 105"/>
                <a:gd name="T11" fmla="*/ 2147483647 h 111"/>
                <a:gd name="T12" fmla="*/ 2147483647 w 105"/>
                <a:gd name="T13" fmla="*/ 2147483647 h 111"/>
                <a:gd name="T14" fmla="*/ 2147483647 w 105"/>
                <a:gd name="T15" fmla="*/ 2147483647 h 111"/>
                <a:gd name="T16" fmla="*/ 2147483647 w 105"/>
                <a:gd name="T17" fmla="*/ 2147483647 h 111"/>
                <a:gd name="T18" fmla="*/ 2147483647 w 105"/>
                <a:gd name="T19" fmla="*/ 2147483647 h 111"/>
                <a:gd name="T20" fmla="*/ 2147483647 w 105"/>
                <a:gd name="T21" fmla="*/ 0 h 111"/>
                <a:gd name="T22" fmla="*/ 2147483647 w 105"/>
                <a:gd name="T23" fmla="*/ 0 h 111"/>
                <a:gd name="T24" fmla="*/ 2147483647 w 105"/>
                <a:gd name="T25" fmla="*/ 2147483647 h 111"/>
                <a:gd name="T26" fmla="*/ 0 w 105"/>
                <a:gd name="T27" fmla="*/ 2147483647 h 111"/>
                <a:gd name="T28" fmla="*/ 0 w 105"/>
                <a:gd name="T29" fmla="*/ 2147483647 h 111"/>
                <a:gd name="T30" fmla="*/ 2147483647 w 105"/>
                <a:gd name="T31" fmla="*/ 2147483647 h 111"/>
                <a:gd name="T32" fmla="*/ 2147483647 w 105"/>
                <a:gd name="T33" fmla="*/ 2147483647 h 111"/>
                <a:gd name="T34" fmla="*/ 2147483647 w 105"/>
                <a:gd name="T35" fmla="*/ 2147483647 h 111"/>
                <a:gd name="T36" fmla="*/ 2147483647 w 105"/>
                <a:gd name="T37" fmla="*/ 2147483647 h 111"/>
                <a:gd name="T38" fmla="*/ 2147483647 w 105"/>
                <a:gd name="T39" fmla="*/ 2147483647 h 111"/>
                <a:gd name="T40" fmla="*/ 2147483647 w 105"/>
                <a:gd name="T41" fmla="*/ 2147483647 h 111"/>
                <a:gd name="T42" fmla="*/ 2147483647 w 105"/>
                <a:gd name="T43" fmla="*/ 2147483647 h 111"/>
                <a:gd name="T44" fmla="*/ 2147483647 w 105"/>
                <a:gd name="T45" fmla="*/ 2147483647 h 111"/>
                <a:gd name="T46" fmla="*/ 2147483647 w 105"/>
                <a:gd name="T47" fmla="*/ 2147483647 h 111"/>
                <a:gd name="T48" fmla="*/ 2147483647 w 105"/>
                <a:gd name="T49" fmla="*/ 2147483647 h 111"/>
                <a:gd name="T50" fmla="*/ 2147483647 w 105"/>
                <a:gd name="T51" fmla="*/ 2147483647 h 111"/>
                <a:gd name="T52" fmla="*/ 2147483647 w 105"/>
                <a:gd name="T53" fmla="*/ 2147483647 h 111"/>
                <a:gd name="T54" fmla="*/ 2147483647 w 105"/>
                <a:gd name="T55" fmla="*/ 2147483647 h 111"/>
                <a:gd name="T56" fmla="*/ 2147483647 w 105"/>
                <a:gd name="T57" fmla="*/ 2147483647 h 111"/>
                <a:gd name="T58" fmla="*/ 2147483647 w 105"/>
                <a:gd name="T59" fmla="*/ 2147483647 h 111"/>
                <a:gd name="T60" fmla="*/ 2147483647 w 105"/>
                <a:gd name="T61" fmla="*/ 2147483647 h 111"/>
                <a:gd name="T62" fmla="*/ 2147483647 w 105"/>
                <a:gd name="T63" fmla="*/ 2147483647 h 111"/>
                <a:gd name="T64" fmla="*/ 2147483647 w 105"/>
                <a:gd name="T65" fmla="*/ 2147483647 h 111"/>
                <a:gd name="T66" fmla="*/ 2147483647 w 105"/>
                <a:gd name="T67" fmla="*/ 2147483647 h 111"/>
                <a:gd name="T68" fmla="*/ 2147483647 w 105"/>
                <a:gd name="T69" fmla="*/ 2147483647 h 111"/>
                <a:gd name="T70" fmla="*/ 2147483647 w 105"/>
                <a:gd name="T71" fmla="*/ 2147483647 h 111"/>
                <a:gd name="T72" fmla="*/ 2147483647 w 105"/>
                <a:gd name="T73" fmla="*/ 2147483647 h 111"/>
                <a:gd name="T74" fmla="*/ 2147483647 w 105"/>
                <a:gd name="T75" fmla="*/ 2147483647 h 111"/>
                <a:gd name="T76" fmla="*/ 2147483647 w 105"/>
                <a:gd name="T77" fmla="*/ 2147483647 h 111"/>
                <a:gd name="T78" fmla="*/ 2147483647 w 105"/>
                <a:gd name="T79" fmla="*/ 2147483647 h 111"/>
                <a:gd name="T80" fmla="*/ 2147483647 w 105"/>
                <a:gd name="T81" fmla="*/ 2147483647 h 111"/>
                <a:gd name="T82" fmla="*/ 2147483647 w 105"/>
                <a:gd name="T83" fmla="*/ 2147483647 h 111"/>
                <a:gd name="T84" fmla="*/ 2147483647 w 105"/>
                <a:gd name="T85" fmla="*/ 2147483647 h 111"/>
                <a:gd name="T86" fmla="*/ 2147483647 w 105"/>
                <a:gd name="T87" fmla="*/ 2147483647 h 111"/>
                <a:gd name="T88" fmla="*/ 2147483647 w 105"/>
                <a:gd name="T89" fmla="*/ 2147483647 h 111"/>
                <a:gd name="T90" fmla="*/ 2147483647 w 105"/>
                <a:gd name="T91" fmla="*/ 2147483647 h 111"/>
                <a:gd name="T92" fmla="*/ 2147483647 w 105"/>
                <a:gd name="T93" fmla="*/ 2147483647 h 111"/>
                <a:gd name="T94" fmla="*/ 2147483647 w 105"/>
                <a:gd name="T95" fmla="*/ 2147483647 h 111"/>
                <a:gd name="T96" fmla="*/ 2147483647 w 105"/>
                <a:gd name="T97" fmla="*/ 2147483647 h 111"/>
                <a:gd name="T98" fmla="*/ 2147483647 w 105"/>
                <a:gd name="T99" fmla="*/ 2147483647 h 1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5"/>
                <a:gd name="T151" fmla="*/ 0 h 111"/>
                <a:gd name="T152" fmla="*/ 105 w 105"/>
                <a:gd name="T153" fmla="*/ 111 h 1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5" h="111">
                  <a:moveTo>
                    <a:pt x="71" y="34"/>
                  </a:moveTo>
                  <a:lnTo>
                    <a:pt x="61" y="28"/>
                  </a:lnTo>
                  <a:lnTo>
                    <a:pt x="56" y="22"/>
                  </a:lnTo>
                  <a:lnTo>
                    <a:pt x="53" y="20"/>
                  </a:lnTo>
                  <a:lnTo>
                    <a:pt x="51" y="20"/>
                  </a:lnTo>
                  <a:lnTo>
                    <a:pt x="51" y="17"/>
                  </a:lnTo>
                  <a:lnTo>
                    <a:pt x="47" y="14"/>
                  </a:lnTo>
                  <a:lnTo>
                    <a:pt x="45" y="14"/>
                  </a:lnTo>
                  <a:lnTo>
                    <a:pt x="42" y="14"/>
                  </a:lnTo>
                  <a:lnTo>
                    <a:pt x="42" y="11"/>
                  </a:lnTo>
                  <a:lnTo>
                    <a:pt x="39" y="11"/>
                  </a:lnTo>
                  <a:lnTo>
                    <a:pt x="39" y="8"/>
                  </a:lnTo>
                  <a:lnTo>
                    <a:pt x="37" y="8"/>
                  </a:lnTo>
                  <a:lnTo>
                    <a:pt x="33" y="8"/>
                  </a:lnTo>
                  <a:lnTo>
                    <a:pt x="33" y="5"/>
                  </a:lnTo>
                  <a:lnTo>
                    <a:pt x="31" y="5"/>
                  </a:lnTo>
                  <a:lnTo>
                    <a:pt x="28" y="5"/>
                  </a:lnTo>
                  <a:lnTo>
                    <a:pt x="25" y="3"/>
                  </a:lnTo>
                  <a:lnTo>
                    <a:pt x="23" y="3"/>
                  </a:lnTo>
                  <a:lnTo>
                    <a:pt x="19" y="3"/>
                  </a:lnTo>
                  <a:lnTo>
                    <a:pt x="19" y="0"/>
                  </a:lnTo>
                  <a:lnTo>
                    <a:pt x="17" y="0"/>
                  </a:lnTo>
                  <a:lnTo>
                    <a:pt x="9" y="0"/>
                  </a:lnTo>
                  <a:lnTo>
                    <a:pt x="5" y="0"/>
                  </a:lnTo>
                  <a:lnTo>
                    <a:pt x="5" y="3"/>
                  </a:lnTo>
                  <a:lnTo>
                    <a:pt x="3" y="3"/>
                  </a:lnTo>
                  <a:lnTo>
                    <a:pt x="3" y="5"/>
                  </a:lnTo>
                  <a:lnTo>
                    <a:pt x="0" y="5"/>
                  </a:lnTo>
                  <a:lnTo>
                    <a:pt x="0" y="8"/>
                  </a:lnTo>
                  <a:lnTo>
                    <a:pt x="0" y="17"/>
                  </a:lnTo>
                  <a:lnTo>
                    <a:pt x="0" y="20"/>
                  </a:lnTo>
                  <a:lnTo>
                    <a:pt x="3" y="20"/>
                  </a:lnTo>
                  <a:lnTo>
                    <a:pt x="3" y="22"/>
                  </a:lnTo>
                  <a:lnTo>
                    <a:pt x="3" y="26"/>
                  </a:lnTo>
                  <a:lnTo>
                    <a:pt x="3" y="28"/>
                  </a:lnTo>
                  <a:lnTo>
                    <a:pt x="3" y="32"/>
                  </a:lnTo>
                  <a:lnTo>
                    <a:pt x="5" y="32"/>
                  </a:lnTo>
                  <a:lnTo>
                    <a:pt x="5" y="34"/>
                  </a:lnTo>
                  <a:lnTo>
                    <a:pt x="9" y="34"/>
                  </a:lnTo>
                  <a:lnTo>
                    <a:pt x="9" y="37"/>
                  </a:lnTo>
                  <a:lnTo>
                    <a:pt x="9" y="40"/>
                  </a:lnTo>
                  <a:lnTo>
                    <a:pt x="11" y="43"/>
                  </a:lnTo>
                  <a:lnTo>
                    <a:pt x="14" y="46"/>
                  </a:lnTo>
                  <a:lnTo>
                    <a:pt x="14" y="49"/>
                  </a:lnTo>
                  <a:lnTo>
                    <a:pt x="17" y="52"/>
                  </a:lnTo>
                  <a:lnTo>
                    <a:pt x="19" y="52"/>
                  </a:lnTo>
                  <a:lnTo>
                    <a:pt x="19" y="55"/>
                  </a:lnTo>
                  <a:lnTo>
                    <a:pt x="23" y="57"/>
                  </a:lnTo>
                  <a:lnTo>
                    <a:pt x="28" y="63"/>
                  </a:lnTo>
                  <a:lnTo>
                    <a:pt x="28" y="66"/>
                  </a:lnTo>
                  <a:lnTo>
                    <a:pt x="33" y="71"/>
                  </a:lnTo>
                  <a:lnTo>
                    <a:pt x="42" y="81"/>
                  </a:lnTo>
                  <a:lnTo>
                    <a:pt x="47" y="86"/>
                  </a:lnTo>
                  <a:lnTo>
                    <a:pt x="51" y="89"/>
                  </a:lnTo>
                  <a:lnTo>
                    <a:pt x="53" y="89"/>
                  </a:lnTo>
                  <a:lnTo>
                    <a:pt x="56" y="89"/>
                  </a:lnTo>
                  <a:lnTo>
                    <a:pt x="59" y="92"/>
                  </a:lnTo>
                  <a:lnTo>
                    <a:pt x="59" y="95"/>
                  </a:lnTo>
                  <a:lnTo>
                    <a:pt x="61" y="95"/>
                  </a:lnTo>
                  <a:lnTo>
                    <a:pt x="61" y="98"/>
                  </a:lnTo>
                  <a:lnTo>
                    <a:pt x="65" y="98"/>
                  </a:lnTo>
                  <a:lnTo>
                    <a:pt x="67" y="98"/>
                  </a:lnTo>
                  <a:lnTo>
                    <a:pt x="71" y="100"/>
                  </a:lnTo>
                  <a:lnTo>
                    <a:pt x="73" y="100"/>
                  </a:lnTo>
                  <a:lnTo>
                    <a:pt x="73" y="104"/>
                  </a:lnTo>
                  <a:lnTo>
                    <a:pt x="75" y="104"/>
                  </a:lnTo>
                  <a:lnTo>
                    <a:pt x="79" y="104"/>
                  </a:lnTo>
                  <a:lnTo>
                    <a:pt x="79" y="106"/>
                  </a:lnTo>
                  <a:lnTo>
                    <a:pt x="81" y="106"/>
                  </a:lnTo>
                  <a:lnTo>
                    <a:pt x="85" y="106"/>
                  </a:lnTo>
                  <a:lnTo>
                    <a:pt x="87" y="106"/>
                  </a:lnTo>
                  <a:lnTo>
                    <a:pt x="89" y="110"/>
                  </a:lnTo>
                  <a:lnTo>
                    <a:pt x="95" y="110"/>
                  </a:lnTo>
                  <a:lnTo>
                    <a:pt x="95" y="106"/>
                  </a:lnTo>
                  <a:lnTo>
                    <a:pt x="99" y="106"/>
                  </a:lnTo>
                  <a:lnTo>
                    <a:pt x="101" y="106"/>
                  </a:lnTo>
                  <a:lnTo>
                    <a:pt x="101" y="104"/>
                  </a:lnTo>
                  <a:lnTo>
                    <a:pt x="104" y="104"/>
                  </a:lnTo>
                  <a:lnTo>
                    <a:pt x="104" y="100"/>
                  </a:lnTo>
                  <a:lnTo>
                    <a:pt x="104" y="98"/>
                  </a:lnTo>
                  <a:lnTo>
                    <a:pt x="104" y="92"/>
                  </a:lnTo>
                  <a:lnTo>
                    <a:pt x="104" y="89"/>
                  </a:lnTo>
                  <a:lnTo>
                    <a:pt x="104" y="86"/>
                  </a:lnTo>
                  <a:lnTo>
                    <a:pt x="104" y="83"/>
                  </a:lnTo>
                  <a:lnTo>
                    <a:pt x="101" y="83"/>
                  </a:lnTo>
                  <a:lnTo>
                    <a:pt x="101" y="81"/>
                  </a:lnTo>
                  <a:lnTo>
                    <a:pt x="101" y="77"/>
                  </a:lnTo>
                  <a:lnTo>
                    <a:pt x="99" y="77"/>
                  </a:lnTo>
                  <a:lnTo>
                    <a:pt x="99" y="75"/>
                  </a:lnTo>
                  <a:lnTo>
                    <a:pt x="95" y="71"/>
                  </a:lnTo>
                  <a:lnTo>
                    <a:pt x="95" y="69"/>
                  </a:lnTo>
                  <a:lnTo>
                    <a:pt x="93" y="66"/>
                  </a:lnTo>
                  <a:lnTo>
                    <a:pt x="93" y="63"/>
                  </a:lnTo>
                  <a:lnTo>
                    <a:pt x="89" y="60"/>
                  </a:lnTo>
                  <a:lnTo>
                    <a:pt x="87" y="57"/>
                  </a:lnTo>
                  <a:lnTo>
                    <a:pt x="87" y="55"/>
                  </a:lnTo>
                  <a:lnTo>
                    <a:pt x="85" y="52"/>
                  </a:lnTo>
                  <a:lnTo>
                    <a:pt x="81" y="52"/>
                  </a:lnTo>
                  <a:lnTo>
                    <a:pt x="81" y="49"/>
                  </a:lnTo>
                  <a:lnTo>
                    <a:pt x="79" y="43"/>
                  </a:lnTo>
                  <a:lnTo>
                    <a:pt x="71" y="34"/>
                  </a:lnTo>
                </a:path>
              </a:pathLst>
            </a:custGeom>
            <a:solidFill>
              <a:srgbClr val="00BF00"/>
            </a:solidFill>
            <a:ln w="12700" cap="rnd">
              <a:solidFill>
                <a:srgbClr val="336600"/>
              </a:solidFill>
              <a:round/>
              <a:headEnd/>
              <a:tailEnd/>
            </a:ln>
          </p:spPr>
          <p:txBody>
            <a:bodyPr/>
            <a:lstStyle/>
            <a:p>
              <a:endParaRPr lang="en-US"/>
            </a:p>
          </p:txBody>
        </p:sp>
        <p:sp>
          <p:nvSpPr>
            <p:cNvPr id="69696" name="Line 64"/>
            <p:cNvSpPr>
              <a:spLocks noChangeShapeType="1"/>
            </p:cNvSpPr>
            <p:nvPr/>
          </p:nvSpPr>
          <p:spPr bwMode="auto">
            <a:xfrm>
              <a:off x="3576638" y="6015038"/>
              <a:ext cx="0" cy="4762"/>
            </a:xfrm>
            <a:prstGeom prst="line">
              <a:avLst/>
            </a:prstGeom>
            <a:noFill/>
            <a:ln w="12700">
              <a:solidFill>
                <a:srgbClr val="336600"/>
              </a:solidFill>
              <a:round/>
              <a:headEnd/>
              <a:tailEnd/>
            </a:ln>
          </p:spPr>
          <p:txBody>
            <a:bodyPr/>
            <a:lstStyle/>
            <a:p>
              <a:endParaRPr lang="en-US"/>
            </a:p>
          </p:txBody>
        </p:sp>
        <p:sp>
          <p:nvSpPr>
            <p:cNvPr id="69697" name="Line 65"/>
            <p:cNvSpPr>
              <a:spLocks noChangeShapeType="1"/>
            </p:cNvSpPr>
            <p:nvPr/>
          </p:nvSpPr>
          <p:spPr bwMode="auto">
            <a:xfrm>
              <a:off x="3036888" y="5510213"/>
              <a:ext cx="107950" cy="0"/>
            </a:xfrm>
            <a:prstGeom prst="line">
              <a:avLst/>
            </a:prstGeom>
            <a:noFill/>
            <a:ln w="12700">
              <a:solidFill>
                <a:srgbClr val="336600"/>
              </a:solidFill>
              <a:round/>
              <a:headEnd/>
              <a:tailEnd/>
            </a:ln>
          </p:spPr>
          <p:txBody>
            <a:bodyPr/>
            <a:lstStyle/>
            <a:p>
              <a:endParaRPr lang="en-US"/>
            </a:p>
          </p:txBody>
        </p:sp>
        <p:sp>
          <p:nvSpPr>
            <p:cNvPr id="69698" name="Freeform 66"/>
            <p:cNvSpPr>
              <a:spLocks/>
            </p:cNvSpPr>
            <p:nvPr/>
          </p:nvSpPr>
          <p:spPr bwMode="auto">
            <a:xfrm>
              <a:off x="2914650" y="5456238"/>
              <a:ext cx="641350" cy="509587"/>
            </a:xfrm>
            <a:custGeom>
              <a:avLst/>
              <a:gdLst>
                <a:gd name="T0" fmla="*/ 2147483647 w 455"/>
                <a:gd name="T1" fmla="*/ 2147483647 h 321"/>
                <a:gd name="T2" fmla="*/ 2147483647 w 455"/>
                <a:gd name="T3" fmla="*/ 2147483647 h 321"/>
                <a:gd name="T4" fmla="*/ 2147483647 w 455"/>
                <a:gd name="T5" fmla="*/ 2147483647 h 321"/>
                <a:gd name="T6" fmla="*/ 2147483647 w 455"/>
                <a:gd name="T7" fmla="*/ 2147483647 h 321"/>
                <a:gd name="T8" fmla="*/ 2147483647 w 455"/>
                <a:gd name="T9" fmla="*/ 2147483647 h 321"/>
                <a:gd name="T10" fmla="*/ 2147483647 w 455"/>
                <a:gd name="T11" fmla="*/ 2147483647 h 321"/>
                <a:gd name="T12" fmla="*/ 2147483647 w 455"/>
                <a:gd name="T13" fmla="*/ 2147483647 h 321"/>
                <a:gd name="T14" fmla="*/ 2147483647 w 455"/>
                <a:gd name="T15" fmla="*/ 2147483647 h 321"/>
                <a:gd name="T16" fmla="*/ 2147483647 w 455"/>
                <a:gd name="T17" fmla="*/ 2147483647 h 321"/>
                <a:gd name="T18" fmla="*/ 2147483647 w 455"/>
                <a:gd name="T19" fmla="*/ 2147483647 h 321"/>
                <a:gd name="T20" fmla="*/ 2147483647 w 455"/>
                <a:gd name="T21" fmla="*/ 2147483647 h 321"/>
                <a:gd name="T22" fmla="*/ 2147483647 w 455"/>
                <a:gd name="T23" fmla="*/ 2147483647 h 321"/>
                <a:gd name="T24" fmla="*/ 2147483647 w 455"/>
                <a:gd name="T25" fmla="*/ 2147483647 h 321"/>
                <a:gd name="T26" fmla="*/ 2147483647 w 455"/>
                <a:gd name="T27" fmla="*/ 2147483647 h 321"/>
                <a:gd name="T28" fmla="*/ 2147483647 w 455"/>
                <a:gd name="T29" fmla="*/ 2147483647 h 321"/>
                <a:gd name="T30" fmla="*/ 2147483647 w 455"/>
                <a:gd name="T31" fmla="*/ 2147483647 h 321"/>
                <a:gd name="T32" fmla="*/ 2147483647 w 455"/>
                <a:gd name="T33" fmla="*/ 2147483647 h 321"/>
                <a:gd name="T34" fmla="*/ 2147483647 w 455"/>
                <a:gd name="T35" fmla="*/ 2147483647 h 321"/>
                <a:gd name="T36" fmla="*/ 2147483647 w 455"/>
                <a:gd name="T37" fmla="*/ 2147483647 h 321"/>
                <a:gd name="T38" fmla="*/ 2147483647 w 455"/>
                <a:gd name="T39" fmla="*/ 2147483647 h 321"/>
                <a:gd name="T40" fmla="*/ 2147483647 w 455"/>
                <a:gd name="T41" fmla="*/ 2147483647 h 321"/>
                <a:gd name="T42" fmla="*/ 2147483647 w 455"/>
                <a:gd name="T43" fmla="*/ 2147483647 h 321"/>
                <a:gd name="T44" fmla="*/ 2147483647 w 455"/>
                <a:gd name="T45" fmla="*/ 2147483647 h 321"/>
                <a:gd name="T46" fmla="*/ 2147483647 w 455"/>
                <a:gd name="T47" fmla="*/ 2147483647 h 321"/>
                <a:gd name="T48" fmla="*/ 2147483647 w 455"/>
                <a:gd name="T49" fmla="*/ 2147483647 h 321"/>
                <a:gd name="T50" fmla="*/ 2147483647 w 455"/>
                <a:gd name="T51" fmla="*/ 2147483647 h 321"/>
                <a:gd name="T52" fmla="*/ 2147483647 w 455"/>
                <a:gd name="T53" fmla="*/ 2147483647 h 321"/>
                <a:gd name="T54" fmla="*/ 2147483647 w 455"/>
                <a:gd name="T55" fmla="*/ 2147483647 h 321"/>
                <a:gd name="T56" fmla="*/ 2147483647 w 455"/>
                <a:gd name="T57" fmla="*/ 2147483647 h 321"/>
                <a:gd name="T58" fmla="*/ 2147483647 w 455"/>
                <a:gd name="T59" fmla="*/ 2147483647 h 321"/>
                <a:gd name="T60" fmla="*/ 2147483647 w 455"/>
                <a:gd name="T61" fmla="*/ 2147483647 h 321"/>
                <a:gd name="T62" fmla="*/ 2147483647 w 455"/>
                <a:gd name="T63" fmla="*/ 2147483647 h 321"/>
                <a:gd name="T64" fmla="*/ 2147483647 w 455"/>
                <a:gd name="T65" fmla="*/ 2147483647 h 321"/>
                <a:gd name="T66" fmla="*/ 2147483647 w 455"/>
                <a:gd name="T67" fmla="*/ 2147483647 h 321"/>
                <a:gd name="T68" fmla="*/ 2147483647 w 455"/>
                <a:gd name="T69" fmla="*/ 2147483647 h 321"/>
                <a:gd name="T70" fmla="*/ 2147483647 w 455"/>
                <a:gd name="T71" fmla="*/ 2147483647 h 321"/>
                <a:gd name="T72" fmla="*/ 2147483647 w 455"/>
                <a:gd name="T73" fmla="*/ 2147483647 h 321"/>
                <a:gd name="T74" fmla="*/ 2147483647 w 455"/>
                <a:gd name="T75" fmla="*/ 2147483647 h 321"/>
                <a:gd name="T76" fmla="*/ 2147483647 w 455"/>
                <a:gd name="T77" fmla="*/ 2147483647 h 321"/>
                <a:gd name="T78" fmla="*/ 2147483647 w 455"/>
                <a:gd name="T79" fmla="*/ 2147483647 h 321"/>
                <a:gd name="T80" fmla="*/ 2147483647 w 455"/>
                <a:gd name="T81" fmla="*/ 2147483647 h 321"/>
                <a:gd name="T82" fmla="*/ 2147483647 w 455"/>
                <a:gd name="T83" fmla="*/ 2147483647 h 321"/>
                <a:gd name="T84" fmla="*/ 2147483647 w 455"/>
                <a:gd name="T85" fmla="*/ 2147483647 h 321"/>
                <a:gd name="T86" fmla="*/ 2147483647 w 455"/>
                <a:gd name="T87" fmla="*/ 2147483647 h 321"/>
                <a:gd name="T88" fmla="*/ 2147483647 w 455"/>
                <a:gd name="T89" fmla="*/ 2147483647 h 321"/>
                <a:gd name="T90" fmla="*/ 2147483647 w 455"/>
                <a:gd name="T91" fmla="*/ 2147483647 h 321"/>
                <a:gd name="T92" fmla="*/ 2147483647 w 455"/>
                <a:gd name="T93" fmla="*/ 2147483647 h 321"/>
                <a:gd name="T94" fmla="*/ 2147483647 w 455"/>
                <a:gd name="T95" fmla="*/ 2147483647 h 321"/>
                <a:gd name="T96" fmla="*/ 2147483647 w 455"/>
                <a:gd name="T97" fmla="*/ 2147483647 h 321"/>
                <a:gd name="T98" fmla="*/ 2147483647 w 455"/>
                <a:gd name="T99" fmla="*/ 2147483647 h 321"/>
                <a:gd name="T100" fmla="*/ 2147483647 w 455"/>
                <a:gd name="T101" fmla="*/ 2147483647 h 321"/>
                <a:gd name="T102" fmla="*/ 2147483647 w 455"/>
                <a:gd name="T103" fmla="*/ 2147483647 h 321"/>
                <a:gd name="T104" fmla="*/ 2147483647 w 455"/>
                <a:gd name="T105" fmla="*/ 2147483647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5"/>
                <a:gd name="T160" fmla="*/ 0 h 321"/>
                <a:gd name="T161" fmla="*/ 455 w 455"/>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5" h="321">
                  <a:moveTo>
                    <a:pt x="0" y="0"/>
                  </a:moveTo>
                  <a:lnTo>
                    <a:pt x="8" y="2"/>
                  </a:lnTo>
                  <a:lnTo>
                    <a:pt x="20" y="8"/>
                  </a:lnTo>
                  <a:lnTo>
                    <a:pt x="28" y="10"/>
                  </a:lnTo>
                  <a:lnTo>
                    <a:pt x="36" y="14"/>
                  </a:lnTo>
                  <a:lnTo>
                    <a:pt x="48" y="20"/>
                  </a:lnTo>
                  <a:lnTo>
                    <a:pt x="56" y="22"/>
                  </a:lnTo>
                  <a:lnTo>
                    <a:pt x="64" y="26"/>
                  </a:lnTo>
                  <a:lnTo>
                    <a:pt x="74" y="28"/>
                  </a:lnTo>
                  <a:lnTo>
                    <a:pt x="82" y="34"/>
                  </a:lnTo>
                  <a:lnTo>
                    <a:pt x="90" y="37"/>
                  </a:lnTo>
                  <a:lnTo>
                    <a:pt x="99" y="40"/>
                  </a:lnTo>
                  <a:lnTo>
                    <a:pt x="104" y="43"/>
                  </a:lnTo>
                  <a:lnTo>
                    <a:pt x="113" y="45"/>
                  </a:lnTo>
                  <a:lnTo>
                    <a:pt x="121" y="49"/>
                  </a:lnTo>
                  <a:lnTo>
                    <a:pt x="130" y="51"/>
                  </a:lnTo>
                  <a:lnTo>
                    <a:pt x="135" y="55"/>
                  </a:lnTo>
                  <a:lnTo>
                    <a:pt x="145" y="57"/>
                  </a:lnTo>
                  <a:lnTo>
                    <a:pt x="150" y="59"/>
                  </a:lnTo>
                  <a:lnTo>
                    <a:pt x="159" y="63"/>
                  </a:lnTo>
                  <a:lnTo>
                    <a:pt x="165" y="65"/>
                  </a:lnTo>
                  <a:lnTo>
                    <a:pt x="173" y="69"/>
                  </a:lnTo>
                  <a:lnTo>
                    <a:pt x="179" y="69"/>
                  </a:lnTo>
                  <a:lnTo>
                    <a:pt x="183" y="71"/>
                  </a:lnTo>
                  <a:lnTo>
                    <a:pt x="189" y="74"/>
                  </a:lnTo>
                  <a:lnTo>
                    <a:pt x="195" y="77"/>
                  </a:lnTo>
                  <a:lnTo>
                    <a:pt x="204" y="77"/>
                  </a:lnTo>
                  <a:lnTo>
                    <a:pt x="209" y="80"/>
                  </a:lnTo>
                  <a:lnTo>
                    <a:pt x="215" y="83"/>
                  </a:lnTo>
                  <a:lnTo>
                    <a:pt x="221" y="83"/>
                  </a:lnTo>
                  <a:lnTo>
                    <a:pt x="224" y="86"/>
                  </a:lnTo>
                  <a:lnTo>
                    <a:pt x="229" y="86"/>
                  </a:lnTo>
                  <a:lnTo>
                    <a:pt x="235" y="88"/>
                  </a:lnTo>
                  <a:lnTo>
                    <a:pt x="244" y="88"/>
                  </a:lnTo>
                  <a:lnTo>
                    <a:pt x="246" y="92"/>
                  </a:lnTo>
                  <a:lnTo>
                    <a:pt x="288" y="92"/>
                  </a:lnTo>
                  <a:lnTo>
                    <a:pt x="288" y="88"/>
                  </a:lnTo>
                  <a:lnTo>
                    <a:pt x="308" y="88"/>
                  </a:lnTo>
                  <a:lnTo>
                    <a:pt x="312" y="92"/>
                  </a:lnTo>
                  <a:lnTo>
                    <a:pt x="314" y="92"/>
                  </a:lnTo>
                  <a:lnTo>
                    <a:pt x="320" y="98"/>
                  </a:lnTo>
                  <a:lnTo>
                    <a:pt x="323" y="98"/>
                  </a:lnTo>
                  <a:lnTo>
                    <a:pt x="343" y="117"/>
                  </a:lnTo>
                  <a:lnTo>
                    <a:pt x="343" y="121"/>
                  </a:lnTo>
                  <a:lnTo>
                    <a:pt x="349" y="127"/>
                  </a:lnTo>
                  <a:lnTo>
                    <a:pt x="349" y="129"/>
                  </a:lnTo>
                  <a:lnTo>
                    <a:pt x="354" y="135"/>
                  </a:lnTo>
                  <a:lnTo>
                    <a:pt x="354" y="137"/>
                  </a:lnTo>
                  <a:lnTo>
                    <a:pt x="357" y="141"/>
                  </a:lnTo>
                  <a:lnTo>
                    <a:pt x="357" y="143"/>
                  </a:lnTo>
                  <a:lnTo>
                    <a:pt x="359" y="146"/>
                  </a:lnTo>
                  <a:lnTo>
                    <a:pt x="359" y="149"/>
                  </a:lnTo>
                  <a:lnTo>
                    <a:pt x="363" y="152"/>
                  </a:lnTo>
                  <a:lnTo>
                    <a:pt x="363" y="155"/>
                  </a:lnTo>
                  <a:lnTo>
                    <a:pt x="365" y="158"/>
                  </a:lnTo>
                  <a:lnTo>
                    <a:pt x="365" y="164"/>
                  </a:lnTo>
                  <a:lnTo>
                    <a:pt x="369" y="166"/>
                  </a:lnTo>
                  <a:lnTo>
                    <a:pt x="369" y="172"/>
                  </a:lnTo>
                  <a:lnTo>
                    <a:pt x="371" y="174"/>
                  </a:lnTo>
                  <a:lnTo>
                    <a:pt x="371" y="180"/>
                  </a:lnTo>
                  <a:lnTo>
                    <a:pt x="369" y="184"/>
                  </a:lnTo>
                  <a:lnTo>
                    <a:pt x="369" y="192"/>
                  </a:lnTo>
                  <a:lnTo>
                    <a:pt x="365" y="198"/>
                  </a:lnTo>
                  <a:lnTo>
                    <a:pt x="365" y="201"/>
                  </a:lnTo>
                  <a:lnTo>
                    <a:pt x="363" y="203"/>
                  </a:lnTo>
                  <a:lnTo>
                    <a:pt x="363" y="209"/>
                  </a:lnTo>
                  <a:lnTo>
                    <a:pt x="357" y="215"/>
                  </a:lnTo>
                  <a:lnTo>
                    <a:pt x="357" y="218"/>
                  </a:lnTo>
                  <a:lnTo>
                    <a:pt x="354" y="221"/>
                  </a:lnTo>
                  <a:lnTo>
                    <a:pt x="354" y="224"/>
                  </a:lnTo>
                  <a:lnTo>
                    <a:pt x="351" y="227"/>
                  </a:lnTo>
                  <a:lnTo>
                    <a:pt x="351" y="230"/>
                  </a:lnTo>
                  <a:lnTo>
                    <a:pt x="349" y="233"/>
                  </a:lnTo>
                  <a:lnTo>
                    <a:pt x="349" y="238"/>
                  </a:lnTo>
                  <a:lnTo>
                    <a:pt x="345" y="242"/>
                  </a:lnTo>
                  <a:lnTo>
                    <a:pt x="345" y="264"/>
                  </a:lnTo>
                  <a:lnTo>
                    <a:pt x="349" y="267"/>
                  </a:lnTo>
                  <a:lnTo>
                    <a:pt x="349" y="270"/>
                  </a:lnTo>
                  <a:lnTo>
                    <a:pt x="351" y="273"/>
                  </a:lnTo>
                  <a:lnTo>
                    <a:pt x="354" y="273"/>
                  </a:lnTo>
                  <a:lnTo>
                    <a:pt x="354" y="276"/>
                  </a:lnTo>
                  <a:lnTo>
                    <a:pt x="357" y="279"/>
                  </a:lnTo>
                  <a:lnTo>
                    <a:pt x="359" y="279"/>
                  </a:lnTo>
                  <a:lnTo>
                    <a:pt x="359" y="281"/>
                  </a:lnTo>
                  <a:lnTo>
                    <a:pt x="363" y="285"/>
                  </a:lnTo>
                  <a:lnTo>
                    <a:pt x="365" y="285"/>
                  </a:lnTo>
                  <a:lnTo>
                    <a:pt x="371" y="291"/>
                  </a:lnTo>
                  <a:lnTo>
                    <a:pt x="373" y="291"/>
                  </a:lnTo>
                  <a:lnTo>
                    <a:pt x="379" y="296"/>
                  </a:lnTo>
                  <a:lnTo>
                    <a:pt x="383" y="296"/>
                  </a:lnTo>
                  <a:lnTo>
                    <a:pt x="385" y="299"/>
                  </a:lnTo>
                  <a:lnTo>
                    <a:pt x="387" y="299"/>
                  </a:lnTo>
                  <a:lnTo>
                    <a:pt x="391" y="302"/>
                  </a:lnTo>
                  <a:lnTo>
                    <a:pt x="397" y="302"/>
                  </a:lnTo>
                  <a:lnTo>
                    <a:pt x="399" y="305"/>
                  </a:lnTo>
                  <a:lnTo>
                    <a:pt x="402" y="305"/>
                  </a:lnTo>
                  <a:lnTo>
                    <a:pt x="408" y="308"/>
                  </a:lnTo>
                  <a:lnTo>
                    <a:pt x="411" y="308"/>
                  </a:lnTo>
                  <a:lnTo>
                    <a:pt x="416" y="310"/>
                  </a:lnTo>
                  <a:lnTo>
                    <a:pt x="419" y="310"/>
                  </a:lnTo>
                  <a:lnTo>
                    <a:pt x="425" y="314"/>
                  </a:lnTo>
                  <a:lnTo>
                    <a:pt x="428" y="314"/>
                  </a:lnTo>
                  <a:lnTo>
                    <a:pt x="433" y="316"/>
                  </a:lnTo>
                  <a:lnTo>
                    <a:pt x="442" y="316"/>
                  </a:lnTo>
                  <a:lnTo>
                    <a:pt x="448" y="320"/>
                  </a:lnTo>
                  <a:lnTo>
                    <a:pt x="454" y="320"/>
                  </a:lnTo>
                </a:path>
              </a:pathLst>
            </a:custGeom>
            <a:noFill/>
            <a:ln w="12700" cap="rnd">
              <a:solidFill>
                <a:srgbClr val="336600"/>
              </a:solidFill>
              <a:round/>
              <a:headEnd/>
              <a:tailEnd/>
            </a:ln>
          </p:spPr>
          <p:txBody>
            <a:bodyPr/>
            <a:lstStyle/>
            <a:p>
              <a:endParaRPr lang="en-US"/>
            </a:p>
          </p:txBody>
        </p:sp>
        <p:sp>
          <p:nvSpPr>
            <p:cNvPr id="69699" name="Freeform 67"/>
            <p:cNvSpPr>
              <a:spLocks/>
            </p:cNvSpPr>
            <p:nvPr/>
          </p:nvSpPr>
          <p:spPr bwMode="auto">
            <a:xfrm>
              <a:off x="3408363" y="5559425"/>
              <a:ext cx="157162" cy="82550"/>
            </a:xfrm>
            <a:custGeom>
              <a:avLst/>
              <a:gdLst>
                <a:gd name="T0" fmla="*/ 2147483647 w 111"/>
                <a:gd name="T1" fmla="*/ 2147483647 h 52"/>
                <a:gd name="T2" fmla="*/ 2147483647 w 111"/>
                <a:gd name="T3" fmla="*/ 2147483647 h 52"/>
                <a:gd name="T4" fmla="*/ 2147483647 w 111"/>
                <a:gd name="T5" fmla="*/ 2147483647 h 52"/>
                <a:gd name="T6" fmla="*/ 2147483647 w 111"/>
                <a:gd name="T7" fmla="*/ 0 h 52"/>
                <a:gd name="T8" fmla="*/ 2147483647 w 111"/>
                <a:gd name="T9" fmla="*/ 0 h 52"/>
                <a:gd name="T10" fmla="*/ 2147483647 w 111"/>
                <a:gd name="T11" fmla="*/ 0 h 52"/>
                <a:gd name="T12" fmla="*/ 2147483647 w 111"/>
                <a:gd name="T13" fmla="*/ 0 h 52"/>
                <a:gd name="T14" fmla="*/ 2147483647 w 111"/>
                <a:gd name="T15" fmla="*/ 2147483647 h 52"/>
                <a:gd name="T16" fmla="*/ 2147483647 w 111"/>
                <a:gd name="T17" fmla="*/ 2147483647 h 52"/>
                <a:gd name="T18" fmla="*/ 0 w 111"/>
                <a:gd name="T19" fmla="*/ 2147483647 h 52"/>
                <a:gd name="T20" fmla="*/ 0 w 111"/>
                <a:gd name="T21" fmla="*/ 2147483647 h 52"/>
                <a:gd name="T22" fmla="*/ 2147483647 w 111"/>
                <a:gd name="T23" fmla="*/ 2147483647 h 52"/>
                <a:gd name="T24" fmla="*/ 2147483647 w 111"/>
                <a:gd name="T25" fmla="*/ 2147483647 h 52"/>
                <a:gd name="T26" fmla="*/ 2147483647 w 111"/>
                <a:gd name="T27" fmla="*/ 2147483647 h 52"/>
                <a:gd name="T28" fmla="*/ 2147483647 w 111"/>
                <a:gd name="T29" fmla="*/ 2147483647 h 52"/>
                <a:gd name="T30" fmla="*/ 2147483647 w 111"/>
                <a:gd name="T31" fmla="*/ 2147483647 h 52"/>
                <a:gd name="T32" fmla="*/ 2147483647 w 111"/>
                <a:gd name="T33" fmla="*/ 2147483647 h 52"/>
                <a:gd name="T34" fmla="*/ 2147483647 w 111"/>
                <a:gd name="T35" fmla="*/ 2147483647 h 52"/>
                <a:gd name="T36" fmla="*/ 2147483647 w 111"/>
                <a:gd name="T37" fmla="*/ 2147483647 h 52"/>
                <a:gd name="T38" fmla="*/ 2147483647 w 111"/>
                <a:gd name="T39" fmla="*/ 2147483647 h 52"/>
                <a:gd name="T40" fmla="*/ 2147483647 w 111"/>
                <a:gd name="T41" fmla="*/ 2147483647 h 52"/>
                <a:gd name="T42" fmla="*/ 2147483647 w 111"/>
                <a:gd name="T43" fmla="*/ 2147483647 h 52"/>
                <a:gd name="T44" fmla="*/ 2147483647 w 111"/>
                <a:gd name="T45" fmla="*/ 2147483647 h 52"/>
                <a:gd name="T46" fmla="*/ 2147483647 w 111"/>
                <a:gd name="T47" fmla="*/ 2147483647 h 52"/>
                <a:gd name="T48" fmla="*/ 2147483647 w 111"/>
                <a:gd name="T49" fmla="*/ 2147483647 h 52"/>
                <a:gd name="T50" fmla="*/ 2147483647 w 111"/>
                <a:gd name="T51" fmla="*/ 2147483647 h 52"/>
                <a:gd name="T52" fmla="*/ 2147483647 w 111"/>
                <a:gd name="T53" fmla="*/ 2147483647 h 52"/>
                <a:gd name="T54" fmla="*/ 2147483647 w 111"/>
                <a:gd name="T55" fmla="*/ 2147483647 h 52"/>
                <a:gd name="T56" fmla="*/ 2147483647 w 111"/>
                <a:gd name="T57" fmla="*/ 2147483647 h 52"/>
                <a:gd name="T58" fmla="*/ 2147483647 w 111"/>
                <a:gd name="T59" fmla="*/ 2147483647 h 52"/>
                <a:gd name="T60" fmla="*/ 2147483647 w 111"/>
                <a:gd name="T61" fmla="*/ 2147483647 h 52"/>
                <a:gd name="T62" fmla="*/ 2147483647 w 111"/>
                <a:gd name="T63" fmla="*/ 2147483647 h 52"/>
                <a:gd name="T64" fmla="*/ 2147483647 w 111"/>
                <a:gd name="T65" fmla="*/ 2147483647 h 52"/>
                <a:gd name="T66" fmla="*/ 2147483647 w 111"/>
                <a:gd name="T67" fmla="*/ 2147483647 h 52"/>
                <a:gd name="T68" fmla="*/ 2147483647 w 111"/>
                <a:gd name="T69" fmla="*/ 2147483647 h 52"/>
                <a:gd name="T70" fmla="*/ 2147483647 w 111"/>
                <a:gd name="T71" fmla="*/ 2147483647 h 52"/>
                <a:gd name="T72" fmla="*/ 2147483647 w 111"/>
                <a:gd name="T73" fmla="*/ 2147483647 h 52"/>
                <a:gd name="T74" fmla="*/ 2147483647 w 111"/>
                <a:gd name="T75" fmla="*/ 2147483647 h 52"/>
                <a:gd name="T76" fmla="*/ 2147483647 w 111"/>
                <a:gd name="T77" fmla="*/ 2147483647 h 52"/>
                <a:gd name="T78" fmla="*/ 2147483647 w 111"/>
                <a:gd name="T79" fmla="*/ 2147483647 h 52"/>
                <a:gd name="T80" fmla="*/ 2147483647 w 111"/>
                <a:gd name="T81" fmla="*/ 2147483647 h 52"/>
                <a:gd name="T82" fmla="*/ 2147483647 w 111"/>
                <a:gd name="T83" fmla="*/ 2147483647 h 52"/>
                <a:gd name="T84" fmla="*/ 2147483647 w 111"/>
                <a:gd name="T85" fmla="*/ 2147483647 h 52"/>
                <a:gd name="T86" fmla="*/ 2147483647 w 111"/>
                <a:gd name="T87" fmla="*/ 2147483647 h 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
                <a:gd name="T133" fmla="*/ 0 h 52"/>
                <a:gd name="T134" fmla="*/ 111 w 111"/>
                <a:gd name="T135" fmla="*/ 52 h 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 h="52">
                  <a:moveTo>
                    <a:pt x="59" y="5"/>
                  </a:moveTo>
                  <a:lnTo>
                    <a:pt x="59" y="3"/>
                  </a:lnTo>
                  <a:lnTo>
                    <a:pt x="56" y="3"/>
                  </a:lnTo>
                  <a:lnTo>
                    <a:pt x="53" y="3"/>
                  </a:lnTo>
                  <a:lnTo>
                    <a:pt x="50" y="3"/>
                  </a:lnTo>
                  <a:lnTo>
                    <a:pt x="48" y="3"/>
                  </a:lnTo>
                  <a:lnTo>
                    <a:pt x="48" y="0"/>
                  </a:lnTo>
                  <a:lnTo>
                    <a:pt x="42" y="0"/>
                  </a:lnTo>
                  <a:lnTo>
                    <a:pt x="39" y="0"/>
                  </a:lnTo>
                  <a:lnTo>
                    <a:pt x="34" y="0"/>
                  </a:lnTo>
                  <a:lnTo>
                    <a:pt x="30" y="0"/>
                  </a:lnTo>
                  <a:lnTo>
                    <a:pt x="20" y="0"/>
                  </a:lnTo>
                  <a:lnTo>
                    <a:pt x="14" y="0"/>
                  </a:lnTo>
                  <a:lnTo>
                    <a:pt x="10" y="0"/>
                  </a:lnTo>
                  <a:lnTo>
                    <a:pt x="8" y="3"/>
                  </a:lnTo>
                  <a:lnTo>
                    <a:pt x="5" y="3"/>
                  </a:lnTo>
                  <a:lnTo>
                    <a:pt x="2" y="3"/>
                  </a:lnTo>
                  <a:lnTo>
                    <a:pt x="2" y="5"/>
                  </a:lnTo>
                  <a:lnTo>
                    <a:pt x="0" y="5"/>
                  </a:lnTo>
                  <a:lnTo>
                    <a:pt x="0" y="8"/>
                  </a:lnTo>
                  <a:lnTo>
                    <a:pt x="0" y="17"/>
                  </a:lnTo>
                  <a:lnTo>
                    <a:pt x="0" y="20"/>
                  </a:lnTo>
                  <a:lnTo>
                    <a:pt x="2" y="22"/>
                  </a:lnTo>
                  <a:lnTo>
                    <a:pt x="5" y="22"/>
                  </a:lnTo>
                  <a:lnTo>
                    <a:pt x="5" y="26"/>
                  </a:lnTo>
                  <a:lnTo>
                    <a:pt x="8" y="28"/>
                  </a:lnTo>
                  <a:lnTo>
                    <a:pt x="10" y="28"/>
                  </a:lnTo>
                  <a:lnTo>
                    <a:pt x="10" y="32"/>
                  </a:lnTo>
                  <a:lnTo>
                    <a:pt x="14" y="32"/>
                  </a:lnTo>
                  <a:lnTo>
                    <a:pt x="14" y="34"/>
                  </a:lnTo>
                  <a:lnTo>
                    <a:pt x="16" y="34"/>
                  </a:lnTo>
                  <a:lnTo>
                    <a:pt x="20" y="34"/>
                  </a:lnTo>
                  <a:lnTo>
                    <a:pt x="20" y="36"/>
                  </a:lnTo>
                  <a:lnTo>
                    <a:pt x="22" y="36"/>
                  </a:lnTo>
                  <a:lnTo>
                    <a:pt x="24" y="36"/>
                  </a:lnTo>
                  <a:lnTo>
                    <a:pt x="24" y="40"/>
                  </a:lnTo>
                  <a:lnTo>
                    <a:pt x="28" y="40"/>
                  </a:lnTo>
                  <a:lnTo>
                    <a:pt x="30" y="40"/>
                  </a:lnTo>
                  <a:lnTo>
                    <a:pt x="34" y="42"/>
                  </a:lnTo>
                  <a:lnTo>
                    <a:pt x="36" y="42"/>
                  </a:lnTo>
                  <a:lnTo>
                    <a:pt x="39" y="42"/>
                  </a:lnTo>
                  <a:lnTo>
                    <a:pt x="39" y="46"/>
                  </a:lnTo>
                  <a:lnTo>
                    <a:pt x="42" y="46"/>
                  </a:lnTo>
                  <a:lnTo>
                    <a:pt x="44" y="46"/>
                  </a:lnTo>
                  <a:lnTo>
                    <a:pt x="48" y="46"/>
                  </a:lnTo>
                  <a:lnTo>
                    <a:pt x="50" y="48"/>
                  </a:lnTo>
                  <a:lnTo>
                    <a:pt x="53" y="48"/>
                  </a:lnTo>
                  <a:lnTo>
                    <a:pt x="56" y="48"/>
                  </a:lnTo>
                  <a:lnTo>
                    <a:pt x="59" y="48"/>
                  </a:lnTo>
                  <a:lnTo>
                    <a:pt x="62" y="51"/>
                  </a:lnTo>
                  <a:lnTo>
                    <a:pt x="65" y="51"/>
                  </a:lnTo>
                  <a:lnTo>
                    <a:pt x="67" y="51"/>
                  </a:lnTo>
                  <a:lnTo>
                    <a:pt x="76" y="51"/>
                  </a:lnTo>
                  <a:lnTo>
                    <a:pt x="87" y="51"/>
                  </a:lnTo>
                  <a:lnTo>
                    <a:pt x="91" y="51"/>
                  </a:lnTo>
                  <a:lnTo>
                    <a:pt x="93" y="51"/>
                  </a:lnTo>
                  <a:lnTo>
                    <a:pt x="95" y="51"/>
                  </a:lnTo>
                  <a:lnTo>
                    <a:pt x="99" y="51"/>
                  </a:lnTo>
                  <a:lnTo>
                    <a:pt x="99" y="48"/>
                  </a:lnTo>
                  <a:lnTo>
                    <a:pt x="101" y="48"/>
                  </a:lnTo>
                  <a:lnTo>
                    <a:pt x="105" y="48"/>
                  </a:lnTo>
                  <a:lnTo>
                    <a:pt x="105" y="46"/>
                  </a:lnTo>
                  <a:lnTo>
                    <a:pt x="107" y="46"/>
                  </a:lnTo>
                  <a:lnTo>
                    <a:pt x="107" y="42"/>
                  </a:lnTo>
                  <a:lnTo>
                    <a:pt x="110" y="42"/>
                  </a:lnTo>
                  <a:lnTo>
                    <a:pt x="110" y="34"/>
                  </a:lnTo>
                  <a:lnTo>
                    <a:pt x="107" y="34"/>
                  </a:lnTo>
                  <a:lnTo>
                    <a:pt x="107" y="32"/>
                  </a:lnTo>
                  <a:lnTo>
                    <a:pt x="105" y="28"/>
                  </a:lnTo>
                  <a:lnTo>
                    <a:pt x="105" y="26"/>
                  </a:lnTo>
                  <a:lnTo>
                    <a:pt x="101" y="26"/>
                  </a:lnTo>
                  <a:lnTo>
                    <a:pt x="99" y="22"/>
                  </a:lnTo>
                  <a:lnTo>
                    <a:pt x="95" y="20"/>
                  </a:lnTo>
                  <a:lnTo>
                    <a:pt x="93" y="17"/>
                  </a:lnTo>
                  <a:lnTo>
                    <a:pt x="91" y="17"/>
                  </a:lnTo>
                  <a:lnTo>
                    <a:pt x="91" y="14"/>
                  </a:lnTo>
                  <a:lnTo>
                    <a:pt x="87" y="14"/>
                  </a:lnTo>
                  <a:lnTo>
                    <a:pt x="85" y="14"/>
                  </a:lnTo>
                  <a:lnTo>
                    <a:pt x="85" y="11"/>
                  </a:lnTo>
                  <a:lnTo>
                    <a:pt x="81" y="11"/>
                  </a:lnTo>
                  <a:lnTo>
                    <a:pt x="79" y="11"/>
                  </a:lnTo>
                  <a:lnTo>
                    <a:pt x="76" y="11"/>
                  </a:lnTo>
                  <a:lnTo>
                    <a:pt x="76" y="8"/>
                  </a:lnTo>
                  <a:lnTo>
                    <a:pt x="73" y="8"/>
                  </a:lnTo>
                  <a:lnTo>
                    <a:pt x="70" y="8"/>
                  </a:lnTo>
                  <a:lnTo>
                    <a:pt x="67" y="5"/>
                  </a:lnTo>
                  <a:lnTo>
                    <a:pt x="65" y="5"/>
                  </a:lnTo>
                  <a:lnTo>
                    <a:pt x="62" y="5"/>
                  </a:lnTo>
                  <a:lnTo>
                    <a:pt x="59" y="5"/>
                  </a:lnTo>
                </a:path>
              </a:pathLst>
            </a:custGeom>
            <a:solidFill>
              <a:srgbClr val="00BF00"/>
            </a:solidFill>
            <a:ln w="12700" cap="rnd">
              <a:solidFill>
                <a:srgbClr val="336600"/>
              </a:solidFill>
              <a:round/>
              <a:headEnd/>
              <a:tailEnd/>
            </a:ln>
          </p:spPr>
          <p:txBody>
            <a:bodyPr/>
            <a:lstStyle/>
            <a:p>
              <a:endParaRPr lang="en-US"/>
            </a:p>
          </p:txBody>
        </p:sp>
        <p:sp>
          <p:nvSpPr>
            <p:cNvPr id="69700" name="Line 68"/>
            <p:cNvSpPr>
              <a:spLocks noChangeShapeType="1"/>
            </p:cNvSpPr>
            <p:nvPr/>
          </p:nvSpPr>
          <p:spPr bwMode="auto">
            <a:xfrm>
              <a:off x="2986088" y="5499100"/>
              <a:ext cx="23812" cy="38100"/>
            </a:xfrm>
            <a:prstGeom prst="line">
              <a:avLst/>
            </a:prstGeom>
            <a:noFill/>
            <a:ln w="12700">
              <a:solidFill>
                <a:srgbClr val="336600"/>
              </a:solidFill>
              <a:round/>
              <a:headEnd/>
              <a:tailEnd/>
            </a:ln>
          </p:spPr>
          <p:txBody>
            <a:bodyPr/>
            <a:lstStyle/>
            <a:p>
              <a:endParaRPr lang="en-US"/>
            </a:p>
          </p:txBody>
        </p:sp>
        <p:sp>
          <p:nvSpPr>
            <p:cNvPr id="69701" name="Line 69"/>
            <p:cNvSpPr>
              <a:spLocks noChangeShapeType="1"/>
            </p:cNvSpPr>
            <p:nvPr/>
          </p:nvSpPr>
          <p:spPr bwMode="auto">
            <a:xfrm>
              <a:off x="3192463" y="5583238"/>
              <a:ext cx="9525" cy="38100"/>
            </a:xfrm>
            <a:prstGeom prst="line">
              <a:avLst/>
            </a:prstGeom>
            <a:noFill/>
            <a:ln w="12700">
              <a:solidFill>
                <a:srgbClr val="336600"/>
              </a:solidFill>
              <a:round/>
              <a:headEnd/>
              <a:tailEnd/>
            </a:ln>
          </p:spPr>
          <p:txBody>
            <a:bodyPr/>
            <a:lstStyle/>
            <a:p>
              <a:endParaRPr lang="en-US"/>
            </a:p>
          </p:txBody>
        </p:sp>
        <p:sp>
          <p:nvSpPr>
            <p:cNvPr id="69702" name="Line 70"/>
            <p:cNvSpPr>
              <a:spLocks noChangeShapeType="1"/>
            </p:cNvSpPr>
            <p:nvPr/>
          </p:nvSpPr>
          <p:spPr bwMode="auto">
            <a:xfrm flipH="1">
              <a:off x="3403600" y="5743575"/>
              <a:ext cx="38100" cy="0"/>
            </a:xfrm>
            <a:prstGeom prst="line">
              <a:avLst/>
            </a:prstGeom>
            <a:noFill/>
            <a:ln w="12700">
              <a:solidFill>
                <a:srgbClr val="336600"/>
              </a:solidFill>
              <a:round/>
              <a:headEnd/>
              <a:tailEnd/>
            </a:ln>
          </p:spPr>
          <p:txBody>
            <a:bodyPr/>
            <a:lstStyle/>
            <a:p>
              <a:endParaRPr lang="en-US"/>
            </a:p>
          </p:txBody>
        </p:sp>
        <p:sp>
          <p:nvSpPr>
            <p:cNvPr id="69703" name="Line 71"/>
            <p:cNvSpPr>
              <a:spLocks noChangeShapeType="1"/>
            </p:cNvSpPr>
            <p:nvPr/>
          </p:nvSpPr>
          <p:spPr bwMode="auto">
            <a:xfrm flipH="1" flipV="1">
              <a:off x="3446463" y="5727700"/>
              <a:ext cx="38100" cy="34925"/>
            </a:xfrm>
            <a:prstGeom prst="line">
              <a:avLst/>
            </a:prstGeom>
            <a:noFill/>
            <a:ln w="12700">
              <a:solidFill>
                <a:srgbClr val="336600"/>
              </a:solidFill>
              <a:round/>
              <a:headEnd/>
              <a:tailEnd/>
            </a:ln>
          </p:spPr>
          <p:txBody>
            <a:bodyPr/>
            <a:lstStyle/>
            <a:p>
              <a:endParaRPr lang="en-US"/>
            </a:p>
          </p:txBody>
        </p:sp>
        <p:sp>
          <p:nvSpPr>
            <p:cNvPr id="69704" name="Line 72"/>
            <p:cNvSpPr>
              <a:spLocks noChangeShapeType="1"/>
            </p:cNvSpPr>
            <p:nvPr/>
          </p:nvSpPr>
          <p:spPr bwMode="auto">
            <a:xfrm flipH="1">
              <a:off x="3335338" y="5589588"/>
              <a:ext cx="73025" cy="7937"/>
            </a:xfrm>
            <a:prstGeom prst="line">
              <a:avLst/>
            </a:prstGeom>
            <a:noFill/>
            <a:ln w="12700">
              <a:solidFill>
                <a:srgbClr val="336600"/>
              </a:solidFill>
              <a:round/>
              <a:headEnd/>
              <a:tailEnd/>
            </a:ln>
          </p:spPr>
          <p:txBody>
            <a:bodyPr/>
            <a:lstStyle/>
            <a:p>
              <a:endParaRPr lang="en-US"/>
            </a:p>
          </p:txBody>
        </p:sp>
        <p:sp>
          <p:nvSpPr>
            <p:cNvPr id="69705" name="Oval 73"/>
            <p:cNvSpPr>
              <a:spLocks noChangeArrowheads="1"/>
            </p:cNvSpPr>
            <p:nvPr/>
          </p:nvSpPr>
          <p:spPr bwMode="auto">
            <a:xfrm>
              <a:off x="3543300" y="5945188"/>
              <a:ext cx="139700" cy="33337"/>
            </a:xfrm>
            <a:prstGeom prst="ellipse">
              <a:avLst/>
            </a:prstGeom>
            <a:solidFill>
              <a:srgbClr val="00BF00"/>
            </a:solidFill>
            <a:ln w="12700">
              <a:solidFill>
                <a:srgbClr val="336600"/>
              </a:solidFill>
              <a:round/>
              <a:headEnd/>
              <a:tailEnd/>
            </a:ln>
          </p:spPr>
          <p:txBody>
            <a:bodyPr wrap="none" anchor="ctr"/>
            <a:lstStyle/>
            <a:p>
              <a:endParaRPr lang="en-US"/>
            </a:p>
          </p:txBody>
        </p:sp>
        <p:sp>
          <p:nvSpPr>
            <p:cNvPr id="69706" name="Freeform 74"/>
            <p:cNvSpPr>
              <a:spLocks/>
            </p:cNvSpPr>
            <p:nvPr/>
          </p:nvSpPr>
          <p:spPr bwMode="auto">
            <a:xfrm>
              <a:off x="3113088" y="5461000"/>
              <a:ext cx="173037" cy="73025"/>
            </a:xfrm>
            <a:custGeom>
              <a:avLst/>
              <a:gdLst>
                <a:gd name="T0" fmla="*/ 2147483647 w 122"/>
                <a:gd name="T1" fmla="*/ 2147483647 h 46"/>
                <a:gd name="T2" fmla="*/ 2147483647 w 122"/>
                <a:gd name="T3" fmla="*/ 2147483647 h 46"/>
                <a:gd name="T4" fmla="*/ 2147483647 w 122"/>
                <a:gd name="T5" fmla="*/ 2147483647 h 46"/>
                <a:gd name="T6" fmla="*/ 2147483647 w 122"/>
                <a:gd name="T7" fmla="*/ 2147483647 h 46"/>
                <a:gd name="T8" fmla="*/ 2147483647 w 122"/>
                <a:gd name="T9" fmla="*/ 2147483647 h 46"/>
                <a:gd name="T10" fmla="*/ 2147483647 w 122"/>
                <a:gd name="T11" fmla="*/ 2147483647 h 46"/>
                <a:gd name="T12" fmla="*/ 2147483647 w 122"/>
                <a:gd name="T13" fmla="*/ 2147483647 h 46"/>
                <a:gd name="T14" fmla="*/ 2147483647 w 122"/>
                <a:gd name="T15" fmla="*/ 2147483647 h 46"/>
                <a:gd name="T16" fmla="*/ 2147483647 w 122"/>
                <a:gd name="T17" fmla="*/ 2147483647 h 46"/>
                <a:gd name="T18" fmla="*/ 2147483647 w 122"/>
                <a:gd name="T19" fmla="*/ 2147483647 h 46"/>
                <a:gd name="T20" fmla="*/ 2147483647 w 122"/>
                <a:gd name="T21" fmla="*/ 2147483647 h 46"/>
                <a:gd name="T22" fmla="*/ 2147483647 w 122"/>
                <a:gd name="T23" fmla="*/ 2147483647 h 46"/>
                <a:gd name="T24" fmla="*/ 0 w 122"/>
                <a:gd name="T25" fmla="*/ 2147483647 h 46"/>
                <a:gd name="T26" fmla="*/ 0 w 122"/>
                <a:gd name="T27" fmla="*/ 2147483647 h 46"/>
                <a:gd name="T28" fmla="*/ 2147483647 w 122"/>
                <a:gd name="T29" fmla="*/ 2147483647 h 46"/>
                <a:gd name="T30" fmla="*/ 2147483647 w 122"/>
                <a:gd name="T31" fmla="*/ 2147483647 h 46"/>
                <a:gd name="T32" fmla="*/ 2147483647 w 122"/>
                <a:gd name="T33" fmla="*/ 2147483647 h 46"/>
                <a:gd name="T34" fmla="*/ 2147483647 w 122"/>
                <a:gd name="T35" fmla="*/ 2147483647 h 46"/>
                <a:gd name="T36" fmla="*/ 2147483647 w 122"/>
                <a:gd name="T37" fmla="*/ 2147483647 h 46"/>
                <a:gd name="T38" fmla="*/ 2147483647 w 122"/>
                <a:gd name="T39" fmla="*/ 2147483647 h 46"/>
                <a:gd name="T40" fmla="*/ 2147483647 w 122"/>
                <a:gd name="T41" fmla="*/ 2147483647 h 46"/>
                <a:gd name="T42" fmla="*/ 2147483647 w 122"/>
                <a:gd name="T43" fmla="*/ 2147483647 h 46"/>
                <a:gd name="T44" fmla="*/ 2147483647 w 122"/>
                <a:gd name="T45" fmla="*/ 2147483647 h 46"/>
                <a:gd name="T46" fmla="*/ 2147483647 w 122"/>
                <a:gd name="T47" fmla="*/ 2147483647 h 46"/>
                <a:gd name="T48" fmla="*/ 2147483647 w 122"/>
                <a:gd name="T49" fmla="*/ 2147483647 h 46"/>
                <a:gd name="T50" fmla="*/ 2147483647 w 122"/>
                <a:gd name="T51" fmla="*/ 2147483647 h 46"/>
                <a:gd name="T52" fmla="*/ 2147483647 w 122"/>
                <a:gd name="T53" fmla="*/ 2147483647 h 46"/>
                <a:gd name="T54" fmla="*/ 2147483647 w 122"/>
                <a:gd name="T55" fmla="*/ 2147483647 h 46"/>
                <a:gd name="T56" fmla="*/ 2147483647 w 122"/>
                <a:gd name="T57" fmla="*/ 2147483647 h 46"/>
                <a:gd name="T58" fmla="*/ 2147483647 w 122"/>
                <a:gd name="T59" fmla="*/ 2147483647 h 46"/>
                <a:gd name="T60" fmla="*/ 2147483647 w 122"/>
                <a:gd name="T61" fmla="*/ 2147483647 h 46"/>
                <a:gd name="T62" fmla="*/ 2147483647 w 122"/>
                <a:gd name="T63" fmla="*/ 2147483647 h 46"/>
                <a:gd name="T64" fmla="*/ 2147483647 w 122"/>
                <a:gd name="T65" fmla="*/ 2147483647 h 46"/>
                <a:gd name="T66" fmla="*/ 2147483647 w 122"/>
                <a:gd name="T67" fmla="*/ 2147483647 h 46"/>
                <a:gd name="T68" fmla="*/ 2147483647 w 122"/>
                <a:gd name="T69" fmla="*/ 2147483647 h 46"/>
                <a:gd name="T70" fmla="*/ 2147483647 w 122"/>
                <a:gd name="T71" fmla="*/ 2147483647 h 46"/>
                <a:gd name="T72" fmla="*/ 2147483647 w 122"/>
                <a:gd name="T73" fmla="*/ 2147483647 h 46"/>
                <a:gd name="T74" fmla="*/ 2147483647 w 122"/>
                <a:gd name="T75" fmla="*/ 2147483647 h 46"/>
                <a:gd name="T76" fmla="*/ 2147483647 w 122"/>
                <a:gd name="T77" fmla="*/ 0 h 46"/>
                <a:gd name="T78" fmla="*/ 2147483647 w 122"/>
                <a:gd name="T79" fmla="*/ 2147483647 h 46"/>
                <a:gd name="T80" fmla="*/ 2147483647 w 122"/>
                <a:gd name="T81" fmla="*/ 2147483647 h 46"/>
                <a:gd name="T82" fmla="*/ 2147483647 w 122"/>
                <a:gd name="T83" fmla="*/ 2147483647 h 46"/>
                <a:gd name="T84" fmla="*/ 2147483647 w 122"/>
                <a:gd name="T85" fmla="*/ 2147483647 h 46"/>
                <a:gd name="T86" fmla="*/ 2147483647 w 122"/>
                <a:gd name="T87" fmla="*/ 2147483647 h 46"/>
                <a:gd name="T88" fmla="*/ 2147483647 w 122"/>
                <a:gd name="T89" fmla="*/ 2147483647 h 46"/>
                <a:gd name="T90" fmla="*/ 2147483647 w 122"/>
                <a:gd name="T91" fmla="*/ 2147483647 h 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2"/>
                <a:gd name="T139" fmla="*/ 0 h 46"/>
                <a:gd name="T140" fmla="*/ 122 w 122"/>
                <a:gd name="T141" fmla="*/ 46 h 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2" h="46">
                  <a:moveTo>
                    <a:pt x="56" y="8"/>
                  </a:moveTo>
                  <a:lnTo>
                    <a:pt x="54" y="8"/>
                  </a:lnTo>
                  <a:lnTo>
                    <a:pt x="50" y="8"/>
                  </a:lnTo>
                  <a:lnTo>
                    <a:pt x="48" y="11"/>
                  </a:lnTo>
                  <a:lnTo>
                    <a:pt x="44" y="11"/>
                  </a:lnTo>
                  <a:lnTo>
                    <a:pt x="42" y="11"/>
                  </a:lnTo>
                  <a:lnTo>
                    <a:pt x="39" y="13"/>
                  </a:lnTo>
                  <a:lnTo>
                    <a:pt x="36" y="13"/>
                  </a:lnTo>
                  <a:lnTo>
                    <a:pt x="34" y="13"/>
                  </a:lnTo>
                  <a:lnTo>
                    <a:pt x="34" y="17"/>
                  </a:lnTo>
                  <a:lnTo>
                    <a:pt x="30" y="17"/>
                  </a:lnTo>
                  <a:lnTo>
                    <a:pt x="28" y="17"/>
                  </a:lnTo>
                  <a:lnTo>
                    <a:pt x="25" y="17"/>
                  </a:lnTo>
                  <a:lnTo>
                    <a:pt x="25" y="19"/>
                  </a:lnTo>
                  <a:lnTo>
                    <a:pt x="22" y="19"/>
                  </a:lnTo>
                  <a:lnTo>
                    <a:pt x="19" y="23"/>
                  </a:lnTo>
                  <a:lnTo>
                    <a:pt x="16" y="23"/>
                  </a:lnTo>
                  <a:lnTo>
                    <a:pt x="16" y="25"/>
                  </a:lnTo>
                  <a:lnTo>
                    <a:pt x="14" y="25"/>
                  </a:lnTo>
                  <a:lnTo>
                    <a:pt x="11" y="25"/>
                  </a:lnTo>
                  <a:lnTo>
                    <a:pt x="11" y="27"/>
                  </a:lnTo>
                  <a:lnTo>
                    <a:pt x="8" y="27"/>
                  </a:lnTo>
                  <a:lnTo>
                    <a:pt x="5" y="27"/>
                  </a:lnTo>
                  <a:lnTo>
                    <a:pt x="5" y="31"/>
                  </a:lnTo>
                  <a:lnTo>
                    <a:pt x="2" y="33"/>
                  </a:lnTo>
                  <a:lnTo>
                    <a:pt x="0" y="33"/>
                  </a:lnTo>
                  <a:lnTo>
                    <a:pt x="0" y="36"/>
                  </a:lnTo>
                  <a:lnTo>
                    <a:pt x="0" y="39"/>
                  </a:lnTo>
                  <a:lnTo>
                    <a:pt x="2" y="41"/>
                  </a:lnTo>
                  <a:lnTo>
                    <a:pt x="5" y="41"/>
                  </a:lnTo>
                  <a:lnTo>
                    <a:pt x="8" y="41"/>
                  </a:lnTo>
                  <a:lnTo>
                    <a:pt x="8" y="45"/>
                  </a:lnTo>
                  <a:lnTo>
                    <a:pt x="25" y="45"/>
                  </a:lnTo>
                  <a:lnTo>
                    <a:pt x="25" y="41"/>
                  </a:lnTo>
                  <a:lnTo>
                    <a:pt x="34" y="41"/>
                  </a:lnTo>
                  <a:lnTo>
                    <a:pt x="36" y="41"/>
                  </a:lnTo>
                  <a:lnTo>
                    <a:pt x="39" y="41"/>
                  </a:lnTo>
                  <a:lnTo>
                    <a:pt x="44" y="41"/>
                  </a:lnTo>
                  <a:lnTo>
                    <a:pt x="44" y="39"/>
                  </a:lnTo>
                  <a:lnTo>
                    <a:pt x="48" y="39"/>
                  </a:lnTo>
                  <a:lnTo>
                    <a:pt x="50" y="39"/>
                  </a:lnTo>
                  <a:lnTo>
                    <a:pt x="54" y="39"/>
                  </a:lnTo>
                  <a:lnTo>
                    <a:pt x="58" y="39"/>
                  </a:lnTo>
                  <a:lnTo>
                    <a:pt x="58" y="36"/>
                  </a:lnTo>
                  <a:lnTo>
                    <a:pt x="62" y="36"/>
                  </a:lnTo>
                  <a:lnTo>
                    <a:pt x="64" y="36"/>
                  </a:lnTo>
                  <a:lnTo>
                    <a:pt x="68" y="36"/>
                  </a:lnTo>
                  <a:lnTo>
                    <a:pt x="68" y="33"/>
                  </a:lnTo>
                  <a:lnTo>
                    <a:pt x="70" y="33"/>
                  </a:lnTo>
                  <a:lnTo>
                    <a:pt x="72" y="33"/>
                  </a:lnTo>
                  <a:lnTo>
                    <a:pt x="76" y="33"/>
                  </a:lnTo>
                  <a:lnTo>
                    <a:pt x="78" y="31"/>
                  </a:lnTo>
                  <a:lnTo>
                    <a:pt x="82" y="31"/>
                  </a:lnTo>
                  <a:lnTo>
                    <a:pt x="84" y="31"/>
                  </a:lnTo>
                  <a:lnTo>
                    <a:pt x="86" y="31"/>
                  </a:lnTo>
                  <a:lnTo>
                    <a:pt x="86" y="27"/>
                  </a:lnTo>
                  <a:lnTo>
                    <a:pt x="90" y="27"/>
                  </a:lnTo>
                  <a:lnTo>
                    <a:pt x="92" y="27"/>
                  </a:lnTo>
                  <a:lnTo>
                    <a:pt x="96" y="27"/>
                  </a:lnTo>
                  <a:lnTo>
                    <a:pt x="96" y="25"/>
                  </a:lnTo>
                  <a:lnTo>
                    <a:pt x="98" y="25"/>
                  </a:lnTo>
                  <a:lnTo>
                    <a:pt x="101" y="23"/>
                  </a:lnTo>
                  <a:lnTo>
                    <a:pt x="104" y="23"/>
                  </a:lnTo>
                  <a:lnTo>
                    <a:pt x="104" y="19"/>
                  </a:lnTo>
                  <a:lnTo>
                    <a:pt x="106" y="19"/>
                  </a:lnTo>
                  <a:lnTo>
                    <a:pt x="110" y="19"/>
                  </a:lnTo>
                  <a:lnTo>
                    <a:pt x="110" y="17"/>
                  </a:lnTo>
                  <a:lnTo>
                    <a:pt x="112" y="17"/>
                  </a:lnTo>
                  <a:lnTo>
                    <a:pt x="115" y="17"/>
                  </a:lnTo>
                  <a:lnTo>
                    <a:pt x="115" y="13"/>
                  </a:lnTo>
                  <a:lnTo>
                    <a:pt x="118" y="11"/>
                  </a:lnTo>
                  <a:lnTo>
                    <a:pt x="121" y="8"/>
                  </a:lnTo>
                  <a:lnTo>
                    <a:pt x="121" y="5"/>
                  </a:lnTo>
                  <a:lnTo>
                    <a:pt x="118" y="3"/>
                  </a:lnTo>
                  <a:lnTo>
                    <a:pt x="115" y="3"/>
                  </a:lnTo>
                  <a:lnTo>
                    <a:pt x="112" y="3"/>
                  </a:lnTo>
                  <a:lnTo>
                    <a:pt x="112" y="0"/>
                  </a:lnTo>
                  <a:lnTo>
                    <a:pt x="96" y="0"/>
                  </a:lnTo>
                  <a:lnTo>
                    <a:pt x="96" y="3"/>
                  </a:lnTo>
                  <a:lnTo>
                    <a:pt x="86" y="3"/>
                  </a:lnTo>
                  <a:lnTo>
                    <a:pt x="84" y="3"/>
                  </a:lnTo>
                  <a:lnTo>
                    <a:pt x="82" y="3"/>
                  </a:lnTo>
                  <a:lnTo>
                    <a:pt x="78" y="3"/>
                  </a:lnTo>
                  <a:lnTo>
                    <a:pt x="76" y="3"/>
                  </a:lnTo>
                  <a:lnTo>
                    <a:pt x="76" y="5"/>
                  </a:lnTo>
                  <a:lnTo>
                    <a:pt x="72" y="5"/>
                  </a:lnTo>
                  <a:lnTo>
                    <a:pt x="70" y="5"/>
                  </a:lnTo>
                  <a:lnTo>
                    <a:pt x="68" y="5"/>
                  </a:lnTo>
                  <a:lnTo>
                    <a:pt x="62" y="5"/>
                  </a:lnTo>
                  <a:lnTo>
                    <a:pt x="62" y="8"/>
                  </a:lnTo>
                  <a:lnTo>
                    <a:pt x="58" y="8"/>
                  </a:lnTo>
                  <a:lnTo>
                    <a:pt x="56" y="8"/>
                  </a:lnTo>
                </a:path>
              </a:pathLst>
            </a:custGeom>
            <a:solidFill>
              <a:srgbClr val="00BF00"/>
            </a:solidFill>
            <a:ln w="12700" cap="rnd">
              <a:solidFill>
                <a:srgbClr val="336600"/>
              </a:solidFill>
              <a:round/>
              <a:headEnd/>
              <a:tailEnd/>
            </a:ln>
          </p:spPr>
          <p:txBody>
            <a:bodyPr/>
            <a:lstStyle/>
            <a:p>
              <a:endParaRPr lang="en-US"/>
            </a:p>
          </p:txBody>
        </p:sp>
        <p:sp>
          <p:nvSpPr>
            <p:cNvPr id="69707" name="Freeform 75"/>
            <p:cNvSpPr>
              <a:spLocks/>
            </p:cNvSpPr>
            <p:nvPr/>
          </p:nvSpPr>
          <p:spPr bwMode="auto">
            <a:xfrm>
              <a:off x="3155950" y="5602288"/>
              <a:ext cx="87313" cy="128587"/>
            </a:xfrm>
            <a:custGeom>
              <a:avLst/>
              <a:gdLst>
                <a:gd name="T0" fmla="*/ 2147483647 w 62"/>
                <a:gd name="T1" fmla="*/ 2147483647 h 81"/>
                <a:gd name="T2" fmla="*/ 2147483647 w 62"/>
                <a:gd name="T3" fmla="*/ 2147483647 h 81"/>
                <a:gd name="T4" fmla="*/ 2147483647 w 62"/>
                <a:gd name="T5" fmla="*/ 2147483647 h 81"/>
                <a:gd name="T6" fmla="*/ 2147483647 w 62"/>
                <a:gd name="T7" fmla="*/ 2147483647 h 81"/>
                <a:gd name="T8" fmla="*/ 2147483647 w 62"/>
                <a:gd name="T9" fmla="*/ 2147483647 h 81"/>
                <a:gd name="T10" fmla="*/ 2147483647 w 62"/>
                <a:gd name="T11" fmla="*/ 2147483647 h 81"/>
                <a:gd name="T12" fmla="*/ 0 w 62"/>
                <a:gd name="T13" fmla="*/ 2147483647 h 81"/>
                <a:gd name="T14" fmla="*/ 0 w 62"/>
                <a:gd name="T15" fmla="*/ 2147483647 h 81"/>
                <a:gd name="T16" fmla="*/ 2147483647 w 62"/>
                <a:gd name="T17" fmla="*/ 2147483647 h 81"/>
                <a:gd name="T18" fmla="*/ 2147483647 w 62"/>
                <a:gd name="T19" fmla="*/ 2147483647 h 81"/>
                <a:gd name="T20" fmla="*/ 2147483647 w 62"/>
                <a:gd name="T21" fmla="*/ 2147483647 h 81"/>
                <a:gd name="T22" fmla="*/ 2147483647 w 62"/>
                <a:gd name="T23" fmla="*/ 2147483647 h 81"/>
                <a:gd name="T24" fmla="*/ 2147483647 w 62"/>
                <a:gd name="T25" fmla="*/ 2147483647 h 81"/>
                <a:gd name="T26" fmla="*/ 2147483647 w 62"/>
                <a:gd name="T27" fmla="*/ 2147483647 h 81"/>
                <a:gd name="T28" fmla="*/ 2147483647 w 62"/>
                <a:gd name="T29" fmla="*/ 2147483647 h 81"/>
                <a:gd name="T30" fmla="*/ 2147483647 w 62"/>
                <a:gd name="T31" fmla="*/ 2147483647 h 81"/>
                <a:gd name="T32" fmla="*/ 2147483647 w 62"/>
                <a:gd name="T33" fmla="*/ 2147483647 h 81"/>
                <a:gd name="T34" fmla="*/ 2147483647 w 62"/>
                <a:gd name="T35" fmla="*/ 2147483647 h 81"/>
                <a:gd name="T36" fmla="*/ 2147483647 w 62"/>
                <a:gd name="T37" fmla="*/ 2147483647 h 81"/>
                <a:gd name="T38" fmla="*/ 2147483647 w 62"/>
                <a:gd name="T39" fmla="*/ 2147483647 h 81"/>
                <a:gd name="T40" fmla="*/ 2147483647 w 62"/>
                <a:gd name="T41" fmla="*/ 2147483647 h 81"/>
                <a:gd name="T42" fmla="*/ 2147483647 w 62"/>
                <a:gd name="T43" fmla="*/ 2147483647 h 81"/>
                <a:gd name="T44" fmla="*/ 2147483647 w 62"/>
                <a:gd name="T45" fmla="*/ 2147483647 h 81"/>
                <a:gd name="T46" fmla="*/ 2147483647 w 62"/>
                <a:gd name="T47" fmla="*/ 2147483647 h 81"/>
                <a:gd name="T48" fmla="*/ 2147483647 w 62"/>
                <a:gd name="T49" fmla="*/ 2147483647 h 81"/>
                <a:gd name="T50" fmla="*/ 2147483647 w 62"/>
                <a:gd name="T51" fmla="*/ 2147483647 h 81"/>
                <a:gd name="T52" fmla="*/ 2147483647 w 62"/>
                <a:gd name="T53" fmla="*/ 2147483647 h 81"/>
                <a:gd name="T54" fmla="*/ 2147483647 w 62"/>
                <a:gd name="T55" fmla="*/ 0 h 81"/>
                <a:gd name="T56" fmla="*/ 2147483647 w 62"/>
                <a:gd name="T57" fmla="*/ 0 h 81"/>
                <a:gd name="T58" fmla="*/ 2147483647 w 62"/>
                <a:gd name="T59" fmla="*/ 2147483647 h 81"/>
                <a:gd name="T60" fmla="*/ 2147483647 w 62"/>
                <a:gd name="T61" fmla="*/ 2147483647 h 81"/>
                <a:gd name="T62" fmla="*/ 2147483647 w 62"/>
                <a:gd name="T63" fmla="*/ 2147483647 h 81"/>
                <a:gd name="T64" fmla="*/ 2147483647 w 62"/>
                <a:gd name="T65" fmla="*/ 2147483647 h 81"/>
                <a:gd name="T66" fmla="*/ 2147483647 w 62"/>
                <a:gd name="T67" fmla="*/ 2147483647 h 81"/>
                <a:gd name="T68" fmla="*/ 2147483647 w 62"/>
                <a:gd name="T69" fmla="*/ 2147483647 h 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
                <a:gd name="T106" fmla="*/ 0 h 81"/>
                <a:gd name="T107" fmla="*/ 62 w 62"/>
                <a:gd name="T108" fmla="*/ 81 h 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 h="81">
                  <a:moveTo>
                    <a:pt x="11" y="28"/>
                  </a:moveTo>
                  <a:lnTo>
                    <a:pt x="11" y="31"/>
                  </a:lnTo>
                  <a:lnTo>
                    <a:pt x="9" y="31"/>
                  </a:lnTo>
                  <a:lnTo>
                    <a:pt x="9" y="34"/>
                  </a:lnTo>
                  <a:lnTo>
                    <a:pt x="9" y="37"/>
                  </a:lnTo>
                  <a:lnTo>
                    <a:pt x="5" y="37"/>
                  </a:lnTo>
                  <a:lnTo>
                    <a:pt x="5" y="39"/>
                  </a:lnTo>
                  <a:lnTo>
                    <a:pt x="5" y="42"/>
                  </a:lnTo>
                  <a:lnTo>
                    <a:pt x="3" y="45"/>
                  </a:lnTo>
                  <a:lnTo>
                    <a:pt x="3" y="48"/>
                  </a:lnTo>
                  <a:lnTo>
                    <a:pt x="3" y="51"/>
                  </a:lnTo>
                  <a:lnTo>
                    <a:pt x="3" y="53"/>
                  </a:lnTo>
                  <a:lnTo>
                    <a:pt x="0" y="53"/>
                  </a:lnTo>
                  <a:lnTo>
                    <a:pt x="0" y="57"/>
                  </a:lnTo>
                  <a:lnTo>
                    <a:pt x="0" y="59"/>
                  </a:lnTo>
                  <a:lnTo>
                    <a:pt x="0" y="68"/>
                  </a:lnTo>
                  <a:lnTo>
                    <a:pt x="0" y="71"/>
                  </a:lnTo>
                  <a:lnTo>
                    <a:pt x="3" y="71"/>
                  </a:lnTo>
                  <a:lnTo>
                    <a:pt x="3" y="74"/>
                  </a:lnTo>
                  <a:lnTo>
                    <a:pt x="5" y="77"/>
                  </a:lnTo>
                  <a:lnTo>
                    <a:pt x="5" y="80"/>
                  </a:lnTo>
                  <a:lnTo>
                    <a:pt x="9" y="80"/>
                  </a:lnTo>
                  <a:lnTo>
                    <a:pt x="17" y="80"/>
                  </a:lnTo>
                  <a:lnTo>
                    <a:pt x="20" y="80"/>
                  </a:lnTo>
                  <a:lnTo>
                    <a:pt x="23" y="80"/>
                  </a:lnTo>
                  <a:lnTo>
                    <a:pt x="23" y="77"/>
                  </a:lnTo>
                  <a:lnTo>
                    <a:pt x="26" y="77"/>
                  </a:lnTo>
                  <a:lnTo>
                    <a:pt x="28" y="74"/>
                  </a:lnTo>
                  <a:lnTo>
                    <a:pt x="32" y="74"/>
                  </a:lnTo>
                  <a:lnTo>
                    <a:pt x="32" y="71"/>
                  </a:lnTo>
                  <a:lnTo>
                    <a:pt x="40" y="65"/>
                  </a:lnTo>
                  <a:lnTo>
                    <a:pt x="40" y="63"/>
                  </a:lnTo>
                  <a:lnTo>
                    <a:pt x="43" y="59"/>
                  </a:lnTo>
                  <a:lnTo>
                    <a:pt x="46" y="57"/>
                  </a:lnTo>
                  <a:lnTo>
                    <a:pt x="49" y="53"/>
                  </a:lnTo>
                  <a:lnTo>
                    <a:pt x="49" y="51"/>
                  </a:lnTo>
                  <a:lnTo>
                    <a:pt x="49" y="48"/>
                  </a:lnTo>
                  <a:lnTo>
                    <a:pt x="52" y="48"/>
                  </a:lnTo>
                  <a:lnTo>
                    <a:pt x="52" y="45"/>
                  </a:lnTo>
                  <a:lnTo>
                    <a:pt x="52" y="42"/>
                  </a:lnTo>
                  <a:lnTo>
                    <a:pt x="55" y="42"/>
                  </a:lnTo>
                  <a:lnTo>
                    <a:pt x="55" y="39"/>
                  </a:lnTo>
                  <a:lnTo>
                    <a:pt x="55" y="37"/>
                  </a:lnTo>
                  <a:lnTo>
                    <a:pt x="57" y="34"/>
                  </a:lnTo>
                  <a:lnTo>
                    <a:pt x="57" y="31"/>
                  </a:lnTo>
                  <a:lnTo>
                    <a:pt x="57" y="25"/>
                  </a:lnTo>
                  <a:lnTo>
                    <a:pt x="61" y="25"/>
                  </a:lnTo>
                  <a:lnTo>
                    <a:pt x="61" y="22"/>
                  </a:lnTo>
                  <a:lnTo>
                    <a:pt x="61" y="20"/>
                  </a:lnTo>
                  <a:lnTo>
                    <a:pt x="61" y="10"/>
                  </a:lnTo>
                  <a:lnTo>
                    <a:pt x="61" y="8"/>
                  </a:lnTo>
                  <a:lnTo>
                    <a:pt x="57" y="8"/>
                  </a:lnTo>
                  <a:lnTo>
                    <a:pt x="57" y="5"/>
                  </a:lnTo>
                  <a:lnTo>
                    <a:pt x="55" y="2"/>
                  </a:lnTo>
                  <a:lnTo>
                    <a:pt x="55" y="0"/>
                  </a:lnTo>
                  <a:lnTo>
                    <a:pt x="52" y="0"/>
                  </a:lnTo>
                  <a:lnTo>
                    <a:pt x="43" y="0"/>
                  </a:lnTo>
                  <a:lnTo>
                    <a:pt x="40" y="0"/>
                  </a:lnTo>
                  <a:lnTo>
                    <a:pt x="38" y="0"/>
                  </a:lnTo>
                  <a:lnTo>
                    <a:pt x="38" y="2"/>
                  </a:lnTo>
                  <a:lnTo>
                    <a:pt x="34" y="2"/>
                  </a:lnTo>
                  <a:lnTo>
                    <a:pt x="32" y="5"/>
                  </a:lnTo>
                  <a:lnTo>
                    <a:pt x="28" y="5"/>
                  </a:lnTo>
                  <a:lnTo>
                    <a:pt x="28" y="8"/>
                  </a:lnTo>
                  <a:lnTo>
                    <a:pt x="20" y="14"/>
                  </a:lnTo>
                  <a:lnTo>
                    <a:pt x="20" y="16"/>
                  </a:lnTo>
                  <a:lnTo>
                    <a:pt x="17" y="20"/>
                  </a:lnTo>
                  <a:lnTo>
                    <a:pt x="14" y="22"/>
                  </a:lnTo>
                  <a:lnTo>
                    <a:pt x="11" y="25"/>
                  </a:lnTo>
                  <a:lnTo>
                    <a:pt x="11" y="28"/>
                  </a:lnTo>
                </a:path>
              </a:pathLst>
            </a:custGeom>
            <a:solidFill>
              <a:srgbClr val="00BF00"/>
            </a:solidFill>
            <a:ln w="12700" cap="rnd">
              <a:solidFill>
                <a:srgbClr val="336600"/>
              </a:solidFill>
              <a:round/>
              <a:headEnd/>
              <a:tailEnd/>
            </a:ln>
          </p:spPr>
          <p:txBody>
            <a:bodyPr/>
            <a:lstStyle/>
            <a:p>
              <a:endParaRPr lang="en-US"/>
            </a:p>
          </p:txBody>
        </p:sp>
        <p:sp>
          <p:nvSpPr>
            <p:cNvPr id="69708" name="Freeform 76"/>
            <p:cNvSpPr>
              <a:spLocks/>
            </p:cNvSpPr>
            <p:nvPr/>
          </p:nvSpPr>
          <p:spPr bwMode="auto">
            <a:xfrm>
              <a:off x="2862263" y="5895975"/>
              <a:ext cx="82550" cy="131763"/>
            </a:xfrm>
            <a:custGeom>
              <a:avLst/>
              <a:gdLst>
                <a:gd name="T0" fmla="*/ 2147483647 w 58"/>
                <a:gd name="T1" fmla="*/ 2147483647 h 83"/>
                <a:gd name="T2" fmla="*/ 2147483647 w 58"/>
                <a:gd name="T3" fmla="*/ 2147483647 h 83"/>
                <a:gd name="T4" fmla="*/ 2147483647 w 58"/>
                <a:gd name="T5" fmla="*/ 2147483647 h 83"/>
                <a:gd name="T6" fmla="*/ 2147483647 w 58"/>
                <a:gd name="T7" fmla="*/ 2147483647 h 83"/>
                <a:gd name="T8" fmla="*/ 2147483647 w 58"/>
                <a:gd name="T9" fmla="*/ 2147483647 h 83"/>
                <a:gd name="T10" fmla="*/ 2147483647 w 58"/>
                <a:gd name="T11" fmla="*/ 2147483647 h 83"/>
                <a:gd name="T12" fmla="*/ 2147483647 w 58"/>
                <a:gd name="T13" fmla="*/ 2147483647 h 83"/>
                <a:gd name="T14" fmla="*/ 2147483647 w 58"/>
                <a:gd name="T15" fmla="*/ 2147483647 h 83"/>
                <a:gd name="T16" fmla="*/ 2147483647 w 58"/>
                <a:gd name="T17" fmla="*/ 2147483647 h 83"/>
                <a:gd name="T18" fmla="*/ 2147483647 w 58"/>
                <a:gd name="T19" fmla="*/ 0 h 83"/>
                <a:gd name="T20" fmla="*/ 2147483647 w 58"/>
                <a:gd name="T21" fmla="*/ 0 h 83"/>
                <a:gd name="T22" fmla="*/ 2147483647 w 58"/>
                <a:gd name="T23" fmla="*/ 2147483647 h 83"/>
                <a:gd name="T24" fmla="*/ 2147483647 w 58"/>
                <a:gd name="T25" fmla="*/ 2147483647 h 83"/>
                <a:gd name="T26" fmla="*/ 2147483647 w 58"/>
                <a:gd name="T27" fmla="*/ 2147483647 h 83"/>
                <a:gd name="T28" fmla="*/ 2147483647 w 58"/>
                <a:gd name="T29" fmla="*/ 2147483647 h 83"/>
                <a:gd name="T30" fmla="*/ 2147483647 w 58"/>
                <a:gd name="T31" fmla="*/ 2147483647 h 83"/>
                <a:gd name="T32" fmla="*/ 2147483647 w 58"/>
                <a:gd name="T33" fmla="*/ 2147483647 h 83"/>
                <a:gd name="T34" fmla="*/ 2147483647 w 58"/>
                <a:gd name="T35" fmla="*/ 2147483647 h 83"/>
                <a:gd name="T36" fmla="*/ 2147483647 w 58"/>
                <a:gd name="T37" fmla="*/ 2147483647 h 83"/>
                <a:gd name="T38" fmla="*/ 2147483647 w 58"/>
                <a:gd name="T39" fmla="*/ 2147483647 h 83"/>
                <a:gd name="T40" fmla="*/ 2147483647 w 58"/>
                <a:gd name="T41" fmla="*/ 2147483647 h 83"/>
                <a:gd name="T42" fmla="*/ 2147483647 w 58"/>
                <a:gd name="T43" fmla="*/ 2147483647 h 83"/>
                <a:gd name="T44" fmla="*/ 2147483647 w 58"/>
                <a:gd name="T45" fmla="*/ 2147483647 h 83"/>
                <a:gd name="T46" fmla="*/ 0 w 58"/>
                <a:gd name="T47" fmla="*/ 2147483647 h 83"/>
                <a:gd name="T48" fmla="*/ 0 w 58"/>
                <a:gd name="T49" fmla="*/ 2147483647 h 83"/>
                <a:gd name="T50" fmla="*/ 0 w 58"/>
                <a:gd name="T51" fmla="*/ 2147483647 h 83"/>
                <a:gd name="T52" fmla="*/ 2147483647 w 58"/>
                <a:gd name="T53" fmla="*/ 2147483647 h 83"/>
                <a:gd name="T54" fmla="*/ 2147483647 w 58"/>
                <a:gd name="T55" fmla="*/ 2147483647 h 83"/>
                <a:gd name="T56" fmla="*/ 2147483647 w 58"/>
                <a:gd name="T57" fmla="*/ 2147483647 h 83"/>
                <a:gd name="T58" fmla="*/ 2147483647 w 58"/>
                <a:gd name="T59" fmla="*/ 2147483647 h 83"/>
                <a:gd name="T60" fmla="*/ 2147483647 w 58"/>
                <a:gd name="T61" fmla="*/ 2147483647 h 83"/>
                <a:gd name="T62" fmla="*/ 2147483647 w 58"/>
                <a:gd name="T63" fmla="*/ 2147483647 h 83"/>
                <a:gd name="T64" fmla="*/ 2147483647 w 58"/>
                <a:gd name="T65" fmla="*/ 2147483647 h 83"/>
                <a:gd name="T66" fmla="*/ 2147483647 w 58"/>
                <a:gd name="T67" fmla="*/ 2147483647 h 83"/>
                <a:gd name="T68" fmla="*/ 2147483647 w 58"/>
                <a:gd name="T69" fmla="*/ 2147483647 h 83"/>
                <a:gd name="T70" fmla="*/ 2147483647 w 58"/>
                <a:gd name="T71" fmla="*/ 2147483647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8"/>
                <a:gd name="T109" fmla="*/ 0 h 83"/>
                <a:gd name="T110" fmla="*/ 58 w 58"/>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8" h="83">
                  <a:moveTo>
                    <a:pt x="45" y="47"/>
                  </a:moveTo>
                  <a:lnTo>
                    <a:pt x="45" y="45"/>
                  </a:lnTo>
                  <a:lnTo>
                    <a:pt x="45" y="42"/>
                  </a:lnTo>
                  <a:lnTo>
                    <a:pt x="47" y="42"/>
                  </a:lnTo>
                  <a:lnTo>
                    <a:pt x="47" y="39"/>
                  </a:lnTo>
                  <a:lnTo>
                    <a:pt x="47" y="36"/>
                  </a:lnTo>
                  <a:lnTo>
                    <a:pt x="51" y="36"/>
                  </a:lnTo>
                  <a:lnTo>
                    <a:pt x="51" y="33"/>
                  </a:lnTo>
                  <a:lnTo>
                    <a:pt x="51" y="30"/>
                  </a:lnTo>
                  <a:lnTo>
                    <a:pt x="51" y="28"/>
                  </a:lnTo>
                  <a:lnTo>
                    <a:pt x="53" y="28"/>
                  </a:lnTo>
                  <a:lnTo>
                    <a:pt x="53" y="24"/>
                  </a:lnTo>
                  <a:lnTo>
                    <a:pt x="53" y="22"/>
                  </a:lnTo>
                  <a:lnTo>
                    <a:pt x="53" y="19"/>
                  </a:lnTo>
                  <a:lnTo>
                    <a:pt x="57" y="19"/>
                  </a:lnTo>
                  <a:lnTo>
                    <a:pt x="57" y="4"/>
                  </a:lnTo>
                  <a:lnTo>
                    <a:pt x="53" y="4"/>
                  </a:lnTo>
                  <a:lnTo>
                    <a:pt x="53" y="2"/>
                  </a:lnTo>
                  <a:lnTo>
                    <a:pt x="53" y="0"/>
                  </a:lnTo>
                  <a:lnTo>
                    <a:pt x="51" y="0"/>
                  </a:lnTo>
                  <a:lnTo>
                    <a:pt x="43" y="0"/>
                  </a:lnTo>
                  <a:lnTo>
                    <a:pt x="39" y="0"/>
                  </a:lnTo>
                  <a:lnTo>
                    <a:pt x="39" y="2"/>
                  </a:lnTo>
                  <a:lnTo>
                    <a:pt x="37" y="2"/>
                  </a:lnTo>
                  <a:lnTo>
                    <a:pt x="33" y="4"/>
                  </a:lnTo>
                  <a:lnTo>
                    <a:pt x="29" y="10"/>
                  </a:lnTo>
                  <a:lnTo>
                    <a:pt x="25" y="10"/>
                  </a:lnTo>
                  <a:lnTo>
                    <a:pt x="25" y="14"/>
                  </a:lnTo>
                  <a:lnTo>
                    <a:pt x="19" y="16"/>
                  </a:lnTo>
                  <a:lnTo>
                    <a:pt x="19" y="19"/>
                  </a:lnTo>
                  <a:lnTo>
                    <a:pt x="17" y="22"/>
                  </a:lnTo>
                  <a:lnTo>
                    <a:pt x="17" y="24"/>
                  </a:lnTo>
                  <a:lnTo>
                    <a:pt x="13" y="28"/>
                  </a:lnTo>
                  <a:lnTo>
                    <a:pt x="11" y="28"/>
                  </a:lnTo>
                  <a:lnTo>
                    <a:pt x="11" y="30"/>
                  </a:lnTo>
                  <a:lnTo>
                    <a:pt x="11" y="33"/>
                  </a:lnTo>
                  <a:lnTo>
                    <a:pt x="11" y="36"/>
                  </a:lnTo>
                  <a:lnTo>
                    <a:pt x="9" y="36"/>
                  </a:lnTo>
                  <a:lnTo>
                    <a:pt x="9" y="39"/>
                  </a:lnTo>
                  <a:lnTo>
                    <a:pt x="9" y="42"/>
                  </a:lnTo>
                  <a:lnTo>
                    <a:pt x="5" y="42"/>
                  </a:lnTo>
                  <a:lnTo>
                    <a:pt x="5" y="45"/>
                  </a:lnTo>
                  <a:lnTo>
                    <a:pt x="5" y="47"/>
                  </a:lnTo>
                  <a:lnTo>
                    <a:pt x="3" y="47"/>
                  </a:lnTo>
                  <a:lnTo>
                    <a:pt x="3" y="51"/>
                  </a:lnTo>
                  <a:lnTo>
                    <a:pt x="3" y="53"/>
                  </a:lnTo>
                  <a:lnTo>
                    <a:pt x="3" y="57"/>
                  </a:lnTo>
                  <a:lnTo>
                    <a:pt x="0" y="57"/>
                  </a:lnTo>
                  <a:lnTo>
                    <a:pt x="0" y="59"/>
                  </a:lnTo>
                  <a:lnTo>
                    <a:pt x="0" y="61"/>
                  </a:lnTo>
                  <a:lnTo>
                    <a:pt x="0" y="76"/>
                  </a:lnTo>
                  <a:lnTo>
                    <a:pt x="0" y="79"/>
                  </a:lnTo>
                  <a:lnTo>
                    <a:pt x="3" y="79"/>
                  </a:lnTo>
                  <a:lnTo>
                    <a:pt x="3" y="82"/>
                  </a:lnTo>
                  <a:lnTo>
                    <a:pt x="5" y="82"/>
                  </a:lnTo>
                  <a:lnTo>
                    <a:pt x="11" y="82"/>
                  </a:lnTo>
                  <a:lnTo>
                    <a:pt x="13" y="82"/>
                  </a:lnTo>
                  <a:lnTo>
                    <a:pt x="13" y="79"/>
                  </a:lnTo>
                  <a:lnTo>
                    <a:pt x="17" y="79"/>
                  </a:lnTo>
                  <a:lnTo>
                    <a:pt x="19" y="79"/>
                  </a:lnTo>
                  <a:lnTo>
                    <a:pt x="19" y="76"/>
                  </a:lnTo>
                  <a:lnTo>
                    <a:pt x="23" y="76"/>
                  </a:lnTo>
                  <a:lnTo>
                    <a:pt x="29" y="71"/>
                  </a:lnTo>
                  <a:lnTo>
                    <a:pt x="29" y="67"/>
                  </a:lnTo>
                  <a:lnTo>
                    <a:pt x="31" y="67"/>
                  </a:lnTo>
                  <a:lnTo>
                    <a:pt x="31" y="65"/>
                  </a:lnTo>
                  <a:lnTo>
                    <a:pt x="33" y="61"/>
                  </a:lnTo>
                  <a:lnTo>
                    <a:pt x="37" y="61"/>
                  </a:lnTo>
                  <a:lnTo>
                    <a:pt x="37" y="59"/>
                  </a:lnTo>
                  <a:lnTo>
                    <a:pt x="39" y="57"/>
                  </a:lnTo>
                  <a:lnTo>
                    <a:pt x="43" y="53"/>
                  </a:lnTo>
                  <a:lnTo>
                    <a:pt x="43" y="51"/>
                  </a:lnTo>
                  <a:lnTo>
                    <a:pt x="45" y="47"/>
                  </a:lnTo>
                </a:path>
              </a:pathLst>
            </a:custGeom>
            <a:solidFill>
              <a:srgbClr val="00BF00"/>
            </a:solidFill>
            <a:ln w="12700" cap="rnd">
              <a:solidFill>
                <a:srgbClr val="336600"/>
              </a:solidFill>
              <a:round/>
              <a:headEnd/>
              <a:tailEnd/>
            </a:ln>
          </p:spPr>
          <p:txBody>
            <a:bodyPr/>
            <a:lstStyle/>
            <a:p>
              <a:endParaRPr lang="en-US"/>
            </a:p>
          </p:txBody>
        </p:sp>
        <p:sp>
          <p:nvSpPr>
            <p:cNvPr id="69709" name="Freeform 77"/>
            <p:cNvSpPr>
              <a:spLocks/>
            </p:cNvSpPr>
            <p:nvPr/>
          </p:nvSpPr>
          <p:spPr bwMode="auto">
            <a:xfrm>
              <a:off x="3165475" y="5686425"/>
              <a:ext cx="84138" cy="144463"/>
            </a:xfrm>
            <a:custGeom>
              <a:avLst/>
              <a:gdLst>
                <a:gd name="T0" fmla="*/ 2147483647 w 59"/>
                <a:gd name="T1" fmla="*/ 2147483647 h 91"/>
                <a:gd name="T2" fmla="*/ 2147483647 w 59"/>
                <a:gd name="T3" fmla="*/ 2147483647 h 91"/>
                <a:gd name="T4" fmla="*/ 2147483647 w 59"/>
                <a:gd name="T5" fmla="*/ 2147483647 h 91"/>
                <a:gd name="T6" fmla="*/ 2147483647 w 59"/>
                <a:gd name="T7" fmla="*/ 2147483647 h 91"/>
                <a:gd name="T8" fmla="*/ 2147483647 w 59"/>
                <a:gd name="T9" fmla="*/ 2147483647 h 91"/>
                <a:gd name="T10" fmla="*/ 2147483647 w 59"/>
                <a:gd name="T11" fmla="*/ 2147483647 h 91"/>
                <a:gd name="T12" fmla="*/ 2147483647 w 59"/>
                <a:gd name="T13" fmla="*/ 2147483647 h 91"/>
                <a:gd name="T14" fmla="*/ 2147483647 w 59"/>
                <a:gd name="T15" fmla="*/ 2147483647 h 91"/>
                <a:gd name="T16" fmla="*/ 2147483647 w 59"/>
                <a:gd name="T17" fmla="*/ 2147483647 h 91"/>
                <a:gd name="T18" fmla="*/ 2147483647 w 59"/>
                <a:gd name="T19" fmla="*/ 0 h 91"/>
                <a:gd name="T20" fmla="*/ 2147483647 w 59"/>
                <a:gd name="T21" fmla="*/ 2147483647 h 91"/>
                <a:gd name="T22" fmla="*/ 2147483647 w 59"/>
                <a:gd name="T23" fmla="*/ 2147483647 h 91"/>
                <a:gd name="T24" fmla="*/ 0 w 59"/>
                <a:gd name="T25" fmla="*/ 2147483647 h 91"/>
                <a:gd name="T26" fmla="*/ 0 w 59"/>
                <a:gd name="T27" fmla="*/ 2147483647 h 91"/>
                <a:gd name="T28" fmla="*/ 2147483647 w 59"/>
                <a:gd name="T29" fmla="*/ 2147483647 h 91"/>
                <a:gd name="T30" fmla="*/ 2147483647 w 59"/>
                <a:gd name="T31" fmla="*/ 2147483647 h 91"/>
                <a:gd name="T32" fmla="*/ 2147483647 w 59"/>
                <a:gd name="T33" fmla="*/ 2147483647 h 91"/>
                <a:gd name="T34" fmla="*/ 2147483647 w 59"/>
                <a:gd name="T35" fmla="*/ 2147483647 h 91"/>
                <a:gd name="T36" fmla="*/ 2147483647 w 59"/>
                <a:gd name="T37" fmla="*/ 2147483647 h 91"/>
                <a:gd name="T38" fmla="*/ 2147483647 w 59"/>
                <a:gd name="T39" fmla="*/ 2147483647 h 91"/>
                <a:gd name="T40" fmla="*/ 2147483647 w 59"/>
                <a:gd name="T41" fmla="*/ 2147483647 h 91"/>
                <a:gd name="T42" fmla="*/ 2147483647 w 59"/>
                <a:gd name="T43" fmla="*/ 2147483647 h 91"/>
                <a:gd name="T44" fmla="*/ 2147483647 w 59"/>
                <a:gd name="T45" fmla="*/ 2147483647 h 91"/>
                <a:gd name="T46" fmla="*/ 2147483647 w 59"/>
                <a:gd name="T47" fmla="*/ 2147483647 h 91"/>
                <a:gd name="T48" fmla="*/ 2147483647 w 59"/>
                <a:gd name="T49" fmla="*/ 2147483647 h 91"/>
                <a:gd name="T50" fmla="*/ 2147483647 w 59"/>
                <a:gd name="T51" fmla="*/ 2147483647 h 91"/>
                <a:gd name="T52" fmla="*/ 2147483647 w 59"/>
                <a:gd name="T53" fmla="*/ 2147483647 h 91"/>
                <a:gd name="T54" fmla="*/ 2147483647 w 59"/>
                <a:gd name="T55" fmla="*/ 2147483647 h 91"/>
                <a:gd name="T56" fmla="*/ 2147483647 w 59"/>
                <a:gd name="T57" fmla="*/ 2147483647 h 91"/>
                <a:gd name="T58" fmla="*/ 2147483647 w 59"/>
                <a:gd name="T59" fmla="*/ 2147483647 h 91"/>
                <a:gd name="T60" fmla="*/ 2147483647 w 59"/>
                <a:gd name="T61" fmla="*/ 2147483647 h 91"/>
                <a:gd name="T62" fmla="*/ 2147483647 w 59"/>
                <a:gd name="T63" fmla="*/ 2147483647 h 91"/>
                <a:gd name="T64" fmla="*/ 2147483647 w 59"/>
                <a:gd name="T65" fmla="*/ 2147483647 h 91"/>
                <a:gd name="T66" fmla="*/ 2147483647 w 59"/>
                <a:gd name="T67" fmla="*/ 2147483647 h 91"/>
                <a:gd name="T68" fmla="*/ 2147483647 w 59"/>
                <a:gd name="T69" fmla="*/ 2147483647 h 91"/>
                <a:gd name="T70" fmla="*/ 2147483647 w 59"/>
                <a:gd name="T71" fmla="*/ 2147483647 h 91"/>
                <a:gd name="T72" fmla="*/ 2147483647 w 59"/>
                <a:gd name="T73" fmla="*/ 2147483647 h 91"/>
                <a:gd name="T74" fmla="*/ 2147483647 w 59"/>
                <a:gd name="T75" fmla="*/ 2147483647 h 91"/>
                <a:gd name="T76" fmla="*/ 2147483647 w 59"/>
                <a:gd name="T77" fmla="*/ 2147483647 h 91"/>
                <a:gd name="T78" fmla="*/ 2147483647 w 59"/>
                <a:gd name="T79" fmla="*/ 2147483647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91"/>
                <a:gd name="T122" fmla="*/ 59 w 59"/>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91">
                  <a:moveTo>
                    <a:pt x="44" y="34"/>
                  </a:moveTo>
                  <a:lnTo>
                    <a:pt x="44" y="32"/>
                  </a:lnTo>
                  <a:lnTo>
                    <a:pt x="40" y="28"/>
                  </a:lnTo>
                  <a:lnTo>
                    <a:pt x="40" y="26"/>
                  </a:lnTo>
                  <a:lnTo>
                    <a:pt x="38" y="26"/>
                  </a:lnTo>
                  <a:lnTo>
                    <a:pt x="38" y="24"/>
                  </a:lnTo>
                  <a:lnTo>
                    <a:pt x="35" y="20"/>
                  </a:lnTo>
                  <a:lnTo>
                    <a:pt x="32" y="18"/>
                  </a:lnTo>
                  <a:lnTo>
                    <a:pt x="32" y="14"/>
                  </a:lnTo>
                  <a:lnTo>
                    <a:pt x="30" y="14"/>
                  </a:lnTo>
                  <a:lnTo>
                    <a:pt x="30" y="12"/>
                  </a:lnTo>
                  <a:lnTo>
                    <a:pt x="27" y="12"/>
                  </a:lnTo>
                  <a:lnTo>
                    <a:pt x="25" y="9"/>
                  </a:lnTo>
                  <a:lnTo>
                    <a:pt x="21" y="9"/>
                  </a:lnTo>
                  <a:lnTo>
                    <a:pt x="21" y="6"/>
                  </a:lnTo>
                  <a:lnTo>
                    <a:pt x="19" y="6"/>
                  </a:lnTo>
                  <a:lnTo>
                    <a:pt x="19" y="3"/>
                  </a:lnTo>
                  <a:lnTo>
                    <a:pt x="17" y="3"/>
                  </a:lnTo>
                  <a:lnTo>
                    <a:pt x="13" y="3"/>
                  </a:lnTo>
                  <a:lnTo>
                    <a:pt x="13" y="0"/>
                  </a:lnTo>
                  <a:lnTo>
                    <a:pt x="5" y="0"/>
                  </a:lnTo>
                  <a:lnTo>
                    <a:pt x="5" y="3"/>
                  </a:lnTo>
                  <a:lnTo>
                    <a:pt x="3" y="3"/>
                  </a:lnTo>
                  <a:lnTo>
                    <a:pt x="3" y="6"/>
                  </a:lnTo>
                  <a:lnTo>
                    <a:pt x="0" y="6"/>
                  </a:lnTo>
                  <a:lnTo>
                    <a:pt x="0" y="9"/>
                  </a:lnTo>
                  <a:lnTo>
                    <a:pt x="0" y="24"/>
                  </a:lnTo>
                  <a:lnTo>
                    <a:pt x="0" y="28"/>
                  </a:lnTo>
                  <a:lnTo>
                    <a:pt x="3" y="32"/>
                  </a:lnTo>
                  <a:lnTo>
                    <a:pt x="3" y="34"/>
                  </a:lnTo>
                  <a:lnTo>
                    <a:pt x="3" y="38"/>
                  </a:lnTo>
                  <a:lnTo>
                    <a:pt x="5" y="40"/>
                  </a:lnTo>
                  <a:lnTo>
                    <a:pt x="5" y="43"/>
                  </a:lnTo>
                  <a:lnTo>
                    <a:pt x="5" y="46"/>
                  </a:lnTo>
                  <a:lnTo>
                    <a:pt x="7" y="46"/>
                  </a:lnTo>
                  <a:lnTo>
                    <a:pt x="7" y="49"/>
                  </a:lnTo>
                  <a:lnTo>
                    <a:pt x="7" y="52"/>
                  </a:lnTo>
                  <a:lnTo>
                    <a:pt x="11" y="52"/>
                  </a:lnTo>
                  <a:lnTo>
                    <a:pt x="11" y="55"/>
                  </a:lnTo>
                  <a:lnTo>
                    <a:pt x="13" y="57"/>
                  </a:lnTo>
                  <a:lnTo>
                    <a:pt x="13" y="61"/>
                  </a:lnTo>
                  <a:lnTo>
                    <a:pt x="17" y="63"/>
                  </a:lnTo>
                  <a:lnTo>
                    <a:pt x="17" y="67"/>
                  </a:lnTo>
                  <a:lnTo>
                    <a:pt x="19" y="69"/>
                  </a:lnTo>
                  <a:lnTo>
                    <a:pt x="21" y="69"/>
                  </a:lnTo>
                  <a:lnTo>
                    <a:pt x="21" y="72"/>
                  </a:lnTo>
                  <a:lnTo>
                    <a:pt x="25" y="72"/>
                  </a:lnTo>
                  <a:lnTo>
                    <a:pt x="25" y="75"/>
                  </a:lnTo>
                  <a:lnTo>
                    <a:pt x="27" y="75"/>
                  </a:lnTo>
                  <a:lnTo>
                    <a:pt x="27" y="78"/>
                  </a:lnTo>
                  <a:lnTo>
                    <a:pt x="30" y="81"/>
                  </a:lnTo>
                  <a:lnTo>
                    <a:pt x="32" y="81"/>
                  </a:lnTo>
                  <a:lnTo>
                    <a:pt x="32" y="84"/>
                  </a:lnTo>
                  <a:lnTo>
                    <a:pt x="35" y="84"/>
                  </a:lnTo>
                  <a:lnTo>
                    <a:pt x="35" y="87"/>
                  </a:lnTo>
                  <a:lnTo>
                    <a:pt x="38" y="87"/>
                  </a:lnTo>
                  <a:lnTo>
                    <a:pt x="40" y="87"/>
                  </a:lnTo>
                  <a:lnTo>
                    <a:pt x="44" y="87"/>
                  </a:lnTo>
                  <a:lnTo>
                    <a:pt x="44" y="90"/>
                  </a:lnTo>
                  <a:lnTo>
                    <a:pt x="48" y="90"/>
                  </a:lnTo>
                  <a:lnTo>
                    <a:pt x="52" y="87"/>
                  </a:lnTo>
                  <a:lnTo>
                    <a:pt x="54" y="87"/>
                  </a:lnTo>
                  <a:lnTo>
                    <a:pt x="54" y="84"/>
                  </a:lnTo>
                  <a:lnTo>
                    <a:pt x="54" y="81"/>
                  </a:lnTo>
                  <a:lnTo>
                    <a:pt x="58" y="81"/>
                  </a:lnTo>
                  <a:lnTo>
                    <a:pt x="58" y="67"/>
                  </a:lnTo>
                  <a:lnTo>
                    <a:pt x="54" y="67"/>
                  </a:lnTo>
                  <a:lnTo>
                    <a:pt x="54" y="63"/>
                  </a:lnTo>
                  <a:lnTo>
                    <a:pt x="54" y="61"/>
                  </a:lnTo>
                  <a:lnTo>
                    <a:pt x="54" y="57"/>
                  </a:lnTo>
                  <a:lnTo>
                    <a:pt x="54" y="55"/>
                  </a:lnTo>
                  <a:lnTo>
                    <a:pt x="52" y="55"/>
                  </a:lnTo>
                  <a:lnTo>
                    <a:pt x="52" y="52"/>
                  </a:lnTo>
                  <a:lnTo>
                    <a:pt x="52" y="49"/>
                  </a:lnTo>
                  <a:lnTo>
                    <a:pt x="48" y="49"/>
                  </a:lnTo>
                  <a:lnTo>
                    <a:pt x="48" y="46"/>
                  </a:lnTo>
                  <a:lnTo>
                    <a:pt x="48" y="43"/>
                  </a:lnTo>
                  <a:lnTo>
                    <a:pt x="48" y="40"/>
                  </a:lnTo>
                  <a:lnTo>
                    <a:pt x="46" y="40"/>
                  </a:lnTo>
                  <a:lnTo>
                    <a:pt x="46" y="38"/>
                  </a:lnTo>
                  <a:lnTo>
                    <a:pt x="44" y="34"/>
                  </a:lnTo>
                </a:path>
              </a:pathLst>
            </a:custGeom>
            <a:solidFill>
              <a:srgbClr val="00BF00"/>
            </a:solidFill>
            <a:ln w="12700" cap="rnd">
              <a:solidFill>
                <a:srgbClr val="336600"/>
              </a:solidFill>
              <a:round/>
              <a:headEnd/>
              <a:tailEnd/>
            </a:ln>
          </p:spPr>
          <p:txBody>
            <a:bodyPr/>
            <a:lstStyle/>
            <a:p>
              <a:endParaRPr lang="en-US"/>
            </a:p>
          </p:txBody>
        </p:sp>
        <p:sp>
          <p:nvSpPr>
            <p:cNvPr id="69710" name="Freeform 78"/>
            <p:cNvSpPr>
              <a:spLocks/>
            </p:cNvSpPr>
            <p:nvPr/>
          </p:nvSpPr>
          <p:spPr bwMode="auto">
            <a:xfrm>
              <a:off x="3335338" y="5648325"/>
              <a:ext cx="149225" cy="174625"/>
            </a:xfrm>
            <a:custGeom>
              <a:avLst/>
              <a:gdLst>
                <a:gd name="T0" fmla="*/ 2147483647 w 106"/>
                <a:gd name="T1" fmla="*/ 2147483647 h 110"/>
                <a:gd name="T2" fmla="*/ 2147483647 w 106"/>
                <a:gd name="T3" fmla="*/ 2147483647 h 110"/>
                <a:gd name="T4" fmla="*/ 2147483647 w 106"/>
                <a:gd name="T5" fmla="*/ 2147483647 h 110"/>
                <a:gd name="T6" fmla="*/ 2147483647 w 106"/>
                <a:gd name="T7" fmla="*/ 2147483647 h 110"/>
                <a:gd name="T8" fmla="*/ 2147483647 w 106"/>
                <a:gd name="T9" fmla="*/ 2147483647 h 110"/>
                <a:gd name="T10" fmla="*/ 2147483647 w 106"/>
                <a:gd name="T11" fmla="*/ 2147483647 h 110"/>
                <a:gd name="T12" fmla="*/ 2147483647 w 106"/>
                <a:gd name="T13" fmla="*/ 2147483647 h 110"/>
                <a:gd name="T14" fmla="*/ 2147483647 w 106"/>
                <a:gd name="T15" fmla="*/ 2147483647 h 110"/>
                <a:gd name="T16" fmla="*/ 2147483647 w 106"/>
                <a:gd name="T17" fmla="*/ 2147483647 h 110"/>
                <a:gd name="T18" fmla="*/ 0 w 106"/>
                <a:gd name="T19" fmla="*/ 2147483647 h 110"/>
                <a:gd name="T20" fmla="*/ 0 w 106"/>
                <a:gd name="T21" fmla="*/ 2147483647 h 110"/>
                <a:gd name="T22" fmla="*/ 2147483647 w 106"/>
                <a:gd name="T23" fmla="*/ 2147483647 h 110"/>
                <a:gd name="T24" fmla="*/ 2147483647 w 106"/>
                <a:gd name="T25" fmla="*/ 2147483647 h 110"/>
                <a:gd name="T26" fmla="*/ 2147483647 w 106"/>
                <a:gd name="T27" fmla="*/ 2147483647 h 110"/>
                <a:gd name="T28" fmla="*/ 2147483647 w 106"/>
                <a:gd name="T29" fmla="*/ 2147483647 h 110"/>
                <a:gd name="T30" fmla="*/ 2147483647 w 106"/>
                <a:gd name="T31" fmla="*/ 2147483647 h 110"/>
                <a:gd name="T32" fmla="*/ 2147483647 w 106"/>
                <a:gd name="T33" fmla="*/ 2147483647 h 110"/>
                <a:gd name="T34" fmla="*/ 2147483647 w 106"/>
                <a:gd name="T35" fmla="*/ 2147483647 h 110"/>
                <a:gd name="T36" fmla="*/ 2147483647 w 106"/>
                <a:gd name="T37" fmla="*/ 2147483647 h 110"/>
                <a:gd name="T38" fmla="*/ 2147483647 w 106"/>
                <a:gd name="T39" fmla="*/ 2147483647 h 110"/>
                <a:gd name="T40" fmla="*/ 2147483647 w 106"/>
                <a:gd name="T41" fmla="*/ 2147483647 h 110"/>
                <a:gd name="T42" fmla="*/ 2147483647 w 106"/>
                <a:gd name="T43" fmla="*/ 2147483647 h 110"/>
                <a:gd name="T44" fmla="*/ 2147483647 w 106"/>
                <a:gd name="T45" fmla="*/ 2147483647 h 110"/>
                <a:gd name="T46" fmla="*/ 2147483647 w 106"/>
                <a:gd name="T47" fmla="*/ 2147483647 h 110"/>
                <a:gd name="T48" fmla="*/ 2147483647 w 106"/>
                <a:gd name="T49" fmla="*/ 2147483647 h 110"/>
                <a:gd name="T50" fmla="*/ 2147483647 w 106"/>
                <a:gd name="T51" fmla="*/ 2147483647 h 110"/>
                <a:gd name="T52" fmla="*/ 2147483647 w 106"/>
                <a:gd name="T53" fmla="*/ 2147483647 h 110"/>
                <a:gd name="T54" fmla="*/ 2147483647 w 106"/>
                <a:gd name="T55" fmla="*/ 2147483647 h 110"/>
                <a:gd name="T56" fmla="*/ 2147483647 w 106"/>
                <a:gd name="T57" fmla="*/ 2147483647 h 110"/>
                <a:gd name="T58" fmla="*/ 2147483647 w 106"/>
                <a:gd name="T59" fmla="*/ 2147483647 h 110"/>
                <a:gd name="T60" fmla="*/ 2147483647 w 106"/>
                <a:gd name="T61" fmla="*/ 2147483647 h 110"/>
                <a:gd name="T62" fmla="*/ 2147483647 w 106"/>
                <a:gd name="T63" fmla="*/ 2147483647 h 110"/>
                <a:gd name="T64" fmla="*/ 2147483647 w 106"/>
                <a:gd name="T65" fmla="*/ 2147483647 h 110"/>
                <a:gd name="T66" fmla="*/ 2147483647 w 106"/>
                <a:gd name="T67" fmla="*/ 2147483647 h 110"/>
                <a:gd name="T68" fmla="*/ 2147483647 w 106"/>
                <a:gd name="T69" fmla="*/ 2147483647 h 110"/>
                <a:gd name="T70" fmla="*/ 2147483647 w 106"/>
                <a:gd name="T71" fmla="*/ 2147483647 h 110"/>
                <a:gd name="T72" fmla="*/ 2147483647 w 106"/>
                <a:gd name="T73" fmla="*/ 0 h 110"/>
                <a:gd name="T74" fmla="*/ 2147483647 w 106"/>
                <a:gd name="T75" fmla="*/ 0 h 110"/>
                <a:gd name="T76" fmla="*/ 2147483647 w 106"/>
                <a:gd name="T77" fmla="*/ 2147483647 h 110"/>
                <a:gd name="T78" fmla="*/ 2147483647 w 106"/>
                <a:gd name="T79" fmla="*/ 2147483647 h 110"/>
                <a:gd name="T80" fmla="*/ 2147483647 w 106"/>
                <a:gd name="T81" fmla="*/ 2147483647 h 110"/>
                <a:gd name="T82" fmla="*/ 2147483647 w 106"/>
                <a:gd name="T83" fmla="*/ 2147483647 h 110"/>
                <a:gd name="T84" fmla="*/ 2147483647 w 106"/>
                <a:gd name="T85" fmla="*/ 2147483647 h 110"/>
                <a:gd name="T86" fmla="*/ 2147483647 w 106"/>
                <a:gd name="T87" fmla="*/ 2147483647 h 110"/>
                <a:gd name="T88" fmla="*/ 2147483647 w 106"/>
                <a:gd name="T89" fmla="*/ 2147483647 h 110"/>
                <a:gd name="T90" fmla="*/ 2147483647 w 106"/>
                <a:gd name="T91" fmla="*/ 2147483647 h 110"/>
                <a:gd name="T92" fmla="*/ 2147483647 w 106"/>
                <a:gd name="T93" fmla="*/ 2147483647 h 110"/>
                <a:gd name="T94" fmla="*/ 2147483647 w 106"/>
                <a:gd name="T95" fmla="*/ 2147483647 h 1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6"/>
                <a:gd name="T145" fmla="*/ 0 h 110"/>
                <a:gd name="T146" fmla="*/ 106 w 106"/>
                <a:gd name="T147" fmla="*/ 110 h 1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6" h="110">
                  <a:moveTo>
                    <a:pt x="34" y="37"/>
                  </a:moveTo>
                  <a:lnTo>
                    <a:pt x="28" y="43"/>
                  </a:lnTo>
                  <a:lnTo>
                    <a:pt x="22" y="49"/>
                  </a:lnTo>
                  <a:lnTo>
                    <a:pt x="22" y="51"/>
                  </a:lnTo>
                  <a:lnTo>
                    <a:pt x="20" y="53"/>
                  </a:lnTo>
                  <a:lnTo>
                    <a:pt x="17" y="53"/>
                  </a:lnTo>
                  <a:lnTo>
                    <a:pt x="17" y="57"/>
                  </a:lnTo>
                  <a:lnTo>
                    <a:pt x="17" y="59"/>
                  </a:lnTo>
                  <a:lnTo>
                    <a:pt x="14" y="63"/>
                  </a:lnTo>
                  <a:lnTo>
                    <a:pt x="11" y="65"/>
                  </a:lnTo>
                  <a:lnTo>
                    <a:pt x="11" y="68"/>
                  </a:lnTo>
                  <a:lnTo>
                    <a:pt x="8" y="68"/>
                  </a:lnTo>
                  <a:lnTo>
                    <a:pt x="8" y="71"/>
                  </a:lnTo>
                  <a:lnTo>
                    <a:pt x="5" y="74"/>
                  </a:lnTo>
                  <a:lnTo>
                    <a:pt x="5" y="77"/>
                  </a:lnTo>
                  <a:lnTo>
                    <a:pt x="5" y="80"/>
                  </a:lnTo>
                  <a:lnTo>
                    <a:pt x="2" y="80"/>
                  </a:lnTo>
                  <a:lnTo>
                    <a:pt x="2" y="82"/>
                  </a:lnTo>
                  <a:lnTo>
                    <a:pt x="2" y="86"/>
                  </a:lnTo>
                  <a:lnTo>
                    <a:pt x="0" y="88"/>
                  </a:lnTo>
                  <a:lnTo>
                    <a:pt x="0" y="92"/>
                  </a:lnTo>
                  <a:lnTo>
                    <a:pt x="0" y="97"/>
                  </a:lnTo>
                  <a:lnTo>
                    <a:pt x="0" y="100"/>
                  </a:lnTo>
                  <a:lnTo>
                    <a:pt x="2" y="103"/>
                  </a:lnTo>
                  <a:lnTo>
                    <a:pt x="2" y="106"/>
                  </a:lnTo>
                  <a:lnTo>
                    <a:pt x="5" y="106"/>
                  </a:lnTo>
                  <a:lnTo>
                    <a:pt x="8" y="106"/>
                  </a:lnTo>
                  <a:lnTo>
                    <a:pt x="8" y="109"/>
                  </a:lnTo>
                  <a:lnTo>
                    <a:pt x="17" y="109"/>
                  </a:lnTo>
                  <a:lnTo>
                    <a:pt x="17" y="106"/>
                  </a:lnTo>
                  <a:lnTo>
                    <a:pt x="20" y="106"/>
                  </a:lnTo>
                  <a:lnTo>
                    <a:pt x="22" y="106"/>
                  </a:lnTo>
                  <a:lnTo>
                    <a:pt x="25" y="106"/>
                  </a:lnTo>
                  <a:lnTo>
                    <a:pt x="25" y="103"/>
                  </a:lnTo>
                  <a:lnTo>
                    <a:pt x="28" y="103"/>
                  </a:lnTo>
                  <a:lnTo>
                    <a:pt x="31" y="103"/>
                  </a:lnTo>
                  <a:lnTo>
                    <a:pt x="34" y="100"/>
                  </a:lnTo>
                  <a:lnTo>
                    <a:pt x="36" y="100"/>
                  </a:lnTo>
                  <a:lnTo>
                    <a:pt x="36" y="97"/>
                  </a:lnTo>
                  <a:lnTo>
                    <a:pt x="40" y="97"/>
                  </a:lnTo>
                  <a:lnTo>
                    <a:pt x="42" y="94"/>
                  </a:lnTo>
                  <a:lnTo>
                    <a:pt x="46" y="94"/>
                  </a:lnTo>
                  <a:lnTo>
                    <a:pt x="48" y="92"/>
                  </a:lnTo>
                  <a:lnTo>
                    <a:pt x="50" y="88"/>
                  </a:lnTo>
                  <a:lnTo>
                    <a:pt x="54" y="88"/>
                  </a:lnTo>
                  <a:lnTo>
                    <a:pt x="56" y="86"/>
                  </a:lnTo>
                  <a:lnTo>
                    <a:pt x="62" y="80"/>
                  </a:lnTo>
                  <a:lnTo>
                    <a:pt x="64" y="80"/>
                  </a:lnTo>
                  <a:lnTo>
                    <a:pt x="70" y="71"/>
                  </a:lnTo>
                  <a:lnTo>
                    <a:pt x="79" y="65"/>
                  </a:lnTo>
                  <a:lnTo>
                    <a:pt x="79" y="63"/>
                  </a:lnTo>
                  <a:lnTo>
                    <a:pt x="84" y="57"/>
                  </a:lnTo>
                  <a:lnTo>
                    <a:pt x="84" y="53"/>
                  </a:lnTo>
                  <a:lnTo>
                    <a:pt x="88" y="53"/>
                  </a:lnTo>
                  <a:lnTo>
                    <a:pt x="88" y="51"/>
                  </a:lnTo>
                  <a:lnTo>
                    <a:pt x="90" y="49"/>
                  </a:lnTo>
                  <a:lnTo>
                    <a:pt x="93" y="45"/>
                  </a:lnTo>
                  <a:lnTo>
                    <a:pt x="93" y="43"/>
                  </a:lnTo>
                  <a:lnTo>
                    <a:pt x="96" y="39"/>
                  </a:lnTo>
                  <a:lnTo>
                    <a:pt x="96" y="37"/>
                  </a:lnTo>
                  <a:lnTo>
                    <a:pt x="99" y="37"/>
                  </a:lnTo>
                  <a:lnTo>
                    <a:pt x="99" y="34"/>
                  </a:lnTo>
                  <a:lnTo>
                    <a:pt x="102" y="31"/>
                  </a:lnTo>
                  <a:lnTo>
                    <a:pt x="102" y="28"/>
                  </a:lnTo>
                  <a:lnTo>
                    <a:pt x="102" y="25"/>
                  </a:lnTo>
                  <a:lnTo>
                    <a:pt x="105" y="22"/>
                  </a:lnTo>
                  <a:lnTo>
                    <a:pt x="105" y="20"/>
                  </a:lnTo>
                  <a:lnTo>
                    <a:pt x="105" y="16"/>
                  </a:lnTo>
                  <a:lnTo>
                    <a:pt x="105" y="8"/>
                  </a:lnTo>
                  <a:lnTo>
                    <a:pt x="105" y="5"/>
                  </a:lnTo>
                  <a:lnTo>
                    <a:pt x="102" y="5"/>
                  </a:lnTo>
                  <a:lnTo>
                    <a:pt x="102" y="2"/>
                  </a:lnTo>
                  <a:lnTo>
                    <a:pt x="99" y="0"/>
                  </a:lnTo>
                  <a:lnTo>
                    <a:pt x="96" y="0"/>
                  </a:lnTo>
                  <a:lnTo>
                    <a:pt x="90" y="0"/>
                  </a:lnTo>
                  <a:lnTo>
                    <a:pt x="88" y="0"/>
                  </a:lnTo>
                  <a:lnTo>
                    <a:pt x="84" y="0"/>
                  </a:lnTo>
                  <a:lnTo>
                    <a:pt x="84" y="2"/>
                  </a:lnTo>
                  <a:lnTo>
                    <a:pt x="82" y="2"/>
                  </a:lnTo>
                  <a:lnTo>
                    <a:pt x="79" y="2"/>
                  </a:lnTo>
                  <a:lnTo>
                    <a:pt x="79" y="5"/>
                  </a:lnTo>
                  <a:lnTo>
                    <a:pt x="76" y="5"/>
                  </a:lnTo>
                  <a:lnTo>
                    <a:pt x="74" y="5"/>
                  </a:lnTo>
                  <a:lnTo>
                    <a:pt x="70" y="8"/>
                  </a:lnTo>
                  <a:lnTo>
                    <a:pt x="68" y="8"/>
                  </a:lnTo>
                  <a:lnTo>
                    <a:pt x="68" y="10"/>
                  </a:lnTo>
                  <a:lnTo>
                    <a:pt x="64" y="10"/>
                  </a:lnTo>
                  <a:lnTo>
                    <a:pt x="62" y="14"/>
                  </a:lnTo>
                  <a:lnTo>
                    <a:pt x="60" y="16"/>
                  </a:lnTo>
                  <a:lnTo>
                    <a:pt x="56" y="16"/>
                  </a:lnTo>
                  <a:lnTo>
                    <a:pt x="54" y="16"/>
                  </a:lnTo>
                  <a:lnTo>
                    <a:pt x="54" y="20"/>
                  </a:lnTo>
                  <a:lnTo>
                    <a:pt x="50" y="20"/>
                  </a:lnTo>
                  <a:lnTo>
                    <a:pt x="50" y="22"/>
                  </a:lnTo>
                  <a:lnTo>
                    <a:pt x="48" y="22"/>
                  </a:lnTo>
                  <a:lnTo>
                    <a:pt x="42" y="28"/>
                  </a:lnTo>
                  <a:lnTo>
                    <a:pt x="34" y="37"/>
                  </a:lnTo>
                </a:path>
              </a:pathLst>
            </a:custGeom>
            <a:solidFill>
              <a:srgbClr val="00BF00"/>
            </a:solidFill>
            <a:ln w="12700" cap="rnd">
              <a:solidFill>
                <a:srgbClr val="336600"/>
              </a:solidFill>
              <a:round/>
              <a:headEnd/>
              <a:tailEnd/>
            </a:ln>
          </p:spPr>
          <p:txBody>
            <a:bodyPr/>
            <a:lstStyle/>
            <a:p>
              <a:endParaRPr lang="en-US"/>
            </a:p>
          </p:txBody>
        </p:sp>
        <p:sp>
          <p:nvSpPr>
            <p:cNvPr id="69711" name="Line 79"/>
            <p:cNvSpPr>
              <a:spLocks noChangeShapeType="1"/>
            </p:cNvSpPr>
            <p:nvPr/>
          </p:nvSpPr>
          <p:spPr bwMode="auto">
            <a:xfrm flipV="1">
              <a:off x="3425825" y="5543550"/>
              <a:ext cx="0" cy="4763"/>
            </a:xfrm>
            <a:prstGeom prst="line">
              <a:avLst/>
            </a:prstGeom>
            <a:noFill/>
            <a:ln w="12700">
              <a:solidFill>
                <a:srgbClr val="336600"/>
              </a:solidFill>
              <a:round/>
              <a:headEnd/>
              <a:tailEnd/>
            </a:ln>
          </p:spPr>
          <p:txBody>
            <a:bodyPr/>
            <a:lstStyle/>
            <a:p>
              <a:endParaRPr lang="en-US"/>
            </a:p>
          </p:txBody>
        </p:sp>
        <p:sp>
          <p:nvSpPr>
            <p:cNvPr id="69712" name="Line 80"/>
            <p:cNvSpPr>
              <a:spLocks noChangeShapeType="1"/>
            </p:cNvSpPr>
            <p:nvPr/>
          </p:nvSpPr>
          <p:spPr bwMode="auto">
            <a:xfrm>
              <a:off x="2889250" y="6053138"/>
              <a:ext cx="107950" cy="0"/>
            </a:xfrm>
            <a:prstGeom prst="line">
              <a:avLst/>
            </a:prstGeom>
            <a:noFill/>
            <a:ln w="12700">
              <a:solidFill>
                <a:srgbClr val="336600"/>
              </a:solidFill>
              <a:round/>
              <a:headEnd/>
              <a:tailEnd/>
            </a:ln>
          </p:spPr>
          <p:txBody>
            <a:bodyPr/>
            <a:lstStyle/>
            <a:p>
              <a:endParaRPr lang="en-US"/>
            </a:p>
          </p:txBody>
        </p:sp>
        <p:sp>
          <p:nvSpPr>
            <p:cNvPr id="69713" name="Freeform 81"/>
            <p:cNvSpPr>
              <a:spLocks/>
            </p:cNvSpPr>
            <p:nvPr/>
          </p:nvSpPr>
          <p:spPr bwMode="auto">
            <a:xfrm>
              <a:off x="2770188" y="5602288"/>
              <a:ext cx="636587" cy="501650"/>
            </a:xfrm>
            <a:custGeom>
              <a:avLst/>
              <a:gdLst>
                <a:gd name="T0" fmla="*/ 2147483647 w 451"/>
                <a:gd name="T1" fmla="*/ 2147483647 h 316"/>
                <a:gd name="T2" fmla="*/ 2147483647 w 451"/>
                <a:gd name="T3" fmla="*/ 2147483647 h 316"/>
                <a:gd name="T4" fmla="*/ 2147483647 w 451"/>
                <a:gd name="T5" fmla="*/ 2147483647 h 316"/>
                <a:gd name="T6" fmla="*/ 2147483647 w 451"/>
                <a:gd name="T7" fmla="*/ 2147483647 h 316"/>
                <a:gd name="T8" fmla="*/ 2147483647 w 451"/>
                <a:gd name="T9" fmla="*/ 2147483647 h 316"/>
                <a:gd name="T10" fmla="*/ 2147483647 w 451"/>
                <a:gd name="T11" fmla="*/ 2147483647 h 316"/>
                <a:gd name="T12" fmla="*/ 2147483647 w 451"/>
                <a:gd name="T13" fmla="*/ 2147483647 h 316"/>
                <a:gd name="T14" fmla="*/ 2147483647 w 451"/>
                <a:gd name="T15" fmla="*/ 2147483647 h 316"/>
                <a:gd name="T16" fmla="*/ 2147483647 w 451"/>
                <a:gd name="T17" fmla="*/ 2147483647 h 316"/>
                <a:gd name="T18" fmla="*/ 2147483647 w 451"/>
                <a:gd name="T19" fmla="*/ 2147483647 h 316"/>
                <a:gd name="T20" fmla="*/ 2147483647 w 451"/>
                <a:gd name="T21" fmla="*/ 2147483647 h 316"/>
                <a:gd name="T22" fmla="*/ 2147483647 w 451"/>
                <a:gd name="T23" fmla="*/ 2147483647 h 316"/>
                <a:gd name="T24" fmla="*/ 2147483647 w 451"/>
                <a:gd name="T25" fmla="*/ 2147483647 h 316"/>
                <a:gd name="T26" fmla="*/ 2147483647 w 451"/>
                <a:gd name="T27" fmla="*/ 2147483647 h 316"/>
                <a:gd name="T28" fmla="*/ 2147483647 w 451"/>
                <a:gd name="T29" fmla="*/ 2147483647 h 316"/>
                <a:gd name="T30" fmla="*/ 2147483647 w 451"/>
                <a:gd name="T31" fmla="*/ 2147483647 h 316"/>
                <a:gd name="T32" fmla="*/ 2147483647 w 451"/>
                <a:gd name="T33" fmla="*/ 2147483647 h 316"/>
                <a:gd name="T34" fmla="*/ 2147483647 w 451"/>
                <a:gd name="T35" fmla="*/ 2147483647 h 316"/>
                <a:gd name="T36" fmla="*/ 2147483647 w 451"/>
                <a:gd name="T37" fmla="*/ 2147483647 h 316"/>
                <a:gd name="T38" fmla="*/ 2147483647 w 451"/>
                <a:gd name="T39" fmla="*/ 2147483647 h 316"/>
                <a:gd name="T40" fmla="*/ 2147483647 w 451"/>
                <a:gd name="T41" fmla="*/ 2147483647 h 316"/>
                <a:gd name="T42" fmla="*/ 2147483647 w 451"/>
                <a:gd name="T43" fmla="*/ 2147483647 h 316"/>
                <a:gd name="T44" fmla="*/ 2147483647 w 451"/>
                <a:gd name="T45" fmla="*/ 2147483647 h 316"/>
                <a:gd name="T46" fmla="*/ 2147483647 w 451"/>
                <a:gd name="T47" fmla="*/ 2147483647 h 316"/>
                <a:gd name="T48" fmla="*/ 2147483647 w 451"/>
                <a:gd name="T49" fmla="*/ 2147483647 h 316"/>
                <a:gd name="T50" fmla="*/ 2147483647 w 451"/>
                <a:gd name="T51" fmla="*/ 2147483647 h 316"/>
                <a:gd name="T52" fmla="*/ 2147483647 w 451"/>
                <a:gd name="T53" fmla="*/ 2147483647 h 316"/>
                <a:gd name="T54" fmla="*/ 2147483647 w 451"/>
                <a:gd name="T55" fmla="*/ 2147483647 h 316"/>
                <a:gd name="T56" fmla="*/ 2147483647 w 451"/>
                <a:gd name="T57" fmla="*/ 2147483647 h 316"/>
                <a:gd name="T58" fmla="*/ 2147483647 w 451"/>
                <a:gd name="T59" fmla="*/ 2147483647 h 316"/>
                <a:gd name="T60" fmla="*/ 2147483647 w 451"/>
                <a:gd name="T61" fmla="*/ 2147483647 h 316"/>
                <a:gd name="T62" fmla="*/ 2147483647 w 451"/>
                <a:gd name="T63" fmla="*/ 2147483647 h 316"/>
                <a:gd name="T64" fmla="*/ 2147483647 w 451"/>
                <a:gd name="T65" fmla="*/ 2147483647 h 316"/>
                <a:gd name="T66" fmla="*/ 2147483647 w 451"/>
                <a:gd name="T67" fmla="*/ 2147483647 h 316"/>
                <a:gd name="T68" fmla="*/ 2147483647 w 451"/>
                <a:gd name="T69" fmla="*/ 2147483647 h 316"/>
                <a:gd name="T70" fmla="*/ 2147483647 w 451"/>
                <a:gd name="T71" fmla="*/ 2147483647 h 316"/>
                <a:gd name="T72" fmla="*/ 2147483647 w 451"/>
                <a:gd name="T73" fmla="*/ 2147483647 h 316"/>
                <a:gd name="T74" fmla="*/ 2147483647 w 451"/>
                <a:gd name="T75" fmla="*/ 2147483647 h 316"/>
                <a:gd name="T76" fmla="*/ 2147483647 w 451"/>
                <a:gd name="T77" fmla="*/ 2147483647 h 316"/>
                <a:gd name="T78" fmla="*/ 2147483647 w 451"/>
                <a:gd name="T79" fmla="*/ 2147483647 h 316"/>
                <a:gd name="T80" fmla="*/ 2147483647 w 451"/>
                <a:gd name="T81" fmla="*/ 2147483647 h 316"/>
                <a:gd name="T82" fmla="*/ 2147483647 w 451"/>
                <a:gd name="T83" fmla="*/ 2147483647 h 316"/>
                <a:gd name="T84" fmla="*/ 2147483647 w 451"/>
                <a:gd name="T85" fmla="*/ 2147483647 h 316"/>
                <a:gd name="T86" fmla="*/ 2147483647 w 451"/>
                <a:gd name="T87" fmla="*/ 2147483647 h 316"/>
                <a:gd name="T88" fmla="*/ 2147483647 w 451"/>
                <a:gd name="T89" fmla="*/ 2147483647 h 316"/>
                <a:gd name="T90" fmla="*/ 2147483647 w 451"/>
                <a:gd name="T91" fmla="*/ 2147483647 h 316"/>
                <a:gd name="T92" fmla="*/ 2147483647 w 451"/>
                <a:gd name="T93" fmla="*/ 2147483647 h 316"/>
                <a:gd name="T94" fmla="*/ 2147483647 w 451"/>
                <a:gd name="T95" fmla="*/ 2147483647 h 316"/>
                <a:gd name="T96" fmla="*/ 2147483647 w 451"/>
                <a:gd name="T97" fmla="*/ 2147483647 h 316"/>
                <a:gd name="T98" fmla="*/ 2147483647 w 451"/>
                <a:gd name="T99" fmla="*/ 2147483647 h 316"/>
                <a:gd name="T100" fmla="*/ 2147483647 w 451"/>
                <a:gd name="T101" fmla="*/ 0 h 3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1"/>
                <a:gd name="T154" fmla="*/ 0 h 316"/>
                <a:gd name="T155" fmla="*/ 451 w 451"/>
                <a:gd name="T156" fmla="*/ 316 h 3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1" h="316">
                  <a:moveTo>
                    <a:pt x="0" y="315"/>
                  </a:moveTo>
                  <a:lnTo>
                    <a:pt x="8" y="312"/>
                  </a:lnTo>
                  <a:lnTo>
                    <a:pt x="20" y="306"/>
                  </a:lnTo>
                  <a:lnTo>
                    <a:pt x="28" y="303"/>
                  </a:lnTo>
                  <a:lnTo>
                    <a:pt x="36" y="300"/>
                  </a:lnTo>
                  <a:lnTo>
                    <a:pt x="48" y="294"/>
                  </a:lnTo>
                  <a:lnTo>
                    <a:pt x="56" y="292"/>
                  </a:lnTo>
                  <a:lnTo>
                    <a:pt x="64" y="288"/>
                  </a:lnTo>
                  <a:lnTo>
                    <a:pt x="74" y="286"/>
                  </a:lnTo>
                  <a:lnTo>
                    <a:pt x="82" y="283"/>
                  </a:lnTo>
                  <a:lnTo>
                    <a:pt x="90" y="280"/>
                  </a:lnTo>
                  <a:lnTo>
                    <a:pt x="98" y="278"/>
                  </a:lnTo>
                  <a:lnTo>
                    <a:pt x="108" y="272"/>
                  </a:lnTo>
                  <a:lnTo>
                    <a:pt x="113" y="269"/>
                  </a:lnTo>
                  <a:lnTo>
                    <a:pt x="122" y="266"/>
                  </a:lnTo>
                  <a:lnTo>
                    <a:pt x="130" y="263"/>
                  </a:lnTo>
                  <a:lnTo>
                    <a:pt x="136" y="263"/>
                  </a:lnTo>
                  <a:lnTo>
                    <a:pt x="144" y="260"/>
                  </a:lnTo>
                  <a:lnTo>
                    <a:pt x="150" y="257"/>
                  </a:lnTo>
                  <a:lnTo>
                    <a:pt x="159" y="255"/>
                  </a:lnTo>
                  <a:lnTo>
                    <a:pt x="164" y="251"/>
                  </a:lnTo>
                  <a:lnTo>
                    <a:pt x="173" y="249"/>
                  </a:lnTo>
                  <a:lnTo>
                    <a:pt x="179" y="245"/>
                  </a:lnTo>
                  <a:lnTo>
                    <a:pt x="183" y="245"/>
                  </a:lnTo>
                  <a:lnTo>
                    <a:pt x="189" y="243"/>
                  </a:lnTo>
                  <a:lnTo>
                    <a:pt x="197" y="241"/>
                  </a:lnTo>
                  <a:lnTo>
                    <a:pt x="203" y="237"/>
                  </a:lnTo>
                  <a:lnTo>
                    <a:pt x="209" y="237"/>
                  </a:lnTo>
                  <a:lnTo>
                    <a:pt x="215" y="235"/>
                  </a:lnTo>
                  <a:lnTo>
                    <a:pt x="221" y="235"/>
                  </a:lnTo>
                  <a:lnTo>
                    <a:pt x="223" y="231"/>
                  </a:lnTo>
                  <a:lnTo>
                    <a:pt x="229" y="231"/>
                  </a:lnTo>
                  <a:lnTo>
                    <a:pt x="235" y="229"/>
                  </a:lnTo>
                  <a:lnTo>
                    <a:pt x="237" y="226"/>
                  </a:lnTo>
                  <a:lnTo>
                    <a:pt x="243" y="226"/>
                  </a:lnTo>
                  <a:lnTo>
                    <a:pt x="246" y="223"/>
                  </a:lnTo>
                  <a:lnTo>
                    <a:pt x="283" y="223"/>
                  </a:lnTo>
                  <a:lnTo>
                    <a:pt x="286" y="226"/>
                  </a:lnTo>
                  <a:lnTo>
                    <a:pt x="306" y="226"/>
                  </a:lnTo>
                  <a:lnTo>
                    <a:pt x="308" y="223"/>
                  </a:lnTo>
                  <a:lnTo>
                    <a:pt x="314" y="223"/>
                  </a:lnTo>
                  <a:lnTo>
                    <a:pt x="314" y="220"/>
                  </a:lnTo>
                  <a:lnTo>
                    <a:pt x="316" y="217"/>
                  </a:lnTo>
                  <a:lnTo>
                    <a:pt x="320" y="217"/>
                  </a:lnTo>
                  <a:lnTo>
                    <a:pt x="342" y="194"/>
                  </a:lnTo>
                  <a:lnTo>
                    <a:pt x="342" y="192"/>
                  </a:lnTo>
                  <a:lnTo>
                    <a:pt x="351" y="183"/>
                  </a:lnTo>
                  <a:lnTo>
                    <a:pt x="351" y="180"/>
                  </a:lnTo>
                  <a:lnTo>
                    <a:pt x="354" y="177"/>
                  </a:lnTo>
                  <a:lnTo>
                    <a:pt x="354" y="174"/>
                  </a:lnTo>
                  <a:lnTo>
                    <a:pt x="359" y="169"/>
                  </a:lnTo>
                  <a:lnTo>
                    <a:pt x="359" y="165"/>
                  </a:lnTo>
                  <a:lnTo>
                    <a:pt x="362" y="163"/>
                  </a:lnTo>
                  <a:lnTo>
                    <a:pt x="362" y="159"/>
                  </a:lnTo>
                  <a:lnTo>
                    <a:pt x="365" y="157"/>
                  </a:lnTo>
                  <a:lnTo>
                    <a:pt x="365" y="149"/>
                  </a:lnTo>
                  <a:lnTo>
                    <a:pt x="368" y="145"/>
                  </a:lnTo>
                  <a:lnTo>
                    <a:pt x="368" y="140"/>
                  </a:lnTo>
                  <a:lnTo>
                    <a:pt x="371" y="140"/>
                  </a:lnTo>
                  <a:lnTo>
                    <a:pt x="371" y="131"/>
                  </a:lnTo>
                  <a:lnTo>
                    <a:pt x="368" y="128"/>
                  </a:lnTo>
                  <a:lnTo>
                    <a:pt x="368" y="116"/>
                  </a:lnTo>
                  <a:lnTo>
                    <a:pt x="365" y="114"/>
                  </a:lnTo>
                  <a:lnTo>
                    <a:pt x="365" y="110"/>
                  </a:lnTo>
                  <a:lnTo>
                    <a:pt x="362" y="108"/>
                  </a:lnTo>
                  <a:lnTo>
                    <a:pt x="362" y="106"/>
                  </a:lnTo>
                  <a:lnTo>
                    <a:pt x="359" y="102"/>
                  </a:lnTo>
                  <a:lnTo>
                    <a:pt x="359" y="100"/>
                  </a:lnTo>
                  <a:lnTo>
                    <a:pt x="356" y="96"/>
                  </a:lnTo>
                  <a:lnTo>
                    <a:pt x="356" y="94"/>
                  </a:lnTo>
                  <a:lnTo>
                    <a:pt x="351" y="88"/>
                  </a:lnTo>
                  <a:lnTo>
                    <a:pt x="351" y="85"/>
                  </a:lnTo>
                  <a:lnTo>
                    <a:pt x="348" y="82"/>
                  </a:lnTo>
                  <a:lnTo>
                    <a:pt x="348" y="79"/>
                  </a:lnTo>
                  <a:lnTo>
                    <a:pt x="345" y="77"/>
                  </a:lnTo>
                  <a:lnTo>
                    <a:pt x="345" y="68"/>
                  </a:lnTo>
                  <a:lnTo>
                    <a:pt x="342" y="68"/>
                  </a:lnTo>
                  <a:lnTo>
                    <a:pt x="342" y="48"/>
                  </a:lnTo>
                  <a:lnTo>
                    <a:pt x="345" y="48"/>
                  </a:lnTo>
                  <a:lnTo>
                    <a:pt x="345" y="45"/>
                  </a:lnTo>
                  <a:lnTo>
                    <a:pt x="348" y="42"/>
                  </a:lnTo>
                  <a:lnTo>
                    <a:pt x="351" y="42"/>
                  </a:lnTo>
                  <a:lnTo>
                    <a:pt x="351" y="39"/>
                  </a:lnTo>
                  <a:lnTo>
                    <a:pt x="359" y="31"/>
                  </a:lnTo>
                  <a:lnTo>
                    <a:pt x="362" y="31"/>
                  </a:lnTo>
                  <a:lnTo>
                    <a:pt x="371" y="22"/>
                  </a:lnTo>
                  <a:lnTo>
                    <a:pt x="376" y="22"/>
                  </a:lnTo>
                  <a:lnTo>
                    <a:pt x="379" y="20"/>
                  </a:lnTo>
                  <a:lnTo>
                    <a:pt x="382" y="20"/>
                  </a:lnTo>
                  <a:lnTo>
                    <a:pt x="385" y="16"/>
                  </a:lnTo>
                  <a:lnTo>
                    <a:pt x="387" y="16"/>
                  </a:lnTo>
                  <a:lnTo>
                    <a:pt x="391" y="14"/>
                  </a:lnTo>
                  <a:lnTo>
                    <a:pt x="396" y="14"/>
                  </a:lnTo>
                  <a:lnTo>
                    <a:pt x="399" y="10"/>
                  </a:lnTo>
                  <a:lnTo>
                    <a:pt x="401" y="10"/>
                  </a:lnTo>
                  <a:lnTo>
                    <a:pt x="407" y="8"/>
                  </a:lnTo>
                  <a:lnTo>
                    <a:pt x="411" y="8"/>
                  </a:lnTo>
                  <a:lnTo>
                    <a:pt x="417" y="5"/>
                  </a:lnTo>
                  <a:lnTo>
                    <a:pt x="425" y="5"/>
                  </a:lnTo>
                  <a:lnTo>
                    <a:pt x="431" y="2"/>
                  </a:lnTo>
                  <a:lnTo>
                    <a:pt x="439" y="2"/>
                  </a:lnTo>
                  <a:lnTo>
                    <a:pt x="445" y="0"/>
                  </a:lnTo>
                  <a:lnTo>
                    <a:pt x="450" y="0"/>
                  </a:lnTo>
                </a:path>
              </a:pathLst>
            </a:custGeom>
            <a:noFill/>
            <a:ln w="12700" cap="rnd">
              <a:solidFill>
                <a:srgbClr val="336600"/>
              </a:solidFill>
              <a:round/>
              <a:headEnd/>
              <a:tailEnd/>
            </a:ln>
          </p:spPr>
          <p:txBody>
            <a:bodyPr/>
            <a:lstStyle/>
            <a:p>
              <a:endParaRPr lang="en-US"/>
            </a:p>
          </p:txBody>
        </p:sp>
        <p:sp>
          <p:nvSpPr>
            <p:cNvPr id="69714" name="Freeform 82"/>
            <p:cNvSpPr>
              <a:spLocks/>
            </p:cNvSpPr>
            <p:nvPr/>
          </p:nvSpPr>
          <p:spPr bwMode="auto">
            <a:xfrm>
              <a:off x="3257550" y="5918200"/>
              <a:ext cx="157163" cy="80963"/>
            </a:xfrm>
            <a:custGeom>
              <a:avLst/>
              <a:gdLst>
                <a:gd name="T0" fmla="*/ 2147483647 w 111"/>
                <a:gd name="T1" fmla="*/ 2147483647 h 51"/>
                <a:gd name="T2" fmla="*/ 2147483647 w 111"/>
                <a:gd name="T3" fmla="*/ 2147483647 h 51"/>
                <a:gd name="T4" fmla="*/ 2147483647 w 111"/>
                <a:gd name="T5" fmla="*/ 2147483647 h 51"/>
                <a:gd name="T6" fmla="*/ 2147483647 w 111"/>
                <a:gd name="T7" fmla="*/ 2147483647 h 51"/>
                <a:gd name="T8" fmla="*/ 2147483647 w 111"/>
                <a:gd name="T9" fmla="*/ 2147483647 h 51"/>
                <a:gd name="T10" fmla="*/ 2147483647 w 111"/>
                <a:gd name="T11" fmla="*/ 2147483647 h 51"/>
                <a:gd name="T12" fmla="*/ 2147483647 w 111"/>
                <a:gd name="T13" fmla="*/ 2147483647 h 51"/>
                <a:gd name="T14" fmla="*/ 2147483647 w 111"/>
                <a:gd name="T15" fmla="*/ 2147483647 h 51"/>
                <a:gd name="T16" fmla="*/ 2147483647 w 111"/>
                <a:gd name="T17" fmla="*/ 2147483647 h 51"/>
                <a:gd name="T18" fmla="*/ 2147483647 w 111"/>
                <a:gd name="T19" fmla="*/ 2147483647 h 51"/>
                <a:gd name="T20" fmla="*/ 2147483647 w 111"/>
                <a:gd name="T21" fmla="*/ 2147483647 h 51"/>
                <a:gd name="T22" fmla="*/ 0 w 111"/>
                <a:gd name="T23" fmla="*/ 2147483647 h 51"/>
                <a:gd name="T24" fmla="*/ 0 w 111"/>
                <a:gd name="T25" fmla="*/ 2147483647 h 51"/>
                <a:gd name="T26" fmla="*/ 2147483647 w 111"/>
                <a:gd name="T27" fmla="*/ 2147483647 h 51"/>
                <a:gd name="T28" fmla="*/ 2147483647 w 111"/>
                <a:gd name="T29" fmla="*/ 2147483647 h 51"/>
                <a:gd name="T30" fmla="*/ 2147483647 w 111"/>
                <a:gd name="T31" fmla="*/ 2147483647 h 51"/>
                <a:gd name="T32" fmla="*/ 2147483647 w 111"/>
                <a:gd name="T33" fmla="*/ 2147483647 h 51"/>
                <a:gd name="T34" fmla="*/ 2147483647 w 111"/>
                <a:gd name="T35" fmla="*/ 2147483647 h 51"/>
                <a:gd name="T36" fmla="*/ 2147483647 w 111"/>
                <a:gd name="T37" fmla="*/ 2147483647 h 51"/>
                <a:gd name="T38" fmla="*/ 2147483647 w 111"/>
                <a:gd name="T39" fmla="*/ 2147483647 h 51"/>
                <a:gd name="T40" fmla="*/ 2147483647 w 111"/>
                <a:gd name="T41" fmla="*/ 2147483647 h 51"/>
                <a:gd name="T42" fmla="*/ 2147483647 w 111"/>
                <a:gd name="T43" fmla="*/ 2147483647 h 51"/>
                <a:gd name="T44" fmla="*/ 2147483647 w 111"/>
                <a:gd name="T45" fmla="*/ 2147483647 h 51"/>
                <a:gd name="T46" fmla="*/ 2147483647 w 111"/>
                <a:gd name="T47" fmla="*/ 2147483647 h 51"/>
                <a:gd name="T48" fmla="*/ 2147483647 w 111"/>
                <a:gd name="T49" fmla="*/ 2147483647 h 51"/>
                <a:gd name="T50" fmla="*/ 2147483647 w 111"/>
                <a:gd name="T51" fmla="*/ 2147483647 h 51"/>
                <a:gd name="T52" fmla="*/ 2147483647 w 111"/>
                <a:gd name="T53" fmla="*/ 2147483647 h 51"/>
                <a:gd name="T54" fmla="*/ 2147483647 w 111"/>
                <a:gd name="T55" fmla="*/ 2147483647 h 51"/>
                <a:gd name="T56" fmla="*/ 2147483647 w 111"/>
                <a:gd name="T57" fmla="*/ 2147483647 h 51"/>
                <a:gd name="T58" fmla="*/ 2147483647 w 111"/>
                <a:gd name="T59" fmla="*/ 2147483647 h 51"/>
                <a:gd name="T60" fmla="*/ 2147483647 w 111"/>
                <a:gd name="T61" fmla="*/ 2147483647 h 51"/>
                <a:gd name="T62" fmla="*/ 2147483647 w 111"/>
                <a:gd name="T63" fmla="*/ 2147483647 h 51"/>
                <a:gd name="T64" fmla="*/ 2147483647 w 111"/>
                <a:gd name="T65" fmla="*/ 2147483647 h 51"/>
                <a:gd name="T66" fmla="*/ 2147483647 w 111"/>
                <a:gd name="T67" fmla="*/ 2147483647 h 51"/>
                <a:gd name="T68" fmla="*/ 2147483647 w 111"/>
                <a:gd name="T69" fmla="*/ 2147483647 h 51"/>
                <a:gd name="T70" fmla="*/ 2147483647 w 111"/>
                <a:gd name="T71" fmla="*/ 2147483647 h 51"/>
                <a:gd name="T72" fmla="*/ 2147483647 w 111"/>
                <a:gd name="T73" fmla="*/ 2147483647 h 51"/>
                <a:gd name="T74" fmla="*/ 2147483647 w 111"/>
                <a:gd name="T75" fmla="*/ 2147483647 h 51"/>
                <a:gd name="T76" fmla="*/ 2147483647 w 111"/>
                <a:gd name="T77" fmla="*/ 0 h 51"/>
                <a:gd name="T78" fmla="*/ 2147483647 w 111"/>
                <a:gd name="T79" fmla="*/ 0 h 51"/>
                <a:gd name="T80" fmla="*/ 2147483647 w 111"/>
                <a:gd name="T81" fmla="*/ 2147483647 h 51"/>
                <a:gd name="T82" fmla="*/ 2147483647 w 111"/>
                <a:gd name="T83" fmla="*/ 2147483647 h 51"/>
                <a:gd name="T84" fmla="*/ 2147483647 w 111"/>
                <a:gd name="T85" fmla="*/ 2147483647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1"/>
                <a:gd name="T130" fmla="*/ 0 h 51"/>
                <a:gd name="T131" fmla="*/ 111 w 111"/>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1" h="51">
                  <a:moveTo>
                    <a:pt x="51" y="4"/>
                  </a:moveTo>
                  <a:lnTo>
                    <a:pt x="45" y="4"/>
                  </a:lnTo>
                  <a:lnTo>
                    <a:pt x="42" y="4"/>
                  </a:lnTo>
                  <a:lnTo>
                    <a:pt x="42" y="8"/>
                  </a:lnTo>
                  <a:lnTo>
                    <a:pt x="39" y="8"/>
                  </a:lnTo>
                  <a:lnTo>
                    <a:pt x="37" y="8"/>
                  </a:lnTo>
                  <a:lnTo>
                    <a:pt x="37" y="10"/>
                  </a:lnTo>
                  <a:lnTo>
                    <a:pt x="33" y="10"/>
                  </a:lnTo>
                  <a:lnTo>
                    <a:pt x="31" y="10"/>
                  </a:lnTo>
                  <a:lnTo>
                    <a:pt x="28" y="10"/>
                  </a:lnTo>
                  <a:lnTo>
                    <a:pt x="28" y="13"/>
                  </a:lnTo>
                  <a:lnTo>
                    <a:pt x="25" y="13"/>
                  </a:lnTo>
                  <a:lnTo>
                    <a:pt x="23" y="13"/>
                  </a:lnTo>
                  <a:lnTo>
                    <a:pt x="19" y="16"/>
                  </a:lnTo>
                  <a:lnTo>
                    <a:pt x="17" y="18"/>
                  </a:lnTo>
                  <a:lnTo>
                    <a:pt x="14" y="18"/>
                  </a:lnTo>
                  <a:lnTo>
                    <a:pt x="11" y="22"/>
                  </a:lnTo>
                  <a:lnTo>
                    <a:pt x="9" y="22"/>
                  </a:lnTo>
                  <a:lnTo>
                    <a:pt x="5" y="24"/>
                  </a:lnTo>
                  <a:lnTo>
                    <a:pt x="5" y="27"/>
                  </a:lnTo>
                  <a:lnTo>
                    <a:pt x="3" y="27"/>
                  </a:lnTo>
                  <a:lnTo>
                    <a:pt x="3" y="30"/>
                  </a:lnTo>
                  <a:lnTo>
                    <a:pt x="3" y="32"/>
                  </a:lnTo>
                  <a:lnTo>
                    <a:pt x="0" y="32"/>
                  </a:lnTo>
                  <a:lnTo>
                    <a:pt x="0" y="41"/>
                  </a:lnTo>
                  <a:lnTo>
                    <a:pt x="0" y="44"/>
                  </a:lnTo>
                  <a:lnTo>
                    <a:pt x="3" y="44"/>
                  </a:lnTo>
                  <a:lnTo>
                    <a:pt x="3" y="46"/>
                  </a:lnTo>
                  <a:lnTo>
                    <a:pt x="5" y="46"/>
                  </a:lnTo>
                  <a:lnTo>
                    <a:pt x="9" y="46"/>
                  </a:lnTo>
                  <a:lnTo>
                    <a:pt x="9" y="50"/>
                  </a:lnTo>
                  <a:lnTo>
                    <a:pt x="11" y="50"/>
                  </a:lnTo>
                  <a:lnTo>
                    <a:pt x="14" y="50"/>
                  </a:lnTo>
                  <a:lnTo>
                    <a:pt x="19" y="50"/>
                  </a:lnTo>
                  <a:lnTo>
                    <a:pt x="33" y="50"/>
                  </a:lnTo>
                  <a:lnTo>
                    <a:pt x="42" y="50"/>
                  </a:lnTo>
                  <a:lnTo>
                    <a:pt x="47" y="50"/>
                  </a:lnTo>
                  <a:lnTo>
                    <a:pt x="53" y="50"/>
                  </a:lnTo>
                  <a:lnTo>
                    <a:pt x="53" y="46"/>
                  </a:lnTo>
                  <a:lnTo>
                    <a:pt x="56" y="46"/>
                  </a:lnTo>
                  <a:lnTo>
                    <a:pt x="59" y="46"/>
                  </a:lnTo>
                  <a:lnTo>
                    <a:pt x="65" y="46"/>
                  </a:lnTo>
                  <a:lnTo>
                    <a:pt x="65" y="44"/>
                  </a:lnTo>
                  <a:lnTo>
                    <a:pt x="67" y="44"/>
                  </a:lnTo>
                  <a:lnTo>
                    <a:pt x="71" y="44"/>
                  </a:lnTo>
                  <a:lnTo>
                    <a:pt x="71" y="41"/>
                  </a:lnTo>
                  <a:lnTo>
                    <a:pt x="73" y="41"/>
                  </a:lnTo>
                  <a:lnTo>
                    <a:pt x="76" y="41"/>
                  </a:lnTo>
                  <a:lnTo>
                    <a:pt x="79" y="41"/>
                  </a:lnTo>
                  <a:lnTo>
                    <a:pt x="79" y="38"/>
                  </a:lnTo>
                  <a:lnTo>
                    <a:pt x="81" y="38"/>
                  </a:lnTo>
                  <a:lnTo>
                    <a:pt x="85" y="38"/>
                  </a:lnTo>
                  <a:lnTo>
                    <a:pt x="85" y="36"/>
                  </a:lnTo>
                  <a:lnTo>
                    <a:pt x="87" y="36"/>
                  </a:lnTo>
                  <a:lnTo>
                    <a:pt x="90" y="36"/>
                  </a:lnTo>
                  <a:lnTo>
                    <a:pt x="90" y="32"/>
                  </a:lnTo>
                  <a:lnTo>
                    <a:pt x="93" y="32"/>
                  </a:lnTo>
                  <a:lnTo>
                    <a:pt x="95" y="30"/>
                  </a:lnTo>
                  <a:lnTo>
                    <a:pt x="99" y="30"/>
                  </a:lnTo>
                  <a:lnTo>
                    <a:pt x="99" y="27"/>
                  </a:lnTo>
                  <a:lnTo>
                    <a:pt x="101" y="27"/>
                  </a:lnTo>
                  <a:lnTo>
                    <a:pt x="104" y="24"/>
                  </a:lnTo>
                  <a:lnTo>
                    <a:pt x="104" y="22"/>
                  </a:lnTo>
                  <a:lnTo>
                    <a:pt x="107" y="22"/>
                  </a:lnTo>
                  <a:lnTo>
                    <a:pt x="107" y="18"/>
                  </a:lnTo>
                  <a:lnTo>
                    <a:pt x="110" y="18"/>
                  </a:lnTo>
                  <a:lnTo>
                    <a:pt x="110" y="16"/>
                  </a:lnTo>
                  <a:lnTo>
                    <a:pt x="110" y="10"/>
                  </a:lnTo>
                  <a:lnTo>
                    <a:pt x="110" y="8"/>
                  </a:lnTo>
                  <a:lnTo>
                    <a:pt x="107" y="8"/>
                  </a:lnTo>
                  <a:lnTo>
                    <a:pt x="107" y="4"/>
                  </a:lnTo>
                  <a:lnTo>
                    <a:pt x="104" y="4"/>
                  </a:lnTo>
                  <a:lnTo>
                    <a:pt x="104" y="2"/>
                  </a:lnTo>
                  <a:lnTo>
                    <a:pt x="101" y="2"/>
                  </a:lnTo>
                  <a:lnTo>
                    <a:pt x="99" y="2"/>
                  </a:lnTo>
                  <a:lnTo>
                    <a:pt x="95" y="2"/>
                  </a:lnTo>
                  <a:lnTo>
                    <a:pt x="95" y="0"/>
                  </a:lnTo>
                  <a:lnTo>
                    <a:pt x="90" y="0"/>
                  </a:lnTo>
                  <a:lnTo>
                    <a:pt x="87" y="0"/>
                  </a:lnTo>
                  <a:lnTo>
                    <a:pt x="76" y="0"/>
                  </a:lnTo>
                  <a:lnTo>
                    <a:pt x="67" y="0"/>
                  </a:lnTo>
                  <a:lnTo>
                    <a:pt x="67" y="2"/>
                  </a:lnTo>
                  <a:lnTo>
                    <a:pt x="62" y="2"/>
                  </a:lnTo>
                  <a:lnTo>
                    <a:pt x="56" y="2"/>
                  </a:lnTo>
                  <a:lnTo>
                    <a:pt x="53" y="2"/>
                  </a:lnTo>
                  <a:lnTo>
                    <a:pt x="53" y="4"/>
                  </a:lnTo>
                  <a:lnTo>
                    <a:pt x="51" y="4"/>
                  </a:lnTo>
                </a:path>
              </a:pathLst>
            </a:custGeom>
            <a:solidFill>
              <a:srgbClr val="00BF00"/>
            </a:solidFill>
            <a:ln w="12700" cap="rnd">
              <a:solidFill>
                <a:srgbClr val="336600"/>
              </a:solidFill>
              <a:round/>
              <a:headEnd/>
              <a:tailEnd/>
            </a:ln>
          </p:spPr>
          <p:txBody>
            <a:bodyPr/>
            <a:lstStyle/>
            <a:p>
              <a:endParaRPr lang="en-US"/>
            </a:p>
          </p:txBody>
        </p:sp>
        <p:sp>
          <p:nvSpPr>
            <p:cNvPr id="69715" name="Line 83"/>
            <p:cNvSpPr>
              <a:spLocks noChangeShapeType="1"/>
            </p:cNvSpPr>
            <p:nvPr/>
          </p:nvSpPr>
          <p:spPr bwMode="auto">
            <a:xfrm flipV="1">
              <a:off x="2833688" y="6019800"/>
              <a:ext cx="28575" cy="41275"/>
            </a:xfrm>
            <a:prstGeom prst="line">
              <a:avLst/>
            </a:prstGeom>
            <a:noFill/>
            <a:ln w="12700">
              <a:solidFill>
                <a:srgbClr val="336600"/>
              </a:solidFill>
              <a:round/>
              <a:headEnd/>
              <a:tailEnd/>
            </a:ln>
          </p:spPr>
          <p:txBody>
            <a:bodyPr/>
            <a:lstStyle/>
            <a:p>
              <a:endParaRPr lang="en-US"/>
            </a:p>
          </p:txBody>
        </p:sp>
        <p:sp>
          <p:nvSpPr>
            <p:cNvPr id="69716" name="Line 84"/>
            <p:cNvSpPr>
              <a:spLocks noChangeShapeType="1"/>
            </p:cNvSpPr>
            <p:nvPr/>
          </p:nvSpPr>
          <p:spPr bwMode="auto">
            <a:xfrm flipV="1">
              <a:off x="3041650" y="5938838"/>
              <a:ext cx="12700" cy="34925"/>
            </a:xfrm>
            <a:prstGeom prst="line">
              <a:avLst/>
            </a:prstGeom>
            <a:noFill/>
            <a:ln w="12700">
              <a:solidFill>
                <a:srgbClr val="336600"/>
              </a:solidFill>
              <a:round/>
              <a:headEnd/>
              <a:tailEnd/>
            </a:ln>
          </p:spPr>
          <p:txBody>
            <a:bodyPr/>
            <a:lstStyle/>
            <a:p>
              <a:endParaRPr lang="en-US"/>
            </a:p>
          </p:txBody>
        </p:sp>
        <p:sp>
          <p:nvSpPr>
            <p:cNvPr id="69717" name="Line 85"/>
            <p:cNvSpPr>
              <a:spLocks noChangeShapeType="1"/>
            </p:cNvSpPr>
            <p:nvPr/>
          </p:nvSpPr>
          <p:spPr bwMode="auto">
            <a:xfrm flipH="1">
              <a:off x="3248025" y="5821363"/>
              <a:ext cx="42863" cy="0"/>
            </a:xfrm>
            <a:prstGeom prst="line">
              <a:avLst/>
            </a:prstGeom>
            <a:noFill/>
            <a:ln w="12700">
              <a:solidFill>
                <a:srgbClr val="336600"/>
              </a:solidFill>
              <a:round/>
              <a:headEnd/>
              <a:tailEnd/>
            </a:ln>
          </p:spPr>
          <p:txBody>
            <a:bodyPr/>
            <a:lstStyle/>
            <a:p>
              <a:endParaRPr lang="en-US"/>
            </a:p>
          </p:txBody>
        </p:sp>
        <p:sp>
          <p:nvSpPr>
            <p:cNvPr id="69718" name="Line 86"/>
            <p:cNvSpPr>
              <a:spLocks noChangeShapeType="1"/>
            </p:cNvSpPr>
            <p:nvPr/>
          </p:nvSpPr>
          <p:spPr bwMode="auto">
            <a:xfrm flipH="1">
              <a:off x="3294063" y="5799138"/>
              <a:ext cx="41275" cy="42862"/>
            </a:xfrm>
            <a:prstGeom prst="line">
              <a:avLst/>
            </a:prstGeom>
            <a:noFill/>
            <a:ln w="12700">
              <a:solidFill>
                <a:srgbClr val="336600"/>
              </a:solidFill>
              <a:round/>
              <a:headEnd/>
              <a:tailEnd/>
            </a:ln>
          </p:spPr>
          <p:txBody>
            <a:bodyPr/>
            <a:lstStyle/>
            <a:p>
              <a:endParaRPr lang="en-US"/>
            </a:p>
          </p:txBody>
        </p:sp>
        <p:sp>
          <p:nvSpPr>
            <p:cNvPr id="69719" name="Line 87"/>
            <p:cNvSpPr>
              <a:spLocks noChangeShapeType="1"/>
            </p:cNvSpPr>
            <p:nvPr/>
          </p:nvSpPr>
          <p:spPr bwMode="auto">
            <a:xfrm flipH="1" flipV="1">
              <a:off x="3184525" y="5965825"/>
              <a:ext cx="76200" cy="3175"/>
            </a:xfrm>
            <a:prstGeom prst="line">
              <a:avLst/>
            </a:prstGeom>
            <a:noFill/>
            <a:ln w="12700">
              <a:solidFill>
                <a:srgbClr val="336600"/>
              </a:solidFill>
              <a:round/>
              <a:headEnd/>
              <a:tailEnd/>
            </a:ln>
          </p:spPr>
          <p:txBody>
            <a:bodyPr/>
            <a:lstStyle/>
            <a:p>
              <a:endParaRPr lang="en-US"/>
            </a:p>
          </p:txBody>
        </p:sp>
        <p:sp>
          <p:nvSpPr>
            <p:cNvPr id="69720" name="Oval 88"/>
            <p:cNvSpPr>
              <a:spLocks noChangeArrowheads="1"/>
            </p:cNvSpPr>
            <p:nvPr/>
          </p:nvSpPr>
          <p:spPr bwMode="auto">
            <a:xfrm>
              <a:off x="3390900" y="5584825"/>
              <a:ext cx="139700" cy="33338"/>
            </a:xfrm>
            <a:prstGeom prst="ellipse">
              <a:avLst/>
            </a:prstGeom>
            <a:solidFill>
              <a:srgbClr val="00BF00"/>
            </a:solidFill>
            <a:ln w="12700">
              <a:solidFill>
                <a:srgbClr val="336600"/>
              </a:solidFill>
              <a:round/>
              <a:headEnd/>
              <a:tailEnd/>
            </a:ln>
          </p:spPr>
          <p:txBody>
            <a:bodyPr wrap="none" anchor="ctr"/>
            <a:lstStyle/>
            <a:p>
              <a:endParaRPr lang="en-US"/>
            </a:p>
          </p:txBody>
        </p:sp>
        <p:sp>
          <p:nvSpPr>
            <p:cNvPr id="69721" name="Freeform 89"/>
            <p:cNvSpPr>
              <a:spLocks/>
            </p:cNvSpPr>
            <p:nvPr/>
          </p:nvSpPr>
          <p:spPr bwMode="auto">
            <a:xfrm>
              <a:off x="2967038" y="6029325"/>
              <a:ext cx="169862" cy="69850"/>
            </a:xfrm>
            <a:custGeom>
              <a:avLst/>
              <a:gdLst>
                <a:gd name="T0" fmla="*/ 2147483647 w 121"/>
                <a:gd name="T1" fmla="*/ 2147483647 h 44"/>
                <a:gd name="T2" fmla="*/ 2147483647 w 121"/>
                <a:gd name="T3" fmla="*/ 2147483647 h 44"/>
                <a:gd name="T4" fmla="*/ 2147483647 w 121"/>
                <a:gd name="T5" fmla="*/ 2147483647 h 44"/>
                <a:gd name="T6" fmla="*/ 2147483647 w 121"/>
                <a:gd name="T7" fmla="*/ 2147483647 h 44"/>
                <a:gd name="T8" fmla="*/ 2147483647 w 121"/>
                <a:gd name="T9" fmla="*/ 0 h 44"/>
                <a:gd name="T10" fmla="*/ 2147483647 w 121"/>
                <a:gd name="T11" fmla="*/ 0 h 44"/>
                <a:gd name="T12" fmla="*/ 2147483647 w 121"/>
                <a:gd name="T13" fmla="*/ 0 h 44"/>
                <a:gd name="T14" fmla="*/ 0 w 121"/>
                <a:gd name="T15" fmla="*/ 0 h 44"/>
                <a:gd name="T16" fmla="*/ 0 w 121"/>
                <a:gd name="T17" fmla="*/ 2147483647 h 44"/>
                <a:gd name="T18" fmla="*/ 2147483647 w 121"/>
                <a:gd name="T19" fmla="*/ 2147483647 h 44"/>
                <a:gd name="T20" fmla="*/ 2147483647 w 121"/>
                <a:gd name="T21" fmla="*/ 2147483647 h 44"/>
                <a:gd name="T22" fmla="*/ 2147483647 w 121"/>
                <a:gd name="T23" fmla="*/ 2147483647 h 44"/>
                <a:gd name="T24" fmla="*/ 2147483647 w 121"/>
                <a:gd name="T25" fmla="*/ 2147483647 h 44"/>
                <a:gd name="T26" fmla="*/ 2147483647 w 121"/>
                <a:gd name="T27" fmla="*/ 2147483647 h 44"/>
                <a:gd name="T28" fmla="*/ 2147483647 w 121"/>
                <a:gd name="T29" fmla="*/ 2147483647 h 44"/>
                <a:gd name="T30" fmla="*/ 2147483647 w 121"/>
                <a:gd name="T31" fmla="*/ 2147483647 h 44"/>
                <a:gd name="T32" fmla="*/ 2147483647 w 121"/>
                <a:gd name="T33" fmla="*/ 2147483647 h 44"/>
                <a:gd name="T34" fmla="*/ 2147483647 w 121"/>
                <a:gd name="T35" fmla="*/ 2147483647 h 44"/>
                <a:gd name="T36" fmla="*/ 2147483647 w 121"/>
                <a:gd name="T37" fmla="*/ 2147483647 h 44"/>
                <a:gd name="T38" fmla="*/ 2147483647 w 121"/>
                <a:gd name="T39" fmla="*/ 2147483647 h 44"/>
                <a:gd name="T40" fmla="*/ 2147483647 w 121"/>
                <a:gd name="T41" fmla="*/ 2147483647 h 44"/>
                <a:gd name="T42" fmla="*/ 2147483647 w 121"/>
                <a:gd name="T43" fmla="*/ 2147483647 h 44"/>
                <a:gd name="T44" fmla="*/ 2147483647 w 121"/>
                <a:gd name="T45" fmla="*/ 2147483647 h 44"/>
                <a:gd name="T46" fmla="*/ 2147483647 w 121"/>
                <a:gd name="T47" fmla="*/ 2147483647 h 44"/>
                <a:gd name="T48" fmla="*/ 2147483647 w 121"/>
                <a:gd name="T49" fmla="*/ 2147483647 h 44"/>
                <a:gd name="T50" fmla="*/ 2147483647 w 121"/>
                <a:gd name="T51" fmla="*/ 2147483647 h 44"/>
                <a:gd name="T52" fmla="*/ 2147483647 w 121"/>
                <a:gd name="T53" fmla="*/ 2147483647 h 44"/>
                <a:gd name="T54" fmla="*/ 2147483647 w 121"/>
                <a:gd name="T55" fmla="*/ 2147483647 h 44"/>
                <a:gd name="T56" fmla="*/ 2147483647 w 121"/>
                <a:gd name="T57" fmla="*/ 2147483647 h 44"/>
                <a:gd name="T58" fmla="*/ 2147483647 w 121"/>
                <a:gd name="T59" fmla="*/ 2147483647 h 44"/>
                <a:gd name="T60" fmla="*/ 2147483647 w 121"/>
                <a:gd name="T61" fmla="*/ 2147483647 h 44"/>
                <a:gd name="T62" fmla="*/ 2147483647 w 121"/>
                <a:gd name="T63" fmla="*/ 2147483647 h 44"/>
                <a:gd name="T64" fmla="*/ 2147483647 w 121"/>
                <a:gd name="T65" fmla="*/ 2147483647 h 44"/>
                <a:gd name="T66" fmla="*/ 2147483647 w 121"/>
                <a:gd name="T67" fmla="*/ 2147483647 h 44"/>
                <a:gd name="T68" fmla="*/ 2147483647 w 121"/>
                <a:gd name="T69" fmla="*/ 2147483647 h 44"/>
                <a:gd name="T70" fmla="*/ 2147483647 w 121"/>
                <a:gd name="T71" fmla="*/ 2147483647 h 44"/>
                <a:gd name="T72" fmla="*/ 2147483647 w 121"/>
                <a:gd name="T73" fmla="*/ 2147483647 h 44"/>
                <a:gd name="T74" fmla="*/ 2147483647 w 121"/>
                <a:gd name="T75" fmla="*/ 2147483647 h 44"/>
                <a:gd name="T76" fmla="*/ 2147483647 w 121"/>
                <a:gd name="T77" fmla="*/ 2147483647 h 44"/>
                <a:gd name="T78" fmla="*/ 2147483647 w 121"/>
                <a:gd name="T79" fmla="*/ 2147483647 h 44"/>
                <a:gd name="T80" fmla="*/ 2147483647 w 121"/>
                <a:gd name="T81" fmla="*/ 2147483647 h 44"/>
                <a:gd name="T82" fmla="*/ 2147483647 w 121"/>
                <a:gd name="T83" fmla="*/ 2147483647 h 44"/>
                <a:gd name="T84" fmla="*/ 2147483647 w 121"/>
                <a:gd name="T85" fmla="*/ 2147483647 h 44"/>
                <a:gd name="T86" fmla="*/ 2147483647 w 121"/>
                <a:gd name="T87" fmla="*/ 2147483647 h 44"/>
                <a:gd name="T88" fmla="*/ 2147483647 w 121"/>
                <a:gd name="T89" fmla="*/ 2147483647 h 44"/>
                <a:gd name="T90" fmla="*/ 2147483647 w 121"/>
                <a:gd name="T91" fmla="*/ 2147483647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1"/>
                <a:gd name="T139" fmla="*/ 0 h 44"/>
                <a:gd name="T140" fmla="*/ 121 w 121"/>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1" h="44">
                  <a:moveTo>
                    <a:pt x="61" y="4"/>
                  </a:moveTo>
                  <a:lnTo>
                    <a:pt x="58" y="4"/>
                  </a:lnTo>
                  <a:lnTo>
                    <a:pt x="55" y="4"/>
                  </a:lnTo>
                  <a:lnTo>
                    <a:pt x="55" y="2"/>
                  </a:lnTo>
                  <a:lnTo>
                    <a:pt x="53" y="2"/>
                  </a:lnTo>
                  <a:lnTo>
                    <a:pt x="50" y="2"/>
                  </a:lnTo>
                  <a:lnTo>
                    <a:pt x="47" y="2"/>
                  </a:lnTo>
                  <a:lnTo>
                    <a:pt x="44" y="2"/>
                  </a:lnTo>
                  <a:lnTo>
                    <a:pt x="44" y="0"/>
                  </a:lnTo>
                  <a:lnTo>
                    <a:pt x="39" y="0"/>
                  </a:lnTo>
                  <a:lnTo>
                    <a:pt x="33" y="0"/>
                  </a:lnTo>
                  <a:lnTo>
                    <a:pt x="25" y="0"/>
                  </a:lnTo>
                  <a:lnTo>
                    <a:pt x="8" y="0"/>
                  </a:lnTo>
                  <a:lnTo>
                    <a:pt x="5" y="0"/>
                  </a:lnTo>
                  <a:lnTo>
                    <a:pt x="2" y="0"/>
                  </a:lnTo>
                  <a:lnTo>
                    <a:pt x="0" y="0"/>
                  </a:lnTo>
                  <a:lnTo>
                    <a:pt x="0" y="2"/>
                  </a:lnTo>
                  <a:lnTo>
                    <a:pt x="0" y="4"/>
                  </a:lnTo>
                  <a:lnTo>
                    <a:pt x="0" y="8"/>
                  </a:lnTo>
                  <a:lnTo>
                    <a:pt x="2" y="8"/>
                  </a:lnTo>
                  <a:lnTo>
                    <a:pt x="5" y="10"/>
                  </a:lnTo>
                  <a:lnTo>
                    <a:pt x="5" y="14"/>
                  </a:lnTo>
                  <a:lnTo>
                    <a:pt x="8" y="14"/>
                  </a:lnTo>
                  <a:lnTo>
                    <a:pt x="8" y="16"/>
                  </a:lnTo>
                  <a:lnTo>
                    <a:pt x="11" y="16"/>
                  </a:lnTo>
                  <a:lnTo>
                    <a:pt x="13" y="16"/>
                  </a:lnTo>
                  <a:lnTo>
                    <a:pt x="16" y="19"/>
                  </a:lnTo>
                  <a:lnTo>
                    <a:pt x="19" y="19"/>
                  </a:lnTo>
                  <a:lnTo>
                    <a:pt x="19" y="22"/>
                  </a:lnTo>
                  <a:lnTo>
                    <a:pt x="22" y="22"/>
                  </a:lnTo>
                  <a:lnTo>
                    <a:pt x="25" y="22"/>
                  </a:lnTo>
                  <a:lnTo>
                    <a:pt x="25" y="25"/>
                  </a:lnTo>
                  <a:lnTo>
                    <a:pt x="27" y="25"/>
                  </a:lnTo>
                  <a:lnTo>
                    <a:pt x="30" y="25"/>
                  </a:lnTo>
                  <a:lnTo>
                    <a:pt x="33" y="25"/>
                  </a:lnTo>
                  <a:lnTo>
                    <a:pt x="33" y="28"/>
                  </a:lnTo>
                  <a:lnTo>
                    <a:pt x="36" y="28"/>
                  </a:lnTo>
                  <a:lnTo>
                    <a:pt x="39" y="28"/>
                  </a:lnTo>
                  <a:lnTo>
                    <a:pt x="39" y="31"/>
                  </a:lnTo>
                  <a:lnTo>
                    <a:pt x="41" y="31"/>
                  </a:lnTo>
                  <a:lnTo>
                    <a:pt x="44" y="31"/>
                  </a:lnTo>
                  <a:lnTo>
                    <a:pt x="47" y="31"/>
                  </a:lnTo>
                  <a:lnTo>
                    <a:pt x="50" y="33"/>
                  </a:lnTo>
                  <a:lnTo>
                    <a:pt x="53" y="33"/>
                  </a:lnTo>
                  <a:lnTo>
                    <a:pt x="55" y="33"/>
                  </a:lnTo>
                  <a:lnTo>
                    <a:pt x="58" y="37"/>
                  </a:lnTo>
                  <a:lnTo>
                    <a:pt x="61" y="37"/>
                  </a:lnTo>
                  <a:lnTo>
                    <a:pt x="64" y="37"/>
                  </a:lnTo>
                  <a:lnTo>
                    <a:pt x="67" y="37"/>
                  </a:lnTo>
                  <a:lnTo>
                    <a:pt x="69" y="37"/>
                  </a:lnTo>
                  <a:lnTo>
                    <a:pt x="72" y="37"/>
                  </a:lnTo>
                  <a:lnTo>
                    <a:pt x="72" y="39"/>
                  </a:lnTo>
                  <a:lnTo>
                    <a:pt x="78" y="39"/>
                  </a:lnTo>
                  <a:lnTo>
                    <a:pt x="83" y="39"/>
                  </a:lnTo>
                  <a:lnTo>
                    <a:pt x="92" y="39"/>
                  </a:lnTo>
                  <a:lnTo>
                    <a:pt x="92" y="43"/>
                  </a:lnTo>
                  <a:lnTo>
                    <a:pt x="109" y="43"/>
                  </a:lnTo>
                  <a:lnTo>
                    <a:pt x="111" y="39"/>
                  </a:lnTo>
                  <a:lnTo>
                    <a:pt x="115" y="39"/>
                  </a:lnTo>
                  <a:lnTo>
                    <a:pt x="117" y="39"/>
                  </a:lnTo>
                  <a:lnTo>
                    <a:pt x="117" y="37"/>
                  </a:lnTo>
                  <a:lnTo>
                    <a:pt x="120" y="37"/>
                  </a:lnTo>
                  <a:lnTo>
                    <a:pt x="120" y="33"/>
                  </a:lnTo>
                  <a:lnTo>
                    <a:pt x="117" y="33"/>
                  </a:lnTo>
                  <a:lnTo>
                    <a:pt x="117" y="31"/>
                  </a:lnTo>
                  <a:lnTo>
                    <a:pt x="115" y="28"/>
                  </a:lnTo>
                  <a:lnTo>
                    <a:pt x="111" y="28"/>
                  </a:lnTo>
                  <a:lnTo>
                    <a:pt x="111" y="25"/>
                  </a:lnTo>
                  <a:lnTo>
                    <a:pt x="109" y="25"/>
                  </a:lnTo>
                  <a:lnTo>
                    <a:pt x="106" y="25"/>
                  </a:lnTo>
                  <a:lnTo>
                    <a:pt x="106" y="22"/>
                  </a:lnTo>
                  <a:lnTo>
                    <a:pt x="103" y="22"/>
                  </a:lnTo>
                  <a:lnTo>
                    <a:pt x="100" y="19"/>
                  </a:lnTo>
                  <a:lnTo>
                    <a:pt x="97" y="19"/>
                  </a:lnTo>
                  <a:lnTo>
                    <a:pt x="97" y="16"/>
                  </a:lnTo>
                  <a:lnTo>
                    <a:pt x="95" y="16"/>
                  </a:lnTo>
                  <a:lnTo>
                    <a:pt x="92" y="16"/>
                  </a:lnTo>
                  <a:lnTo>
                    <a:pt x="89" y="16"/>
                  </a:lnTo>
                  <a:lnTo>
                    <a:pt x="89" y="14"/>
                  </a:lnTo>
                  <a:lnTo>
                    <a:pt x="86" y="14"/>
                  </a:lnTo>
                  <a:lnTo>
                    <a:pt x="83" y="14"/>
                  </a:lnTo>
                  <a:lnTo>
                    <a:pt x="83" y="10"/>
                  </a:lnTo>
                  <a:lnTo>
                    <a:pt x="81" y="10"/>
                  </a:lnTo>
                  <a:lnTo>
                    <a:pt x="78" y="10"/>
                  </a:lnTo>
                  <a:lnTo>
                    <a:pt x="75" y="10"/>
                  </a:lnTo>
                  <a:lnTo>
                    <a:pt x="75" y="8"/>
                  </a:lnTo>
                  <a:lnTo>
                    <a:pt x="72" y="8"/>
                  </a:lnTo>
                  <a:lnTo>
                    <a:pt x="69" y="8"/>
                  </a:lnTo>
                  <a:lnTo>
                    <a:pt x="67" y="8"/>
                  </a:lnTo>
                  <a:lnTo>
                    <a:pt x="67" y="4"/>
                  </a:lnTo>
                  <a:lnTo>
                    <a:pt x="64" y="4"/>
                  </a:lnTo>
                  <a:lnTo>
                    <a:pt x="61" y="4"/>
                  </a:lnTo>
                </a:path>
              </a:pathLst>
            </a:custGeom>
            <a:solidFill>
              <a:srgbClr val="00BF00"/>
            </a:solidFill>
            <a:ln w="12700" cap="rnd">
              <a:solidFill>
                <a:srgbClr val="336600"/>
              </a:solidFill>
              <a:round/>
              <a:headEnd/>
              <a:tailEnd/>
            </a:ln>
          </p:spPr>
          <p:txBody>
            <a:bodyPr/>
            <a:lstStyle/>
            <a:p>
              <a:endParaRPr lang="en-US"/>
            </a:p>
          </p:txBody>
        </p:sp>
        <p:sp>
          <p:nvSpPr>
            <p:cNvPr id="69722" name="Freeform 90"/>
            <p:cNvSpPr>
              <a:spLocks/>
            </p:cNvSpPr>
            <p:nvPr/>
          </p:nvSpPr>
          <p:spPr bwMode="auto">
            <a:xfrm>
              <a:off x="3009900" y="5829300"/>
              <a:ext cx="85725" cy="136525"/>
            </a:xfrm>
            <a:custGeom>
              <a:avLst/>
              <a:gdLst>
                <a:gd name="T0" fmla="*/ 2147483647 w 61"/>
                <a:gd name="T1" fmla="*/ 2147483647 h 86"/>
                <a:gd name="T2" fmla="*/ 2147483647 w 61"/>
                <a:gd name="T3" fmla="*/ 2147483647 h 86"/>
                <a:gd name="T4" fmla="*/ 2147483647 w 61"/>
                <a:gd name="T5" fmla="*/ 2147483647 h 86"/>
                <a:gd name="T6" fmla="*/ 2147483647 w 61"/>
                <a:gd name="T7" fmla="*/ 2147483647 h 86"/>
                <a:gd name="T8" fmla="*/ 2147483647 w 61"/>
                <a:gd name="T9" fmla="*/ 2147483647 h 86"/>
                <a:gd name="T10" fmla="*/ 2147483647 w 61"/>
                <a:gd name="T11" fmla="*/ 2147483647 h 86"/>
                <a:gd name="T12" fmla="*/ 2147483647 w 61"/>
                <a:gd name="T13" fmla="*/ 2147483647 h 86"/>
                <a:gd name="T14" fmla="*/ 2147483647 w 61"/>
                <a:gd name="T15" fmla="*/ 0 h 86"/>
                <a:gd name="T16" fmla="*/ 2147483647 w 61"/>
                <a:gd name="T17" fmla="*/ 0 h 86"/>
                <a:gd name="T18" fmla="*/ 2147483647 w 61"/>
                <a:gd name="T19" fmla="*/ 2147483647 h 86"/>
                <a:gd name="T20" fmla="*/ 2147483647 w 61"/>
                <a:gd name="T21" fmla="*/ 2147483647 h 86"/>
                <a:gd name="T22" fmla="*/ 0 w 61"/>
                <a:gd name="T23" fmla="*/ 2147483647 h 86"/>
                <a:gd name="T24" fmla="*/ 0 w 61"/>
                <a:gd name="T25" fmla="*/ 2147483647 h 86"/>
                <a:gd name="T26" fmla="*/ 2147483647 w 61"/>
                <a:gd name="T27" fmla="*/ 2147483647 h 86"/>
                <a:gd name="T28" fmla="*/ 2147483647 w 61"/>
                <a:gd name="T29" fmla="*/ 2147483647 h 86"/>
                <a:gd name="T30" fmla="*/ 2147483647 w 61"/>
                <a:gd name="T31" fmla="*/ 2147483647 h 86"/>
                <a:gd name="T32" fmla="*/ 2147483647 w 61"/>
                <a:gd name="T33" fmla="*/ 2147483647 h 86"/>
                <a:gd name="T34" fmla="*/ 2147483647 w 61"/>
                <a:gd name="T35" fmla="*/ 2147483647 h 86"/>
                <a:gd name="T36" fmla="*/ 2147483647 w 61"/>
                <a:gd name="T37" fmla="*/ 2147483647 h 86"/>
                <a:gd name="T38" fmla="*/ 2147483647 w 61"/>
                <a:gd name="T39" fmla="*/ 2147483647 h 86"/>
                <a:gd name="T40" fmla="*/ 2147483647 w 61"/>
                <a:gd name="T41" fmla="*/ 2147483647 h 86"/>
                <a:gd name="T42" fmla="*/ 2147483647 w 61"/>
                <a:gd name="T43" fmla="*/ 2147483647 h 86"/>
                <a:gd name="T44" fmla="*/ 2147483647 w 61"/>
                <a:gd name="T45" fmla="*/ 2147483647 h 86"/>
                <a:gd name="T46" fmla="*/ 2147483647 w 61"/>
                <a:gd name="T47" fmla="*/ 2147483647 h 86"/>
                <a:gd name="T48" fmla="*/ 2147483647 w 61"/>
                <a:gd name="T49" fmla="*/ 2147483647 h 86"/>
                <a:gd name="T50" fmla="*/ 2147483647 w 61"/>
                <a:gd name="T51" fmla="*/ 2147483647 h 86"/>
                <a:gd name="T52" fmla="*/ 2147483647 w 61"/>
                <a:gd name="T53" fmla="*/ 2147483647 h 86"/>
                <a:gd name="T54" fmla="*/ 2147483647 w 61"/>
                <a:gd name="T55" fmla="*/ 2147483647 h 86"/>
                <a:gd name="T56" fmla="*/ 2147483647 w 61"/>
                <a:gd name="T57" fmla="*/ 2147483647 h 86"/>
                <a:gd name="T58" fmla="*/ 2147483647 w 61"/>
                <a:gd name="T59" fmla="*/ 2147483647 h 86"/>
                <a:gd name="T60" fmla="*/ 2147483647 w 61"/>
                <a:gd name="T61" fmla="*/ 2147483647 h 86"/>
                <a:gd name="T62" fmla="*/ 2147483647 w 61"/>
                <a:gd name="T63" fmla="*/ 2147483647 h 86"/>
                <a:gd name="T64" fmla="*/ 2147483647 w 61"/>
                <a:gd name="T65" fmla="*/ 2147483647 h 86"/>
                <a:gd name="T66" fmla="*/ 2147483647 w 61"/>
                <a:gd name="T67" fmla="*/ 2147483647 h 86"/>
                <a:gd name="T68" fmla="*/ 2147483647 w 61"/>
                <a:gd name="T69" fmla="*/ 2147483647 h 86"/>
                <a:gd name="T70" fmla="*/ 2147483647 w 61"/>
                <a:gd name="T71" fmla="*/ 2147483647 h 86"/>
                <a:gd name="T72" fmla="*/ 2147483647 w 61"/>
                <a:gd name="T73" fmla="*/ 2147483647 h 86"/>
                <a:gd name="T74" fmla="*/ 2147483647 w 61"/>
                <a:gd name="T75" fmla="*/ 2147483647 h 86"/>
                <a:gd name="T76" fmla="*/ 2147483647 w 61"/>
                <a:gd name="T77" fmla="*/ 2147483647 h 86"/>
                <a:gd name="T78" fmla="*/ 2147483647 w 61"/>
                <a:gd name="T79" fmla="*/ 2147483647 h 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
                <a:gd name="T121" fmla="*/ 0 h 86"/>
                <a:gd name="T122" fmla="*/ 61 w 61"/>
                <a:gd name="T123" fmla="*/ 86 h 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 h="86">
                  <a:moveTo>
                    <a:pt x="48" y="31"/>
                  </a:moveTo>
                  <a:lnTo>
                    <a:pt x="48" y="29"/>
                  </a:lnTo>
                  <a:lnTo>
                    <a:pt x="45" y="29"/>
                  </a:lnTo>
                  <a:lnTo>
                    <a:pt x="45" y="26"/>
                  </a:lnTo>
                  <a:lnTo>
                    <a:pt x="42" y="26"/>
                  </a:lnTo>
                  <a:lnTo>
                    <a:pt x="42" y="23"/>
                  </a:lnTo>
                  <a:lnTo>
                    <a:pt x="42" y="20"/>
                  </a:lnTo>
                  <a:lnTo>
                    <a:pt x="40" y="17"/>
                  </a:lnTo>
                  <a:lnTo>
                    <a:pt x="31" y="8"/>
                  </a:lnTo>
                  <a:lnTo>
                    <a:pt x="28" y="8"/>
                  </a:lnTo>
                  <a:lnTo>
                    <a:pt x="28" y="6"/>
                  </a:lnTo>
                  <a:lnTo>
                    <a:pt x="25" y="6"/>
                  </a:lnTo>
                  <a:lnTo>
                    <a:pt x="25" y="2"/>
                  </a:lnTo>
                  <a:lnTo>
                    <a:pt x="23" y="2"/>
                  </a:lnTo>
                  <a:lnTo>
                    <a:pt x="20" y="2"/>
                  </a:lnTo>
                  <a:lnTo>
                    <a:pt x="20" y="0"/>
                  </a:lnTo>
                  <a:lnTo>
                    <a:pt x="17" y="0"/>
                  </a:lnTo>
                  <a:lnTo>
                    <a:pt x="9" y="0"/>
                  </a:lnTo>
                  <a:lnTo>
                    <a:pt x="5" y="0"/>
                  </a:lnTo>
                  <a:lnTo>
                    <a:pt x="5" y="2"/>
                  </a:lnTo>
                  <a:lnTo>
                    <a:pt x="3" y="2"/>
                  </a:lnTo>
                  <a:lnTo>
                    <a:pt x="3" y="6"/>
                  </a:lnTo>
                  <a:lnTo>
                    <a:pt x="0" y="8"/>
                  </a:lnTo>
                  <a:lnTo>
                    <a:pt x="0" y="14"/>
                  </a:lnTo>
                  <a:lnTo>
                    <a:pt x="0" y="23"/>
                  </a:lnTo>
                  <a:lnTo>
                    <a:pt x="0" y="29"/>
                  </a:lnTo>
                  <a:lnTo>
                    <a:pt x="0" y="31"/>
                  </a:lnTo>
                  <a:lnTo>
                    <a:pt x="3" y="31"/>
                  </a:lnTo>
                  <a:lnTo>
                    <a:pt x="3" y="35"/>
                  </a:lnTo>
                  <a:lnTo>
                    <a:pt x="3" y="37"/>
                  </a:lnTo>
                  <a:lnTo>
                    <a:pt x="3" y="41"/>
                  </a:lnTo>
                  <a:lnTo>
                    <a:pt x="5" y="41"/>
                  </a:lnTo>
                  <a:lnTo>
                    <a:pt x="5" y="43"/>
                  </a:lnTo>
                  <a:lnTo>
                    <a:pt x="5" y="46"/>
                  </a:lnTo>
                  <a:lnTo>
                    <a:pt x="9" y="46"/>
                  </a:lnTo>
                  <a:lnTo>
                    <a:pt x="9" y="49"/>
                  </a:lnTo>
                  <a:lnTo>
                    <a:pt x="9" y="52"/>
                  </a:lnTo>
                  <a:lnTo>
                    <a:pt x="11" y="55"/>
                  </a:lnTo>
                  <a:lnTo>
                    <a:pt x="14" y="58"/>
                  </a:lnTo>
                  <a:lnTo>
                    <a:pt x="14" y="60"/>
                  </a:lnTo>
                  <a:lnTo>
                    <a:pt x="17" y="60"/>
                  </a:lnTo>
                  <a:lnTo>
                    <a:pt x="17" y="64"/>
                  </a:lnTo>
                  <a:lnTo>
                    <a:pt x="17" y="66"/>
                  </a:lnTo>
                  <a:lnTo>
                    <a:pt x="20" y="66"/>
                  </a:lnTo>
                  <a:lnTo>
                    <a:pt x="25" y="72"/>
                  </a:lnTo>
                  <a:lnTo>
                    <a:pt x="25" y="75"/>
                  </a:lnTo>
                  <a:lnTo>
                    <a:pt x="28" y="75"/>
                  </a:lnTo>
                  <a:lnTo>
                    <a:pt x="31" y="75"/>
                  </a:lnTo>
                  <a:lnTo>
                    <a:pt x="31" y="78"/>
                  </a:lnTo>
                  <a:lnTo>
                    <a:pt x="34" y="78"/>
                  </a:lnTo>
                  <a:lnTo>
                    <a:pt x="34" y="81"/>
                  </a:lnTo>
                  <a:lnTo>
                    <a:pt x="37" y="81"/>
                  </a:lnTo>
                  <a:lnTo>
                    <a:pt x="40" y="81"/>
                  </a:lnTo>
                  <a:lnTo>
                    <a:pt x="42" y="81"/>
                  </a:lnTo>
                  <a:lnTo>
                    <a:pt x="42" y="85"/>
                  </a:lnTo>
                  <a:lnTo>
                    <a:pt x="48" y="85"/>
                  </a:lnTo>
                  <a:lnTo>
                    <a:pt x="48" y="81"/>
                  </a:lnTo>
                  <a:lnTo>
                    <a:pt x="51" y="81"/>
                  </a:lnTo>
                  <a:lnTo>
                    <a:pt x="54" y="81"/>
                  </a:lnTo>
                  <a:lnTo>
                    <a:pt x="54" y="78"/>
                  </a:lnTo>
                  <a:lnTo>
                    <a:pt x="56" y="78"/>
                  </a:lnTo>
                  <a:lnTo>
                    <a:pt x="56" y="75"/>
                  </a:lnTo>
                  <a:lnTo>
                    <a:pt x="56" y="72"/>
                  </a:lnTo>
                  <a:lnTo>
                    <a:pt x="56" y="70"/>
                  </a:lnTo>
                  <a:lnTo>
                    <a:pt x="60" y="70"/>
                  </a:lnTo>
                  <a:lnTo>
                    <a:pt x="60" y="60"/>
                  </a:lnTo>
                  <a:lnTo>
                    <a:pt x="56" y="60"/>
                  </a:lnTo>
                  <a:lnTo>
                    <a:pt x="56" y="55"/>
                  </a:lnTo>
                  <a:lnTo>
                    <a:pt x="56" y="52"/>
                  </a:lnTo>
                  <a:lnTo>
                    <a:pt x="56" y="49"/>
                  </a:lnTo>
                  <a:lnTo>
                    <a:pt x="54" y="49"/>
                  </a:lnTo>
                  <a:lnTo>
                    <a:pt x="54" y="46"/>
                  </a:lnTo>
                  <a:lnTo>
                    <a:pt x="54" y="43"/>
                  </a:lnTo>
                  <a:lnTo>
                    <a:pt x="54" y="41"/>
                  </a:lnTo>
                  <a:lnTo>
                    <a:pt x="51" y="41"/>
                  </a:lnTo>
                  <a:lnTo>
                    <a:pt x="51" y="37"/>
                  </a:lnTo>
                  <a:lnTo>
                    <a:pt x="51" y="35"/>
                  </a:lnTo>
                  <a:lnTo>
                    <a:pt x="48" y="35"/>
                  </a:lnTo>
                  <a:lnTo>
                    <a:pt x="48" y="31"/>
                  </a:lnTo>
                </a:path>
              </a:pathLst>
            </a:custGeom>
            <a:solidFill>
              <a:srgbClr val="00BF00"/>
            </a:solidFill>
            <a:ln w="12700" cap="rnd">
              <a:solidFill>
                <a:srgbClr val="336600"/>
              </a:solidFill>
              <a:round/>
              <a:headEnd/>
              <a:tailEnd/>
            </a:ln>
          </p:spPr>
          <p:txBody>
            <a:bodyPr/>
            <a:lstStyle/>
            <a:p>
              <a:endParaRPr lang="en-US"/>
            </a:p>
          </p:txBody>
        </p:sp>
        <p:sp>
          <p:nvSpPr>
            <p:cNvPr id="69723" name="Freeform 91"/>
            <p:cNvSpPr>
              <a:spLocks/>
            </p:cNvSpPr>
            <p:nvPr/>
          </p:nvSpPr>
          <p:spPr bwMode="auto">
            <a:xfrm>
              <a:off x="2708275" y="5795963"/>
              <a:ext cx="82550" cy="128587"/>
            </a:xfrm>
            <a:custGeom>
              <a:avLst/>
              <a:gdLst>
                <a:gd name="T0" fmla="*/ 2147483647 w 58"/>
                <a:gd name="T1" fmla="*/ 2147483647 h 81"/>
                <a:gd name="T2" fmla="*/ 2147483647 w 58"/>
                <a:gd name="T3" fmla="*/ 2147483647 h 81"/>
                <a:gd name="T4" fmla="*/ 2147483647 w 58"/>
                <a:gd name="T5" fmla="*/ 2147483647 h 81"/>
                <a:gd name="T6" fmla="*/ 2147483647 w 58"/>
                <a:gd name="T7" fmla="*/ 2147483647 h 81"/>
                <a:gd name="T8" fmla="*/ 2147483647 w 58"/>
                <a:gd name="T9" fmla="*/ 2147483647 h 81"/>
                <a:gd name="T10" fmla="*/ 2147483647 w 58"/>
                <a:gd name="T11" fmla="*/ 2147483647 h 81"/>
                <a:gd name="T12" fmla="*/ 2147483647 w 58"/>
                <a:gd name="T13" fmla="*/ 2147483647 h 81"/>
                <a:gd name="T14" fmla="*/ 2147483647 w 58"/>
                <a:gd name="T15" fmla="*/ 2147483647 h 81"/>
                <a:gd name="T16" fmla="*/ 2147483647 w 58"/>
                <a:gd name="T17" fmla="*/ 2147483647 h 81"/>
                <a:gd name="T18" fmla="*/ 2147483647 w 58"/>
                <a:gd name="T19" fmla="*/ 2147483647 h 81"/>
                <a:gd name="T20" fmla="*/ 2147483647 w 58"/>
                <a:gd name="T21" fmla="*/ 2147483647 h 81"/>
                <a:gd name="T22" fmla="*/ 2147483647 w 58"/>
                <a:gd name="T23" fmla="*/ 2147483647 h 81"/>
                <a:gd name="T24" fmla="*/ 2147483647 w 58"/>
                <a:gd name="T25" fmla="*/ 2147483647 h 81"/>
                <a:gd name="T26" fmla="*/ 2147483647 w 58"/>
                <a:gd name="T27" fmla="*/ 2147483647 h 81"/>
                <a:gd name="T28" fmla="*/ 2147483647 w 58"/>
                <a:gd name="T29" fmla="*/ 2147483647 h 81"/>
                <a:gd name="T30" fmla="*/ 2147483647 w 58"/>
                <a:gd name="T31" fmla="*/ 2147483647 h 81"/>
                <a:gd name="T32" fmla="*/ 2147483647 w 58"/>
                <a:gd name="T33" fmla="*/ 2147483647 h 81"/>
                <a:gd name="T34" fmla="*/ 2147483647 w 58"/>
                <a:gd name="T35" fmla="*/ 2147483647 h 81"/>
                <a:gd name="T36" fmla="*/ 2147483647 w 58"/>
                <a:gd name="T37" fmla="*/ 2147483647 h 81"/>
                <a:gd name="T38" fmla="*/ 2147483647 w 58"/>
                <a:gd name="T39" fmla="*/ 2147483647 h 81"/>
                <a:gd name="T40" fmla="*/ 2147483647 w 58"/>
                <a:gd name="T41" fmla="*/ 2147483647 h 81"/>
                <a:gd name="T42" fmla="*/ 2147483647 w 58"/>
                <a:gd name="T43" fmla="*/ 2147483647 h 81"/>
                <a:gd name="T44" fmla="*/ 2147483647 w 58"/>
                <a:gd name="T45" fmla="*/ 2147483647 h 81"/>
                <a:gd name="T46" fmla="*/ 2147483647 w 58"/>
                <a:gd name="T47" fmla="*/ 2147483647 h 81"/>
                <a:gd name="T48" fmla="*/ 2147483647 w 58"/>
                <a:gd name="T49" fmla="*/ 0 h 81"/>
                <a:gd name="T50" fmla="*/ 2147483647 w 58"/>
                <a:gd name="T51" fmla="*/ 2147483647 h 81"/>
                <a:gd name="T52" fmla="*/ 0 w 58"/>
                <a:gd name="T53" fmla="*/ 2147483647 h 81"/>
                <a:gd name="T54" fmla="*/ 0 w 58"/>
                <a:gd name="T55" fmla="*/ 2147483647 h 81"/>
                <a:gd name="T56" fmla="*/ 2147483647 w 58"/>
                <a:gd name="T57" fmla="*/ 2147483647 h 81"/>
                <a:gd name="T58" fmla="*/ 2147483647 w 58"/>
                <a:gd name="T59" fmla="*/ 2147483647 h 81"/>
                <a:gd name="T60" fmla="*/ 2147483647 w 58"/>
                <a:gd name="T61" fmla="*/ 2147483647 h 81"/>
                <a:gd name="T62" fmla="*/ 2147483647 w 58"/>
                <a:gd name="T63" fmla="*/ 2147483647 h 81"/>
                <a:gd name="T64" fmla="*/ 2147483647 w 58"/>
                <a:gd name="T65" fmla="*/ 2147483647 h 81"/>
                <a:gd name="T66" fmla="*/ 2147483647 w 58"/>
                <a:gd name="T67" fmla="*/ 2147483647 h 81"/>
                <a:gd name="T68" fmla="*/ 2147483647 w 58"/>
                <a:gd name="T69" fmla="*/ 2147483647 h 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81"/>
                <a:gd name="T107" fmla="*/ 58 w 58"/>
                <a:gd name="T108" fmla="*/ 81 h 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81">
                  <a:moveTo>
                    <a:pt x="11" y="49"/>
                  </a:moveTo>
                  <a:lnTo>
                    <a:pt x="14" y="49"/>
                  </a:lnTo>
                  <a:lnTo>
                    <a:pt x="14" y="52"/>
                  </a:lnTo>
                  <a:lnTo>
                    <a:pt x="17" y="55"/>
                  </a:lnTo>
                  <a:lnTo>
                    <a:pt x="20" y="57"/>
                  </a:lnTo>
                  <a:lnTo>
                    <a:pt x="20" y="61"/>
                  </a:lnTo>
                  <a:lnTo>
                    <a:pt x="20" y="63"/>
                  </a:lnTo>
                  <a:lnTo>
                    <a:pt x="26" y="66"/>
                  </a:lnTo>
                  <a:lnTo>
                    <a:pt x="26" y="69"/>
                  </a:lnTo>
                  <a:lnTo>
                    <a:pt x="28" y="69"/>
                  </a:lnTo>
                  <a:lnTo>
                    <a:pt x="34" y="75"/>
                  </a:lnTo>
                  <a:lnTo>
                    <a:pt x="36" y="75"/>
                  </a:lnTo>
                  <a:lnTo>
                    <a:pt x="36" y="77"/>
                  </a:lnTo>
                  <a:lnTo>
                    <a:pt x="40" y="77"/>
                  </a:lnTo>
                  <a:lnTo>
                    <a:pt x="40" y="80"/>
                  </a:lnTo>
                  <a:lnTo>
                    <a:pt x="42" y="80"/>
                  </a:lnTo>
                  <a:lnTo>
                    <a:pt x="51" y="80"/>
                  </a:lnTo>
                  <a:lnTo>
                    <a:pt x="54" y="80"/>
                  </a:lnTo>
                  <a:lnTo>
                    <a:pt x="54" y="77"/>
                  </a:lnTo>
                  <a:lnTo>
                    <a:pt x="57" y="77"/>
                  </a:lnTo>
                  <a:lnTo>
                    <a:pt x="57" y="75"/>
                  </a:lnTo>
                  <a:lnTo>
                    <a:pt x="57" y="61"/>
                  </a:lnTo>
                  <a:lnTo>
                    <a:pt x="57" y="57"/>
                  </a:lnTo>
                  <a:lnTo>
                    <a:pt x="54" y="55"/>
                  </a:lnTo>
                  <a:lnTo>
                    <a:pt x="54" y="52"/>
                  </a:lnTo>
                  <a:lnTo>
                    <a:pt x="54" y="49"/>
                  </a:lnTo>
                  <a:lnTo>
                    <a:pt x="51" y="49"/>
                  </a:lnTo>
                  <a:lnTo>
                    <a:pt x="51" y="47"/>
                  </a:lnTo>
                  <a:lnTo>
                    <a:pt x="51" y="44"/>
                  </a:lnTo>
                  <a:lnTo>
                    <a:pt x="51" y="41"/>
                  </a:lnTo>
                  <a:lnTo>
                    <a:pt x="48" y="41"/>
                  </a:lnTo>
                  <a:lnTo>
                    <a:pt x="48" y="38"/>
                  </a:lnTo>
                  <a:lnTo>
                    <a:pt x="48" y="35"/>
                  </a:lnTo>
                  <a:lnTo>
                    <a:pt x="46" y="35"/>
                  </a:lnTo>
                  <a:lnTo>
                    <a:pt x="46" y="33"/>
                  </a:lnTo>
                  <a:lnTo>
                    <a:pt x="42" y="30"/>
                  </a:lnTo>
                  <a:lnTo>
                    <a:pt x="42" y="27"/>
                  </a:lnTo>
                  <a:lnTo>
                    <a:pt x="40" y="24"/>
                  </a:lnTo>
                  <a:lnTo>
                    <a:pt x="40" y="22"/>
                  </a:lnTo>
                  <a:lnTo>
                    <a:pt x="36" y="19"/>
                  </a:lnTo>
                  <a:lnTo>
                    <a:pt x="32" y="16"/>
                  </a:lnTo>
                  <a:lnTo>
                    <a:pt x="32" y="13"/>
                  </a:lnTo>
                  <a:lnTo>
                    <a:pt x="28" y="10"/>
                  </a:lnTo>
                  <a:lnTo>
                    <a:pt x="22" y="4"/>
                  </a:lnTo>
                  <a:lnTo>
                    <a:pt x="20" y="4"/>
                  </a:lnTo>
                  <a:lnTo>
                    <a:pt x="20" y="2"/>
                  </a:lnTo>
                  <a:lnTo>
                    <a:pt x="17" y="2"/>
                  </a:lnTo>
                  <a:lnTo>
                    <a:pt x="14" y="2"/>
                  </a:lnTo>
                  <a:lnTo>
                    <a:pt x="14" y="0"/>
                  </a:lnTo>
                  <a:lnTo>
                    <a:pt x="5" y="0"/>
                  </a:lnTo>
                  <a:lnTo>
                    <a:pt x="3" y="0"/>
                  </a:lnTo>
                  <a:lnTo>
                    <a:pt x="3" y="2"/>
                  </a:lnTo>
                  <a:lnTo>
                    <a:pt x="0" y="2"/>
                  </a:lnTo>
                  <a:lnTo>
                    <a:pt x="0" y="4"/>
                  </a:lnTo>
                  <a:lnTo>
                    <a:pt x="0" y="19"/>
                  </a:lnTo>
                  <a:lnTo>
                    <a:pt x="0" y="22"/>
                  </a:lnTo>
                  <a:lnTo>
                    <a:pt x="0" y="24"/>
                  </a:lnTo>
                  <a:lnTo>
                    <a:pt x="3" y="24"/>
                  </a:lnTo>
                  <a:lnTo>
                    <a:pt x="3" y="27"/>
                  </a:lnTo>
                  <a:lnTo>
                    <a:pt x="3" y="30"/>
                  </a:lnTo>
                  <a:lnTo>
                    <a:pt x="3" y="33"/>
                  </a:lnTo>
                  <a:lnTo>
                    <a:pt x="5" y="33"/>
                  </a:lnTo>
                  <a:lnTo>
                    <a:pt x="5" y="35"/>
                  </a:lnTo>
                  <a:lnTo>
                    <a:pt x="5" y="38"/>
                  </a:lnTo>
                  <a:lnTo>
                    <a:pt x="8" y="38"/>
                  </a:lnTo>
                  <a:lnTo>
                    <a:pt x="8" y="41"/>
                  </a:lnTo>
                  <a:lnTo>
                    <a:pt x="8" y="44"/>
                  </a:lnTo>
                  <a:lnTo>
                    <a:pt x="11" y="44"/>
                  </a:lnTo>
                  <a:lnTo>
                    <a:pt x="11" y="47"/>
                  </a:lnTo>
                  <a:lnTo>
                    <a:pt x="11" y="49"/>
                  </a:lnTo>
                </a:path>
              </a:pathLst>
            </a:custGeom>
            <a:solidFill>
              <a:srgbClr val="00BF00"/>
            </a:solidFill>
            <a:ln w="12700" cap="rnd">
              <a:solidFill>
                <a:srgbClr val="336600"/>
              </a:solidFill>
              <a:round/>
              <a:headEnd/>
              <a:tailEnd/>
            </a:ln>
          </p:spPr>
          <p:txBody>
            <a:bodyPr/>
            <a:lstStyle/>
            <a:p>
              <a:endParaRPr lang="en-US"/>
            </a:p>
          </p:txBody>
        </p:sp>
        <p:sp>
          <p:nvSpPr>
            <p:cNvPr id="69724" name="Freeform 92"/>
            <p:cNvSpPr>
              <a:spLocks/>
            </p:cNvSpPr>
            <p:nvPr/>
          </p:nvSpPr>
          <p:spPr bwMode="auto">
            <a:xfrm>
              <a:off x="3014663" y="5989638"/>
              <a:ext cx="82550" cy="139700"/>
            </a:xfrm>
            <a:custGeom>
              <a:avLst/>
              <a:gdLst>
                <a:gd name="T0" fmla="*/ 2147483647 w 58"/>
                <a:gd name="T1" fmla="*/ 2147483647 h 88"/>
                <a:gd name="T2" fmla="*/ 2147483647 w 58"/>
                <a:gd name="T3" fmla="*/ 2147483647 h 88"/>
                <a:gd name="T4" fmla="*/ 2147483647 w 58"/>
                <a:gd name="T5" fmla="*/ 2147483647 h 88"/>
                <a:gd name="T6" fmla="*/ 2147483647 w 58"/>
                <a:gd name="T7" fmla="*/ 2147483647 h 88"/>
                <a:gd name="T8" fmla="*/ 2147483647 w 58"/>
                <a:gd name="T9" fmla="*/ 2147483647 h 88"/>
                <a:gd name="T10" fmla="*/ 2147483647 w 58"/>
                <a:gd name="T11" fmla="*/ 2147483647 h 88"/>
                <a:gd name="T12" fmla="*/ 0 w 58"/>
                <a:gd name="T13" fmla="*/ 2147483647 h 88"/>
                <a:gd name="T14" fmla="*/ 2147483647 w 58"/>
                <a:gd name="T15" fmla="*/ 2147483647 h 88"/>
                <a:gd name="T16" fmla="*/ 2147483647 w 58"/>
                <a:gd name="T17" fmla="*/ 2147483647 h 88"/>
                <a:gd name="T18" fmla="*/ 2147483647 w 58"/>
                <a:gd name="T19" fmla="*/ 2147483647 h 88"/>
                <a:gd name="T20" fmla="*/ 2147483647 w 58"/>
                <a:gd name="T21" fmla="*/ 2147483647 h 88"/>
                <a:gd name="T22" fmla="*/ 2147483647 w 58"/>
                <a:gd name="T23" fmla="*/ 2147483647 h 88"/>
                <a:gd name="T24" fmla="*/ 2147483647 w 58"/>
                <a:gd name="T25" fmla="*/ 2147483647 h 88"/>
                <a:gd name="T26" fmla="*/ 2147483647 w 58"/>
                <a:gd name="T27" fmla="*/ 2147483647 h 88"/>
                <a:gd name="T28" fmla="*/ 2147483647 w 58"/>
                <a:gd name="T29" fmla="*/ 2147483647 h 88"/>
                <a:gd name="T30" fmla="*/ 2147483647 w 58"/>
                <a:gd name="T31" fmla="*/ 2147483647 h 88"/>
                <a:gd name="T32" fmla="*/ 2147483647 w 58"/>
                <a:gd name="T33" fmla="*/ 2147483647 h 88"/>
                <a:gd name="T34" fmla="*/ 2147483647 w 58"/>
                <a:gd name="T35" fmla="*/ 2147483647 h 88"/>
                <a:gd name="T36" fmla="*/ 2147483647 w 58"/>
                <a:gd name="T37" fmla="*/ 2147483647 h 88"/>
                <a:gd name="T38" fmla="*/ 2147483647 w 58"/>
                <a:gd name="T39" fmla="*/ 2147483647 h 88"/>
                <a:gd name="T40" fmla="*/ 2147483647 w 58"/>
                <a:gd name="T41" fmla="*/ 2147483647 h 88"/>
                <a:gd name="T42" fmla="*/ 2147483647 w 58"/>
                <a:gd name="T43" fmla="*/ 2147483647 h 88"/>
                <a:gd name="T44" fmla="*/ 2147483647 w 58"/>
                <a:gd name="T45" fmla="*/ 2147483647 h 88"/>
                <a:gd name="T46" fmla="*/ 2147483647 w 58"/>
                <a:gd name="T47" fmla="*/ 2147483647 h 88"/>
                <a:gd name="T48" fmla="*/ 2147483647 w 58"/>
                <a:gd name="T49" fmla="*/ 2147483647 h 88"/>
                <a:gd name="T50" fmla="*/ 2147483647 w 58"/>
                <a:gd name="T51" fmla="*/ 2147483647 h 88"/>
                <a:gd name="T52" fmla="*/ 2147483647 w 58"/>
                <a:gd name="T53" fmla="*/ 2147483647 h 88"/>
                <a:gd name="T54" fmla="*/ 2147483647 w 58"/>
                <a:gd name="T55" fmla="*/ 2147483647 h 88"/>
                <a:gd name="T56" fmla="*/ 2147483647 w 58"/>
                <a:gd name="T57" fmla="*/ 2147483647 h 88"/>
                <a:gd name="T58" fmla="*/ 2147483647 w 58"/>
                <a:gd name="T59" fmla="*/ 0 h 88"/>
                <a:gd name="T60" fmla="*/ 2147483647 w 58"/>
                <a:gd name="T61" fmla="*/ 2147483647 h 88"/>
                <a:gd name="T62" fmla="*/ 2147483647 w 58"/>
                <a:gd name="T63" fmla="*/ 2147483647 h 88"/>
                <a:gd name="T64" fmla="*/ 2147483647 w 58"/>
                <a:gd name="T65" fmla="*/ 2147483647 h 88"/>
                <a:gd name="T66" fmla="*/ 2147483647 w 58"/>
                <a:gd name="T67" fmla="*/ 2147483647 h 88"/>
                <a:gd name="T68" fmla="*/ 2147483647 w 58"/>
                <a:gd name="T69" fmla="*/ 2147483647 h 88"/>
                <a:gd name="T70" fmla="*/ 2147483647 w 58"/>
                <a:gd name="T71" fmla="*/ 2147483647 h 88"/>
                <a:gd name="T72" fmla="*/ 2147483647 w 58"/>
                <a:gd name="T73" fmla="*/ 2147483647 h 88"/>
                <a:gd name="T74" fmla="*/ 2147483647 w 58"/>
                <a:gd name="T75" fmla="*/ 2147483647 h 88"/>
                <a:gd name="T76" fmla="*/ 2147483647 w 58"/>
                <a:gd name="T77" fmla="*/ 2147483647 h 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8"/>
                <a:gd name="T118" fmla="*/ 0 h 88"/>
                <a:gd name="T119" fmla="*/ 58 w 58"/>
                <a:gd name="T120" fmla="*/ 88 h 8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8" h="88">
                  <a:moveTo>
                    <a:pt x="13" y="34"/>
                  </a:moveTo>
                  <a:lnTo>
                    <a:pt x="10" y="36"/>
                  </a:lnTo>
                  <a:lnTo>
                    <a:pt x="10" y="39"/>
                  </a:lnTo>
                  <a:lnTo>
                    <a:pt x="7" y="39"/>
                  </a:lnTo>
                  <a:lnTo>
                    <a:pt x="7" y="42"/>
                  </a:lnTo>
                  <a:lnTo>
                    <a:pt x="7" y="44"/>
                  </a:lnTo>
                  <a:lnTo>
                    <a:pt x="5" y="48"/>
                  </a:lnTo>
                  <a:lnTo>
                    <a:pt x="5" y="50"/>
                  </a:lnTo>
                  <a:lnTo>
                    <a:pt x="5" y="54"/>
                  </a:lnTo>
                  <a:lnTo>
                    <a:pt x="2" y="54"/>
                  </a:lnTo>
                  <a:lnTo>
                    <a:pt x="2" y="56"/>
                  </a:lnTo>
                  <a:lnTo>
                    <a:pt x="2" y="58"/>
                  </a:lnTo>
                  <a:lnTo>
                    <a:pt x="2" y="64"/>
                  </a:lnTo>
                  <a:lnTo>
                    <a:pt x="0" y="64"/>
                  </a:lnTo>
                  <a:lnTo>
                    <a:pt x="0" y="78"/>
                  </a:lnTo>
                  <a:lnTo>
                    <a:pt x="2" y="78"/>
                  </a:lnTo>
                  <a:lnTo>
                    <a:pt x="2" y="82"/>
                  </a:lnTo>
                  <a:lnTo>
                    <a:pt x="2" y="84"/>
                  </a:lnTo>
                  <a:lnTo>
                    <a:pt x="5" y="84"/>
                  </a:lnTo>
                  <a:lnTo>
                    <a:pt x="7" y="87"/>
                  </a:lnTo>
                  <a:lnTo>
                    <a:pt x="13" y="87"/>
                  </a:lnTo>
                  <a:lnTo>
                    <a:pt x="13" y="84"/>
                  </a:lnTo>
                  <a:lnTo>
                    <a:pt x="15" y="84"/>
                  </a:lnTo>
                  <a:lnTo>
                    <a:pt x="19" y="84"/>
                  </a:lnTo>
                  <a:lnTo>
                    <a:pt x="21" y="82"/>
                  </a:lnTo>
                  <a:lnTo>
                    <a:pt x="23" y="82"/>
                  </a:lnTo>
                  <a:lnTo>
                    <a:pt x="23" y="78"/>
                  </a:lnTo>
                  <a:lnTo>
                    <a:pt x="27" y="78"/>
                  </a:lnTo>
                  <a:lnTo>
                    <a:pt x="29" y="76"/>
                  </a:lnTo>
                  <a:lnTo>
                    <a:pt x="29" y="72"/>
                  </a:lnTo>
                  <a:lnTo>
                    <a:pt x="33" y="72"/>
                  </a:lnTo>
                  <a:lnTo>
                    <a:pt x="33" y="70"/>
                  </a:lnTo>
                  <a:lnTo>
                    <a:pt x="35" y="70"/>
                  </a:lnTo>
                  <a:lnTo>
                    <a:pt x="35" y="68"/>
                  </a:lnTo>
                  <a:lnTo>
                    <a:pt x="37" y="68"/>
                  </a:lnTo>
                  <a:lnTo>
                    <a:pt x="41" y="64"/>
                  </a:lnTo>
                  <a:lnTo>
                    <a:pt x="41" y="62"/>
                  </a:lnTo>
                  <a:lnTo>
                    <a:pt x="41" y="58"/>
                  </a:lnTo>
                  <a:lnTo>
                    <a:pt x="43" y="58"/>
                  </a:lnTo>
                  <a:lnTo>
                    <a:pt x="43" y="56"/>
                  </a:lnTo>
                  <a:lnTo>
                    <a:pt x="46" y="56"/>
                  </a:lnTo>
                  <a:lnTo>
                    <a:pt x="46" y="54"/>
                  </a:lnTo>
                  <a:lnTo>
                    <a:pt x="46" y="50"/>
                  </a:lnTo>
                  <a:lnTo>
                    <a:pt x="49" y="50"/>
                  </a:lnTo>
                  <a:lnTo>
                    <a:pt x="49" y="48"/>
                  </a:lnTo>
                  <a:lnTo>
                    <a:pt x="49" y="44"/>
                  </a:lnTo>
                  <a:lnTo>
                    <a:pt x="51" y="42"/>
                  </a:lnTo>
                  <a:lnTo>
                    <a:pt x="51" y="39"/>
                  </a:lnTo>
                  <a:lnTo>
                    <a:pt x="54" y="36"/>
                  </a:lnTo>
                  <a:lnTo>
                    <a:pt x="54" y="34"/>
                  </a:lnTo>
                  <a:lnTo>
                    <a:pt x="54" y="30"/>
                  </a:lnTo>
                  <a:lnTo>
                    <a:pt x="57" y="28"/>
                  </a:lnTo>
                  <a:lnTo>
                    <a:pt x="57" y="25"/>
                  </a:lnTo>
                  <a:lnTo>
                    <a:pt x="57" y="22"/>
                  </a:lnTo>
                  <a:lnTo>
                    <a:pt x="57" y="8"/>
                  </a:lnTo>
                  <a:lnTo>
                    <a:pt x="57" y="5"/>
                  </a:lnTo>
                  <a:lnTo>
                    <a:pt x="54" y="5"/>
                  </a:lnTo>
                  <a:lnTo>
                    <a:pt x="54" y="2"/>
                  </a:lnTo>
                  <a:lnTo>
                    <a:pt x="51" y="2"/>
                  </a:lnTo>
                  <a:lnTo>
                    <a:pt x="51" y="0"/>
                  </a:lnTo>
                  <a:lnTo>
                    <a:pt x="46" y="0"/>
                  </a:lnTo>
                  <a:lnTo>
                    <a:pt x="43" y="2"/>
                  </a:lnTo>
                  <a:lnTo>
                    <a:pt x="41" y="2"/>
                  </a:lnTo>
                  <a:lnTo>
                    <a:pt x="37" y="2"/>
                  </a:lnTo>
                  <a:lnTo>
                    <a:pt x="37" y="5"/>
                  </a:lnTo>
                  <a:lnTo>
                    <a:pt x="35" y="5"/>
                  </a:lnTo>
                  <a:lnTo>
                    <a:pt x="33" y="5"/>
                  </a:lnTo>
                  <a:lnTo>
                    <a:pt x="33" y="8"/>
                  </a:lnTo>
                  <a:lnTo>
                    <a:pt x="29" y="11"/>
                  </a:lnTo>
                  <a:lnTo>
                    <a:pt x="27" y="11"/>
                  </a:lnTo>
                  <a:lnTo>
                    <a:pt x="27" y="14"/>
                  </a:lnTo>
                  <a:lnTo>
                    <a:pt x="23" y="16"/>
                  </a:lnTo>
                  <a:lnTo>
                    <a:pt x="21" y="19"/>
                  </a:lnTo>
                  <a:lnTo>
                    <a:pt x="19" y="22"/>
                  </a:lnTo>
                  <a:lnTo>
                    <a:pt x="15" y="25"/>
                  </a:lnTo>
                  <a:lnTo>
                    <a:pt x="15" y="28"/>
                  </a:lnTo>
                  <a:lnTo>
                    <a:pt x="13" y="30"/>
                  </a:lnTo>
                  <a:lnTo>
                    <a:pt x="13" y="34"/>
                  </a:lnTo>
                </a:path>
              </a:pathLst>
            </a:custGeom>
            <a:solidFill>
              <a:srgbClr val="00BF00"/>
            </a:solidFill>
            <a:ln w="12700" cap="rnd">
              <a:solidFill>
                <a:srgbClr val="336600"/>
              </a:solidFill>
              <a:round/>
              <a:headEnd/>
              <a:tailEnd/>
            </a:ln>
          </p:spPr>
          <p:txBody>
            <a:bodyPr/>
            <a:lstStyle/>
            <a:p>
              <a:endParaRPr lang="en-US"/>
            </a:p>
          </p:txBody>
        </p:sp>
        <p:sp>
          <p:nvSpPr>
            <p:cNvPr id="69725" name="Freeform 93"/>
            <p:cNvSpPr>
              <a:spLocks/>
            </p:cNvSpPr>
            <p:nvPr/>
          </p:nvSpPr>
          <p:spPr bwMode="auto">
            <a:xfrm>
              <a:off x="3184525" y="5997575"/>
              <a:ext cx="152400" cy="173038"/>
            </a:xfrm>
            <a:custGeom>
              <a:avLst/>
              <a:gdLst>
                <a:gd name="T0" fmla="*/ 2147483647 w 108"/>
                <a:gd name="T1" fmla="*/ 2147483647 h 109"/>
                <a:gd name="T2" fmla="*/ 2147483647 w 108"/>
                <a:gd name="T3" fmla="*/ 2147483647 h 109"/>
                <a:gd name="T4" fmla="*/ 2147483647 w 108"/>
                <a:gd name="T5" fmla="*/ 2147483647 h 109"/>
                <a:gd name="T6" fmla="*/ 2147483647 w 108"/>
                <a:gd name="T7" fmla="*/ 2147483647 h 109"/>
                <a:gd name="T8" fmla="*/ 2147483647 w 108"/>
                <a:gd name="T9" fmla="*/ 2147483647 h 109"/>
                <a:gd name="T10" fmla="*/ 2147483647 w 108"/>
                <a:gd name="T11" fmla="*/ 2147483647 h 109"/>
                <a:gd name="T12" fmla="*/ 2147483647 w 108"/>
                <a:gd name="T13" fmla="*/ 2147483647 h 109"/>
                <a:gd name="T14" fmla="*/ 2147483647 w 108"/>
                <a:gd name="T15" fmla="*/ 2147483647 h 109"/>
                <a:gd name="T16" fmla="*/ 2147483647 w 108"/>
                <a:gd name="T17" fmla="*/ 2147483647 h 109"/>
                <a:gd name="T18" fmla="*/ 2147483647 w 108"/>
                <a:gd name="T19" fmla="*/ 2147483647 h 109"/>
                <a:gd name="T20" fmla="*/ 2147483647 w 108"/>
                <a:gd name="T21" fmla="*/ 2147483647 h 109"/>
                <a:gd name="T22" fmla="*/ 2147483647 w 108"/>
                <a:gd name="T23" fmla="*/ 0 h 109"/>
                <a:gd name="T24" fmla="*/ 2147483647 w 108"/>
                <a:gd name="T25" fmla="*/ 2147483647 h 109"/>
                <a:gd name="T26" fmla="*/ 2147483647 w 108"/>
                <a:gd name="T27" fmla="*/ 2147483647 h 109"/>
                <a:gd name="T28" fmla="*/ 0 w 108"/>
                <a:gd name="T29" fmla="*/ 2147483647 h 109"/>
                <a:gd name="T30" fmla="*/ 0 w 108"/>
                <a:gd name="T31" fmla="*/ 2147483647 h 109"/>
                <a:gd name="T32" fmla="*/ 2147483647 w 108"/>
                <a:gd name="T33" fmla="*/ 2147483647 h 109"/>
                <a:gd name="T34" fmla="*/ 2147483647 w 108"/>
                <a:gd name="T35" fmla="*/ 2147483647 h 109"/>
                <a:gd name="T36" fmla="*/ 2147483647 w 108"/>
                <a:gd name="T37" fmla="*/ 2147483647 h 109"/>
                <a:gd name="T38" fmla="*/ 2147483647 w 108"/>
                <a:gd name="T39" fmla="*/ 2147483647 h 109"/>
                <a:gd name="T40" fmla="*/ 2147483647 w 108"/>
                <a:gd name="T41" fmla="*/ 2147483647 h 109"/>
                <a:gd name="T42" fmla="*/ 2147483647 w 108"/>
                <a:gd name="T43" fmla="*/ 2147483647 h 109"/>
                <a:gd name="T44" fmla="*/ 2147483647 w 108"/>
                <a:gd name="T45" fmla="*/ 2147483647 h 109"/>
                <a:gd name="T46" fmla="*/ 2147483647 w 108"/>
                <a:gd name="T47" fmla="*/ 2147483647 h 109"/>
                <a:gd name="T48" fmla="*/ 2147483647 w 108"/>
                <a:gd name="T49" fmla="*/ 2147483647 h 109"/>
                <a:gd name="T50" fmla="*/ 2147483647 w 108"/>
                <a:gd name="T51" fmla="*/ 2147483647 h 109"/>
                <a:gd name="T52" fmla="*/ 2147483647 w 108"/>
                <a:gd name="T53" fmla="*/ 2147483647 h 109"/>
                <a:gd name="T54" fmla="*/ 2147483647 w 108"/>
                <a:gd name="T55" fmla="*/ 2147483647 h 109"/>
                <a:gd name="T56" fmla="*/ 2147483647 w 108"/>
                <a:gd name="T57" fmla="*/ 2147483647 h 109"/>
                <a:gd name="T58" fmla="*/ 2147483647 w 108"/>
                <a:gd name="T59" fmla="*/ 2147483647 h 109"/>
                <a:gd name="T60" fmla="*/ 2147483647 w 108"/>
                <a:gd name="T61" fmla="*/ 2147483647 h 109"/>
                <a:gd name="T62" fmla="*/ 2147483647 w 108"/>
                <a:gd name="T63" fmla="*/ 2147483647 h 109"/>
                <a:gd name="T64" fmla="*/ 2147483647 w 108"/>
                <a:gd name="T65" fmla="*/ 2147483647 h 109"/>
                <a:gd name="T66" fmla="*/ 2147483647 w 108"/>
                <a:gd name="T67" fmla="*/ 2147483647 h 109"/>
                <a:gd name="T68" fmla="*/ 2147483647 w 108"/>
                <a:gd name="T69" fmla="*/ 2147483647 h 109"/>
                <a:gd name="T70" fmla="*/ 2147483647 w 108"/>
                <a:gd name="T71" fmla="*/ 2147483647 h 109"/>
                <a:gd name="T72" fmla="*/ 2147483647 w 108"/>
                <a:gd name="T73" fmla="*/ 2147483647 h 109"/>
                <a:gd name="T74" fmla="*/ 2147483647 w 108"/>
                <a:gd name="T75" fmla="*/ 2147483647 h 109"/>
                <a:gd name="T76" fmla="*/ 2147483647 w 108"/>
                <a:gd name="T77" fmla="*/ 2147483647 h 109"/>
                <a:gd name="T78" fmla="*/ 2147483647 w 108"/>
                <a:gd name="T79" fmla="*/ 2147483647 h 109"/>
                <a:gd name="T80" fmla="*/ 2147483647 w 108"/>
                <a:gd name="T81" fmla="*/ 2147483647 h 109"/>
                <a:gd name="T82" fmla="*/ 2147483647 w 108"/>
                <a:gd name="T83" fmla="*/ 2147483647 h 109"/>
                <a:gd name="T84" fmla="*/ 2147483647 w 108"/>
                <a:gd name="T85" fmla="*/ 2147483647 h 109"/>
                <a:gd name="T86" fmla="*/ 2147483647 w 108"/>
                <a:gd name="T87" fmla="*/ 2147483647 h 109"/>
                <a:gd name="T88" fmla="*/ 2147483647 w 108"/>
                <a:gd name="T89" fmla="*/ 2147483647 h 109"/>
                <a:gd name="T90" fmla="*/ 2147483647 w 108"/>
                <a:gd name="T91" fmla="*/ 2147483647 h 109"/>
                <a:gd name="T92" fmla="*/ 2147483647 w 108"/>
                <a:gd name="T93" fmla="*/ 2147483647 h 109"/>
                <a:gd name="T94" fmla="*/ 2147483647 w 108"/>
                <a:gd name="T95" fmla="*/ 2147483647 h 109"/>
                <a:gd name="T96" fmla="*/ 2147483647 w 108"/>
                <a:gd name="T97" fmla="*/ 2147483647 h 109"/>
                <a:gd name="T98" fmla="*/ 2147483647 w 108"/>
                <a:gd name="T99" fmla="*/ 2147483647 h 1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8"/>
                <a:gd name="T151" fmla="*/ 0 h 109"/>
                <a:gd name="T152" fmla="*/ 108 w 108"/>
                <a:gd name="T153" fmla="*/ 109 h 1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8" h="109">
                  <a:moveTo>
                    <a:pt x="72" y="36"/>
                  </a:moveTo>
                  <a:lnTo>
                    <a:pt x="63" y="28"/>
                  </a:lnTo>
                  <a:lnTo>
                    <a:pt x="57" y="22"/>
                  </a:lnTo>
                  <a:lnTo>
                    <a:pt x="55" y="20"/>
                  </a:lnTo>
                  <a:lnTo>
                    <a:pt x="51" y="20"/>
                  </a:lnTo>
                  <a:lnTo>
                    <a:pt x="49" y="16"/>
                  </a:lnTo>
                  <a:lnTo>
                    <a:pt x="46" y="16"/>
                  </a:lnTo>
                  <a:lnTo>
                    <a:pt x="46" y="14"/>
                  </a:lnTo>
                  <a:lnTo>
                    <a:pt x="43" y="14"/>
                  </a:lnTo>
                  <a:lnTo>
                    <a:pt x="40" y="14"/>
                  </a:lnTo>
                  <a:lnTo>
                    <a:pt x="40" y="10"/>
                  </a:lnTo>
                  <a:lnTo>
                    <a:pt x="37" y="10"/>
                  </a:lnTo>
                  <a:lnTo>
                    <a:pt x="37" y="8"/>
                  </a:lnTo>
                  <a:lnTo>
                    <a:pt x="34" y="8"/>
                  </a:lnTo>
                  <a:lnTo>
                    <a:pt x="32" y="8"/>
                  </a:lnTo>
                  <a:lnTo>
                    <a:pt x="32" y="5"/>
                  </a:lnTo>
                  <a:lnTo>
                    <a:pt x="28" y="5"/>
                  </a:lnTo>
                  <a:lnTo>
                    <a:pt x="26" y="5"/>
                  </a:lnTo>
                  <a:lnTo>
                    <a:pt x="26" y="2"/>
                  </a:lnTo>
                  <a:lnTo>
                    <a:pt x="22" y="2"/>
                  </a:lnTo>
                  <a:lnTo>
                    <a:pt x="20" y="2"/>
                  </a:lnTo>
                  <a:lnTo>
                    <a:pt x="18" y="2"/>
                  </a:lnTo>
                  <a:lnTo>
                    <a:pt x="18" y="0"/>
                  </a:lnTo>
                  <a:lnTo>
                    <a:pt x="8" y="0"/>
                  </a:lnTo>
                  <a:lnTo>
                    <a:pt x="8" y="2"/>
                  </a:lnTo>
                  <a:lnTo>
                    <a:pt x="6" y="2"/>
                  </a:lnTo>
                  <a:lnTo>
                    <a:pt x="3" y="2"/>
                  </a:lnTo>
                  <a:lnTo>
                    <a:pt x="3" y="5"/>
                  </a:lnTo>
                  <a:lnTo>
                    <a:pt x="0" y="8"/>
                  </a:lnTo>
                  <a:lnTo>
                    <a:pt x="0" y="10"/>
                  </a:lnTo>
                  <a:lnTo>
                    <a:pt x="0" y="16"/>
                  </a:lnTo>
                  <a:lnTo>
                    <a:pt x="0" y="20"/>
                  </a:lnTo>
                  <a:lnTo>
                    <a:pt x="3" y="22"/>
                  </a:lnTo>
                  <a:lnTo>
                    <a:pt x="3" y="24"/>
                  </a:lnTo>
                  <a:lnTo>
                    <a:pt x="3" y="28"/>
                  </a:lnTo>
                  <a:lnTo>
                    <a:pt x="3" y="30"/>
                  </a:lnTo>
                  <a:lnTo>
                    <a:pt x="6" y="30"/>
                  </a:lnTo>
                  <a:lnTo>
                    <a:pt x="6" y="34"/>
                  </a:lnTo>
                  <a:lnTo>
                    <a:pt x="8" y="36"/>
                  </a:lnTo>
                  <a:lnTo>
                    <a:pt x="8" y="39"/>
                  </a:lnTo>
                  <a:lnTo>
                    <a:pt x="12" y="42"/>
                  </a:lnTo>
                  <a:lnTo>
                    <a:pt x="14" y="45"/>
                  </a:lnTo>
                  <a:lnTo>
                    <a:pt x="14" y="48"/>
                  </a:lnTo>
                  <a:lnTo>
                    <a:pt x="18" y="51"/>
                  </a:lnTo>
                  <a:lnTo>
                    <a:pt x="18" y="53"/>
                  </a:lnTo>
                  <a:lnTo>
                    <a:pt x="20" y="53"/>
                  </a:lnTo>
                  <a:lnTo>
                    <a:pt x="22" y="56"/>
                  </a:lnTo>
                  <a:lnTo>
                    <a:pt x="22" y="59"/>
                  </a:lnTo>
                  <a:lnTo>
                    <a:pt x="28" y="65"/>
                  </a:lnTo>
                  <a:lnTo>
                    <a:pt x="34" y="71"/>
                  </a:lnTo>
                  <a:lnTo>
                    <a:pt x="43" y="79"/>
                  </a:lnTo>
                  <a:lnTo>
                    <a:pt x="49" y="85"/>
                  </a:lnTo>
                  <a:lnTo>
                    <a:pt x="51" y="87"/>
                  </a:lnTo>
                  <a:lnTo>
                    <a:pt x="55" y="87"/>
                  </a:lnTo>
                  <a:lnTo>
                    <a:pt x="55" y="91"/>
                  </a:lnTo>
                  <a:lnTo>
                    <a:pt x="57" y="91"/>
                  </a:lnTo>
                  <a:lnTo>
                    <a:pt x="61" y="91"/>
                  </a:lnTo>
                  <a:lnTo>
                    <a:pt x="61" y="93"/>
                  </a:lnTo>
                  <a:lnTo>
                    <a:pt x="63" y="93"/>
                  </a:lnTo>
                  <a:lnTo>
                    <a:pt x="63" y="97"/>
                  </a:lnTo>
                  <a:lnTo>
                    <a:pt x="66" y="97"/>
                  </a:lnTo>
                  <a:lnTo>
                    <a:pt x="69" y="97"/>
                  </a:lnTo>
                  <a:lnTo>
                    <a:pt x="69" y="99"/>
                  </a:lnTo>
                  <a:lnTo>
                    <a:pt x="72" y="99"/>
                  </a:lnTo>
                  <a:lnTo>
                    <a:pt x="75" y="102"/>
                  </a:lnTo>
                  <a:lnTo>
                    <a:pt x="78" y="102"/>
                  </a:lnTo>
                  <a:lnTo>
                    <a:pt x="80" y="102"/>
                  </a:lnTo>
                  <a:lnTo>
                    <a:pt x="80" y="105"/>
                  </a:lnTo>
                  <a:lnTo>
                    <a:pt x="84" y="105"/>
                  </a:lnTo>
                  <a:lnTo>
                    <a:pt x="86" y="105"/>
                  </a:lnTo>
                  <a:lnTo>
                    <a:pt x="86" y="108"/>
                  </a:lnTo>
                  <a:lnTo>
                    <a:pt x="90" y="108"/>
                  </a:lnTo>
                  <a:lnTo>
                    <a:pt x="92" y="108"/>
                  </a:lnTo>
                  <a:lnTo>
                    <a:pt x="98" y="108"/>
                  </a:lnTo>
                  <a:lnTo>
                    <a:pt x="100" y="108"/>
                  </a:lnTo>
                  <a:lnTo>
                    <a:pt x="100" y="105"/>
                  </a:lnTo>
                  <a:lnTo>
                    <a:pt x="104" y="105"/>
                  </a:lnTo>
                  <a:lnTo>
                    <a:pt x="104" y="102"/>
                  </a:lnTo>
                  <a:lnTo>
                    <a:pt x="107" y="102"/>
                  </a:lnTo>
                  <a:lnTo>
                    <a:pt x="107" y="99"/>
                  </a:lnTo>
                  <a:lnTo>
                    <a:pt x="107" y="91"/>
                  </a:lnTo>
                  <a:lnTo>
                    <a:pt x="107" y="87"/>
                  </a:lnTo>
                  <a:lnTo>
                    <a:pt x="107" y="85"/>
                  </a:lnTo>
                  <a:lnTo>
                    <a:pt x="104" y="81"/>
                  </a:lnTo>
                  <a:lnTo>
                    <a:pt x="104" y="79"/>
                  </a:lnTo>
                  <a:lnTo>
                    <a:pt x="104" y="77"/>
                  </a:lnTo>
                  <a:lnTo>
                    <a:pt x="100" y="77"/>
                  </a:lnTo>
                  <a:lnTo>
                    <a:pt x="100" y="73"/>
                  </a:lnTo>
                  <a:lnTo>
                    <a:pt x="98" y="71"/>
                  </a:lnTo>
                  <a:lnTo>
                    <a:pt x="98" y="67"/>
                  </a:lnTo>
                  <a:lnTo>
                    <a:pt x="94" y="65"/>
                  </a:lnTo>
                  <a:lnTo>
                    <a:pt x="94" y="62"/>
                  </a:lnTo>
                  <a:lnTo>
                    <a:pt x="92" y="59"/>
                  </a:lnTo>
                  <a:lnTo>
                    <a:pt x="90" y="56"/>
                  </a:lnTo>
                  <a:lnTo>
                    <a:pt x="90" y="53"/>
                  </a:lnTo>
                  <a:lnTo>
                    <a:pt x="86" y="53"/>
                  </a:lnTo>
                  <a:lnTo>
                    <a:pt x="84" y="51"/>
                  </a:lnTo>
                  <a:lnTo>
                    <a:pt x="80" y="45"/>
                  </a:lnTo>
                  <a:lnTo>
                    <a:pt x="80" y="42"/>
                  </a:lnTo>
                  <a:lnTo>
                    <a:pt x="72" y="36"/>
                  </a:lnTo>
                </a:path>
              </a:pathLst>
            </a:custGeom>
            <a:solidFill>
              <a:srgbClr val="00BF00"/>
            </a:solidFill>
            <a:ln w="12700" cap="rnd">
              <a:solidFill>
                <a:srgbClr val="336600"/>
              </a:solidFill>
              <a:round/>
              <a:headEnd/>
              <a:tailEnd/>
            </a:ln>
          </p:spPr>
          <p:txBody>
            <a:bodyPr/>
            <a:lstStyle/>
            <a:p>
              <a:endParaRPr lang="en-US"/>
            </a:p>
          </p:txBody>
        </p:sp>
        <p:sp>
          <p:nvSpPr>
            <p:cNvPr id="69726" name="Line 94"/>
            <p:cNvSpPr>
              <a:spLocks noChangeShapeType="1"/>
            </p:cNvSpPr>
            <p:nvPr/>
          </p:nvSpPr>
          <p:spPr bwMode="auto">
            <a:xfrm>
              <a:off x="3278188" y="6270625"/>
              <a:ext cx="0" cy="1588"/>
            </a:xfrm>
            <a:prstGeom prst="line">
              <a:avLst/>
            </a:prstGeom>
            <a:noFill/>
            <a:ln w="12700">
              <a:solidFill>
                <a:srgbClr val="336600"/>
              </a:solidFill>
              <a:round/>
              <a:headEnd/>
              <a:tailEnd/>
            </a:ln>
          </p:spPr>
          <p:txBody>
            <a:bodyPr/>
            <a:lstStyle/>
            <a:p>
              <a:endParaRPr lang="en-US"/>
            </a:p>
          </p:txBody>
        </p:sp>
        <p:sp>
          <p:nvSpPr>
            <p:cNvPr id="69727" name="Line 95"/>
            <p:cNvSpPr>
              <a:spLocks noChangeShapeType="1"/>
            </p:cNvSpPr>
            <p:nvPr/>
          </p:nvSpPr>
          <p:spPr bwMode="auto">
            <a:xfrm>
              <a:off x="2740025" y="5762625"/>
              <a:ext cx="106363" cy="0"/>
            </a:xfrm>
            <a:prstGeom prst="line">
              <a:avLst/>
            </a:prstGeom>
            <a:noFill/>
            <a:ln w="12700">
              <a:solidFill>
                <a:srgbClr val="336600"/>
              </a:solidFill>
              <a:round/>
              <a:headEnd/>
              <a:tailEnd/>
            </a:ln>
          </p:spPr>
          <p:txBody>
            <a:bodyPr/>
            <a:lstStyle/>
            <a:p>
              <a:endParaRPr lang="en-US"/>
            </a:p>
          </p:txBody>
        </p:sp>
        <p:sp>
          <p:nvSpPr>
            <p:cNvPr id="69728" name="Freeform 96"/>
            <p:cNvSpPr>
              <a:spLocks/>
            </p:cNvSpPr>
            <p:nvPr/>
          </p:nvSpPr>
          <p:spPr bwMode="auto">
            <a:xfrm>
              <a:off x="2617788" y="5716588"/>
              <a:ext cx="641350" cy="500062"/>
            </a:xfrm>
            <a:custGeom>
              <a:avLst/>
              <a:gdLst>
                <a:gd name="T0" fmla="*/ 2147483647 w 454"/>
                <a:gd name="T1" fmla="*/ 2147483647 h 315"/>
                <a:gd name="T2" fmla="*/ 2147483647 w 454"/>
                <a:gd name="T3" fmla="*/ 2147483647 h 315"/>
                <a:gd name="T4" fmla="*/ 2147483647 w 454"/>
                <a:gd name="T5" fmla="*/ 2147483647 h 315"/>
                <a:gd name="T6" fmla="*/ 2147483647 w 454"/>
                <a:gd name="T7" fmla="*/ 2147483647 h 315"/>
                <a:gd name="T8" fmla="*/ 2147483647 w 454"/>
                <a:gd name="T9" fmla="*/ 2147483647 h 315"/>
                <a:gd name="T10" fmla="*/ 2147483647 w 454"/>
                <a:gd name="T11" fmla="*/ 2147483647 h 315"/>
                <a:gd name="T12" fmla="*/ 2147483647 w 454"/>
                <a:gd name="T13" fmla="*/ 2147483647 h 315"/>
                <a:gd name="T14" fmla="*/ 2147483647 w 454"/>
                <a:gd name="T15" fmla="*/ 2147483647 h 315"/>
                <a:gd name="T16" fmla="*/ 2147483647 w 454"/>
                <a:gd name="T17" fmla="*/ 2147483647 h 315"/>
                <a:gd name="T18" fmla="*/ 2147483647 w 454"/>
                <a:gd name="T19" fmla="*/ 2147483647 h 315"/>
                <a:gd name="T20" fmla="*/ 2147483647 w 454"/>
                <a:gd name="T21" fmla="*/ 2147483647 h 315"/>
                <a:gd name="T22" fmla="*/ 2147483647 w 454"/>
                <a:gd name="T23" fmla="*/ 2147483647 h 315"/>
                <a:gd name="T24" fmla="*/ 2147483647 w 454"/>
                <a:gd name="T25" fmla="*/ 2147483647 h 315"/>
                <a:gd name="T26" fmla="*/ 2147483647 w 454"/>
                <a:gd name="T27" fmla="*/ 2147483647 h 315"/>
                <a:gd name="T28" fmla="*/ 2147483647 w 454"/>
                <a:gd name="T29" fmla="*/ 2147483647 h 315"/>
                <a:gd name="T30" fmla="*/ 2147483647 w 454"/>
                <a:gd name="T31" fmla="*/ 2147483647 h 315"/>
                <a:gd name="T32" fmla="*/ 2147483647 w 454"/>
                <a:gd name="T33" fmla="*/ 2147483647 h 315"/>
                <a:gd name="T34" fmla="*/ 2147483647 w 454"/>
                <a:gd name="T35" fmla="*/ 2147483647 h 315"/>
                <a:gd name="T36" fmla="*/ 2147483647 w 454"/>
                <a:gd name="T37" fmla="*/ 2147483647 h 315"/>
                <a:gd name="T38" fmla="*/ 2147483647 w 454"/>
                <a:gd name="T39" fmla="*/ 2147483647 h 315"/>
                <a:gd name="T40" fmla="*/ 2147483647 w 454"/>
                <a:gd name="T41" fmla="*/ 2147483647 h 315"/>
                <a:gd name="T42" fmla="*/ 2147483647 w 454"/>
                <a:gd name="T43" fmla="*/ 2147483647 h 315"/>
                <a:gd name="T44" fmla="*/ 2147483647 w 454"/>
                <a:gd name="T45" fmla="*/ 2147483647 h 315"/>
                <a:gd name="T46" fmla="*/ 2147483647 w 454"/>
                <a:gd name="T47" fmla="*/ 2147483647 h 315"/>
                <a:gd name="T48" fmla="*/ 2147483647 w 454"/>
                <a:gd name="T49" fmla="*/ 2147483647 h 315"/>
                <a:gd name="T50" fmla="*/ 2147483647 w 454"/>
                <a:gd name="T51" fmla="*/ 2147483647 h 315"/>
                <a:gd name="T52" fmla="*/ 2147483647 w 454"/>
                <a:gd name="T53" fmla="*/ 2147483647 h 315"/>
                <a:gd name="T54" fmla="*/ 2147483647 w 454"/>
                <a:gd name="T55" fmla="*/ 2147483647 h 315"/>
                <a:gd name="T56" fmla="*/ 2147483647 w 454"/>
                <a:gd name="T57" fmla="*/ 2147483647 h 315"/>
                <a:gd name="T58" fmla="*/ 2147483647 w 454"/>
                <a:gd name="T59" fmla="*/ 2147483647 h 315"/>
                <a:gd name="T60" fmla="*/ 2147483647 w 454"/>
                <a:gd name="T61" fmla="*/ 2147483647 h 315"/>
                <a:gd name="T62" fmla="*/ 2147483647 w 454"/>
                <a:gd name="T63" fmla="*/ 2147483647 h 315"/>
                <a:gd name="T64" fmla="*/ 2147483647 w 454"/>
                <a:gd name="T65" fmla="*/ 2147483647 h 315"/>
                <a:gd name="T66" fmla="*/ 2147483647 w 454"/>
                <a:gd name="T67" fmla="*/ 2147483647 h 315"/>
                <a:gd name="T68" fmla="*/ 2147483647 w 454"/>
                <a:gd name="T69" fmla="*/ 2147483647 h 315"/>
                <a:gd name="T70" fmla="*/ 2147483647 w 454"/>
                <a:gd name="T71" fmla="*/ 2147483647 h 315"/>
                <a:gd name="T72" fmla="*/ 2147483647 w 454"/>
                <a:gd name="T73" fmla="*/ 2147483647 h 315"/>
                <a:gd name="T74" fmla="*/ 2147483647 w 454"/>
                <a:gd name="T75" fmla="*/ 2147483647 h 315"/>
                <a:gd name="T76" fmla="*/ 2147483647 w 454"/>
                <a:gd name="T77" fmla="*/ 2147483647 h 315"/>
                <a:gd name="T78" fmla="*/ 2147483647 w 454"/>
                <a:gd name="T79" fmla="*/ 2147483647 h 315"/>
                <a:gd name="T80" fmla="*/ 2147483647 w 454"/>
                <a:gd name="T81" fmla="*/ 2147483647 h 315"/>
                <a:gd name="T82" fmla="*/ 2147483647 w 454"/>
                <a:gd name="T83" fmla="*/ 2147483647 h 315"/>
                <a:gd name="T84" fmla="*/ 2147483647 w 454"/>
                <a:gd name="T85" fmla="*/ 2147483647 h 315"/>
                <a:gd name="T86" fmla="*/ 2147483647 w 454"/>
                <a:gd name="T87" fmla="*/ 2147483647 h 315"/>
                <a:gd name="T88" fmla="*/ 2147483647 w 454"/>
                <a:gd name="T89" fmla="*/ 2147483647 h 315"/>
                <a:gd name="T90" fmla="*/ 2147483647 w 454"/>
                <a:gd name="T91" fmla="*/ 2147483647 h 315"/>
                <a:gd name="T92" fmla="*/ 2147483647 w 454"/>
                <a:gd name="T93" fmla="*/ 2147483647 h 315"/>
                <a:gd name="T94" fmla="*/ 2147483647 w 454"/>
                <a:gd name="T95" fmla="*/ 2147483647 h 315"/>
                <a:gd name="T96" fmla="*/ 2147483647 w 454"/>
                <a:gd name="T97" fmla="*/ 2147483647 h 315"/>
                <a:gd name="T98" fmla="*/ 2147483647 w 454"/>
                <a:gd name="T99" fmla="*/ 2147483647 h 315"/>
                <a:gd name="T100" fmla="*/ 2147483647 w 454"/>
                <a:gd name="T101" fmla="*/ 2147483647 h 315"/>
                <a:gd name="T102" fmla="*/ 2147483647 w 454"/>
                <a:gd name="T103" fmla="*/ 2147483647 h 315"/>
                <a:gd name="T104" fmla="*/ 2147483647 w 454"/>
                <a:gd name="T105" fmla="*/ 2147483647 h 315"/>
                <a:gd name="T106" fmla="*/ 2147483647 w 454"/>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54"/>
                <a:gd name="T163" fmla="*/ 0 h 315"/>
                <a:gd name="T164" fmla="*/ 454 w 454"/>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54" h="315">
                  <a:moveTo>
                    <a:pt x="0" y="0"/>
                  </a:moveTo>
                  <a:lnTo>
                    <a:pt x="8" y="2"/>
                  </a:lnTo>
                  <a:lnTo>
                    <a:pt x="20" y="8"/>
                  </a:lnTo>
                  <a:lnTo>
                    <a:pt x="28" y="10"/>
                  </a:lnTo>
                  <a:lnTo>
                    <a:pt x="36" y="14"/>
                  </a:lnTo>
                  <a:lnTo>
                    <a:pt x="48" y="20"/>
                  </a:lnTo>
                  <a:lnTo>
                    <a:pt x="56" y="22"/>
                  </a:lnTo>
                  <a:lnTo>
                    <a:pt x="64" y="24"/>
                  </a:lnTo>
                  <a:lnTo>
                    <a:pt x="73" y="28"/>
                  </a:lnTo>
                  <a:lnTo>
                    <a:pt x="82" y="30"/>
                  </a:lnTo>
                  <a:lnTo>
                    <a:pt x="90" y="34"/>
                  </a:lnTo>
                  <a:lnTo>
                    <a:pt x="99" y="36"/>
                  </a:lnTo>
                  <a:lnTo>
                    <a:pt x="104" y="42"/>
                  </a:lnTo>
                  <a:lnTo>
                    <a:pt x="113" y="45"/>
                  </a:lnTo>
                  <a:lnTo>
                    <a:pt x="121" y="48"/>
                  </a:lnTo>
                  <a:lnTo>
                    <a:pt x="129" y="51"/>
                  </a:lnTo>
                  <a:lnTo>
                    <a:pt x="135" y="53"/>
                  </a:lnTo>
                  <a:lnTo>
                    <a:pt x="143" y="53"/>
                  </a:lnTo>
                  <a:lnTo>
                    <a:pt x="149" y="57"/>
                  </a:lnTo>
                  <a:lnTo>
                    <a:pt x="158" y="59"/>
                  </a:lnTo>
                  <a:lnTo>
                    <a:pt x="163" y="63"/>
                  </a:lnTo>
                  <a:lnTo>
                    <a:pt x="172" y="65"/>
                  </a:lnTo>
                  <a:lnTo>
                    <a:pt x="178" y="68"/>
                  </a:lnTo>
                  <a:lnTo>
                    <a:pt x="184" y="68"/>
                  </a:lnTo>
                  <a:lnTo>
                    <a:pt x="189" y="71"/>
                  </a:lnTo>
                  <a:lnTo>
                    <a:pt x="195" y="73"/>
                  </a:lnTo>
                  <a:lnTo>
                    <a:pt x="204" y="77"/>
                  </a:lnTo>
                  <a:lnTo>
                    <a:pt x="209" y="77"/>
                  </a:lnTo>
                  <a:lnTo>
                    <a:pt x="215" y="79"/>
                  </a:lnTo>
                  <a:lnTo>
                    <a:pt x="220" y="79"/>
                  </a:lnTo>
                  <a:lnTo>
                    <a:pt x="224" y="83"/>
                  </a:lnTo>
                  <a:lnTo>
                    <a:pt x="230" y="83"/>
                  </a:lnTo>
                  <a:lnTo>
                    <a:pt x="234" y="85"/>
                  </a:lnTo>
                  <a:lnTo>
                    <a:pt x="244" y="85"/>
                  </a:lnTo>
                  <a:lnTo>
                    <a:pt x="246" y="88"/>
                  </a:lnTo>
                  <a:lnTo>
                    <a:pt x="286" y="88"/>
                  </a:lnTo>
                  <a:lnTo>
                    <a:pt x="289" y="85"/>
                  </a:lnTo>
                  <a:lnTo>
                    <a:pt x="309" y="85"/>
                  </a:lnTo>
                  <a:lnTo>
                    <a:pt x="311" y="88"/>
                  </a:lnTo>
                  <a:lnTo>
                    <a:pt x="314" y="88"/>
                  </a:lnTo>
                  <a:lnTo>
                    <a:pt x="319" y="93"/>
                  </a:lnTo>
                  <a:lnTo>
                    <a:pt x="323" y="93"/>
                  </a:lnTo>
                  <a:lnTo>
                    <a:pt x="333" y="105"/>
                  </a:lnTo>
                  <a:lnTo>
                    <a:pt x="333" y="108"/>
                  </a:lnTo>
                  <a:lnTo>
                    <a:pt x="337" y="108"/>
                  </a:lnTo>
                  <a:lnTo>
                    <a:pt x="343" y="114"/>
                  </a:lnTo>
                  <a:lnTo>
                    <a:pt x="343" y="116"/>
                  </a:lnTo>
                  <a:lnTo>
                    <a:pt x="348" y="122"/>
                  </a:lnTo>
                  <a:lnTo>
                    <a:pt x="348" y="126"/>
                  </a:lnTo>
                  <a:lnTo>
                    <a:pt x="353" y="130"/>
                  </a:lnTo>
                  <a:lnTo>
                    <a:pt x="353" y="134"/>
                  </a:lnTo>
                  <a:lnTo>
                    <a:pt x="357" y="136"/>
                  </a:lnTo>
                  <a:lnTo>
                    <a:pt x="357" y="140"/>
                  </a:lnTo>
                  <a:lnTo>
                    <a:pt x="359" y="142"/>
                  </a:lnTo>
                  <a:lnTo>
                    <a:pt x="359" y="145"/>
                  </a:lnTo>
                  <a:lnTo>
                    <a:pt x="363" y="148"/>
                  </a:lnTo>
                  <a:lnTo>
                    <a:pt x="363" y="151"/>
                  </a:lnTo>
                  <a:lnTo>
                    <a:pt x="365" y="154"/>
                  </a:lnTo>
                  <a:lnTo>
                    <a:pt x="365" y="162"/>
                  </a:lnTo>
                  <a:lnTo>
                    <a:pt x="368" y="165"/>
                  </a:lnTo>
                  <a:lnTo>
                    <a:pt x="368" y="171"/>
                  </a:lnTo>
                  <a:lnTo>
                    <a:pt x="371" y="173"/>
                  </a:lnTo>
                  <a:lnTo>
                    <a:pt x="371" y="179"/>
                  </a:lnTo>
                  <a:lnTo>
                    <a:pt x="368" y="183"/>
                  </a:lnTo>
                  <a:lnTo>
                    <a:pt x="368" y="193"/>
                  </a:lnTo>
                  <a:lnTo>
                    <a:pt x="365" y="197"/>
                  </a:lnTo>
                  <a:lnTo>
                    <a:pt x="365" y="199"/>
                  </a:lnTo>
                  <a:lnTo>
                    <a:pt x="363" y="202"/>
                  </a:lnTo>
                  <a:lnTo>
                    <a:pt x="363" y="208"/>
                  </a:lnTo>
                  <a:lnTo>
                    <a:pt x="357" y="214"/>
                  </a:lnTo>
                  <a:lnTo>
                    <a:pt x="357" y="216"/>
                  </a:lnTo>
                  <a:lnTo>
                    <a:pt x="353" y="220"/>
                  </a:lnTo>
                  <a:lnTo>
                    <a:pt x="353" y="222"/>
                  </a:lnTo>
                  <a:lnTo>
                    <a:pt x="351" y="225"/>
                  </a:lnTo>
                  <a:lnTo>
                    <a:pt x="351" y="228"/>
                  </a:lnTo>
                  <a:lnTo>
                    <a:pt x="348" y="230"/>
                  </a:lnTo>
                  <a:lnTo>
                    <a:pt x="348" y="240"/>
                  </a:lnTo>
                  <a:lnTo>
                    <a:pt x="345" y="242"/>
                  </a:lnTo>
                  <a:lnTo>
                    <a:pt x="345" y="262"/>
                  </a:lnTo>
                  <a:lnTo>
                    <a:pt x="348" y="265"/>
                  </a:lnTo>
                  <a:lnTo>
                    <a:pt x="348" y="268"/>
                  </a:lnTo>
                  <a:lnTo>
                    <a:pt x="351" y="271"/>
                  </a:lnTo>
                  <a:lnTo>
                    <a:pt x="353" y="271"/>
                  </a:lnTo>
                  <a:lnTo>
                    <a:pt x="353" y="274"/>
                  </a:lnTo>
                  <a:lnTo>
                    <a:pt x="357" y="277"/>
                  </a:lnTo>
                  <a:lnTo>
                    <a:pt x="359" y="277"/>
                  </a:lnTo>
                  <a:lnTo>
                    <a:pt x="359" y="279"/>
                  </a:lnTo>
                  <a:lnTo>
                    <a:pt x="363" y="283"/>
                  </a:lnTo>
                  <a:lnTo>
                    <a:pt x="365" y="283"/>
                  </a:lnTo>
                  <a:lnTo>
                    <a:pt x="371" y="289"/>
                  </a:lnTo>
                  <a:lnTo>
                    <a:pt x="373" y="289"/>
                  </a:lnTo>
                  <a:lnTo>
                    <a:pt x="377" y="291"/>
                  </a:lnTo>
                  <a:lnTo>
                    <a:pt x="379" y="291"/>
                  </a:lnTo>
                  <a:lnTo>
                    <a:pt x="382" y="293"/>
                  </a:lnTo>
                  <a:lnTo>
                    <a:pt x="385" y="293"/>
                  </a:lnTo>
                  <a:lnTo>
                    <a:pt x="388" y="297"/>
                  </a:lnTo>
                  <a:lnTo>
                    <a:pt x="391" y="297"/>
                  </a:lnTo>
                  <a:lnTo>
                    <a:pt x="396" y="299"/>
                  </a:lnTo>
                  <a:lnTo>
                    <a:pt x="399" y="299"/>
                  </a:lnTo>
                  <a:lnTo>
                    <a:pt x="402" y="303"/>
                  </a:lnTo>
                  <a:lnTo>
                    <a:pt x="408" y="303"/>
                  </a:lnTo>
                  <a:lnTo>
                    <a:pt x="410" y="305"/>
                  </a:lnTo>
                  <a:lnTo>
                    <a:pt x="416" y="305"/>
                  </a:lnTo>
                  <a:lnTo>
                    <a:pt x="419" y="308"/>
                  </a:lnTo>
                  <a:lnTo>
                    <a:pt x="428" y="308"/>
                  </a:lnTo>
                  <a:lnTo>
                    <a:pt x="434" y="311"/>
                  </a:lnTo>
                  <a:lnTo>
                    <a:pt x="442" y="311"/>
                  </a:lnTo>
                  <a:lnTo>
                    <a:pt x="448" y="314"/>
                  </a:lnTo>
                  <a:lnTo>
                    <a:pt x="453" y="314"/>
                  </a:lnTo>
                </a:path>
              </a:pathLst>
            </a:custGeom>
            <a:noFill/>
            <a:ln w="12700" cap="rnd">
              <a:solidFill>
                <a:srgbClr val="336600"/>
              </a:solidFill>
              <a:round/>
              <a:headEnd/>
              <a:tailEnd/>
            </a:ln>
          </p:spPr>
          <p:txBody>
            <a:bodyPr/>
            <a:lstStyle/>
            <a:p>
              <a:endParaRPr lang="en-US"/>
            </a:p>
          </p:txBody>
        </p:sp>
        <p:sp>
          <p:nvSpPr>
            <p:cNvPr id="69729" name="Freeform 97"/>
            <p:cNvSpPr>
              <a:spLocks/>
            </p:cNvSpPr>
            <p:nvPr/>
          </p:nvSpPr>
          <p:spPr bwMode="auto">
            <a:xfrm>
              <a:off x="3109913" y="5821363"/>
              <a:ext cx="153987" cy="80962"/>
            </a:xfrm>
            <a:custGeom>
              <a:avLst/>
              <a:gdLst>
                <a:gd name="T0" fmla="*/ 2147483647 w 110"/>
                <a:gd name="T1" fmla="*/ 2147483647 h 51"/>
                <a:gd name="T2" fmla="*/ 2147483647 w 110"/>
                <a:gd name="T3" fmla="*/ 0 h 51"/>
                <a:gd name="T4" fmla="*/ 2147483647 w 110"/>
                <a:gd name="T5" fmla="*/ 0 h 51"/>
                <a:gd name="T6" fmla="*/ 2147483647 w 110"/>
                <a:gd name="T7" fmla="*/ 0 h 51"/>
                <a:gd name="T8" fmla="*/ 2147483647 w 110"/>
                <a:gd name="T9" fmla="*/ 0 h 51"/>
                <a:gd name="T10" fmla="*/ 2147483647 w 110"/>
                <a:gd name="T11" fmla="*/ 0 h 51"/>
                <a:gd name="T12" fmla="*/ 2147483647 w 110"/>
                <a:gd name="T13" fmla="*/ 0 h 51"/>
                <a:gd name="T14" fmla="*/ 2147483647 w 110"/>
                <a:gd name="T15" fmla="*/ 2147483647 h 51"/>
                <a:gd name="T16" fmla="*/ 0 w 110"/>
                <a:gd name="T17" fmla="*/ 2147483647 h 51"/>
                <a:gd name="T18" fmla="*/ 0 w 110"/>
                <a:gd name="T19" fmla="*/ 2147483647 h 51"/>
                <a:gd name="T20" fmla="*/ 2147483647 w 110"/>
                <a:gd name="T21" fmla="*/ 2147483647 h 51"/>
                <a:gd name="T22" fmla="*/ 2147483647 w 110"/>
                <a:gd name="T23" fmla="*/ 2147483647 h 51"/>
                <a:gd name="T24" fmla="*/ 2147483647 w 110"/>
                <a:gd name="T25" fmla="*/ 2147483647 h 51"/>
                <a:gd name="T26" fmla="*/ 2147483647 w 110"/>
                <a:gd name="T27" fmla="*/ 2147483647 h 51"/>
                <a:gd name="T28" fmla="*/ 2147483647 w 110"/>
                <a:gd name="T29" fmla="*/ 2147483647 h 51"/>
                <a:gd name="T30" fmla="*/ 2147483647 w 110"/>
                <a:gd name="T31" fmla="*/ 2147483647 h 51"/>
                <a:gd name="T32" fmla="*/ 2147483647 w 110"/>
                <a:gd name="T33" fmla="*/ 2147483647 h 51"/>
                <a:gd name="T34" fmla="*/ 2147483647 w 110"/>
                <a:gd name="T35" fmla="*/ 2147483647 h 51"/>
                <a:gd name="T36" fmla="*/ 2147483647 w 110"/>
                <a:gd name="T37" fmla="*/ 2147483647 h 51"/>
                <a:gd name="T38" fmla="*/ 2147483647 w 110"/>
                <a:gd name="T39" fmla="*/ 2147483647 h 51"/>
                <a:gd name="T40" fmla="*/ 2147483647 w 110"/>
                <a:gd name="T41" fmla="*/ 2147483647 h 51"/>
                <a:gd name="T42" fmla="*/ 2147483647 w 110"/>
                <a:gd name="T43" fmla="*/ 2147483647 h 51"/>
                <a:gd name="T44" fmla="*/ 2147483647 w 110"/>
                <a:gd name="T45" fmla="*/ 2147483647 h 51"/>
                <a:gd name="T46" fmla="*/ 2147483647 w 110"/>
                <a:gd name="T47" fmla="*/ 2147483647 h 51"/>
                <a:gd name="T48" fmla="*/ 2147483647 w 110"/>
                <a:gd name="T49" fmla="*/ 2147483647 h 51"/>
                <a:gd name="T50" fmla="*/ 2147483647 w 110"/>
                <a:gd name="T51" fmla="*/ 2147483647 h 51"/>
                <a:gd name="T52" fmla="*/ 2147483647 w 110"/>
                <a:gd name="T53" fmla="*/ 2147483647 h 51"/>
                <a:gd name="T54" fmla="*/ 2147483647 w 110"/>
                <a:gd name="T55" fmla="*/ 2147483647 h 51"/>
                <a:gd name="T56" fmla="*/ 2147483647 w 110"/>
                <a:gd name="T57" fmla="*/ 2147483647 h 51"/>
                <a:gd name="T58" fmla="*/ 2147483647 w 110"/>
                <a:gd name="T59" fmla="*/ 2147483647 h 51"/>
                <a:gd name="T60" fmla="*/ 2147483647 w 110"/>
                <a:gd name="T61" fmla="*/ 2147483647 h 51"/>
                <a:gd name="T62" fmla="*/ 2147483647 w 110"/>
                <a:gd name="T63" fmla="*/ 2147483647 h 51"/>
                <a:gd name="T64" fmla="*/ 2147483647 w 110"/>
                <a:gd name="T65" fmla="*/ 2147483647 h 51"/>
                <a:gd name="T66" fmla="*/ 2147483647 w 110"/>
                <a:gd name="T67" fmla="*/ 2147483647 h 51"/>
                <a:gd name="T68" fmla="*/ 2147483647 w 110"/>
                <a:gd name="T69" fmla="*/ 2147483647 h 51"/>
                <a:gd name="T70" fmla="*/ 2147483647 w 110"/>
                <a:gd name="T71" fmla="*/ 2147483647 h 51"/>
                <a:gd name="T72" fmla="*/ 2147483647 w 110"/>
                <a:gd name="T73" fmla="*/ 2147483647 h 51"/>
                <a:gd name="T74" fmla="*/ 2147483647 w 110"/>
                <a:gd name="T75" fmla="*/ 2147483647 h 51"/>
                <a:gd name="T76" fmla="*/ 2147483647 w 110"/>
                <a:gd name="T77" fmla="*/ 2147483647 h 51"/>
                <a:gd name="T78" fmla="*/ 2147483647 w 110"/>
                <a:gd name="T79" fmla="*/ 2147483647 h 51"/>
                <a:gd name="T80" fmla="*/ 2147483647 w 110"/>
                <a:gd name="T81" fmla="*/ 2147483647 h 51"/>
                <a:gd name="T82" fmla="*/ 2147483647 w 110"/>
                <a:gd name="T83" fmla="*/ 2147483647 h 51"/>
                <a:gd name="T84" fmla="*/ 2147483647 w 110"/>
                <a:gd name="T85" fmla="*/ 2147483647 h 51"/>
                <a:gd name="T86" fmla="*/ 2147483647 w 110"/>
                <a:gd name="T87" fmla="*/ 2147483647 h 51"/>
                <a:gd name="T88" fmla="*/ 2147483647 w 110"/>
                <a:gd name="T89" fmla="*/ 2147483647 h 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0"/>
                <a:gd name="T136" fmla="*/ 0 h 51"/>
                <a:gd name="T137" fmla="*/ 110 w 110"/>
                <a:gd name="T138" fmla="*/ 51 h 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0" h="51">
                  <a:moveTo>
                    <a:pt x="59" y="3"/>
                  </a:moveTo>
                  <a:lnTo>
                    <a:pt x="56" y="3"/>
                  </a:lnTo>
                  <a:lnTo>
                    <a:pt x="53" y="3"/>
                  </a:lnTo>
                  <a:lnTo>
                    <a:pt x="51" y="0"/>
                  </a:lnTo>
                  <a:lnTo>
                    <a:pt x="47" y="0"/>
                  </a:lnTo>
                  <a:lnTo>
                    <a:pt x="42" y="0"/>
                  </a:lnTo>
                  <a:lnTo>
                    <a:pt x="39" y="0"/>
                  </a:lnTo>
                  <a:lnTo>
                    <a:pt x="33" y="0"/>
                  </a:lnTo>
                  <a:lnTo>
                    <a:pt x="31" y="0"/>
                  </a:lnTo>
                  <a:lnTo>
                    <a:pt x="19" y="0"/>
                  </a:lnTo>
                  <a:lnTo>
                    <a:pt x="15" y="0"/>
                  </a:lnTo>
                  <a:lnTo>
                    <a:pt x="11" y="0"/>
                  </a:lnTo>
                  <a:lnTo>
                    <a:pt x="9" y="0"/>
                  </a:lnTo>
                  <a:lnTo>
                    <a:pt x="5" y="0"/>
                  </a:lnTo>
                  <a:lnTo>
                    <a:pt x="5" y="3"/>
                  </a:lnTo>
                  <a:lnTo>
                    <a:pt x="3" y="3"/>
                  </a:lnTo>
                  <a:lnTo>
                    <a:pt x="3" y="5"/>
                  </a:lnTo>
                  <a:lnTo>
                    <a:pt x="0" y="5"/>
                  </a:lnTo>
                  <a:lnTo>
                    <a:pt x="0" y="8"/>
                  </a:lnTo>
                  <a:lnTo>
                    <a:pt x="0" y="17"/>
                  </a:lnTo>
                  <a:lnTo>
                    <a:pt x="0" y="19"/>
                  </a:lnTo>
                  <a:lnTo>
                    <a:pt x="3" y="22"/>
                  </a:lnTo>
                  <a:lnTo>
                    <a:pt x="5" y="22"/>
                  </a:lnTo>
                  <a:lnTo>
                    <a:pt x="5" y="25"/>
                  </a:lnTo>
                  <a:lnTo>
                    <a:pt x="9" y="27"/>
                  </a:lnTo>
                  <a:lnTo>
                    <a:pt x="11" y="27"/>
                  </a:lnTo>
                  <a:lnTo>
                    <a:pt x="11" y="31"/>
                  </a:lnTo>
                  <a:lnTo>
                    <a:pt x="15" y="31"/>
                  </a:lnTo>
                  <a:lnTo>
                    <a:pt x="17" y="31"/>
                  </a:lnTo>
                  <a:lnTo>
                    <a:pt x="17" y="33"/>
                  </a:lnTo>
                  <a:lnTo>
                    <a:pt x="19" y="33"/>
                  </a:lnTo>
                  <a:lnTo>
                    <a:pt x="19" y="36"/>
                  </a:lnTo>
                  <a:lnTo>
                    <a:pt x="23" y="36"/>
                  </a:lnTo>
                  <a:lnTo>
                    <a:pt x="25" y="36"/>
                  </a:lnTo>
                  <a:lnTo>
                    <a:pt x="28" y="36"/>
                  </a:lnTo>
                  <a:lnTo>
                    <a:pt x="28" y="39"/>
                  </a:lnTo>
                  <a:lnTo>
                    <a:pt x="31" y="39"/>
                  </a:lnTo>
                  <a:lnTo>
                    <a:pt x="33" y="39"/>
                  </a:lnTo>
                  <a:lnTo>
                    <a:pt x="37" y="41"/>
                  </a:lnTo>
                  <a:lnTo>
                    <a:pt x="39" y="41"/>
                  </a:lnTo>
                  <a:lnTo>
                    <a:pt x="42" y="41"/>
                  </a:lnTo>
                  <a:lnTo>
                    <a:pt x="42" y="45"/>
                  </a:lnTo>
                  <a:lnTo>
                    <a:pt x="45" y="45"/>
                  </a:lnTo>
                  <a:lnTo>
                    <a:pt x="47" y="45"/>
                  </a:lnTo>
                  <a:lnTo>
                    <a:pt x="51" y="45"/>
                  </a:lnTo>
                  <a:lnTo>
                    <a:pt x="53" y="47"/>
                  </a:lnTo>
                  <a:lnTo>
                    <a:pt x="56" y="47"/>
                  </a:lnTo>
                  <a:lnTo>
                    <a:pt x="59" y="47"/>
                  </a:lnTo>
                  <a:lnTo>
                    <a:pt x="61" y="47"/>
                  </a:lnTo>
                  <a:lnTo>
                    <a:pt x="64" y="47"/>
                  </a:lnTo>
                  <a:lnTo>
                    <a:pt x="67" y="50"/>
                  </a:lnTo>
                  <a:lnTo>
                    <a:pt x="75" y="50"/>
                  </a:lnTo>
                  <a:lnTo>
                    <a:pt x="86" y="50"/>
                  </a:lnTo>
                  <a:lnTo>
                    <a:pt x="89" y="50"/>
                  </a:lnTo>
                  <a:lnTo>
                    <a:pt x="92" y="50"/>
                  </a:lnTo>
                  <a:lnTo>
                    <a:pt x="95" y="47"/>
                  </a:lnTo>
                  <a:lnTo>
                    <a:pt x="98" y="47"/>
                  </a:lnTo>
                  <a:lnTo>
                    <a:pt x="100" y="47"/>
                  </a:lnTo>
                  <a:lnTo>
                    <a:pt x="103" y="47"/>
                  </a:lnTo>
                  <a:lnTo>
                    <a:pt x="103" y="45"/>
                  </a:lnTo>
                  <a:lnTo>
                    <a:pt x="106" y="45"/>
                  </a:lnTo>
                  <a:lnTo>
                    <a:pt x="106" y="41"/>
                  </a:lnTo>
                  <a:lnTo>
                    <a:pt x="109" y="41"/>
                  </a:lnTo>
                  <a:lnTo>
                    <a:pt x="109" y="39"/>
                  </a:lnTo>
                  <a:lnTo>
                    <a:pt x="109" y="33"/>
                  </a:lnTo>
                  <a:lnTo>
                    <a:pt x="109" y="31"/>
                  </a:lnTo>
                  <a:lnTo>
                    <a:pt x="106" y="31"/>
                  </a:lnTo>
                  <a:lnTo>
                    <a:pt x="106" y="27"/>
                  </a:lnTo>
                  <a:lnTo>
                    <a:pt x="103" y="27"/>
                  </a:lnTo>
                  <a:lnTo>
                    <a:pt x="103" y="25"/>
                  </a:lnTo>
                  <a:lnTo>
                    <a:pt x="100" y="25"/>
                  </a:lnTo>
                  <a:lnTo>
                    <a:pt x="98" y="22"/>
                  </a:lnTo>
                  <a:lnTo>
                    <a:pt x="98" y="19"/>
                  </a:lnTo>
                  <a:lnTo>
                    <a:pt x="95" y="19"/>
                  </a:lnTo>
                  <a:lnTo>
                    <a:pt x="92" y="17"/>
                  </a:lnTo>
                  <a:lnTo>
                    <a:pt x="89" y="17"/>
                  </a:lnTo>
                  <a:lnTo>
                    <a:pt x="89" y="13"/>
                  </a:lnTo>
                  <a:lnTo>
                    <a:pt x="86" y="13"/>
                  </a:lnTo>
                  <a:lnTo>
                    <a:pt x="84" y="13"/>
                  </a:lnTo>
                  <a:lnTo>
                    <a:pt x="84" y="11"/>
                  </a:lnTo>
                  <a:lnTo>
                    <a:pt x="81" y="11"/>
                  </a:lnTo>
                  <a:lnTo>
                    <a:pt x="78" y="11"/>
                  </a:lnTo>
                  <a:lnTo>
                    <a:pt x="75" y="8"/>
                  </a:lnTo>
                  <a:lnTo>
                    <a:pt x="73" y="8"/>
                  </a:lnTo>
                  <a:lnTo>
                    <a:pt x="70" y="8"/>
                  </a:lnTo>
                  <a:lnTo>
                    <a:pt x="70" y="5"/>
                  </a:lnTo>
                  <a:lnTo>
                    <a:pt x="67" y="5"/>
                  </a:lnTo>
                  <a:lnTo>
                    <a:pt x="64" y="5"/>
                  </a:lnTo>
                  <a:lnTo>
                    <a:pt x="61" y="3"/>
                  </a:lnTo>
                  <a:lnTo>
                    <a:pt x="59" y="3"/>
                  </a:lnTo>
                </a:path>
              </a:pathLst>
            </a:custGeom>
            <a:solidFill>
              <a:srgbClr val="00BF00"/>
            </a:solidFill>
            <a:ln w="12700" cap="rnd">
              <a:solidFill>
                <a:srgbClr val="336600"/>
              </a:solidFill>
              <a:round/>
              <a:headEnd/>
              <a:tailEnd/>
            </a:ln>
          </p:spPr>
          <p:txBody>
            <a:bodyPr/>
            <a:lstStyle/>
            <a:p>
              <a:endParaRPr lang="en-US"/>
            </a:p>
          </p:txBody>
        </p:sp>
        <p:sp>
          <p:nvSpPr>
            <p:cNvPr id="69730" name="Line 98"/>
            <p:cNvSpPr>
              <a:spLocks noChangeShapeType="1"/>
            </p:cNvSpPr>
            <p:nvPr/>
          </p:nvSpPr>
          <p:spPr bwMode="auto">
            <a:xfrm>
              <a:off x="2686050" y="5754688"/>
              <a:ext cx="22225" cy="44450"/>
            </a:xfrm>
            <a:prstGeom prst="line">
              <a:avLst/>
            </a:prstGeom>
            <a:noFill/>
            <a:ln w="12700">
              <a:solidFill>
                <a:srgbClr val="336600"/>
              </a:solidFill>
              <a:round/>
              <a:headEnd/>
              <a:tailEnd/>
            </a:ln>
          </p:spPr>
          <p:txBody>
            <a:bodyPr/>
            <a:lstStyle/>
            <a:p>
              <a:endParaRPr lang="en-US"/>
            </a:p>
          </p:txBody>
        </p:sp>
        <p:sp>
          <p:nvSpPr>
            <p:cNvPr id="69731" name="Line 99"/>
            <p:cNvSpPr>
              <a:spLocks noChangeShapeType="1"/>
            </p:cNvSpPr>
            <p:nvPr/>
          </p:nvSpPr>
          <p:spPr bwMode="auto">
            <a:xfrm>
              <a:off x="2892425" y="5843588"/>
              <a:ext cx="11113" cy="33337"/>
            </a:xfrm>
            <a:prstGeom prst="line">
              <a:avLst/>
            </a:prstGeom>
            <a:noFill/>
            <a:ln w="12700">
              <a:solidFill>
                <a:srgbClr val="336600"/>
              </a:solidFill>
              <a:round/>
              <a:headEnd/>
              <a:tailEnd/>
            </a:ln>
          </p:spPr>
          <p:txBody>
            <a:bodyPr/>
            <a:lstStyle/>
            <a:p>
              <a:endParaRPr lang="en-US"/>
            </a:p>
          </p:txBody>
        </p:sp>
        <p:sp>
          <p:nvSpPr>
            <p:cNvPr id="69732" name="Line 100"/>
            <p:cNvSpPr>
              <a:spLocks noChangeShapeType="1"/>
            </p:cNvSpPr>
            <p:nvPr/>
          </p:nvSpPr>
          <p:spPr bwMode="auto">
            <a:xfrm flipH="1">
              <a:off x="3100388" y="5997575"/>
              <a:ext cx="42862" cy="0"/>
            </a:xfrm>
            <a:prstGeom prst="line">
              <a:avLst/>
            </a:prstGeom>
            <a:noFill/>
            <a:ln w="12700">
              <a:solidFill>
                <a:srgbClr val="336600"/>
              </a:solidFill>
              <a:round/>
              <a:headEnd/>
              <a:tailEnd/>
            </a:ln>
          </p:spPr>
          <p:txBody>
            <a:bodyPr/>
            <a:lstStyle/>
            <a:p>
              <a:endParaRPr lang="en-US"/>
            </a:p>
          </p:txBody>
        </p:sp>
        <p:sp>
          <p:nvSpPr>
            <p:cNvPr id="69733" name="Line 101"/>
            <p:cNvSpPr>
              <a:spLocks noChangeShapeType="1"/>
            </p:cNvSpPr>
            <p:nvPr/>
          </p:nvSpPr>
          <p:spPr bwMode="auto">
            <a:xfrm flipH="1" flipV="1">
              <a:off x="3144838" y="5980113"/>
              <a:ext cx="39687" cy="39687"/>
            </a:xfrm>
            <a:prstGeom prst="line">
              <a:avLst/>
            </a:prstGeom>
            <a:noFill/>
            <a:ln w="12700">
              <a:solidFill>
                <a:srgbClr val="336600"/>
              </a:solidFill>
              <a:round/>
              <a:headEnd/>
              <a:tailEnd/>
            </a:ln>
          </p:spPr>
          <p:txBody>
            <a:bodyPr/>
            <a:lstStyle/>
            <a:p>
              <a:endParaRPr lang="en-US"/>
            </a:p>
          </p:txBody>
        </p:sp>
        <p:sp>
          <p:nvSpPr>
            <p:cNvPr id="69734" name="Line 102"/>
            <p:cNvSpPr>
              <a:spLocks noChangeShapeType="1"/>
            </p:cNvSpPr>
            <p:nvPr/>
          </p:nvSpPr>
          <p:spPr bwMode="auto">
            <a:xfrm flipH="1">
              <a:off x="3033713" y="5849938"/>
              <a:ext cx="76200" cy="1587"/>
            </a:xfrm>
            <a:prstGeom prst="line">
              <a:avLst/>
            </a:prstGeom>
            <a:noFill/>
            <a:ln w="12700">
              <a:solidFill>
                <a:srgbClr val="336600"/>
              </a:solidFill>
              <a:round/>
              <a:headEnd/>
              <a:tailEnd/>
            </a:ln>
          </p:spPr>
          <p:txBody>
            <a:bodyPr/>
            <a:lstStyle/>
            <a:p>
              <a:endParaRPr lang="en-US"/>
            </a:p>
          </p:txBody>
        </p:sp>
        <p:sp>
          <p:nvSpPr>
            <p:cNvPr id="69735" name="Oval 103"/>
            <p:cNvSpPr>
              <a:spLocks noChangeArrowheads="1"/>
            </p:cNvSpPr>
            <p:nvPr/>
          </p:nvSpPr>
          <p:spPr bwMode="auto">
            <a:xfrm>
              <a:off x="3241675" y="6200775"/>
              <a:ext cx="142875" cy="33338"/>
            </a:xfrm>
            <a:prstGeom prst="ellipse">
              <a:avLst/>
            </a:prstGeom>
            <a:solidFill>
              <a:srgbClr val="00BF00"/>
            </a:solidFill>
            <a:ln w="12700">
              <a:solidFill>
                <a:srgbClr val="336600"/>
              </a:solidFill>
              <a:round/>
              <a:headEnd/>
              <a:tailEnd/>
            </a:ln>
          </p:spPr>
          <p:txBody>
            <a:bodyPr wrap="none" anchor="ctr"/>
            <a:lstStyle/>
            <a:p>
              <a:endParaRPr lang="en-US"/>
            </a:p>
          </p:txBody>
        </p:sp>
        <p:sp>
          <p:nvSpPr>
            <p:cNvPr id="69736" name="Freeform 104"/>
            <p:cNvSpPr>
              <a:spLocks/>
            </p:cNvSpPr>
            <p:nvPr/>
          </p:nvSpPr>
          <p:spPr bwMode="auto">
            <a:xfrm>
              <a:off x="2813050" y="5719763"/>
              <a:ext cx="174625" cy="69850"/>
            </a:xfrm>
            <a:custGeom>
              <a:avLst/>
              <a:gdLst>
                <a:gd name="T0" fmla="*/ 2147483647 w 124"/>
                <a:gd name="T1" fmla="*/ 2147483647 h 44"/>
                <a:gd name="T2" fmla="*/ 2147483647 w 124"/>
                <a:gd name="T3" fmla="*/ 2147483647 h 44"/>
                <a:gd name="T4" fmla="*/ 2147483647 w 124"/>
                <a:gd name="T5" fmla="*/ 2147483647 h 44"/>
                <a:gd name="T6" fmla="*/ 2147483647 w 124"/>
                <a:gd name="T7" fmla="*/ 2147483647 h 44"/>
                <a:gd name="T8" fmla="*/ 2147483647 w 124"/>
                <a:gd name="T9" fmla="*/ 2147483647 h 44"/>
                <a:gd name="T10" fmla="*/ 2147483647 w 124"/>
                <a:gd name="T11" fmla="*/ 2147483647 h 44"/>
                <a:gd name="T12" fmla="*/ 2147483647 w 124"/>
                <a:gd name="T13" fmla="*/ 2147483647 h 44"/>
                <a:gd name="T14" fmla="*/ 2147483647 w 124"/>
                <a:gd name="T15" fmla="*/ 2147483647 h 44"/>
                <a:gd name="T16" fmla="*/ 2147483647 w 124"/>
                <a:gd name="T17" fmla="*/ 2147483647 h 44"/>
                <a:gd name="T18" fmla="*/ 2147483647 w 124"/>
                <a:gd name="T19" fmla="*/ 2147483647 h 44"/>
                <a:gd name="T20" fmla="*/ 2147483647 w 124"/>
                <a:gd name="T21" fmla="*/ 2147483647 h 44"/>
                <a:gd name="T22" fmla="*/ 2147483647 w 124"/>
                <a:gd name="T23" fmla="*/ 2147483647 h 44"/>
                <a:gd name="T24" fmla="*/ 0 w 124"/>
                <a:gd name="T25" fmla="*/ 2147483647 h 44"/>
                <a:gd name="T26" fmla="*/ 0 w 124"/>
                <a:gd name="T27" fmla="*/ 2147483647 h 44"/>
                <a:gd name="T28" fmla="*/ 2147483647 w 124"/>
                <a:gd name="T29" fmla="*/ 2147483647 h 44"/>
                <a:gd name="T30" fmla="*/ 2147483647 w 124"/>
                <a:gd name="T31" fmla="*/ 2147483647 h 44"/>
                <a:gd name="T32" fmla="*/ 2147483647 w 124"/>
                <a:gd name="T33" fmla="*/ 2147483647 h 44"/>
                <a:gd name="T34" fmla="*/ 2147483647 w 124"/>
                <a:gd name="T35" fmla="*/ 2147483647 h 44"/>
                <a:gd name="T36" fmla="*/ 2147483647 w 124"/>
                <a:gd name="T37" fmla="*/ 2147483647 h 44"/>
                <a:gd name="T38" fmla="*/ 2147483647 w 124"/>
                <a:gd name="T39" fmla="*/ 2147483647 h 44"/>
                <a:gd name="T40" fmla="*/ 2147483647 w 124"/>
                <a:gd name="T41" fmla="*/ 2147483647 h 44"/>
                <a:gd name="T42" fmla="*/ 2147483647 w 124"/>
                <a:gd name="T43" fmla="*/ 2147483647 h 44"/>
                <a:gd name="T44" fmla="*/ 2147483647 w 124"/>
                <a:gd name="T45" fmla="*/ 2147483647 h 44"/>
                <a:gd name="T46" fmla="*/ 2147483647 w 124"/>
                <a:gd name="T47" fmla="*/ 2147483647 h 44"/>
                <a:gd name="T48" fmla="*/ 2147483647 w 124"/>
                <a:gd name="T49" fmla="*/ 2147483647 h 44"/>
                <a:gd name="T50" fmla="*/ 2147483647 w 124"/>
                <a:gd name="T51" fmla="*/ 2147483647 h 44"/>
                <a:gd name="T52" fmla="*/ 2147483647 w 124"/>
                <a:gd name="T53" fmla="*/ 2147483647 h 44"/>
                <a:gd name="T54" fmla="*/ 2147483647 w 124"/>
                <a:gd name="T55" fmla="*/ 2147483647 h 44"/>
                <a:gd name="T56" fmla="*/ 2147483647 w 124"/>
                <a:gd name="T57" fmla="*/ 2147483647 h 44"/>
                <a:gd name="T58" fmla="*/ 2147483647 w 124"/>
                <a:gd name="T59" fmla="*/ 2147483647 h 44"/>
                <a:gd name="T60" fmla="*/ 2147483647 w 124"/>
                <a:gd name="T61" fmla="*/ 2147483647 h 44"/>
                <a:gd name="T62" fmla="*/ 2147483647 w 124"/>
                <a:gd name="T63" fmla="*/ 2147483647 h 44"/>
                <a:gd name="T64" fmla="*/ 2147483647 w 124"/>
                <a:gd name="T65" fmla="*/ 2147483647 h 44"/>
                <a:gd name="T66" fmla="*/ 2147483647 w 124"/>
                <a:gd name="T67" fmla="*/ 2147483647 h 44"/>
                <a:gd name="T68" fmla="*/ 2147483647 w 124"/>
                <a:gd name="T69" fmla="*/ 2147483647 h 44"/>
                <a:gd name="T70" fmla="*/ 2147483647 w 124"/>
                <a:gd name="T71" fmla="*/ 2147483647 h 44"/>
                <a:gd name="T72" fmla="*/ 2147483647 w 124"/>
                <a:gd name="T73" fmla="*/ 2147483647 h 44"/>
                <a:gd name="T74" fmla="*/ 2147483647 w 124"/>
                <a:gd name="T75" fmla="*/ 0 h 44"/>
                <a:gd name="T76" fmla="*/ 2147483647 w 124"/>
                <a:gd name="T77" fmla="*/ 2147483647 h 44"/>
                <a:gd name="T78" fmla="*/ 2147483647 w 124"/>
                <a:gd name="T79" fmla="*/ 2147483647 h 44"/>
                <a:gd name="T80" fmla="*/ 2147483647 w 124"/>
                <a:gd name="T81" fmla="*/ 2147483647 h 44"/>
                <a:gd name="T82" fmla="*/ 2147483647 w 124"/>
                <a:gd name="T83" fmla="*/ 2147483647 h 44"/>
                <a:gd name="T84" fmla="*/ 2147483647 w 124"/>
                <a:gd name="T85" fmla="*/ 2147483647 h 44"/>
                <a:gd name="T86" fmla="*/ 2147483647 w 124"/>
                <a:gd name="T87" fmla="*/ 2147483647 h 44"/>
                <a:gd name="T88" fmla="*/ 2147483647 w 124"/>
                <a:gd name="T89" fmla="*/ 2147483647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4"/>
                <a:gd name="T136" fmla="*/ 0 h 44"/>
                <a:gd name="T137" fmla="*/ 124 w 124"/>
                <a:gd name="T138" fmla="*/ 44 h 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4" h="44">
                  <a:moveTo>
                    <a:pt x="57" y="8"/>
                  </a:moveTo>
                  <a:lnTo>
                    <a:pt x="53" y="8"/>
                  </a:lnTo>
                  <a:lnTo>
                    <a:pt x="51" y="8"/>
                  </a:lnTo>
                  <a:lnTo>
                    <a:pt x="47" y="11"/>
                  </a:lnTo>
                  <a:lnTo>
                    <a:pt x="45" y="11"/>
                  </a:lnTo>
                  <a:lnTo>
                    <a:pt x="42" y="11"/>
                  </a:lnTo>
                  <a:lnTo>
                    <a:pt x="39" y="14"/>
                  </a:lnTo>
                  <a:lnTo>
                    <a:pt x="37" y="14"/>
                  </a:lnTo>
                  <a:lnTo>
                    <a:pt x="33" y="14"/>
                  </a:lnTo>
                  <a:lnTo>
                    <a:pt x="33" y="17"/>
                  </a:lnTo>
                  <a:lnTo>
                    <a:pt x="31" y="17"/>
                  </a:lnTo>
                  <a:lnTo>
                    <a:pt x="28" y="17"/>
                  </a:lnTo>
                  <a:lnTo>
                    <a:pt x="25" y="17"/>
                  </a:lnTo>
                  <a:lnTo>
                    <a:pt x="25" y="20"/>
                  </a:lnTo>
                  <a:lnTo>
                    <a:pt x="22" y="20"/>
                  </a:lnTo>
                  <a:lnTo>
                    <a:pt x="19" y="22"/>
                  </a:lnTo>
                  <a:lnTo>
                    <a:pt x="16" y="22"/>
                  </a:lnTo>
                  <a:lnTo>
                    <a:pt x="16" y="26"/>
                  </a:lnTo>
                  <a:lnTo>
                    <a:pt x="14" y="26"/>
                  </a:lnTo>
                  <a:lnTo>
                    <a:pt x="10" y="26"/>
                  </a:lnTo>
                  <a:lnTo>
                    <a:pt x="8" y="26"/>
                  </a:lnTo>
                  <a:lnTo>
                    <a:pt x="8" y="28"/>
                  </a:lnTo>
                  <a:lnTo>
                    <a:pt x="4" y="28"/>
                  </a:lnTo>
                  <a:lnTo>
                    <a:pt x="4" y="32"/>
                  </a:lnTo>
                  <a:lnTo>
                    <a:pt x="2" y="34"/>
                  </a:lnTo>
                  <a:lnTo>
                    <a:pt x="0" y="34"/>
                  </a:lnTo>
                  <a:lnTo>
                    <a:pt x="0" y="37"/>
                  </a:lnTo>
                  <a:lnTo>
                    <a:pt x="0" y="40"/>
                  </a:lnTo>
                  <a:lnTo>
                    <a:pt x="2" y="43"/>
                  </a:lnTo>
                  <a:lnTo>
                    <a:pt x="4" y="43"/>
                  </a:lnTo>
                  <a:lnTo>
                    <a:pt x="8" y="43"/>
                  </a:lnTo>
                  <a:lnTo>
                    <a:pt x="25" y="43"/>
                  </a:lnTo>
                  <a:lnTo>
                    <a:pt x="33" y="43"/>
                  </a:lnTo>
                  <a:lnTo>
                    <a:pt x="37" y="43"/>
                  </a:lnTo>
                  <a:lnTo>
                    <a:pt x="39" y="43"/>
                  </a:lnTo>
                  <a:lnTo>
                    <a:pt x="45" y="43"/>
                  </a:lnTo>
                  <a:lnTo>
                    <a:pt x="45" y="40"/>
                  </a:lnTo>
                  <a:lnTo>
                    <a:pt x="47" y="40"/>
                  </a:lnTo>
                  <a:lnTo>
                    <a:pt x="51" y="40"/>
                  </a:lnTo>
                  <a:lnTo>
                    <a:pt x="53" y="40"/>
                  </a:lnTo>
                  <a:lnTo>
                    <a:pt x="59" y="40"/>
                  </a:lnTo>
                  <a:lnTo>
                    <a:pt x="59" y="37"/>
                  </a:lnTo>
                  <a:lnTo>
                    <a:pt x="63" y="37"/>
                  </a:lnTo>
                  <a:lnTo>
                    <a:pt x="65" y="37"/>
                  </a:lnTo>
                  <a:lnTo>
                    <a:pt x="68" y="37"/>
                  </a:lnTo>
                  <a:lnTo>
                    <a:pt x="68" y="34"/>
                  </a:lnTo>
                  <a:lnTo>
                    <a:pt x="71" y="34"/>
                  </a:lnTo>
                  <a:lnTo>
                    <a:pt x="74" y="34"/>
                  </a:lnTo>
                  <a:lnTo>
                    <a:pt x="77" y="34"/>
                  </a:lnTo>
                  <a:lnTo>
                    <a:pt x="80" y="32"/>
                  </a:lnTo>
                  <a:lnTo>
                    <a:pt x="82" y="32"/>
                  </a:lnTo>
                  <a:lnTo>
                    <a:pt x="85" y="32"/>
                  </a:lnTo>
                  <a:lnTo>
                    <a:pt x="85" y="28"/>
                  </a:lnTo>
                  <a:lnTo>
                    <a:pt x="88" y="28"/>
                  </a:lnTo>
                  <a:lnTo>
                    <a:pt x="91" y="28"/>
                  </a:lnTo>
                  <a:lnTo>
                    <a:pt x="94" y="28"/>
                  </a:lnTo>
                  <a:lnTo>
                    <a:pt x="94" y="26"/>
                  </a:lnTo>
                  <a:lnTo>
                    <a:pt x="96" y="26"/>
                  </a:lnTo>
                  <a:lnTo>
                    <a:pt x="100" y="26"/>
                  </a:lnTo>
                  <a:lnTo>
                    <a:pt x="102" y="22"/>
                  </a:lnTo>
                  <a:lnTo>
                    <a:pt x="106" y="22"/>
                  </a:lnTo>
                  <a:lnTo>
                    <a:pt x="106" y="20"/>
                  </a:lnTo>
                  <a:lnTo>
                    <a:pt x="108" y="20"/>
                  </a:lnTo>
                  <a:lnTo>
                    <a:pt x="111" y="20"/>
                  </a:lnTo>
                  <a:lnTo>
                    <a:pt x="111" y="17"/>
                  </a:lnTo>
                  <a:lnTo>
                    <a:pt x="114" y="17"/>
                  </a:lnTo>
                  <a:lnTo>
                    <a:pt x="117" y="17"/>
                  </a:lnTo>
                  <a:lnTo>
                    <a:pt x="117" y="14"/>
                  </a:lnTo>
                  <a:lnTo>
                    <a:pt x="120" y="11"/>
                  </a:lnTo>
                  <a:lnTo>
                    <a:pt x="123" y="8"/>
                  </a:lnTo>
                  <a:lnTo>
                    <a:pt x="123" y="5"/>
                  </a:lnTo>
                  <a:lnTo>
                    <a:pt x="120" y="3"/>
                  </a:lnTo>
                  <a:lnTo>
                    <a:pt x="117" y="3"/>
                  </a:lnTo>
                  <a:lnTo>
                    <a:pt x="114" y="3"/>
                  </a:lnTo>
                  <a:lnTo>
                    <a:pt x="114" y="0"/>
                  </a:lnTo>
                  <a:lnTo>
                    <a:pt x="96" y="0"/>
                  </a:lnTo>
                  <a:lnTo>
                    <a:pt x="96" y="3"/>
                  </a:lnTo>
                  <a:lnTo>
                    <a:pt x="88" y="3"/>
                  </a:lnTo>
                  <a:lnTo>
                    <a:pt x="85" y="3"/>
                  </a:lnTo>
                  <a:lnTo>
                    <a:pt x="82" y="3"/>
                  </a:lnTo>
                  <a:lnTo>
                    <a:pt x="80" y="3"/>
                  </a:lnTo>
                  <a:lnTo>
                    <a:pt x="77" y="3"/>
                  </a:lnTo>
                  <a:lnTo>
                    <a:pt x="77" y="5"/>
                  </a:lnTo>
                  <a:lnTo>
                    <a:pt x="74" y="5"/>
                  </a:lnTo>
                  <a:lnTo>
                    <a:pt x="71" y="5"/>
                  </a:lnTo>
                  <a:lnTo>
                    <a:pt x="68" y="5"/>
                  </a:lnTo>
                  <a:lnTo>
                    <a:pt x="63" y="5"/>
                  </a:lnTo>
                  <a:lnTo>
                    <a:pt x="59" y="5"/>
                  </a:lnTo>
                  <a:lnTo>
                    <a:pt x="59" y="8"/>
                  </a:lnTo>
                  <a:lnTo>
                    <a:pt x="57" y="8"/>
                  </a:lnTo>
                </a:path>
              </a:pathLst>
            </a:custGeom>
            <a:solidFill>
              <a:srgbClr val="00BF00"/>
            </a:solidFill>
            <a:ln w="12700" cap="rnd">
              <a:solidFill>
                <a:srgbClr val="336600"/>
              </a:solidFill>
              <a:round/>
              <a:headEnd/>
              <a:tailEnd/>
            </a:ln>
          </p:spPr>
          <p:txBody>
            <a:bodyPr/>
            <a:lstStyle/>
            <a:p>
              <a:endParaRPr lang="en-US"/>
            </a:p>
          </p:txBody>
        </p:sp>
        <p:sp>
          <p:nvSpPr>
            <p:cNvPr id="69737" name="Freeform 105"/>
            <p:cNvSpPr>
              <a:spLocks/>
            </p:cNvSpPr>
            <p:nvPr/>
          </p:nvSpPr>
          <p:spPr bwMode="auto">
            <a:xfrm>
              <a:off x="2855913" y="5854700"/>
              <a:ext cx="88900" cy="136525"/>
            </a:xfrm>
            <a:custGeom>
              <a:avLst/>
              <a:gdLst>
                <a:gd name="T0" fmla="*/ 2147483647 w 63"/>
                <a:gd name="T1" fmla="*/ 2147483647 h 86"/>
                <a:gd name="T2" fmla="*/ 2147483647 w 63"/>
                <a:gd name="T3" fmla="*/ 2147483647 h 86"/>
                <a:gd name="T4" fmla="*/ 2147483647 w 63"/>
                <a:gd name="T5" fmla="*/ 2147483647 h 86"/>
                <a:gd name="T6" fmla="*/ 2147483647 w 63"/>
                <a:gd name="T7" fmla="*/ 2147483647 h 86"/>
                <a:gd name="T8" fmla="*/ 2147483647 w 63"/>
                <a:gd name="T9" fmla="*/ 2147483647 h 86"/>
                <a:gd name="T10" fmla="*/ 0 w 63"/>
                <a:gd name="T11" fmla="*/ 2147483647 h 86"/>
                <a:gd name="T12" fmla="*/ 0 w 63"/>
                <a:gd name="T13" fmla="*/ 2147483647 h 86"/>
                <a:gd name="T14" fmla="*/ 2147483647 w 63"/>
                <a:gd name="T15" fmla="*/ 2147483647 h 86"/>
                <a:gd name="T16" fmla="*/ 2147483647 w 63"/>
                <a:gd name="T17" fmla="*/ 2147483647 h 86"/>
                <a:gd name="T18" fmla="*/ 2147483647 w 63"/>
                <a:gd name="T19" fmla="*/ 2147483647 h 86"/>
                <a:gd name="T20" fmla="*/ 2147483647 w 63"/>
                <a:gd name="T21" fmla="*/ 2147483647 h 86"/>
                <a:gd name="T22" fmla="*/ 2147483647 w 63"/>
                <a:gd name="T23" fmla="*/ 2147483647 h 86"/>
                <a:gd name="T24" fmla="*/ 2147483647 w 63"/>
                <a:gd name="T25" fmla="*/ 2147483647 h 86"/>
                <a:gd name="T26" fmla="*/ 2147483647 w 63"/>
                <a:gd name="T27" fmla="*/ 2147483647 h 86"/>
                <a:gd name="T28" fmla="*/ 2147483647 w 63"/>
                <a:gd name="T29" fmla="*/ 2147483647 h 86"/>
                <a:gd name="T30" fmla="*/ 2147483647 w 63"/>
                <a:gd name="T31" fmla="*/ 2147483647 h 86"/>
                <a:gd name="T32" fmla="*/ 2147483647 w 63"/>
                <a:gd name="T33" fmla="*/ 2147483647 h 86"/>
                <a:gd name="T34" fmla="*/ 2147483647 w 63"/>
                <a:gd name="T35" fmla="*/ 2147483647 h 86"/>
                <a:gd name="T36" fmla="*/ 2147483647 w 63"/>
                <a:gd name="T37" fmla="*/ 2147483647 h 86"/>
                <a:gd name="T38" fmla="*/ 2147483647 w 63"/>
                <a:gd name="T39" fmla="*/ 2147483647 h 86"/>
                <a:gd name="T40" fmla="*/ 2147483647 w 63"/>
                <a:gd name="T41" fmla="*/ 2147483647 h 86"/>
                <a:gd name="T42" fmla="*/ 2147483647 w 63"/>
                <a:gd name="T43" fmla="*/ 2147483647 h 86"/>
                <a:gd name="T44" fmla="*/ 2147483647 w 63"/>
                <a:gd name="T45" fmla="*/ 2147483647 h 86"/>
                <a:gd name="T46" fmla="*/ 2147483647 w 63"/>
                <a:gd name="T47" fmla="*/ 2147483647 h 86"/>
                <a:gd name="T48" fmla="*/ 2147483647 w 63"/>
                <a:gd name="T49" fmla="*/ 2147483647 h 86"/>
                <a:gd name="T50" fmla="*/ 2147483647 w 63"/>
                <a:gd name="T51" fmla="*/ 2147483647 h 86"/>
                <a:gd name="T52" fmla="*/ 2147483647 w 63"/>
                <a:gd name="T53" fmla="*/ 2147483647 h 86"/>
                <a:gd name="T54" fmla="*/ 2147483647 w 63"/>
                <a:gd name="T55" fmla="*/ 2147483647 h 86"/>
                <a:gd name="T56" fmla="*/ 2147483647 w 63"/>
                <a:gd name="T57" fmla="*/ 0 h 86"/>
                <a:gd name="T58" fmla="*/ 2147483647 w 63"/>
                <a:gd name="T59" fmla="*/ 2147483647 h 86"/>
                <a:gd name="T60" fmla="*/ 2147483647 w 63"/>
                <a:gd name="T61" fmla="*/ 2147483647 h 86"/>
                <a:gd name="T62" fmla="*/ 2147483647 w 63"/>
                <a:gd name="T63" fmla="*/ 2147483647 h 86"/>
                <a:gd name="T64" fmla="*/ 2147483647 w 63"/>
                <a:gd name="T65" fmla="*/ 2147483647 h 86"/>
                <a:gd name="T66" fmla="*/ 2147483647 w 63"/>
                <a:gd name="T67" fmla="*/ 2147483647 h 86"/>
                <a:gd name="T68" fmla="*/ 2147483647 w 63"/>
                <a:gd name="T69" fmla="*/ 2147483647 h 86"/>
                <a:gd name="T70" fmla="*/ 2147483647 w 63"/>
                <a:gd name="T71" fmla="*/ 2147483647 h 86"/>
                <a:gd name="T72" fmla="*/ 2147483647 w 63"/>
                <a:gd name="T73" fmla="*/ 2147483647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86"/>
                <a:gd name="T113" fmla="*/ 63 w 63"/>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86">
                  <a:moveTo>
                    <a:pt x="12" y="32"/>
                  </a:moveTo>
                  <a:lnTo>
                    <a:pt x="8" y="32"/>
                  </a:lnTo>
                  <a:lnTo>
                    <a:pt x="8" y="35"/>
                  </a:lnTo>
                  <a:lnTo>
                    <a:pt x="8" y="38"/>
                  </a:lnTo>
                  <a:lnTo>
                    <a:pt x="6" y="41"/>
                  </a:lnTo>
                  <a:lnTo>
                    <a:pt x="6" y="43"/>
                  </a:lnTo>
                  <a:lnTo>
                    <a:pt x="6" y="47"/>
                  </a:lnTo>
                  <a:lnTo>
                    <a:pt x="2" y="47"/>
                  </a:lnTo>
                  <a:lnTo>
                    <a:pt x="2" y="49"/>
                  </a:lnTo>
                  <a:lnTo>
                    <a:pt x="2" y="53"/>
                  </a:lnTo>
                  <a:lnTo>
                    <a:pt x="2" y="55"/>
                  </a:lnTo>
                  <a:lnTo>
                    <a:pt x="0" y="55"/>
                  </a:lnTo>
                  <a:lnTo>
                    <a:pt x="0" y="61"/>
                  </a:lnTo>
                  <a:lnTo>
                    <a:pt x="0" y="70"/>
                  </a:lnTo>
                  <a:lnTo>
                    <a:pt x="0" y="76"/>
                  </a:lnTo>
                  <a:lnTo>
                    <a:pt x="2" y="76"/>
                  </a:lnTo>
                  <a:lnTo>
                    <a:pt x="2" y="78"/>
                  </a:lnTo>
                  <a:lnTo>
                    <a:pt x="6" y="82"/>
                  </a:lnTo>
                  <a:lnTo>
                    <a:pt x="8" y="85"/>
                  </a:lnTo>
                  <a:lnTo>
                    <a:pt x="17" y="85"/>
                  </a:lnTo>
                  <a:lnTo>
                    <a:pt x="20" y="85"/>
                  </a:lnTo>
                  <a:lnTo>
                    <a:pt x="20" y="82"/>
                  </a:lnTo>
                  <a:lnTo>
                    <a:pt x="23" y="82"/>
                  </a:lnTo>
                  <a:lnTo>
                    <a:pt x="26" y="82"/>
                  </a:lnTo>
                  <a:lnTo>
                    <a:pt x="26" y="78"/>
                  </a:lnTo>
                  <a:lnTo>
                    <a:pt x="29" y="78"/>
                  </a:lnTo>
                  <a:lnTo>
                    <a:pt x="29" y="76"/>
                  </a:lnTo>
                  <a:lnTo>
                    <a:pt x="32" y="76"/>
                  </a:lnTo>
                  <a:lnTo>
                    <a:pt x="41" y="68"/>
                  </a:lnTo>
                  <a:lnTo>
                    <a:pt x="43" y="64"/>
                  </a:lnTo>
                  <a:lnTo>
                    <a:pt x="43" y="61"/>
                  </a:lnTo>
                  <a:lnTo>
                    <a:pt x="47" y="61"/>
                  </a:lnTo>
                  <a:lnTo>
                    <a:pt x="47" y="58"/>
                  </a:lnTo>
                  <a:lnTo>
                    <a:pt x="49" y="58"/>
                  </a:lnTo>
                  <a:lnTo>
                    <a:pt x="49" y="55"/>
                  </a:lnTo>
                  <a:lnTo>
                    <a:pt x="49" y="53"/>
                  </a:lnTo>
                  <a:lnTo>
                    <a:pt x="52" y="53"/>
                  </a:lnTo>
                  <a:lnTo>
                    <a:pt x="52" y="49"/>
                  </a:lnTo>
                  <a:lnTo>
                    <a:pt x="52" y="47"/>
                  </a:lnTo>
                  <a:lnTo>
                    <a:pt x="55" y="47"/>
                  </a:lnTo>
                  <a:lnTo>
                    <a:pt x="55" y="43"/>
                  </a:lnTo>
                  <a:lnTo>
                    <a:pt x="55" y="41"/>
                  </a:lnTo>
                  <a:lnTo>
                    <a:pt x="55" y="38"/>
                  </a:lnTo>
                  <a:lnTo>
                    <a:pt x="58" y="38"/>
                  </a:lnTo>
                  <a:lnTo>
                    <a:pt x="58" y="35"/>
                  </a:lnTo>
                  <a:lnTo>
                    <a:pt x="58" y="32"/>
                  </a:lnTo>
                  <a:lnTo>
                    <a:pt x="58" y="29"/>
                  </a:lnTo>
                  <a:lnTo>
                    <a:pt x="62" y="29"/>
                  </a:lnTo>
                  <a:lnTo>
                    <a:pt x="62" y="24"/>
                  </a:lnTo>
                  <a:lnTo>
                    <a:pt x="62" y="14"/>
                  </a:lnTo>
                  <a:lnTo>
                    <a:pt x="62" y="12"/>
                  </a:lnTo>
                  <a:lnTo>
                    <a:pt x="58" y="12"/>
                  </a:lnTo>
                  <a:lnTo>
                    <a:pt x="58" y="9"/>
                  </a:lnTo>
                  <a:lnTo>
                    <a:pt x="58" y="6"/>
                  </a:lnTo>
                  <a:lnTo>
                    <a:pt x="55" y="6"/>
                  </a:lnTo>
                  <a:lnTo>
                    <a:pt x="55" y="3"/>
                  </a:lnTo>
                  <a:lnTo>
                    <a:pt x="52" y="3"/>
                  </a:lnTo>
                  <a:lnTo>
                    <a:pt x="52" y="0"/>
                  </a:lnTo>
                  <a:lnTo>
                    <a:pt x="43" y="0"/>
                  </a:lnTo>
                  <a:lnTo>
                    <a:pt x="43" y="3"/>
                  </a:lnTo>
                  <a:lnTo>
                    <a:pt x="41" y="3"/>
                  </a:lnTo>
                  <a:lnTo>
                    <a:pt x="37" y="3"/>
                  </a:lnTo>
                  <a:lnTo>
                    <a:pt x="37" y="6"/>
                  </a:lnTo>
                  <a:lnTo>
                    <a:pt x="35" y="6"/>
                  </a:lnTo>
                  <a:lnTo>
                    <a:pt x="32" y="6"/>
                  </a:lnTo>
                  <a:lnTo>
                    <a:pt x="32" y="9"/>
                  </a:lnTo>
                  <a:lnTo>
                    <a:pt x="29" y="9"/>
                  </a:lnTo>
                  <a:lnTo>
                    <a:pt x="29" y="12"/>
                  </a:lnTo>
                  <a:lnTo>
                    <a:pt x="20" y="18"/>
                  </a:lnTo>
                  <a:lnTo>
                    <a:pt x="20" y="20"/>
                  </a:lnTo>
                  <a:lnTo>
                    <a:pt x="17" y="20"/>
                  </a:lnTo>
                  <a:lnTo>
                    <a:pt x="17" y="24"/>
                  </a:lnTo>
                  <a:lnTo>
                    <a:pt x="14" y="26"/>
                  </a:lnTo>
                  <a:lnTo>
                    <a:pt x="12" y="29"/>
                  </a:lnTo>
                  <a:lnTo>
                    <a:pt x="12" y="32"/>
                  </a:lnTo>
                </a:path>
              </a:pathLst>
            </a:custGeom>
            <a:solidFill>
              <a:srgbClr val="00BF00"/>
            </a:solidFill>
            <a:ln w="12700" cap="rnd">
              <a:solidFill>
                <a:srgbClr val="336600"/>
              </a:solidFill>
              <a:round/>
              <a:headEnd/>
              <a:tailEnd/>
            </a:ln>
          </p:spPr>
          <p:txBody>
            <a:bodyPr/>
            <a:lstStyle/>
            <a:p>
              <a:endParaRPr lang="en-US"/>
            </a:p>
          </p:txBody>
        </p:sp>
        <p:sp>
          <p:nvSpPr>
            <p:cNvPr id="69738" name="Freeform 106"/>
            <p:cNvSpPr>
              <a:spLocks/>
            </p:cNvSpPr>
            <p:nvPr/>
          </p:nvSpPr>
          <p:spPr bwMode="auto">
            <a:xfrm>
              <a:off x="3817938" y="5194300"/>
              <a:ext cx="80962" cy="139700"/>
            </a:xfrm>
            <a:custGeom>
              <a:avLst/>
              <a:gdLst>
                <a:gd name="T0" fmla="*/ 2147483647 w 57"/>
                <a:gd name="T1" fmla="*/ 2147483647 h 88"/>
                <a:gd name="T2" fmla="*/ 2147483647 w 57"/>
                <a:gd name="T3" fmla="*/ 2147483647 h 88"/>
                <a:gd name="T4" fmla="*/ 2147483647 w 57"/>
                <a:gd name="T5" fmla="*/ 2147483647 h 88"/>
                <a:gd name="T6" fmla="*/ 2147483647 w 57"/>
                <a:gd name="T7" fmla="*/ 2147483647 h 88"/>
                <a:gd name="T8" fmla="*/ 2147483647 w 57"/>
                <a:gd name="T9" fmla="*/ 2147483647 h 88"/>
                <a:gd name="T10" fmla="*/ 2147483647 w 57"/>
                <a:gd name="T11" fmla="*/ 2147483647 h 88"/>
                <a:gd name="T12" fmla="*/ 2147483647 w 57"/>
                <a:gd name="T13" fmla="*/ 2147483647 h 88"/>
                <a:gd name="T14" fmla="*/ 2147483647 w 57"/>
                <a:gd name="T15" fmla="*/ 2147483647 h 88"/>
                <a:gd name="T16" fmla="*/ 2147483647 w 57"/>
                <a:gd name="T17" fmla="*/ 2147483647 h 88"/>
                <a:gd name="T18" fmla="*/ 2147483647 w 57"/>
                <a:gd name="T19" fmla="*/ 0 h 88"/>
                <a:gd name="T20" fmla="*/ 2147483647 w 57"/>
                <a:gd name="T21" fmla="*/ 2147483647 h 88"/>
                <a:gd name="T22" fmla="*/ 2147483647 w 57"/>
                <a:gd name="T23" fmla="*/ 2147483647 h 88"/>
                <a:gd name="T24" fmla="*/ 2147483647 w 57"/>
                <a:gd name="T25" fmla="*/ 2147483647 h 88"/>
                <a:gd name="T26" fmla="*/ 2147483647 w 57"/>
                <a:gd name="T27" fmla="*/ 2147483647 h 88"/>
                <a:gd name="T28" fmla="*/ 2147483647 w 57"/>
                <a:gd name="T29" fmla="*/ 2147483647 h 88"/>
                <a:gd name="T30" fmla="*/ 2147483647 w 57"/>
                <a:gd name="T31" fmla="*/ 2147483647 h 88"/>
                <a:gd name="T32" fmla="*/ 2147483647 w 57"/>
                <a:gd name="T33" fmla="*/ 2147483647 h 88"/>
                <a:gd name="T34" fmla="*/ 2147483647 w 57"/>
                <a:gd name="T35" fmla="*/ 2147483647 h 88"/>
                <a:gd name="T36" fmla="*/ 2147483647 w 57"/>
                <a:gd name="T37" fmla="*/ 2147483647 h 88"/>
                <a:gd name="T38" fmla="*/ 2147483647 w 57"/>
                <a:gd name="T39" fmla="*/ 2147483647 h 88"/>
                <a:gd name="T40" fmla="*/ 2147483647 w 57"/>
                <a:gd name="T41" fmla="*/ 2147483647 h 88"/>
                <a:gd name="T42" fmla="*/ 2147483647 w 57"/>
                <a:gd name="T43" fmla="*/ 2147483647 h 88"/>
                <a:gd name="T44" fmla="*/ 2147483647 w 57"/>
                <a:gd name="T45" fmla="*/ 2147483647 h 88"/>
                <a:gd name="T46" fmla="*/ 0 w 57"/>
                <a:gd name="T47" fmla="*/ 2147483647 h 88"/>
                <a:gd name="T48" fmla="*/ 0 w 57"/>
                <a:gd name="T49" fmla="*/ 2147483647 h 88"/>
                <a:gd name="T50" fmla="*/ 2147483647 w 57"/>
                <a:gd name="T51" fmla="*/ 2147483647 h 88"/>
                <a:gd name="T52" fmla="*/ 2147483647 w 57"/>
                <a:gd name="T53" fmla="*/ 2147483647 h 88"/>
                <a:gd name="T54" fmla="*/ 2147483647 w 57"/>
                <a:gd name="T55" fmla="*/ 2147483647 h 88"/>
                <a:gd name="T56" fmla="*/ 2147483647 w 57"/>
                <a:gd name="T57" fmla="*/ 2147483647 h 88"/>
                <a:gd name="T58" fmla="*/ 2147483647 w 57"/>
                <a:gd name="T59" fmla="*/ 2147483647 h 88"/>
                <a:gd name="T60" fmla="*/ 2147483647 w 57"/>
                <a:gd name="T61" fmla="*/ 2147483647 h 88"/>
                <a:gd name="T62" fmla="*/ 2147483647 w 57"/>
                <a:gd name="T63" fmla="*/ 2147483647 h 88"/>
                <a:gd name="T64" fmla="*/ 2147483647 w 57"/>
                <a:gd name="T65" fmla="*/ 2147483647 h 88"/>
                <a:gd name="T66" fmla="*/ 2147483647 w 57"/>
                <a:gd name="T67" fmla="*/ 2147483647 h 88"/>
                <a:gd name="T68" fmla="*/ 2147483647 w 57"/>
                <a:gd name="T69" fmla="*/ 2147483647 h 88"/>
                <a:gd name="T70" fmla="*/ 2147483647 w 57"/>
                <a:gd name="T71" fmla="*/ 2147483647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7"/>
                <a:gd name="T109" fmla="*/ 0 h 88"/>
                <a:gd name="T110" fmla="*/ 57 w 57"/>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7" h="88">
                  <a:moveTo>
                    <a:pt x="44" y="51"/>
                  </a:moveTo>
                  <a:lnTo>
                    <a:pt x="44" y="48"/>
                  </a:lnTo>
                  <a:lnTo>
                    <a:pt x="47" y="48"/>
                  </a:lnTo>
                  <a:lnTo>
                    <a:pt x="47" y="45"/>
                  </a:lnTo>
                  <a:lnTo>
                    <a:pt x="47" y="43"/>
                  </a:lnTo>
                  <a:lnTo>
                    <a:pt x="50" y="39"/>
                  </a:lnTo>
                  <a:lnTo>
                    <a:pt x="50" y="37"/>
                  </a:lnTo>
                  <a:lnTo>
                    <a:pt x="50" y="33"/>
                  </a:lnTo>
                  <a:lnTo>
                    <a:pt x="53" y="33"/>
                  </a:lnTo>
                  <a:lnTo>
                    <a:pt x="53" y="31"/>
                  </a:lnTo>
                  <a:lnTo>
                    <a:pt x="53" y="29"/>
                  </a:lnTo>
                  <a:lnTo>
                    <a:pt x="53" y="25"/>
                  </a:lnTo>
                  <a:lnTo>
                    <a:pt x="56" y="25"/>
                  </a:lnTo>
                  <a:lnTo>
                    <a:pt x="56" y="22"/>
                  </a:lnTo>
                  <a:lnTo>
                    <a:pt x="56" y="4"/>
                  </a:lnTo>
                  <a:lnTo>
                    <a:pt x="53" y="4"/>
                  </a:lnTo>
                  <a:lnTo>
                    <a:pt x="53" y="2"/>
                  </a:lnTo>
                  <a:lnTo>
                    <a:pt x="50" y="2"/>
                  </a:lnTo>
                  <a:lnTo>
                    <a:pt x="50" y="0"/>
                  </a:lnTo>
                  <a:lnTo>
                    <a:pt x="42" y="0"/>
                  </a:lnTo>
                  <a:lnTo>
                    <a:pt x="42" y="2"/>
                  </a:lnTo>
                  <a:lnTo>
                    <a:pt x="39" y="2"/>
                  </a:lnTo>
                  <a:lnTo>
                    <a:pt x="36" y="2"/>
                  </a:lnTo>
                  <a:lnTo>
                    <a:pt x="36" y="4"/>
                  </a:lnTo>
                  <a:lnTo>
                    <a:pt x="33" y="4"/>
                  </a:lnTo>
                  <a:lnTo>
                    <a:pt x="28" y="10"/>
                  </a:lnTo>
                  <a:lnTo>
                    <a:pt x="25" y="14"/>
                  </a:lnTo>
                  <a:lnTo>
                    <a:pt x="25" y="16"/>
                  </a:lnTo>
                  <a:lnTo>
                    <a:pt x="19" y="19"/>
                  </a:lnTo>
                  <a:lnTo>
                    <a:pt x="19" y="22"/>
                  </a:lnTo>
                  <a:lnTo>
                    <a:pt x="16" y="22"/>
                  </a:lnTo>
                  <a:lnTo>
                    <a:pt x="16" y="25"/>
                  </a:lnTo>
                  <a:lnTo>
                    <a:pt x="16" y="29"/>
                  </a:lnTo>
                  <a:lnTo>
                    <a:pt x="14" y="29"/>
                  </a:lnTo>
                  <a:lnTo>
                    <a:pt x="14" y="31"/>
                  </a:lnTo>
                  <a:lnTo>
                    <a:pt x="11" y="33"/>
                  </a:lnTo>
                  <a:lnTo>
                    <a:pt x="11" y="37"/>
                  </a:lnTo>
                  <a:lnTo>
                    <a:pt x="8" y="37"/>
                  </a:lnTo>
                  <a:lnTo>
                    <a:pt x="8" y="39"/>
                  </a:lnTo>
                  <a:lnTo>
                    <a:pt x="8" y="43"/>
                  </a:lnTo>
                  <a:lnTo>
                    <a:pt x="5" y="45"/>
                  </a:lnTo>
                  <a:lnTo>
                    <a:pt x="5" y="48"/>
                  </a:lnTo>
                  <a:lnTo>
                    <a:pt x="5" y="51"/>
                  </a:lnTo>
                  <a:lnTo>
                    <a:pt x="2" y="51"/>
                  </a:lnTo>
                  <a:lnTo>
                    <a:pt x="2" y="54"/>
                  </a:lnTo>
                  <a:lnTo>
                    <a:pt x="2" y="58"/>
                  </a:lnTo>
                  <a:lnTo>
                    <a:pt x="2" y="60"/>
                  </a:lnTo>
                  <a:lnTo>
                    <a:pt x="0" y="60"/>
                  </a:lnTo>
                  <a:lnTo>
                    <a:pt x="0" y="62"/>
                  </a:lnTo>
                  <a:lnTo>
                    <a:pt x="0" y="77"/>
                  </a:lnTo>
                  <a:lnTo>
                    <a:pt x="0" y="80"/>
                  </a:lnTo>
                  <a:lnTo>
                    <a:pt x="2" y="80"/>
                  </a:lnTo>
                  <a:lnTo>
                    <a:pt x="2" y="83"/>
                  </a:lnTo>
                  <a:lnTo>
                    <a:pt x="5" y="83"/>
                  </a:lnTo>
                  <a:lnTo>
                    <a:pt x="5" y="87"/>
                  </a:lnTo>
                  <a:lnTo>
                    <a:pt x="14" y="87"/>
                  </a:lnTo>
                  <a:lnTo>
                    <a:pt x="14" y="83"/>
                  </a:lnTo>
                  <a:lnTo>
                    <a:pt x="16" y="83"/>
                  </a:lnTo>
                  <a:lnTo>
                    <a:pt x="16" y="80"/>
                  </a:lnTo>
                  <a:lnTo>
                    <a:pt x="19" y="80"/>
                  </a:lnTo>
                  <a:lnTo>
                    <a:pt x="22" y="80"/>
                  </a:lnTo>
                  <a:lnTo>
                    <a:pt x="28" y="74"/>
                  </a:lnTo>
                  <a:lnTo>
                    <a:pt x="30" y="72"/>
                  </a:lnTo>
                  <a:lnTo>
                    <a:pt x="30" y="68"/>
                  </a:lnTo>
                  <a:lnTo>
                    <a:pt x="36" y="66"/>
                  </a:lnTo>
                  <a:lnTo>
                    <a:pt x="36" y="62"/>
                  </a:lnTo>
                  <a:lnTo>
                    <a:pt x="36" y="60"/>
                  </a:lnTo>
                  <a:lnTo>
                    <a:pt x="39" y="60"/>
                  </a:lnTo>
                  <a:lnTo>
                    <a:pt x="39" y="58"/>
                  </a:lnTo>
                  <a:lnTo>
                    <a:pt x="42" y="58"/>
                  </a:lnTo>
                  <a:lnTo>
                    <a:pt x="42" y="54"/>
                  </a:lnTo>
                  <a:lnTo>
                    <a:pt x="42" y="51"/>
                  </a:lnTo>
                  <a:lnTo>
                    <a:pt x="44" y="51"/>
                  </a:lnTo>
                </a:path>
              </a:pathLst>
            </a:custGeom>
            <a:solidFill>
              <a:srgbClr val="00BF00"/>
            </a:solidFill>
            <a:ln w="12700" cap="rnd">
              <a:solidFill>
                <a:srgbClr val="336600"/>
              </a:solidFill>
              <a:round/>
              <a:headEnd/>
              <a:tailEnd/>
            </a:ln>
          </p:spPr>
          <p:txBody>
            <a:bodyPr/>
            <a:lstStyle/>
            <a:p>
              <a:endParaRPr lang="en-US"/>
            </a:p>
          </p:txBody>
        </p:sp>
        <p:sp>
          <p:nvSpPr>
            <p:cNvPr id="69739" name="Freeform 107"/>
            <p:cNvSpPr>
              <a:spLocks/>
            </p:cNvSpPr>
            <p:nvPr/>
          </p:nvSpPr>
          <p:spPr bwMode="auto">
            <a:xfrm>
              <a:off x="3508375" y="5392738"/>
              <a:ext cx="85725" cy="138112"/>
            </a:xfrm>
            <a:custGeom>
              <a:avLst/>
              <a:gdLst>
                <a:gd name="T0" fmla="*/ 2147483647 w 60"/>
                <a:gd name="T1" fmla="*/ 2147483647 h 87"/>
                <a:gd name="T2" fmla="*/ 2147483647 w 60"/>
                <a:gd name="T3" fmla="*/ 2147483647 h 87"/>
                <a:gd name="T4" fmla="*/ 2147483647 w 60"/>
                <a:gd name="T5" fmla="*/ 2147483647 h 87"/>
                <a:gd name="T6" fmla="*/ 2147483647 w 60"/>
                <a:gd name="T7" fmla="*/ 2147483647 h 87"/>
                <a:gd name="T8" fmla="*/ 2147483647 w 60"/>
                <a:gd name="T9" fmla="*/ 2147483647 h 87"/>
                <a:gd name="T10" fmla="*/ 2147483647 w 60"/>
                <a:gd name="T11" fmla="*/ 2147483647 h 87"/>
                <a:gd name="T12" fmla="*/ 2147483647 w 60"/>
                <a:gd name="T13" fmla="*/ 2147483647 h 87"/>
                <a:gd name="T14" fmla="*/ 2147483647 w 60"/>
                <a:gd name="T15" fmla="*/ 2147483647 h 87"/>
                <a:gd name="T16" fmla="*/ 2147483647 w 60"/>
                <a:gd name="T17" fmla="*/ 2147483647 h 87"/>
                <a:gd name="T18" fmla="*/ 2147483647 w 60"/>
                <a:gd name="T19" fmla="*/ 0 h 87"/>
                <a:gd name="T20" fmla="*/ 2147483647 w 60"/>
                <a:gd name="T21" fmla="*/ 0 h 87"/>
                <a:gd name="T22" fmla="*/ 2147483647 w 60"/>
                <a:gd name="T23" fmla="*/ 2147483647 h 87"/>
                <a:gd name="T24" fmla="*/ 0 w 60"/>
                <a:gd name="T25" fmla="*/ 2147483647 h 87"/>
                <a:gd name="T26" fmla="*/ 0 w 60"/>
                <a:gd name="T27" fmla="*/ 2147483647 h 87"/>
                <a:gd name="T28" fmla="*/ 0 w 60"/>
                <a:gd name="T29" fmla="*/ 2147483647 h 87"/>
                <a:gd name="T30" fmla="*/ 2147483647 w 60"/>
                <a:gd name="T31" fmla="*/ 2147483647 h 87"/>
                <a:gd name="T32" fmla="*/ 2147483647 w 60"/>
                <a:gd name="T33" fmla="*/ 2147483647 h 87"/>
                <a:gd name="T34" fmla="*/ 2147483647 w 60"/>
                <a:gd name="T35" fmla="*/ 2147483647 h 87"/>
                <a:gd name="T36" fmla="*/ 2147483647 w 60"/>
                <a:gd name="T37" fmla="*/ 2147483647 h 87"/>
                <a:gd name="T38" fmla="*/ 2147483647 w 60"/>
                <a:gd name="T39" fmla="*/ 2147483647 h 87"/>
                <a:gd name="T40" fmla="*/ 2147483647 w 60"/>
                <a:gd name="T41" fmla="*/ 2147483647 h 87"/>
                <a:gd name="T42" fmla="*/ 2147483647 w 60"/>
                <a:gd name="T43" fmla="*/ 2147483647 h 87"/>
                <a:gd name="T44" fmla="*/ 2147483647 w 60"/>
                <a:gd name="T45" fmla="*/ 2147483647 h 87"/>
                <a:gd name="T46" fmla="*/ 2147483647 w 60"/>
                <a:gd name="T47" fmla="*/ 2147483647 h 87"/>
                <a:gd name="T48" fmla="*/ 2147483647 w 60"/>
                <a:gd name="T49" fmla="*/ 2147483647 h 87"/>
                <a:gd name="T50" fmla="*/ 2147483647 w 60"/>
                <a:gd name="T51" fmla="*/ 2147483647 h 87"/>
                <a:gd name="T52" fmla="*/ 2147483647 w 60"/>
                <a:gd name="T53" fmla="*/ 2147483647 h 87"/>
                <a:gd name="T54" fmla="*/ 2147483647 w 60"/>
                <a:gd name="T55" fmla="*/ 2147483647 h 87"/>
                <a:gd name="T56" fmla="*/ 2147483647 w 60"/>
                <a:gd name="T57" fmla="*/ 2147483647 h 87"/>
                <a:gd name="T58" fmla="*/ 2147483647 w 60"/>
                <a:gd name="T59" fmla="*/ 2147483647 h 87"/>
                <a:gd name="T60" fmla="*/ 2147483647 w 60"/>
                <a:gd name="T61" fmla="*/ 2147483647 h 87"/>
                <a:gd name="T62" fmla="*/ 2147483647 w 60"/>
                <a:gd name="T63" fmla="*/ 2147483647 h 87"/>
                <a:gd name="T64" fmla="*/ 2147483647 w 60"/>
                <a:gd name="T65" fmla="*/ 2147483647 h 87"/>
                <a:gd name="T66" fmla="*/ 2147483647 w 60"/>
                <a:gd name="T67" fmla="*/ 2147483647 h 87"/>
                <a:gd name="T68" fmla="*/ 2147483647 w 60"/>
                <a:gd name="T69" fmla="*/ 2147483647 h 87"/>
                <a:gd name="T70" fmla="*/ 2147483647 w 60"/>
                <a:gd name="T71" fmla="*/ 2147483647 h 87"/>
                <a:gd name="T72" fmla="*/ 2147483647 w 60"/>
                <a:gd name="T73" fmla="*/ 2147483647 h 87"/>
                <a:gd name="T74" fmla="*/ 2147483647 w 60"/>
                <a:gd name="T75" fmla="*/ 2147483647 h 87"/>
                <a:gd name="T76" fmla="*/ 2147483647 w 60"/>
                <a:gd name="T77" fmla="*/ 2147483647 h 87"/>
                <a:gd name="T78" fmla="*/ 2147483647 w 60"/>
                <a:gd name="T79" fmla="*/ 2147483647 h 87"/>
                <a:gd name="T80" fmla="*/ 2147483647 w 60"/>
                <a:gd name="T81" fmla="*/ 2147483647 h 87"/>
                <a:gd name="T82" fmla="*/ 2147483647 w 60"/>
                <a:gd name="T83" fmla="*/ 2147483647 h 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87"/>
                <a:gd name="T128" fmla="*/ 60 w 60"/>
                <a:gd name="T129" fmla="*/ 87 h 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87">
                  <a:moveTo>
                    <a:pt x="44" y="34"/>
                  </a:moveTo>
                  <a:lnTo>
                    <a:pt x="44" y="32"/>
                  </a:lnTo>
                  <a:lnTo>
                    <a:pt x="44" y="28"/>
                  </a:lnTo>
                  <a:lnTo>
                    <a:pt x="42" y="28"/>
                  </a:lnTo>
                  <a:lnTo>
                    <a:pt x="42" y="26"/>
                  </a:lnTo>
                  <a:lnTo>
                    <a:pt x="38" y="22"/>
                  </a:lnTo>
                  <a:lnTo>
                    <a:pt x="36" y="20"/>
                  </a:lnTo>
                  <a:lnTo>
                    <a:pt x="36" y="17"/>
                  </a:lnTo>
                  <a:lnTo>
                    <a:pt x="34" y="14"/>
                  </a:lnTo>
                  <a:lnTo>
                    <a:pt x="30" y="14"/>
                  </a:lnTo>
                  <a:lnTo>
                    <a:pt x="30" y="11"/>
                  </a:lnTo>
                  <a:lnTo>
                    <a:pt x="28" y="11"/>
                  </a:lnTo>
                  <a:lnTo>
                    <a:pt x="24" y="8"/>
                  </a:lnTo>
                  <a:lnTo>
                    <a:pt x="24" y="5"/>
                  </a:lnTo>
                  <a:lnTo>
                    <a:pt x="22" y="5"/>
                  </a:lnTo>
                  <a:lnTo>
                    <a:pt x="22" y="3"/>
                  </a:lnTo>
                  <a:lnTo>
                    <a:pt x="20" y="3"/>
                  </a:lnTo>
                  <a:lnTo>
                    <a:pt x="16" y="3"/>
                  </a:lnTo>
                  <a:lnTo>
                    <a:pt x="16" y="0"/>
                  </a:lnTo>
                  <a:lnTo>
                    <a:pt x="14" y="0"/>
                  </a:lnTo>
                  <a:lnTo>
                    <a:pt x="10" y="0"/>
                  </a:lnTo>
                  <a:lnTo>
                    <a:pt x="5" y="0"/>
                  </a:lnTo>
                  <a:lnTo>
                    <a:pt x="2" y="0"/>
                  </a:lnTo>
                  <a:lnTo>
                    <a:pt x="2" y="3"/>
                  </a:lnTo>
                  <a:lnTo>
                    <a:pt x="0" y="3"/>
                  </a:lnTo>
                  <a:lnTo>
                    <a:pt x="0" y="5"/>
                  </a:lnTo>
                  <a:lnTo>
                    <a:pt x="0" y="8"/>
                  </a:lnTo>
                  <a:lnTo>
                    <a:pt x="0" y="20"/>
                  </a:lnTo>
                  <a:lnTo>
                    <a:pt x="0" y="22"/>
                  </a:lnTo>
                  <a:lnTo>
                    <a:pt x="0" y="26"/>
                  </a:lnTo>
                  <a:lnTo>
                    <a:pt x="0" y="28"/>
                  </a:lnTo>
                  <a:lnTo>
                    <a:pt x="2" y="28"/>
                  </a:lnTo>
                  <a:lnTo>
                    <a:pt x="2" y="32"/>
                  </a:lnTo>
                  <a:lnTo>
                    <a:pt x="2" y="34"/>
                  </a:lnTo>
                  <a:lnTo>
                    <a:pt x="2" y="37"/>
                  </a:lnTo>
                  <a:lnTo>
                    <a:pt x="5" y="37"/>
                  </a:lnTo>
                  <a:lnTo>
                    <a:pt x="5" y="40"/>
                  </a:lnTo>
                  <a:lnTo>
                    <a:pt x="5" y="43"/>
                  </a:lnTo>
                  <a:lnTo>
                    <a:pt x="8" y="43"/>
                  </a:lnTo>
                  <a:lnTo>
                    <a:pt x="8" y="46"/>
                  </a:lnTo>
                  <a:lnTo>
                    <a:pt x="8" y="48"/>
                  </a:lnTo>
                  <a:lnTo>
                    <a:pt x="10" y="51"/>
                  </a:lnTo>
                  <a:lnTo>
                    <a:pt x="10" y="54"/>
                  </a:lnTo>
                  <a:lnTo>
                    <a:pt x="10" y="57"/>
                  </a:lnTo>
                  <a:lnTo>
                    <a:pt x="14" y="57"/>
                  </a:lnTo>
                  <a:lnTo>
                    <a:pt x="16" y="60"/>
                  </a:lnTo>
                  <a:lnTo>
                    <a:pt x="16" y="63"/>
                  </a:lnTo>
                  <a:lnTo>
                    <a:pt x="20" y="66"/>
                  </a:lnTo>
                  <a:lnTo>
                    <a:pt x="20" y="69"/>
                  </a:lnTo>
                  <a:lnTo>
                    <a:pt x="22" y="69"/>
                  </a:lnTo>
                  <a:lnTo>
                    <a:pt x="22" y="71"/>
                  </a:lnTo>
                  <a:lnTo>
                    <a:pt x="24" y="71"/>
                  </a:lnTo>
                  <a:lnTo>
                    <a:pt x="24" y="75"/>
                  </a:lnTo>
                  <a:lnTo>
                    <a:pt x="28" y="75"/>
                  </a:lnTo>
                  <a:lnTo>
                    <a:pt x="28" y="77"/>
                  </a:lnTo>
                  <a:lnTo>
                    <a:pt x="30" y="81"/>
                  </a:lnTo>
                  <a:lnTo>
                    <a:pt x="34" y="81"/>
                  </a:lnTo>
                  <a:lnTo>
                    <a:pt x="36" y="81"/>
                  </a:lnTo>
                  <a:lnTo>
                    <a:pt x="36" y="83"/>
                  </a:lnTo>
                  <a:lnTo>
                    <a:pt x="38" y="83"/>
                  </a:lnTo>
                  <a:lnTo>
                    <a:pt x="38" y="86"/>
                  </a:lnTo>
                  <a:lnTo>
                    <a:pt x="42" y="86"/>
                  </a:lnTo>
                  <a:lnTo>
                    <a:pt x="44" y="86"/>
                  </a:lnTo>
                  <a:lnTo>
                    <a:pt x="50" y="86"/>
                  </a:lnTo>
                  <a:lnTo>
                    <a:pt x="54" y="86"/>
                  </a:lnTo>
                  <a:lnTo>
                    <a:pt x="54" y="83"/>
                  </a:lnTo>
                  <a:lnTo>
                    <a:pt x="56" y="83"/>
                  </a:lnTo>
                  <a:lnTo>
                    <a:pt x="56" y="81"/>
                  </a:lnTo>
                  <a:lnTo>
                    <a:pt x="59" y="81"/>
                  </a:lnTo>
                  <a:lnTo>
                    <a:pt x="59" y="66"/>
                  </a:lnTo>
                  <a:lnTo>
                    <a:pt x="56" y="63"/>
                  </a:lnTo>
                  <a:lnTo>
                    <a:pt x="56" y="60"/>
                  </a:lnTo>
                  <a:lnTo>
                    <a:pt x="56" y="57"/>
                  </a:lnTo>
                  <a:lnTo>
                    <a:pt x="56" y="54"/>
                  </a:lnTo>
                  <a:lnTo>
                    <a:pt x="54" y="54"/>
                  </a:lnTo>
                  <a:lnTo>
                    <a:pt x="54" y="51"/>
                  </a:lnTo>
                  <a:lnTo>
                    <a:pt x="54" y="48"/>
                  </a:lnTo>
                  <a:lnTo>
                    <a:pt x="54" y="46"/>
                  </a:lnTo>
                  <a:lnTo>
                    <a:pt x="50" y="46"/>
                  </a:lnTo>
                  <a:lnTo>
                    <a:pt x="50" y="43"/>
                  </a:lnTo>
                  <a:lnTo>
                    <a:pt x="50" y="40"/>
                  </a:lnTo>
                  <a:lnTo>
                    <a:pt x="48" y="40"/>
                  </a:lnTo>
                  <a:lnTo>
                    <a:pt x="48" y="37"/>
                  </a:lnTo>
                  <a:lnTo>
                    <a:pt x="48" y="34"/>
                  </a:lnTo>
                  <a:lnTo>
                    <a:pt x="44" y="34"/>
                  </a:lnTo>
                </a:path>
              </a:pathLst>
            </a:custGeom>
            <a:solidFill>
              <a:srgbClr val="00BF00"/>
            </a:solidFill>
            <a:ln w="12700" cap="rnd">
              <a:solidFill>
                <a:srgbClr val="336600"/>
              </a:solidFill>
              <a:round/>
              <a:headEnd/>
              <a:tailEnd/>
            </a:ln>
          </p:spPr>
          <p:txBody>
            <a:bodyPr/>
            <a:lstStyle/>
            <a:p>
              <a:endParaRPr lang="en-US"/>
            </a:p>
          </p:txBody>
        </p:sp>
        <p:sp>
          <p:nvSpPr>
            <p:cNvPr id="69740" name="Freeform 108"/>
            <p:cNvSpPr>
              <a:spLocks/>
            </p:cNvSpPr>
            <p:nvPr/>
          </p:nvSpPr>
          <p:spPr bwMode="auto">
            <a:xfrm>
              <a:off x="3273425" y="5402263"/>
              <a:ext cx="149225" cy="174625"/>
            </a:xfrm>
            <a:custGeom>
              <a:avLst/>
              <a:gdLst>
                <a:gd name="T0" fmla="*/ 2147483647 w 106"/>
                <a:gd name="T1" fmla="*/ 2147483647 h 110"/>
                <a:gd name="T2" fmla="*/ 2147483647 w 106"/>
                <a:gd name="T3" fmla="*/ 2147483647 h 110"/>
                <a:gd name="T4" fmla="*/ 2147483647 w 106"/>
                <a:gd name="T5" fmla="*/ 2147483647 h 110"/>
                <a:gd name="T6" fmla="*/ 2147483647 w 106"/>
                <a:gd name="T7" fmla="*/ 2147483647 h 110"/>
                <a:gd name="T8" fmla="*/ 2147483647 w 106"/>
                <a:gd name="T9" fmla="*/ 2147483647 h 110"/>
                <a:gd name="T10" fmla="*/ 2147483647 w 106"/>
                <a:gd name="T11" fmla="*/ 2147483647 h 110"/>
                <a:gd name="T12" fmla="*/ 2147483647 w 106"/>
                <a:gd name="T13" fmla="*/ 2147483647 h 110"/>
                <a:gd name="T14" fmla="*/ 2147483647 w 106"/>
                <a:gd name="T15" fmla="*/ 2147483647 h 110"/>
                <a:gd name="T16" fmla="*/ 0 w 106"/>
                <a:gd name="T17" fmla="*/ 2147483647 h 110"/>
                <a:gd name="T18" fmla="*/ 0 w 106"/>
                <a:gd name="T19" fmla="*/ 2147483647 h 110"/>
                <a:gd name="T20" fmla="*/ 0 w 106"/>
                <a:gd name="T21" fmla="*/ 2147483647 h 110"/>
                <a:gd name="T22" fmla="*/ 0 w 106"/>
                <a:gd name="T23" fmla="*/ 2147483647 h 110"/>
                <a:gd name="T24" fmla="*/ 2147483647 w 106"/>
                <a:gd name="T25" fmla="*/ 2147483647 h 110"/>
                <a:gd name="T26" fmla="*/ 2147483647 w 106"/>
                <a:gd name="T27" fmla="*/ 2147483647 h 110"/>
                <a:gd name="T28" fmla="*/ 2147483647 w 106"/>
                <a:gd name="T29" fmla="*/ 2147483647 h 110"/>
                <a:gd name="T30" fmla="*/ 2147483647 w 106"/>
                <a:gd name="T31" fmla="*/ 2147483647 h 110"/>
                <a:gd name="T32" fmla="*/ 2147483647 w 106"/>
                <a:gd name="T33" fmla="*/ 2147483647 h 110"/>
                <a:gd name="T34" fmla="*/ 2147483647 w 106"/>
                <a:gd name="T35" fmla="*/ 2147483647 h 110"/>
                <a:gd name="T36" fmla="*/ 2147483647 w 106"/>
                <a:gd name="T37" fmla="*/ 2147483647 h 110"/>
                <a:gd name="T38" fmla="*/ 2147483647 w 106"/>
                <a:gd name="T39" fmla="*/ 2147483647 h 110"/>
                <a:gd name="T40" fmla="*/ 2147483647 w 106"/>
                <a:gd name="T41" fmla="*/ 2147483647 h 110"/>
                <a:gd name="T42" fmla="*/ 2147483647 w 106"/>
                <a:gd name="T43" fmla="*/ 2147483647 h 110"/>
                <a:gd name="T44" fmla="*/ 2147483647 w 106"/>
                <a:gd name="T45" fmla="*/ 2147483647 h 110"/>
                <a:gd name="T46" fmla="*/ 2147483647 w 106"/>
                <a:gd name="T47" fmla="*/ 2147483647 h 110"/>
                <a:gd name="T48" fmla="*/ 2147483647 w 106"/>
                <a:gd name="T49" fmla="*/ 2147483647 h 110"/>
                <a:gd name="T50" fmla="*/ 2147483647 w 106"/>
                <a:gd name="T51" fmla="*/ 2147483647 h 110"/>
                <a:gd name="T52" fmla="*/ 2147483647 w 106"/>
                <a:gd name="T53" fmla="*/ 2147483647 h 110"/>
                <a:gd name="T54" fmla="*/ 2147483647 w 106"/>
                <a:gd name="T55" fmla="*/ 2147483647 h 110"/>
                <a:gd name="T56" fmla="*/ 2147483647 w 106"/>
                <a:gd name="T57" fmla="*/ 2147483647 h 110"/>
                <a:gd name="T58" fmla="*/ 2147483647 w 106"/>
                <a:gd name="T59" fmla="*/ 2147483647 h 110"/>
                <a:gd name="T60" fmla="*/ 2147483647 w 106"/>
                <a:gd name="T61" fmla="*/ 2147483647 h 110"/>
                <a:gd name="T62" fmla="*/ 2147483647 w 106"/>
                <a:gd name="T63" fmla="*/ 2147483647 h 110"/>
                <a:gd name="T64" fmla="*/ 2147483647 w 106"/>
                <a:gd name="T65" fmla="*/ 2147483647 h 110"/>
                <a:gd name="T66" fmla="*/ 2147483647 w 106"/>
                <a:gd name="T67" fmla="*/ 2147483647 h 110"/>
                <a:gd name="T68" fmla="*/ 2147483647 w 106"/>
                <a:gd name="T69" fmla="*/ 2147483647 h 110"/>
                <a:gd name="T70" fmla="*/ 2147483647 w 106"/>
                <a:gd name="T71" fmla="*/ 2147483647 h 110"/>
                <a:gd name="T72" fmla="*/ 2147483647 w 106"/>
                <a:gd name="T73" fmla="*/ 2147483647 h 110"/>
                <a:gd name="T74" fmla="*/ 2147483647 w 106"/>
                <a:gd name="T75" fmla="*/ 2147483647 h 110"/>
                <a:gd name="T76" fmla="*/ 2147483647 w 106"/>
                <a:gd name="T77" fmla="*/ 0 h 110"/>
                <a:gd name="T78" fmla="*/ 2147483647 w 106"/>
                <a:gd name="T79" fmla="*/ 0 h 110"/>
                <a:gd name="T80" fmla="*/ 2147483647 w 106"/>
                <a:gd name="T81" fmla="*/ 2147483647 h 110"/>
                <a:gd name="T82" fmla="*/ 2147483647 w 106"/>
                <a:gd name="T83" fmla="*/ 2147483647 h 110"/>
                <a:gd name="T84" fmla="*/ 2147483647 w 106"/>
                <a:gd name="T85" fmla="*/ 2147483647 h 110"/>
                <a:gd name="T86" fmla="*/ 2147483647 w 106"/>
                <a:gd name="T87" fmla="*/ 2147483647 h 110"/>
                <a:gd name="T88" fmla="*/ 2147483647 w 106"/>
                <a:gd name="T89" fmla="*/ 2147483647 h 110"/>
                <a:gd name="T90" fmla="*/ 2147483647 w 106"/>
                <a:gd name="T91" fmla="*/ 2147483647 h 110"/>
                <a:gd name="T92" fmla="*/ 2147483647 w 106"/>
                <a:gd name="T93" fmla="*/ 2147483647 h 110"/>
                <a:gd name="T94" fmla="*/ 2147483647 w 106"/>
                <a:gd name="T95" fmla="*/ 2147483647 h 110"/>
                <a:gd name="T96" fmla="*/ 2147483647 w 106"/>
                <a:gd name="T97" fmla="*/ 2147483647 h 110"/>
                <a:gd name="T98" fmla="*/ 2147483647 w 106"/>
                <a:gd name="T99" fmla="*/ 2147483647 h 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110"/>
                <a:gd name="T152" fmla="*/ 106 w 106"/>
                <a:gd name="T153" fmla="*/ 110 h 1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110">
                  <a:moveTo>
                    <a:pt x="34" y="34"/>
                  </a:moveTo>
                  <a:lnTo>
                    <a:pt x="25" y="43"/>
                  </a:lnTo>
                  <a:lnTo>
                    <a:pt x="22" y="49"/>
                  </a:lnTo>
                  <a:lnTo>
                    <a:pt x="22" y="51"/>
                  </a:lnTo>
                  <a:lnTo>
                    <a:pt x="20" y="51"/>
                  </a:lnTo>
                  <a:lnTo>
                    <a:pt x="16" y="55"/>
                  </a:lnTo>
                  <a:lnTo>
                    <a:pt x="16" y="57"/>
                  </a:lnTo>
                  <a:lnTo>
                    <a:pt x="14" y="61"/>
                  </a:lnTo>
                  <a:lnTo>
                    <a:pt x="11" y="63"/>
                  </a:lnTo>
                  <a:lnTo>
                    <a:pt x="11" y="65"/>
                  </a:lnTo>
                  <a:lnTo>
                    <a:pt x="8" y="69"/>
                  </a:lnTo>
                  <a:lnTo>
                    <a:pt x="8" y="71"/>
                  </a:lnTo>
                  <a:lnTo>
                    <a:pt x="5" y="75"/>
                  </a:lnTo>
                  <a:lnTo>
                    <a:pt x="5" y="77"/>
                  </a:lnTo>
                  <a:lnTo>
                    <a:pt x="2" y="77"/>
                  </a:lnTo>
                  <a:lnTo>
                    <a:pt x="2" y="80"/>
                  </a:lnTo>
                  <a:lnTo>
                    <a:pt x="2" y="83"/>
                  </a:lnTo>
                  <a:lnTo>
                    <a:pt x="0" y="83"/>
                  </a:lnTo>
                  <a:lnTo>
                    <a:pt x="0" y="86"/>
                  </a:lnTo>
                  <a:lnTo>
                    <a:pt x="0" y="89"/>
                  </a:lnTo>
                  <a:lnTo>
                    <a:pt x="0" y="92"/>
                  </a:lnTo>
                  <a:lnTo>
                    <a:pt x="0" y="98"/>
                  </a:lnTo>
                  <a:lnTo>
                    <a:pt x="0" y="100"/>
                  </a:lnTo>
                  <a:lnTo>
                    <a:pt x="0" y="104"/>
                  </a:lnTo>
                  <a:lnTo>
                    <a:pt x="2" y="104"/>
                  </a:lnTo>
                  <a:lnTo>
                    <a:pt x="2" y="106"/>
                  </a:lnTo>
                  <a:lnTo>
                    <a:pt x="5" y="106"/>
                  </a:lnTo>
                  <a:lnTo>
                    <a:pt x="8" y="106"/>
                  </a:lnTo>
                  <a:lnTo>
                    <a:pt x="8" y="109"/>
                  </a:lnTo>
                  <a:lnTo>
                    <a:pt x="14" y="109"/>
                  </a:lnTo>
                  <a:lnTo>
                    <a:pt x="16" y="106"/>
                  </a:lnTo>
                  <a:lnTo>
                    <a:pt x="20" y="106"/>
                  </a:lnTo>
                  <a:lnTo>
                    <a:pt x="22" y="106"/>
                  </a:lnTo>
                  <a:lnTo>
                    <a:pt x="25" y="106"/>
                  </a:lnTo>
                  <a:lnTo>
                    <a:pt x="25" y="104"/>
                  </a:lnTo>
                  <a:lnTo>
                    <a:pt x="28" y="104"/>
                  </a:lnTo>
                  <a:lnTo>
                    <a:pt x="30" y="104"/>
                  </a:lnTo>
                  <a:lnTo>
                    <a:pt x="30" y="100"/>
                  </a:lnTo>
                  <a:lnTo>
                    <a:pt x="34" y="100"/>
                  </a:lnTo>
                  <a:lnTo>
                    <a:pt x="36" y="98"/>
                  </a:lnTo>
                  <a:lnTo>
                    <a:pt x="40" y="98"/>
                  </a:lnTo>
                  <a:lnTo>
                    <a:pt x="42" y="98"/>
                  </a:lnTo>
                  <a:lnTo>
                    <a:pt x="42" y="94"/>
                  </a:lnTo>
                  <a:lnTo>
                    <a:pt x="44" y="94"/>
                  </a:lnTo>
                  <a:lnTo>
                    <a:pt x="44" y="92"/>
                  </a:lnTo>
                  <a:lnTo>
                    <a:pt x="48" y="89"/>
                  </a:lnTo>
                  <a:lnTo>
                    <a:pt x="50" y="89"/>
                  </a:lnTo>
                  <a:lnTo>
                    <a:pt x="54" y="89"/>
                  </a:lnTo>
                  <a:lnTo>
                    <a:pt x="56" y="86"/>
                  </a:lnTo>
                  <a:lnTo>
                    <a:pt x="62" y="80"/>
                  </a:lnTo>
                  <a:lnTo>
                    <a:pt x="70" y="71"/>
                  </a:lnTo>
                  <a:lnTo>
                    <a:pt x="76" y="65"/>
                  </a:lnTo>
                  <a:lnTo>
                    <a:pt x="76" y="63"/>
                  </a:lnTo>
                  <a:lnTo>
                    <a:pt x="82" y="57"/>
                  </a:lnTo>
                  <a:lnTo>
                    <a:pt x="84" y="55"/>
                  </a:lnTo>
                  <a:lnTo>
                    <a:pt x="84" y="51"/>
                  </a:lnTo>
                  <a:lnTo>
                    <a:pt x="88" y="51"/>
                  </a:lnTo>
                  <a:lnTo>
                    <a:pt x="90" y="49"/>
                  </a:lnTo>
                  <a:lnTo>
                    <a:pt x="90" y="45"/>
                  </a:lnTo>
                  <a:lnTo>
                    <a:pt x="93" y="43"/>
                  </a:lnTo>
                  <a:lnTo>
                    <a:pt x="96" y="40"/>
                  </a:lnTo>
                  <a:lnTo>
                    <a:pt x="96" y="37"/>
                  </a:lnTo>
                  <a:lnTo>
                    <a:pt x="96" y="34"/>
                  </a:lnTo>
                  <a:lnTo>
                    <a:pt x="99" y="34"/>
                  </a:lnTo>
                  <a:lnTo>
                    <a:pt x="99" y="31"/>
                  </a:lnTo>
                  <a:lnTo>
                    <a:pt x="102" y="31"/>
                  </a:lnTo>
                  <a:lnTo>
                    <a:pt x="102" y="28"/>
                  </a:lnTo>
                  <a:lnTo>
                    <a:pt x="102" y="26"/>
                  </a:lnTo>
                  <a:lnTo>
                    <a:pt x="102" y="22"/>
                  </a:lnTo>
                  <a:lnTo>
                    <a:pt x="102" y="20"/>
                  </a:lnTo>
                  <a:lnTo>
                    <a:pt x="105" y="20"/>
                  </a:lnTo>
                  <a:lnTo>
                    <a:pt x="105" y="16"/>
                  </a:lnTo>
                  <a:lnTo>
                    <a:pt x="105" y="8"/>
                  </a:lnTo>
                  <a:lnTo>
                    <a:pt x="105" y="5"/>
                  </a:lnTo>
                  <a:lnTo>
                    <a:pt x="102" y="5"/>
                  </a:lnTo>
                  <a:lnTo>
                    <a:pt x="102" y="2"/>
                  </a:lnTo>
                  <a:lnTo>
                    <a:pt x="99" y="2"/>
                  </a:lnTo>
                  <a:lnTo>
                    <a:pt x="99" y="0"/>
                  </a:lnTo>
                  <a:lnTo>
                    <a:pt x="96" y="0"/>
                  </a:lnTo>
                  <a:lnTo>
                    <a:pt x="88" y="0"/>
                  </a:lnTo>
                  <a:lnTo>
                    <a:pt x="84" y="0"/>
                  </a:lnTo>
                  <a:lnTo>
                    <a:pt x="84" y="2"/>
                  </a:lnTo>
                  <a:lnTo>
                    <a:pt x="82" y="2"/>
                  </a:lnTo>
                  <a:lnTo>
                    <a:pt x="79" y="2"/>
                  </a:lnTo>
                  <a:lnTo>
                    <a:pt x="76" y="5"/>
                  </a:lnTo>
                  <a:lnTo>
                    <a:pt x="74" y="5"/>
                  </a:lnTo>
                  <a:lnTo>
                    <a:pt x="70" y="5"/>
                  </a:lnTo>
                  <a:lnTo>
                    <a:pt x="70" y="8"/>
                  </a:lnTo>
                  <a:lnTo>
                    <a:pt x="68" y="8"/>
                  </a:lnTo>
                  <a:lnTo>
                    <a:pt x="64" y="8"/>
                  </a:lnTo>
                  <a:lnTo>
                    <a:pt x="64" y="11"/>
                  </a:lnTo>
                  <a:lnTo>
                    <a:pt x="62" y="11"/>
                  </a:lnTo>
                  <a:lnTo>
                    <a:pt x="62" y="14"/>
                  </a:lnTo>
                  <a:lnTo>
                    <a:pt x="60" y="14"/>
                  </a:lnTo>
                  <a:lnTo>
                    <a:pt x="56" y="14"/>
                  </a:lnTo>
                  <a:lnTo>
                    <a:pt x="54" y="16"/>
                  </a:lnTo>
                  <a:lnTo>
                    <a:pt x="54" y="20"/>
                  </a:lnTo>
                  <a:lnTo>
                    <a:pt x="50" y="20"/>
                  </a:lnTo>
                  <a:lnTo>
                    <a:pt x="48" y="22"/>
                  </a:lnTo>
                  <a:lnTo>
                    <a:pt x="42" y="28"/>
                  </a:lnTo>
                  <a:lnTo>
                    <a:pt x="34" y="34"/>
                  </a:lnTo>
                </a:path>
              </a:pathLst>
            </a:custGeom>
            <a:solidFill>
              <a:srgbClr val="00BF00"/>
            </a:solidFill>
            <a:ln w="12700" cap="rnd">
              <a:solidFill>
                <a:srgbClr val="336600"/>
              </a:solidFill>
              <a:round/>
              <a:headEnd/>
              <a:tailEnd/>
            </a:ln>
          </p:spPr>
          <p:txBody>
            <a:bodyPr/>
            <a:lstStyle/>
            <a:p>
              <a:endParaRPr lang="en-US"/>
            </a:p>
          </p:txBody>
        </p:sp>
        <p:sp>
          <p:nvSpPr>
            <p:cNvPr id="69741" name="Line 109"/>
            <p:cNvSpPr>
              <a:spLocks noChangeShapeType="1"/>
            </p:cNvSpPr>
            <p:nvPr/>
          </p:nvSpPr>
          <p:spPr bwMode="auto">
            <a:xfrm>
              <a:off x="3328988" y="5675313"/>
              <a:ext cx="0" cy="6350"/>
            </a:xfrm>
            <a:prstGeom prst="line">
              <a:avLst/>
            </a:prstGeom>
            <a:noFill/>
            <a:ln w="12700">
              <a:solidFill>
                <a:srgbClr val="336600"/>
              </a:solidFill>
              <a:round/>
              <a:headEnd/>
              <a:tailEnd/>
            </a:ln>
          </p:spPr>
          <p:txBody>
            <a:bodyPr/>
            <a:lstStyle/>
            <a:p>
              <a:endParaRPr lang="en-US"/>
            </a:p>
          </p:txBody>
        </p:sp>
        <p:sp>
          <p:nvSpPr>
            <p:cNvPr id="69742" name="Line 110"/>
            <p:cNvSpPr>
              <a:spLocks noChangeShapeType="1"/>
            </p:cNvSpPr>
            <p:nvPr/>
          </p:nvSpPr>
          <p:spPr bwMode="auto">
            <a:xfrm flipH="1">
              <a:off x="3760788" y="5172075"/>
              <a:ext cx="107950" cy="0"/>
            </a:xfrm>
            <a:prstGeom prst="line">
              <a:avLst/>
            </a:prstGeom>
            <a:noFill/>
            <a:ln w="12700">
              <a:solidFill>
                <a:srgbClr val="336600"/>
              </a:solidFill>
              <a:round/>
              <a:headEnd/>
              <a:tailEnd/>
            </a:ln>
          </p:spPr>
          <p:txBody>
            <a:bodyPr/>
            <a:lstStyle/>
            <a:p>
              <a:endParaRPr lang="en-US"/>
            </a:p>
          </p:txBody>
        </p:sp>
        <p:sp>
          <p:nvSpPr>
            <p:cNvPr id="69743" name="Freeform 111"/>
            <p:cNvSpPr>
              <a:spLocks/>
            </p:cNvSpPr>
            <p:nvPr/>
          </p:nvSpPr>
          <p:spPr bwMode="auto">
            <a:xfrm>
              <a:off x="3349625" y="5116513"/>
              <a:ext cx="638175" cy="506412"/>
            </a:xfrm>
            <a:custGeom>
              <a:avLst/>
              <a:gdLst>
                <a:gd name="T0" fmla="*/ 2147483647 w 453"/>
                <a:gd name="T1" fmla="*/ 2147483647 h 319"/>
                <a:gd name="T2" fmla="*/ 2147483647 w 453"/>
                <a:gd name="T3" fmla="*/ 2147483647 h 319"/>
                <a:gd name="T4" fmla="*/ 2147483647 w 453"/>
                <a:gd name="T5" fmla="*/ 2147483647 h 319"/>
                <a:gd name="T6" fmla="*/ 2147483647 w 453"/>
                <a:gd name="T7" fmla="*/ 2147483647 h 319"/>
                <a:gd name="T8" fmla="*/ 2147483647 w 453"/>
                <a:gd name="T9" fmla="*/ 2147483647 h 319"/>
                <a:gd name="T10" fmla="*/ 2147483647 w 453"/>
                <a:gd name="T11" fmla="*/ 2147483647 h 319"/>
                <a:gd name="T12" fmla="*/ 2147483647 w 453"/>
                <a:gd name="T13" fmla="*/ 2147483647 h 319"/>
                <a:gd name="T14" fmla="*/ 2147483647 w 453"/>
                <a:gd name="T15" fmla="*/ 2147483647 h 319"/>
                <a:gd name="T16" fmla="*/ 2147483647 w 453"/>
                <a:gd name="T17" fmla="*/ 2147483647 h 319"/>
                <a:gd name="T18" fmla="*/ 2147483647 w 453"/>
                <a:gd name="T19" fmla="*/ 2147483647 h 319"/>
                <a:gd name="T20" fmla="*/ 2147483647 w 453"/>
                <a:gd name="T21" fmla="*/ 2147483647 h 319"/>
                <a:gd name="T22" fmla="*/ 2147483647 w 453"/>
                <a:gd name="T23" fmla="*/ 2147483647 h 319"/>
                <a:gd name="T24" fmla="*/ 2147483647 w 453"/>
                <a:gd name="T25" fmla="*/ 2147483647 h 319"/>
                <a:gd name="T26" fmla="*/ 2147483647 w 453"/>
                <a:gd name="T27" fmla="*/ 2147483647 h 319"/>
                <a:gd name="T28" fmla="*/ 2147483647 w 453"/>
                <a:gd name="T29" fmla="*/ 2147483647 h 319"/>
                <a:gd name="T30" fmla="*/ 2147483647 w 453"/>
                <a:gd name="T31" fmla="*/ 2147483647 h 319"/>
                <a:gd name="T32" fmla="*/ 2147483647 w 453"/>
                <a:gd name="T33" fmla="*/ 2147483647 h 319"/>
                <a:gd name="T34" fmla="*/ 2147483647 w 453"/>
                <a:gd name="T35" fmla="*/ 2147483647 h 319"/>
                <a:gd name="T36" fmla="*/ 2147483647 w 453"/>
                <a:gd name="T37" fmla="*/ 2147483647 h 319"/>
                <a:gd name="T38" fmla="*/ 2147483647 w 453"/>
                <a:gd name="T39" fmla="*/ 2147483647 h 319"/>
                <a:gd name="T40" fmla="*/ 2147483647 w 453"/>
                <a:gd name="T41" fmla="*/ 2147483647 h 319"/>
                <a:gd name="T42" fmla="*/ 2147483647 w 453"/>
                <a:gd name="T43" fmla="*/ 2147483647 h 319"/>
                <a:gd name="T44" fmla="*/ 2147483647 w 453"/>
                <a:gd name="T45" fmla="*/ 2147483647 h 319"/>
                <a:gd name="T46" fmla="*/ 2147483647 w 453"/>
                <a:gd name="T47" fmla="*/ 2147483647 h 319"/>
                <a:gd name="T48" fmla="*/ 2147483647 w 453"/>
                <a:gd name="T49" fmla="*/ 2147483647 h 319"/>
                <a:gd name="T50" fmla="*/ 2147483647 w 453"/>
                <a:gd name="T51" fmla="*/ 2147483647 h 319"/>
                <a:gd name="T52" fmla="*/ 2147483647 w 453"/>
                <a:gd name="T53" fmla="*/ 2147483647 h 319"/>
                <a:gd name="T54" fmla="*/ 2147483647 w 453"/>
                <a:gd name="T55" fmla="*/ 2147483647 h 319"/>
                <a:gd name="T56" fmla="*/ 2147483647 w 453"/>
                <a:gd name="T57" fmla="*/ 2147483647 h 319"/>
                <a:gd name="T58" fmla="*/ 2147483647 w 453"/>
                <a:gd name="T59" fmla="*/ 2147483647 h 319"/>
                <a:gd name="T60" fmla="*/ 2147483647 w 453"/>
                <a:gd name="T61" fmla="*/ 2147483647 h 319"/>
                <a:gd name="T62" fmla="*/ 2147483647 w 453"/>
                <a:gd name="T63" fmla="*/ 2147483647 h 319"/>
                <a:gd name="T64" fmla="*/ 2147483647 w 453"/>
                <a:gd name="T65" fmla="*/ 2147483647 h 319"/>
                <a:gd name="T66" fmla="*/ 2147483647 w 453"/>
                <a:gd name="T67" fmla="*/ 2147483647 h 319"/>
                <a:gd name="T68" fmla="*/ 2147483647 w 453"/>
                <a:gd name="T69" fmla="*/ 2147483647 h 319"/>
                <a:gd name="T70" fmla="*/ 2147483647 w 453"/>
                <a:gd name="T71" fmla="*/ 2147483647 h 319"/>
                <a:gd name="T72" fmla="*/ 2147483647 w 453"/>
                <a:gd name="T73" fmla="*/ 2147483647 h 319"/>
                <a:gd name="T74" fmla="*/ 2147483647 w 453"/>
                <a:gd name="T75" fmla="*/ 2147483647 h 319"/>
                <a:gd name="T76" fmla="*/ 2147483647 w 453"/>
                <a:gd name="T77" fmla="*/ 2147483647 h 319"/>
                <a:gd name="T78" fmla="*/ 2147483647 w 453"/>
                <a:gd name="T79" fmla="*/ 2147483647 h 319"/>
                <a:gd name="T80" fmla="*/ 2147483647 w 453"/>
                <a:gd name="T81" fmla="*/ 2147483647 h 319"/>
                <a:gd name="T82" fmla="*/ 2147483647 w 453"/>
                <a:gd name="T83" fmla="*/ 2147483647 h 319"/>
                <a:gd name="T84" fmla="*/ 2147483647 w 453"/>
                <a:gd name="T85" fmla="*/ 2147483647 h 319"/>
                <a:gd name="T86" fmla="*/ 2147483647 w 453"/>
                <a:gd name="T87" fmla="*/ 2147483647 h 319"/>
                <a:gd name="T88" fmla="*/ 2147483647 w 453"/>
                <a:gd name="T89" fmla="*/ 2147483647 h 319"/>
                <a:gd name="T90" fmla="*/ 2147483647 w 453"/>
                <a:gd name="T91" fmla="*/ 2147483647 h 319"/>
                <a:gd name="T92" fmla="*/ 2147483647 w 453"/>
                <a:gd name="T93" fmla="*/ 2147483647 h 319"/>
                <a:gd name="T94" fmla="*/ 2147483647 w 453"/>
                <a:gd name="T95" fmla="*/ 2147483647 h 319"/>
                <a:gd name="T96" fmla="*/ 2147483647 w 453"/>
                <a:gd name="T97" fmla="*/ 2147483647 h 319"/>
                <a:gd name="T98" fmla="*/ 2147483647 w 453"/>
                <a:gd name="T99" fmla="*/ 2147483647 h 319"/>
                <a:gd name="T100" fmla="*/ 2147483647 w 453"/>
                <a:gd name="T101" fmla="*/ 2147483647 h 319"/>
                <a:gd name="T102" fmla="*/ 2147483647 w 453"/>
                <a:gd name="T103" fmla="*/ 2147483647 h 319"/>
                <a:gd name="T104" fmla="*/ 2147483647 w 453"/>
                <a:gd name="T105" fmla="*/ 2147483647 h 319"/>
                <a:gd name="T106" fmla="*/ 0 w 453"/>
                <a:gd name="T107" fmla="*/ 2147483647 h 3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53"/>
                <a:gd name="T163" fmla="*/ 0 h 319"/>
                <a:gd name="T164" fmla="*/ 453 w 453"/>
                <a:gd name="T165" fmla="*/ 319 h 3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53" h="319">
                  <a:moveTo>
                    <a:pt x="452" y="0"/>
                  </a:moveTo>
                  <a:lnTo>
                    <a:pt x="443" y="2"/>
                  </a:lnTo>
                  <a:lnTo>
                    <a:pt x="431" y="8"/>
                  </a:lnTo>
                  <a:lnTo>
                    <a:pt x="423" y="10"/>
                  </a:lnTo>
                  <a:lnTo>
                    <a:pt x="415" y="14"/>
                  </a:lnTo>
                  <a:lnTo>
                    <a:pt x="403" y="19"/>
                  </a:lnTo>
                  <a:lnTo>
                    <a:pt x="395" y="22"/>
                  </a:lnTo>
                  <a:lnTo>
                    <a:pt x="387" y="25"/>
                  </a:lnTo>
                  <a:lnTo>
                    <a:pt x="379" y="28"/>
                  </a:lnTo>
                  <a:lnTo>
                    <a:pt x="370" y="34"/>
                  </a:lnTo>
                  <a:lnTo>
                    <a:pt x="361" y="37"/>
                  </a:lnTo>
                  <a:lnTo>
                    <a:pt x="353" y="39"/>
                  </a:lnTo>
                  <a:lnTo>
                    <a:pt x="347" y="43"/>
                  </a:lnTo>
                  <a:lnTo>
                    <a:pt x="339" y="45"/>
                  </a:lnTo>
                  <a:lnTo>
                    <a:pt x="330" y="49"/>
                  </a:lnTo>
                  <a:lnTo>
                    <a:pt x="322" y="51"/>
                  </a:lnTo>
                  <a:lnTo>
                    <a:pt x="316" y="53"/>
                  </a:lnTo>
                  <a:lnTo>
                    <a:pt x="308" y="57"/>
                  </a:lnTo>
                  <a:lnTo>
                    <a:pt x="302" y="59"/>
                  </a:lnTo>
                  <a:lnTo>
                    <a:pt x="294" y="63"/>
                  </a:lnTo>
                  <a:lnTo>
                    <a:pt x="288" y="65"/>
                  </a:lnTo>
                  <a:lnTo>
                    <a:pt x="280" y="68"/>
                  </a:lnTo>
                  <a:lnTo>
                    <a:pt x="274" y="68"/>
                  </a:lnTo>
                  <a:lnTo>
                    <a:pt x="268" y="71"/>
                  </a:lnTo>
                  <a:lnTo>
                    <a:pt x="262" y="74"/>
                  </a:lnTo>
                  <a:lnTo>
                    <a:pt x="256" y="77"/>
                  </a:lnTo>
                  <a:lnTo>
                    <a:pt x="248" y="77"/>
                  </a:lnTo>
                  <a:lnTo>
                    <a:pt x="242" y="80"/>
                  </a:lnTo>
                  <a:lnTo>
                    <a:pt x="237" y="82"/>
                  </a:lnTo>
                  <a:lnTo>
                    <a:pt x="231" y="82"/>
                  </a:lnTo>
                  <a:lnTo>
                    <a:pt x="228" y="86"/>
                  </a:lnTo>
                  <a:lnTo>
                    <a:pt x="223" y="86"/>
                  </a:lnTo>
                  <a:lnTo>
                    <a:pt x="217" y="88"/>
                  </a:lnTo>
                  <a:lnTo>
                    <a:pt x="205" y="88"/>
                  </a:lnTo>
                  <a:lnTo>
                    <a:pt x="203" y="92"/>
                  </a:lnTo>
                  <a:lnTo>
                    <a:pt x="161" y="92"/>
                  </a:lnTo>
                  <a:lnTo>
                    <a:pt x="161" y="88"/>
                  </a:lnTo>
                  <a:lnTo>
                    <a:pt x="141" y="88"/>
                  </a:lnTo>
                  <a:lnTo>
                    <a:pt x="137" y="92"/>
                  </a:lnTo>
                  <a:lnTo>
                    <a:pt x="135" y="92"/>
                  </a:lnTo>
                  <a:lnTo>
                    <a:pt x="135" y="94"/>
                  </a:lnTo>
                  <a:lnTo>
                    <a:pt x="133" y="94"/>
                  </a:lnTo>
                  <a:lnTo>
                    <a:pt x="129" y="96"/>
                  </a:lnTo>
                  <a:lnTo>
                    <a:pt x="127" y="96"/>
                  </a:lnTo>
                  <a:lnTo>
                    <a:pt x="107" y="117"/>
                  </a:lnTo>
                  <a:lnTo>
                    <a:pt x="107" y="120"/>
                  </a:lnTo>
                  <a:lnTo>
                    <a:pt x="101" y="125"/>
                  </a:lnTo>
                  <a:lnTo>
                    <a:pt x="101" y="129"/>
                  </a:lnTo>
                  <a:lnTo>
                    <a:pt x="95" y="135"/>
                  </a:lnTo>
                  <a:lnTo>
                    <a:pt x="95" y="137"/>
                  </a:lnTo>
                  <a:lnTo>
                    <a:pt x="92" y="139"/>
                  </a:lnTo>
                  <a:lnTo>
                    <a:pt x="92" y="143"/>
                  </a:lnTo>
                  <a:lnTo>
                    <a:pt x="90" y="145"/>
                  </a:lnTo>
                  <a:lnTo>
                    <a:pt x="90" y="149"/>
                  </a:lnTo>
                  <a:lnTo>
                    <a:pt x="87" y="151"/>
                  </a:lnTo>
                  <a:lnTo>
                    <a:pt x="87" y="154"/>
                  </a:lnTo>
                  <a:lnTo>
                    <a:pt x="84" y="157"/>
                  </a:lnTo>
                  <a:lnTo>
                    <a:pt x="84" y="163"/>
                  </a:lnTo>
                  <a:lnTo>
                    <a:pt x="81" y="166"/>
                  </a:lnTo>
                  <a:lnTo>
                    <a:pt x="81" y="174"/>
                  </a:lnTo>
                  <a:lnTo>
                    <a:pt x="78" y="174"/>
                  </a:lnTo>
                  <a:lnTo>
                    <a:pt x="78" y="180"/>
                  </a:lnTo>
                  <a:lnTo>
                    <a:pt x="81" y="182"/>
                  </a:lnTo>
                  <a:lnTo>
                    <a:pt x="81" y="192"/>
                  </a:lnTo>
                  <a:lnTo>
                    <a:pt x="84" y="197"/>
                  </a:lnTo>
                  <a:lnTo>
                    <a:pt x="84" y="200"/>
                  </a:lnTo>
                  <a:lnTo>
                    <a:pt x="87" y="203"/>
                  </a:lnTo>
                  <a:lnTo>
                    <a:pt x="87" y="206"/>
                  </a:lnTo>
                  <a:lnTo>
                    <a:pt x="90" y="209"/>
                  </a:lnTo>
                  <a:lnTo>
                    <a:pt x="90" y="211"/>
                  </a:lnTo>
                  <a:lnTo>
                    <a:pt x="92" y="215"/>
                  </a:lnTo>
                  <a:lnTo>
                    <a:pt x="92" y="217"/>
                  </a:lnTo>
                  <a:lnTo>
                    <a:pt x="95" y="221"/>
                  </a:lnTo>
                  <a:lnTo>
                    <a:pt x="95" y="223"/>
                  </a:lnTo>
                  <a:lnTo>
                    <a:pt x="98" y="225"/>
                  </a:lnTo>
                  <a:lnTo>
                    <a:pt x="98" y="229"/>
                  </a:lnTo>
                  <a:lnTo>
                    <a:pt x="101" y="231"/>
                  </a:lnTo>
                  <a:lnTo>
                    <a:pt x="101" y="237"/>
                  </a:lnTo>
                  <a:lnTo>
                    <a:pt x="104" y="241"/>
                  </a:lnTo>
                  <a:lnTo>
                    <a:pt x="104" y="270"/>
                  </a:lnTo>
                  <a:lnTo>
                    <a:pt x="101" y="272"/>
                  </a:lnTo>
                  <a:lnTo>
                    <a:pt x="98" y="272"/>
                  </a:lnTo>
                  <a:lnTo>
                    <a:pt x="98" y="274"/>
                  </a:lnTo>
                  <a:lnTo>
                    <a:pt x="95" y="278"/>
                  </a:lnTo>
                  <a:lnTo>
                    <a:pt x="92" y="278"/>
                  </a:lnTo>
                  <a:lnTo>
                    <a:pt x="92" y="280"/>
                  </a:lnTo>
                  <a:lnTo>
                    <a:pt x="90" y="284"/>
                  </a:lnTo>
                  <a:lnTo>
                    <a:pt x="87" y="284"/>
                  </a:lnTo>
                  <a:lnTo>
                    <a:pt x="81" y="289"/>
                  </a:lnTo>
                  <a:lnTo>
                    <a:pt x="78" y="289"/>
                  </a:lnTo>
                  <a:lnTo>
                    <a:pt x="72" y="295"/>
                  </a:lnTo>
                  <a:lnTo>
                    <a:pt x="70" y="295"/>
                  </a:lnTo>
                  <a:lnTo>
                    <a:pt x="67" y="298"/>
                  </a:lnTo>
                  <a:lnTo>
                    <a:pt x="64" y="298"/>
                  </a:lnTo>
                  <a:lnTo>
                    <a:pt x="62" y="301"/>
                  </a:lnTo>
                  <a:lnTo>
                    <a:pt x="56" y="301"/>
                  </a:lnTo>
                  <a:lnTo>
                    <a:pt x="52" y="303"/>
                  </a:lnTo>
                  <a:lnTo>
                    <a:pt x="50" y="303"/>
                  </a:lnTo>
                  <a:lnTo>
                    <a:pt x="44" y="307"/>
                  </a:lnTo>
                  <a:lnTo>
                    <a:pt x="42" y="307"/>
                  </a:lnTo>
                  <a:lnTo>
                    <a:pt x="36" y="309"/>
                  </a:lnTo>
                  <a:lnTo>
                    <a:pt x="34" y="309"/>
                  </a:lnTo>
                  <a:lnTo>
                    <a:pt x="28" y="313"/>
                  </a:lnTo>
                  <a:lnTo>
                    <a:pt x="24" y="313"/>
                  </a:lnTo>
                  <a:lnTo>
                    <a:pt x="20" y="315"/>
                  </a:lnTo>
                  <a:lnTo>
                    <a:pt x="10" y="315"/>
                  </a:lnTo>
                  <a:lnTo>
                    <a:pt x="5" y="318"/>
                  </a:lnTo>
                  <a:lnTo>
                    <a:pt x="0" y="318"/>
                  </a:lnTo>
                </a:path>
              </a:pathLst>
            </a:custGeom>
            <a:noFill/>
            <a:ln w="12700" cap="rnd">
              <a:solidFill>
                <a:srgbClr val="336600"/>
              </a:solidFill>
              <a:round/>
              <a:headEnd/>
              <a:tailEnd/>
            </a:ln>
          </p:spPr>
          <p:txBody>
            <a:bodyPr/>
            <a:lstStyle/>
            <a:p>
              <a:endParaRPr lang="en-US"/>
            </a:p>
          </p:txBody>
        </p:sp>
        <p:sp>
          <p:nvSpPr>
            <p:cNvPr id="69744" name="Freeform 112"/>
            <p:cNvSpPr>
              <a:spLocks/>
            </p:cNvSpPr>
            <p:nvPr/>
          </p:nvSpPr>
          <p:spPr bwMode="auto">
            <a:xfrm>
              <a:off x="3340100" y="5221288"/>
              <a:ext cx="160338" cy="80962"/>
            </a:xfrm>
            <a:custGeom>
              <a:avLst/>
              <a:gdLst>
                <a:gd name="T0" fmla="*/ 2147483647 w 114"/>
                <a:gd name="T1" fmla="*/ 2147483647 h 51"/>
                <a:gd name="T2" fmla="*/ 2147483647 w 114"/>
                <a:gd name="T3" fmla="*/ 2147483647 h 51"/>
                <a:gd name="T4" fmla="*/ 2147483647 w 114"/>
                <a:gd name="T5" fmla="*/ 2147483647 h 51"/>
                <a:gd name="T6" fmla="*/ 2147483647 w 114"/>
                <a:gd name="T7" fmla="*/ 2147483647 h 51"/>
                <a:gd name="T8" fmla="*/ 2147483647 w 114"/>
                <a:gd name="T9" fmla="*/ 2147483647 h 51"/>
                <a:gd name="T10" fmla="*/ 2147483647 w 114"/>
                <a:gd name="T11" fmla="*/ 2147483647 h 51"/>
                <a:gd name="T12" fmla="*/ 2147483647 w 114"/>
                <a:gd name="T13" fmla="*/ 2147483647 h 51"/>
                <a:gd name="T14" fmla="*/ 2147483647 w 114"/>
                <a:gd name="T15" fmla="*/ 2147483647 h 51"/>
                <a:gd name="T16" fmla="*/ 2147483647 w 114"/>
                <a:gd name="T17" fmla="*/ 2147483647 h 51"/>
                <a:gd name="T18" fmla="*/ 2147483647 w 114"/>
                <a:gd name="T19" fmla="*/ 2147483647 h 51"/>
                <a:gd name="T20" fmla="*/ 2147483647 w 114"/>
                <a:gd name="T21" fmla="*/ 2147483647 h 51"/>
                <a:gd name="T22" fmla="*/ 0 w 114"/>
                <a:gd name="T23" fmla="*/ 2147483647 h 51"/>
                <a:gd name="T24" fmla="*/ 2147483647 w 114"/>
                <a:gd name="T25" fmla="*/ 2147483647 h 51"/>
                <a:gd name="T26" fmla="*/ 2147483647 w 114"/>
                <a:gd name="T27" fmla="*/ 2147483647 h 51"/>
                <a:gd name="T28" fmla="*/ 2147483647 w 114"/>
                <a:gd name="T29" fmla="*/ 2147483647 h 51"/>
                <a:gd name="T30" fmla="*/ 2147483647 w 114"/>
                <a:gd name="T31" fmla="*/ 2147483647 h 51"/>
                <a:gd name="T32" fmla="*/ 2147483647 w 114"/>
                <a:gd name="T33" fmla="*/ 2147483647 h 51"/>
                <a:gd name="T34" fmla="*/ 2147483647 w 114"/>
                <a:gd name="T35" fmla="*/ 2147483647 h 51"/>
                <a:gd name="T36" fmla="*/ 2147483647 w 114"/>
                <a:gd name="T37" fmla="*/ 2147483647 h 51"/>
                <a:gd name="T38" fmla="*/ 2147483647 w 114"/>
                <a:gd name="T39" fmla="*/ 2147483647 h 51"/>
                <a:gd name="T40" fmla="*/ 2147483647 w 114"/>
                <a:gd name="T41" fmla="*/ 2147483647 h 51"/>
                <a:gd name="T42" fmla="*/ 2147483647 w 114"/>
                <a:gd name="T43" fmla="*/ 2147483647 h 51"/>
                <a:gd name="T44" fmla="*/ 2147483647 w 114"/>
                <a:gd name="T45" fmla="*/ 2147483647 h 51"/>
                <a:gd name="T46" fmla="*/ 2147483647 w 114"/>
                <a:gd name="T47" fmla="*/ 2147483647 h 51"/>
                <a:gd name="T48" fmla="*/ 2147483647 w 114"/>
                <a:gd name="T49" fmla="*/ 2147483647 h 51"/>
                <a:gd name="T50" fmla="*/ 2147483647 w 114"/>
                <a:gd name="T51" fmla="*/ 2147483647 h 51"/>
                <a:gd name="T52" fmla="*/ 2147483647 w 114"/>
                <a:gd name="T53" fmla="*/ 2147483647 h 51"/>
                <a:gd name="T54" fmla="*/ 2147483647 w 114"/>
                <a:gd name="T55" fmla="*/ 2147483647 h 51"/>
                <a:gd name="T56" fmla="*/ 2147483647 w 114"/>
                <a:gd name="T57" fmla="*/ 2147483647 h 51"/>
                <a:gd name="T58" fmla="*/ 2147483647 w 114"/>
                <a:gd name="T59" fmla="*/ 2147483647 h 51"/>
                <a:gd name="T60" fmla="*/ 2147483647 w 114"/>
                <a:gd name="T61" fmla="*/ 2147483647 h 51"/>
                <a:gd name="T62" fmla="*/ 2147483647 w 114"/>
                <a:gd name="T63" fmla="*/ 2147483647 h 51"/>
                <a:gd name="T64" fmla="*/ 2147483647 w 114"/>
                <a:gd name="T65" fmla="*/ 2147483647 h 51"/>
                <a:gd name="T66" fmla="*/ 2147483647 w 114"/>
                <a:gd name="T67" fmla="*/ 2147483647 h 51"/>
                <a:gd name="T68" fmla="*/ 2147483647 w 114"/>
                <a:gd name="T69" fmla="*/ 2147483647 h 51"/>
                <a:gd name="T70" fmla="*/ 2147483647 w 114"/>
                <a:gd name="T71" fmla="*/ 2147483647 h 51"/>
                <a:gd name="T72" fmla="*/ 2147483647 w 114"/>
                <a:gd name="T73" fmla="*/ 2147483647 h 51"/>
                <a:gd name="T74" fmla="*/ 2147483647 w 114"/>
                <a:gd name="T75" fmla="*/ 0 h 51"/>
                <a:gd name="T76" fmla="*/ 2147483647 w 114"/>
                <a:gd name="T77" fmla="*/ 0 h 51"/>
                <a:gd name="T78" fmla="*/ 2147483647 w 114"/>
                <a:gd name="T79" fmla="*/ 0 h 51"/>
                <a:gd name="T80" fmla="*/ 2147483647 w 114"/>
                <a:gd name="T81" fmla="*/ 0 h 51"/>
                <a:gd name="T82" fmla="*/ 2147483647 w 114"/>
                <a:gd name="T83" fmla="*/ 2147483647 h 51"/>
                <a:gd name="T84" fmla="*/ 2147483647 w 114"/>
                <a:gd name="T85" fmla="*/ 2147483647 h 51"/>
                <a:gd name="T86" fmla="*/ 2147483647 w 114"/>
                <a:gd name="T87" fmla="*/ 2147483647 h 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51"/>
                <a:gd name="T134" fmla="*/ 114 w 114"/>
                <a:gd name="T135" fmla="*/ 51 h 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51">
                  <a:moveTo>
                    <a:pt x="51" y="5"/>
                  </a:moveTo>
                  <a:lnTo>
                    <a:pt x="49" y="5"/>
                  </a:lnTo>
                  <a:lnTo>
                    <a:pt x="45" y="5"/>
                  </a:lnTo>
                  <a:lnTo>
                    <a:pt x="43" y="5"/>
                  </a:lnTo>
                  <a:lnTo>
                    <a:pt x="40" y="8"/>
                  </a:lnTo>
                  <a:lnTo>
                    <a:pt x="37" y="8"/>
                  </a:lnTo>
                  <a:lnTo>
                    <a:pt x="34" y="8"/>
                  </a:lnTo>
                  <a:lnTo>
                    <a:pt x="34" y="11"/>
                  </a:lnTo>
                  <a:lnTo>
                    <a:pt x="31" y="11"/>
                  </a:lnTo>
                  <a:lnTo>
                    <a:pt x="28" y="11"/>
                  </a:lnTo>
                  <a:lnTo>
                    <a:pt x="26" y="11"/>
                  </a:lnTo>
                  <a:lnTo>
                    <a:pt x="26" y="13"/>
                  </a:lnTo>
                  <a:lnTo>
                    <a:pt x="22" y="13"/>
                  </a:lnTo>
                  <a:lnTo>
                    <a:pt x="20" y="13"/>
                  </a:lnTo>
                  <a:lnTo>
                    <a:pt x="20" y="16"/>
                  </a:lnTo>
                  <a:lnTo>
                    <a:pt x="16" y="16"/>
                  </a:lnTo>
                  <a:lnTo>
                    <a:pt x="14" y="19"/>
                  </a:lnTo>
                  <a:lnTo>
                    <a:pt x="12" y="22"/>
                  </a:lnTo>
                  <a:lnTo>
                    <a:pt x="8" y="25"/>
                  </a:lnTo>
                  <a:lnTo>
                    <a:pt x="6" y="25"/>
                  </a:lnTo>
                  <a:lnTo>
                    <a:pt x="6" y="27"/>
                  </a:lnTo>
                  <a:lnTo>
                    <a:pt x="2" y="30"/>
                  </a:lnTo>
                  <a:lnTo>
                    <a:pt x="2" y="33"/>
                  </a:lnTo>
                  <a:lnTo>
                    <a:pt x="0" y="33"/>
                  </a:lnTo>
                  <a:lnTo>
                    <a:pt x="0" y="41"/>
                  </a:lnTo>
                  <a:lnTo>
                    <a:pt x="2" y="41"/>
                  </a:lnTo>
                  <a:lnTo>
                    <a:pt x="2" y="44"/>
                  </a:lnTo>
                  <a:lnTo>
                    <a:pt x="6" y="44"/>
                  </a:lnTo>
                  <a:lnTo>
                    <a:pt x="6" y="47"/>
                  </a:lnTo>
                  <a:lnTo>
                    <a:pt x="8" y="47"/>
                  </a:lnTo>
                  <a:lnTo>
                    <a:pt x="12" y="47"/>
                  </a:lnTo>
                  <a:lnTo>
                    <a:pt x="12" y="50"/>
                  </a:lnTo>
                  <a:lnTo>
                    <a:pt x="14" y="50"/>
                  </a:lnTo>
                  <a:lnTo>
                    <a:pt x="16" y="50"/>
                  </a:lnTo>
                  <a:lnTo>
                    <a:pt x="20" y="50"/>
                  </a:lnTo>
                  <a:lnTo>
                    <a:pt x="22" y="50"/>
                  </a:lnTo>
                  <a:lnTo>
                    <a:pt x="34" y="50"/>
                  </a:lnTo>
                  <a:lnTo>
                    <a:pt x="43" y="50"/>
                  </a:lnTo>
                  <a:lnTo>
                    <a:pt x="45" y="50"/>
                  </a:lnTo>
                  <a:lnTo>
                    <a:pt x="49" y="50"/>
                  </a:lnTo>
                  <a:lnTo>
                    <a:pt x="51" y="47"/>
                  </a:lnTo>
                  <a:lnTo>
                    <a:pt x="55" y="47"/>
                  </a:lnTo>
                  <a:lnTo>
                    <a:pt x="57" y="47"/>
                  </a:lnTo>
                  <a:lnTo>
                    <a:pt x="60" y="47"/>
                  </a:lnTo>
                  <a:lnTo>
                    <a:pt x="63" y="44"/>
                  </a:lnTo>
                  <a:lnTo>
                    <a:pt x="66" y="44"/>
                  </a:lnTo>
                  <a:lnTo>
                    <a:pt x="69" y="44"/>
                  </a:lnTo>
                  <a:lnTo>
                    <a:pt x="72" y="44"/>
                  </a:lnTo>
                  <a:lnTo>
                    <a:pt x="72" y="41"/>
                  </a:lnTo>
                  <a:lnTo>
                    <a:pt x="74" y="41"/>
                  </a:lnTo>
                  <a:lnTo>
                    <a:pt x="78" y="41"/>
                  </a:lnTo>
                  <a:lnTo>
                    <a:pt x="80" y="39"/>
                  </a:lnTo>
                  <a:lnTo>
                    <a:pt x="84" y="39"/>
                  </a:lnTo>
                  <a:lnTo>
                    <a:pt x="86" y="39"/>
                  </a:lnTo>
                  <a:lnTo>
                    <a:pt x="86" y="36"/>
                  </a:lnTo>
                  <a:lnTo>
                    <a:pt x="88" y="36"/>
                  </a:lnTo>
                  <a:lnTo>
                    <a:pt x="92" y="36"/>
                  </a:lnTo>
                  <a:lnTo>
                    <a:pt x="92" y="33"/>
                  </a:lnTo>
                  <a:lnTo>
                    <a:pt x="94" y="33"/>
                  </a:lnTo>
                  <a:lnTo>
                    <a:pt x="98" y="33"/>
                  </a:lnTo>
                  <a:lnTo>
                    <a:pt x="98" y="30"/>
                  </a:lnTo>
                  <a:lnTo>
                    <a:pt x="100" y="30"/>
                  </a:lnTo>
                  <a:lnTo>
                    <a:pt x="100" y="27"/>
                  </a:lnTo>
                  <a:lnTo>
                    <a:pt x="103" y="27"/>
                  </a:lnTo>
                  <a:lnTo>
                    <a:pt x="106" y="25"/>
                  </a:lnTo>
                  <a:lnTo>
                    <a:pt x="106" y="22"/>
                  </a:lnTo>
                  <a:lnTo>
                    <a:pt x="109" y="22"/>
                  </a:lnTo>
                  <a:lnTo>
                    <a:pt x="113" y="19"/>
                  </a:lnTo>
                  <a:lnTo>
                    <a:pt x="113" y="16"/>
                  </a:lnTo>
                  <a:lnTo>
                    <a:pt x="113" y="8"/>
                  </a:lnTo>
                  <a:lnTo>
                    <a:pt x="113" y="5"/>
                  </a:lnTo>
                  <a:lnTo>
                    <a:pt x="109" y="5"/>
                  </a:lnTo>
                  <a:lnTo>
                    <a:pt x="109" y="2"/>
                  </a:lnTo>
                  <a:lnTo>
                    <a:pt x="106" y="2"/>
                  </a:lnTo>
                  <a:lnTo>
                    <a:pt x="103" y="2"/>
                  </a:lnTo>
                  <a:lnTo>
                    <a:pt x="100" y="0"/>
                  </a:lnTo>
                  <a:lnTo>
                    <a:pt x="98" y="0"/>
                  </a:lnTo>
                  <a:lnTo>
                    <a:pt x="92" y="0"/>
                  </a:lnTo>
                  <a:lnTo>
                    <a:pt x="80" y="0"/>
                  </a:lnTo>
                  <a:lnTo>
                    <a:pt x="78" y="0"/>
                  </a:lnTo>
                  <a:lnTo>
                    <a:pt x="72" y="0"/>
                  </a:lnTo>
                  <a:lnTo>
                    <a:pt x="69" y="0"/>
                  </a:lnTo>
                  <a:lnTo>
                    <a:pt x="63" y="0"/>
                  </a:lnTo>
                  <a:lnTo>
                    <a:pt x="63" y="2"/>
                  </a:lnTo>
                  <a:lnTo>
                    <a:pt x="60" y="2"/>
                  </a:lnTo>
                  <a:lnTo>
                    <a:pt x="57" y="2"/>
                  </a:lnTo>
                  <a:lnTo>
                    <a:pt x="55" y="2"/>
                  </a:lnTo>
                  <a:lnTo>
                    <a:pt x="51" y="2"/>
                  </a:lnTo>
                  <a:lnTo>
                    <a:pt x="51" y="5"/>
                  </a:lnTo>
                </a:path>
              </a:pathLst>
            </a:custGeom>
            <a:solidFill>
              <a:srgbClr val="00BF00"/>
            </a:solidFill>
            <a:ln w="12700" cap="rnd">
              <a:solidFill>
                <a:srgbClr val="336600"/>
              </a:solidFill>
              <a:round/>
              <a:headEnd/>
              <a:tailEnd/>
            </a:ln>
          </p:spPr>
          <p:txBody>
            <a:bodyPr/>
            <a:lstStyle/>
            <a:p>
              <a:endParaRPr lang="en-US"/>
            </a:p>
          </p:txBody>
        </p:sp>
        <p:sp>
          <p:nvSpPr>
            <p:cNvPr id="69745" name="Line 113"/>
            <p:cNvSpPr>
              <a:spLocks noChangeShapeType="1"/>
            </p:cNvSpPr>
            <p:nvPr/>
          </p:nvSpPr>
          <p:spPr bwMode="auto">
            <a:xfrm flipH="1">
              <a:off x="3897313" y="5154613"/>
              <a:ext cx="22225" cy="44450"/>
            </a:xfrm>
            <a:prstGeom prst="line">
              <a:avLst/>
            </a:prstGeom>
            <a:noFill/>
            <a:ln w="12700">
              <a:solidFill>
                <a:srgbClr val="336600"/>
              </a:solidFill>
              <a:round/>
              <a:headEnd/>
              <a:tailEnd/>
            </a:ln>
          </p:spPr>
          <p:txBody>
            <a:bodyPr/>
            <a:lstStyle/>
            <a:p>
              <a:endParaRPr lang="en-US"/>
            </a:p>
          </p:txBody>
        </p:sp>
        <p:sp>
          <p:nvSpPr>
            <p:cNvPr id="69746" name="Line 114"/>
            <p:cNvSpPr>
              <a:spLocks noChangeShapeType="1"/>
            </p:cNvSpPr>
            <p:nvPr/>
          </p:nvSpPr>
          <p:spPr bwMode="auto">
            <a:xfrm flipH="1">
              <a:off x="3706813" y="5241925"/>
              <a:ext cx="4762" cy="34925"/>
            </a:xfrm>
            <a:prstGeom prst="line">
              <a:avLst/>
            </a:prstGeom>
            <a:noFill/>
            <a:ln w="12700">
              <a:solidFill>
                <a:srgbClr val="336600"/>
              </a:solidFill>
              <a:round/>
              <a:headEnd/>
              <a:tailEnd/>
            </a:ln>
          </p:spPr>
          <p:txBody>
            <a:bodyPr/>
            <a:lstStyle/>
            <a:p>
              <a:endParaRPr lang="en-US"/>
            </a:p>
          </p:txBody>
        </p:sp>
        <p:sp>
          <p:nvSpPr>
            <p:cNvPr id="69747" name="Line 115"/>
            <p:cNvSpPr>
              <a:spLocks noChangeShapeType="1"/>
            </p:cNvSpPr>
            <p:nvPr/>
          </p:nvSpPr>
          <p:spPr bwMode="auto">
            <a:xfrm>
              <a:off x="3463925" y="5402263"/>
              <a:ext cx="41275" cy="0"/>
            </a:xfrm>
            <a:prstGeom prst="line">
              <a:avLst/>
            </a:prstGeom>
            <a:noFill/>
            <a:ln w="12700">
              <a:solidFill>
                <a:srgbClr val="336600"/>
              </a:solidFill>
              <a:round/>
              <a:headEnd/>
              <a:tailEnd/>
            </a:ln>
          </p:spPr>
          <p:txBody>
            <a:bodyPr/>
            <a:lstStyle/>
            <a:p>
              <a:endParaRPr lang="en-US"/>
            </a:p>
          </p:txBody>
        </p:sp>
        <p:sp>
          <p:nvSpPr>
            <p:cNvPr id="69748" name="Line 116"/>
            <p:cNvSpPr>
              <a:spLocks noChangeShapeType="1"/>
            </p:cNvSpPr>
            <p:nvPr/>
          </p:nvSpPr>
          <p:spPr bwMode="auto">
            <a:xfrm flipV="1">
              <a:off x="3421063" y="5384800"/>
              <a:ext cx="41275" cy="41275"/>
            </a:xfrm>
            <a:prstGeom prst="line">
              <a:avLst/>
            </a:prstGeom>
            <a:noFill/>
            <a:ln w="12700">
              <a:solidFill>
                <a:srgbClr val="336600"/>
              </a:solidFill>
              <a:round/>
              <a:headEnd/>
              <a:tailEnd/>
            </a:ln>
          </p:spPr>
          <p:txBody>
            <a:bodyPr/>
            <a:lstStyle/>
            <a:p>
              <a:endParaRPr lang="en-US"/>
            </a:p>
          </p:txBody>
        </p:sp>
        <p:sp>
          <p:nvSpPr>
            <p:cNvPr id="69749" name="Line 117"/>
            <p:cNvSpPr>
              <a:spLocks noChangeShapeType="1"/>
            </p:cNvSpPr>
            <p:nvPr/>
          </p:nvSpPr>
          <p:spPr bwMode="auto">
            <a:xfrm>
              <a:off x="3498850" y="5246688"/>
              <a:ext cx="74613" cy="9525"/>
            </a:xfrm>
            <a:prstGeom prst="line">
              <a:avLst/>
            </a:prstGeom>
            <a:noFill/>
            <a:ln w="12700">
              <a:solidFill>
                <a:srgbClr val="336600"/>
              </a:solidFill>
              <a:round/>
              <a:headEnd/>
              <a:tailEnd/>
            </a:ln>
          </p:spPr>
          <p:txBody>
            <a:bodyPr/>
            <a:lstStyle/>
            <a:p>
              <a:endParaRPr lang="en-US"/>
            </a:p>
          </p:txBody>
        </p:sp>
        <p:sp>
          <p:nvSpPr>
            <p:cNvPr id="69750" name="Oval 118"/>
            <p:cNvSpPr>
              <a:spLocks noChangeArrowheads="1"/>
            </p:cNvSpPr>
            <p:nvPr/>
          </p:nvSpPr>
          <p:spPr bwMode="auto">
            <a:xfrm>
              <a:off x="3224213" y="5603875"/>
              <a:ext cx="141287" cy="30163"/>
            </a:xfrm>
            <a:prstGeom prst="ellipse">
              <a:avLst/>
            </a:prstGeom>
            <a:solidFill>
              <a:srgbClr val="00BF00"/>
            </a:solidFill>
            <a:ln w="12700">
              <a:solidFill>
                <a:srgbClr val="336600"/>
              </a:solidFill>
              <a:round/>
              <a:headEnd/>
              <a:tailEnd/>
            </a:ln>
          </p:spPr>
          <p:txBody>
            <a:bodyPr wrap="none" anchor="ctr"/>
            <a:lstStyle/>
            <a:p>
              <a:endParaRPr lang="en-US"/>
            </a:p>
          </p:txBody>
        </p:sp>
        <p:sp>
          <p:nvSpPr>
            <p:cNvPr id="69751" name="Freeform 119"/>
            <p:cNvSpPr>
              <a:spLocks/>
            </p:cNvSpPr>
            <p:nvPr/>
          </p:nvSpPr>
          <p:spPr bwMode="auto">
            <a:xfrm>
              <a:off x="3619500" y="5118100"/>
              <a:ext cx="176213" cy="77788"/>
            </a:xfrm>
            <a:custGeom>
              <a:avLst/>
              <a:gdLst>
                <a:gd name="T0" fmla="*/ 2147483647 w 125"/>
                <a:gd name="T1" fmla="*/ 2147483647 h 49"/>
                <a:gd name="T2" fmla="*/ 2147483647 w 125"/>
                <a:gd name="T3" fmla="*/ 2147483647 h 49"/>
                <a:gd name="T4" fmla="*/ 2147483647 w 125"/>
                <a:gd name="T5" fmla="*/ 2147483647 h 49"/>
                <a:gd name="T6" fmla="*/ 2147483647 w 125"/>
                <a:gd name="T7" fmla="*/ 2147483647 h 49"/>
                <a:gd name="T8" fmla="*/ 2147483647 w 125"/>
                <a:gd name="T9" fmla="*/ 2147483647 h 49"/>
                <a:gd name="T10" fmla="*/ 2147483647 w 125"/>
                <a:gd name="T11" fmla="*/ 2147483647 h 49"/>
                <a:gd name="T12" fmla="*/ 2147483647 w 125"/>
                <a:gd name="T13" fmla="*/ 2147483647 h 49"/>
                <a:gd name="T14" fmla="*/ 2147483647 w 125"/>
                <a:gd name="T15" fmla="*/ 0 h 49"/>
                <a:gd name="T16" fmla="*/ 2147483647 w 125"/>
                <a:gd name="T17" fmla="*/ 2147483647 h 49"/>
                <a:gd name="T18" fmla="*/ 0 w 125"/>
                <a:gd name="T19" fmla="*/ 2147483647 h 49"/>
                <a:gd name="T20" fmla="*/ 2147483647 w 125"/>
                <a:gd name="T21" fmla="*/ 2147483647 h 49"/>
                <a:gd name="T22" fmla="*/ 2147483647 w 125"/>
                <a:gd name="T23" fmla="*/ 2147483647 h 49"/>
                <a:gd name="T24" fmla="*/ 2147483647 w 125"/>
                <a:gd name="T25" fmla="*/ 2147483647 h 49"/>
                <a:gd name="T26" fmla="*/ 2147483647 w 125"/>
                <a:gd name="T27" fmla="*/ 2147483647 h 49"/>
                <a:gd name="T28" fmla="*/ 2147483647 w 125"/>
                <a:gd name="T29" fmla="*/ 2147483647 h 49"/>
                <a:gd name="T30" fmla="*/ 2147483647 w 125"/>
                <a:gd name="T31" fmla="*/ 2147483647 h 49"/>
                <a:gd name="T32" fmla="*/ 2147483647 w 125"/>
                <a:gd name="T33" fmla="*/ 2147483647 h 49"/>
                <a:gd name="T34" fmla="*/ 2147483647 w 125"/>
                <a:gd name="T35" fmla="*/ 2147483647 h 49"/>
                <a:gd name="T36" fmla="*/ 2147483647 w 125"/>
                <a:gd name="T37" fmla="*/ 2147483647 h 49"/>
                <a:gd name="T38" fmla="*/ 2147483647 w 125"/>
                <a:gd name="T39" fmla="*/ 2147483647 h 49"/>
                <a:gd name="T40" fmla="*/ 2147483647 w 125"/>
                <a:gd name="T41" fmla="*/ 2147483647 h 49"/>
                <a:gd name="T42" fmla="*/ 2147483647 w 125"/>
                <a:gd name="T43" fmla="*/ 2147483647 h 49"/>
                <a:gd name="T44" fmla="*/ 2147483647 w 125"/>
                <a:gd name="T45" fmla="*/ 2147483647 h 49"/>
                <a:gd name="T46" fmla="*/ 2147483647 w 125"/>
                <a:gd name="T47" fmla="*/ 2147483647 h 49"/>
                <a:gd name="T48" fmla="*/ 2147483647 w 125"/>
                <a:gd name="T49" fmla="*/ 2147483647 h 49"/>
                <a:gd name="T50" fmla="*/ 2147483647 w 125"/>
                <a:gd name="T51" fmla="*/ 2147483647 h 49"/>
                <a:gd name="T52" fmla="*/ 2147483647 w 125"/>
                <a:gd name="T53" fmla="*/ 2147483647 h 49"/>
                <a:gd name="T54" fmla="*/ 2147483647 w 125"/>
                <a:gd name="T55" fmla="*/ 2147483647 h 49"/>
                <a:gd name="T56" fmla="*/ 2147483647 w 125"/>
                <a:gd name="T57" fmla="*/ 2147483647 h 49"/>
                <a:gd name="T58" fmla="*/ 2147483647 w 125"/>
                <a:gd name="T59" fmla="*/ 2147483647 h 49"/>
                <a:gd name="T60" fmla="*/ 2147483647 w 125"/>
                <a:gd name="T61" fmla="*/ 2147483647 h 49"/>
                <a:gd name="T62" fmla="*/ 2147483647 w 125"/>
                <a:gd name="T63" fmla="*/ 2147483647 h 49"/>
                <a:gd name="T64" fmla="*/ 2147483647 w 125"/>
                <a:gd name="T65" fmla="*/ 2147483647 h 49"/>
                <a:gd name="T66" fmla="*/ 2147483647 w 125"/>
                <a:gd name="T67" fmla="*/ 2147483647 h 49"/>
                <a:gd name="T68" fmla="*/ 2147483647 w 125"/>
                <a:gd name="T69" fmla="*/ 2147483647 h 49"/>
                <a:gd name="T70" fmla="*/ 2147483647 w 125"/>
                <a:gd name="T71" fmla="*/ 2147483647 h 49"/>
                <a:gd name="T72" fmla="*/ 2147483647 w 125"/>
                <a:gd name="T73" fmla="*/ 2147483647 h 49"/>
                <a:gd name="T74" fmla="*/ 2147483647 w 125"/>
                <a:gd name="T75" fmla="*/ 2147483647 h 49"/>
                <a:gd name="T76" fmla="*/ 2147483647 w 125"/>
                <a:gd name="T77" fmla="*/ 2147483647 h 49"/>
                <a:gd name="T78" fmla="*/ 2147483647 w 125"/>
                <a:gd name="T79" fmla="*/ 2147483647 h 49"/>
                <a:gd name="T80" fmla="*/ 2147483647 w 125"/>
                <a:gd name="T81" fmla="*/ 2147483647 h 49"/>
                <a:gd name="T82" fmla="*/ 2147483647 w 125"/>
                <a:gd name="T83" fmla="*/ 2147483647 h 49"/>
                <a:gd name="T84" fmla="*/ 2147483647 w 125"/>
                <a:gd name="T85" fmla="*/ 2147483647 h 49"/>
                <a:gd name="T86" fmla="*/ 2147483647 w 125"/>
                <a:gd name="T87" fmla="*/ 2147483647 h 49"/>
                <a:gd name="T88" fmla="*/ 2147483647 w 125"/>
                <a:gd name="T89" fmla="*/ 2147483647 h 49"/>
                <a:gd name="T90" fmla="*/ 2147483647 w 125"/>
                <a:gd name="T91" fmla="*/ 2147483647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49"/>
                <a:gd name="T140" fmla="*/ 125 w 125"/>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49">
                  <a:moveTo>
                    <a:pt x="66" y="8"/>
                  </a:moveTo>
                  <a:lnTo>
                    <a:pt x="63" y="8"/>
                  </a:lnTo>
                  <a:lnTo>
                    <a:pt x="61" y="8"/>
                  </a:lnTo>
                  <a:lnTo>
                    <a:pt x="61" y="6"/>
                  </a:lnTo>
                  <a:lnTo>
                    <a:pt x="55" y="6"/>
                  </a:lnTo>
                  <a:lnTo>
                    <a:pt x="51" y="6"/>
                  </a:lnTo>
                  <a:lnTo>
                    <a:pt x="49" y="6"/>
                  </a:lnTo>
                  <a:lnTo>
                    <a:pt x="46" y="6"/>
                  </a:lnTo>
                  <a:lnTo>
                    <a:pt x="46" y="2"/>
                  </a:lnTo>
                  <a:lnTo>
                    <a:pt x="43" y="2"/>
                  </a:lnTo>
                  <a:lnTo>
                    <a:pt x="40" y="2"/>
                  </a:lnTo>
                  <a:lnTo>
                    <a:pt x="37" y="2"/>
                  </a:lnTo>
                  <a:lnTo>
                    <a:pt x="34" y="2"/>
                  </a:lnTo>
                  <a:lnTo>
                    <a:pt x="26" y="2"/>
                  </a:lnTo>
                  <a:lnTo>
                    <a:pt x="26" y="0"/>
                  </a:lnTo>
                  <a:lnTo>
                    <a:pt x="8" y="0"/>
                  </a:lnTo>
                  <a:lnTo>
                    <a:pt x="8" y="2"/>
                  </a:lnTo>
                  <a:lnTo>
                    <a:pt x="6" y="2"/>
                  </a:lnTo>
                  <a:lnTo>
                    <a:pt x="3" y="2"/>
                  </a:lnTo>
                  <a:lnTo>
                    <a:pt x="0" y="6"/>
                  </a:lnTo>
                  <a:lnTo>
                    <a:pt x="0" y="8"/>
                  </a:lnTo>
                  <a:lnTo>
                    <a:pt x="3" y="12"/>
                  </a:lnTo>
                  <a:lnTo>
                    <a:pt x="6" y="14"/>
                  </a:lnTo>
                  <a:lnTo>
                    <a:pt x="6" y="17"/>
                  </a:lnTo>
                  <a:lnTo>
                    <a:pt x="8" y="17"/>
                  </a:lnTo>
                  <a:lnTo>
                    <a:pt x="12" y="17"/>
                  </a:lnTo>
                  <a:lnTo>
                    <a:pt x="12" y="20"/>
                  </a:lnTo>
                  <a:lnTo>
                    <a:pt x="14" y="20"/>
                  </a:lnTo>
                  <a:lnTo>
                    <a:pt x="18" y="20"/>
                  </a:lnTo>
                  <a:lnTo>
                    <a:pt x="18" y="23"/>
                  </a:lnTo>
                  <a:lnTo>
                    <a:pt x="20" y="23"/>
                  </a:lnTo>
                  <a:lnTo>
                    <a:pt x="22" y="27"/>
                  </a:lnTo>
                  <a:lnTo>
                    <a:pt x="26" y="27"/>
                  </a:lnTo>
                  <a:lnTo>
                    <a:pt x="26" y="29"/>
                  </a:lnTo>
                  <a:lnTo>
                    <a:pt x="28" y="29"/>
                  </a:lnTo>
                  <a:lnTo>
                    <a:pt x="32" y="29"/>
                  </a:lnTo>
                  <a:lnTo>
                    <a:pt x="34" y="29"/>
                  </a:lnTo>
                  <a:lnTo>
                    <a:pt x="34" y="33"/>
                  </a:lnTo>
                  <a:lnTo>
                    <a:pt x="37" y="33"/>
                  </a:lnTo>
                  <a:lnTo>
                    <a:pt x="40" y="33"/>
                  </a:lnTo>
                  <a:lnTo>
                    <a:pt x="43" y="33"/>
                  </a:lnTo>
                  <a:lnTo>
                    <a:pt x="46" y="35"/>
                  </a:lnTo>
                  <a:lnTo>
                    <a:pt x="49" y="35"/>
                  </a:lnTo>
                  <a:lnTo>
                    <a:pt x="51" y="35"/>
                  </a:lnTo>
                  <a:lnTo>
                    <a:pt x="55" y="35"/>
                  </a:lnTo>
                  <a:lnTo>
                    <a:pt x="55" y="38"/>
                  </a:lnTo>
                  <a:lnTo>
                    <a:pt x="57" y="38"/>
                  </a:lnTo>
                  <a:lnTo>
                    <a:pt x="61" y="38"/>
                  </a:lnTo>
                  <a:lnTo>
                    <a:pt x="63" y="38"/>
                  </a:lnTo>
                  <a:lnTo>
                    <a:pt x="63" y="41"/>
                  </a:lnTo>
                  <a:lnTo>
                    <a:pt x="69" y="41"/>
                  </a:lnTo>
                  <a:lnTo>
                    <a:pt x="72" y="41"/>
                  </a:lnTo>
                  <a:lnTo>
                    <a:pt x="75" y="41"/>
                  </a:lnTo>
                  <a:lnTo>
                    <a:pt x="78" y="41"/>
                  </a:lnTo>
                  <a:lnTo>
                    <a:pt x="78" y="44"/>
                  </a:lnTo>
                  <a:lnTo>
                    <a:pt x="84" y="44"/>
                  </a:lnTo>
                  <a:lnTo>
                    <a:pt x="86" y="44"/>
                  </a:lnTo>
                  <a:lnTo>
                    <a:pt x="90" y="44"/>
                  </a:lnTo>
                  <a:lnTo>
                    <a:pt x="98" y="44"/>
                  </a:lnTo>
                  <a:lnTo>
                    <a:pt x="98" y="48"/>
                  </a:lnTo>
                  <a:lnTo>
                    <a:pt x="115" y="48"/>
                  </a:lnTo>
                  <a:lnTo>
                    <a:pt x="115" y="44"/>
                  </a:lnTo>
                  <a:lnTo>
                    <a:pt x="119" y="44"/>
                  </a:lnTo>
                  <a:lnTo>
                    <a:pt x="121" y="44"/>
                  </a:lnTo>
                  <a:lnTo>
                    <a:pt x="124" y="41"/>
                  </a:lnTo>
                  <a:lnTo>
                    <a:pt x="124" y="38"/>
                  </a:lnTo>
                  <a:lnTo>
                    <a:pt x="124" y="35"/>
                  </a:lnTo>
                  <a:lnTo>
                    <a:pt x="121" y="35"/>
                  </a:lnTo>
                  <a:lnTo>
                    <a:pt x="119" y="33"/>
                  </a:lnTo>
                  <a:lnTo>
                    <a:pt x="119" y="29"/>
                  </a:lnTo>
                  <a:lnTo>
                    <a:pt x="115" y="29"/>
                  </a:lnTo>
                  <a:lnTo>
                    <a:pt x="113" y="29"/>
                  </a:lnTo>
                  <a:lnTo>
                    <a:pt x="113" y="27"/>
                  </a:lnTo>
                  <a:lnTo>
                    <a:pt x="109" y="27"/>
                  </a:lnTo>
                  <a:lnTo>
                    <a:pt x="107" y="27"/>
                  </a:lnTo>
                  <a:lnTo>
                    <a:pt x="107" y="23"/>
                  </a:lnTo>
                  <a:lnTo>
                    <a:pt x="104" y="23"/>
                  </a:lnTo>
                  <a:lnTo>
                    <a:pt x="101" y="20"/>
                  </a:lnTo>
                  <a:lnTo>
                    <a:pt x="98" y="20"/>
                  </a:lnTo>
                  <a:lnTo>
                    <a:pt x="98" y="17"/>
                  </a:lnTo>
                  <a:lnTo>
                    <a:pt x="95" y="17"/>
                  </a:lnTo>
                  <a:lnTo>
                    <a:pt x="92" y="17"/>
                  </a:lnTo>
                  <a:lnTo>
                    <a:pt x="90" y="17"/>
                  </a:lnTo>
                  <a:lnTo>
                    <a:pt x="90" y="14"/>
                  </a:lnTo>
                  <a:lnTo>
                    <a:pt x="86" y="14"/>
                  </a:lnTo>
                  <a:lnTo>
                    <a:pt x="84" y="14"/>
                  </a:lnTo>
                  <a:lnTo>
                    <a:pt x="80" y="12"/>
                  </a:lnTo>
                  <a:lnTo>
                    <a:pt x="78" y="12"/>
                  </a:lnTo>
                  <a:lnTo>
                    <a:pt x="75" y="12"/>
                  </a:lnTo>
                  <a:lnTo>
                    <a:pt x="72" y="8"/>
                  </a:lnTo>
                  <a:lnTo>
                    <a:pt x="69" y="8"/>
                  </a:lnTo>
                  <a:lnTo>
                    <a:pt x="66" y="8"/>
                  </a:lnTo>
                </a:path>
              </a:pathLst>
            </a:custGeom>
            <a:solidFill>
              <a:srgbClr val="00BF00"/>
            </a:solidFill>
            <a:ln w="12700" cap="rnd">
              <a:solidFill>
                <a:srgbClr val="336600"/>
              </a:solidFill>
              <a:round/>
              <a:headEnd/>
              <a:tailEnd/>
            </a:ln>
          </p:spPr>
          <p:txBody>
            <a:bodyPr/>
            <a:lstStyle/>
            <a:p>
              <a:endParaRPr lang="en-US"/>
            </a:p>
          </p:txBody>
        </p:sp>
        <p:sp>
          <p:nvSpPr>
            <p:cNvPr id="69752" name="Freeform 120"/>
            <p:cNvSpPr>
              <a:spLocks/>
            </p:cNvSpPr>
            <p:nvPr/>
          </p:nvSpPr>
          <p:spPr bwMode="auto">
            <a:xfrm>
              <a:off x="3667125" y="5260975"/>
              <a:ext cx="84138" cy="130175"/>
            </a:xfrm>
            <a:custGeom>
              <a:avLst/>
              <a:gdLst>
                <a:gd name="T0" fmla="*/ 2147483647 w 60"/>
                <a:gd name="T1" fmla="*/ 2147483647 h 82"/>
                <a:gd name="T2" fmla="*/ 2147483647 w 60"/>
                <a:gd name="T3" fmla="*/ 2147483647 h 82"/>
                <a:gd name="T4" fmla="*/ 2147483647 w 60"/>
                <a:gd name="T5" fmla="*/ 2147483647 h 82"/>
                <a:gd name="T6" fmla="*/ 2147483647 w 60"/>
                <a:gd name="T7" fmla="*/ 2147483647 h 82"/>
                <a:gd name="T8" fmla="*/ 2147483647 w 60"/>
                <a:gd name="T9" fmla="*/ 2147483647 h 82"/>
                <a:gd name="T10" fmla="*/ 2147483647 w 60"/>
                <a:gd name="T11" fmla="*/ 0 h 82"/>
                <a:gd name="T12" fmla="*/ 2147483647 w 60"/>
                <a:gd name="T13" fmla="*/ 0 h 82"/>
                <a:gd name="T14" fmla="*/ 2147483647 w 60"/>
                <a:gd name="T15" fmla="*/ 0 h 82"/>
                <a:gd name="T16" fmla="*/ 2147483647 w 60"/>
                <a:gd name="T17" fmla="*/ 2147483647 h 82"/>
                <a:gd name="T18" fmla="*/ 0 w 60"/>
                <a:gd name="T19" fmla="*/ 2147483647 h 82"/>
                <a:gd name="T20" fmla="*/ 0 w 60"/>
                <a:gd name="T21" fmla="*/ 2147483647 h 82"/>
                <a:gd name="T22" fmla="*/ 0 w 60"/>
                <a:gd name="T23" fmla="*/ 2147483647 h 82"/>
                <a:gd name="T24" fmla="*/ 2147483647 w 60"/>
                <a:gd name="T25" fmla="*/ 2147483647 h 82"/>
                <a:gd name="T26" fmla="*/ 2147483647 w 60"/>
                <a:gd name="T27" fmla="*/ 2147483647 h 82"/>
                <a:gd name="T28" fmla="*/ 2147483647 w 60"/>
                <a:gd name="T29" fmla="*/ 2147483647 h 82"/>
                <a:gd name="T30" fmla="*/ 2147483647 w 60"/>
                <a:gd name="T31" fmla="*/ 2147483647 h 82"/>
                <a:gd name="T32" fmla="*/ 2147483647 w 60"/>
                <a:gd name="T33" fmla="*/ 2147483647 h 82"/>
                <a:gd name="T34" fmla="*/ 2147483647 w 60"/>
                <a:gd name="T35" fmla="*/ 2147483647 h 82"/>
                <a:gd name="T36" fmla="*/ 2147483647 w 60"/>
                <a:gd name="T37" fmla="*/ 2147483647 h 82"/>
                <a:gd name="T38" fmla="*/ 2147483647 w 60"/>
                <a:gd name="T39" fmla="*/ 2147483647 h 82"/>
                <a:gd name="T40" fmla="*/ 2147483647 w 60"/>
                <a:gd name="T41" fmla="*/ 2147483647 h 82"/>
                <a:gd name="T42" fmla="*/ 2147483647 w 60"/>
                <a:gd name="T43" fmla="*/ 2147483647 h 82"/>
                <a:gd name="T44" fmla="*/ 2147483647 w 60"/>
                <a:gd name="T45" fmla="*/ 2147483647 h 82"/>
                <a:gd name="T46" fmla="*/ 2147483647 w 60"/>
                <a:gd name="T47" fmla="*/ 2147483647 h 82"/>
                <a:gd name="T48" fmla="*/ 2147483647 w 60"/>
                <a:gd name="T49" fmla="*/ 2147483647 h 82"/>
                <a:gd name="T50" fmla="*/ 2147483647 w 60"/>
                <a:gd name="T51" fmla="*/ 2147483647 h 82"/>
                <a:gd name="T52" fmla="*/ 2147483647 w 60"/>
                <a:gd name="T53" fmla="*/ 2147483647 h 82"/>
                <a:gd name="T54" fmla="*/ 2147483647 w 60"/>
                <a:gd name="T55" fmla="*/ 2147483647 h 82"/>
                <a:gd name="T56" fmla="*/ 2147483647 w 60"/>
                <a:gd name="T57" fmla="*/ 2147483647 h 82"/>
                <a:gd name="T58" fmla="*/ 2147483647 w 60"/>
                <a:gd name="T59" fmla="*/ 2147483647 h 82"/>
                <a:gd name="T60" fmla="*/ 2147483647 w 60"/>
                <a:gd name="T61" fmla="*/ 2147483647 h 82"/>
                <a:gd name="T62" fmla="*/ 2147483647 w 60"/>
                <a:gd name="T63" fmla="*/ 2147483647 h 82"/>
                <a:gd name="T64" fmla="*/ 2147483647 w 60"/>
                <a:gd name="T65" fmla="*/ 2147483647 h 82"/>
                <a:gd name="T66" fmla="*/ 2147483647 w 60"/>
                <a:gd name="T67" fmla="*/ 2147483647 h 82"/>
                <a:gd name="T68" fmla="*/ 2147483647 w 60"/>
                <a:gd name="T69" fmla="*/ 2147483647 h 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0"/>
                <a:gd name="T106" fmla="*/ 0 h 82"/>
                <a:gd name="T107" fmla="*/ 60 w 60"/>
                <a:gd name="T108" fmla="*/ 82 h 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0" h="82">
                  <a:moveTo>
                    <a:pt x="47" y="29"/>
                  </a:moveTo>
                  <a:lnTo>
                    <a:pt x="47" y="25"/>
                  </a:lnTo>
                  <a:lnTo>
                    <a:pt x="44" y="22"/>
                  </a:lnTo>
                  <a:lnTo>
                    <a:pt x="42" y="19"/>
                  </a:lnTo>
                  <a:lnTo>
                    <a:pt x="38" y="16"/>
                  </a:lnTo>
                  <a:lnTo>
                    <a:pt x="38" y="14"/>
                  </a:lnTo>
                  <a:lnTo>
                    <a:pt x="30" y="8"/>
                  </a:lnTo>
                  <a:lnTo>
                    <a:pt x="30" y="4"/>
                  </a:lnTo>
                  <a:lnTo>
                    <a:pt x="28" y="4"/>
                  </a:lnTo>
                  <a:lnTo>
                    <a:pt x="24" y="2"/>
                  </a:lnTo>
                  <a:lnTo>
                    <a:pt x="22" y="2"/>
                  </a:lnTo>
                  <a:lnTo>
                    <a:pt x="22" y="0"/>
                  </a:lnTo>
                  <a:lnTo>
                    <a:pt x="18" y="0"/>
                  </a:lnTo>
                  <a:lnTo>
                    <a:pt x="16" y="0"/>
                  </a:lnTo>
                  <a:lnTo>
                    <a:pt x="8" y="0"/>
                  </a:lnTo>
                  <a:lnTo>
                    <a:pt x="4" y="0"/>
                  </a:lnTo>
                  <a:lnTo>
                    <a:pt x="4" y="2"/>
                  </a:lnTo>
                  <a:lnTo>
                    <a:pt x="2" y="4"/>
                  </a:lnTo>
                  <a:lnTo>
                    <a:pt x="2" y="8"/>
                  </a:lnTo>
                  <a:lnTo>
                    <a:pt x="0" y="8"/>
                  </a:lnTo>
                  <a:lnTo>
                    <a:pt x="0" y="10"/>
                  </a:lnTo>
                  <a:lnTo>
                    <a:pt x="0" y="19"/>
                  </a:lnTo>
                  <a:lnTo>
                    <a:pt x="0" y="22"/>
                  </a:lnTo>
                  <a:lnTo>
                    <a:pt x="0" y="25"/>
                  </a:lnTo>
                  <a:lnTo>
                    <a:pt x="2" y="25"/>
                  </a:lnTo>
                  <a:lnTo>
                    <a:pt x="2" y="31"/>
                  </a:lnTo>
                  <a:lnTo>
                    <a:pt x="2" y="33"/>
                  </a:lnTo>
                  <a:lnTo>
                    <a:pt x="4" y="37"/>
                  </a:lnTo>
                  <a:lnTo>
                    <a:pt x="4" y="39"/>
                  </a:lnTo>
                  <a:lnTo>
                    <a:pt x="4" y="43"/>
                  </a:lnTo>
                  <a:lnTo>
                    <a:pt x="8" y="43"/>
                  </a:lnTo>
                  <a:lnTo>
                    <a:pt x="8" y="45"/>
                  </a:lnTo>
                  <a:lnTo>
                    <a:pt x="8" y="48"/>
                  </a:lnTo>
                  <a:lnTo>
                    <a:pt x="10" y="48"/>
                  </a:lnTo>
                  <a:lnTo>
                    <a:pt x="10" y="51"/>
                  </a:lnTo>
                  <a:lnTo>
                    <a:pt x="10" y="54"/>
                  </a:lnTo>
                  <a:lnTo>
                    <a:pt x="14" y="58"/>
                  </a:lnTo>
                  <a:lnTo>
                    <a:pt x="16" y="60"/>
                  </a:lnTo>
                  <a:lnTo>
                    <a:pt x="18" y="62"/>
                  </a:lnTo>
                  <a:lnTo>
                    <a:pt x="18" y="66"/>
                  </a:lnTo>
                  <a:lnTo>
                    <a:pt x="28" y="72"/>
                  </a:lnTo>
                  <a:lnTo>
                    <a:pt x="28" y="74"/>
                  </a:lnTo>
                  <a:lnTo>
                    <a:pt x="30" y="74"/>
                  </a:lnTo>
                  <a:lnTo>
                    <a:pt x="33" y="77"/>
                  </a:lnTo>
                  <a:lnTo>
                    <a:pt x="36" y="77"/>
                  </a:lnTo>
                  <a:lnTo>
                    <a:pt x="36" y="81"/>
                  </a:lnTo>
                  <a:lnTo>
                    <a:pt x="38" y="81"/>
                  </a:lnTo>
                  <a:lnTo>
                    <a:pt x="42" y="81"/>
                  </a:lnTo>
                  <a:lnTo>
                    <a:pt x="50" y="81"/>
                  </a:lnTo>
                  <a:lnTo>
                    <a:pt x="53" y="81"/>
                  </a:lnTo>
                  <a:lnTo>
                    <a:pt x="53" y="77"/>
                  </a:lnTo>
                  <a:lnTo>
                    <a:pt x="56" y="74"/>
                  </a:lnTo>
                  <a:lnTo>
                    <a:pt x="56" y="72"/>
                  </a:lnTo>
                  <a:lnTo>
                    <a:pt x="59" y="72"/>
                  </a:lnTo>
                  <a:lnTo>
                    <a:pt x="59" y="68"/>
                  </a:lnTo>
                  <a:lnTo>
                    <a:pt x="59" y="60"/>
                  </a:lnTo>
                  <a:lnTo>
                    <a:pt x="59" y="58"/>
                  </a:lnTo>
                  <a:lnTo>
                    <a:pt x="59" y="54"/>
                  </a:lnTo>
                  <a:lnTo>
                    <a:pt x="56" y="54"/>
                  </a:lnTo>
                  <a:lnTo>
                    <a:pt x="56" y="51"/>
                  </a:lnTo>
                  <a:lnTo>
                    <a:pt x="56" y="48"/>
                  </a:lnTo>
                  <a:lnTo>
                    <a:pt x="56" y="45"/>
                  </a:lnTo>
                  <a:lnTo>
                    <a:pt x="53" y="43"/>
                  </a:lnTo>
                  <a:lnTo>
                    <a:pt x="53" y="39"/>
                  </a:lnTo>
                  <a:lnTo>
                    <a:pt x="53" y="37"/>
                  </a:lnTo>
                  <a:lnTo>
                    <a:pt x="50" y="37"/>
                  </a:lnTo>
                  <a:lnTo>
                    <a:pt x="50" y="33"/>
                  </a:lnTo>
                  <a:lnTo>
                    <a:pt x="50" y="31"/>
                  </a:lnTo>
                  <a:lnTo>
                    <a:pt x="47" y="31"/>
                  </a:lnTo>
                  <a:lnTo>
                    <a:pt x="47" y="29"/>
                  </a:lnTo>
                </a:path>
              </a:pathLst>
            </a:custGeom>
            <a:solidFill>
              <a:srgbClr val="00BF00"/>
            </a:solidFill>
            <a:ln w="12700" cap="rnd">
              <a:solidFill>
                <a:srgbClr val="336600"/>
              </a:solidFill>
              <a:round/>
              <a:headEnd/>
              <a:tailEnd/>
            </a:ln>
          </p:spPr>
          <p:txBody>
            <a:bodyPr/>
            <a:lstStyle/>
            <a:p>
              <a:endParaRPr lang="en-US"/>
            </a:p>
          </p:txBody>
        </p:sp>
        <p:sp>
          <p:nvSpPr>
            <p:cNvPr id="69753" name="Rectangle 121"/>
            <p:cNvSpPr>
              <a:spLocks noChangeArrowheads="1"/>
            </p:cNvSpPr>
            <p:nvPr/>
          </p:nvSpPr>
          <p:spPr bwMode="auto">
            <a:xfrm>
              <a:off x="1339850" y="3733800"/>
              <a:ext cx="1730375" cy="912813"/>
            </a:xfrm>
            <a:prstGeom prst="rect">
              <a:avLst/>
            </a:prstGeom>
            <a:noFill/>
            <a:ln w="12700">
              <a:noFill/>
              <a:miter lim="800000"/>
              <a:headEnd/>
              <a:tailEnd/>
            </a:ln>
          </p:spPr>
          <p:txBody>
            <a:bodyPr wrap="none" lIns="90488" tIns="44450" rIns="90488" bIns="44450">
              <a:spAutoFit/>
            </a:bodyPr>
            <a:lstStyle/>
            <a:p>
              <a:pPr algn="ctr"/>
              <a:r>
                <a:rPr lang="en-US" b="1"/>
                <a:t>Computer and</a:t>
              </a:r>
            </a:p>
            <a:p>
              <a:pPr algn="ctr"/>
              <a:r>
                <a:rPr lang="en-US" b="1"/>
                <a:t>Sensor</a:t>
              </a:r>
            </a:p>
            <a:p>
              <a:pPr algn="ctr"/>
              <a:r>
                <a:rPr lang="en-US" b="1"/>
                <a:t>Assembly</a:t>
              </a:r>
            </a:p>
          </p:txBody>
        </p:sp>
        <p:sp>
          <p:nvSpPr>
            <p:cNvPr id="69754" name="Rectangle 122"/>
            <p:cNvSpPr>
              <a:spLocks noChangeArrowheads="1"/>
            </p:cNvSpPr>
            <p:nvPr/>
          </p:nvSpPr>
          <p:spPr bwMode="auto">
            <a:xfrm>
              <a:off x="1828800" y="2057400"/>
              <a:ext cx="2873375" cy="638175"/>
            </a:xfrm>
            <a:prstGeom prst="rect">
              <a:avLst/>
            </a:prstGeom>
            <a:noFill/>
            <a:ln w="12700">
              <a:noFill/>
              <a:miter lim="800000"/>
              <a:headEnd/>
              <a:tailEnd/>
            </a:ln>
          </p:spPr>
          <p:txBody>
            <a:bodyPr wrap="none" lIns="90488" tIns="44450" rIns="90488" bIns="44450">
              <a:spAutoFit/>
            </a:bodyPr>
            <a:lstStyle/>
            <a:p>
              <a:r>
                <a:rPr lang="en-US" b="1"/>
                <a:t>Decision Making</a:t>
              </a:r>
            </a:p>
            <a:p>
              <a:r>
                <a:rPr lang="en-US" b="1"/>
                <a:t>And Agronomic Strategy</a:t>
              </a:r>
            </a:p>
          </p:txBody>
        </p:sp>
        <p:sp>
          <p:nvSpPr>
            <p:cNvPr id="69755" name="Freeform 124"/>
            <p:cNvSpPr>
              <a:spLocks/>
            </p:cNvSpPr>
            <p:nvPr/>
          </p:nvSpPr>
          <p:spPr bwMode="auto">
            <a:xfrm>
              <a:off x="3221038" y="2667000"/>
              <a:ext cx="344487" cy="990600"/>
            </a:xfrm>
            <a:custGeom>
              <a:avLst/>
              <a:gdLst>
                <a:gd name="T0" fmla="*/ 2147483647 w 244"/>
                <a:gd name="T1" fmla="*/ 0 h 319"/>
                <a:gd name="T2" fmla="*/ 2147483647 w 244"/>
                <a:gd name="T3" fmla="*/ 2147483647 h 319"/>
                <a:gd name="T4" fmla="*/ 0 w 244"/>
                <a:gd name="T5" fmla="*/ 2147483647 h 319"/>
                <a:gd name="T6" fmla="*/ 2147483647 w 244"/>
                <a:gd name="T7" fmla="*/ 2147483647 h 319"/>
                <a:gd name="T8" fmla="*/ 2147483647 w 244"/>
                <a:gd name="T9" fmla="*/ 2147483647 h 319"/>
                <a:gd name="T10" fmla="*/ 2147483647 w 244"/>
                <a:gd name="T11" fmla="*/ 2147483647 h 319"/>
                <a:gd name="T12" fmla="*/ 2147483647 w 244"/>
                <a:gd name="T13" fmla="*/ 0 h 319"/>
                <a:gd name="T14" fmla="*/ 2147483647 w 244"/>
                <a:gd name="T15" fmla="*/ 0 h 319"/>
                <a:gd name="T16" fmla="*/ 0 60000 65536"/>
                <a:gd name="T17" fmla="*/ 0 60000 65536"/>
                <a:gd name="T18" fmla="*/ 0 60000 65536"/>
                <a:gd name="T19" fmla="*/ 0 60000 65536"/>
                <a:gd name="T20" fmla="*/ 0 60000 65536"/>
                <a:gd name="T21" fmla="*/ 0 60000 65536"/>
                <a:gd name="T22" fmla="*/ 0 60000 65536"/>
                <a:gd name="T23" fmla="*/ 0 60000 65536"/>
                <a:gd name="T24" fmla="*/ 0 w 244"/>
                <a:gd name="T25" fmla="*/ 0 h 319"/>
                <a:gd name="T26" fmla="*/ 244 w 244"/>
                <a:gd name="T27" fmla="*/ 319 h 3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4" h="319">
                  <a:moveTo>
                    <a:pt x="60" y="0"/>
                  </a:moveTo>
                  <a:lnTo>
                    <a:pt x="60" y="205"/>
                  </a:lnTo>
                  <a:lnTo>
                    <a:pt x="0" y="205"/>
                  </a:lnTo>
                  <a:lnTo>
                    <a:pt x="122" y="318"/>
                  </a:lnTo>
                  <a:lnTo>
                    <a:pt x="243" y="205"/>
                  </a:lnTo>
                  <a:lnTo>
                    <a:pt x="183" y="205"/>
                  </a:lnTo>
                  <a:lnTo>
                    <a:pt x="183" y="0"/>
                  </a:lnTo>
                  <a:lnTo>
                    <a:pt x="60" y="0"/>
                  </a:lnTo>
                </a:path>
              </a:pathLst>
            </a:custGeom>
            <a:solidFill>
              <a:schemeClr val="hlink"/>
            </a:solidFill>
            <a:ln w="12700" cap="rnd">
              <a:solidFill>
                <a:srgbClr val="000000"/>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rtlCol="0">
            <a:normAutofit fontScale="90000"/>
          </a:bodyPr>
          <a:lstStyle/>
          <a:p>
            <a:pPr fontAlgn="auto">
              <a:spcAft>
                <a:spcPts val="0"/>
              </a:spcAft>
              <a:defRPr/>
            </a:pPr>
            <a:r>
              <a:rPr lang="en-US" smtClean="0"/>
              <a:t>Physiological Basis for Spectral Sensing</a:t>
            </a:r>
            <a:endParaRPr lang="en-US" dirty="0" smtClean="0"/>
          </a:p>
        </p:txBody>
      </p:sp>
      <p:pic>
        <p:nvPicPr>
          <p:cNvPr id="1028" name="Picture 6" descr="sensor2"/>
          <p:cNvPicPr>
            <a:picLocks noGrp="1" noChangeAspect="1" noChangeArrowheads="1"/>
          </p:cNvPicPr>
          <p:nvPr>
            <p:ph sz="quarter" idx="4294967295"/>
          </p:nvPr>
        </p:nvPicPr>
        <p:blipFill>
          <a:blip r:embed="rId4"/>
          <a:srcRect/>
          <a:stretch>
            <a:fillRect/>
          </a:stretch>
        </p:blipFill>
        <p:spPr>
          <a:xfrm>
            <a:off x="457200" y="1676400"/>
            <a:ext cx="2524125" cy="2185988"/>
          </a:xfrm>
        </p:spPr>
      </p:pic>
      <p:grpSp>
        <p:nvGrpSpPr>
          <p:cNvPr id="1029" name="Group 2262"/>
          <p:cNvGrpSpPr>
            <a:grpSpLocks/>
          </p:cNvGrpSpPr>
          <p:nvPr/>
        </p:nvGrpSpPr>
        <p:grpSpPr bwMode="auto">
          <a:xfrm>
            <a:off x="2057400" y="2971800"/>
            <a:ext cx="6618288" cy="3625850"/>
            <a:chOff x="823" y="1990"/>
            <a:chExt cx="4089" cy="2334"/>
          </a:xfrm>
        </p:grpSpPr>
        <p:sp>
          <p:nvSpPr>
            <p:cNvPr id="1030" name="Rectangle 11"/>
            <p:cNvSpPr>
              <a:spLocks noChangeArrowheads="1"/>
            </p:cNvSpPr>
            <p:nvPr/>
          </p:nvSpPr>
          <p:spPr bwMode="auto">
            <a:xfrm>
              <a:off x="2552" y="4166"/>
              <a:ext cx="1017" cy="158"/>
            </a:xfrm>
            <a:prstGeom prst="rect">
              <a:avLst/>
            </a:prstGeom>
            <a:noFill/>
            <a:ln w="9525">
              <a:noFill/>
              <a:miter lim="800000"/>
              <a:headEnd/>
              <a:tailEnd/>
            </a:ln>
          </p:spPr>
          <p:txBody>
            <a:bodyPr wrap="none" lIns="0" tIns="0" rIns="0" bIns="0">
              <a:spAutoFit/>
            </a:bodyPr>
            <a:lstStyle/>
            <a:p>
              <a:pPr defTabSz="979488" eaLnBrk="0" hangingPunct="0"/>
              <a:r>
                <a:rPr lang="en-US" sz="1600" b="1">
                  <a:solidFill>
                    <a:srgbClr val="000000"/>
                  </a:solidFill>
                </a:rPr>
                <a:t>Wavelength (nm)</a:t>
              </a:r>
              <a:endParaRPr lang="en-US" sz="1600">
                <a:solidFill>
                  <a:srgbClr val="000000"/>
                </a:solidFill>
                <a:latin typeface="Times New Roman" pitchFamily="18" charset="0"/>
              </a:endParaRPr>
            </a:p>
          </p:txBody>
        </p:sp>
        <p:sp>
          <p:nvSpPr>
            <p:cNvPr id="68620" name="Rectangle 12"/>
            <p:cNvSpPr>
              <a:spLocks noChangeArrowheads="1"/>
            </p:cNvSpPr>
            <p:nvPr/>
          </p:nvSpPr>
          <p:spPr bwMode="auto">
            <a:xfrm rot="16200000">
              <a:off x="305" y="2811"/>
              <a:ext cx="1226" cy="190"/>
            </a:xfrm>
            <a:prstGeom prst="rect">
              <a:avLst/>
            </a:prstGeom>
            <a:noFill/>
            <a:ln w="9525">
              <a:noFill/>
              <a:miter lim="800000"/>
              <a:headEnd/>
              <a:tailEnd/>
            </a:ln>
            <a:effectLst/>
          </p:spPr>
          <p:txBody>
            <a:bodyPr wrap="none" lIns="0" tIns="0" rIns="0" bIns="0">
              <a:spAutoFit/>
            </a:bodyPr>
            <a:lstStyle/>
            <a:p>
              <a:pPr defTabSz="979488" eaLnBrk="0" fontAlgn="auto" hangingPunct="0">
                <a:spcBef>
                  <a:spcPts val="0"/>
                </a:spcBef>
                <a:spcAft>
                  <a:spcPts val="0"/>
                </a:spcAft>
                <a:defRPr/>
              </a:pPr>
              <a:r>
                <a:rPr lang="en-US" b="1" dirty="0">
                  <a:solidFill>
                    <a:srgbClr val="000000"/>
                  </a:solidFill>
                  <a:effectLst>
                    <a:outerShdw blurRad="38100" dist="38100" dir="2700000" algn="tl">
                      <a:srgbClr val="C0C0C0"/>
                    </a:outerShdw>
                  </a:effectLst>
                  <a:latin typeface="+mn-lt"/>
                </a:rPr>
                <a:t>Reflectance</a:t>
              </a:r>
              <a:r>
                <a:rPr lang="en-US" sz="2000" b="1" dirty="0">
                  <a:solidFill>
                    <a:srgbClr val="000000"/>
                  </a:solidFill>
                  <a:effectLst>
                    <a:outerShdw blurRad="38100" dist="38100" dir="2700000" algn="tl">
                      <a:srgbClr val="C0C0C0"/>
                    </a:outerShdw>
                  </a:effectLst>
                  <a:latin typeface="+mn-lt"/>
                </a:rPr>
                <a:t> (%) </a:t>
              </a:r>
            </a:p>
          </p:txBody>
        </p:sp>
        <p:graphicFrame>
          <p:nvGraphicFramePr>
            <p:cNvPr id="1026" name="Object 13"/>
            <p:cNvGraphicFramePr>
              <a:graphicFrameLocks noChangeAspect="1"/>
            </p:cNvGraphicFramePr>
            <p:nvPr/>
          </p:nvGraphicFramePr>
          <p:xfrm>
            <a:off x="1296" y="2016"/>
            <a:ext cx="1403" cy="1944"/>
          </p:xfrm>
          <a:graphic>
            <a:graphicData uri="http://schemas.openxmlformats.org/presentationml/2006/ole">
              <p:oleObj spid="_x0000_s1026" name="Designer Drawing" r:id="rId5" imgW="7264080" imgH="2807640" progId="">
                <p:embed/>
              </p:oleObj>
            </a:graphicData>
          </a:graphic>
        </p:graphicFrame>
        <p:sp>
          <p:nvSpPr>
            <p:cNvPr id="1032" name="Rectangle 14"/>
            <p:cNvSpPr>
              <a:spLocks noChangeArrowheads="1"/>
            </p:cNvSpPr>
            <p:nvPr/>
          </p:nvSpPr>
          <p:spPr bwMode="auto">
            <a:xfrm>
              <a:off x="2688" y="2016"/>
              <a:ext cx="2210" cy="1950"/>
            </a:xfrm>
            <a:prstGeom prst="rect">
              <a:avLst/>
            </a:prstGeom>
            <a:solidFill>
              <a:srgbClr val="000000"/>
            </a:solidFill>
            <a:ln w="9525">
              <a:noFill/>
              <a:miter lim="800000"/>
              <a:headEnd/>
              <a:tailEnd/>
            </a:ln>
          </p:spPr>
          <p:txBody>
            <a:bodyPr wrap="none" anchor="ctr"/>
            <a:lstStyle/>
            <a:p>
              <a:pPr algn="ctr" eaLnBrk="0" hangingPunct="0"/>
              <a:endParaRPr lang="en-US" sz="2400">
                <a:latin typeface="Times New Roman" pitchFamily="18" charset="0"/>
              </a:endParaRPr>
            </a:p>
          </p:txBody>
        </p:sp>
        <p:grpSp>
          <p:nvGrpSpPr>
            <p:cNvPr id="1033" name="Group 15"/>
            <p:cNvGrpSpPr>
              <a:grpSpLocks/>
            </p:cNvGrpSpPr>
            <p:nvPr/>
          </p:nvGrpSpPr>
          <p:grpSpPr bwMode="auto">
            <a:xfrm>
              <a:off x="1384" y="3538"/>
              <a:ext cx="347" cy="114"/>
              <a:chOff x="693" y="3110"/>
              <a:chExt cx="475" cy="163"/>
            </a:xfrm>
          </p:grpSpPr>
          <p:sp>
            <p:nvSpPr>
              <p:cNvPr id="105479" name="Line 16"/>
              <p:cNvSpPr>
                <a:spLocks noChangeShapeType="1"/>
              </p:cNvSpPr>
              <p:nvPr/>
            </p:nvSpPr>
            <p:spPr bwMode="auto">
              <a:xfrm>
                <a:off x="693" y="3128"/>
                <a:ext cx="1" cy="18"/>
              </a:xfrm>
              <a:prstGeom prst="line">
                <a:avLst/>
              </a:prstGeom>
              <a:noFill/>
              <a:ln w="38100">
                <a:solidFill>
                  <a:schemeClr val="bg1"/>
                </a:solidFill>
                <a:round/>
                <a:headEnd/>
                <a:tailEnd/>
              </a:ln>
            </p:spPr>
            <p:txBody>
              <a:bodyPr/>
              <a:lstStyle/>
              <a:p>
                <a:endParaRPr lang="en-US"/>
              </a:p>
            </p:txBody>
          </p:sp>
          <p:sp>
            <p:nvSpPr>
              <p:cNvPr id="105480" name="Line 17"/>
              <p:cNvSpPr>
                <a:spLocks noChangeShapeType="1"/>
              </p:cNvSpPr>
              <p:nvPr/>
            </p:nvSpPr>
            <p:spPr bwMode="auto">
              <a:xfrm>
                <a:off x="693" y="3146"/>
                <a:ext cx="1" cy="27"/>
              </a:xfrm>
              <a:prstGeom prst="line">
                <a:avLst/>
              </a:prstGeom>
              <a:noFill/>
              <a:ln w="38100">
                <a:solidFill>
                  <a:schemeClr val="bg1"/>
                </a:solidFill>
                <a:round/>
                <a:headEnd/>
                <a:tailEnd/>
              </a:ln>
            </p:spPr>
            <p:txBody>
              <a:bodyPr/>
              <a:lstStyle/>
              <a:p>
                <a:endParaRPr lang="en-US"/>
              </a:p>
            </p:txBody>
          </p:sp>
          <p:sp>
            <p:nvSpPr>
              <p:cNvPr id="105481" name="Line 18"/>
              <p:cNvSpPr>
                <a:spLocks noChangeShapeType="1"/>
              </p:cNvSpPr>
              <p:nvPr/>
            </p:nvSpPr>
            <p:spPr bwMode="auto">
              <a:xfrm>
                <a:off x="693" y="3173"/>
                <a:ext cx="9" cy="9"/>
              </a:xfrm>
              <a:prstGeom prst="line">
                <a:avLst/>
              </a:prstGeom>
              <a:noFill/>
              <a:ln w="38100">
                <a:solidFill>
                  <a:schemeClr val="bg1"/>
                </a:solidFill>
                <a:round/>
                <a:headEnd/>
                <a:tailEnd/>
              </a:ln>
            </p:spPr>
            <p:txBody>
              <a:bodyPr/>
              <a:lstStyle/>
              <a:p>
                <a:endParaRPr lang="en-US"/>
              </a:p>
            </p:txBody>
          </p:sp>
          <p:sp>
            <p:nvSpPr>
              <p:cNvPr id="105482" name="Line 19"/>
              <p:cNvSpPr>
                <a:spLocks noChangeShapeType="1"/>
              </p:cNvSpPr>
              <p:nvPr/>
            </p:nvSpPr>
            <p:spPr bwMode="auto">
              <a:xfrm>
                <a:off x="702" y="3182"/>
                <a:ext cx="1" cy="1"/>
              </a:xfrm>
              <a:prstGeom prst="line">
                <a:avLst/>
              </a:prstGeom>
              <a:noFill/>
              <a:ln w="38100">
                <a:solidFill>
                  <a:schemeClr val="bg1"/>
                </a:solidFill>
                <a:round/>
                <a:headEnd/>
                <a:tailEnd/>
              </a:ln>
            </p:spPr>
            <p:txBody>
              <a:bodyPr/>
              <a:lstStyle/>
              <a:p>
                <a:endParaRPr lang="en-US"/>
              </a:p>
            </p:txBody>
          </p:sp>
          <p:sp>
            <p:nvSpPr>
              <p:cNvPr id="105483" name="Line 20"/>
              <p:cNvSpPr>
                <a:spLocks noChangeShapeType="1"/>
              </p:cNvSpPr>
              <p:nvPr/>
            </p:nvSpPr>
            <p:spPr bwMode="auto">
              <a:xfrm>
                <a:off x="702" y="3182"/>
                <a:ext cx="1" cy="1"/>
              </a:xfrm>
              <a:prstGeom prst="line">
                <a:avLst/>
              </a:prstGeom>
              <a:noFill/>
              <a:ln w="38100">
                <a:solidFill>
                  <a:schemeClr val="bg1"/>
                </a:solidFill>
                <a:round/>
                <a:headEnd/>
                <a:tailEnd/>
              </a:ln>
            </p:spPr>
            <p:txBody>
              <a:bodyPr/>
              <a:lstStyle/>
              <a:p>
                <a:endParaRPr lang="en-US"/>
              </a:p>
            </p:txBody>
          </p:sp>
          <p:sp>
            <p:nvSpPr>
              <p:cNvPr id="105484" name="Line 21"/>
              <p:cNvSpPr>
                <a:spLocks noChangeShapeType="1"/>
              </p:cNvSpPr>
              <p:nvPr/>
            </p:nvSpPr>
            <p:spPr bwMode="auto">
              <a:xfrm>
                <a:off x="702" y="3182"/>
                <a:ext cx="1" cy="18"/>
              </a:xfrm>
              <a:prstGeom prst="line">
                <a:avLst/>
              </a:prstGeom>
              <a:noFill/>
              <a:ln w="38100">
                <a:solidFill>
                  <a:schemeClr val="bg1"/>
                </a:solidFill>
                <a:round/>
                <a:headEnd/>
                <a:tailEnd/>
              </a:ln>
            </p:spPr>
            <p:txBody>
              <a:bodyPr/>
              <a:lstStyle/>
              <a:p>
                <a:endParaRPr lang="en-US"/>
              </a:p>
            </p:txBody>
          </p:sp>
          <p:sp>
            <p:nvSpPr>
              <p:cNvPr id="105485" name="Line 22"/>
              <p:cNvSpPr>
                <a:spLocks noChangeShapeType="1"/>
              </p:cNvSpPr>
              <p:nvPr/>
            </p:nvSpPr>
            <p:spPr bwMode="auto">
              <a:xfrm>
                <a:off x="702" y="3200"/>
                <a:ext cx="10" cy="18"/>
              </a:xfrm>
              <a:prstGeom prst="line">
                <a:avLst/>
              </a:prstGeom>
              <a:noFill/>
              <a:ln w="38100">
                <a:solidFill>
                  <a:schemeClr val="bg1"/>
                </a:solidFill>
                <a:round/>
                <a:headEnd/>
                <a:tailEnd/>
              </a:ln>
            </p:spPr>
            <p:txBody>
              <a:bodyPr/>
              <a:lstStyle/>
              <a:p>
                <a:endParaRPr lang="en-US"/>
              </a:p>
            </p:txBody>
          </p:sp>
          <p:sp>
            <p:nvSpPr>
              <p:cNvPr id="105486" name="Line 23"/>
              <p:cNvSpPr>
                <a:spLocks noChangeShapeType="1"/>
              </p:cNvSpPr>
              <p:nvPr/>
            </p:nvSpPr>
            <p:spPr bwMode="auto">
              <a:xfrm flipV="1">
                <a:off x="712" y="3209"/>
                <a:ext cx="1" cy="9"/>
              </a:xfrm>
              <a:prstGeom prst="line">
                <a:avLst/>
              </a:prstGeom>
              <a:noFill/>
              <a:ln w="38100">
                <a:solidFill>
                  <a:schemeClr val="bg1"/>
                </a:solidFill>
                <a:round/>
                <a:headEnd/>
                <a:tailEnd/>
              </a:ln>
            </p:spPr>
            <p:txBody>
              <a:bodyPr/>
              <a:lstStyle/>
              <a:p>
                <a:endParaRPr lang="en-US"/>
              </a:p>
            </p:txBody>
          </p:sp>
          <p:sp>
            <p:nvSpPr>
              <p:cNvPr id="105487" name="Line 24"/>
              <p:cNvSpPr>
                <a:spLocks noChangeShapeType="1"/>
              </p:cNvSpPr>
              <p:nvPr/>
            </p:nvSpPr>
            <p:spPr bwMode="auto">
              <a:xfrm flipV="1">
                <a:off x="712" y="3182"/>
                <a:ext cx="1" cy="27"/>
              </a:xfrm>
              <a:prstGeom prst="line">
                <a:avLst/>
              </a:prstGeom>
              <a:noFill/>
              <a:ln w="38100">
                <a:solidFill>
                  <a:schemeClr val="bg1"/>
                </a:solidFill>
                <a:round/>
                <a:headEnd/>
                <a:tailEnd/>
              </a:ln>
            </p:spPr>
            <p:txBody>
              <a:bodyPr/>
              <a:lstStyle/>
              <a:p>
                <a:endParaRPr lang="en-US"/>
              </a:p>
            </p:txBody>
          </p:sp>
          <p:sp>
            <p:nvSpPr>
              <p:cNvPr id="105488" name="Line 25"/>
              <p:cNvSpPr>
                <a:spLocks noChangeShapeType="1"/>
              </p:cNvSpPr>
              <p:nvPr/>
            </p:nvSpPr>
            <p:spPr bwMode="auto">
              <a:xfrm flipV="1">
                <a:off x="712" y="3137"/>
                <a:ext cx="1" cy="45"/>
              </a:xfrm>
              <a:prstGeom prst="line">
                <a:avLst/>
              </a:prstGeom>
              <a:noFill/>
              <a:ln w="38100">
                <a:solidFill>
                  <a:schemeClr val="bg1"/>
                </a:solidFill>
                <a:round/>
                <a:headEnd/>
                <a:tailEnd/>
              </a:ln>
            </p:spPr>
            <p:txBody>
              <a:bodyPr/>
              <a:lstStyle/>
              <a:p>
                <a:endParaRPr lang="en-US"/>
              </a:p>
            </p:txBody>
          </p:sp>
          <p:sp>
            <p:nvSpPr>
              <p:cNvPr id="105489" name="Line 26"/>
              <p:cNvSpPr>
                <a:spLocks noChangeShapeType="1"/>
              </p:cNvSpPr>
              <p:nvPr/>
            </p:nvSpPr>
            <p:spPr bwMode="auto">
              <a:xfrm flipV="1">
                <a:off x="712" y="3110"/>
                <a:ext cx="9" cy="27"/>
              </a:xfrm>
              <a:prstGeom prst="line">
                <a:avLst/>
              </a:prstGeom>
              <a:noFill/>
              <a:ln w="38100">
                <a:solidFill>
                  <a:schemeClr val="bg1"/>
                </a:solidFill>
                <a:round/>
                <a:headEnd/>
                <a:tailEnd/>
              </a:ln>
            </p:spPr>
            <p:txBody>
              <a:bodyPr/>
              <a:lstStyle/>
              <a:p>
                <a:endParaRPr lang="en-US"/>
              </a:p>
            </p:txBody>
          </p:sp>
          <p:sp>
            <p:nvSpPr>
              <p:cNvPr id="105490" name="Line 27"/>
              <p:cNvSpPr>
                <a:spLocks noChangeShapeType="1"/>
              </p:cNvSpPr>
              <p:nvPr/>
            </p:nvSpPr>
            <p:spPr bwMode="auto">
              <a:xfrm>
                <a:off x="721" y="3110"/>
                <a:ext cx="1" cy="1"/>
              </a:xfrm>
              <a:prstGeom prst="line">
                <a:avLst/>
              </a:prstGeom>
              <a:noFill/>
              <a:ln w="38100">
                <a:solidFill>
                  <a:schemeClr val="bg1"/>
                </a:solidFill>
                <a:round/>
                <a:headEnd/>
                <a:tailEnd/>
              </a:ln>
            </p:spPr>
            <p:txBody>
              <a:bodyPr/>
              <a:lstStyle/>
              <a:p>
                <a:endParaRPr lang="en-US"/>
              </a:p>
            </p:txBody>
          </p:sp>
          <p:sp>
            <p:nvSpPr>
              <p:cNvPr id="105491" name="Line 28"/>
              <p:cNvSpPr>
                <a:spLocks noChangeShapeType="1"/>
              </p:cNvSpPr>
              <p:nvPr/>
            </p:nvSpPr>
            <p:spPr bwMode="auto">
              <a:xfrm>
                <a:off x="721" y="3110"/>
                <a:ext cx="1" cy="18"/>
              </a:xfrm>
              <a:prstGeom prst="line">
                <a:avLst/>
              </a:prstGeom>
              <a:noFill/>
              <a:ln w="38100">
                <a:solidFill>
                  <a:schemeClr val="bg1"/>
                </a:solidFill>
                <a:round/>
                <a:headEnd/>
                <a:tailEnd/>
              </a:ln>
            </p:spPr>
            <p:txBody>
              <a:bodyPr/>
              <a:lstStyle/>
              <a:p>
                <a:endParaRPr lang="en-US"/>
              </a:p>
            </p:txBody>
          </p:sp>
          <p:sp>
            <p:nvSpPr>
              <p:cNvPr id="105492" name="Line 29"/>
              <p:cNvSpPr>
                <a:spLocks noChangeShapeType="1"/>
              </p:cNvSpPr>
              <p:nvPr/>
            </p:nvSpPr>
            <p:spPr bwMode="auto">
              <a:xfrm>
                <a:off x="721" y="3128"/>
                <a:ext cx="1" cy="27"/>
              </a:xfrm>
              <a:prstGeom prst="line">
                <a:avLst/>
              </a:prstGeom>
              <a:noFill/>
              <a:ln w="38100">
                <a:solidFill>
                  <a:schemeClr val="bg1"/>
                </a:solidFill>
                <a:round/>
                <a:headEnd/>
                <a:tailEnd/>
              </a:ln>
            </p:spPr>
            <p:txBody>
              <a:bodyPr/>
              <a:lstStyle/>
              <a:p>
                <a:endParaRPr lang="en-US"/>
              </a:p>
            </p:txBody>
          </p:sp>
          <p:sp>
            <p:nvSpPr>
              <p:cNvPr id="105493" name="Line 30"/>
              <p:cNvSpPr>
                <a:spLocks noChangeShapeType="1"/>
              </p:cNvSpPr>
              <p:nvPr/>
            </p:nvSpPr>
            <p:spPr bwMode="auto">
              <a:xfrm>
                <a:off x="721" y="3155"/>
                <a:ext cx="10" cy="27"/>
              </a:xfrm>
              <a:prstGeom prst="line">
                <a:avLst/>
              </a:prstGeom>
              <a:noFill/>
              <a:ln w="38100">
                <a:solidFill>
                  <a:schemeClr val="bg1"/>
                </a:solidFill>
                <a:round/>
                <a:headEnd/>
                <a:tailEnd/>
              </a:ln>
            </p:spPr>
            <p:txBody>
              <a:bodyPr/>
              <a:lstStyle/>
              <a:p>
                <a:endParaRPr lang="en-US"/>
              </a:p>
            </p:txBody>
          </p:sp>
          <p:sp>
            <p:nvSpPr>
              <p:cNvPr id="105494" name="Line 31"/>
              <p:cNvSpPr>
                <a:spLocks noChangeShapeType="1"/>
              </p:cNvSpPr>
              <p:nvPr/>
            </p:nvSpPr>
            <p:spPr bwMode="auto">
              <a:xfrm>
                <a:off x="731" y="3182"/>
                <a:ext cx="1" cy="27"/>
              </a:xfrm>
              <a:prstGeom prst="line">
                <a:avLst/>
              </a:prstGeom>
              <a:noFill/>
              <a:ln w="38100">
                <a:solidFill>
                  <a:schemeClr val="bg1"/>
                </a:solidFill>
                <a:round/>
                <a:headEnd/>
                <a:tailEnd/>
              </a:ln>
            </p:spPr>
            <p:txBody>
              <a:bodyPr/>
              <a:lstStyle/>
              <a:p>
                <a:endParaRPr lang="en-US"/>
              </a:p>
            </p:txBody>
          </p:sp>
          <p:sp>
            <p:nvSpPr>
              <p:cNvPr id="105495" name="Line 32"/>
              <p:cNvSpPr>
                <a:spLocks noChangeShapeType="1"/>
              </p:cNvSpPr>
              <p:nvPr/>
            </p:nvSpPr>
            <p:spPr bwMode="auto">
              <a:xfrm>
                <a:off x="731" y="3209"/>
                <a:ext cx="1" cy="1"/>
              </a:xfrm>
              <a:prstGeom prst="line">
                <a:avLst/>
              </a:prstGeom>
              <a:noFill/>
              <a:ln w="38100">
                <a:solidFill>
                  <a:schemeClr val="bg1"/>
                </a:solidFill>
                <a:round/>
                <a:headEnd/>
                <a:tailEnd/>
              </a:ln>
            </p:spPr>
            <p:txBody>
              <a:bodyPr/>
              <a:lstStyle/>
              <a:p>
                <a:endParaRPr lang="en-US"/>
              </a:p>
            </p:txBody>
          </p:sp>
          <p:sp>
            <p:nvSpPr>
              <p:cNvPr id="105496" name="Line 33"/>
              <p:cNvSpPr>
                <a:spLocks noChangeShapeType="1"/>
              </p:cNvSpPr>
              <p:nvPr/>
            </p:nvSpPr>
            <p:spPr bwMode="auto">
              <a:xfrm flipV="1">
                <a:off x="731" y="3191"/>
                <a:ext cx="1" cy="18"/>
              </a:xfrm>
              <a:prstGeom prst="line">
                <a:avLst/>
              </a:prstGeom>
              <a:noFill/>
              <a:ln w="38100">
                <a:solidFill>
                  <a:schemeClr val="bg1"/>
                </a:solidFill>
                <a:round/>
                <a:headEnd/>
                <a:tailEnd/>
              </a:ln>
            </p:spPr>
            <p:txBody>
              <a:bodyPr/>
              <a:lstStyle/>
              <a:p>
                <a:endParaRPr lang="en-US"/>
              </a:p>
            </p:txBody>
          </p:sp>
          <p:sp>
            <p:nvSpPr>
              <p:cNvPr id="105497" name="Line 34"/>
              <p:cNvSpPr>
                <a:spLocks noChangeShapeType="1"/>
              </p:cNvSpPr>
              <p:nvPr/>
            </p:nvSpPr>
            <p:spPr bwMode="auto">
              <a:xfrm flipV="1">
                <a:off x="731" y="3164"/>
                <a:ext cx="9" cy="27"/>
              </a:xfrm>
              <a:prstGeom prst="line">
                <a:avLst/>
              </a:prstGeom>
              <a:noFill/>
              <a:ln w="38100">
                <a:solidFill>
                  <a:schemeClr val="bg1"/>
                </a:solidFill>
                <a:round/>
                <a:headEnd/>
                <a:tailEnd/>
              </a:ln>
            </p:spPr>
            <p:txBody>
              <a:bodyPr/>
              <a:lstStyle/>
              <a:p>
                <a:endParaRPr lang="en-US"/>
              </a:p>
            </p:txBody>
          </p:sp>
          <p:sp>
            <p:nvSpPr>
              <p:cNvPr id="105498" name="Line 35"/>
              <p:cNvSpPr>
                <a:spLocks noChangeShapeType="1"/>
              </p:cNvSpPr>
              <p:nvPr/>
            </p:nvSpPr>
            <p:spPr bwMode="auto">
              <a:xfrm>
                <a:off x="740" y="3164"/>
                <a:ext cx="1" cy="9"/>
              </a:xfrm>
              <a:prstGeom prst="line">
                <a:avLst/>
              </a:prstGeom>
              <a:noFill/>
              <a:ln w="38100">
                <a:solidFill>
                  <a:schemeClr val="bg1"/>
                </a:solidFill>
                <a:round/>
                <a:headEnd/>
                <a:tailEnd/>
              </a:ln>
            </p:spPr>
            <p:txBody>
              <a:bodyPr/>
              <a:lstStyle/>
              <a:p>
                <a:endParaRPr lang="en-US"/>
              </a:p>
            </p:txBody>
          </p:sp>
          <p:sp>
            <p:nvSpPr>
              <p:cNvPr id="105499" name="Line 36"/>
              <p:cNvSpPr>
                <a:spLocks noChangeShapeType="1"/>
              </p:cNvSpPr>
              <p:nvPr/>
            </p:nvSpPr>
            <p:spPr bwMode="auto">
              <a:xfrm>
                <a:off x="740" y="3173"/>
                <a:ext cx="1" cy="18"/>
              </a:xfrm>
              <a:prstGeom prst="line">
                <a:avLst/>
              </a:prstGeom>
              <a:noFill/>
              <a:ln w="38100">
                <a:solidFill>
                  <a:schemeClr val="bg1"/>
                </a:solidFill>
                <a:round/>
                <a:headEnd/>
                <a:tailEnd/>
              </a:ln>
            </p:spPr>
            <p:txBody>
              <a:bodyPr/>
              <a:lstStyle/>
              <a:p>
                <a:endParaRPr lang="en-US"/>
              </a:p>
            </p:txBody>
          </p:sp>
          <p:sp>
            <p:nvSpPr>
              <p:cNvPr id="105500" name="Line 37"/>
              <p:cNvSpPr>
                <a:spLocks noChangeShapeType="1"/>
              </p:cNvSpPr>
              <p:nvPr/>
            </p:nvSpPr>
            <p:spPr bwMode="auto">
              <a:xfrm>
                <a:off x="740" y="3191"/>
                <a:ext cx="1" cy="9"/>
              </a:xfrm>
              <a:prstGeom prst="line">
                <a:avLst/>
              </a:prstGeom>
              <a:noFill/>
              <a:ln w="38100">
                <a:solidFill>
                  <a:schemeClr val="bg1"/>
                </a:solidFill>
                <a:round/>
                <a:headEnd/>
                <a:tailEnd/>
              </a:ln>
            </p:spPr>
            <p:txBody>
              <a:bodyPr/>
              <a:lstStyle/>
              <a:p>
                <a:endParaRPr lang="en-US"/>
              </a:p>
            </p:txBody>
          </p:sp>
          <p:sp>
            <p:nvSpPr>
              <p:cNvPr id="105501" name="Line 38"/>
              <p:cNvSpPr>
                <a:spLocks noChangeShapeType="1"/>
              </p:cNvSpPr>
              <p:nvPr/>
            </p:nvSpPr>
            <p:spPr bwMode="auto">
              <a:xfrm flipV="1">
                <a:off x="750" y="3191"/>
                <a:ext cx="1" cy="1"/>
              </a:xfrm>
              <a:prstGeom prst="line">
                <a:avLst/>
              </a:prstGeom>
              <a:noFill/>
              <a:ln w="38100">
                <a:solidFill>
                  <a:schemeClr val="bg1"/>
                </a:solidFill>
                <a:round/>
                <a:headEnd/>
                <a:tailEnd/>
              </a:ln>
            </p:spPr>
            <p:txBody>
              <a:bodyPr/>
              <a:lstStyle/>
              <a:p>
                <a:endParaRPr lang="en-US"/>
              </a:p>
            </p:txBody>
          </p:sp>
          <p:sp>
            <p:nvSpPr>
              <p:cNvPr id="105502" name="Line 39"/>
              <p:cNvSpPr>
                <a:spLocks noChangeShapeType="1"/>
              </p:cNvSpPr>
              <p:nvPr/>
            </p:nvSpPr>
            <p:spPr bwMode="auto">
              <a:xfrm flipV="1">
                <a:off x="750" y="3155"/>
                <a:ext cx="1" cy="36"/>
              </a:xfrm>
              <a:prstGeom prst="line">
                <a:avLst/>
              </a:prstGeom>
              <a:noFill/>
              <a:ln w="38100">
                <a:solidFill>
                  <a:schemeClr val="bg1"/>
                </a:solidFill>
                <a:round/>
                <a:headEnd/>
                <a:tailEnd/>
              </a:ln>
            </p:spPr>
            <p:txBody>
              <a:bodyPr/>
              <a:lstStyle/>
              <a:p>
                <a:endParaRPr lang="en-US"/>
              </a:p>
            </p:txBody>
          </p:sp>
          <p:sp>
            <p:nvSpPr>
              <p:cNvPr id="105503" name="Line 40"/>
              <p:cNvSpPr>
                <a:spLocks noChangeShapeType="1"/>
              </p:cNvSpPr>
              <p:nvPr/>
            </p:nvSpPr>
            <p:spPr bwMode="auto">
              <a:xfrm flipV="1">
                <a:off x="750" y="3137"/>
                <a:ext cx="1" cy="18"/>
              </a:xfrm>
              <a:prstGeom prst="line">
                <a:avLst/>
              </a:prstGeom>
              <a:noFill/>
              <a:ln w="38100">
                <a:solidFill>
                  <a:schemeClr val="bg1"/>
                </a:solidFill>
                <a:round/>
                <a:headEnd/>
                <a:tailEnd/>
              </a:ln>
            </p:spPr>
            <p:txBody>
              <a:bodyPr/>
              <a:lstStyle/>
              <a:p>
                <a:endParaRPr lang="en-US"/>
              </a:p>
            </p:txBody>
          </p:sp>
          <p:sp>
            <p:nvSpPr>
              <p:cNvPr id="105504" name="Line 41"/>
              <p:cNvSpPr>
                <a:spLocks noChangeShapeType="1"/>
              </p:cNvSpPr>
              <p:nvPr/>
            </p:nvSpPr>
            <p:spPr bwMode="auto">
              <a:xfrm flipV="1">
                <a:off x="750" y="3128"/>
                <a:ext cx="1" cy="9"/>
              </a:xfrm>
              <a:prstGeom prst="line">
                <a:avLst/>
              </a:prstGeom>
              <a:noFill/>
              <a:ln w="38100">
                <a:solidFill>
                  <a:schemeClr val="bg1"/>
                </a:solidFill>
                <a:round/>
                <a:headEnd/>
                <a:tailEnd/>
              </a:ln>
            </p:spPr>
            <p:txBody>
              <a:bodyPr/>
              <a:lstStyle/>
              <a:p>
                <a:endParaRPr lang="en-US"/>
              </a:p>
            </p:txBody>
          </p:sp>
          <p:sp>
            <p:nvSpPr>
              <p:cNvPr id="105505" name="Line 42"/>
              <p:cNvSpPr>
                <a:spLocks noChangeShapeType="1"/>
              </p:cNvSpPr>
              <p:nvPr/>
            </p:nvSpPr>
            <p:spPr bwMode="auto">
              <a:xfrm>
                <a:off x="750" y="3128"/>
                <a:ext cx="9" cy="9"/>
              </a:xfrm>
              <a:prstGeom prst="line">
                <a:avLst/>
              </a:prstGeom>
              <a:noFill/>
              <a:ln w="38100">
                <a:solidFill>
                  <a:schemeClr val="bg1"/>
                </a:solidFill>
                <a:round/>
                <a:headEnd/>
                <a:tailEnd/>
              </a:ln>
            </p:spPr>
            <p:txBody>
              <a:bodyPr/>
              <a:lstStyle/>
              <a:p>
                <a:endParaRPr lang="en-US"/>
              </a:p>
            </p:txBody>
          </p:sp>
          <p:sp>
            <p:nvSpPr>
              <p:cNvPr id="105506" name="Line 43"/>
              <p:cNvSpPr>
                <a:spLocks noChangeShapeType="1"/>
              </p:cNvSpPr>
              <p:nvPr/>
            </p:nvSpPr>
            <p:spPr bwMode="auto">
              <a:xfrm>
                <a:off x="759" y="3137"/>
                <a:ext cx="1" cy="27"/>
              </a:xfrm>
              <a:prstGeom prst="line">
                <a:avLst/>
              </a:prstGeom>
              <a:noFill/>
              <a:ln w="38100">
                <a:solidFill>
                  <a:schemeClr val="bg1"/>
                </a:solidFill>
                <a:round/>
                <a:headEnd/>
                <a:tailEnd/>
              </a:ln>
            </p:spPr>
            <p:txBody>
              <a:bodyPr/>
              <a:lstStyle/>
              <a:p>
                <a:endParaRPr lang="en-US"/>
              </a:p>
            </p:txBody>
          </p:sp>
          <p:sp>
            <p:nvSpPr>
              <p:cNvPr id="105507" name="Line 44"/>
              <p:cNvSpPr>
                <a:spLocks noChangeShapeType="1"/>
              </p:cNvSpPr>
              <p:nvPr/>
            </p:nvSpPr>
            <p:spPr bwMode="auto">
              <a:xfrm>
                <a:off x="759" y="3164"/>
                <a:ext cx="1" cy="9"/>
              </a:xfrm>
              <a:prstGeom prst="line">
                <a:avLst/>
              </a:prstGeom>
              <a:noFill/>
              <a:ln w="38100">
                <a:solidFill>
                  <a:schemeClr val="bg1"/>
                </a:solidFill>
                <a:round/>
                <a:headEnd/>
                <a:tailEnd/>
              </a:ln>
            </p:spPr>
            <p:txBody>
              <a:bodyPr/>
              <a:lstStyle/>
              <a:p>
                <a:endParaRPr lang="en-US"/>
              </a:p>
            </p:txBody>
          </p:sp>
          <p:sp>
            <p:nvSpPr>
              <p:cNvPr id="105508" name="Line 45"/>
              <p:cNvSpPr>
                <a:spLocks noChangeShapeType="1"/>
              </p:cNvSpPr>
              <p:nvPr/>
            </p:nvSpPr>
            <p:spPr bwMode="auto">
              <a:xfrm flipV="1">
                <a:off x="759" y="3155"/>
                <a:ext cx="1" cy="18"/>
              </a:xfrm>
              <a:prstGeom prst="line">
                <a:avLst/>
              </a:prstGeom>
              <a:noFill/>
              <a:ln w="38100">
                <a:solidFill>
                  <a:schemeClr val="bg1"/>
                </a:solidFill>
                <a:round/>
                <a:headEnd/>
                <a:tailEnd/>
              </a:ln>
            </p:spPr>
            <p:txBody>
              <a:bodyPr/>
              <a:lstStyle/>
              <a:p>
                <a:endParaRPr lang="en-US"/>
              </a:p>
            </p:txBody>
          </p:sp>
          <p:sp>
            <p:nvSpPr>
              <p:cNvPr id="105509" name="Line 46"/>
              <p:cNvSpPr>
                <a:spLocks noChangeShapeType="1"/>
              </p:cNvSpPr>
              <p:nvPr/>
            </p:nvSpPr>
            <p:spPr bwMode="auto">
              <a:xfrm flipV="1">
                <a:off x="759" y="3128"/>
                <a:ext cx="10" cy="27"/>
              </a:xfrm>
              <a:prstGeom prst="line">
                <a:avLst/>
              </a:prstGeom>
              <a:noFill/>
              <a:ln w="38100">
                <a:solidFill>
                  <a:schemeClr val="bg1"/>
                </a:solidFill>
                <a:round/>
                <a:headEnd/>
                <a:tailEnd/>
              </a:ln>
            </p:spPr>
            <p:txBody>
              <a:bodyPr/>
              <a:lstStyle/>
              <a:p>
                <a:endParaRPr lang="en-US"/>
              </a:p>
            </p:txBody>
          </p:sp>
          <p:sp>
            <p:nvSpPr>
              <p:cNvPr id="105510" name="Line 47"/>
              <p:cNvSpPr>
                <a:spLocks noChangeShapeType="1"/>
              </p:cNvSpPr>
              <p:nvPr/>
            </p:nvSpPr>
            <p:spPr bwMode="auto">
              <a:xfrm>
                <a:off x="769" y="3128"/>
                <a:ext cx="1" cy="1"/>
              </a:xfrm>
              <a:prstGeom prst="line">
                <a:avLst/>
              </a:prstGeom>
              <a:noFill/>
              <a:ln w="38100">
                <a:solidFill>
                  <a:schemeClr val="bg1"/>
                </a:solidFill>
                <a:round/>
                <a:headEnd/>
                <a:tailEnd/>
              </a:ln>
            </p:spPr>
            <p:txBody>
              <a:bodyPr/>
              <a:lstStyle/>
              <a:p>
                <a:endParaRPr lang="en-US"/>
              </a:p>
            </p:txBody>
          </p:sp>
          <p:sp>
            <p:nvSpPr>
              <p:cNvPr id="105511" name="Line 48"/>
              <p:cNvSpPr>
                <a:spLocks noChangeShapeType="1"/>
              </p:cNvSpPr>
              <p:nvPr/>
            </p:nvSpPr>
            <p:spPr bwMode="auto">
              <a:xfrm>
                <a:off x="769" y="3128"/>
                <a:ext cx="1" cy="18"/>
              </a:xfrm>
              <a:prstGeom prst="line">
                <a:avLst/>
              </a:prstGeom>
              <a:noFill/>
              <a:ln w="38100">
                <a:solidFill>
                  <a:schemeClr val="bg1"/>
                </a:solidFill>
                <a:round/>
                <a:headEnd/>
                <a:tailEnd/>
              </a:ln>
            </p:spPr>
            <p:txBody>
              <a:bodyPr/>
              <a:lstStyle/>
              <a:p>
                <a:endParaRPr lang="en-US"/>
              </a:p>
            </p:txBody>
          </p:sp>
          <p:sp>
            <p:nvSpPr>
              <p:cNvPr id="105512" name="Line 49"/>
              <p:cNvSpPr>
                <a:spLocks noChangeShapeType="1"/>
              </p:cNvSpPr>
              <p:nvPr/>
            </p:nvSpPr>
            <p:spPr bwMode="auto">
              <a:xfrm>
                <a:off x="769" y="3146"/>
                <a:ext cx="1" cy="27"/>
              </a:xfrm>
              <a:prstGeom prst="line">
                <a:avLst/>
              </a:prstGeom>
              <a:noFill/>
              <a:ln w="38100">
                <a:solidFill>
                  <a:schemeClr val="bg1"/>
                </a:solidFill>
                <a:round/>
                <a:headEnd/>
                <a:tailEnd/>
              </a:ln>
            </p:spPr>
            <p:txBody>
              <a:bodyPr/>
              <a:lstStyle/>
              <a:p>
                <a:endParaRPr lang="en-US"/>
              </a:p>
            </p:txBody>
          </p:sp>
          <p:sp>
            <p:nvSpPr>
              <p:cNvPr id="105513" name="Line 50"/>
              <p:cNvSpPr>
                <a:spLocks noChangeShapeType="1"/>
              </p:cNvSpPr>
              <p:nvPr/>
            </p:nvSpPr>
            <p:spPr bwMode="auto">
              <a:xfrm>
                <a:off x="769" y="3173"/>
                <a:ext cx="9" cy="27"/>
              </a:xfrm>
              <a:prstGeom prst="line">
                <a:avLst/>
              </a:prstGeom>
              <a:noFill/>
              <a:ln w="38100">
                <a:solidFill>
                  <a:schemeClr val="bg1"/>
                </a:solidFill>
                <a:round/>
                <a:headEnd/>
                <a:tailEnd/>
              </a:ln>
            </p:spPr>
            <p:txBody>
              <a:bodyPr/>
              <a:lstStyle/>
              <a:p>
                <a:endParaRPr lang="en-US"/>
              </a:p>
            </p:txBody>
          </p:sp>
          <p:sp>
            <p:nvSpPr>
              <p:cNvPr id="105514" name="Line 51"/>
              <p:cNvSpPr>
                <a:spLocks noChangeShapeType="1"/>
              </p:cNvSpPr>
              <p:nvPr/>
            </p:nvSpPr>
            <p:spPr bwMode="auto">
              <a:xfrm>
                <a:off x="778" y="3200"/>
                <a:ext cx="1" cy="1"/>
              </a:xfrm>
              <a:prstGeom prst="line">
                <a:avLst/>
              </a:prstGeom>
              <a:noFill/>
              <a:ln w="38100">
                <a:solidFill>
                  <a:schemeClr val="bg1"/>
                </a:solidFill>
                <a:round/>
                <a:headEnd/>
                <a:tailEnd/>
              </a:ln>
            </p:spPr>
            <p:txBody>
              <a:bodyPr/>
              <a:lstStyle/>
              <a:p>
                <a:endParaRPr lang="en-US"/>
              </a:p>
            </p:txBody>
          </p:sp>
          <p:sp>
            <p:nvSpPr>
              <p:cNvPr id="105515" name="Line 52"/>
              <p:cNvSpPr>
                <a:spLocks noChangeShapeType="1"/>
              </p:cNvSpPr>
              <p:nvPr/>
            </p:nvSpPr>
            <p:spPr bwMode="auto">
              <a:xfrm flipV="1">
                <a:off x="778" y="3182"/>
                <a:ext cx="1" cy="18"/>
              </a:xfrm>
              <a:prstGeom prst="line">
                <a:avLst/>
              </a:prstGeom>
              <a:noFill/>
              <a:ln w="38100">
                <a:solidFill>
                  <a:schemeClr val="bg1"/>
                </a:solidFill>
                <a:round/>
                <a:headEnd/>
                <a:tailEnd/>
              </a:ln>
            </p:spPr>
            <p:txBody>
              <a:bodyPr/>
              <a:lstStyle/>
              <a:p>
                <a:endParaRPr lang="en-US"/>
              </a:p>
            </p:txBody>
          </p:sp>
          <p:sp>
            <p:nvSpPr>
              <p:cNvPr id="105516" name="Line 53"/>
              <p:cNvSpPr>
                <a:spLocks noChangeShapeType="1"/>
              </p:cNvSpPr>
              <p:nvPr/>
            </p:nvSpPr>
            <p:spPr bwMode="auto">
              <a:xfrm flipV="1">
                <a:off x="778" y="3164"/>
                <a:ext cx="1" cy="18"/>
              </a:xfrm>
              <a:prstGeom prst="line">
                <a:avLst/>
              </a:prstGeom>
              <a:noFill/>
              <a:ln w="38100">
                <a:solidFill>
                  <a:schemeClr val="bg1"/>
                </a:solidFill>
                <a:round/>
                <a:headEnd/>
                <a:tailEnd/>
              </a:ln>
            </p:spPr>
            <p:txBody>
              <a:bodyPr/>
              <a:lstStyle/>
              <a:p>
                <a:endParaRPr lang="en-US"/>
              </a:p>
            </p:txBody>
          </p:sp>
          <p:sp>
            <p:nvSpPr>
              <p:cNvPr id="105517" name="Line 54"/>
              <p:cNvSpPr>
                <a:spLocks noChangeShapeType="1"/>
              </p:cNvSpPr>
              <p:nvPr/>
            </p:nvSpPr>
            <p:spPr bwMode="auto">
              <a:xfrm flipV="1">
                <a:off x="778" y="3155"/>
                <a:ext cx="10" cy="9"/>
              </a:xfrm>
              <a:prstGeom prst="line">
                <a:avLst/>
              </a:prstGeom>
              <a:noFill/>
              <a:ln w="38100">
                <a:solidFill>
                  <a:schemeClr val="bg1"/>
                </a:solidFill>
                <a:round/>
                <a:headEnd/>
                <a:tailEnd/>
              </a:ln>
            </p:spPr>
            <p:txBody>
              <a:bodyPr/>
              <a:lstStyle/>
              <a:p>
                <a:endParaRPr lang="en-US"/>
              </a:p>
            </p:txBody>
          </p:sp>
          <p:sp>
            <p:nvSpPr>
              <p:cNvPr id="105518" name="Line 55"/>
              <p:cNvSpPr>
                <a:spLocks noChangeShapeType="1"/>
              </p:cNvSpPr>
              <p:nvPr/>
            </p:nvSpPr>
            <p:spPr bwMode="auto">
              <a:xfrm>
                <a:off x="788" y="3155"/>
                <a:ext cx="1" cy="9"/>
              </a:xfrm>
              <a:prstGeom prst="line">
                <a:avLst/>
              </a:prstGeom>
              <a:noFill/>
              <a:ln w="38100">
                <a:solidFill>
                  <a:schemeClr val="bg1"/>
                </a:solidFill>
                <a:round/>
                <a:headEnd/>
                <a:tailEnd/>
              </a:ln>
            </p:spPr>
            <p:txBody>
              <a:bodyPr/>
              <a:lstStyle/>
              <a:p>
                <a:endParaRPr lang="en-US"/>
              </a:p>
            </p:txBody>
          </p:sp>
          <p:sp>
            <p:nvSpPr>
              <p:cNvPr id="105519" name="Line 56"/>
              <p:cNvSpPr>
                <a:spLocks noChangeShapeType="1"/>
              </p:cNvSpPr>
              <p:nvPr/>
            </p:nvSpPr>
            <p:spPr bwMode="auto">
              <a:xfrm>
                <a:off x="788" y="3164"/>
                <a:ext cx="1" cy="18"/>
              </a:xfrm>
              <a:prstGeom prst="line">
                <a:avLst/>
              </a:prstGeom>
              <a:noFill/>
              <a:ln w="38100">
                <a:solidFill>
                  <a:schemeClr val="bg1"/>
                </a:solidFill>
                <a:round/>
                <a:headEnd/>
                <a:tailEnd/>
              </a:ln>
            </p:spPr>
            <p:txBody>
              <a:bodyPr/>
              <a:lstStyle/>
              <a:p>
                <a:endParaRPr lang="en-US"/>
              </a:p>
            </p:txBody>
          </p:sp>
          <p:sp>
            <p:nvSpPr>
              <p:cNvPr id="105520" name="Line 57"/>
              <p:cNvSpPr>
                <a:spLocks noChangeShapeType="1"/>
              </p:cNvSpPr>
              <p:nvPr/>
            </p:nvSpPr>
            <p:spPr bwMode="auto">
              <a:xfrm flipV="1">
                <a:off x="788" y="3173"/>
                <a:ext cx="1" cy="9"/>
              </a:xfrm>
              <a:prstGeom prst="line">
                <a:avLst/>
              </a:prstGeom>
              <a:noFill/>
              <a:ln w="38100">
                <a:solidFill>
                  <a:schemeClr val="bg1"/>
                </a:solidFill>
                <a:round/>
                <a:headEnd/>
                <a:tailEnd/>
              </a:ln>
            </p:spPr>
            <p:txBody>
              <a:bodyPr/>
              <a:lstStyle/>
              <a:p>
                <a:endParaRPr lang="en-US"/>
              </a:p>
            </p:txBody>
          </p:sp>
          <p:sp>
            <p:nvSpPr>
              <p:cNvPr id="105521" name="Line 58"/>
              <p:cNvSpPr>
                <a:spLocks noChangeShapeType="1"/>
              </p:cNvSpPr>
              <p:nvPr/>
            </p:nvSpPr>
            <p:spPr bwMode="auto">
              <a:xfrm flipV="1">
                <a:off x="788" y="3164"/>
                <a:ext cx="9" cy="9"/>
              </a:xfrm>
              <a:prstGeom prst="line">
                <a:avLst/>
              </a:prstGeom>
              <a:noFill/>
              <a:ln w="38100">
                <a:solidFill>
                  <a:schemeClr val="bg1"/>
                </a:solidFill>
                <a:round/>
                <a:headEnd/>
                <a:tailEnd/>
              </a:ln>
            </p:spPr>
            <p:txBody>
              <a:bodyPr/>
              <a:lstStyle/>
              <a:p>
                <a:endParaRPr lang="en-US"/>
              </a:p>
            </p:txBody>
          </p:sp>
          <p:sp>
            <p:nvSpPr>
              <p:cNvPr id="105522" name="Line 59"/>
              <p:cNvSpPr>
                <a:spLocks noChangeShapeType="1"/>
              </p:cNvSpPr>
              <p:nvPr/>
            </p:nvSpPr>
            <p:spPr bwMode="auto">
              <a:xfrm>
                <a:off x="797" y="3164"/>
                <a:ext cx="1" cy="9"/>
              </a:xfrm>
              <a:prstGeom prst="line">
                <a:avLst/>
              </a:prstGeom>
              <a:noFill/>
              <a:ln w="38100">
                <a:solidFill>
                  <a:schemeClr val="bg1"/>
                </a:solidFill>
                <a:round/>
                <a:headEnd/>
                <a:tailEnd/>
              </a:ln>
            </p:spPr>
            <p:txBody>
              <a:bodyPr/>
              <a:lstStyle/>
              <a:p>
                <a:endParaRPr lang="en-US"/>
              </a:p>
            </p:txBody>
          </p:sp>
          <p:sp>
            <p:nvSpPr>
              <p:cNvPr id="105523" name="Line 60"/>
              <p:cNvSpPr>
                <a:spLocks noChangeShapeType="1"/>
              </p:cNvSpPr>
              <p:nvPr/>
            </p:nvSpPr>
            <p:spPr bwMode="auto">
              <a:xfrm>
                <a:off x="797" y="3173"/>
                <a:ext cx="1" cy="18"/>
              </a:xfrm>
              <a:prstGeom prst="line">
                <a:avLst/>
              </a:prstGeom>
              <a:noFill/>
              <a:ln w="38100">
                <a:solidFill>
                  <a:schemeClr val="bg1"/>
                </a:solidFill>
                <a:round/>
                <a:headEnd/>
                <a:tailEnd/>
              </a:ln>
            </p:spPr>
            <p:txBody>
              <a:bodyPr/>
              <a:lstStyle/>
              <a:p>
                <a:endParaRPr lang="en-US"/>
              </a:p>
            </p:txBody>
          </p:sp>
          <p:sp>
            <p:nvSpPr>
              <p:cNvPr id="105524" name="Line 61"/>
              <p:cNvSpPr>
                <a:spLocks noChangeShapeType="1"/>
              </p:cNvSpPr>
              <p:nvPr/>
            </p:nvSpPr>
            <p:spPr bwMode="auto">
              <a:xfrm>
                <a:off x="797" y="3191"/>
                <a:ext cx="10" cy="1"/>
              </a:xfrm>
              <a:prstGeom prst="line">
                <a:avLst/>
              </a:prstGeom>
              <a:noFill/>
              <a:ln w="38100">
                <a:solidFill>
                  <a:schemeClr val="bg1"/>
                </a:solidFill>
                <a:round/>
                <a:headEnd/>
                <a:tailEnd/>
              </a:ln>
            </p:spPr>
            <p:txBody>
              <a:bodyPr/>
              <a:lstStyle/>
              <a:p>
                <a:endParaRPr lang="en-US"/>
              </a:p>
            </p:txBody>
          </p:sp>
          <p:sp>
            <p:nvSpPr>
              <p:cNvPr id="105525" name="Line 62"/>
              <p:cNvSpPr>
                <a:spLocks noChangeShapeType="1"/>
              </p:cNvSpPr>
              <p:nvPr/>
            </p:nvSpPr>
            <p:spPr bwMode="auto">
              <a:xfrm flipV="1">
                <a:off x="807" y="3173"/>
                <a:ext cx="1" cy="18"/>
              </a:xfrm>
              <a:prstGeom prst="line">
                <a:avLst/>
              </a:prstGeom>
              <a:noFill/>
              <a:ln w="38100">
                <a:solidFill>
                  <a:schemeClr val="bg1"/>
                </a:solidFill>
                <a:round/>
                <a:headEnd/>
                <a:tailEnd/>
              </a:ln>
            </p:spPr>
            <p:txBody>
              <a:bodyPr/>
              <a:lstStyle/>
              <a:p>
                <a:endParaRPr lang="en-US"/>
              </a:p>
            </p:txBody>
          </p:sp>
          <p:sp>
            <p:nvSpPr>
              <p:cNvPr id="105526" name="Line 63"/>
              <p:cNvSpPr>
                <a:spLocks noChangeShapeType="1"/>
              </p:cNvSpPr>
              <p:nvPr/>
            </p:nvSpPr>
            <p:spPr bwMode="auto">
              <a:xfrm flipV="1">
                <a:off x="807" y="3137"/>
                <a:ext cx="1" cy="36"/>
              </a:xfrm>
              <a:prstGeom prst="line">
                <a:avLst/>
              </a:prstGeom>
              <a:noFill/>
              <a:ln w="38100">
                <a:solidFill>
                  <a:schemeClr val="bg1"/>
                </a:solidFill>
                <a:round/>
                <a:headEnd/>
                <a:tailEnd/>
              </a:ln>
            </p:spPr>
            <p:txBody>
              <a:bodyPr/>
              <a:lstStyle/>
              <a:p>
                <a:endParaRPr lang="en-US"/>
              </a:p>
            </p:txBody>
          </p:sp>
          <p:sp>
            <p:nvSpPr>
              <p:cNvPr id="105527" name="Line 64"/>
              <p:cNvSpPr>
                <a:spLocks noChangeShapeType="1"/>
              </p:cNvSpPr>
              <p:nvPr/>
            </p:nvSpPr>
            <p:spPr bwMode="auto">
              <a:xfrm flipV="1">
                <a:off x="807" y="3110"/>
                <a:ext cx="1" cy="27"/>
              </a:xfrm>
              <a:prstGeom prst="line">
                <a:avLst/>
              </a:prstGeom>
              <a:noFill/>
              <a:ln w="38100">
                <a:solidFill>
                  <a:schemeClr val="bg1"/>
                </a:solidFill>
                <a:round/>
                <a:headEnd/>
                <a:tailEnd/>
              </a:ln>
            </p:spPr>
            <p:txBody>
              <a:bodyPr/>
              <a:lstStyle/>
              <a:p>
                <a:endParaRPr lang="en-US"/>
              </a:p>
            </p:txBody>
          </p:sp>
          <p:sp>
            <p:nvSpPr>
              <p:cNvPr id="105528" name="Line 65"/>
              <p:cNvSpPr>
                <a:spLocks noChangeShapeType="1"/>
              </p:cNvSpPr>
              <p:nvPr/>
            </p:nvSpPr>
            <p:spPr bwMode="auto">
              <a:xfrm>
                <a:off x="807" y="3110"/>
                <a:ext cx="9" cy="9"/>
              </a:xfrm>
              <a:prstGeom prst="line">
                <a:avLst/>
              </a:prstGeom>
              <a:noFill/>
              <a:ln w="38100">
                <a:solidFill>
                  <a:schemeClr val="bg1"/>
                </a:solidFill>
                <a:round/>
                <a:headEnd/>
                <a:tailEnd/>
              </a:ln>
            </p:spPr>
            <p:txBody>
              <a:bodyPr/>
              <a:lstStyle/>
              <a:p>
                <a:endParaRPr lang="en-US"/>
              </a:p>
            </p:txBody>
          </p:sp>
          <p:sp>
            <p:nvSpPr>
              <p:cNvPr id="105529" name="Line 66"/>
              <p:cNvSpPr>
                <a:spLocks noChangeShapeType="1"/>
              </p:cNvSpPr>
              <p:nvPr/>
            </p:nvSpPr>
            <p:spPr bwMode="auto">
              <a:xfrm>
                <a:off x="816" y="3119"/>
                <a:ext cx="1" cy="36"/>
              </a:xfrm>
              <a:prstGeom prst="line">
                <a:avLst/>
              </a:prstGeom>
              <a:noFill/>
              <a:ln w="38100">
                <a:solidFill>
                  <a:schemeClr val="bg1"/>
                </a:solidFill>
                <a:round/>
                <a:headEnd/>
                <a:tailEnd/>
              </a:ln>
            </p:spPr>
            <p:txBody>
              <a:bodyPr/>
              <a:lstStyle/>
              <a:p>
                <a:endParaRPr lang="en-US"/>
              </a:p>
            </p:txBody>
          </p:sp>
          <p:sp>
            <p:nvSpPr>
              <p:cNvPr id="105530" name="Line 67"/>
              <p:cNvSpPr>
                <a:spLocks noChangeShapeType="1"/>
              </p:cNvSpPr>
              <p:nvPr/>
            </p:nvSpPr>
            <p:spPr bwMode="auto">
              <a:xfrm>
                <a:off x="816" y="3155"/>
                <a:ext cx="1" cy="45"/>
              </a:xfrm>
              <a:prstGeom prst="line">
                <a:avLst/>
              </a:prstGeom>
              <a:noFill/>
              <a:ln w="38100">
                <a:solidFill>
                  <a:schemeClr val="bg1"/>
                </a:solidFill>
                <a:round/>
                <a:headEnd/>
                <a:tailEnd/>
              </a:ln>
            </p:spPr>
            <p:txBody>
              <a:bodyPr/>
              <a:lstStyle/>
              <a:p>
                <a:endParaRPr lang="en-US"/>
              </a:p>
            </p:txBody>
          </p:sp>
          <p:sp>
            <p:nvSpPr>
              <p:cNvPr id="105531" name="Line 68"/>
              <p:cNvSpPr>
                <a:spLocks noChangeShapeType="1"/>
              </p:cNvSpPr>
              <p:nvPr/>
            </p:nvSpPr>
            <p:spPr bwMode="auto">
              <a:xfrm>
                <a:off x="816" y="3200"/>
                <a:ext cx="1" cy="18"/>
              </a:xfrm>
              <a:prstGeom prst="line">
                <a:avLst/>
              </a:prstGeom>
              <a:noFill/>
              <a:ln w="38100">
                <a:solidFill>
                  <a:schemeClr val="bg1"/>
                </a:solidFill>
                <a:round/>
                <a:headEnd/>
                <a:tailEnd/>
              </a:ln>
            </p:spPr>
            <p:txBody>
              <a:bodyPr/>
              <a:lstStyle/>
              <a:p>
                <a:endParaRPr lang="en-US"/>
              </a:p>
            </p:txBody>
          </p:sp>
          <p:sp>
            <p:nvSpPr>
              <p:cNvPr id="105532" name="Line 69"/>
              <p:cNvSpPr>
                <a:spLocks noChangeShapeType="1"/>
              </p:cNvSpPr>
              <p:nvPr/>
            </p:nvSpPr>
            <p:spPr bwMode="auto">
              <a:xfrm>
                <a:off x="816" y="3218"/>
                <a:ext cx="10" cy="1"/>
              </a:xfrm>
              <a:prstGeom prst="line">
                <a:avLst/>
              </a:prstGeom>
              <a:noFill/>
              <a:ln w="38100">
                <a:solidFill>
                  <a:schemeClr val="bg1"/>
                </a:solidFill>
                <a:round/>
                <a:headEnd/>
                <a:tailEnd/>
              </a:ln>
            </p:spPr>
            <p:txBody>
              <a:bodyPr/>
              <a:lstStyle/>
              <a:p>
                <a:endParaRPr lang="en-US"/>
              </a:p>
            </p:txBody>
          </p:sp>
          <p:sp>
            <p:nvSpPr>
              <p:cNvPr id="105533" name="Line 70"/>
              <p:cNvSpPr>
                <a:spLocks noChangeShapeType="1"/>
              </p:cNvSpPr>
              <p:nvPr/>
            </p:nvSpPr>
            <p:spPr bwMode="auto">
              <a:xfrm flipV="1">
                <a:off x="826" y="3209"/>
                <a:ext cx="1" cy="9"/>
              </a:xfrm>
              <a:prstGeom prst="line">
                <a:avLst/>
              </a:prstGeom>
              <a:noFill/>
              <a:ln w="38100">
                <a:solidFill>
                  <a:schemeClr val="bg1"/>
                </a:solidFill>
                <a:round/>
                <a:headEnd/>
                <a:tailEnd/>
              </a:ln>
            </p:spPr>
            <p:txBody>
              <a:bodyPr/>
              <a:lstStyle/>
              <a:p>
                <a:endParaRPr lang="en-US"/>
              </a:p>
            </p:txBody>
          </p:sp>
          <p:sp>
            <p:nvSpPr>
              <p:cNvPr id="105534" name="Line 71"/>
              <p:cNvSpPr>
                <a:spLocks noChangeShapeType="1"/>
              </p:cNvSpPr>
              <p:nvPr/>
            </p:nvSpPr>
            <p:spPr bwMode="auto">
              <a:xfrm flipV="1">
                <a:off x="826" y="3200"/>
                <a:ext cx="1" cy="9"/>
              </a:xfrm>
              <a:prstGeom prst="line">
                <a:avLst/>
              </a:prstGeom>
              <a:noFill/>
              <a:ln w="38100">
                <a:solidFill>
                  <a:schemeClr val="bg1"/>
                </a:solidFill>
                <a:round/>
                <a:headEnd/>
                <a:tailEnd/>
              </a:ln>
            </p:spPr>
            <p:txBody>
              <a:bodyPr/>
              <a:lstStyle/>
              <a:p>
                <a:endParaRPr lang="en-US"/>
              </a:p>
            </p:txBody>
          </p:sp>
          <p:sp>
            <p:nvSpPr>
              <p:cNvPr id="105535" name="Line 72"/>
              <p:cNvSpPr>
                <a:spLocks noChangeShapeType="1"/>
              </p:cNvSpPr>
              <p:nvPr/>
            </p:nvSpPr>
            <p:spPr bwMode="auto">
              <a:xfrm flipV="1">
                <a:off x="826" y="3191"/>
                <a:ext cx="1" cy="9"/>
              </a:xfrm>
              <a:prstGeom prst="line">
                <a:avLst/>
              </a:prstGeom>
              <a:noFill/>
              <a:ln w="38100">
                <a:solidFill>
                  <a:schemeClr val="bg1"/>
                </a:solidFill>
                <a:round/>
                <a:headEnd/>
                <a:tailEnd/>
              </a:ln>
            </p:spPr>
            <p:txBody>
              <a:bodyPr/>
              <a:lstStyle/>
              <a:p>
                <a:endParaRPr lang="en-US"/>
              </a:p>
            </p:txBody>
          </p:sp>
          <p:sp>
            <p:nvSpPr>
              <p:cNvPr id="105536" name="Line 73"/>
              <p:cNvSpPr>
                <a:spLocks noChangeShapeType="1"/>
              </p:cNvSpPr>
              <p:nvPr/>
            </p:nvSpPr>
            <p:spPr bwMode="auto">
              <a:xfrm flipV="1">
                <a:off x="826" y="3173"/>
                <a:ext cx="9" cy="18"/>
              </a:xfrm>
              <a:prstGeom prst="line">
                <a:avLst/>
              </a:prstGeom>
              <a:noFill/>
              <a:ln w="38100">
                <a:solidFill>
                  <a:schemeClr val="bg1"/>
                </a:solidFill>
                <a:round/>
                <a:headEnd/>
                <a:tailEnd/>
              </a:ln>
            </p:spPr>
            <p:txBody>
              <a:bodyPr/>
              <a:lstStyle/>
              <a:p>
                <a:endParaRPr lang="en-US"/>
              </a:p>
            </p:txBody>
          </p:sp>
          <p:sp>
            <p:nvSpPr>
              <p:cNvPr id="105537" name="Line 74"/>
              <p:cNvSpPr>
                <a:spLocks noChangeShapeType="1"/>
              </p:cNvSpPr>
              <p:nvPr/>
            </p:nvSpPr>
            <p:spPr bwMode="auto">
              <a:xfrm flipV="1">
                <a:off x="835" y="3164"/>
                <a:ext cx="1" cy="9"/>
              </a:xfrm>
              <a:prstGeom prst="line">
                <a:avLst/>
              </a:prstGeom>
              <a:noFill/>
              <a:ln w="38100">
                <a:solidFill>
                  <a:schemeClr val="bg1"/>
                </a:solidFill>
                <a:round/>
                <a:headEnd/>
                <a:tailEnd/>
              </a:ln>
            </p:spPr>
            <p:txBody>
              <a:bodyPr/>
              <a:lstStyle/>
              <a:p>
                <a:endParaRPr lang="en-US"/>
              </a:p>
            </p:txBody>
          </p:sp>
          <p:sp>
            <p:nvSpPr>
              <p:cNvPr id="105538" name="Line 75"/>
              <p:cNvSpPr>
                <a:spLocks noChangeShapeType="1"/>
              </p:cNvSpPr>
              <p:nvPr/>
            </p:nvSpPr>
            <p:spPr bwMode="auto">
              <a:xfrm>
                <a:off x="835" y="3164"/>
                <a:ext cx="1" cy="1"/>
              </a:xfrm>
              <a:prstGeom prst="line">
                <a:avLst/>
              </a:prstGeom>
              <a:noFill/>
              <a:ln w="38100">
                <a:solidFill>
                  <a:schemeClr val="bg1"/>
                </a:solidFill>
                <a:round/>
                <a:headEnd/>
                <a:tailEnd/>
              </a:ln>
            </p:spPr>
            <p:txBody>
              <a:bodyPr/>
              <a:lstStyle/>
              <a:p>
                <a:endParaRPr lang="en-US"/>
              </a:p>
            </p:txBody>
          </p:sp>
          <p:sp>
            <p:nvSpPr>
              <p:cNvPr id="105539" name="Line 76"/>
              <p:cNvSpPr>
                <a:spLocks noChangeShapeType="1"/>
              </p:cNvSpPr>
              <p:nvPr/>
            </p:nvSpPr>
            <p:spPr bwMode="auto">
              <a:xfrm>
                <a:off x="835" y="3164"/>
                <a:ext cx="1" cy="9"/>
              </a:xfrm>
              <a:prstGeom prst="line">
                <a:avLst/>
              </a:prstGeom>
              <a:noFill/>
              <a:ln w="38100">
                <a:solidFill>
                  <a:schemeClr val="bg1"/>
                </a:solidFill>
                <a:round/>
                <a:headEnd/>
                <a:tailEnd/>
              </a:ln>
            </p:spPr>
            <p:txBody>
              <a:bodyPr/>
              <a:lstStyle/>
              <a:p>
                <a:endParaRPr lang="en-US"/>
              </a:p>
            </p:txBody>
          </p:sp>
          <p:sp>
            <p:nvSpPr>
              <p:cNvPr id="105540" name="Line 77"/>
              <p:cNvSpPr>
                <a:spLocks noChangeShapeType="1"/>
              </p:cNvSpPr>
              <p:nvPr/>
            </p:nvSpPr>
            <p:spPr bwMode="auto">
              <a:xfrm>
                <a:off x="835" y="3173"/>
                <a:ext cx="10" cy="9"/>
              </a:xfrm>
              <a:prstGeom prst="line">
                <a:avLst/>
              </a:prstGeom>
              <a:noFill/>
              <a:ln w="38100">
                <a:solidFill>
                  <a:schemeClr val="bg1"/>
                </a:solidFill>
                <a:round/>
                <a:headEnd/>
                <a:tailEnd/>
              </a:ln>
            </p:spPr>
            <p:txBody>
              <a:bodyPr/>
              <a:lstStyle/>
              <a:p>
                <a:endParaRPr lang="en-US"/>
              </a:p>
            </p:txBody>
          </p:sp>
          <p:sp>
            <p:nvSpPr>
              <p:cNvPr id="105541" name="Line 78"/>
              <p:cNvSpPr>
                <a:spLocks noChangeShapeType="1"/>
              </p:cNvSpPr>
              <p:nvPr/>
            </p:nvSpPr>
            <p:spPr bwMode="auto">
              <a:xfrm>
                <a:off x="845" y="3182"/>
                <a:ext cx="1" cy="1"/>
              </a:xfrm>
              <a:prstGeom prst="line">
                <a:avLst/>
              </a:prstGeom>
              <a:noFill/>
              <a:ln w="38100">
                <a:solidFill>
                  <a:schemeClr val="bg1"/>
                </a:solidFill>
                <a:round/>
                <a:headEnd/>
                <a:tailEnd/>
              </a:ln>
            </p:spPr>
            <p:txBody>
              <a:bodyPr/>
              <a:lstStyle/>
              <a:p>
                <a:endParaRPr lang="en-US"/>
              </a:p>
            </p:txBody>
          </p:sp>
          <p:sp>
            <p:nvSpPr>
              <p:cNvPr id="105542" name="Line 79"/>
              <p:cNvSpPr>
                <a:spLocks noChangeShapeType="1"/>
              </p:cNvSpPr>
              <p:nvPr/>
            </p:nvSpPr>
            <p:spPr bwMode="auto">
              <a:xfrm>
                <a:off x="845" y="3182"/>
                <a:ext cx="1" cy="1"/>
              </a:xfrm>
              <a:prstGeom prst="line">
                <a:avLst/>
              </a:prstGeom>
              <a:noFill/>
              <a:ln w="38100">
                <a:solidFill>
                  <a:schemeClr val="bg1"/>
                </a:solidFill>
                <a:round/>
                <a:headEnd/>
                <a:tailEnd/>
              </a:ln>
            </p:spPr>
            <p:txBody>
              <a:bodyPr/>
              <a:lstStyle/>
              <a:p>
                <a:endParaRPr lang="en-US"/>
              </a:p>
            </p:txBody>
          </p:sp>
          <p:sp>
            <p:nvSpPr>
              <p:cNvPr id="105543" name="Line 80"/>
              <p:cNvSpPr>
                <a:spLocks noChangeShapeType="1"/>
              </p:cNvSpPr>
              <p:nvPr/>
            </p:nvSpPr>
            <p:spPr bwMode="auto">
              <a:xfrm flipV="1">
                <a:off x="845" y="3173"/>
                <a:ext cx="1" cy="9"/>
              </a:xfrm>
              <a:prstGeom prst="line">
                <a:avLst/>
              </a:prstGeom>
              <a:noFill/>
              <a:ln w="38100">
                <a:solidFill>
                  <a:schemeClr val="bg1"/>
                </a:solidFill>
                <a:round/>
                <a:headEnd/>
                <a:tailEnd/>
              </a:ln>
            </p:spPr>
            <p:txBody>
              <a:bodyPr/>
              <a:lstStyle/>
              <a:p>
                <a:endParaRPr lang="en-US"/>
              </a:p>
            </p:txBody>
          </p:sp>
          <p:sp>
            <p:nvSpPr>
              <p:cNvPr id="105544" name="Line 81"/>
              <p:cNvSpPr>
                <a:spLocks noChangeShapeType="1"/>
              </p:cNvSpPr>
              <p:nvPr/>
            </p:nvSpPr>
            <p:spPr bwMode="auto">
              <a:xfrm flipV="1">
                <a:off x="845" y="3164"/>
                <a:ext cx="9" cy="9"/>
              </a:xfrm>
              <a:prstGeom prst="line">
                <a:avLst/>
              </a:prstGeom>
              <a:noFill/>
              <a:ln w="38100">
                <a:solidFill>
                  <a:schemeClr val="bg1"/>
                </a:solidFill>
                <a:round/>
                <a:headEnd/>
                <a:tailEnd/>
              </a:ln>
            </p:spPr>
            <p:txBody>
              <a:bodyPr/>
              <a:lstStyle/>
              <a:p>
                <a:endParaRPr lang="en-US"/>
              </a:p>
            </p:txBody>
          </p:sp>
          <p:sp>
            <p:nvSpPr>
              <p:cNvPr id="105545" name="Line 82"/>
              <p:cNvSpPr>
                <a:spLocks noChangeShapeType="1"/>
              </p:cNvSpPr>
              <p:nvPr/>
            </p:nvSpPr>
            <p:spPr bwMode="auto">
              <a:xfrm flipV="1">
                <a:off x="854" y="3146"/>
                <a:ext cx="1" cy="18"/>
              </a:xfrm>
              <a:prstGeom prst="line">
                <a:avLst/>
              </a:prstGeom>
              <a:noFill/>
              <a:ln w="38100">
                <a:solidFill>
                  <a:schemeClr val="bg1"/>
                </a:solidFill>
                <a:round/>
                <a:headEnd/>
                <a:tailEnd/>
              </a:ln>
            </p:spPr>
            <p:txBody>
              <a:bodyPr/>
              <a:lstStyle/>
              <a:p>
                <a:endParaRPr lang="en-US"/>
              </a:p>
            </p:txBody>
          </p:sp>
          <p:sp>
            <p:nvSpPr>
              <p:cNvPr id="105546" name="Line 83"/>
              <p:cNvSpPr>
                <a:spLocks noChangeShapeType="1"/>
              </p:cNvSpPr>
              <p:nvPr/>
            </p:nvSpPr>
            <p:spPr bwMode="auto">
              <a:xfrm flipV="1">
                <a:off x="854" y="3137"/>
                <a:ext cx="1" cy="9"/>
              </a:xfrm>
              <a:prstGeom prst="line">
                <a:avLst/>
              </a:prstGeom>
              <a:noFill/>
              <a:ln w="38100">
                <a:solidFill>
                  <a:schemeClr val="bg1"/>
                </a:solidFill>
                <a:round/>
                <a:headEnd/>
                <a:tailEnd/>
              </a:ln>
            </p:spPr>
            <p:txBody>
              <a:bodyPr/>
              <a:lstStyle/>
              <a:p>
                <a:endParaRPr lang="en-US"/>
              </a:p>
            </p:txBody>
          </p:sp>
          <p:sp>
            <p:nvSpPr>
              <p:cNvPr id="105547" name="Line 84"/>
              <p:cNvSpPr>
                <a:spLocks noChangeShapeType="1"/>
              </p:cNvSpPr>
              <p:nvPr/>
            </p:nvSpPr>
            <p:spPr bwMode="auto">
              <a:xfrm>
                <a:off x="854" y="3137"/>
                <a:ext cx="1" cy="1"/>
              </a:xfrm>
              <a:prstGeom prst="line">
                <a:avLst/>
              </a:prstGeom>
              <a:noFill/>
              <a:ln w="38100">
                <a:solidFill>
                  <a:schemeClr val="bg1"/>
                </a:solidFill>
                <a:round/>
                <a:headEnd/>
                <a:tailEnd/>
              </a:ln>
            </p:spPr>
            <p:txBody>
              <a:bodyPr/>
              <a:lstStyle/>
              <a:p>
                <a:endParaRPr lang="en-US"/>
              </a:p>
            </p:txBody>
          </p:sp>
          <p:sp>
            <p:nvSpPr>
              <p:cNvPr id="105548" name="Line 85"/>
              <p:cNvSpPr>
                <a:spLocks noChangeShapeType="1"/>
              </p:cNvSpPr>
              <p:nvPr/>
            </p:nvSpPr>
            <p:spPr bwMode="auto">
              <a:xfrm>
                <a:off x="854" y="3137"/>
                <a:ext cx="10" cy="9"/>
              </a:xfrm>
              <a:prstGeom prst="line">
                <a:avLst/>
              </a:prstGeom>
              <a:noFill/>
              <a:ln w="38100">
                <a:solidFill>
                  <a:schemeClr val="bg1"/>
                </a:solidFill>
                <a:round/>
                <a:headEnd/>
                <a:tailEnd/>
              </a:ln>
            </p:spPr>
            <p:txBody>
              <a:bodyPr/>
              <a:lstStyle/>
              <a:p>
                <a:endParaRPr lang="en-US"/>
              </a:p>
            </p:txBody>
          </p:sp>
          <p:sp>
            <p:nvSpPr>
              <p:cNvPr id="105549" name="Line 86"/>
              <p:cNvSpPr>
                <a:spLocks noChangeShapeType="1"/>
              </p:cNvSpPr>
              <p:nvPr/>
            </p:nvSpPr>
            <p:spPr bwMode="auto">
              <a:xfrm>
                <a:off x="864" y="3146"/>
                <a:ext cx="1" cy="27"/>
              </a:xfrm>
              <a:prstGeom prst="line">
                <a:avLst/>
              </a:prstGeom>
              <a:noFill/>
              <a:ln w="38100">
                <a:solidFill>
                  <a:schemeClr val="bg1"/>
                </a:solidFill>
                <a:round/>
                <a:headEnd/>
                <a:tailEnd/>
              </a:ln>
            </p:spPr>
            <p:txBody>
              <a:bodyPr/>
              <a:lstStyle/>
              <a:p>
                <a:endParaRPr lang="en-US"/>
              </a:p>
            </p:txBody>
          </p:sp>
          <p:sp>
            <p:nvSpPr>
              <p:cNvPr id="105550" name="Line 87"/>
              <p:cNvSpPr>
                <a:spLocks noChangeShapeType="1"/>
              </p:cNvSpPr>
              <p:nvPr/>
            </p:nvSpPr>
            <p:spPr bwMode="auto">
              <a:xfrm>
                <a:off x="864" y="3173"/>
                <a:ext cx="1" cy="18"/>
              </a:xfrm>
              <a:prstGeom prst="line">
                <a:avLst/>
              </a:prstGeom>
              <a:noFill/>
              <a:ln w="38100">
                <a:solidFill>
                  <a:schemeClr val="bg1"/>
                </a:solidFill>
                <a:round/>
                <a:headEnd/>
                <a:tailEnd/>
              </a:ln>
            </p:spPr>
            <p:txBody>
              <a:bodyPr/>
              <a:lstStyle/>
              <a:p>
                <a:endParaRPr lang="en-US"/>
              </a:p>
            </p:txBody>
          </p:sp>
          <p:sp>
            <p:nvSpPr>
              <p:cNvPr id="105551" name="Line 88"/>
              <p:cNvSpPr>
                <a:spLocks noChangeShapeType="1"/>
              </p:cNvSpPr>
              <p:nvPr/>
            </p:nvSpPr>
            <p:spPr bwMode="auto">
              <a:xfrm>
                <a:off x="864" y="3191"/>
                <a:ext cx="1" cy="9"/>
              </a:xfrm>
              <a:prstGeom prst="line">
                <a:avLst/>
              </a:prstGeom>
              <a:noFill/>
              <a:ln w="38100">
                <a:solidFill>
                  <a:schemeClr val="bg1"/>
                </a:solidFill>
                <a:round/>
                <a:headEnd/>
                <a:tailEnd/>
              </a:ln>
            </p:spPr>
            <p:txBody>
              <a:bodyPr/>
              <a:lstStyle/>
              <a:p>
                <a:endParaRPr lang="en-US"/>
              </a:p>
            </p:txBody>
          </p:sp>
          <p:sp>
            <p:nvSpPr>
              <p:cNvPr id="105552" name="Line 89"/>
              <p:cNvSpPr>
                <a:spLocks noChangeShapeType="1"/>
              </p:cNvSpPr>
              <p:nvPr/>
            </p:nvSpPr>
            <p:spPr bwMode="auto">
              <a:xfrm>
                <a:off x="864" y="3200"/>
                <a:ext cx="9" cy="18"/>
              </a:xfrm>
              <a:prstGeom prst="line">
                <a:avLst/>
              </a:prstGeom>
              <a:noFill/>
              <a:ln w="38100">
                <a:solidFill>
                  <a:schemeClr val="bg1"/>
                </a:solidFill>
                <a:round/>
                <a:headEnd/>
                <a:tailEnd/>
              </a:ln>
            </p:spPr>
            <p:txBody>
              <a:bodyPr/>
              <a:lstStyle/>
              <a:p>
                <a:endParaRPr lang="en-US"/>
              </a:p>
            </p:txBody>
          </p:sp>
          <p:sp>
            <p:nvSpPr>
              <p:cNvPr id="105553" name="Line 90"/>
              <p:cNvSpPr>
                <a:spLocks noChangeShapeType="1"/>
              </p:cNvSpPr>
              <p:nvPr/>
            </p:nvSpPr>
            <p:spPr bwMode="auto">
              <a:xfrm>
                <a:off x="873" y="3218"/>
                <a:ext cx="1" cy="9"/>
              </a:xfrm>
              <a:prstGeom prst="line">
                <a:avLst/>
              </a:prstGeom>
              <a:noFill/>
              <a:ln w="38100">
                <a:solidFill>
                  <a:schemeClr val="bg1"/>
                </a:solidFill>
                <a:round/>
                <a:headEnd/>
                <a:tailEnd/>
              </a:ln>
            </p:spPr>
            <p:txBody>
              <a:bodyPr/>
              <a:lstStyle/>
              <a:p>
                <a:endParaRPr lang="en-US"/>
              </a:p>
            </p:txBody>
          </p:sp>
          <p:sp>
            <p:nvSpPr>
              <p:cNvPr id="105554" name="Line 91"/>
              <p:cNvSpPr>
                <a:spLocks noChangeShapeType="1"/>
              </p:cNvSpPr>
              <p:nvPr/>
            </p:nvSpPr>
            <p:spPr bwMode="auto">
              <a:xfrm>
                <a:off x="873" y="3227"/>
                <a:ext cx="1" cy="1"/>
              </a:xfrm>
              <a:prstGeom prst="line">
                <a:avLst/>
              </a:prstGeom>
              <a:noFill/>
              <a:ln w="38100">
                <a:solidFill>
                  <a:schemeClr val="bg1"/>
                </a:solidFill>
                <a:round/>
                <a:headEnd/>
                <a:tailEnd/>
              </a:ln>
            </p:spPr>
            <p:txBody>
              <a:bodyPr/>
              <a:lstStyle/>
              <a:p>
                <a:endParaRPr lang="en-US"/>
              </a:p>
            </p:txBody>
          </p:sp>
          <p:sp>
            <p:nvSpPr>
              <p:cNvPr id="105555" name="Line 92"/>
              <p:cNvSpPr>
                <a:spLocks noChangeShapeType="1"/>
              </p:cNvSpPr>
              <p:nvPr/>
            </p:nvSpPr>
            <p:spPr bwMode="auto">
              <a:xfrm flipV="1">
                <a:off x="873" y="3218"/>
                <a:ext cx="1" cy="9"/>
              </a:xfrm>
              <a:prstGeom prst="line">
                <a:avLst/>
              </a:prstGeom>
              <a:noFill/>
              <a:ln w="38100">
                <a:solidFill>
                  <a:schemeClr val="bg1"/>
                </a:solidFill>
                <a:round/>
                <a:headEnd/>
                <a:tailEnd/>
              </a:ln>
            </p:spPr>
            <p:txBody>
              <a:bodyPr/>
              <a:lstStyle/>
              <a:p>
                <a:endParaRPr lang="en-US"/>
              </a:p>
            </p:txBody>
          </p:sp>
          <p:sp>
            <p:nvSpPr>
              <p:cNvPr id="105556" name="Line 93"/>
              <p:cNvSpPr>
                <a:spLocks noChangeShapeType="1"/>
              </p:cNvSpPr>
              <p:nvPr/>
            </p:nvSpPr>
            <p:spPr bwMode="auto">
              <a:xfrm>
                <a:off x="873" y="3218"/>
                <a:ext cx="10" cy="1"/>
              </a:xfrm>
              <a:prstGeom prst="line">
                <a:avLst/>
              </a:prstGeom>
              <a:noFill/>
              <a:ln w="38100">
                <a:solidFill>
                  <a:schemeClr val="bg1"/>
                </a:solidFill>
                <a:round/>
                <a:headEnd/>
                <a:tailEnd/>
              </a:ln>
            </p:spPr>
            <p:txBody>
              <a:bodyPr/>
              <a:lstStyle/>
              <a:p>
                <a:endParaRPr lang="en-US"/>
              </a:p>
            </p:txBody>
          </p:sp>
          <p:sp>
            <p:nvSpPr>
              <p:cNvPr id="105557" name="Line 94"/>
              <p:cNvSpPr>
                <a:spLocks noChangeShapeType="1"/>
              </p:cNvSpPr>
              <p:nvPr/>
            </p:nvSpPr>
            <p:spPr bwMode="auto">
              <a:xfrm flipV="1">
                <a:off x="883" y="3209"/>
                <a:ext cx="1" cy="9"/>
              </a:xfrm>
              <a:prstGeom prst="line">
                <a:avLst/>
              </a:prstGeom>
              <a:noFill/>
              <a:ln w="38100">
                <a:solidFill>
                  <a:schemeClr val="bg1"/>
                </a:solidFill>
                <a:round/>
                <a:headEnd/>
                <a:tailEnd/>
              </a:ln>
            </p:spPr>
            <p:txBody>
              <a:bodyPr/>
              <a:lstStyle/>
              <a:p>
                <a:endParaRPr lang="en-US"/>
              </a:p>
            </p:txBody>
          </p:sp>
          <p:sp>
            <p:nvSpPr>
              <p:cNvPr id="105558" name="Line 95"/>
              <p:cNvSpPr>
                <a:spLocks noChangeShapeType="1"/>
              </p:cNvSpPr>
              <p:nvPr/>
            </p:nvSpPr>
            <p:spPr bwMode="auto">
              <a:xfrm>
                <a:off x="883" y="3209"/>
                <a:ext cx="1" cy="1"/>
              </a:xfrm>
              <a:prstGeom prst="line">
                <a:avLst/>
              </a:prstGeom>
              <a:noFill/>
              <a:ln w="38100">
                <a:solidFill>
                  <a:schemeClr val="bg1"/>
                </a:solidFill>
                <a:round/>
                <a:headEnd/>
                <a:tailEnd/>
              </a:ln>
            </p:spPr>
            <p:txBody>
              <a:bodyPr/>
              <a:lstStyle/>
              <a:p>
                <a:endParaRPr lang="en-US"/>
              </a:p>
            </p:txBody>
          </p:sp>
          <p:sp>
            <p:nvSpPr>
              <p:cNvPr id="105559" name="Line 96"/>
              <p:cNvSpPr>
                <a:spLocks noChangeShapeType="1"/>
              </p:cNvSpPr>
              <p:nvPr/>
            </p:nvSpPr>
            <p:spPr bwMode="auto">
              <a:xfrm>
                <a:off x="883" y="3209"/>
                <a:ext cx="1" cy="9"/>
              </a:xfrm>
              <a:prstGeom prst="line">
                <a:avLst/>
              </a:prstGeom>
              <a:noFill/>
              <a:ln w="38100">
                <a:solidFill>
                  <a:schemeClr val="bg1"/>
                </a:solidFill>
                <a:round/>
                <a:headEnd/>
                <a:tailEnd/>
              </a:ln>
            </p:spPr>
            <p:txBody>
              <a:bodyPr/>
              <a:lstStyle/>
              <a:p>
                <a:endParaRPr lang="en-US"/>
              </a:p>
            </p:txBody>
          </p:sp>
          <p:sp>
            <p:nvSpPr>
              <p:cNvPr id="105560" name="Line 97"/>
              <p:cNvSpPr>
                <a:spLocks noChangeShapeType="1"/>
              </p:cNvSpPr>
              <p:nvPr/>
            </p:nvSpPr>
            <p:spPr bwMode="auto">
              <a:xfrm>
                <a:off x="883" y="3218"/>
                <a:ext cx="9" cy="9"/>
              </a:xfrm>
              <a:prstGeom prst="line">
                <a:avLst/>
              </a:prstGeom>
              <a:noFill/>
              <a:ln w="38100">
                <a:solidFill>
                  <a:schemeClr val="bg1"/>
                </a:solidFill>
                <a:round/>
                <a:headEnd/>
                <a:tailEnd/>
              </a:ln>
            </p:spPr>
            <p:txBody>
              <a:bodyPr/>
              <a:lstStyle/>
              <a:p>
                <a:endParaRPr lang="en-US"/>
              </a:p>
            </p:txBody>
          </p:sp>
          <p:sp>
            <p:nvSpPr>
              <p:cNvPr id="105561" name="Line 98"/>
              <p:cNvSpPr>
                <a:spLocks noChangeShapeType="1"/>
              </p:cNvSpPr>
              <p:nvPr/>
            </p:nvSpPr>
            <p:spPr bwMode="auto">
              <a:xfrm>
                <a:off x="892" y="3227"/>
                <a:ext cx="1" cy="9"/>
              </a:xfrm>
              <a:prstGeom prst="line">
                <a:avLst/>
              </a:prstGeom>
              <a:noFill/>
              <a:ln w="38100">
                <a:solidFill>
                  <a:schemeClr val="bg1"/>
                </a:solidFill>
                <a:round/>
                <a:headEnd/>
                <a:tailEnd/>
              </a:ln>
            </p:spPr>
            <p:txBody>
              <a:bodyPr/>
              <a:lstStyle/>
              <a:p>
                <a:endParaRPr lang="en-US"/>
              </a:p>
            </p:txBody>
          </p:sp>
          <p:sp>
            <p:nvSpPr>
              <p:cNvPr id="105562" name="Line 99"/>
              <p:cNvSpPr>
                <a:spLocks noChangeShapeType="1"/>
              </p:cNvSpPr>
              <p:nvPr/>
            </p:nvSpPr>
            <p:spPr bwMode="auto">
              <a:xfrm>
                <a:off x="892" y="3236"/>
                <a:ext cx="1" cy="1"/>
              </a:xfrm>
              <a:prstGeom prst="line">
                <a:avLst/>
              </a:prstGeom>
              <a:noFill/>
              <a:ln w="38100">
                <a:solidFill>
                  <a:schemeClr val="bg1"/>
                </a:solidFill>
                <a:round/>
                <a:headEnd/>
                <a:tailEnd/>
              </a:ln>
            </p:spPr>
            <p:txBody>
              <a:bodyPr/>
              <a:lstStyle/>
              <a:p>
                <a:endParaRPr lang="en-US"/>
              </a:p>
            </p:txBody>
          </p:sp>
          <p:sp>
            <p:nvSpPr>
              <p:cNvPr id="105563" name="Line 100"/>
              <p:cNvSpPr>
                <a:spLocks noChangeShapeType="1"/>
              </p:cNvSpPr>
              <p:nvPr/>
            </p:nvSpPr>
            <p:spPr bwMode="auto">
              <a:xfrm flipV="1">
                <a:off x="892" y="3218"/>
                <a:ext cx="1" cy="18"/>
              </a:xfrm>
              <a:prstGeom prst="line">
                <a:avLst/>
              </a:prstGeom>
              <a:noFill/>
              <a:ln w="38100">
                <a:solidFill>
                  <a:schemeClr val="bg1"/>
                </a:solidFill>
                <a:round/>
                <a:headEnd/>
                <a:tailEnd/>
              </a:ln>
            </p:spPr>
            <p:txBody>
              <a:bodyPr/>
              <a:lstStyle/>
              <a:p>
                <a:endParaRPr lang="en-US"/>
              </a:p>
            </p:txBody>
          </p:sp>
          <p:sp>
            <p:nvSpPr>
              <p:cNvPr id="105564" name="Line 101"/>
              <p:cNvSpPr>
                <a:spLocks noChangeShapeType="1"/>
              </p:cNvSpPr>
              <p:nvPr/>
            </p:nvSpPr>
            <p:spPr bwMode="auto">
              <a:xfrm flipV="1">
                <a:off x="892" y="3209"/>
                <a:ext cx="9" cy="9"/>
              </a:xfrm>
              <a:prstGeom prst="line">
                <a:avLst/>
              </a:prstGeom>
              <a:noFill/>
              <a:ln w="38100">
                <a:solidFill>
                  <a:schemeClr val="bg1"/>
                </a:solidFill>
                <a:round/>
                <a:headEnd/>
                <a:tailEnd/>
              </a:ln>
            </p:spPr>
            <p:txBody>
              <a:bodyPr/>
              <a:lstStyle/>
              <a:p>
                <a:endParaRPr lang="en-US"/>
              </a:p>
            </p:txBody>
          </p:sp>
          <p:sp>
            <p:nvSpPr>
              <p:cNvPr id="105565" name="Line 102"/>
              <p:cNvSpPr>
                <a:spLocks noChangeShapeType="1"/>
              </p:cNvSpPr>
              <p:nvPr/>
            </p:nvSpPr>
            <p:spPr bwMode="auto">
              <a:xfrm flipV="1">
                <a:off x="901" y="3200"/>
                <a:ext cx="1" cy="9"/>
              </a:xfrm>
              <a:prstGeom prst="line">
                <a:avLst/>
              </a:prstGeom>
              <a:noFill/>
              <a:ln w="38100">
                <a:solidFill>
                  <a:schemeClr val="bg1"/>
                </a:solidFill>
                <a:round/>
                <a:headEnd/>
                <a:tailEnd/>
              </a:ln>
            </p:spPr>
            <p:txBody>
              <a:bodyPr/>
              <a:lstStyle/>
              <a:p>
                <a:endParaRPr lang="en-US"/>
              </a:p>
            </p:txBody>
          </p:sp>
          <p:sp>
            <p:nvSpPr>
              <p:cNvPr id="105566" name="Line 103"/>
              <p:cNvSpPr>
                <a:spLocks noChangeShapeType="1"/>
              </p:cNvSpPr>
              <p:nvPr/>
            </p:nvSpPr>
            <p:spPr bwMode="auto">
              <a:xfrm flipV="1">
                <a:off x="901" y="3191"/>
                <a:ext cx="1" cy="9"/>
              </a:xfrm>
              <a:prstGeom prst="line">
                <a:avLst/>
              </a:prstGeom>
              <a:noFill/>
              <a:ln w="38100">
                <a:solidFill>
                  <a:schemeClr val="bg1"/>
                </a:solidFill>
                <a:round/>
                <a:headEnd/>
                <a:tailEnd/>
              </a:ln>
            </p:spPr>
            <p:txBody>
              <a:bodyPr/>
              <a:lstStyle/>
              <a:p>
                <a:endParaRPr lang="en-US"/>
              </a:p>
            </p:txBody>
          </p:sp>
          <p:sp>
            <p:nvSpPr>
              <p:cNvPr id="105567" name="Line 104"/>
              <p:cNvSpPr>
                <a:spLocks noChangeShapeType="1"/>
              </p:cNvSpPr>
              <p:nvPr/>
            </p:nvSpPr>
            <p:spPr bwMode="auto">
              <a:xfrm flipV="1">
                <a:off x="901" y="3182"/>
                <a:ext cx="1" cy="9"/>
              </a:xfrm>
              <a:prstGeom prst="line">
                <a:avLst/>
              </a:prstGeom>
              <a:noFill/>
              <a:ln w="38100">
                <a:solidFill>
                  <a:schemeClr val="bg1"/>
                </a:solidFill>
                <a:round/>
                <a:headEnd/>
                <a:tailEnd/>
              </a:ln>
            </p:spPr>
            <p:txBody>
              <a:bodyPr/>
              <a:lstStyle/>
              <a:p>
                <a:endParaRPr lang="en-US"/>
              </a:p>
            </p:txBody>
          </p:sp>
          <p:sp>
            <p:nvSpPr>
              <p:cNvPr id="105568" name="Line 105"/>
              <p:cNvSpPr>
                <a:spLocks noChangeShapeType="1"/>
              </p:cNvSpPr>
              <p:nvPr/>
            </p:nvSpPr>
            <p:spPr bwMode="auto">
              <a:xfrm>
                <a:off x="901" y="3182"/>
                <a:ext cx="10" cy="9"/>
              </a:xfrm>
              <a:prstGeom prst="line">
                <a:avLst/>
              </a:prstGeom>
              <a:noFill/>
              <a:ln w="38100">
                <a:solidFill>
                  <a:schemeClr val="bg1"/>
                </a:solidFill>
                <a:round/>
                <a:headEnd/>
                <a:tailEnd/>
              </a:ln>
            </p:spPr>
            <p:txBody>
              <a:bodyPr/>
              <a:lstStyle/>
              <a:p>
                <a:endParaRPr lang="en-US"/>
              </a:p>
            </p:txBody>
          </p:sp>
          <p:sp>
            <p:nvSpPr>
              <p:cNvPr id="105569" name="Line 106"/>
              <p:cNvSpPr>
                <a:spLocks noChangeShapeType="1"/>
              </p:cNvSpPr>
              <p:nvPr/>
            </p:nvSpPr>
            <p:spPr bwMode="auto">
              <a:xfrm>
                <a:off x="911" y="3191"/>
                <a:ext cx="1" cy="18"/>
              </a:xfrm>
              <a:prstGeom prst="line">
                <a:avLst/>
              </a:prstGeom>
              <a:noFill/>
              <a:ln w="38100">
                <a:solidFill>
                  <a:schemeClr val="bg1"/>
                </a:solidFill>
                <a:round/>
                <a:headEnd/>
                <a:tailEnd/>
              </a:ln>
            </p:spPr>
            <p:txBody>
              <a:bodyPr/>
              <a:lstStyle/>
              <a:p>
                <a:endParaRPr lang="en-US"/>
              </a:p>
            </p:txBody>
          </p:sp>
          <p:sp>
            <p:nvSpPr>
              <p:cNvPr id="105570" name="Line 107"/>
              <p:cNvSpPr>
                <a:spLocks noChangeShapeType="1"/>
              </p:cNvSpPr>
              <p:nvPr/>
            </p:nvSpPr>
            <p:spPr bwMode="auto">
              <a:xfrm>
                <a:off x="911" y="3209"/>
                <a:ext cx="1" cy="18"/>
              </a:xfrm>
              <a:prstGeom prst="line">
                <a:avLst/>
              </a:prstGeom>
              <a:noFill/>
              <a:ln w="38100">
                <a:solidFill>
                  <a:schemeClr val="bg1"/>
                </a:solidFill>
                <a:round/>
                <a:headEnd/>
                <a:tailEnd/>
              </a:ln>
            </p:spPr>
            <p:txBody>
              <a:bodyPr/>
              <a:lstStyle/>
              <a:p>
                <a:endParaRPr lang="en-US"/>
              </a:p>
            </p:txBody>
          </p:sp>
          <p:sp>
            <p:nvSpPr>
              <p:cNvPr id="105571" name="Line 108"/>
              <p:cNvSpPr>
                <a:spLocks noChangeShapeType="1"/>
              </p:cNvSpPr>
              <p:nvPr/>
            </p:nvSpPr>
            <p:spPr bwMode="auto">
              <a:xfrm>
                <a:off x="911" y="3227"/>
                <a:ext cx="1" cy="18"/>
              </a:xfrm>
              <a:prstGeom prst="line">
                <a:avLst/>
              </a:prstGeom>
              <a:noFill/>
              <a:ln w="38100">
                <a:solidFill>
                  <a:schemeClr val="bg1"/>
                </a:solidFill>
                <a:round/>
                <a:headEnd/>
                <a:tailEnd/>
              </a:ln>
            </p:spPr>
            <p:txBody>
              <a:bodyPr/>
              <a:lstStyle/>
              <a:p>
                <a:endParaRPr lang="en-US"/>
              </a:p>
            </p:txBody>
          </p:sp>
          <p:sp>
            <p:nvSpPr>
              <p:cNvPr id="105572" name="Line 109"/>
              <p:cNvSpPr>
                <a:spLocks noChangeShapeType="1"/>
              </p:cNvSpPr>
              <p:nvPr/>
            </p:nvSpPr>
            <p:spPr bwMode="auto">
              <a:xfrm>
                <a:off x="911" y="3245"/>
                <a:ext cx="9" cy="9"/>
              </a:xfrm>
              <a:prstGeom prst="line">
                <a:avLst/>
              </a:prstGeom>
              <a:noFill/>
              <a:ln w="38100">
                <a:solidFill>
                  <a:schemeClr val="bg1"/>
                </a:solidFill>
                <a:round/>
                <a:headEnd/>
                <a:tailEnd/>
              </a:ln>
            </p:spPr>
            <p:txBody>
              <a:bodyPr/>
              <a:lstStyle/>
              <a:p>
                <a:endParaRPr lang="en-US"/>
              </a:p>
            </p:txBody>
          </p:sp>
          <p:sp>
            <p:nvSpPr>
              <p:cNvPr id="105573" name="Line 110"/>
              <p:cNvSpPr>
                <a:spLocks noChangeShapeType="1"/>
              </p:cNvSpPr>
              <p:nvPr/>
            </p:nvSpPr>
            <p:spPr bwMode="auto">
              <a:xfrm>
                <a:off x="920" y="3254"/>
                <a:ext cx="1" cy="1"/>
              </a:xfrm>
              <a:prstGeom prst="line">
                <a:avLst/>
              </a:prstGeom>
              <a:noFill/>
              <a:ln w="38100">
                <a:solidFill>
                  <a:schemeClr val="bg1"/>
                </a:solidFill>
                <a:round/>
                <a:headEnd/>
                <a:tailEnd/>
              </a:ln>
            </p:spPr>
            <p:txBody>
              <a:bodyPr/>
              <a:lstStyle/>
              <a:p>
                <a:endParaRPr lang="en-US"/>
              </a:p>
            </p:txBody>
          </p:sp>
          <p:sp>
            <p:nvSpPr>
              <p:cNvPr id="105574" name="Line 111"/>
              <p:cNvSpPr>
                <a:spLocks noChangeShapeType="1"/>
              </p:cNvSpPr>
              <p:nvPr/>
            </p:nvSpPr>
            <p:spPr bwMode="auto">
              <a:xfrm flipV="1">
                <a:off x="920" y="3236"/>
                <a:ext cx="1" cy="18"/>
              </a:xfrm>
              <a:prstGeom prst="line">
                <a:avLst/>
              </a:prstGeom>
              <a:noFill/>
              <a:ln w="38100">
                <a:solidFill>
                  <a:schemeClr val="bg1"/>
                </a:solidFill>
                <a:round/>
                <a:headEnd/>
                <a:tailEnd/>
              </a:ln>
            </p:spPr>
            <p:txBody>
              <a:bodyPr/>
              <a:lstStyle/>
              <a:p>
                <a:endParaRPr lang="en-US"/>
              </a:p>
            </p:txBody>
          </p:sp>
          <p:sp>
            <p:nvSpPr>
              <p:cNvPr id="105575" name="Line 112"/>
              <p:cNvSpPr>
                <a:spLocks noChangeShapeType="1"/>
              </p:cNvSpPr>
              <p:nvPr/>
            </p:nvSpPr>
            <p:spPr bwMode="auto">
              <a:xfrm flipV="1">
                <a:off x="920" y="3218"/>
                <a:ext cx="1" cy="18"/>
              </a:xfrm>
              <a:prstGeom prst="line">
                <a:avLst/>
              </a:prstGeom>
              <a:noFill/>
              <a:ln w="38100">
                <a:solidFill>
                  <a:schemeClr val="bg1"/>
                </a:solidFill>
                <a:round/>
                <a:headEnd/>
                <a:tailEnd/>
              </a:ln>
            </p:spPr>
            <p:txBody>
              <a:bodyPr/>
              <a:lstStyle/>
              <a:p>
                <a:endParaRPr lang="en-US"/>
              </a:p>
            </p:txBody>
          </p:sp>
          <p:sp>
            <p:nvSpPr>
              <p:cNvPr id="105576" name="Line 113"/>
              <p:cNvSpPr>
                <a:spLocks noChangeShapeType="1"/>
              </p:cNvSpPr>
              <p:nvPr/>
            </p:nvSpPr>
            <p:spPr bwMode="auto">
              <a:xfrm flipV="1">
                <a:off x="920" y="3209"/>
                <a:ext cx="10" cy="9"/>
              </a:xfrm>
              <a:prstGeom prst="line">
                <a:avLst/>
              </a:prstGeom>
              <a:noFill/>
              <a:ln w="38100">
                <a:solidFill>
                  <a:schemeClr val="bg1"/>
                </a:solidFill>
                <a:round/>
                <a:headEnd/>
                <a:tailEnd/>
              </a:ln>
            </p:spPr>
            <p:txBody>
              <a:bodyPr/>
              <a:lstStyle/>
              <a:p>
                <a:endParaRPr lang="en-US"/>
              </a:p>
            </p:txBody>
          </p:sp>
          <p:sp>
            <p:nvSpPr>
              <p:cNvPr id="105577" name="Line 114"/>
              <p:cNvSpPr>
                <a:spLocks noChangeShapeType="1"/>
              </p:cNvSpPr>
              <p:nvPr/>
            </p:nvSpPr>
            <p:spPr bwMode="auto">
              <a:xfrm flipV="1">
                <a:off x="930" y="3200"/>
                <a:ext cx="1" cy="9"/>
              </a:xfrm>
              <a:prstGeom prst="line">
                <a:avLst/>
              </a:prstGeom>
              <a:noFill/>
              <a:ln w="38100">
                <a:solidFill>
                  <a:schemeClr val="bg1"/>
                </a:solidFill>
                <a:round/>
                <a:headEnd/>
                <a:tailEnd/>
              </a:ln>
            </p:spPr>
            <p:txBody>
              <a:bodyPr/>
              <a:lstStyle/>
              <a:p>
                <a:endParaRPr lang="en-US"/>
              </a:p>
            </p:txBody>
          </p:sp>
          <p:sp>
            <p:nvSpPr>
              <p:cNvPr id="105578" name="Line 115"/>
              <p:cNvSpPr>
                <a:spLocks noChangeShapeType="1"/>
              </p:cNvSpPr>
              <p:nvPr/>
            </p:nvSpPr>
            <p:spPr bwMode="auto">
              <a:xfrm flipV="1">
                <a:off x="930" y="3191"/>
                <a:ext cx="1" cy="9"/>
              </a:xfrm>
              <a:prstGeom prst="line">
                <a:avLst/>
              </a:prstGeom>
              <a:noFill/>
              <a:ln w="38100">
                <a:solidFill>
                  <a:schemeClr val="bg1"/>
                </a:solidFill>
                <a:round/>
                <a:headEnd/>
                <a:tailEnd/>
              </a:ln>
            </p:spPr>
            <p:txBody>
              <a:bodyPr/>
              <a:lstStyle/>
              <a:p>
                <a:endParaRPr lang="en-US"/>
              </a:p>
            </p:txBody>
          </p:sp>
          <p:sp>
            <p:nvSpPr>
              <p:cNvPr id="105579" name="Line 116"/>
              <p:cNvSpPr>
                <a:spLocks noChangeShapeType="1"/>
              </p:cNvSpPr>
              <p:nvPr/>
            </p:nvSpPr>
            <p:spPr bwMode="auto">
              <a:xfrm flipV="1">
                <a:off x="930" y="3182"/>
                <a:ext cx="1" cy="9"/>
              </a:xfrm>
              <a:prstGeom prst="line">
                <a:avLst/>
              </a:prstGeom>
              <a:noFill/>
              <a:ln w="38100">
                <a:solidFill>
                  <a:schemeClr val="bg1"/>
                </a:solidFill>
                <a:round/>
                <a:headEnd/>
                <a:tailEnd/>
              </a:ln>
            </p:spPr>
            <p:txBody>
              <a:bodyPr/>
              <a:lstStyle/>
              <a:p>
                <a:endParaRPr lang="en-US"/>
              </a:p>
            </p:txBody>
          </p:sp>
          <p:sp>
            <p:nvSpPr>
              <p:cNvPr id="105580" name="Line 117"/>
              <p:cNvSpPr>
                <a:spLocks noChangeShapeType="1"/>
              </p:cNvSpPr>
              <p:nvPr/>
            </p:nvSpPr>
            <p:spPr bwMode="auto">
              <a:xfrm>
                <a:off x="930" y="3182"/>
                <a:ext cx="9" cy="1"/>
              </a:xfrm>
              <a:prstGeom prst="line">
                <a:avLst/>
              </a:prstGeom>
              <a:noFill/>
              <a:ln w="38100">
                <a:solidFill>
                  <a:schemeClr val="bg1"/>
                </a:solidFill>
                <a:round/>
                <a:headEnd/>
                <a:tailEnd/>
              </a:ln>
            </p:spPr>
            <p:txBody>
              <a:bodyPr/>
              <a:lstStyle/>
              <a:p>
                <a:endParaRPr lang="en-US"/>
              </a:p>
            </p:txBody>
          </p:sp>
          <p:sp>
            <p:nvSpPr>
              <p:cNvPr id="105581" name="Line 118"/>
              <p:cNvSpPr>
                <a:spLocks noChangeShapeType="1"/>
              </p:cNvSpPr>
              <p:nvPr/>
            </p:nvSpPr>
            <p:spPr bwMode="auto">
              <a:xfrm>
                <a:off x="939" y="3182"/>
                <a:ext cx="1" cy="18"/>
              </a:xfrm>
              <a:prstGeom prst="line">
                <a:avLst/>
              </a:prstGeom>
              <a:noFill/>
              <a:ln w="38100">
                <a:solidFill>
                  <a:schemeClr val="bg1"/>
                </a:solidFill>
                <a:round/>
                <a:headEnd/>
                <a:tailEnd/>
              </a:ln>
            </p:spPr>
            <p:txBody>
              <a:bodyPr/>
              <a:lstStyle/>
              <a:p>
                <a:endParaRPr lang="en-US"/>
              </a:p>
            </p:txBody>
          </p:sp>
          <p:sp>
            <p:nvSpPr>
              <p:cNvPr id="105582" name="Line 119"/>
              <p:cNvSpPr>
                <a:spLocks noChangeShapeType="1"/>
              </p:cNvSpPr>
              <p:nvPr/>
            </p:nvSpPr>
            <p:spPr bwMode="auto">
              <a:xfrm>
                <a:off x="939" y="3200"/>
                <a:ext cx="1" cy="9"/>
              </a:xfrm>
              <a:prstGeom prst="line">
                <a:avLst/>
              </a:prstGeom>
              <a:noFill/>
              <a:ln w="38100">
                <a:solidFill>
                  <a:schemeClr val="bg1"/>
                </a:solidFill>
                <a:round/>
                <a:headEnd/>
                <a:tailEnd/>
              </a:ln>
            </p:spPr>
            <p:txBody>
              <a:bodyPr/>
              <a:lstStyle/>
              <a:p>
                <a:endParaRPr lang="en-US"/>
              </a:p>
            </p:txBody>
          </p:sp>
          <p:sp>
            <p:nvSpPr>
              <p:cNvPr id="105583" name="Line 120"/>
              <p:cNvSpPr>
                <a:spLocks noChangeShapeType="1"/>
              </p:cNvSpPr>
              <p:nvPr/>
            </p:nvSpPr>
            <p:spPr bwMode="auto">
              <a:xfrm>
                <a:off x="939" y="3209"/>
                <a:ext cx="1" cy="9"/>
              </a:xfrm>
              <a:prstGeom prst="line">
                <a:avLst/>
              </a:prstGeom>
              <a:noFill/>
              <a:ln w="38100">
                <a:solidFill>
                  <a:schemeClr val="bg1"/>
                </a:solidFill>
                <a:round/>
                <a:headEnd/>
                <a:tailEnd/>
              </a:ln>
            </p:spPr>
            <p:txBody>
              <a:bodyPr/>
              <a:lstStyle/>
              <a:p>
                <a:endParaRPr lang="en-US"/>
              </a:p>
            </p:txBody>
          </p:sp>
          <p:sp>
            <p:nvSpPr>
              <p:cNvPr id="105584" name="Line 121"/>
              <p:cNvSpPr>
                <a:spLocks noChangeShapeType="1"/>
              </p:cNvSpPr>
              <p:nvPr/>
            </p:nvSpPr>
            <p:spPr bwMode="auto">
              <a:xfrm>
                <a:off x="939" y="3218"/>
                <a:ext cx="10" cy="1"/>
              </a:xfrm>
              <a:prstGeom prst="line">
                <a:avLst/>
              </a:prstGeom>
              <a:noFill/>
              <a:ln w="38100">
                <a:solidFill>
                  <a:schemeClr val="bg1"/>
                </a:solidFill>
                <a:round/>
                <a:headEnd/>
                <a:tailEnd/>
              </a:ln>
            </p:spPr>
            <p:txBody>
              <a:bodyPr/>
              <a:lstStyle/>
              <a:p>
                <a:endParaRPr lang="en-US"/>
              </a:p>
            </p:txBody>
          </p:sp>
          <p:sp>
            <p:nvSpPr>
              <p:cNvPr id="105585" name="Line 122"/>
              <p:cNvSpPr>
                <a:spLocks noChangeShapeType="1"/>
              </p:cNvSpPr>
              <p:nvPr/>
            </p:nvSpPr>
            <p:spPr bwMode="auto">
              <a:xfrm>
                <a:off x="949" y="3218"/>
                <a:ext cx="1" cy="9"/>
              </a:xfrm>
              <a:prstGeom prst="line">
                <a:avLst/>
              </a:prstGeom>
              <a:noFill/>
              <a:ln w="38100">
                <a:solidFill>
                  <a:schemeClr val="bg1"/>
                </a:solidFill>
                <a:round/>
                <a:headEnd/>
                <a:tailEnd/>
              </a:ln>
            </p:spPr>
            <p:txBody>
              <a:bodyPr/>
              <a:lstStyle/>
              <a:p>
                <a:endParaRPr lang="en-US"/>
              </a:p>
            </p:txBody>
          </p:sp>
          <p:sp>
            <p:nvSpPr>
              <p:cNvPr id="105586" name="Line 123"/>
              <p:cNvSpPr>
                <a:spLocks noChangeShapeType="1"/>
              </p:cNvSpPr>
              <p:nvPr/>
            </p:nvSpPr>
            <p:spPr bwMode="auto">
              <a:xfrm>
                <a:off x="949" y="3227"/>
                <a:ext cx="1" cy="9"/>
              </a:xfrm>
              <a:prstGeom prst="line">
                <a:avLst/>
              </a:prstGeom>
              <a:noFill/>
              <a:ln w="38100">
                <a:solidFill>
                  <a:schemeClr val="bg1"/>
                </a:solidFill>
                <a:round/>
                <a:headEnd/>
                <a:tailEnd/>
              </a:ln>
            </p:spPr>
            <p:txBody>
              <a:bodyPr/>
              <a:lstStyle/>
              <a:p>
                <a:endParaRPr lang="en-US"/>
              </a:p>
            </p:txBody>
          </p:sp>
          <p:sp>
            <p:nvSpPr>
              <p:cNvPr id="105587" name="Line 124"/>
              <p:cNvSpPr>
                <a:spLocks noChangeShapeType="1"/>
              </p:cNvSpPr>
              <p:nvPr/>
            </p:nvSpPr>
            <p:spPr bwMode="auto">
              <a:xfrm>
                <a:off x="949" y="3236"/>
                <a:ext cx="1" cy="1"/>
              </a:xfrm>
              <a:prstGeom prst="line">
                <a:avLst/>
              </a:prstGeom>
              <a:noFill/>
              <a:ln w="38100">
                <a:solidFill>
                  <a:schemeClr val="bg1"/>
                </a:solidFill>
                <a:round/>
                <a:headEnd/>
                <a:tailEnd/>
              </a:ln>
            </p:spPr>
            <p:txBody>
              <a:bodyPr/>
              <a:lstStyle/>
              <a:p>
                <a:endParaRPr lang="en-US"/>
              </a:p>
            </p:txBody>
          </p:sp>
          <p:sp>
            <p:nvSpPr>
              <p:cNvPr id="105588" name="Line 125"/>
              <p:cNvSpPr>
                <a:spLocks noChangeShapeType="1"/>
              </p:cNvSpPr>
              <p:nvPr/>
            </p:nvSpPr>
            <p:spPr bwMode="auto">
              <a:xfrm>
                <a:off x="949" y="3236"/>
                <a:ext cx="9" cy="9"/>
              </a:xfrm>
              <a:prstGeom prst="line">
                <a:avLst/>
              </a:prstGeom>
              <a:noFill/>
              <a:ln w="38100">
                <a:solidFill>
                  <a:schemeClr val="bg1"/>
                </a:solidFill>
                <a:round/>
                <a:headEnd/>
                <a:tailEnd/>
              </a:ln>
            </p:spPr>
            <p:txBody>
              <a:bodyPr/>
              <a:lstStyle/>
              <a:p>
                <a:endParaRPr lang="en-US"/>
              </a:p>
            </p:txBody>
          </p:sp>
          <p:sp>
            <p:nvSpPr>
              <p:cNvPr id="105589" name="Line 126"/>
              <p:cNvSpPr>
                <a:spLocks noChangeShapeType="1"/>
              </p:cNvSpPr>
              <p:nvPr/>
            </p:nvSpPr>
            <p:spPr bwMode="auto">
              <a:xfrm>
                <a:off x="958" y="3245"/>
                <a:ext cx="1" cy="1"/>
              </a:xfrm>
              <a:prstGeom prst="line">
                <a:avLst/>
              </a:prstGeom>
              <a:noFill/>
              <a:ln w="38100">
                <a:solidFill>
                  <a:schemeClr val="bg1"/>
                </a:solidFill>
                <a:round/>
                <a:headEnd/>
                <a:tailEnd/>
              </a:ln>
            </p:spPr>
            <p:txBody>
              <a:bodyPr/>
              <a:lstStyle/>
              <a:p>
                <a:endParaRPr lang="en-US"/>
              </a:p>
            </p:txBody>
          </p:sp>
          <p:sp>
            <p:nvSpPr>
              <p:cNvPr id="105590" name="Line 127"/>
              <p:cNvSpPr>
                <a:spLocks noChangeShapeType="1"/>
              </p:cNvSpPr>
              <p:nvPr/>
            </p:nvSpPr>
            <p:spPr bwMode="auto">
              <a:xfrm flipV="1">
                <a:off x="958" y="3236"/>
                <a:ext cx="1" cy="9"/>
              </a:xfrm>
              <a:prstGeom prst="line">
                <a:avLst/>
              </a:prstGeom>
              <a:noFill/>
              <a:ln w="38100">
                <a:solidFill>
                  <a:schemeClr val="bg1"/>
                </a:solidFill>
                <a:round/>
                <a:headEnd/>
                <a:tailEnd/>
              </a:ln>
            </p:spPr>
            <p:txBody>
              <a:bodyPr/>
              <a:lstStyle/>
              <a:p>
                <a:endParaRPr lang="en-US"/>
              </a:p>
            </p:txBody>
          </p:sp>
          <p:sp>
            <p:nvSpPr>
              <p:cNvPr id="105591" name="Line 128"/>
              <p:cNvSpPr>
                <a:spLocks noChangeShapeType="1"/>
              </p:cNvSpPr>
              <p:nvPr/>
            </p:nvSpPr>
            <p:spPr bwMode="auto">
              <a:xfrm>
                <a:off x="958" y="3236"/>
                <a:ext cx="1" cy="1"/>
              </a:xfrm>
              <a:prstGeom prst="line">
                <a:avLst/>
              </a:prstGeom>
              <a:noFill/>
              <a:ln w="38100">
                <a:solidFill>
                  <a:schemeClr val="bg1"/>
                </a:solidFill>
                <a:round/>
                <a:headEnd/>
                <a:tailEnd/>
              </a:ln>
            </p:spPr>
            <p:txBody>
              <a:bodyPr/>
              <a:lstStyle/>
              <a:p>
                <a:endParaRPr lang="en-US"/>
              </a:p>
            </p:txBody>
          </p:sp>
          <p:sp>
            <p:nvSpPr>
              <p:cNvPr id="105592" name="Line 129"/>
              <p:cNvSpPr>
                <a:spLocks noChangeShapeType="1"/>
              </p:cNvSpPr>
              <p:nvPr/>
            </p:nvSpPr>
            <p:spPr bwMode="auto">
              <a:xfrm>
                <a:off x="958" y="3236"/>
                <a:ext cx="10" cy="9"/>
              </a:xfrm>
              <a:prstGeom prst="line">
                <a:avLst/>
              </a:prstGeom>
              <a:noFill/>
              <a:ln w="38100">
                <a:solidFill>
                  <a:schemeClr val="bg1"/>
                </a:solidFill>
                <a:round/>
                <a:headEnd/>
                <a:tailEnd/>
              </a:ln>
            </p:spPr>
            <p:txBody>
              <a:bodyPr/>
              <a:lstStyle/>
              <a:p>
                <a:endParaRPr lang="en-US"/>
              </a:p>
            </p:txBody>
          </p:sp>
          <p:sp>
            <p:nvSpPr>
              <p:cNvPr id="105593" name="Line 130"/>
              <p:cNvSpPr>
                <a:spLocks noChangeShapeType="1"/>
              </p:cNvSpPr>
              <p:nvPr/>
            </p:nvSpPr>
            <p:spPr bwMode="auto">
              <a:xfrm>
                <a:off x="968" y="3245"/>
                <a:ext cx="1" cy="1"/>
              </a:xfrm>
              <a:prstGeom prst="line">
                <a:avLst/>
              </a:prstGeom>
              <a:noFill/>
              <a:ln w="38100">
                <a:solidFill>
                  <a:schemeClr val="bg1"/>
                </a:solidFill>
                <a:round/>
                <a:headEnd/>
                <a:tailEnd/>
              </a:ln>
            </p:spPr>
            <p:txBody>
              <a:bodyPr/>
              <a:lstStyle/>
              <a:p>
                <a:endParaRPr lang="en-US"/>
              </a:p>
            </p:txBody>
          </p:sp>
          <p:sp>
            <p:nvSpPr>
              <p:cNvPr id="105594" name="Line 131"/>
              <p:cNvSpPr>
                <a:spLocks noChangeShapeType="1"/>
              </p:cNvSpPr>
              <p:nvPr/>
            </p:nvSpPr>
            <p:spPr bwMode="auto">
              <a:xfrm>
                <a:off x="968" y="3245"/>
                <a:ext cx="1" cy="1"/>
              </a:xfrm>
              <a:prstGeom prst="line">
                <a:avLst/>
              </a:prstGeom>
              <a:noFill/>
              <a:ln w="38100">
                <a:solidFill>
                  <a:schemeClr val="bg1"/>
                </a:solidFill>
                <a:round/>
                <a:headEnd/>
                <a:tailEnd/>
              </a:ln>
            </p:spPr>
            <p:txBody>
              <a:bodyPr/>
              <a:lstStyle/>
              <a:p>
                <a:endParaRPr lang="en-US"/>
              </a:p>
            </p:txBody>
          </p:sp>
          <p:sp>
            <p:nvSpPr>
              <p:cNvPr id="105595" name="Line 132"/>
              <p:cNvSpPr>
                <a:spLocks noChangeShapeType="1"/>
              </p:cNvSpPr>
              <p:nvPr/>
            </p:nvSpPr>
            <p:spPr bwMode="auto">
              <a:xfrm>
                <a:off x="968" y="3245"/>
                <a:ext cx="1" cy="9"/>
              </a:xfrm>
              <a:prstGeom prst="line">
                <a:avLst/>
              </a:prstGeom>
              <a:noFill/>
              <a:ln w="38100">
                <a:solidFill>
                  <a:schemeClr val="bg1"/>
                </a:solidFill>
                <a:round/>
                <a:headEnd/>
                <a:tailEnd/>
              </a:ln>
            </p:spPr>
            <p:txBody>
              <a:bodyPr/>
              <a:lstStyle/>
              <a:p>
                <a:endParaRPr lang="en-US"/>
              </a:p>
            </p:txBody>
          </p:sp>
          <p:sp>
            <p:nvSpPr>
              <p:cNvPr id="105596" name="Line 133"/>
              <p:cNvSpPr>
                <a:spLocks noChangeShapeType="1"/>
              </p:cNvSpPr>
              <p:nvPr/>
            </p:nvSpPr>
            <p:spPr bwMode="auto">
              <a:xfrm>
                <a:off x="968" y="3254"/>
                <a:ext cx="9" cy="9"/>
              </a:xfrm>
              <a:prstGeom prst="line">
                <a:avLst/>
              </a:prstGeom>
              <a:noFill/>
              <a:ln w="38100">
                <a:solidFill>
                  <a:schemeClr val="bg1"/>
                </a:solidFill>
                <a:round/>
                <a:headEnd/>
                <a:tailEnd/>
              </a:ln>
            </p:spPr>
            <p:txBody>
              <a:bodyPr/>
              <a:lstStyle/>
              <a:p>
                <a:endParaRPr lang="en-US"/>
              </a:p>
            </p:txBody>
          </p:sp>
          <p:sp>
            <p:nvSpPr>
              <p:cNvPr id="105597" name="Line 134"/>
              <p:cNvSpPr>
                <a:spLocks noChangeShapeType="1"/>
              </p:cNvSpPr>
              <p:nvPr/>
            </p:nvSpPr>
            <p:spPr bwMode="auto">
              <a:xfrm>
                <a:off x="977" y="3263"/>
                <a:ext cx="1" cy="9"/>
              </a:xfrm>
              <a:prstGeom prst="line">
                <a:avLst/>
              </a:prstGeom>
              <a:noFill/>
              <a:ln w="38100">
                <a:solidFill>
                  <a:schemeClr val="bg1"/>
                </a:solidFill>
                <a:round/>
                <a:headEnd/>
                <a:tailEnd/>
              </a:ln>
            </p:spPr>
            <p:txBody>
              <a:bodyPr/>
              <a:lstStyle/>
              <a:p>
                <a:endParaRPr lang="en-US"/>
              </a:p>
            </p:txBody>
          </p:sp>
          <p:sp>
            <p:nvSpPr>
              <p:cNvPr id="105598" name="Line 135"/>
              <p:cNvSpPr>
                <a:spLocks noChangeShapeType="1"/>
              </p:cNvSpPr>
              <p:nvPr/>
            </p:nvSpPr>
            <p:spPr bwMode="auto">
              <a:xfrm flipV="1">
                <a:off x="977" y="3263"/>
                <a:ext cx="1" cy="9"/>
              </a:xfrm>
              <a:prstGeom prst="line">
                <a:avLst/>
              </a:prstGeom>
              <a:noFill/>
              <a:ln w="38100">
                <a:solidFill>
                  <a:schemeClr val="bg1"/>
                </a:solidFill>
                <a:round/>
                <a:headEnd/>
                <a:tailEnd/>
              </a:ln>
            </p:spPr>
            <p:txBody>
              <a:bodyPr/>
              <a:lstStyle/>
              <a:p>
                <a:endParaRPr lang="en-US"/>
              </a:p>
            </p:txBody>
          </p:sp>
          <p:sp>
            <p:nvSpPr>
              <p:cNvPr id="105599" name="Line 136"/>
              <p:cNvSpPr>
                <a:spLocks noChangeShapeType="1"/>
              </p:cNvSpPr>
              <p:nvPr/>
            </p:nvSpPr>
            <p:spPr bwMode="auto">
              <a:xfrm flipV="1">
                <a:off x="977" y="3245"/>
                <a:ext cx="1" cy="18"/>
              </a:xfrm>
              <a:prstGeom prst="line">
                <a:avLst/>
              </a:prstGeom>
              <a:noFill/>
              <a:ln w="38100">
                <a:solidFill>
                  <a:schemeClr val="bg1"/>
                </a:solidFill>
                <a:round/>
                <a:headEnd/>
                <a:tailEnd/>
              </a:ln>
            </p:spPr>
            <p:txBody>
              <a:bodyPr/>
              <a:lstStyle/>
              <a:p>
                <a:endParaRPr lang="en-US"/>
              </a:p>
            </p:txBody>
          </p:sp>
          <p:sp>
            <p:nvSpPr>
              <p:cNvPr id="105600" name="Line 137"/>
              <p:cNvSpPr>
                <a:spLocks noChangeShapeType="1"/>
              </p:cNvSpPr>
              <p:nvPr/>
            </p:nvSpPr>
            <p:spPr bwMode="auto">
              <a:xfrm flipV="1">
                <a:off x="977" y="3236"/>
                <a:ext cx="10" cy="9"/>
              </a:xfrm>
              <a:prstGeom prst="line">
                <a:avLst/>
              </a:prstGeom>
              <a:noFill/>
              <a:ln w="38100">
                <a:solidFill>
                  <a:schemeClr val="bg1"/>
                </a:solidFill>
                <a:round/>
                <a:headEnd/>
                <a:tailEnd/>
              </a:ln>
            </p:spPr>
            <p:txBody>
              <a:bodyPr/>
              <a:lstStyle/>
              <a:p>
                <a:endParaRPr lang="en-US"/>
              </a:p>
            </p:txBody>
          </p:sp>
          <p:sp>
            <p:nvSpPr>
              <p:cNvPr id="105601" name="Line 138"/>
              <p:cNvSpPr>
                <a:spLocks noChangeShapeType="1"/>
              </p:cNvSpPr>
              <p:nvPr/>
            </p:nvSpPr>
            <p:spPr bwMode="auto">
              <a:xfrm>
                <a:off x="987" y="3236"/>
                <a:ext cx="1" cy="1"/>
              </a:xfrm>
              <a:prstGeom prst="line">
                <a:avLst/>
              </a:prstGeom>
              <a:noFill/>
              <a:ln w="38100">
                <a:solidFill>
                  <a:schemeClr val="bg1"/>
                </a:solidFill>
                <a:round/>
                <a:headEnd/>
                <a:tailEnd/>
              </a:ln>
            </p:spPr>
            <p:txBody>
              <a:bodyPr/>
              <a:lstStyle/>
              <a:p>
                <a:endParaRPr lang="en-US"/>
              </a:p>
            </p:txBody>
          </p:sp>
          <p:sp>
            <p:nvSpPr>
              <p:cNvPr id="105602" name="Line 139"/>
              <p:cNvSpPr>
                <a:spLocks noChangeShapeType="1"/>
              </p:cNvSpPr>
              <p:nvPr/>
            </p:nvSpPr>
            <p:spPr bwMode="auto">
              <a:xfrm>
                <a:off x="987" y="3236"/>
                <a:ext cx="1" cy="9"/>
              </a:xfrm>
              <a:prstGeom prst="line">
                <a:avLst/>
              </a:prstGeom>
              <a:noFill/>
              <a:ln w="38100">
                <a:solidFill>
                  <a:schemeClr val="bg1"/>
                </a:solidFill>
                <a:round/>
                <a:headEnd/>
                <a:tailEnd/>
              </a:ln>
            </p:spPr>
            <p:txBody>
              <a:bodyPr/>
              <a:lstStyle/>
              <a:p>
                <a:endParaRPr lang="en-US"/>
              </a:p>
            </p:txBody>
          </p:sp>
          <p:sp>
            <p:nvSpPr>
              <p:cNvPr id="105603" name="Line 140"/>
              <p:cNvSpPr>
                <a:spLocks noChangeShapeType="1"/>
              </p:cNvSpPr>
              <p:nvPr/>
            </p:nvSpPr>
            <p:spPr bwMode="auto">
              <a:xfrm>
                <a:off x="987" y="3245"/>
                <a:ext cx="1" cy="9"/>
              </a:xfrm>
              <a:prstGeom prst="line">
                <a:avLst/>
              </a:prstGeom>
              <a:noFill/>
              <a:ln w="38100">
                <a:solidFill>
                  <a:schemeClr val="bg1"/>
                </a:solidFill>
                <a:round/>
                <a:headEnd/>
                <a:tailEnd/>
              </a:ln>
            </p:spPr>
            <p:txBody>
              <a:bodyPr/>
              <a:lstStyle/>
              <a:p>
                <a:endParaRPr lang="en-US"/>
              </a:p>
            </p:txBody>
          </p:sp>
          <p:sp>
            <p:nvSpPr>
              <p:cNvPr id="105604" name="Line 141"/>
              <p:cNvSpPr>
                <a:spLocks noChangeShapeType="1"/>
              </p:cNvSpPr>
              <p:nvPr/>
            </p:nvSpPr>
            <p:spPr bwMode="auto">
              <a:xfrm>
                <a:off x="987" y="3254"/>
                <a:ext cx="9" cy="9"/>
              </a:xfrm>
              <a:prstGeom prst="line">
                <a:avLst/>
              </a:prstGeom>
              <a:noFill/>
              <a:ln w="38100">
                <a:solidFill>
                  <a:schemeClr val="bg1"/>
                </a:solidFill>
                <a:round/>
                <a:headEnd/>
                <a:tailEnd/>
              </a:ln>
            </p:spPr>
            <p:txBody>
              <a:bodyPr/>
              <a:lstStyle/>
              <a:p>
                <a:endParaRPr lang="en-US"/>
              </a:p>
            </p:txBody>
          </p:sp>
          <p:sp>
            <p:nvSpPr>
              <p:cNvPr id="105605" name="Line 142"/>
              <p:cNvSpPr>
                <a:spLocks noChangeShapeType="1"/>
              </p:cNvSpPr>
              <p:nvPr/>
            </p:nvSpPr>
            <p:spPr bwMode="auto">
              <a:xfrm>
                <a:off x="996" y="3263"/>
                <a:ext cx="1" cy="1"/>
              </a:xfrm>
              <a:prstGeom prst="line">
                <a:avLst/>
              </a:prstGeom>
              <a:noFill/>
              <a:ln w="38100">
                <a:solidFill>
                  <a:schemeClr val="bg1"/>
                </a:solidFill>
                <a:round/>
                <a:headEnd/>
                <a:tailEnd/>
              </a:ln>
            </p:spPr>
            <p:txBody>
              <a:bodyPr/>
              <a:lstStyle/>
              <a:p>
                <a:endParaRPr lang="en-US"/>
              </a:p>
            </p:txBody>
          </p:sp>
          <p:sp>
            <p:nvSpPr>
              <p:cNvPr id="105606" name="Line 143"/>
              <p:cNvSpPr>
                <a:spLocks noChangeShapeType="1"/>
              </p:cNvSpPr>
              <p:nvPr/>
            </p:nvSpPr>
            <p:spPr bwMode="auto">
              <a:xfrm>
                <a:off x="996" y="3263"/>
                <a:ext cx="1" cy="1"/>
              </a:xfrm>
              <a:prstGeom prst="line">
                <a:avLst/>
              </a:prstGeom>
              <a:noFill/>
              <a:ln w="38100">
                <a:solidFill>
                  <a:schemeClr val="bg1"/>
                </a:solidFill>
                <a:round/>
                <a:headEnd/>
                <a:tailEnd/>
              </a:ln>
            </p:spPr>
            <p:txBody>
              <a:bodyPr/>
              <a:lstStyle/>
              <a:p>
                <a:endParaRPr lang="en-US"/>
              </a:p>
            </p:txBody>
          </p:sp>
          <p:sp>
            <p:nvSpPr>
              <p:cNvPr id="105607" name="Line 144"/>
              <p:cNvSpPr>
                <a:spLocks noChangeShapeType="1"/>
              </p:cNvSpPr>
              <p:nvPr/>
            </p:nvSpPr>
            <p:spPr bwMode="auto">
              <a:xfrm flipV="1">
                <a:off x="996" y="3254"/>
                <a:ext cx="1" cy="9"/>
              </a:xfrm>
              <a:prstGeom prst="line">
                <a:avLst/>
              </a:prstGeom>
              <a:noFill/>
              <a:ln w="38100">
                <a:solidFill>
                  <a:schemeClr val="bg1"/>
                </a:solidFill>
                <a:round/>
                <a:headEnd/>
                <a:tailEnd/>
              </a:ln>
            </p:spPr>
            <p:txBody>
              <a:bodyPr/>
              <a:lstStyle/>
              <a:p>
                <a:endParaRPr lang="en-US"/>
              </a:p>
            </p:txBody>
          </p:sp>
          <p:sp>
            <p:nvSpPr>
              <p:cNvPr id="105608" name="Line 145"/>
              <p:cNvSpPr>
                <a:spLocks noChangeShapeType="1"/>
              </p:cNvSpPr>
              <p:nvPr/>
            </p:nvSpPr>
            <p:spPr bwMode="auto">
              <a:xfrm flipV="1">
                <a:off x="996" y="3245"/>
                <a:ext cx="10" cy="9"/>
              </a:xfrm>
              <a:prstGeom prst="line">
                <a:avLst/>
              </a:prstGeom>
              <a:noFill/>
              <a:ln w="38100">
                <a:solidFill>
                  <a:schemeClr val="bg1"/>
                </a:solidFill>
                <a:round/>
                <a:headEnd/>
                <a:tailEnd/>
              </a:ln>
            </p:spPr>
            <p:txBody>
              <a:bodyPr/>
              <a:lstStyle/>
              <a:p>
                <a:endParaRPr lang="en-US"/>
              </a:p>
            </p:txBody>
          </p:sp>
          <p:sp>
            <p:nvSpPr>
              <p:cNvPr id="105609" name="Line 146"/>
              <p:cNvSpPr>
                <a:spLocks noChangeShapeType="1"/>
              </p:cNvSpPr>
              <p:nvPr/>
            </p:nvSpPr>
            <p:spPr bwMode="auto">
              <a:xfrm>
                <a:off x="1006" y="3245"/>
                <a:ext cx="1" cy="1"/>
              </a:xfrm>
              <a:prstGeom prst="line">
                <a:avLst/>
              </a:prstGeom>
              <a:noFill/>
              <a:ln w="38100">
                <a:solidFill>
                  <a:schemeClr val="bg1"/>
                </a:solidFill>
                <a:round/>
                <a:headEnd/>
                <a:tailEnd/>
              </a:ln>
            </p:spPr>
            <p:txBody>
              <a:bodyPr/>
              <a:lstStyle/>
              <a:p>
                <a:endParaRPr lang="en-US"/>
              </a:p>
            </p:txBody>
          </p:sp>
          <p:sp>
            <p:nvSpPr>
              <p:cNvPr id="105610" name="Line 147"/>
              <p:cNvSpPr>
                <a:spLocks noChangeShapeType="1"/>
              </p:cNvSpPr>
              <p:nvPr/>
            </p:nvSpPr>
            <p:spPr bwMode="auto">
              <a:xfrm>
                <a:off x="1006" y="3245"/>
                <a:ext cx="1" cy="1"/>
              </a:xfrm>
              <a:prstGeom prst="line">
                <a:avLst/>
              </a:prstGeom>
              <a:noFill/>
              <a:ln w="38100">
                <a:solidFill>
                  <a:schemeClr val="bg1"/>
                </a:solidFill>
                <a:round/>
                <a:headEnd/>
                <a:tailEnd/>
              </a:ln>
            </p:spPr>
            <p:txBody>
              <a:bodyPr/>
              <a:lstStyle/>
              <a:p>
                <a:endParaRPr lang="en-US"/>
              </a:p>
            </p:txBody>
          </p:sp>
          <p:sp>
            <p:nvSpPr>
              <p:cNvPr id="105611" name="Line 148"/>
              <p:cNvSpPr>
                <a:spLocks noChangeShapeType="1"/>
              </p:cNvSpPr>
              <p:nvPr/>
            </p:nvSpPr>
            <p:spPr bwMode="auto">
              <a:xfrm>
                <a:off x="1006" y="3245"/>
                <a:ext cx="1" cy="9"/>
              </a:xfrm>
              <a:prstGeom prst="line">
                <a:avLst/>
              </a:prstGeom>
              <a:noFill/>
              <a:ln w="38100">
                <a:solidFill>
                  <a:schemeClr val="bg1"/>
                </a:solidFill>
                <a:round/>
                <a:headEnd/>
                <a:tailEnd/>
              </a:ln>
            </p:spPr>
            <p:txBody>
              <a:bodyPr/>
              <a:lstStyle/>
              <a:p>
                <a:endParaRPr lang="en-US"/>
              </a:p>
            </p:txBody>
          </p:sp>
          <p:sp>
            <p:nvSpPr>
              <p:cNvPr id="105612" name="Line 149"/>
              <p:cNvSpPr>
                <a:spLocks noChangeShapeType="1"/>
              </p:cNvSpPr>
              <p:nvPr/>
            </p:nvSpPr>
            <p:spPr bwMode="auto">
              <a:xfrm>
                <a:off x="1006" y="3254"/>
                <a:ext cx="9" cy="18"/>
              </a:xfrm>
              <a:prstGeom prst="line">
                <a:avLst/>
              </a:prstGeom>
              <a:noFill/>
              <a:ln w="38100">
                <a:solidFill>
                  <a:schemeClr val="bg1"/>
                </a:solidFill>
                <a:round/>
                <a:headEnd/>
                <a:tailEnd/>
              </a:ln>
            </p:spPr>
            <p:txBody>
              <a:bodyPr/>
              <a:lstStyle/>
              <a:p>
                <a:endParaRPr lang="en-US"/>
              </a:p>
            </p:txBody>
          </p:sp>
          <p:sp>
            <p:nvSpPr>
              <p:cNvPr id="105613" name="Line 150"/>
              <p:cNvSpPr>
                <a:spLocks noChangeShapeType="1"/>
              </p:cNvSpPr>
              <p:nvPr/>
            </p:nvSpPr>
            <p:spPr bwMode="auto">
              <a:xfrm>
                <a:off x="1015" y="3272"/>
                <a:ext cx="1" cy="1"/>
              </a:xfrm>
              <a:prstGeom prst="line">
                <a:avLst/>
              </a:prstGeom>
              <a:noFill/>
              <a:ln w="38100">
                <a:solidFill>
                  <a:schemeClr val="bg1"/>
                </a:solidFill>
                <a:round/>
                <a:headEnd/>
                <a:tailEnd/>
              </a:ln>
            </p:spPr>
            <p:txBody>
              <a:bodyPr/>
              <a:lstStyle/>
              <a:p>
                <a:endParaRPr lang="en-US"/>
              </a:p>
            </p:txBody>
          </p:sp>
          <p:sp>
            <p:nvSpPr>
              <p:cNvPr id="105614" name="Line 151"/>
              <p:cNvSpPr>
                <a:spLocks noChangeShapeType="1"/>
              </p:cNvSpPr>
              <p:nvPr/>
            </p:nvSpPr>
            <p:spPr bwMode="auto">
              <a:xfrm flipV="1">
                <a:off x="1015" y="3263"/>
                <a:ext cx="1" cy="9"/>
              </a:xfrm>
              <a:prstGeom prst="line">
                <a:avLst/>
              </a:prstGeom>
              <a:noFill/>
              <a:ln w="38100">
                <a:solidFill>
                  <a:schemeClr val="bg1"/>
                </a:solidFill>
                <a:round/>
                <a:headEnd/>
                <a:tailEnd/>
              </a:ln>
            </p:spPr>
            <p:txBody>
              <a:bodyPr/>
              <a:lstStyle/>
              <a:p>
                <a:endParaRPr lang="en-US"/>
              </a:p>
            </p:txBody>
          </p:sp>
          <p:sp>
            <p:nvSpPr>
              <p:cNvPr id="105615" name="Line 152"/>
              <p:cNvSpPr>
                <a:spLocks noChangeShapeType="1"/>
              </p:cNvSpPr>
              <p:nvPr/>
            </p:nvSpPr>
            <p:spPr bwMode="auto">
              <a:xfrm flipV="1">
                <a:off x="1015" y="3254"/>
                <a:ext cx="1" cy="9"/>
              </a:xfrm>
              <a:prstGeom prst="line">
                <a:avLst/>
              </a:prstGeom>
              <a:noFill/>
              <a:ln w="38100">
                <a:solidFill>
                  <a:schemeClr val="bg1"/>
                </a:solidFill>
                <a:round/>
                <a:headEnd/>
                <a:tailEnd/>
              </a:ln>
            </p:spPr>
            <p:txBody>
              <a:bodyPr/>
              <a:lstStyle/>
              <a:p>
                <a:endParaRPr lang="en-US"/>
              </a:p>
            </p:txBody>
          </p:sp>
          <p:sp>
            <p:nvSpPr>
              <p:cNvPr id="105616" name="Line 153"/>
              <p:cNvSpPr>
                <a:spLocks noChangeShapeType="1"/>
              </p:cNvSpPr>
              <p:nvPr/>
            </p:nvSpPr>
            <p:spPr bwMode="auto">
              <a:xfrm>
                <a:off x="1015" y="3254"/>
                <a:ext cx="10" cy="1"/>
              </a:xfrm>
              <a:prstGeom prst="line">
                <a:avLst/>
              </a:prstGeom>
              <a:noFill/>
              <a:ln w="38100">
                <a:solidFill>
                  <a:schemeClr val="bg1"/>
                </a:solidFill>
                <a:round/>
                <a:headEnd/>
                <a:tailEnd/>
              </a:ln>
            </p:spPr>
            <p:txBody>
              <a:bodyPr/>
              <a:lstStyle/>
              <a:p>
                <a:endParaRPr lang="en-US"/>
              </a:p>
            </p:txBody>
          </p:sp>
          <p:sp>
            <p:nvSpPr>
              <p:cNvPr id="105617" name="Line 154"/>
              <p:cNvSpPr>
                <a:spLocks noChangeShapeType="1"/>
              </p:cNvSpPr>
              <p:nvPr/>
            </p:nvSpPr>
            <p:spPr bwMode="auto">
              <a:xfrm>
                <a:off x="1025" y="3254"/>
                <a:ext cx="1" cy="1"/>
              </a:xfrm>
              <a:prstGeom prst="line">
                <a:avLst/>
              </a:prstGeom>
              <a:noFill/>
              <a:ln w="38100">
                <a:solidFill>
                  <a:schemeClr val="bg1"/>
                </a:solidFill>
                <a:round/>
                <a:headEnd/>
                <a:tailEnd/>
              </a:ln>
            </p:spPr>
            <p:txBody>
              <a:bodyPr/>
              <a:lstStyle/>
              <a:p>
                <a:endParaRPr lang="en-US"/>
              </a:p>
            </p:txBody>
          </p:sp>
          <p:sp>
            <p:nvSpPr>
              <p:cNvPr id="105618" name="Line 155"/>
              <p:cNvSpPr>
                <a:spLocks noChangeShapeType="1"/>
              </p:cNvSpPr>
              <p:nvPr/>
            </p:nvSpPr>
            <p:spPr bwMode="auto">
              <a:xfrm>
                <a:off x="1025" y="3254"/>
                <a:ext cx="1" cy="1"/>
              </a:xfrm>
              <a:prstGeom prst="line">
                <a:avLst/>
              </a:prstGeom>
              <a:noFill/>
              <a:ln w="38100">
                <a:solidFill>
                  <a:schemeClr val="bg1"/>
                </a:solidFill>
                <a:round/>
                <a:headEnd/>
                <a:tailEnd/>
              </a:ln>
            </p:spPr>
            <p:txBody>
              <a:bodyPr/>
              <a:lstStyle/>
              <a:p>
                <a:endParaRPr lang="en-US"/>
              </a:p>
            </p:txBody>
          </p:sp>
          <p:sp>
            <p:nvSpPr>
              <p:cNvPr id="105619" name="Line 156"/>
              <p:cNvSpPr>
                <a:spLocks noChangeShapeType="1"/>
              </p:cNvSpPr>
              <p:nvPr/>
            </p:nvSpPr>
            <p:spPr bwMode="auto">
              <a:xfrm>
                <a:off x="1025" y="3254"/>
                <a:ext cx="1" cy="1"/>
              </a:xfrm>
              <a:prstGeom prst="line">
                <a:avLst/>
              </a:prstGeom>
              <a:noFill/>
              <a:ln w="38100">
                <a:solidFill>
                  <a:schemeClr val="bg1"/>
                </a:solidFill>
                <a:round/>
                <a:headEnd/>
                <a:tailEnd/>
              </a:ln>
            </p:spPr>
            <p:txBody>
              <a:bodyPr/>
              <a:lstStyle/>
              <a:p>
                <a:endParaRPr lang="en-US"/>
              </a:p>
            </p:txBody>
          </p:sp>
          <p:sp>
            <p:nvSpPr>
              <p:cNvPr id="105620" name="Line 157"/>
              <p:cNvSpPr>
                <a:spLocks noChangeShapeType="1"/>
              </p:cNvSpPr>
              <p:nvPr/>
            </p:nvSpPr>
            <p:spPr bwMode="auto">
              <a:xfrm>
                <a:off x="1025" y="3254"/>
                <a:ext cx="9" cy="1"/>
              </a:xfrm>
              <a:prstGeom prst="line">
                <a:avLst/>
              </a:prstGeom>
              <a:noFill/>
              <a:ln w="38100">
                <a:solidFill>
                  <a:schemeClr val="bg1"/>
                </a:solidFill>
                <a:round/>
                <a:headEnd/>
                <a:tailEnd/>
              </a:ln>
            </p:spPr>
            <p:txBody>
              <a:bodyPr/>
              <a:lstStyle/>
              <a:p>
                <a:endParaRPr lang="en-US"/>
              </a:p>
            </p:txBody>
          </p:sp>
          <p:sp>
            <p:nvSpPr>
              <p:cNvPr id="105621" name="Line 158"/>
              <p:cNvSpPr>
                <a:spLocks noChangeShapeType="1"/>
              </p:cNvSpPr>
              <p:nvPr/>
            </p:nvSpPr>
            <p:spPr bwMode="auto">
              <a:xfrm>
                <a:off x="1034" y="3254"/>
                <a:ext cx="1" cy="9"/>
              </a:xfrm>
              <a:prstGeom prst="line">
                <a:avLst/>
              </a:prstGeom>
              <a:noFill/>
              <a:ln w="38100">
                <a:solidFill>
                  <a:schemeClr val="bg1"/>
                </a:solidFill>
                <a:round/>
                <a:headEnd/>
                <a:tailEnd/>
              </a:ln>
            </p:spPr>
            <p:txBody>
              <a:bodyPr/>
              <a:lstStyle/>
              <a:p>
                <a:endParaRPr lang="en-US"/>
              </a:p>
            </p:txBody>
          </p:sp>
          <p:sp>
            <p:nvSpPr>
              <p:cNvPr id="105622" name="Line 159"/>
              <p:cNvSpPr>
                <a:spLocks noChangeShapeType="1"/>
              </p:cNvSpPr>
              <p:nvPr/>
            </p:nvSpPr>
            <p:spPr bwMode="auto">
              <a:xfrm>
                <a:off x="1034" y="3263"/>
                <a:ext cx="1" cy="9"/>
              </a:xfrm>
              <a:prstGeom prst="line">
                <a:avLst/>
              </a:prstGeom>
              <a:noFill/>
              <a:ln w="38100">
                <a:solidFill>
                  <a:schemeClr val="bg1"/>
                </a:solidFill>
                <a:round/>
                <a:headEnd/>
                <a:tailEnd/>
              </a:ln>
            </p:spPr>
            <p:txBody>
              <a:bodyPr/>
              <a:lstStyle/>
              <a:p>
                <a:endParaRPr lang="en-US"/>
              </a:p>
            </p:txBody>
          </p:sp>
          <p:sp>
            <p:nvSpPr>
              <p:cNvPr id="105623" name="Line 160"/>
              <p:cNvSpPr>
                <a:spLocks noChangeShapeType="1"/>
              </p:cNvSpPr>
              <p:nvPr/>
            </p:nvSpPr>
            <p:spPr bwMode="auto">
              <a:xfrm>
                <a:off x="1034" y="3272"/>
                <a:ext cx="1" cy="1"/>
              </a:xfrm>
              <a:prstGeom prst="line">
                <a:avLst/>
              </a:prstGeom>
              <a:noFill/>
              <a:ln w="38100">
                <a:solidFill>
                  <a:schemeClr val="bg1"/>
                </a:solidFill>
                <a:round/>
                <a:headEnd/>
                <a:tailEnd/>
              </a:ln>
            </p:spPr>
            <p:txBody>
              <a:bodyPr/>
              <a:lstStyle/>
              <a:p>
                <a:endParaRPr lang="en-US"/>
              </a:p>
            </p:txBody>
          </p:sp>
          <p:sp>
            <p:nvSpPr>
              <p:cNvPr id="105624" name="Line 161"/>
              <p:cNvSpPr>
                <a:spLocks noChangeShapeType="1"/>
              </p:cNvSpPr>
              <p:nvPr/>
            </p:nvSpPr>
            <p:spPr bwMode="auto">
              <a:xfrm flipV="1">
                <a:off x="1034" y="3263"/>
                <a:ext cx="10" cy="9"/>
              </a:xfrm>
              <a:prstGeom prst="line">
                <a:avLst/>
              </a:prstGeom>
              <a:noFill/>
              <a:ln w="38100">
                <a:solidFill>
                  <a:schemeClr val="bg1"/>
                </a:solidFill>
                <a:round/>
                <a:headEnd/>
                <a:tailEnd/>
              </a:ln>
            </p:spPr>
            <p:txBody>
              <a:bodyPr/>
              <a:lstStyle/>
              <a:p>
                <a:endParaRPr lang="en-US"/>
              </a:p>
            </p:txBody>
          </p:sp>
          <p:sp>
            <p:nvSpPr>
              <p:cNvPr id="105625" name="Line 162"/>
              <p:cNvSpPr>
                <a:spLocks noChangeShapeType="1"/>
              </p:cNvSpPr>
              <p:nvPr/>
            </p:nvSpPr>
            <p:spPr bwMode="auto">
              <a:xfrm>
                <a:off x="1044" y="3263"/>
                <a:ext cx="1" cy="1"/>
              </a:xfrm>
              <a:prstGeom prst="line">
                <a:avLst/>
              </a:prstGeom>
              <a:noFill/>
              <a:ln w="38100">
                <a:solidFill>
                  <a:schemeClr val="bg1"/>
                </a:solidFill>
                <a:round/>
                <a:headEnd/>
                <a:tailEnd/>
              </a:ln>
            </p:spPr>
            <p:txBody>
              <a:bodyPr/>
              <a:lstStyle/>
              <a:p>
                <a:endParaRPr lang="en-US"/>
              </a:p>
            </p:txBody>
          </p:sp>
          <p:sp>
            <p:nvSpPr>
              <p:cNvPr id="105626" name="Line 163"/>
              <p:cNvSpPr>
                <a:spLocks noChangeShapeType="1"/>
              </p:cNvSpPr>
              <p:nvPr/>
            </p:nvSpPr>
            <p:spPr bwMode="auto">
              <a:xfrm>
                <a:off x="1044" y="3263"/>
                <a:ext cx="1" cy="1"/>
              </a:xfrm>
              <a:prstGeom prst="line">
                <a:avLst/>
              </a:prstGeom>
              <a:noFill/>
              <a:ln w="38100">
                <a:solidFill>
                  <a:schemeClr val="bg1"/>
                </a:solidFill>
                <a:round/>
                <a:headEnd/>
                <a:tailEnd/>
              </a:ln>
            </p:spPr>
            <p:txBody>
              <a:bodyPr/>
              <a:lstStyle/>
              <a:p>
                <a:endParaRPr lang="en-US"/>
              </a:p>
            </p:txBody>
          </p:sp>
          <p:sp>
            <p:nvSpPr>
              <p:cNvPr id="105627" name="Line 164"/>
              <p:cNvSpPr>
                <a:spLocks noChangeShapeType="1"/>
              </p:cNvSpPr>
              <p:nvPr/>
            </p:nvSpPr>
            <p:spPr bwMode="auto">
              <a:xfrm>
                <a:off x="1044" y="3263"/>
                <a:ext cx="1" cy="1"/>
              </a:xfrm>
              <a:prstGeom prst="line">
                <a:avLst/>
              </a:prstGeom>
              <a:noFill/>
              <a:ln w="38100">
                <a:solidFill>
                  <a:schemeClr val="bg1"/>
                </a:solidFill>
                <a:round/>
                <a:headEnd/>
                <a:tailEnd/>
              </a:ln>
            </p:spPr>
            <p:txBody>
              <a:bodyPr/>
              <a:lstStyle/>
              <a:p>
                <a:endParaRPr lang="en-US"/>
              </a:p>
            </p:txBody>
          </p:sp>
          <p:sp>
            <p:nvSpPr>
              <p:cNvPr id="105628" name="Line 165"/>
              <p:cNvSpPr>
                <a:spLocks noChangeShapeType="1"/>
              </p:cNvSpPr>
              <p:nvPr/>
            </p:nvSpPr>
            <p:spPr bwMode="auto">
              <a:xfrm>
                <a:off x="1044" y="3263"/>
                <a:ext cx="9" cy="1"/>
              </a:xfrm>
              <a:prstGeom prst="line">
                <a:avLst/>
              </a:prstGeom>
              <a:noFill/>
              <a:ln w="38100">
                <a:solidFill>
                  <a:schemeClr val="bg1"/>
                </a:solidFill>
                <a:round/>
                <a:headEnd/>
                <a:tailEnd/>
              </a:ln>
            </p:spPr>
            <p:txBody>
              <a:bodyPr/>
              <a:lstStyle/>
              <a:p>
                <a:endParaRPr lang="en-US"/>
              </a:p>
            </p:txBody>
          </p:sp>
          <p:sp>
            <p:nvSpPr>
              <p:cNvPr id="105629" name="Line 166"/>
              <p:cNvSpPr>
                <a:spLocks noChangeShapeType="1"/>
              </p:cNvSpPr>
              <p:nvPr/>
            </p:nvSpPr>
            <p:spPr bwMode="auto">
              <a:xfrm flipV="1">
                <a:off x="1053" y="3254"/>
                <a:ext cx="1" cy="9"/>
              </a:xfrm>
              <a:prstGeom prst="line">
                <a:avLst/>
              </a:prstGeom>
              <a:noFill/>
              <a:ln w="38100">
                <a:solidFill>
                  <a:schemeClr val="bg1"/>
                </a:solidFill>
                <a:round/>
                <a:headEnd/>
                <a:tailEnd/>
              </a:ln>
            </p:spPr>
            <p:txBody>
              <a:bodyPr/>
              <a:lstStyle/>
              <a:p>
                <a:endParaRPr lang="en-US"/>
              </a:p>
            </p:txBody>
          </p:sp>
          <p:sp>
            <p:nvSpPr>
              <p:cNvPr id="105630" name="Line 167"/>
              <p:cNvSpPr>
                <a:spLocks noChangeShapeType="1"/>
              </p:cNvSpPr>
              <p:nvPr/>
            </p:nvSpPr>
            <p:spPr bwMode="auto">
              <a:xfrm>
                <a:off x="1053" y="3254"/>
                <a:ext cx="1" cy="1"/>
              </a:xfrm>
              <a:prstGeom prst="line">
                <a:avLst/>
              </a:prstGeom>
              <a:noFill/>
              <a:ln w="38100">
                <a:solidFill>
                  <a:schemeClr val="bg1"/>
                </a:solidFill>
                <a:round/>
                <a:headEnd/>
                <a:tailEnd/>
              </a:ln>
            </p:spPr>
            <p:txBody>
              <a:bodyPr/>
              <a:lstStyle/>
              <a:p>
                <a:endParaRPr lang="en-US"/>
              </a:p>
            </p:txBody>
          </p:sp>
          <p:sp>
            <p:nvSpPr>
              <p:cNvPr id="105631" name="Line 168"/>
              <p:cNvSpPr>
                <a:spLocks noChangeShapeType="1"/>
              </p:cNvSpPr>
              <p:nvPr/>
            </p:nvSpPr>
            <p:spPr bwMode="auto">
              <a:xfrm>
                <a:off x="1053" y="3254"/>
                <a:ext cx="1" cy="1"/>
              </a:xfrm>
              <a:prstGeom prst="line">
                <a:avLst/>
              </a:prstGeom>
              <a:noFill/>
              <a:ln w="38100">
                <a:solidFill>
                  <a:schemeClr val="bg1"/>
                </a:solidFill>
                <a:round/>
                <a:headEnd/>
                <a:tailEnd/>
              </a:ln>
            </p:spPr>
            <p:txBody>
              <a:bodyPr/>
              <a:lstStyle/>
              <a:p>
                <a:endParaRPr lang="en-US"/>
              </a:p>
            </p:txBody>
          </p:sp>
          <p:sp>
            <p:nvSpPr>
              <p:cNvPr id="105632" name="Line 169"/>
              <p:cNvSpPr>
                <a:spLocks noChangeShapeType="1"/>
              </p:cNvSpPr>
              <p:nvPr/>
            </p:nvSpPr>
            <p:spPr bwMode="auto">
              <a:xfrm>
                <a:off x="1053" y="3254"/>
                <a:ext cx="10" cy="9"/>
              </a:xfrm>
              <a:prstGeom prst="line">
                <a:avLst/>
              </a:prstGeom>
              <a:noFill/>
              <a:ln w="38100">
                <a:solidFill>
                  <a:schemeClr val="bg1"/>
                </a:solidFill>
                <a:round/>
                <a:headEnd/>
                <a:tailEnd/>
              </a:ln>
            </p:spPr>
            <p:txBody>
              <a:bodyPr/>
              <a:lstStyle/>
              <a:p>
                <a:endParaRPr lang="en-US"/>
              </a:p>
            </p:txBody>
          </p:sp>
          <p:sp>
            <p:nvSpPr>
              <p:cNvPr id="105633" name="Line 170"/>
              <p:cNvSpPr>
                <a:spLocks noChangeShapeType="1"/>
              </p:cNvSpPr>
              <p:nvPr/>
            </p:nvSpPr>
            <p:spPr bwMode="auto">
              <a:xfrm flipV="1">
                <a:off x="1063" y="3254"/>
                <a:ext cx="1" cy="9"/>
              </a:xfrm>
              <a:prstGeom prst="line">
                <a:avLst/>
              </a:prstGeom>
              <a:noFill/>
              <a:ln w="38100">
                <a:solidFill>
                  <a:schemeClr val="bg1"/>
                </a:solidFill>
                <a:round/>
                <a:headEnd/>
                <a:tailEnd/>
              </a:ln>
            </p:spPr>
            <p:txBody>
              <a:bodyPr/>
              <a:lstStyle/>
              <a:p>
                <a:endParaRPr lang="en-US"/>
              </a:p>
            </p:txBody>
          </p:sp>
          <p:sp>
            <p:nvSpPr>
              <p:cNvPr id="105634" name="Line 171"/>
              <p:cNvSpPr>
                <a:spLocks noChangeShapeType="1"/>
              </p:cNvSpPr>
              <p:nvPr/>
            </p:nvSpPr>
            <p:spPr bwMode="auto">
              <a:xfrm flipV="1">
                <a:off x="1063" y="3245"/>
                <a:ext cx="1" cy="9"/>
              </a:xfrm>
              <a:prstGeom prst="line">
                <a:avLst/>
              </a:prstGeom>
              <a:noFill/>
              <a:ln w="38100">
                <a:solidFill>
                  <a:schemeClr val="bg1"/>
                </a:solidFill>
                <a:round/>
                <a:headEnd/>
                <a:tailEnd/>
              </a:ln>
            </p:spPr>
            <p:txBody>
              <a:bodyPr/>
              <a:lstStyle/>
              <a:p>
                <a:endParaRPr lang="en-US"/>
              </a:p>
            </p:txBody>
          </p:sp>
          <p:sp>
            <p:nvSpPr>
              <p:cNvPr id="105635" name="Line 172"/>
              <p:cNvSpPr>
                <a:spLocks noChangeShapeType="1"/>
              </p:cNvSpPr>
              <p:nvPr/>
            </p:nvSpPr>
            <p:spPr bwMode="auto">
              <a:xfrm>
                <a:off x="1063" y="3245"/>
                <a:ext cx="1" cy="1"/>
              </a:xfrm>
              <a:prstGeom prst="line">
                <a:avLst/>
              </a:prstGeom>
              <a:noFill/>
              <a:ln w="38100">
                <a:solidFill>
                  <a:schemeClr val="bg1"/>
                </a:solidFill>
                <a:round/>
                <a:headEnd/>
                <a:tailEnd/>
              </a:ln>
            </p:spPr>
            <p:txBody>
              <a:bodyPr/>
              <a:lstStyle/>
              <a:p>
                <a:endParaRPr lang="en-US"/>
              </a:p>
            </p:txBody>
          </p:sp>
          <p:sp>
            <p:nvSpPr>
              <p:cNvPr id="105636" name="Line 173"/>
              <p:cNvSpPr>
                <a:spLocks noChangeShapeType="1"/>
              </p:cNvSpPr>
              <p:nvPr/>
            </p:nvSpPr>
            <p:spPr bwMode="auto">
              <a:xfrm>
                <a:off x="1063" y="3245"/>
                <a:ext cx="9" cy="9"/>
              </a:xfrm>
              <a:prstGeom prst="line">
                <a:avLst/>
              </a:prstGeom>
              <a:noFill/>
              <a:ln w="38100">
                <a:solidFill>
                  <a:schemeClr val="bg1"/>
                </a:solidFill>
                <a:round/>
                <a:headEnd/>
                <a:tailEnd/>
              </a:ln>
            </p:spPr>
            <p:txBody>
              <a:bodyPr/>
              <a:lstStyle/>
              <a:p>
                <a:endParaRPr lang="en-US"/>
              </a:p>
            </p:txBody>
          </p:sp>
          <p:sp>
            <p:nvSpPr>
              <p:cNvPr id="105637" name="Line 174"/>
              <p:cNvSpPr>
                <a:spLocks noChangeShapeType="1"/>
              </p:cNvSpPr>
              <p:nvPr/>
            </p:nvSpPr>
            <p:spPr bwMode="auto">
              <a:xfrm>
                <a:off x="1072" y="3254"/>
                <a:ext cx="1" cy="1"/>
              </a:xfrm>
              <a:prstGeom prst="line">
                <a:avLst/>
              </a:prstGeom>
              <a:noFill/>
              <a:ln w="38100">
                <a:solidFill>
                  <a:schemeClr val="bg1"/>
                </a:solidFill>
                <a:round/>
                <a:headEnd/>
                <a:tailEnd/>
              </a:ln>
            </p:spPr>
            <p:txBody>
              <a:bodyPr/>
              <a:lstStyle/>
              <a:p>
                <a:endParaRPr lang="en-US"/>
              </a:p>
            </p:txBody>
          </p:sp>
          <p:sp>
            <p:nvSpPr>
              <p:cNvPr id="105638" name="Line 175"/>
              <p:cNvSpPr>
                <a:spLocks noChangeShapeType="1"/>
              </p:cNvSpPr>
              <p:nvPr/>
            </p:nvSpPr>
            <p:spPr bwMode="auto">
              <a:xfrm>
                <a:off x="1072" y="3254"/>
                <a:ext cx="1" cy="9"/>
              </a:xfrm>
              <a:prstGeom prst="line">
                <a:avLst/>
              </a:prstGeom>
              <a:noFill/>
              <a:ln w="38100">
                <a:solidFill>
                  <a:schemeClr val="bg1"/>
                </a:solidFill>
                <a:round/>
                <a:headEnd/>
                <a:tailEnd/>
              </a:ln>
            </p:spPr>
            <p:txBody>
              <a:bodyPr/>
              <a:lstStyle/>
              <a:p>
                <a:endParaRPr lang="en-US"/>
              </a:p>
            </p:txBody>
          </p:sp>
          <p:sp>
            <p:nvSpPr>
              <p:cNvPr id="105639" name="Line 176"/>
              <p:cNvSpPr>
                <a:spLocks noChangeShapeType="1"/>
              </p:cNvSpPr>
              <p:nvPr/>
            </p:nvSpPr>
            <p:spPr bwMode="auto">
              <a:xfrm>
                <a:off x="1072" y="3263"/>
                <a:ext cx="1" cy="1"/>
              </a:xfrm>
              <a:prstGeom prst="line">
                <a:avLst/>
              </a:prstGeom>
              <a:noFill/>
              <a:ln w="38100">
                <a:solidFill>
                  <a:schemeClr val="bg1"/>
                </a:solidFill>
                <a:round/>
                <a:headEnd/>
                <a:tailEnd/>
              </a:ln>
            </p:spPr>
            <p:txBody>
              <a:bodyPr/>
              <a:lstStyle/>
              <a:p>
                <a:endParaRPr lang="en-US"/>
              </a:p>
            </p:txBody>
          </p:sp>
          <p:sp>
            <p:nvSpPr>
              <p:cNvPr id="105640" name="Line 177"/>
              <p:cNvSpPr>
                <a:spLocks noChangeShapeType="1"/>
              </p:cNvSpPr>
              <p:nvPr/>
            </p:nvSpPr>
            <p:spPr bwMode="auto">
              <a:xfrm flipV="1">
                <a:off x="1072" y="3254"/>
                <a:ext cx="10" cy="9"/>
              </a:xfrm>
              <a:prstGeom prst="line">
                <a:avLst/>
              </a:prstGeom>
              <a:noFill/>
              <a:ln w="38100">
                <a:solidFill>
                  <a:schemeClr val="bg1"/>
                </a:solidFill>
                <a:round/>
                <a:headEnd/>
                <a:tailEnd/>
              </a:ln>
            </p:spPr>
            <p:txBody>
              <a:bodyPr/>
              <a:lstStyle/>
              <a:p>
                <a:endParaRPr lang="en-US"/>
              </a:p>
            </p:txBody>
          </p:sp>
          <p:sp>
            <p:nvSpPr>
              <p:cNvPr id="105641" name="Line 178"/>
              <p:cNvSpPr>
                <a:spLocks noChangeShapeType="1"/>
              </p:cNvSpPr>
              <p:nvPr/>
            </p:nvSpPr>
            <p:spPr bwMode="auto">
              <a:xfrm>
                <a:off x="1082" y="3254"/>
                <a:ext cx="1" cy="9"/>
              </a:xfrm>
              <a:prstGeom prst="line">
                <a:avLst/>
              </a:prstGeom>
              <a:noFill/>
              <a:ln w="38100">
                <a:solidFill>
                  <a:schemeClr val="bg1"/>
                </a:solidFill>
                <a:round/>
                <a:headEnd/>
                <a:tailEnd/>
              </a:ln>
            </p:spPr>
            <p:txBody>
              <a:bodyPr/>
              <a:lstStyle/>
              <a:p>
                <a:endParaRPr lang="en-US"/>
              </a:p>
            </p:txBody>
          </p:sp>
          <p:sp>
            <p:nvSpPr>
              <p:cNvPr id="105642" name="Line 179"/>
              <p:cNvSpPr>
                <a:spLocks noChangeShapeType="1"/>
              </p:cNvSpPr>
              <p:nvPr/>
            </p:nvSpPr>
            <p:spPr bwMode="auto">
              <a:xfrm>
                <a:off x="1082" y="3263"/>
                <a:ext cx="1" cy="9"/>
              </a:xfrm>
              <a:prstGeom prst="line">
                <a:avLst/>
              </a:prstGeom>
              <a:noFill/>
              <a:ln w="38100">
                <a:solidFill>
                  <a:schemeClr val="bg1"/>
                </a:solidFill>
                <a:round/>
                <a:headEnd/>
                <a:tailEnd/>
              </a:ln>
            </p:spPr>
            <p:txBody>
              <a:bodyPr/>
              <a:lstStyle/>
              <a:p>
                <a:endParaRPr lang="en-US"/>
              </a:p>
            </p:txBody>
          </p:sp>
          <p:sp>
            <p:nvSpPr>
              <p:cNvPr id="105643" name="Line 180"/>
              <p:cNvSpPr>
                <a:spLocks noChangeShapeType="1"/>
              </p:cNvSpPr>
              <p:nvPr/>
            </p:nvSpPr>
            <p:spPr bwMode="auto">
              <a:xfrm>
                <a:off x="1082" y="3272"/>
                <a:ext cx="1" cy="1"/>
              </a:xfrm>
              <a:prstGeom prst="line">
                <a:avLst/>
              </a:prstGeom>
              <a:noFill/>
              <a:ln w="38100">
                <a:solidFill>
                  <a:schemeClr val="bg1"/>
                </a:solidFill>
                <a:round/>
                <a:headEnd/>
                <a:tailEnd/>
              </a:ln>
            </p:spPr>
            <p:txBody>
              <a:bodyPr/>
              <a:lstStyle/>
              <a:p>
                <a:endParaRPr lang="en-US"/>
              </a:p>
            </p:txBody>
          </p:sp>
          <p:sp>
            <p:nvSpPr>
              <p:cNvPr id="105644" name="Line 181"/>
              <p:cNvSpPr>
                <a:spLocks noChangeShapeType="1"/>
              </p:cNvSpPr>
              <p:nvPr/>
            </p:nvSpPr>
            <p:spPr bwMode="auto">
              <a:xfrm>
                <a:off x="1082" y="3272"/>
                <a:ext cx="9" cy="1"/>
              </a:xfrm>
              <a:prstGeom prst="line">
                <a:avLst/>
              </a:prstGeom>
              <a:noFill/>
              <a:ln w="38100">
                <a:solidFill>
                  <a:schemeClr val="bg1"/>
                </a:solidFill>
                <a:round/>
                <a:headEnd/>
                <a:tailEnd/>
              </a:ln>
            </p:spPr>
            <p:txBody>
              <a:bodyPr/>
              <a:lstStyle/>
              <a:p>
                <a:endParaRPr lang="en-US"/>
              </a:p>
            </p:txBody>
          </p:sp>
          <p:sp>
            <p:nvSpPr>
              <p:cNvPr id="105645" name="Line 182"/>
              <p:cNvSpPr>
                <a:spLocks noChangeShapeType="1"/>
              </p:cNvSpPr>
              <p:nvPr/>
            </p:nvSpPr>
            <p:spPr bwMode="auto">
              <a:xfrm>
                <a:off x="1091" y="3272"/>
                <a:ext cx="1" cy="1"/>
              </a:xfrm>
              <a:prstGeom prst="line">
                <a:avLst/>
              </a:prstGeom>
              <a:noFill/>
              <a:ln w="38100">
                <a:solidFill>
                  <a:schemeClr val="bg1"/>
                </a:solidFill>
                <a:round/>
                <a:headEnd/>
                <a:tailEnd/>
              </a:ln>
            </p:spPr>
            <p:txBody>
              <a:bodyPr/>
              <a:lstStyle/>
              <a:p>
                <a:endParaRPr lang="en-US"/>
              </a:p>
            </p:txBody>
          </p:sp>
          <p:sp>
            <p:nvSpPr>
              <p:cNvPr id="105646" name="Line 183"/>
              <p:cNvSpPr>
                <a:spLocks noChangeShapeType="1"/>
              </p:cNvSpPr>
              <p:nvPr/>
            </p:nvSpPr>
            <p:spPr bwMode="auto">
              <a:xfrm flipV="1">
                <a:off x="1091" y="3263"/>
                <a:ext cx="1" cy="9"/>
              </a:xfrm>
              <a:prstGeom prst="line">
                <a:avLst/>
              </a:prstGeom>
              <a:noFill/>
              <a:ln w="38100">
                <a:solidFill>
                  <a:schemeClr val="bg1"/>
                </a:solidFill>
                <a:round/>
                <a:headEnd/>
                <a:tailEnd/>
              </a:ln>
            </p:spPr>
            <p:txBody>
              <a:bodyPr/>
              <a:lstStyle/>
              <a:p>
                <a:endParaRPr lang="en-US"/>
              </a:p>
            </p:txBody>
          </p:sp>
          <p:sp>
            <p:nvSpPr>
              <p:cNvPr id="105647" name="Line 184"/>
              <p:cNvSpPr>
                <a:spLocks noChangeShapeType="1"/>
              </p:cNvSpPr>
              <p:nvPr/>
            </p:nvSpPr>
            <p:spPr bwMode="auto">
              <a:xfrm flipV="1">
                <a:off x="1091" y="3254"/>
                <a:ext cx="1" cy="9"/>
              </a:xfrm>
              <a:prstGeom prst="line">
                <a:avLst/>
              </a:prstGeom>
              <a:noFill/>
              <a:ln w="38100">
                <a:solidFill>
                  <a:schemeClr val="bg1"/>
                </a:solidFill>
                <a:round/>
                <a:headEnd/>
                <a:tailEnd/>
              </a:ln>
            </p:spPr>
            <p:txBody>
              <a:bodyPr/>
              <a:lstStyle/>
              <a:p>
                <a:endParaRPr lang="en-US"/>
              </a:p>
            </p:txBody>
          </p:sp>
          <p:sp>
            <p:nvSpPr>
              <p:cNvPr id="105648" name="Line 185"/>
              <p:cNvSpPr>
                <a:spLocks noChangeShapeType="1"/>
              </p:cNvSpPr>
              <p:nvPr/>
            </p:nvSpPr>
            <p:spPr bwMode="auto">
              <a:xfrm flipV="1">
                <a:off x="1091" y="3245"/>
                <a:ext cx="10" cy="9"/>
              </a:xfrm>
              <a:prstGeom prst="line">
                <a:avLst/>
              </a:prstGeom>
              <a:noFill/>
              <a:ln w="38100">
                <a:solidFill>
                  <a:schemeClr val="bg1"/>
                </a:solidFill>
                <a:round/>
                <a:headEnd/>
                <a:tailEnd/>
              </a:ln>
            </p:spPr>
            <p:txBody>
              <a:bodyPr/>
              <a:lstStyle/>
              <a:p>
                <a:endParaRPr lang="en-US"/>
              </a:p>
            </p:txBody>
          </p:sp>
          <p:sp>
            <p:nvSpPr>
              <p:cNvPr id="105649" name="Line 186"/>
              <p:cNvSpPr>
                <a:spLocks noChangeShapeType="1"/>
              </p:cNvSpPr>
              <p:nvPr/>
            </p:nvSpPr>
            <p:spPr bwMode="auto">
              <a:xfrm flipV="1">
                <a:off x="1101" y="3236"/>
                <a:ext cx="1" cy="9"/>
              </a:xfrm>
              <a:prstGeom prst="line">
                <a:avLst/>
              </a:prstGeom>
              <a:noFill/>
              <a:ln w="38100">
                <a:solidFill>
                  <a:schemeClr val="bg1"/>
                </a:solidFill>
                <a:round/>
                <a:headEnd/>
                <a:tailEnd/>
              </a:ln>
            </p:spPr>
            <p:txBody>
              <a:bodyPr/>
              <a:lstStyle/>
              <a:p>
                <a:endParaRPr lang="en-US"/>
              </a:p>
            </p:txBody>
          </p:sp>
          <p:sp>
            <p:nvSpPr>
              <p:cNvPr id="105650" name="Line 187"/>
              <p:cNvSpPr>
                <a:spLocks noChangeShapeType="1"/>
              </p:cNvSpPr>
              <p:nvPr/>
            </p:nvSpPr>
            <p:spPr bwMode="auto">
              <a:xfrm>
                <a:off x="1101" y="3236"/>
                <a:ext cx="1" cy="1"/>
              </a:xfrm>
              <a:prstGeom prst="line">
                <a:avLst/>
              </a:prstGeom>
              <a:noFill/>
              <a:ln w="38100">
                <a:solidFill>
                  <a:schemeClr val="bg1"/>
                </a:solidFill>
                <a:round/>
                <a:headEnd/>
                <a:tailEnd/>
              </a:ln>
            </p:spPr>
            <p:txBody>
              <a:bodyPr/>
              <a:lstStyle/>
              <a:p>
                <a:endParaRPr lang="en-US"/>
              </a:p>
            </p:txBody>
          </p:sp>
          <p:sp>
            <p:nvSpPr>
              <p:cNvPr id="105651" name="Line 188"/>
              <p:cNvSpPr>
                <a:spLocks noChangeShapeType="1"/>
              </p:cNvSpPr>
              <p:nvPr/>
            </p:nvSpPr>
            <p:spPr bwMode="auto">
              <a:xfrm flipV="1">
                <a:off x="1101" y="3227"/>
                <a:ext cx="1" cy="9"/>
              </a:xfrm>
              <a:prstGeom prst="line">
                <a:avLst/>
              </a:prstGeom>
              <a:noFill/>
              <a:ln w="38100">
                <a:solidFill>
                  <a:schemeClr val="bg1"/>
                </a:solidFill>
                <a:round/>
                <a:headEnd/>
                <a:tailEnd/>
              </a:ln>
            </p:spPr>
            <p:txBody>
              <a:bodyPr/>
              <a:lstStyle/>
              <a:p>
                <a:endParaRPr lang="en-US"/>
              </a:p>
            </p:txBody>
          </p:sp>
          <p:sp>
            <p:nvSpPr>
              <p:cNvPr id="105652" name="Line 189"/>
              <p:cNvSpPr>
                <a:spLocks noChangeShapeType="1"/>
              </p:cNvSpPr>
              <p:nvPr/>
            </p:nvSpPr>
            <p:spPr bwMode="auto">
              <a:xfrm>
                <a:off x="1101" y="3227"/>
                <a:ext cx="9" cy="1"/>
              </a:xfrm>
              <a:prstGeom prst="line">
                <a:avLst/>
              </a:prstGeom>
              <a:noFill/>
              <a:ln w="38100">
                <a:solidFill>
                  <a:schemeClr val="bg1"/>
                </a:solidFill>
                <a:round/>
                <a:headEnd/>
                <a:tailEnd/>
              </a:ln>
            </p:spPr>
            <p:txBody>
              <a:bodyPr/>
              <a:lstStyle/>
              <a:p>
                <a:endParaRPr lang="en-US"/>
              </a:p>
            </p:txBody>
          </p:sp>
          <p:sp>
            <p:nvSpPr>
              <p:cNvPr id="105653" name="Line 190"/>
              <p:cNvSpPr>
                <a:spLocks noChangeShapeType="1"/>
              </p:cNvSpPr>
              <p:nvPr/>
            </p:nvSpPr>
            <p:spPr bwMode="auto">
              <a:xfrm>
                <a:off x="1110" y="3227"/>
                <a:ext cx="1" cy="1"/>
              </a:xfrm>
              <a:prstGeom prst="line">
                <a:avLst/>
              </a:prstGeom>
              <a:noFill/>
              <a:ln w="38100">
                <a:solidFill>
                  <a:schemeClr val="bg1"/>
                </a:solidFill>
                <a:round/>
                <a:headEnd/>
                <a:tailEnd/>
              </a:ln>
            </p:spPr>
            <p:txBody>
              <a:bodyPr/>
              <a:lstStyle/>
              <a:p>
                <a:endParaRPr lang="en-US"/>
              </a:p>
            </p:txBody>
          </p:sp>
          <p:sp>
            <p:nvSpPr>
              <p:cNvPr id="105654" name="Line 191"/>
              <p:cNvSpPr>
                <a:spLocks noChangeShapeType="1"/>
              </p:cNvSpPr>
              <p:nvPr/>
            </p:nvSpPr>
            <p:spPr bwMode="auto">
              <a:xfrm>
                <a:off x="1110" y="3227"/>
                <a:ext cx="1" cy="1"/>
              </a:xfrm>
              <a:prstGeom prst="line">
                <a:avLst/>
              </a:prstGeom>
              <a:noFill/>
              <a:ln w="38100">
                <a:solidFill>
                  <a:schemeClr val="bg1"/>
                </a:solidFill>
                <a:round/>
                <a:headEnd/>
                <a:tailEnd/>
              </a:ln>
            </p:spPr>
            <p:txBody>
              <a:bodyPr/>
              <a:lstStyle/>
              <a:p>
                <a:endParaRPr lang="en-US"/>
              </a:p>
            </p:txBody>
          </p:sp>
          <p:sp>
            <p:nvSpPr>
              <p:cNvPr id="105655" name="Line 192"/>
              <p:cNvSpPr>
                <a:spLocks noChangeShapeType="1"/>
              </p:cNvSpPr>
              <p:nvPr/>
            </p:nvSpPr>
            <p:spPr bwMode="auto">
              <a:xfrm>
                <a:off x="1110" y="3227"/>
                <a:ext cx="1" cy="1"/>
              </a:xfrm>
              <a:prstGeom prst="line">
                <a:avLst/>
              </a:prstGeom>
              <a:noFill/>
              <a:ln w="38100">
                <a:solidFill>
                  <a:schemeClr val="bg1"/>
                </a:solidFill>
                <a:round/>
                <a:headEnd/>
                <a:tailEnd/>
              </a:ln>
            </p:spPr>
            <p:txBody>
              <a:bodyPr/>
              <a:lstStyle/>
              <a:p>
                <a:endParaRPr lang="en-US"/>
              </a:p>
            </p:txBody>
          </p:sp>
          <p:sp>
            <p:nvSpPr>
              <p:cNvPr id="105656" name="Line 193"/>
              <p:cNvSpPr>
                <a:spLocks noChangeShapeType="1"/>
              </p:cNvSpPr>
              <p:nvPr/>
            </p:nvSpPr>
            <p:spPr bwMode="auto">
              <a:xfrm>
                <a:off x="1110" y="3227"/>
                <a:ext cx="1" cy="1"/>
              </a:xfrm>
              <a:prstGeom prst="line">
                <a:avLst/>
              </a:prstGeom>
              <a:noFill/>
              <a:ln w="38100">
                <a:solidFill>
                  <a:schemeClr val="bg1"/>
                </a:solidFill>
                <a:round/>
                <a:headEnd/>
                <a:tailEnd/>
              </a:ln>
            </p:spPr>
            <p:txBody>
              <a:bodyPr/>
              <a:lstStyle/>
              <a:p>
                <a:endParaRPr lang="en-US"/>
              </a:p>
            </p:txBody>
          </p:sp>
          <p:sp>
            <p:nvSpPr>
              <p:cNvPr id="105657" name="Line 194"/>
              <p:cNvSpPr>
                <a:spLocks noChangeShapeType="1"/>
              </p:cNvSpPr>
              <p:nvPr/>
            </p:nvSpPr>
            <p:spPr bwMode="auto">
              <a:xfrm>
                <a:off x="1110" y="3227"/>
                <a:ext cx="10" cy="1"/>
              </a:xfrm>
              <a:prstGeom prst="line">
                <a:avLst/>
              </a:prstGeom>
              <a:noFill/>
              <a:ln w="38100">
                <a:solidFill>
                  <a:schemeClr val="bg1"/>
                </a:solidFill>
                <a:round/>
                <a:headEnd/>
                <a:tailEnd/>
              </a:ln>
            </p:spPr>
            <p:txBody>
              <a:bodyPr/>
              <a:lstStyle/>
              <a:p>
                <a:endParaRPr lang="en-US"/>
              </a:p>
            </p:txBody>
          </p:sp>
          <p:sp>
            <p:nvSpPr>
              <p:cNvPr id="105658" name="Line 195"/>
              <p:cNvSpPr>
                <a:spLocks noChangeShapeType="1"/>
              </p:cNvSpPr>
              <p:nvPr/>
            </p:nvSpPr>
            <p:spPr bwMode="auto">
              <a:xfrm>
                <a:off x="1120" y="3227"/>
                <a:ext cx="1" cy="1"/>
              </a:xfrm>
              <a:prstGeom prst="line">
                <a:avLst/>
              </a:prstGeom>
              <a:noFill/>
              <a:ln w="38100">
                <a:solidFill>
                  <a:schemeClr val="bg1"/>
                </a:solidFill>
                <a:round/>
                <a:headEnd/>
                <a:tailEnd/>
              </a:ln>
            </p:spPr>
            <p:txBody>
              <a:bodyPr/>
              <a:lstStyle/>
              <a:p>
                <a:endParaRPr lang="en-US"/>
              </a:p>
            </p:txBody>
          </p:sp>
          <p:sp>
            <p:nvSpPr>
              <p:cNvPr id="105659" name="Line 196"/>
              <p:cNvSpPr>
                <a:spLocks noChangeShapeType="1"/>
              </p:cNvSpPr>
              <p:nvPr/>
            </p:nvSpPr>
            <p:spPr bwMode="auto">
              <a:xfrm flipV="1">
                <a:off x="1120" y="3218"/>
                <a:ext cx="1" cy="9"/>
              </a:xfrm>
              <a:prstGeom prst="line">
                <a:avLst/>
              </a:prstGeom>
              <a:noFill/>
              <a:ln w="38100">
                <a:solidFill>
                  <a:schemeClr val="bg1"/>
                </a:solidFill>
                <a:round/>
                <a:headEnd/>
                <a:tailEnd/>
              </a:ln>
            </p:spPr>
            <p:txBody>
              <a:bodyPr/>
              <a:lstStyle/>
              <a:p>
                <a:endParaRPr lang="en-US"/>
              </a:p>
            </p:txBody>
          </p:sp>
          <p:sp>
            <p:nvSpPr>
              <p:cNvPr id="105660" name="Line 197"/>
              <p:cNvSpPr>
                <a:spLocks noChangeShapeType="1"/>
              </p:cNvSpPr>
              <p:nvPr/>
            </p:nvSpPr>
            <p:spPr bwMode="auto">
              <a:xfrm>
                <a:off x="1120" y="3218"/>
                <a:ext cx="1" cy="1"/>
              </a:xfrm>
              <a:prstGeom prst="line">
                <a:avLst/>
              </a:prstGeom>
              <a:noFill/>
              <a:ln w="38100">
                <a:solidFill>
                  <a:schemeClr val="bg1"/>
                </a:solidFill>
                <a:round/>
                <a:headEnd/>
                <a:tailEnd/>
              </a:ln>
            </p:spPr>
            <p:txBody>
              <a:bodyPr/>
              <a:lstStyle/>
              <a:p>
                <a:endParaRPr lang="en-US"/>
              </a:p>
            </p:txBody>
          </p:sp>
          <p:sp>
            <p:nvSpPr>
              <p:cNvPr id="105661" name="Line 198"/>
              <p:cNvSpPr>
                <a:spLocks noChangeShapeType="1"/>
              </p:cNvSpPr>
              <p:nvPr/>
            </p:nvSpPr>
            <p:spPr bwMode="auto">
              <a:xfrm>
                <a:off x="1120" y="3218"/>
                <a:ext cx="9" cy="1"/>
              </a:xfrm>
              <a:prstGeom prst="line">
                <a:avLst/>
              </a:prstGeom>
              <a:noFill/>
              <a:ln w="38100">
                <a:solidFill>
                  <a:schemeClr val="bg1"/>
                </a:solidFill>
                <a:round/>
                <a:headEnd/>
                <a:tailEnd/>
              </a:ln>
            </p:spPr>
            <p:txBody>
              <a:bodyPr/>
              <a:lstStyle/>
              <a:p>
                <a:endParaRPr lang="en-US"/>
              </a:p>
            </p:txBody>
          </p:sp>
          <p:sp>
            <p:nvSpPr>
              <p:cNvPr id="105662" name="Line 199"/>
              <p:cNvSpPr>
                <a:spLocks noChangeShapeType="1"/>
              </p:cNvSpPr>
              <p:nvPr/>
            </p:nvSpPr>
            <p:spPr bwMode="auto">
              <a:xfrm>
                <a:off x="1129" y="3218"/>
                <a:ext cx="1" cy="1"/>
              </a:xfrm>
              <a:prstGeom prst="line">
                <a:avLst/>
              </a:prstGeom>
              <a:noFill/>
              <a:ln w="38100">
                <a:solidFill>
                  <a:schemeClr val="bg1"/>
                </a:solidFill>
                <a:round/>
                <a:headEnd/>
                <a:tailEnd/>
              </a:ln>
            </p:spPr>
            <p:txBody>
              <a:bodyPr/>
              <a:lstStyle/>
              <a:p>
                <a:endParaRPr lang="en-US"/>
              </a:p>
            </p:txBody>
          </p:sp>
          <p:sp>
            <p:nvSpPr>
              <p:cNvPr id="105663" name="Line 200"/>
              <p:cNvSpPr>
                <a:spLocks noChangeShapeType="1"/>
              </p:cNvSpPr>
              <p:nvPr/>
            </p:nvSpPr>
            <p:spPr bwMode="auto">
              <a:xfrm>
                <a:off x="1129" y="3218"/>
                <a:ext cx="1" cy="1"/>
              </a:xfrm>
              <a:prstGeom prst="line">
                <a:avLst/>
              </a:prstGeom>
              <a:noFill/>
              <a:ln w="38100">
                <a:solidFill>
                  <a:schemeClr val="bg1"/>
                </a:solidFill>
                <a:round/>
                <a:headEnd/>
                <a:tailEnd/>
              </a:ln>
            </p:spPr>
            <p:txBody>
              <a:bodyPr/>
              <a:lstStyle/>
              <a:p>
                <a:endParaRPr lang="en-US"/>
              </a:p>
            </p:txBody>
          </p:sp>
          <p:sp>
            <p:nvSpPr>
              <p:cNvPr id="105664" name="Line 201"/>
              <p:cNvSpPr>
                <a:spLocks noChangeShapeType="1"/>
              </p:cNvSpPr>
              <p:nvPr/>
            </p:nvSpPr>
            <p:spPr bwMode="auto">
              <a:xfrm>
                <a:off x="1129" y="3218"/>
                <a:ext cx="1" cy="1"/>
              </a:xfrm>
              <a:prstGeom prst="line">
                <a:avLst/>
              </a:prstGeom>
              <a:noFill/>
              <a:ln w="38100">
                <a:solidFill>
                  <a:schemeClr val="bg1"/>
                </a:solidFill>
                <a:round/>
                <a:headEnd/>
                <a:tailEnd/>
              </a:ln>
            </p:spPr>
            <p:txBody>
              <a:bodyPr/>
              <a:lstStyle/>
              <a:p>
                <a:endParaRPr lang="en-US"/>
              </a:p>
            </p:txBody>
          </p:sp>
          <p:sp>
            <p:nvSpPr>
              <p:cNvPr id="105665" name="Line 202"/>
              <p:cNvSpPr>
                <a:spLocks noChangeShapeType="1"/>
              </p:cNvSpPr>
              <p:nvPr/>
            </p:nvSpPr>
            <p:spPr bwMode="auto">
              <a:xfrm flipV="1">
                <a:off x="1129" y="3209"/>
                <a:ext cx="10" cy="9"/>
              </a:xfrm>
              <a:prstGeom prst="line">
                <a:avLst/>
              </a:prstGeom>
              <a:noFill/>
              <a:ln w="38100">
                <a:solidFill>
                  <a:schemeClr val="bg1"/>
                </a:solidFill>
                <a:round/>
                <a:headEnd/>
                <a:tailEnd/>
              </a:ln>
            </p:spPr>
            <p:txBody>
              <a:bodyPr/>
              <a:lstStyle/>
              <a:p>
                <a:endParaRPr lang="en-US"/>
              </a:p>
            </p:txBody>
          </p:sp>
          <p:sp>
            <p:nvSpPr>
              <p:cNvPr id="105666" name="Line 203"/>
              <p:cNvSpPr>
                <a:spLocks noChangeShapeType="1"/>
              </p:cNvSpPr>
              <p:nvPr/>
            </p:nvSpPr>
            <p:spPr bwMode="auto">
              <a:xfrm>
                <a:off x="1139" y="3209"/>
                <a:ext cx="1" cy="1"/>
              </a:xfrm>
              <a:prstGeom prst="line">
                <a:avLst/>
              </a:prstGeom>
              <a:noFill/>
              <a:ln w="38100">
                <a:solidFill>
                  <a:schemeClr val="bg1"/>
                </a:solidFill>
                <a:round/>
                <a:headEnd/>
                <a:tailEnd/>
              </a:ln>
            </p:spPr>
            <p:txBody>
              <a:bodyPr/>
              <a:lstStyle/>
              <a:p>
                <a:endParaRPr lang="en-US"/>
              </a:p>
            </p:txBody>
          </p:sp>
          <p:sp>
            <p:nvSpPr>
              <p:cNvPr id="105667" name="Line 204"/>
              <p:cNvSpPr>
                <a:spLocks noChangeShapeType="1"/>
              </p:cNvSpPr>
              <p:nvPr/>
            </p:nvSpPr>
            <p:spPr bwMode="auto">
              <a:xfrm>
                <a:off x="1139" y="3209"/>
                <a:ext cx="1" cy="9"/>
              </a:xfrm>
              <a:prstGeom prst="line">
                <a:avLst/>
              </a:prstGeom>
              <a:noFill/>
              <a:ln w="38100">
                <a:solidFill>
                  <a:schemeClr val="bg1"/>
                </a:solidFill>
                <a:round/>
                <a:headEnd/>
                <a:tailEnd/>
              </a:ln>
            </p:spPr>
            <p:txBody>
              <a:bodyPr/>
              <a:lstStyle/>
              <a:p>
                <a:endParaRPr lang="en-US"/>
              </a:p>
            </p:txBody>
          </p:sp>
          <p:sp>
            <p:nvSpPr>
              <p:cNvPr id="105668" name="Line 205"/>
              <p:cNvSpPr>
                <a:spLocks noChangeShapeType="1"/>
              </p:cNvSpPr>
              <p:nvPr/>
            </p:nvSpPr>
            <p:spPr bwMode="auto">
              <a:xfrm>
                <a:off x="1139" y="3218"/>
                <a:ext cx="1" cy="1"/>
              </a:xfrm>
              <a:prstGeom prst="line">
                <a:avLst/>
              </a:prstGeom>
              <a:noFill/>
              <a:ln w="38100">
                <a:solidFill>
                  <a:schemeClr val="bg1"/>
                </a:solidFill>
                <a:round/>
                <a:headEnd/>
                <a:tailEnd/>
              </a:ln>
            </p:spPr>
            <p:txBody>
              <a:bodyPr/>
              <a:lstStyle/>
              <a:p>
                <a:endParaRPr lang="en-US"/>
              </a:p>
            </p:txBody>
          </p:sp>
          <p:sp>
            <p:nvSpPr>
              <p:cNvPr id="105669" name="Line 206"/>
              <p:cNvSpPr>
                <a:spLocks noChangeShapeType="1"/>
              </p:cNvSpPr>
              <p:nvPr/>
            </p:nvSpPr>
            <p:spPr bwMode="auto">
              <a:xfrm>
                <a:off x="1139" y="3218"/>
                <a:ext cx="9" cy="1"/>
              </a:xfrm>
              <a:prstGeom prst="line">
                <a:avLst/>
              </a:prstGeom>
              <a:noFill/>
              <a:ln w="38100">
                <a:solidFill>
                  <a:schemeClr val="bg1"/>
                </a:solidFill>
                <a:round/>
                <a:headEnd/>
                <a:tailEnd/>
              </a:ln>
            </p:spPr>
            <p:txBody>
              <a:bodyPr/>
              <a:lstStyle/>
              <a:p>
                <a:endParaRPr lang="en-US"/>
              </a:p>
            </p:txBody>
          </p:sp>
          <p:sp>
            <p:nvSpPr>
              <p:cNvPr id="105670" name="Line 207"/>
              <p:cNvSpPr>
                <a:spLocks noChangeShapeType="1"/>
              </p:cNvSpPr>
              <p:nvPr/>
            </p:nvSpPr>
            <p:spPr bwMode="auto">
              <a:xfrm flipV="1">
                <a:off x="1148" y="3209"/>
                <a:ext cx="1" cy="9"/>
              </a:xfrm>
              <a:prstGeom prst="line">
                <a:avLst/>
              </a:prstGeom>
              <a:noFill/>
              <a:ln w="38100">
                <a:solidFill>
                  <a:schemeClr val="bg1"/>
                </a:solidFill>
                <a:round/>
                <a:headEnd/>
                <a:tailEnd/>
              </a:ln>
            </p:spPr>
            <p:txBody>
              <a:bodyPr/>
              <a:lstStyle/>
              <a:p>
                <a:endParaRPr lang="en-US"/>
              </a:p>
            </p:txBody>
          </p:sp>
          <p:sp>
            <p:nvSpPr>
              <p:cNvPr id="105671" name="Line 208"/>
              <p:cNvSpPr>
                <a:spLocks noChangeShapeType="1"/>
              </p:cNvSpPr>
              <p:nvPr/>
            </p:nvSpPr>
            <p:spPr bwMode="auto">
              <a:xfrm flipV="1">
                <a:off x="1148" y="3200"/>
                <a:ext cx="1" cy="9"/>
              </a:xfrm>
              <a:prstGeom prst="line">
                <a:avLst/>
              </a:prstGeom>
              <a:noFill/>
              <a:ln w="38100">
                <a:solidFill>
                  <a:schemeClr val="bg1"/>
                </a:solidFill>
                <a:round/>
                <a:headEnd/>
                <a:tailEnd/>
              </a:ln>
            </p:spPr>
            <p:txBody>
              <a:bodyPr/>
              <a:lstStyle/>
              <a:p>
                <a:endParaRPr lang="en-US"/>
              </a:p>
            </p:txBody>
          </p:sp>
          <p:sp>
            <p:nvSpPr>
              <p:cNvPr id="105672" name="Line 209"/>
              <p:cNvSpPr>
                <a:spLocks noChangeShapeType="1"/>
              </p:cNvSpPr>
              <p:nvPr/>
            </p:nvSpPr>
            <p:spPr bwMode="auto">
              <a:xfrm flipV="1">
                <a:off x="1148" y="3191"/>
                <a:ext cx="1" cy="9"/>
              </a:xfrm>
              <a:prstGeom prst="line">
                <a:avLst/>
              </a:prstGeom>
              <a:noFill/>
              <a:ln w="38100">
                <a:solidFill>
                  <a:schemeClr val="bg1"/>
                </a:solidFill>
                <a:round/>
                <a:headEnd/>
                <a:tailEnd/>
              </a:ln>
            </p:spPr>
            <p:txBody>
              <a:bodyPr/>
              <a:lstStyle/>
              <a:p>
                <a:endParaRPr lang="en-US"/>
              </a:p>
            </p:txBody>
          </p:sp>
          <p:sp>
            <p:nvSpPr>
              <p:cNvPr id="105673" name="Line 210"/>
              <p:cNvSpPr>
                <a:spLocks noChangeShapeType="1"/>
              </p:cNvSpPr>
              <p:nvPr/>
            </p:nvSpPr>
            <p:spPr bwMode="auto">
              <a:xfrm>
                <a:off x="1148" y="3191"/>
                <a:ext cx="10" cy="1"/>
              </a:xfrm>
              <a:prstGeom prst="line">
                <a:avLst/>
              </a:prstGeom>
              <a:noFill/>
              <a:ln w="38100">
                <a:solidFill>
                  <a:schemeClr val="bg1"/>
                </a:solidFill>
                <a:round/>
                <a:headEnd/>
                <a:tailEnd/>
              </a:ln>
            </p:spPr>
            <p:txBody>
              <a:bodyPr/>
              <a:lstStyle/>
              <a:p>
                <a:endParaRPr lang="en-US"/>
              </a:p>
            </p:txBody>
          </p:sp>
          <p:sp>
            <p:nvSpPr>
              <p:cNvPr id="105674" name="Line 211"/>
              <p:cNvSpPr>
                <a:spLocks noChangeShapeType="1"/>
              </p:cNvSpPr>
              <p:nvPr/>
            </p:nvSpPr>
            <p:spPr bwMode="auto">
              <a:xfrm>
                <a:off x="1158" y="3191"/>
                <a:ext cx="1" cy="1"/>
              </a:xfrm>
              <a:prstGeom prst="line">
                <a:avLst/>
              </a:prstGeom>
              <a:noFill/>
              <a:ln w="38100">
                <a:solidFill>
                  <a:schemeClr val="bg1"/>
                </a:solidFill>
                <a:round/>
                <a:headEnd/>
                <a:tailEnd/>
              </a:ln>
            </p:spPr>
            <p:txBody>
              <a:bodyPr/>
              <a:lstStyle/>
              <a:p>
                <a:endParaRPr lang="en-US"/>
              </a:p>
            </p:txBody>
          </p:sp>
          <p:sp>
            <p:nvSpPr>
              <p:cNvPr id="105675" name="Line 212"/>
              <p:cNvSpPr>
                <a:spLocks noChangeShapeType="1"/>
              </p:cNvSpPr>
              <p:nvPr/>
            </p:nvSpPr>
            <p:spPr bwMode="auto">
              <a:xfrm>
                <a:off x="1158" y="3191"/>
                <a:ext cx="1" cy="9"/>
              </a:xfrm>
              <a:prstGeom prst="line">
                <a:avLst/>
              </a:prstGeom>
              <a:noFill/>
              <a:ln w="38100">
                <a:solidFill>
                  <a:schemeClr val="bg1"/>
                </a:solidFill>
                <a:round/>
                <a:headEnd/>
                <a:tailEnd/>
              </a:ln>
            </p:spPr>
            <p:txBody>
              <a:bodyPr/>
              <a:lstStyle/>
              <a:p>
                <a:endParaRPr lang="en-US"/>
              </a:p>
            </p:txBody>
          </p:sp>
          <p:sp>
            <p:nvSpPr>
              <p:cNvPr id="105676" name="Line 213"/>
              <p:cNvSpPr>
                <a:spLocks noChangeShapeType="1"/>
              </p:cNvSpPr>
              <p:nvPr/>
            </p:nvSpPr>
            <p:spPr bwMode="auto">
              <a:xfrm>
                <a:off x="1158" y="3200"/>
                <a:ext cx="1" cy="1"/>
              </a:xfrm>
              <a:prstGeom prst="line">
                <a:avLst/>
              </a:prstGeom>
              <a:noFill/>
              <a:ln w="38100">
                <a:solidFill>
                  <a:schemeClr val="bg1"/>
                </a:solidFill>
                <a:round/>
                <a:headEnd/>
                <a:tailEnd/>
              </a:ln>
            </p:spPr>
            <p:txBody>
              <a:bodyPr/>
              <a:lstStyle/>
              <a:p>
                <a:endParaRPr lang="en-US"/>
              </a:p>
            </p:txBody>
          </p:sp>
          <p:sp>
            <p:nvSpPr>
              <p:cNvPr id="105677" name="Line 214"/>
              <p:cNvSpPr>
                <a:spLocks noChangeShapeType="1"/>
              </p:cNvSpPr>
              <p:nvPr/>
            </p:nvSpPr>
            <p:spPr bwMode="auto">
              <a:xfrm>
                <a:off x="1158" y="3200"/>
                <a:ext cx="9" cy="1"/>
              </a:xfrm>
              <a:prstGeom prst="line">
                <a:avLst/>
              </a:prstGeom>
              <a:noFill/>
              <a:ln w="38100">
                <a:solidFill>
                  <a:schemeClr val="bg1"/>
                </a:solidFill>
                <a:round/>
                <a:headEnd/>
                <a:tailEnd/>
              </a:ln>
            </p:spPr>
            <p:txBody>
              <a:bodyPr/>
              <a:lstStyle/>
              <a:p>
                <a:endParaRPr lang="en-US"/>
              </a:p>
            </p:txBody>
          </p:sp>
          <p:sp>
            <p:nvSpPr>
              <p:cNvPr id="105678" name="Line 215"/>
              <p:cNvSpPr>
                <a:spLocks noChangeShapeType="1"/>
              </p:cNvSpPr>
              <p:nvPr/>
            </p:nvSpPr>
            <p:spPr bwMode="auto">
              <a:xfrm flipV="1">
                <a:off x="1167" y="3191"/>
                <a:ext cx="1" cy="9"/>
              </a:xfrm>
              <a:prstGeom prst="line">
                <a:avLst/>
              </a:prstGeom>
              <a:noFill/>
              <a:ln w="38100">
                <a:solidFill>
                  <a:schemeClr val="bg1"/>
                </a:solidFill>
                <a:round/>
                <a:headEnd/>
                <a:tailEnd/>
              </a:ln>
            </p:spPr>
            <p:txBody>
              <a:bodyPr/>
              <a:lstStyle/>
              <a:p>
                <a:endParaRPr lang="en-US"/>
              </a:p>
            </p:txBody>
          </p:sp>
        </p:grpSp>
        <p:grpSp>
          <p:nvGrpSpPr>
            <p:cNvPr id="1034" name="Group 216"/>
            <p:cNvGrpSpPr>
              <a:grpSpLocks/>
            </p:cNvGrpSpPr>
            <p:nvPr/>
          </p:nvGrpSpPr>
          <p:grpSpPr bwMode="auto">
            <a:xfrm>
              <a:off x="1726" y="3376"/>
              <a:ext cx="458" cy="214"/>
              <a:chOff x="1167" y="2884"/>
              <a:chExt cx="466" cy="307"/>
            </a:xfrm>
          </p:grpSpPr>
          <p:sp>
            <p:nvSpPr>
              <p:cNvPr id="105279" name="Line 217"/>
              <p:cNvSpPr>
                <a:spLocks noChangeShapeType="1"/>
              </p:cNvSpPr>
              <p:nvPr/>
            </p:nvSpPr>
            <p:spPr bwMode="auto">
              <a:xfrm flipV="1">
                <a:off x="1167" y="3182"/>
                <a:ext cx="1" cy="9"/>
              </a:xfrm>
              <a:prstGeom prst="line">
                <a:avLst/>
              </a:prstGeom>
              <a:noFill/>
              <a:ln w="38100">
                <a:solidFill>
                  <a:srgbClr val="FFFFFF"/>
                </a:solidFill>
                <a:round/>
                <a:headEnd/>
                <a:tailEnd/>
              </a:ln>
            </p:spPr>
            <p:txBody>
              <a:bodyPr/>
              <a:lstStyle/>
              <a:p>
                <a:endParaRPr lang="en-US"/>
              </a:p>
            </p:txBody>
          </p:sp>
          <p:sp>
            <p:nvSpPr>
              <p:cNvPr id="105280" name="Line 218"/>
              <p:cNvSpPr>
                <a:spLocks noChangeShapeType="1"/>
              </p:cNvSpPr>
              <p:nvPr/>
            </p:nvSpPr>
            <p:spPr bwMode="auto">
              <a:xfrm flipV="1">
                <a:off x="1167" y="3173"/>
                <a:ext cx="1" cy="9"/>
              </a:xfrm>
              <a:prstGeom prst="line">
                <a:avLst/>
              </a:prstGeom>
              <a:noFill/>
              <a:ln w="38100">
                <a:solidFill>
                  <a:srgbClr val="FFFFFF"/>
                </a:solidFill>
                <a:round/>
                <a:headEnd/>
                <a:tailEnd/>
              </a:ln>
            </p:spPr>
            <p:txBody>
              <a:bodyPr/>
              <a:lstStyle/>
              <a:p>
                <a:endParaRPr lang="en-US"/>
              </a:p>
            </p:txBody>
          </p:sp>
          <p:sp>
            <p:nvSpPr>
              <p:cNvPr id="105281" name="Line 219"/>
              <p:cNvSpPr>
                <a:spLocks noChangeShapeType="1"/>
              </p:cNvSpPr>
              <p:nvPr/>
            </p:nvSpPr>
            <p:spPr bwMode="auto">
              <a:xfrm>
                <a:off x="1167" y="3173"/>
                <a:ext cx="10" cy="1"/>
              </a:xfrm>
              <a:prstGeom prst="line">
                <a:avLst/>
              </a:prstGeom>
              <a:noFill/>
              <a:ln w="38100">
                <a:solidFill>
                  <a:srgbClr val="FFFFFF"/>
                </a:solidFill>
                <a:round/>
                <a:headEnd/>
                <a:tailEnd/>
              </a:ln>
            </p:spPr>
            <p:txBody>
              <a:bodyPr/>
              <a:lstStyle/>
              <a:p>
                <a:endParaRPr lang="en-US"/>
              </a:p>
            </p:txBody>
          </p:sp>
          <p:sp>
            <p:nvSpPr>
              <p:cNvPr id="105282" name="Line 220"/>
              <p:cNvSpPr>
                <a:spLocks noChangeShapeType="1"/>
              </p:cNvSpPr>
              <p:nvPr/>
            </p:nvSpPr>
            <p:spPr bwMode="auto">
              <a:xfrm>
                <a:off x="1177" y="3173"/>
                <a:ext cx="1" cy="1"/>
              </a:xfrm>
              <a:prstGeom prst="line">
                <a:avLst/>
              </a:prstGeom>
              <a:noFill/>
              <a:ln w="38100">
                <a:solidFill>
                  <a:srgbClr val="FFFFFF"/>
                </a:solidFill>
                <a:round/>
                <a:headEnd/>
                <a:tailEnd/>
              </a:ln>
            </p:spPr>
            <p:txBody>
              <a:bodyPr/>
              <a:lstStyle/>
              <a:p>
                <a:endParaRPr lang="en-US"/>
              </a:p>
            </p:txBody>
          </p:sp>
          <p:sp>
            <p:nvSpPr>
              <p:cNvPr id="105283" name="Line 221"/>
              <p:cNvSpPr>
                <a:spLocks noChangeShapeType="1"/>
              </p:cNvSpPr>
              <p:nvPr/>
            </p:nvSpPr>
            <p:spPr bwMode="auto">
              <a:xfrm>
                <a:off x="1177" y="3173"/>
                <a:ext cx="1" cy="1"/>
              </a:xfrm>
              <a:prstGeom prst="line">
                <a:avLst/>
              </a:prstGeom>
              <a:noFill/>
              <a:ln w="38100">
                <a:solidFill>
                  <a:srgbClr val="FFFFFF"/>
                </a:solidFill>
                <a:round/>
                <a:headEnd/>
                <a:tailEnd/>
              </a:ln>
            </p:spPr>
            <p:txBody>
              <a:bodyPr/>
              <a:lstStyle/>
              <a:p>
                <a:endParaRPr lang="en-US"/>
              </a:p>
            </p:txBody>
          </p:sp>
          <p:sp>
            <p:nvSpPr>
              <p:cNvPr id="105284" name="Line 222"/>
              <p:cNvSpPr>
                <a:spLocks noChangeShapeType="1"/>
              </p:cNvSpPr>
              <p:nvPr/>
            </p:nvSpPr>
            <p:spPr bwMode="auto">
              <a:xfrm flipV="1">
                <a:off x="1177" y="3164"/>
                <a:ext cx="1" cy="9"/>
              </a:xfrm>
              <a:prstGeom prst="line">
                <a:avLst/>
              </a:prstGeom>
              <a:noFill/>
              <a:ln w="38100">
                <a:solidFill>
                  <a:srgbClr val="FFFFFF"/>
                </a:solidFill>
                <a:round/>
                <a:headEnd/>
                <a:tailEnd/>
              </a:ln>
            </p:spPr>
            <p:txBody>
              <a:bodyPr/>
              <a:lstStyle/>
              <a:p>
                <a:endParaRPr lang="en-US"/>
              </a:p>
            </p:txBody>
          </p:sp>
          <p:sp>
            <p:nvSpPr>
              <p:cNvPr id="105285" name="Line 223"/>
              <p:cNvSpPr>
                <a:spLocks noChangeShapeType="1"/>
              </p:cNvSpPr>
              <p:nvPr/>
            </p:nvSpPr>
            <p:spPr bwMode="auto">
              <a:xfrm>
                <a:off x="1177" y="3164"/>
                <a:ext cx="9" cy="1"/>
              </a:xfrm>
              <a:prstGeom prst="line">
                <a:avLst/>
              </a:prstGeom>
              <a:noFill/>
              <a:ln w="38100">
                <a:solidFill>
                  <a:srgbClr val="FFFFFF"/>
                </a:solidFill>
                <a:round/>
                <a:headEnd/>
                <a:tailEnd/>
              </a:ln>
            </p:spPr>
            <p:txBody>
              <a:bodyPr/>
              <a:lstStyle/>
              <a:p>
                <a:endParaRPr lang="en-US"/>
              </a:p>
            </p:txBody>
          </p:sp>
          <p:sp>
            <p:nvSpPr>
              <p:cNvPr id="105286" name="Line 224"/>
              <p:cNvSpPr>
                <a:spLocks noChangeShapeType="1"/>
              </p:cNvSpPr>
              <p:nvPr/>
            </p:nvSpPr>
            <p:spPr bwMode="auto">
              <a:xfrm flipV="1">
                <a:off x="1186" y="3155"/>
                <a:ext cx="1" cy="9"/>
              </a:xfrm>
              <a:prstGeom prst="line">
                <a:avLst/>
              </a:prstGeom>
              <a:noFill/>
              <a:ln w="38100">
                <a:solidFill>
                  <a:srgbClr val="FFFFFF"/>
                </a:solidFill>
                <a:round/>
                <a:headEnd/>
                <a:tailEnd/>
              </a:ln>
            </p:spPr>
            <p:txBody>
              <a:bodyPr/>
              <a:lstStyle/>
              <a:p>
                <a:endParaRPr lang="en-US"/>
              </a:p>
            </p:txBody>
          </p:sp>
          <p:sp>
            <p:nvSpPr>
              <p:cNvPr id="105287" name="Line 225"/>
              <p:cNvSpPr>
                <a:spLocks noChangeShapeType="1"/>
              </p:cNvSpPr>
              <p:nvPr/>
            </p:nvSpPr>
            <p:spPr bwMode="auto">
              <a:xfrm>
                <a:off x="1186" y="3155"/>
                <a:ext cx="1" cy="1"/>
              </a:xfrm>
              <a:prstGeom prst="line">
                <a:avLst/>
              </a:prstGeom>
              <a:noFill/>
              <a:ln w="38100">
                <a:solidFill>
                  <a:srgbClr val="FFFFFF"/>
                </a:solidFill>
                <a:round/>
                <a:headEnd/>
                <a:tailEnd/>
              </a:ln>
            </p:spPr>
            <p:txBody>
              <a:bodyPr/>
              <a:lstStyle/>
              <a:p>
                <a:endParaRPr lang="en-US"/>
              </a:p>
            </p:txBody>
          </p:sp>
          <p:sp>
            <p:nvSpPr>
              <p:cNvPr id="105288" name="Line 226"/>
              <p:cNvSpPr>
                <a:spLocks noChangeShapeType="1"/>
              </p:cNvSpPr>
              <p:nvPr/>
            </p:nvSpPr>
            <p:spPr bwMode="auto">
              <a:xfrm>
                <a:off x="1186" y="3155"/>
                <a:ext cx="1" cy="1"/>
              </a:xfrm>
              <a:prstGeom prst="line">
                <a:avLst/>
              </a:prstGeom>
              <a:noFill/>
              <a:ln w="38100">
                <a:solidFill>
                  <a:srgbClr val="FFFFFF"/>
                </a:solidFill>
                <a:round/>
                <a:headEnd/>
                <a:tailEnd/>
              </a:ln>
            </p:spPr>
            <p:txBody>
              <a:bodyPr/>
              <a:lstStyle/>
              <a:p>
                <a:endParaRPr lang="en-US"/>
              </a:p>
            </p:txBody>
          </p:sp>
          <p:sp>
            <p:nvSpPr>
              <p:cNvPr id="105289" name="Line 227"/>
              <p:cNvSpPr>
                <a:spLocks noChangeShapeType="1"/>
              </p:cNvSpPr>
              <p:nvPr/>
            </p:nvSpPr>
            <p:spPr bwMode="auto">
              <a:xfrm>
                <a:off x="1186" y="3155"/>
                <a:ext cx="10" cy="1"/>
              </a:xfrm>
              <a:prstGeom prst="line">
                <a:avLst/>
              </a:prstGeom>
              <a:noFill/>
              <a:ln w="38100">
                <a:solidFill>
                  <a:srgbClr val="FFFFFF"/>
                </a:solidFill>
                <a:round/>
                <a:headEnd/>
                <a:tailEnd/>
              </a:ln>
            </p:spPr>
            <p:txBody>
              <a:bodyPr/>
              <a:lstStyle/>
              <a:p>
                <a:endParaRPr lang="en-US"/>
              </a:p>
            </p:txBody>
          </p:sp>
          <p:sp>
            <p:nvSpPr>
              <p:cNvPr id="105290" name="Line 228"/>
              <p:cNvSpPr>
                <a:spLocks noChangeShapeType="1"/>
              </p:cNvSpPr>
              <p:nvPr/>
            </p:nvSpPr>
            <p:spPr bwMode="auto">
              <a:xfrm flipV="1">
                <a:off x="1196" y="3146"/>
                <a:ext cx="1" cy="9"/>
              </a:xfrm>
              <a:prstGeom prst="line">
                <a:avLst/>
              </a:prstGeom>
              <a:noFill/>
              <a:ln w="38100">
                <a:solidFill>
                  <a:srgbClr val="FFFFFF"/>
                </a:solidFill>
                <a:round/>
                <a:headEnd/>
                <a:tailEnd/>
              </a:ln>
            </p:spPr>
            <p:txBody>
              <a:bodyPr/>
              <a:lstStyle/>
              <a:p>
                <a:endParaRPr lang="en-US"/>
              </a:p>
            </p:txBody>
          </p:sp>
          <p:sp>
            <p:nvSpPr>
              <p:cNvPr id="105291" name="Line 229"/>
              <p:cNvSpPr>
                <a:spLocks noChangeShapeType="1"/>
              </p:cNvSpPr>
              <p:nvPr/>
            </p:nvSpPr>
            <p:spPr bwMode="auto">
              <a:xfrm flipV="1">
                <a:off x="1196" y="3137"/>
                <a:ext cx="1" cy="9"/>
              </a:xfrm>
              <a:prstGeom prst="line">
                <a:avLst/>
              </a:prstGeom>
              <a:noFill/>
              <a:ln w="38100">
                <a:solidFill>
                  <a:srgbClr val="FFFFFF"/>
                </a:solidFill>
                <a:round/>
                <a:headEnd/>
                <a:tailEnd/>
              </a:ln>
            </p:spPr>
            <p:txBody>
              <a:bodyPr/>
              <a:lstStyle/>
              <a:p>
                <a:endParaRPr lang="en-US"/>
              </a:p>
            </p:txBody>
          </p:sp>
          <p:sp>
            <p:nvSpPr>
              <p:cNvPr id="105292" name="Line 230"/>
              <p:cNvSpPr>
                <a:spLocks noChangeShapeType="1"/>
              </p:cNvSpPr>
              <p:nvPr/>
            </p:nvSpPr>
            <p:spPr bwMode="auto">
              <a:xfrm>
                <a:off x="1196" y="3137"/>
                <a:ext cx="1" cy="1"/>
              </a:xfrm>
              <a:prstGeom prst="line">
                <a:avLst/>
              </a:prstGeom>
              <a:noFill/>
              <a:ln w="38100">
                <a:solidFill>
                  <a:srgbClr val="FFFFFF"/>
                </a:solidFill>
                <a:round/>
                <a:headEnd/>
                <a:tailEnd/>
              </a:ln>
            </p:spPr>
            <p:txBody>
              <a:bodyPr/>
              <a:lstStyle/>
              <a:p>
                <a:endParaRPr lang="en-US"/>
              </a:p>
            </p:txBody>
          </p:sp>
          <p:sp>
            <p:nvSpPr>
              <p:cNvPr id="105293" name="Line 231"/>
              <p:cNvSpPr>
                <a:spLocks noChangeShapeType="1"/>
              </p:cNvSpPr>
              <p:nvPr/>
            </p:nvSpPr>
            <p:spPr bwMode="auto">
              <a:xfrm>
                <a:off x="1196" y="3137"/>
                <a:ext cx="9" cy="1"/>
              </a:xfrm>
              <a:prstGeom prst="line">
                <a:avLst/>
              </a:prstGeom>
              <a:noFill/>
              <a:ln w="38100">
                <a:solidFill>
                  <a:srgbClr val="FFFFFF"/>
                </a:solidFill>
                <a:round/>
                <a:headEnd/>
                <a:tailEnd/>
              </a:ln>
            </p:spPr>
            <p:txBody>
              <a:bodyPr/>
              <a:lstStyle/>
              <a:p>
                <a:endParaRPr lang="en-US"/>
              </a:p>
            </p:txBody>
          </p:sp>
          <p:sp>
            <p:nvSpPr>
              <p:cNvPr id="105294" name="Line 232"/>
              <p:cNvSpPr>
                <a:spLocks noChangeShapeType="1"/>
              </p:cNvSpPr>
              <p:nvPr/>
            </p:nvSpPr>
            <p:spPr bwMode="auto">
              <a:xfrm>
                <a:off x="1205" y="3137"/>
                <a:ext cx="1" cy="1"/>
              </a:xfrm>
              <a:prstGeom prst="line">
                <a:avLst/>
              </a:prstGeom>
              <a:noFill/>
              <a:ln w="38100">
                <a:solidFill>
                  <a:srgbClr val="FFFFFF"/>
                </a:solidFill>
                <a:round/>
                <a:headEnd/>
                <a:tailEnd/>
              </a:ln>
            </p:spPr>
            <p:txBody>
              <a:bodyPr/>
              <a:lstStyle/>
              <a:p>
                <a:endParaRPr lang="en-US"/>
              </a:p>
            </p:txBody>
          </p:sp>
          <p:sp>
            <p:nvSpPr>
              <p:cNvPr id="105295" name="Line 233"/>
              <p:cNvSpPr>
                <a:spLocks noChangeShapeType="1"/>
              </p:cNvSpPr>
              <p:nvPr/>
            </p:nvSpPr>
            <p:spPr bwMode="auto">
              <a:xfrm>
                <a:off x="1205" y="3137"/>
                <a:ext cx="1" cy="1"/>
              </a:xfrm>
              <a:prstGeom prst="line">
                <a:avLst/>
              </a:prstGeom>
              <a:noFill/>
              <a:ln w="38100">
                <a:solidFill>
                  <a:srgbClr val="FFFFFF"/>
                </a:solidFill>
                <a:round/>
                <a:headEnd/>
                <a:tailEnd/>
              </a:ln>
            </p:spPr>
            <p:txBody>
              <a:bodyPr/>
              <a:lstStyle/>
              <a:p>
                <a:endParaRPr lang="en-US"/>
              </a:p>
            </p:txBody>
          </p:sp>
          <p:sp>
            <p:nvSpPr>
              <p:cNvPr id="105296" name="Line 234"/>
              <p:cNvSpPr>
                <a:spLocks noChangeShapeType="1"/>
              </p:cNvSpPr>
              <p:nvPr/>
            </p:nvSpPr>
            <p:spPr bwMode="auto">
              <a:xfrm flipV="1">
                <a:off x="1205" y="3128"/>
                <a:ext cx="1" cy="9"/>
              </a:xfrm>
              <a:prstGeom prst="line">
                <a:avLst/>
              </a:prstGeom>
              <a:noFill/>
              <a:ln w="38100">
                <a:solidFill>
                  <a:srgbClr val="FFFFFF"/>
                </a:solidFill>
                <a:round/>
                <a:headEnd/>
                <a:tailEnd/>
              </a:ln>
            </p:spPr>
            <p:txBody>
              <a:bodyPr/>
              <a:lstStyle/>
              <a:p>
                <a:endParaRPr lang="en-US"/>
              </a:p>
            </p:txBody>
          </p:sp>
          <p:sp>
            <p:nvSpPr>
              <p:cNvPr id="105297" name="Line 235"/>
              <p:cNvSpPr>
                <a:spLocks noChangeShapeType="1"/>
              </p:cNvSpPr>
              <p:nvPr/>
            </p:nvSpPr>
            <p:spPr bwMode="auto">
              <a:xfrm>
                <a:off x="1205" y="3128"/>
                <a:ext cx="10" cy="1"/>
              </a:xfrm>
              <a:prstGeom prst="line">
                <a:avLst/>
              </a:prstGeom>
              <a:noFill/>
              <a:ln w="38100">
                <a:solidFill>
                  <a:srgbClr val="FFFFFF"/>
                </a:solidFill>
                <a:round/>
                <a:headEnd/>
                <a:tailEnd/>
              </a:ln>
            </p:spPr>
            <p:txBody>
              <a:bodyPr/>
              <a:lstStyle/>
              <a:p>
                <a:endParaRPr lang="en-US"/>
              </a:p>
            </p:txBody>
          </p:sp>
          <p:sp>
            <p:nvSpPr>
              <p:cNvPr id="105298" name="Line 236"/>
              <p:cNvSpPr>
                <a:spLocks noChangeShapeType="1"/>
              </p:cNvSpPr>
              <p:nvPr/>
            </p:nvSpPr>
            <p:spPr bwMode="auto">
              <a:xfrm>
                <a:off x="1215" y="3128"/>
                <a:ext cx="1" cy="1"/>
              </a:xfrm>
              <a:prstGeom prst="line">
                <a:avLst/>
              </a:prstGeom>
              <a:noFill/>
              <a:ln w="38100">
                <a:solidFill>
                  <a:srgbClr val="FFFFFF"/>
                </a:solidFill>
                <a:round/>
                <a:headEnd/>
                <a:tailEnd/>
              </a:ln>
            </p:spPr>
            <p:txBody>
              <a:bodyPr/>
              <a:lstStyle/>
              <a:p>
                <a:endParaRPr lang="en-US"/>
              </a:p>
            </p:txBody>
          </p:sp>
          <p:sp>
            <p:nvSpPr>
              <p:cNvPr id="105299" name="Line 237"/>
              <p:cNvSpPr>
                <a:spLocks noChangeShapeType="1"/>
              </p:cNvSpPr>
              <p:nvPr/>
            </p:nvSpPr>
            <p:spPr bwMode="auto">
              <a:xfrm>
                <a:off x="1215" y="3128"/>
                <a:ext cx="1" cy="1"/>
              </a:xfrm>
              <a:prstGeom prst="line">
                <a:avLst/>
              </a:prstGeom>
              <a:noFill/>
              <a:ln w="38100">
                <a:solidFill>
                  <a:srgbClr val="FFFFFF"/>
                </a:solidFill>
                <a:round/>
                <a:headEnd/>
                <a:tailEnd/>
              </a:ln>
            </p:spPr>
            <p:txBody>
              <a:bodyPr/>
              <a:lstStyle/>
              <a:p>
                <a:endParaRPr lang="en-US"/>
              </a:p>
            </p:txBody>
          </p:sp>
          <p:sp>
            <p:nvSpPr>
              <p:cNvPr id="105300" name="Line 238"/>
              <p:cNvSpPr>
                <a:spLocks noChangeShapeType="1"/>
              </p:cNvSpPr>
              <p:nvPr/>
            </p:nvSpPr>
            <p:spPr bwMode="auto">
              <a:xfrm>
                <a:off x="1215" y="3128"/>
                <a:ext cx="1" cy="1"/>
              </a:xfrm>
              <a:prstGeom prst="line">
                <a:avLst/>
              </a:prstGeom>
              <a:noFill/>
              <a:ln w="38100">
                <a:solidFill>
                  <a:srgbClr val="FFFFFF"/>
                </a:solidFill>
                <a:round/>
                <a:headEnd/>
                <a:tailEnd/>
              </a:ln>
            </p:spPr>
            <p:txBody>
              <a:bodyPr/>
              <a:lstStyle/>
              <a:p>
                <a:endParaRPr lang="en-US"/>
              </a:p>
            </p:txBody>
          </p:sp>
          <p:sp>
            <p:nvSpPr>
              <p:cNvPr id="105301" name="Line 239"/>
              <p:cNvSpPr>
                <a:spLocks noChangeShapeType="1"/>
              </p:cNvSpPr>
              <p:nvPr/>
            </p:nvSpPr>
            <p:spPr bwMode="auto">
              <a:xfrm flipV="1">
                <a:off x="1215" y="3119"/>
                <a:ext cx="9" cy="9"/>
              </a:xfrm>
              <a:prstGeom prst="line">
                <a:avLst/>
              </a:prstGeom>
              <a:noFill/>
              <a:ln w="38100">
                <a:solidFill>
                  <a:srgbClr val="FFFFFF"/>
                </a:solidFill>
                <a:round/>
                <a:headEnd/>
                <a:tailEnd/>
              </a:ln>
            </p:spPr>
            <p:txBody>
              <a:bodyPr/>
              <a:lstStyle/>
              <a:p>
                <a:endParaRPr lang="en-US"/>
              </a:p>
            </p:txBody>
          </p:sp>
          <p:sp>
            <p:nvSpPr>
              <p:cNvPr id="105302" name="Line 240"/>
              <p:cNvSpPr>
                <a:spLocks noChangeShapeType="1"/>
              </p:cNvSpPr>
              <p:nvPr/>
            </p:nvSpPr>
            <p:spPr bwMode="auto">
              <a:xfrm flipV="1">
                <a:off x="1224" y="3110"/>
                <a:ext cx="1" cy="9"/>
              </a:xfrm>
              <a:prstGeom prst="line">
                <a:avLst/>
              </a:prstGeom>
              <a:noFill/>
              <a:ln w="38100">
                <a:solidFill>
                  <a:srgbClr val="FFFFFF"/>
                </a:solidFill>
                <a:round/>
                <a:headEnd/>
                <a:tailEnd/>
              </a:ln>
            </p:spPr>
            <p:txBody>
              <a:bodyPr/>
              <a:lstStyle/>
              <a:p>
                <a:endParaRPr lang="en-US"/>
              </a:p>
            </p:txBody>
          </p:sp>
          <p:sp>
            <p:nvSpPr>
              <p:cNvPr id="105303" name="Line 241"/>
              <p:cNvSpPr>
                <a:spLocks noChangeShapeType="1"/>
              </p:cNvSpPr>
              <p:nvPr/>
            </p:nvSpPr>
            <p:spPr bwMode="auto">
              <a:xfrm flipV="1">
                <a:off x="1224" y="3101"/>
                <a:ext cx="1" cy="9"/>
              </a:xfrm>
              <a:prstGeom prst="line">
                <a:avLst/>
              </a:prstGeom>
              <a:noFill/>
              <a:ln w="38100">
                <a:solidFill>
                  <a:srgbClr val="FFFFFF"/>
                </a:solidFill>
                <a:round/>
                <a:headEnd/>
                <a:tailEnd/>
              </a:ln>
            </p:spPr>
            <p:txBody>
              <a:bodyPr/>
              <a:lstStyle/>
              <a:p>
                <a:endParaRPr lang="en-US"/>
              </a:p>
            </p:txBody>
          </p:sp>
          <p:sp>
            <p:nvSpPr>
              <p:cNvPr id="105304" name="Line 242"/>
              <p:cNvSpPr>
                <a:spLocks noChangeShapeType="1"/>
              </p:cNvSpPr>
              <p:nvPr/>
            </p:nvSpPr>
            <p:spPr bwMode="auto">
              <a:xfrm>
                <a:off x="1224" y="3101"/>
                <a:ext cx="1" cy="1"/>
              </a:xfrm>
              <a:prstGeom prst="line">
                <a:avLst/>
              </a:prstGeom>
              <a:noFill/>
              <a:ln w="38100">
                <a:solidFill>
                  <a:srgbClr val="FFFFFF"/>
                </a:solidFill>
                <a:round/>
                <a:headEnd/>
                <a:tailEnd/>
              </a:ln>
            </p:spPr>
            <p:txBody>
              <a:bodyPr/>
              <a:lstStyle/>
              <a:p>
                <a:endParaRPr lang="en-US"/>
              </a:p>
            </p:txBody>
          </p:sp>
          <p:sp>
            <p:nvSpPr>
              <p:cNvPr id="105305" name="Line 243"/>
              <p:cNvSpPr>
                <a:spLocks noChangeShapeType="1"/>
              </p:cNvSpPr>
              <p:nvPr/>
            </p:nvSpPr>
            <p:spPr bwMode="auto">
              <a:xfrm flipV="1">
                <a:off x="1224" y="3091"/>
                <a:ext cx="10" cy="10"/>
              </a:xfrm>
              <a:prstGeom prst="line">
                <a:avLst/>
              </a:prstGeom>
              <a:noFill/>
              <a:ln w="38100">
                <a:solidFill>
                  <a:srgbClr val="FFFFFF"/>
                </a:solidFill>
                <a:round/>
                <a:headEnd/>
                <a:tailEnd/>
              </a:ln>
            </p:spPr>
            <p:txBody>
              <a:bodyPr/>
              <a:lstStyle/>
              <a:p>
                <a:endParaRPr lang="en-US"/>
              </a:p>
            </p:txBody>
          </p:sp>
          <p:sp>
            <p:nvSpPr>
              <p:cNvPr id="105306" name="Line 244"/>
              <p:cNvSpPr>
                <a:spLocks noChangeShapeType="1"/>
              </p:cNvSpPr>
              <p:nvPr/>
            </p:nvSpPr>
            <p:spPr bwMode="auto">
              <a:xfrm>
                <a:off x="1234" y="3091"/>
                <a:ext cx="1" cy="1"/>
              </a:xfrm>
              <a:prstGeom prst="line">
                <a:avLst/>
              </a:prstGeom>
              <a:noFill/>
              <a:ln w="38100">
                <a:solidFill>
                  <a:srgbClr val="FFFFFF"/>
                </a:solidFill>
                <a:round/>
                <a:headEnd/>
                <a:tailEnd/>
              </a:ln>
            </p:spPr>
            <p:txBody>
              <a:bodyPr/>
              <a:lstStyle/>
              <a:p>
                <a:endParaRPr lang="en-US"/>
              </a:p>
            </p:txBody>
          </p:sp>
          <p:sp>
            <p:nvSpPr>
              <p:cNvPr id="105307" name="Line 245"/>
              <p:cNvSpPr>
                <a:spLocks noChangeShapeType="1"/>
              </p:cNvSpPr>
              <p:nvPr/>
            </p:nvSpPr>
            <p:spPr bwMode="auto">
              <a:xfrm>
                <a:off x="1234" y="3091"/>
                <a:ext cx="1" cy="1"/>
              </a:xfrm>
              <a:prstGeom prst="line">
                <a:avLst/>
              </a:prstGeom>
              <a:noFill/>
              <a:ln w="38100">
                <a:solidFill>
                  <a:srgbClr val="FFFFFF"/>
                </a:solidFill>
                <a:round/>
                <a:headEnd/>
                <a:tailEnd/>
              </a:ln>
            </p:spPr>
            <p:txBody>
              <a:bodyPr/>
              <a:lstStyle/>
              <a:p>
                <a:endParaRPr lang="en-US"/>
              </a:p>
            </p:txBody>
          </p:sp>
          <p:sp>
            <p:nvSpPr>
              <p:cNvPr id="105308" name="Line 246"/>
              <p:cNvSpPr>
                <a:spLocks noChangeShapeType="1"/>
              </p:cNvSpPr>
              <p:nvPr/>
            </p:nvSpPr>
            <p:spPr bwMode="auto">
              <a:xfrm>
                <a:off x="1234" y="3091"/>
                <a:ext cx="1" cy="1"/>
              </a:xfrm>
              <a:prstGeom prst="line">
                <a:avLst/>
              </a:prstGeom>
              <a:noFill/>
              <a:ln w="38100">
                <a:solidFill>
                  <a:srgbClr val="FFFFFF"/>
                </a:solidFill>
                <a:round/>
                <a:headEnd/>
                <a:tailEnd/>
              </a:ln>
            </p:spPr>
            <p:txBody>
              <a:bodyPr/>
              <a:lstStyle/>
              <a:p>
                <a:endParaRPr lang="en-US"/>
              </a:p>
            </p:txBody>
          </p:sp>
          <p:sp>
            <p:nvSpPr>
              <p:cNvPr id="105309" name="Line 247"/>
              <p:cNvSpPr>
                <a:spLocks noChangeShapeType="1"/>
              </p:cNvSpPr>
              <p:nvPr/>
            </p:nvSpPr>
            <p:spPr bwMode="auto">
              <a:xfrm flipV="1">
                <a:off x="1234" y="3082"/>
                <a:ext cx="9" cy="9"/>
              </a:xfrm>
              <a:prstGeom prst="line">
                <a:avLst/>
              </a:prstGeom>
              <a:noFill/>
              <a:ln w="38100">
                <a:solidFill>
                  <a:srgbClr val="FFFFFF"/>
                </a:solidFill>
                <a:round/>
                <a:headEnd/>
                <a:tailEnd/>
              </a:ln>
            </p:spPr>
            <p:txBody>
              <a:bodyPr/>
              <a:lstStyle/>
              <a:p>
                <a:endParaRPr lang="en-US"/>
              </a:p>
            </p:txBody>
          </p:sp>
          <p:sp>
            <p:nvSpPr>
              <p:cNvPr id="105310" name="Line 248"/>
              <p:cNvSpPr>
                <a:spLocks noChangeShapeType="1"/>
              </p:cNvSpPr>
              <p:nvPr/>
            </p:nvSpPr>
            <p:spPr bwMode="auto">
              <a:xfrm>
                <a:off x="1243" y="3082"/>
                <a:ext cx="1" cy="1"/>
              </a:xfrm>
              <a:prstGeom prst="line">
                <a:avLst/>
              </a:prstGeom>
              <a:noFill/>
              <a:ln w="38100">
                <a:solidFill>
                  <a:srgbClr val="FFFFFF"/>
                </a:solidFill>
                <a:round/>
                <a:headEnd/>
                <a:tailEnd/>
              </a:ln>
            </p:spPr>
            <p:txBody>
              <a:bodyPr/>
              <a:lstStyle/>
              <a:p>
                <a:endParaRPr lang="en-US"/>
              </a:p>
            </p:txBody>
          </p:sp>
          <p:sp>
            <p:nvSpPr>
              <p:cNvPr id="105311" name="Line 249"/>
              <p:cNvSpPr>
                <a:spLocks noChangeShapeType="1"/>
              </p:cNvSpPr>
              <p:nvPr/>
            </p:nvSpPr>
            <p:spPr bwMode="auto">
              <a:xfrm flipV="1">
                <a:off x="1243" y="3073"/>
                <a:ext cx="1" cy="9"/>
              </a:xfrm>
              <a:prstGeom prst="line">
                <a:avLst/>
              </a:prstGeom>
              <a:noFill/>
              <a:ln w="38100">
                <a:solidFill>
                  <a:srgbClr val="FFFFFF"/>
                </a:solidFill>
                <a:round/>
                <a:headEnd/>
                <a:tailEnd/>
              </a:ln>
            </p:spPr>
            <p:txBody>
              <a:bodyPr/>
              <a:lstStyle/>
              <a:p>
                <a:endParaRPr lang="en-US"/>
              </a:p>
            </p:txBody>
          </p:sp>
          <p:sp>
            <p:nvSpPr>
              <p:cNvPr id="105312" name="Line 250"/>
              <p:cNvSpPr>
                <a:spLocks noChangeShapeType="1"/>
              </p:cNvSpPr>
              <p:nvPr/>
            </p:nvSpPr>
            <p:spPr bwMode="auto">
              <a:xfrm>
                <a:off x="1243" y="3073"/>
                <a:ext cx="1" cy="1"/>
              </a:xfrm>
              <a:prstGeom prst="line">
                <a:avLst/>
              </a:prstGeom>
              <a:noFill/>
              <a:ln w="38100">
                <a:solidFill>
                  <a:srgbClr val="FFFFFF"/>
                </a:solidFill>
                <a:round/>
                <a:headEnd/>
                <a:tailEnd/>
              </a:ln>
            </p:spPr>
            <p:txBody>
              <a:bodyPr/>
              <a:lstStyle/>
              <a:p>
                <a:endParaRPr lang="en-US"/>
              </a:p>
            </p:txBody>
          </p:sp>
          <p:sp>
            <p:nvSpPr>
              <p:cNvPr id="105313" name="Line 251"/>
              <p:cNvSpPr>
                <a:spLocks noChangeShapeType="1"/>
              </p:cNvSpPr>
              <p:nvPr/>
            </p:nvSpPr>
            <p:spPr bwMode="auto">
              <a:xfrm>
                <a:off x="1243" y="3073"/>
                <a:ext cx="10" cy="1"/>
              </a:xfrm>
              <a:prstGeom prst="line">
                <a:avLst/>
              </a:prstGeom>
              <a:noFill/>
              <a:ln w="38100">
                <a:solidFill>
                  <a:srgbClr val="FFFFFF"/>
                </a:solidFill>
                <a:round/>
                <a:headEnd/>
                <a:tailEnd/>
              </a:ln>
            </p:spPr>
            <p:txBody>
              <a:bodyPr/>
              <a:lstStyle/>
              <a:p>
                <a:endParaRPr lang="en-US"/>
              </a:p>
            </p:txBody>
          </p:sp>
          <p:sp>
            <p:nvSpPr>
              <p:cNvPr id="105314" name="Line 252"/>
              <p:cNvSpPr>
                <a:spLocks noChangeShapeType="1"/>
              </p:cNvSpPr>
              <p:nvPr/>
            </p:nvSpPr>
            <p:spPr bwMode="auto">
              <a:xfrm>
                <a:off x="1253" y="3073"/>
                <a:ext cx="1" cy="1"/>
              </a:xfrm>
              <a:prstGeom prst="line">
                <a:avLst/>
              </a:prstGeom>
              <a:noFill/>
              <a:ln w="38100">
                <a:solidFill>
                  <a:srgbClr val="FFFFFF"/>
                </a:solidFill>
                <a:round/>
                <a:headEnd/>
                <a:tailEnd/>
              </a:ln>
            </p:spPr>
            <p:txBody>
              <a:bodyPr/>
              <a:lstStyle/>
              <a:p>
                <a:endParaRPr lang="en-US"/>
              </a:p>
            </p:txBody>
          </p:sp>
          <p:sp>
            <p:nvSpPr>
              <p:cNvPr id="105315" name="Line 253"/>
              <p:cNvSpPr>
                <a:spLocks noChangeShapeType="1"/>
              </p:cNvSpPr>
              <p:nvPr/>
            </p:nvSpPr>
            <p:spPr bwMode="auto">
              <a:xfrm flipV="1">
                <a:off x="1253" y="3064"/>
                <a:ext cx="1" cy="9"/>
              </a:xfrm>
              <a:prstGeom prst="line">
                <a:avLst/>
              </a:prstGeom>
              <a:noFill/>
              <a:ln w="38100">
                <a:solidFill>
                  <a:srgbClr val="FFFFFF"/>
                </a:solidFill>
                <a:round/>
                <a:headEnd/>
                <a:tailEnd/>
              </a:ln>
            </p:spPr>
            <p:txBody>
              <a:bodyPr/>
              <a:lstStyle/>
              <a:p>
                <a:endParaRPr lang="en-US"/>
              </a:p>
            </p:txBody>
          </p:sp>
          <p:sp>
            <p:nvSpPr>
              <p:cNvPr id="105316" name="Line 254"/>
              <p:cNvSpPr>
                <a:spLocks noChangeShapeType="1"/>
              </p:cNvSpPr>
              <p:nvPr/>
            </p:nvSpPr>
            <p:spPr bwMode="auto">
              <a:xfrm>
                <a:off x="1253" y="3064"/>
                <a:ext cx="1" cy="1"/>
              </a:xfrm>
              <a:prstGeom prst="line">
                <a:avLst/>
              </a:prstGeom>
              <a:noFill/>
              <a:ln w="38100">
                <a:solidFill>
                  <a:srgbClr val="FFFFFF"/>
                </a:solidFill>
                <a:round/>
                <a:headEnd/>
                <a:tailEnd/>
              </a:ln>
            </p:spPr>
            <p:txBody>
              <a:bodyPr/>
              <a:lstStyle/>
              <a:p>
                <a:endParaRPr lang="en-US"/>
              </a:p>
            </p:txBody>
          </p:sp>
          <p:sp>
            <p:nvSpPr>
              <p:cNvPr id="105317" name="Line 255"/>
              <p:cNvSpPr>
                <a:spLocks noChangeShapeType="1"/>
              </p:cNvSpPr>
              <p:nvPr/>
            </p:nvSpPr>
            <p:spPr bwMode="auto">
              <a:xfrm flipV="1">
                <a:off x="1253" y="3055"/>
                <a:ext cx="9" cy="9"/>
              </a:xfrm>
              <a:prstGeom prst="line">
                <a:avLst/>
              </a:prstGeom>
              <a:noFill/>
              <a:ln w="38100">
                <a:solidFill>
                  <a:srgbClr val="FFFFFF"/>
                </a:solidFill>
                <a:round/>
                <a:headEnd/>
                <a:tailEnd/>
              </a:ln>
            </p:spPr>
            <p:txBody>
              <a:bodyPr/>
              <a:lstStyle/>
              <a:p>
                <a:endParaRPr lang="en-US"/>
              </a:p>
            </p:txBody>
          </p:sp>
          <p:sp>
            <p:nvSpPr>
              <p:cNvPr id="105318" name="Line 256"/>
              <p:cNvSpPr>
                <a:spLocks noChangeShapeType="1"/>
              </p:cNvSpPr>
              <p:nvPr/>
            </p:nvSpPr>
            <p:spPr bwMode="auto">
              <a:xfrm flipV="1">
                <a:off x="1262" y="3046"/>
                <a:ext cx="1" cy="9"/>
              </a:xfrm>
              <a:prstGeom prst="line">
                <a:avLst/>
              </a:prstGeom>
              <a:noFill/>
              <a:ln w="38100">
                <a:solidFill>
                  <a:srgbClr val="FFFFFF"/>
                </a:solidFill>
                <a:round/>
                <a:headEnd/>
                <a:tailEnd/>
              </a:ln>
            </p:spPr>
            <p:txBody>
              <a:bodyPr/>
              <a:lstStyle/>
              <a:p>
                <a:endParaRPr lang="en-US"/>
              </a:p>
            </p:txBody>
          </p:sp>
          <p:sp>
            <p:nvSpPr>
              <p:cNvPr id="105319" name="Line 257"/>
              <p:cNvSpPr>
                <a:spLocks noChangeShapeType="1"/>
              </p:cNvSpPr>
              <p:nvPr/>
            </p:nvSpPr>
            <p:spPr bwMode="auto">
              <a:xfrm>
                <a:off x="1262" y="3046"/>
                <a:ext cx="1" cy="1"/>
              </a:xfrm>
              <a:prstGeom prst="line">
                <a:avLst/>
              </a:prstGeom>
              <a:noFill/>
              <a:ln w="38100">
                <a:solidFill>
                  <a:srgbClr val="FFFFFF"/>
                </a:solidFill>
                <a:round/>
                <a:headEnd/>
                <a:tailEnd/>
              </a:ln>
            </p:spPr>
            <p:txBody>
              <a:bodyPr/>
              <a:lstStyle/>
              <a:p>
                <a:endParaRPr lang="en-US"/>
              </a:p>
            </p:txBody>
          </p:sp>
          <p:sp>
            <p:nvSpPr>
              <p:cNvPr id="105320" name="Line 258"/>
              <p:cNvSpPr>
                <a:spLocks noChangeShapeType="1"/>
              </p:cNvSpPr>
              <p:nvPr/>
            </p:nvSpPr>
            <p:spPr bwMode="auto">
              <a:xfrm flipV="1">
                <a:off x="1262" y="3037"/>
                <a:ext cx="1" cy="9"/>
              </a:xfrm>
              <a:prstGeom prst="line">
                <a:avLst/>
              </a:prstGeom>
              <a:noFill/>
              <a:ln w="38100">
                <a:solidFill>
                  <a:srgbClr val="FFFFFF"/>
                </a:solidFill>
                <a:round/>
                <a:headEnd/>
                <a:tailEnd/>
              </a:ln>
            </p:spPr>
            <p:txBody>
              <a:bodyPr/>
              <a:lstStyle/>
              <a:p>
                <a:endParaRPr lang="en-US"/>
              </a:p>
            </p:txBody>
          </p:sp>
          <p:sp>
            <p:nvSpPr>
              <p:cNvPr id="105321" name="Line 259"/>
              <p:cNvSpPr>
                <a:spLocks noChangeShapeType="1"/>
              </p:cNvSpPr>
              <p:nvPr/>
            </p:nvSpPr>
            <p:spPr bwMode="auto">
              <a:xfrm>
                <a:off x="1262" y="3037"/>
                <a:ext cx="10" cy="1"/>
              </a:xfrm>
              <a:prstGeom prst="line">
                <a:avLst/>
              </a:prstGeom>
              <a:noFill/>
              <a:ln w="38100">
                <a:solidFill>
                  <a:srgbClr val="FFFFFF"/>
                </a:solidFill>
                <a:round/>
                <a:headEnd/>
                <a:tailEnd/>
              </a:ln>
            </p:spPr>
            <p:txBody>
              <a:bodyPr/>
              <a:lstStyle/>
              <a:p>
                <a:endParaRPr lang="en-US"/>
              </a:p>
            </p:txBody>
          </p:sp>
          <p:sp>
            <p:nvSpPr>
              <p:cNvPr id="105322" name="Line 260"/>
              <p:cNvSpPr>
                <a:spLocks noChangeShapeType="1"/>
              </p:cNvSpPr>
              <p:nvPr/>
            </p:nvSpPr>
            <p:spPr bwMode="auto">
              <a:xfrm>
                <a:off x="1272" y="3037"/>
                <a:ext cx="1" cy="1"/>
              </a:xfrm>
              <a:prstGeom prst="line">
                <a:avLst/>
              </a:prstGeom>
              <a:noFill/>
              <a:ln w="38100">
                <a:solidFill>
                  <a:srgbClr val="FFFFFF"/>
                </a:solidFill>
                <a:round/>
                <a:headEnd/>
                <a:tailEnd/>
              </a:ln>
            </p:spPr>
            <p:txBody>
              <a:bodyPr/>
              <a:lstStyle/>
              <a:p>
                <a:endParaRPr lang="en-US"/>
              </a:p>
            </p:txBody>
          </p:sp>
          <p:sp>
            <p:nvSpPr>
              <p:cNvPr id="105323" name="Line 261"/>
              <p:cNvSpPr>
                <a:spLocks noChangeShapeType="1"/>
              </p:cNvSpPr>
              <p:nvPr/>
            </p:nvSpPr>
            <p:spPr bwMode="auto">
              <a:xfrm>
                <a:off x="1272" y="3037"/>
                <a:ext cx="1" cy="1"/>
              </a:xfrm>
              <a:prstGeom prst="line">
                <a:avLst/>
              </a:prstGeom>
              <a:noFill/>
              <a:ln w="38100">
                <a:solidFill>
                  <a:srgbClr val="FFFFFF"/>
                </a:solidFill>
                <a:round/>
                <a:headEnd/>
                <a:tailEnd/>
              </a:ln>
            </p:spPr>
            <p:txBody>
              <a:bodyPr/>
              <a:lstStyle/>
              <a:p>
                <a:endParaRPr lang="en-US"/>
              </a:p>
            </p:txBody>
          </p:sp>
          <p:sp>
            <p:nvSpPr>
              <p:cNvPr id="105324" name="Line 262"/>
              <p:cNvSpPr>
                <a:spLocks noChangeShapeType="1"/>
              </p:cNvSpPr>
              <p:nvPr/>
            </p:nvSpPr>
            <p:spPr bwMode="auto">
              <a:xfrm>
                <a:off x="1272" y="3037"/>
                <a:ext cx="1" cy="1"/>
              </a:xfrm>
              <a:prstGeom prst="line">
                <a:avLst/>
              </a:prstGeom>
              <a:noFill/>
              <a:ln w="38100">
                <a:solidFill>
                  <a:srgbClr val="FFFFFF"/>
                </a:solidFill>
                <a:round/>
                <a:headEnd/>
                <a:tailEnd/>
              </a:ln>
            </p:spPr>
            <p:txBody>
              <a:bodyPr/>
              <a:lstStyle/>
              <a:p>
                <a:endParaRPr lang="en-US"/>
              </a:p>
            </p:txBody>
          </p:sp>
          <p:sp>
            <p:nvSpPr>
              <p:cNvPr id="105325" name="Line 263"/>
              <p:cNvSpPr>
                <a:spLocks noChangeShapeType="1"/>
              </p:cNvSpPr>
              <p:nvPr/>
            </p:nvSpPr>
            <p:spPr bwMode="auto">
              <a:xfrm flipV="1">
                <a:off x="1272" y="3028"/>
                <a:ext cx="9" cy="9"/>
              </a:xfrm>
              <a:prstGeom prst="line">
                <a:avLst/>
              </a:prstGeom>
              <a:noFill/>
              <a:ln w="38100">
                <a:solidFill>
                  <a:srgbClr val="FFFFFF"/>
                </a:solidFill>
                <a:round/>
                <a:headEnd/>
                <a:tailEnd/>
              </a:ln>
            </p:spPr>
            <p:txBody>
              <a:bodyPr/>
              <a:lstStyle/>
              <a:p>
                <a:endParaRPr lang="en-US"/>
              </a:p>
            </p:txBody>
          </p:sp>
          <p:sp>
            <p:nvSpPr>
              <p:cNvPr id="105326" name="Line 264"/>
              <p:cNvSpPr>
                <a:spLocks noChangeShapeType="1"/>
              </p:cNvSpPr>
              <p:nvPr/>
            </p:nvSpPr>
            <p:spPr bwMode="auto">
              <a:xfrm flipV="1">
                <a:off x="1281" y="3019"/>
                <a:ext cx="1" cy="9"/>
              </a:xfrm>
              <a:prstGeom prst="line">
                <a:avLst/>
              </a:prstGeom>
              <a:noFill/>
              <a:ln w="38100">
                <a:solidFill>
                  <a:srgbClr val="FFFFFF"/>
                </a:solidFill>
                <a:round/>
                <a:headEnd/>
                <a:tailEnd/>
              </a:ln>
            </p:spPr>
            <p:txBody>
              <a:bodyPr/>
              <a:lstStyle/>
              <a:p>
                <a:endParaRPr lang="en-US"/>
              </a:p>
            </p:txBody>
          </p:sp>
          <p:sp>
            <p:nvSpPr>
              <p:cNvPr id="105327" name="Line 265"/>
              <p:cNvSpPr>
                <a:spLocks noChangeShapeType="1"/>
              </p:cNvSpPr>
              <p:nvPr/>
            </p:nvSpPr>
            <p:spPr bwMode="auto">
              <a:xfrm>
                <a:off x="1281" y="3019"/>
                <a:ext cx="1" cy="1"/>
              </a:xfrm>
              <a:prstGeom prst="line">
                <a:avLst/>
              </a:prstGeom>
              <a:noFill/>
              <a:ln w="38100">
                <a:solidFill>
                  <a:srgbClr val="FFFFFF"/>
                </a:solidFill>
                <a:round/>
                <a:headEnd/>
                <a:tailEnd/>
              </a:ln>
            </p:spPr>
            <p:txBody>
              <a:bodyPr/>
              <a:lstStyle/>
              <a:p>
                <a:endParaRPr lang="en-US"/>
              </a:p>
            </p:txBody>
          </p:sp>
          <p:sp>
            <p:nvSpPr>
              <p:cNvPr id="105328" name="Line 266"/>
              <p:cNvSpPr>
                <a:spLocks noChangeShapeType="1"/>
              </p:cNvSpPr>
              <p:nvPr/>
            </p:nvSpPr>
            <p:spPr bwMode="auto">
              <a:xfrm>
                <a:off x="1281" y="3019"/>
                <a:ext cx="1" cy="1"/>
              </a:xfrm>
              <a:prstGeom prst="line">
                <a:avLst/>
              </a:prstGeom>
              <a:noFill/>
              <a:ln w="38100">
                <a:solidFill>
                  <a:srgbClr val="FFFFFF"/>
                </a:solidFill>
                <a:round/>
                <a:headEnd/>
                <a:tailEnd/>
              </a:ln>
            </p:spPr>
            <p:txBody>
              <a:bodyPr/>
              <a:lstStyle/>
              <a:p>
                <a:endParaRPr lang="en-US"/>
              </a:p>
            </p:txBody>
          </p:sp>
          <p:sp>
            <p:nvSpPr>
              <p:cNvPr id="105329" name="Line 267"/>
              <p:cNvSpPr>
                <a:spLocks noChangeShapeType="1"/>
              </p:cNvSpPr>
              <p:nvPr/>
            </p:nvSpPr>
            <p:spPr bwMode="auto">
              <a:xfrm>
                <a:off x="1281" y="3019"/>
                <a:ext cx="10" cy="1"/>
              </a:xfrm>
              <a:prstGeom prst="line">
                <a:avLst/>
              </a:prstGeom>
              <a:noFill/>
              <a:ln w="38100">
                <a:solidFill>
                  <a:srgbClr val="FFFFFF"/>
                </a:solidFill>
                <a:round/>
                <a:headEnd/>
                <a:tailEnd/>
              </a:ln>
            </p:spPr>
            <p:txBody>
              <a:bodyPr/>
              <a:lstStyle/>
              <a:p>
                <a:endParaRPr lang="en-US"/>
              </a:p>
            </p:txBody>
          </p:sp>
          <p:sp>
            <p:nvSpPr>
              <p:cNvPr id="105330" name="Line 268"/>
              <p:cNvSpPr>
                <a:spLocks noChangeShapeType="1"/>
              </p:cNvSpPr>
              <p:nvPr/>
            </p:nvSpPr>
            <p:spPr bwMode="auto">
              <a:xfrm>
                <a:off x="1291" y="3019"/>
                <a:ext cx="1" cy="1"/>
              </a:xfrm>
              <a:prstGeom prst="line">
                <a:avLst/>
              </a:prstGeom>
              <a:noFill/>
              <a:ln w="38100">
                <a:solidFill>
                  <a:srgbClr val="FFFFFF"/>
                </a:solidFill>
                <a:round/>
                <a:headEnd/>
                <a:tailEnd/>
              </a:ln>
            </p:spPr>
            <p:txBody>
              <a:bodyPr/>
              <a:lstStyle/>
              <a:p>
                <a:endParaRPr lang="en-US"/>
              </a:p>
            </p:txBody>
          </p:sp>
          <p:sp>
            <p:nvSpPr>
              <p:cNvPr id="105331" name="Line 269"/>
              <p:cNvSpPr>
                <a:spLocks noChangeShapeType="1"/>
              </p:cNvSpPr>
              <p:nvPr/>
            </p:nvSpPr>
            <p:spPr bwMode="auto">
              <a:xfrm flipV="1">
                <a:off x="1291" y="3010"/>
                <a:ext cx="1" cy="9"/>
              </a:xfrm>
              <a:prstGeom prst="line">
                <a:avLst/>
              </a:prstGeom>
              <a:noFill/>
              <a:ln w="38100">
                <a:solidFill>
                  <a:srgbClr val="FFFFFF"/>
                </a:solidFill>
                <a:round/>
                <a:headEnd/>
                <a:tailEnd/>
              </a:ln>
            </p:spPr>
            <p:txBody>
              <a:bodyPr/>
              <a:lstStyle/>
              <a:p>
                <a:endParaRPr lang="en-US"/>
              </a:p>
            </p:txBody>
          </p:sp>
          <p:sp>
            <p:nvSpPr>
              <p:cNvPr id="105332" name="Line 270"/>
              <p:cNvSpPr>
                <a:spLocks noChangeShapeType="1"/>
              </p:cNvSpPr>
              <p:nvPr/>
            </p:nvSpPr>
            <p:spPr bwMode="auto">
              <a:xfrm>
                <a:off x="1291" y="3010"/>
                <a:ext cx="1" cy="1"/>
              </a:xfrm>
              <a:prstGeom prst="line">
                <a:avLst/>
              </a:prstGeom>
              <a:noFill/>
              <a:ln w="38100">
                <a:solidFill>
                  <a:srgbClr val="FFFFFF"/>
                </a:solidFill>
                <a:round/>
                <a:headEnd/>
                <a:tailEnd/>
              </a:ln>
            </p:spPr>
            <p:txBody>
              <a:bodyPr/>
              <a:lstStyle/>
              <a:p>
                <a:endParaRPr lang="en-US"/>
              </a:p>
            </p:txBody>
          </p:sp>
          <p:sp>
            <p:nvSpPr>
              <p:cNvPr id="105333" name="Line 271"/>
              <p:cNvSpPr>
                <a:spLocks noChangeShapeType="1"/>
              </p:cNvSpPr>
              <p:nvPr/>
            </p:nvSpPr>
            <p:spPr bwMode="auto">
              <a:xfrm>
                <a:off x="1291" y="3010"/>
                <a:ext cx="1" cy="1"/>
              </a:xfrm>
              <a:prstGeom prst="line">
                <a:avLst/>
              </a:prstGeom>
              <a:noFill/>
              <a:ln w="38100">
                <a:solidFill>
                  <a:srgbClr val="FFFFFF"/>
                </a:solidFill>
                <a:round/>
                <a:headEnd/>
                <a:tailEnd/>
              </a:ln>
            </p:spPr>
            <p:txBody>
              <a:bodyPr/>
              <a:lstStyle/>
              <a:p>
                <a:endParaRPr lang="en-US"/>
              </a:p>
            </p:txBody>
          </p:sp>
          <p:sp>
            <p:nvSpPr>
              <p:cNvPr id="105334" name="Line 272"/>
              <p:cNvSpPr>
                <a:spLocks noChangeShapeType="1"/>
              </p:cNvSpPr>
              <p:nvPr/>
            </p:nvSpPr>
            <p:spPr bwMode="auto">
              <a:xfrm>
                <a:off x="1291" y="3010"/>
                <a:ext cx="9" cy="1"/>
              </a:xfrm>
              <a:prstGeom prst="line">
                <a:avLst/>
              </a:prstGeom>
              <a:noFill/>
              <a:ln w="38100">
                <a:solidFill>
                  <a:srgbClr val="FFFFFF"/>
                </a:solidFill>
                <a:round/>
                <a:headEnd/>
                <a:tailEnd/>
              </a:ln>
            </p:spPr>
            <p:txBody>
              <a:bodyPr/>
              <a:lstStyle/>
              <a:p>
                <a:endParaRPr lang="en-US"/>
              </a:p>
            </p:txBody>
          </p:sp>
          <p:sp>
            <p:nvSpPr>
              <p:cNvPr id="105335" name="Line 273"/>
              <p:cNvSpPr>
                <a:spLocks noChangeShapeType="1"/>
              </p:cNvSpPr>
              <p:nvPr/>
            </p:nvSpPr>
            <p:spPr bwMode="auto">
              <a:xfrm flipV="1">
                <a:off x="1300" y="3001"/>
                <a:ext cx="1" cy="9"/>
              </a:xfrm>
              <a:prstGeom prst="line">
                <a:avLst/>
              </a:prstGeom>
              <a:noFill/>
              <a:ln w="38100">
                <a:solidFill>
                  <a:srgbClr val="FFFFFF"/>
                </a:solidFill>
                <a:round/>
                <a:headEnd/>
                <a:tailEnd/>
              </a:ln>
            </p:spPr>
            <p:txBody>
              <a:bodyPr/>
              <a:lstStyle/>
              <a:p>
                <a:endParaRPr lang="en-US"/>
              </a:p>
            </p:txBody>
          </p:sp>
          <p:sp>
            <p:nvSpPr>
              <p:cNvPr id="105336" name="Line 274"/>
              <p:cNvSpPr>
                <a:spLocks noChangeShapeType="1"/>
              </p:cNvSpPr>
              <p:nvPr/>
            </p:nvSpPr>
            <p:spPr bwMode="auto">
              <a:xfrm flipV="1">
                <a:off x="1300" y="2992"/>
                <a:ext cx="1" cy="9"/>
              </a:xfrm>
              <a:prstGeom prst="line">
                <a:avLst/>
              </a:prstGeom>
              <a:noFill/>
              <a:ln w="38100">
                <a:solidFill>
                  <a:srgbClr val="FFFFFF"/>
                </a:solidFill>
                <a:round/>
                <a:headEnd/>
                <a:tailEnd/>
              </a:ln>
            </p:spPr>
            <p:txBody>
              <a:bodyPr/>
              <a:lstStyle/>
              <a:p>
                <a:endParaRPr lang="en-US"/>
              </a:p>
            </p:txBody>
          </p:sp>
          <p:sp>
            <p:nvSpPr>
              <p:cNvPr id="105337" name="Line 275"/>
              <p:cNvSpPr>
                <a:spLocks noChangeShapeType="1"/>
              </p:cNvSpPr>
              <p:nvPr/>
            </p:nvSpPr>
            <p:spPr bwMode="auto">
              <a:xfrm flipV="1">
                <a:off x="1300" y="2983"/>
                <a:ext cx="1" cy="9"/>
              </a:xfrm>
              <a:prstGeom prst="line">
                <a:avLst/>
              </a:prstGeom>
              <a:noFill/>
              <a:ln w="38100">
                <a:solidFill>
                  <a:srgbClr val="FFFFFF"/>
                </a:solidFill>
                <a:round/>
                <a:headEnd/>
                <a:tailEnd/>
              </a:ln>
            </p:spPr>
            <p:txBody>
              <a:bodyPr/>
              <a:lstStyle/>
              <a:p>
                <a:endParaRPr lang="en-US"/>
              </a:p>
            </p:txBody>
          </p:sp>
          <p:sp>
            <p:nvSpPr>
              <p:cNvPr id="105338" name="Line 276"/>
              <p:cNvSpPr>
                <a:spLocks noChangeShapeType="1"/>
              </p:cNvSpPr>
              <p:nvPr/>
            </p:nvSpPr>
            <p:spPr bwMode="auto">
              <a:xfrm>
                <a:off x="1300" y="2983"/>
                <a:ext cx="10" cy="1"/>
              </a:xfrm>
              <a:prstGeom prst="line">
                <a:avLst/>
              </a:prstGeom>
              <a:noFill/>
              <a:ln w="38100">
                <a:solidFill>
                  <a:srgbClr val="FFFFFF"/>
                </a:solidFill>
                <a:round/>
                <a:headEnd/>
                <a:tailEnd/>
              </a:ln>
            </p:spPr>
            <p:txBody>
              <a:bodyPr/>
              <a:lstStyle/>
              <a:p>
                <a:endParaRPr lang="en-US"/>
              </a:p>
            </p:txBody>
          </p:sp>
          <p:sp>
            <p:nvSpPr>
              <p:cNvPr id="105339" name="Line 277"/>
              <p:cNvSpPr>
                <a:spLocks noChangeShapeType="1"/>
              </p:cNvSpPr>
              <p:nvPr/>
            </p:nvSpPr>
            <p:spPr bwMode="auto">
              <a:xfrm>
                <a:off x="1310" y="2983"/>
                <a:ext cx="1" cy="1"/>
              </a:xfrm>
              <a:prstGeom prst="line">
                <a:avLst/>
              </a:prstGeom>
              <a:noFill/>
              <a:ln w="38100">
                <a:solidFill>
                  <a:srgbClr val="FFFFFF"/>
                </a:solidFill>
                <a:round/>
                <a:headEnd/>
                <a:tailEnd/>
              </a:ln>
            </p:spPr>
            <p:txBody>
              <a:bodyPr/>
              <a:lstStyle/>
              <a:p>
                <a:endParaRPr lang="en-US"/>
              </a:p>
            </p:txBody>
          </p:sp>
          <p:sp>
            <p:nvSpPr>
              <p:cNvPr id="105340" name="Line 278"/>
              <p:cNvSpPr>
                <a:spLocks noChangeShapeType="1"/>
              </p:cNvSpPr>
              <p:nvPr/>
            </p:nvSpPr>
            <p:spPr bwMode="auto">
              <a:xfrm>
                <a:off x="1310" y="2983"/>
                <a:ext cx="1" cy="1"/>
              </a:xfrm>
              <a:prstGeom prst="line">
                <a:avLst/>
              </a:prstGeom>
              <a:noFill/>
              <a:ln w="38100">
                <a:solidFill>
                  <a:srgbClr val="FFFFFF"/>
                </a:solidFill>
                <a:round/>
                <a:headEnd/>
                <a:tailEnd/>
              </a:ln>
            </p:spPr>
            <p:txBody>
              <a:bodyPr/>
              <a:lstStyle/>
              <a:p>
                <a:endParaRPr lang="en-US"/>
              </a:p>
            </p:txBody>
          </p:sp>
          <p:sp>
            <p:nvSpPr>
              <p:cNvPr id="105341" name="Line 279"/>
              <p:cNvSpPr>
                <a:spLocks noChangeShapeType="1"/>
              </p:cNvSpPr>
              <p:nvPr/>
            </p:nvSpPr>
            <p:spPr bwMode="auto">
              <a:xfrm>
                <a:off x="1310" y="2983"/>
                <a:ext cx="1" cy="1"/>
              </a:xfrm>
              <a:prstGeom prst="line">
                <a:avLst/>
              </a:prstGeom>
              <a:noFill/>
              <a:ln w="38100">
                <a:solidFill>
                  <a:srgbClr val="FFFFFF"/>
                </a:solidFill>
                <a:round/>
                <a:headEnd/>
                <a:tailEnd/>
              </a:ln>
            </p:spPr>
            <p:txBody>
              <a:bodyPr/>
              <a:lstStyle/>
              <a:p>
                <a:endParaRPr lang="en-US"/>
              </a:p>
            </p:txBody>
          </p:sp>
          <p:sp>
            <p:nvSpPr>
              <p:cNvPr id="105342" name="Line 280"/>
              <p:cNvSpPr>
                <a:spLocks noChangeShapeType="1"/>
              </p:cNvSpPr>
              <p:nvPr/>
            </p:nvSpPr>
            <p:spPr bwMode="auto">
              <a:xfrm>
                <a:off x="1310" y="2983"/>
                <a:ext cx="9" cy="1"/>
              </a:xfrm>
              <a:prstGeom prst="line">
                <a:avLst/>
              </a:prstGeom>
              <a:noFill/>
              <a:ln w="38100">
                <a:solidFill>
                  <a:srgbClr val="FFFFFF"/>
                </a:solidFill>
                <a:round/>
                <a:headEnd/>
                <a:tailEnd/>
              </a:ln>
            </p:spPr>
            <p:txBody>
              <a:bodyPr/>
              <a:lstStyle/>
              <a:p>
                <a:endParaRPr lang="en-US"/>
              </a:p>
            </p:txBody>
          </p:sp>
          <p:sp>
            <p:nvSpPr>
              <p:cNvPr id="105343" name="Line 281"/>
              <p:cNvSpPr>
                <a:spLocks noChangeShapeType="1"/>
              </p:cNvSpPr>
              <p:nvPr/>
            </p:nvSpPr>
            <p:spPr bwMode="auto">
              <a:xfrm flipV="1">
                <a:off x="1319" y="2974"/>
                <a:ext cx="1" cy="9"/>
              </a:xfrm>
              <a:prstGeom prst="line">
                <a:avLst/>
              </a:prstGeom>
              <a:noFill/>
              <a:ln w="38100">
                <a:solidFill>
                  <a:srgbClr val="FFFFFF"/>
                </a:solidFill>
                <a:round/>
                <a:headEnd/>
                <a:tailEnd/>
              </a:ln>
            </p:spPr>
            <p:txBody>
              <a:bodyPr/>
              <a:lstStyle/>
              <a:p>
                <a:endParaRPr lang="en-US"/>
              </a:p>
            </p:txBody>
          </p:sp>
          <p:sp>
            <p:nvSpPr>
              <p:cNvPr id="105344" name="Line 282"/>
              <p:cNvSpPr>
                <a:spLocks noChangeShapeType="1"/>
              </p:cNvSpPr>
              <p:nvPr/>
            </p:nvSpPr>
            <p:spPr bwMode="auto">
              <a:xfrm>
                <a:off x="1319" y="2974"/>
                <a:ext cx="1" cy="1"/>
              </a:xfrm>
              <a:prstGeom prst="line">
                <a:avLst/>
              </a:prstGeom>
              <a:noFill/>
              <a:ln w="38100">
                <a:solidFill>
                  <a:srgbClr val="FFFFFF"/>
                </a:solidFill>
                <a:round/>
                <a:headEnd/>
                <a:tailEnd/>
              </a:ln>
            </p:spPr>
            <p:txBody>
              <a:bodyPr/>
              <a:lstStyle/>
              <a:p>
                <a:endParaRPr lang="en-US"/>
              </a:p>
            </p:txBody>
          </p:sp>
          <p:sp>
            <p:nvSpPr>
              <p:cNvPr id="105345" name="Line 283"/>
              <p:cNvSpPr>
                <a:spLocks noChangeShapeType="1"/>
              </p:cNvSpPr>
              <p:nvPr/>
            </p:nvSpPr>
            <p:spPr bwMode="auto">
              <a:xfrm>
                <a:off x="1319" y="2974"/>
                <a:ext cx="1" cy="1"/>
              </a:xfrm>
              <a:prstGeom prst="line">
                <a:avLst/>
              </a:prstGeom>
              <a:noFill/>
              <a:ln w="38100">
                <a:solidFill>
                  <a:srgbClr val="FFFFFF"/>
                </a:solidFill>
                <a:round/>
                <a:headEnd/>
                <a:tailEnd/>
              </a:ln>
            </p:spPr>
            <p:txBody>
              <a:bodyPr/>
              <a:lstStyle/>
              <a:p>
                <a:endParaRPr lang="en-US"/>
              </a:p>
            </p:txBody>
          </p:sp>
          <p:sp>
            <p:nvSpPr>
              <p:cNvPr id="105346" name="Line 284"/>
              <p:cNvSpPr>
                <a:spLocks noChangeShapeType="1"/>
              </p:cNvSpPr>
              <p:nvPr/>
            </p:nvSpPr>
            <p:spPr bwMode="auto">
              <a:xfrm>
                <a:off x="1319" y="2974"/>
                <a:ext cx="10" cy="1"/>
              </a:xfrm>
              <a:prstGeom prst="line">
                <a:avLst/>
              </a:prstGeom>
              <a:noFill/>
              <a:ln w="38100">
                <a:solidFill>
                  <a:srgbClr val="FFFFFF"/>
                </a:solidFill>
                <a:round/>
                <a:headEnd/>
                <a:tailEnd/>
              </a:ln>
            </p:spPr>
            <p:txBody>
              <a:bodyPr/>
              <a:lstStyle/>
              <a:p>
                <a:endParaRPr lang="en-US"/>
              </a:p>
            </p:txBody>
          </p:sp>
          <p:sp>
            <p:nvSpPr>
              <p:cNvPr id="105347" name="Line 285"/>
              <p:cNvSpPr>
                <a:spLocks noChangeShapeType="1"/>
              </p:cNvSpPr>
              <p:nvPr/>
            </p:nvSpPr>
            <p:spPr bwMode="auto">
              <a:xfrm>
                <a:off x="1329" y="2974"/>
                <a:ext cx="1" cy="1"/>
              </a:xfrm>
              <a:prstGeom prst="line">
                <a:avLst/>
              </a:prstGeom>
              <a:noFill/>
              <a:ln w="38100">
                <a:solidFill>
                  <a:srgbClr val="FFFFFF"/>
                </a:solidFill>
                <a:round/>
                <a:headEnd/>
                <a:tailEnd/>
              </a:ln>
            </p:spPr>
            <p:txBody>
              <a:bodyPr/>
              <a:lstStyle/>
              <a:p>
                <a:endParaRPr lang="en-US"/>
              </a:p>
            </p:txBody>
          </p:sp>
          <p:sp>
            <p:nvSpPr>
              <p:cNvPr id="105348" name="Line 286"/>
              <p:cNvSpPr>
                <a:spLocks noChangeShapeType="1"/>
              </p:cNvSpPr>
              <p:nvPr/>
            </p:nvSpPr>
            <p:spPr bwMode="auto">
              <a:xfrm flipV="1">
                <a:off x="1329" y="2965"/>
                <a:ext cx="1" cy="9"/>
              </a:xfrm>
              <a:prstGeom prst="line">
                <a:avLst/>
              </a:prstGeom>
              <a:noFill/>
              <a:ln w="38100">
                <a:solidFill>
                  <a:srgbClr val="FFFFFF"/>
                </a:solidFill>
                <a:round/>
                <a:headEnd/>
                <a:tailEnd/>
              </a:ln>
            </p:spPr>
            <p:txBody>
              <a:bodyPr/>
              <a:lstStyle/>
              <a:p>
                <a:endParaRPr lang="en-US"/>
              </a:p>
            </p:txBody>
          </p:sp>
          <p:sp>
            <p:nvSpPr>
              <p:cNvPr id="105349" name="Line 287"/>
              <p:cNvSpPr>
                <a:spLocks noChangeShapeType="1"/>
              </p:cNvSpPr>
              <p:nvPr/>
            </p:nvSpPr>
            <p:spPr bwMode="auto">
              <a:xfrm>
                <a:off x="1329" y="2965"/>
                <a:ext cx="1" cy="1"/>
              </a:xfrm>
              <a:prstGeom prst="line">
                <a:avLst/>
              </a:prstGeom>
              <a:noFill/>
              <a:ln w="38100">
                <a:solidFill>
                  <a:srgbClr val="FFFFFF"/>
                </a:solidFill>
                <a:round/>
                <a:headEnd/>
                <a:tailEnd/>
              </a:ln>
            </p:spPr>
            <p:txBody>
              <a:bodyPr/>
              <a:lstStyle/>
              <a:p>
                <a:endParaRPr lang="en-US"/>
              </a:p>
            </p:txBody>
          </p:sp>
          <p:sp>
            <p:nvSpPr>
              <p:cNvPr id="105350" name="Line 288"/>
              <p:cNvSpPr>
                <a:spLocks noChangeShapeType="1"/>
              </p:cNvSpPr>
              <p:nvPr/>
            </p:nvSpPr>
            <p:spPr bwMode="auto">
              <a:xfrm>
                <a:off x="1329" y="2965"/>
                <a:ext cx="9" cy="1"/>
              </a:xfrm>
              <a:prstGeom prst="line">
                <a:avLst/>
              </a:prstGeom>
              <a:noFill/>
              <a:ln w="38100">
                <a:solidFill>
                  <a:srgbClr val="FFFFFF"/>
                </a:solidFill>
                <a:round/>
                <a:headEnd/>
                <a:tailEnd/>
              </a:ln>
            </p:spPr>
            <p:txBody>
              <a:bodyPr/>
              <a:lstStyle/>
              <a:p>
                <a:endParaRPr lang="en-US"/>
              </a:p>
            </p:txBody>
          </p:sp>
          <p:sp>
            <p:nvSpPr>
              <p:cNvPr id="105351" name="Line 289"/>
              <p:cNvSpPr>
                <a:spLocks noChangeShapeType="1"/>
              </p:cNvSpPr>
              <p:nvPr/>
            </p:nvSpPr>
            <p:spPr bwMode="auto">
              <a:xfrm>
                <a:off x="1338" y="2965"/>
                <a:ext cx="1" cy="1"/>
              </a:xfrm>
              <a:prstGeom prst="line">
                <a:avLst/>
              </a:prstGeom>
              <a:noFill/>
              <a:ln w="38100">
                <a:solidFill>
                  <a:srgbClr val="FFFFFF"/>
                </a:solidFill>
                <a:round/>
                <a:headEnd/>
                <a:tailEnd/>
              </a:ln>
            </p:spPr>
            <p:txBody>
              <a:bodyPr/>
              <a:lstStyle/>
              <a:p>
                <a:endParaRPr lang="en-US"/>
              </a:p>
            </p:txBody>
          </p:sp>
          <p:sp>
            <p:nvSpPr>
              <p:cNvPr id="105352" name="Line 290"/>
              <p:cNvSpPr>
                <a:spLocks noChangeShapeType="1"/>
              </p:cNvSpPr>
              <p:nvPr/>
            </p:nvSpPr>
            <p:spPr bwMode="auto">
              <a:xfrm>
                <a:off x="1338" y="2965"/>
                <a:ext cx="1" cy="1"/>
              </a:xfrm>
              <a:prstGeom prst="line">
                <a:avLst/>
              </a:prstGeom>
              <a:noFill/>
              <a:ln w="38100">
                <a:solidFill>
                  <a:srgbClr val="FFFFFF"/>
                </a:solidFill>
                <a:round/>
                <a:headEnd/>
                <a:tailEnd/>
              </a:ln>
            </p:spPr>
            <p:txBody>
              <a:bodyPr/>
              <a:lstStyle/>
              <a:p>
                <a:endParaRPr lang="en-US"/>
              </a:p>
            </p:txBody>
          </p:sp>
          <p:sp>
            <p:nvSpPr>
              <p:cNvPr id="105353" name="Line 291"/>
              <p:cNvSpPr>
                <a:spLocks noChangeShapeType="1"/>
              </p:cNvSpPr>
              <p:nvPr/>
            </p:nvSpPr>
            <p:spPr bwMode="auto">
              <a:xfrm>
                <a:off x="1338" y="2965"/>
                <a:ext cx="1" cy="1"/>
              </a:xfrm>
              <a:prstGeom prst="line">
                <a:avLst/>
              </a:prstGeom>
              <a:noFill/>
              <a:ln w="38100">
                <a:solidFill>
                  <a:srgbClr val="FFFFFF"/>
                </a:solidFill>
                <a:round/>
                <a:headEnd/>
                <a:tailEnd/>
              </a:ln>
            </p:spPr>
            <p:txBody>
              <a:bodyPr/>
              <a:lstStyle/>
              <a:p>
                <a:endParaRPr lang="en-US"/>
              </a:p>
            </p:txBody>
          </p:sp>
          <p:sp>
            <p:nvSpPr>
              <p:cNvPr id="105354" name="Line 292"/>
              <p:cNvSpPr>
                <a:spLocks noChangeShapeType="1"/>
              </p:cNvSpPr>
              <p:nvPr/>
            </p:nvSpPr>
            <p:spPr bwMode="auto">
              <a:xfrm flipV="1">
                <a:off x="1338" y="2956"/>
                <a:ext cx="9" cy="9"/>
              </a:xfrm>
              <a:prstGeom prst="line">
                <a:avLst/>
              </a:prstGeom>
              <a:noFill/>
              <a:ln w="38100">
                <a:solidFill>
                  <a:srgbClr val="FFFFFF"/>
                </a:solidFill>
                <a:round/>
                <a:headEnd/>
                <a:tailEnd/>
              </a:ln>
            </p:spPr>
            <p:txBody>
              <a:bodyPr/>
              <a:lstStyle/>
              <a:p>
                <a:endParaRPr lang="en-US"/>
              </a:p>
            </p:txBody>
          </p:sp>
          <p:sp>
            <p:nvSpPr>
              <p:cNvPr id="105355" name="Line 293"/>
              <p:cNvSpPr>
                <a:spLocks noChangeShapeType="1"/>
              </p:cNvSpPr>
              <p:nvPr/>
            </p:nvSpPr>
            <p:spPr bwMode="auto">
              <a:xfrm>
                <a:off x="1347" y="2956"/>
                <a:ext cx="1" cy="1"/>
              </a:xfrm>
              <a:prstGeom prst="line">
                <a:avLst/>
              </a:prstGeom>
              <a:noFill/>
              <a:ln w="38100">
                <a:solidFill>
                  <a:srgbClr val="FFFFFF"/>
                </a:solidFill>
                <a:round/>
                <a:headEnd/>
                <a:tailEnd/>
              </a:ln>
            </p:spPr>
            <p:txBody>
              <a:bodyPr/>
              <a:lstStyle/>
              <a:p>
                <a:endParaRPr lang="en-US"/>
              </a:p>
            </p:txBody>
          </p:sp>
          <p:sp>
            <p:nvSpPr>
              <p:cNvPr id="105356" name="Line 294"/>
              <p:cNvSpPr>
                <a:spLocks noChangeShapeType="1"/>
              </p:cNvSpPr>
              <p:nvPr/>
            </p:nvSpPr>
            <p:spPr bwMode="auto">
              <a:xfrm>
                <a:off x="1347" y="2956"/>
                <a:ext cx="1" cy="1"/>
              </a:xfrm>
              <a:prstGeom prst="line">
                <a:avLst/>
              </a:prstGeom>
              <a:noFill/>
              <a:ln w="38100">
                <a:solidFill>
                  <a:srgbClr val="FFFFFF"/>
                </a:solidFill>
                <a:round/>
                <a:headEnd/>
                <a:tailEnd/>
              </a:ln>
            </p:spPr>
            <p:txBody>
              <a:bodyPr/>
              <a:lstStyle/>
              <a:p>
                <a:endParaRPr lang="en-US"/>
              </a:p>
            </p:txBody>
          </p:sp>
          <p:sp>
            <p:nvSpPr>
              <p:cNvPr id="105357" name="Line 295"/>
              <p:cNvSpPr>
                <a:spLocks noChangeShapeType="1"/>
              </p:cNvSpPr>
              <p:nvPr/>
            </p:nvSpPr>
            <p:spPr bwMode="auto">
              <a:xfrm>
                <a:off x="1347" y="2956"/>
                <a:ext cx="1" cy="9"/>
              </a:xfrm>
              <a:prstGeom prst="line">
                <a:avLst/>
              </a:prstGeom>
              <a:noFill/>
              <a:ln w="38100">
                <a:solidFill>
                  <a:srgbClr val="FFFFFF"/>
                </a:solidFill>
                <a:round/>
                <a:headEnd/>
                <a:tailEnd/>
              </a:ln>
            </p:spPr>
            <p:txBody>
              <a:bodyPr/>
              <a:lstStyle/>
              <a:p>
                <a:endParaRPr lang="en-US"/>
              </a:p>
            </p:txBody>
          </p:sp>
          <p:sp>
            <p:nvSpPr>
              <p:cNvPr id="105358" name="Line 296"/>
              <p:cNvSpPr>
                <a:spLocks noChangeShapeType="1"/>
              </p:cNvSpPr>
              <p:nvPr/>
            </p:nvSpPr>
            <p:spPr bwMode="auto">
              <a:xfrm>
                <a:off x="1347" y="2965"/>
                <a:ext cx="10" cy="1"/>
              </a:xfrm>
              <a:prstGeom prst="line">
                <a:avLst/>
              </a:prstGeom>
              <a:noFill/>
              <a:ln w="38100">
                <a:solidFill>
                  <a:srgbClr val="FFFFFF"/>
                </a:solidFill>
                <a:round/>
                <a:headEnd/>
                <a:tailEnd/>
              </a:ln>
            </p:spPr>
            <p:txBody>
              <a:bodyPr/>
              <a:lstStyle/>
              <a:p>
                <a:endParaRPr lang="en-US"/>
              </a:p>
            </p:txBody>
          </p:sp>
          <p:sp>
            <p:nvSpPr>
              <p:cNvPr id="105359" name="Line 297"/>
              <p:cNvSpPr>
                <a:spLocks noChangeShapeType="1"/>
              </p:cNvSpPr>
              <p:nvPr/>
            </p:nvSpPr>
            <p:spPr bwMode="auto">
              <a:xfrm flipV="1">
                <a:off x="1357" y="2956"/>
                <a:ext cx="1" cy="9"/>
              </a:xfrm>
              <a:prstGeom prst="line">
                <a:avLst/>
              </a:prstGeom>
              <a:noFill/>
              <a:ln w="38100">
                <a:solidFill>
                  <a:srgbClr val="FFFFFF"/>
                </a:solidFill>
                <a:round/>
                <a:headEnd/>
                <a:tailEnd/>
              </a:ln>
            </p:spPr>
            <p:txBody>
              <a:bodyPr/>
              <a:lstStyle/>
              <a:p>
                <a:endParaRPr lang="en-US"/>
              </a:p>
            </p:txBody>
          </p:sp>
          <p:sp>
            <p:nvSpPr>
              <p:cNvPr id="105360" name="Line 298"/>
              <p:cNvSpPr>
                <a:spLocks noChangeShapeType="1"/>
              </p:cNvSpPr>
              <p:nvPr/>
            </p:nvSpPr>
            <p:spPr bwMode="auto">
              <a:xfrm flipV="1">
                <a:off x="1357" y="2947"/>
                <a:ext cx="1" cy="9"/>
              </a:xfrm>
              <a:prstGeom prst="line">
                <a:avLst/>
              </a:prstGeom>
              <a:noFill/>
              <a:ln w="38100">
                <a:solidFill>
                  <a:srgbClr val="FFFFFF"/>
                </a:solidFill>
                <a:round/>
                <a:headEnd/>
                <a:tailEnd/>
              </a:ln>
            </p:spPr>
            <p:txBody>
              <a:bodyPr/>
              <a:lstStyle/>
              <a:p>
                <a:endParaRPr lang="en-US"/>
              </a:p>
            </p:txBody>
          </p:sp>
          <p:sp>
            <p:nvSpPr>
              <p:cNvPr id="105361" name="Line 299"/>
              <p:cNvSpPr>
                <a:spLocks noChangeShapeType="1"/>
              </p:cNvSpPr>
              <p:nvPr/>
            </p:nvSpPr>
            <p:spPr bwMode="auto">
              <a:xfrm flipV="1">
                <a:off x="1357" y="2938"/>
                <a:ext cx="1" cy="9"/>
              </a:xfrm>
              <a:prstGeom prst="line">
                <a:avLst/>
              </a:prstGeom>
              <a:noFill/>
              <a:ln w="38100">
                <a:solidFill>
                  <a:srgbClr val="FFFFFF"/>
                </a:solidFill>
                <a:round/>
                <a:headEnd/>
                <a:tailEnd/>
              </a:ln>
            </p:spPr>
            <p:txBody>
              <a:bodyPr/>
              <a:lstStyle/>
              <a:p>
                <a:endParaRPr lang="en-US"/>
              </a:p>
            </p:txBody>
          </p:sp>
          <p:sp>
            <p:nvSpPr>
              <p:cNvPr id="105362" name="Line 300"/>
              <p:cNvSpPr>
                <a:spLocks noChangeShapeType="1"/>
              </p:cNvSpPr>
              <p:nvPr/>
            </p:nvSpPr>
            <p:spPr bwMode="auto">
              <a:xfrm flipV="1">
                <a:off x="1357" y="2929"/>
                <a:ext cx="9" cy="9"/>
              </a:xfrm>
              <a:prstGeom prst="line">
                <a:avLst/>
              </a:prstGeom>
              <a:noFill/>
              <a:ln w="38100">
                <a:solidFill>
                  <a:srgbClr val="FFFFFF"/>
                </a:solidFill>
                <a:round/>
                <a:headEnd/>
                <a:tailEnd/>
              </a:ln>
            </p:spPr>
            <p:txBody>
              <a:bodyPr/>
              <a:lstStyle/>
              <a:p>
                <a:endParaRPr lang="en-US"/>
              </a:p>
            </p:txBody>
          </p:sp>
          <p:sp>
            <p:nvSpPr>
              <p:cNvPr id="105363" name="Line 301"/>
              <p:cNvSpPr>
                <a:spLocks noChangeShapeType="1"/>
              </p:cNvSpPr>
              <p:nvPr/>
            </p:nvSpPr>
            <p:spPr bwMode="auto">
              <a:xfrm>
                <a:off x="1366" y="2929"/>
                <a:ext cx="1" cy="9"/>
              </a:xfrm>
              <a:prstGeom prst="line">
                <a:avLst/>
              </a:prstGeom>
              <a:noFill/>
              <a:ln w="38100">
                <a:solidFill>
                  <a:srgbClr val="FFFFFF"/>
                </a:solidFill>
                <a:round/>
                <a:headEnd/>
                <a:tailEnd/>
              </a:ln>
            </p:spPr>
            <p:txBody>
              <a:bodyPr/>
              <a:lstStyle/>
              <a:p>
                <a:endParaRPr lang="en-US"/>
              </a:p>
            </p:txBody>
          </p:sp>
          <p:sp>
            <p:nvSpPr>
              <p:cNvPr id="105364" name="Line 302"/>
              <p:cNvSpPr>
                <a:spLocks noChangeShapeType="1"/>
              </p:cNvSpPr>
              <p:nvPr/>
            </p:nvSpPr>
            <p:spPr bwMode="auto">
              <a:xfrm>
                <a:off x="1366" y="2938"/>
                <a:ext cx="1" cy="1"/>
              </a:xfrm>
              <a:prstGeom prst="line">
                <a:avLst/>
              </a:prstGeom>
              <a:noFill/>
              <a:ln w="38100">
                <a:solidFill>
                  <a:srgbClr val="FFFFFF"/>
                </a:solidFill>
                <a:round/>
                <a:headEnd/>
                <a:tailEnd/>
              </a:ln>
            </p:spPr>
            <p:txBody>
              <a:bodyPr/>
              <a:lstStyle/>
              <a:p>
                <a:endParaRPr lang="en-US"/>
              </a:p>
            </p:txBody>
          </p:sp>
          <p:sp>
            <p:nvSpPr>
              <p:cNvPr id="105365" name="Line 303"/>
              <p:cNvSpPr>
                <a:spLocks noChangeShapeType="1"/>
              </p:cNvSpPr>
              <p:nvPr/>
            </p:nvSpPr>
            <p:spPr bwMode="auto">
              <a:xfrm>
                <a:off x="1366" y="2938"/>
                <a:ext cx="1" cy="9"/>
              </a:xfrm>
              <a:prstGeom prst="line">
                <a:avLst/>
              </a:prstGeom>
              <a:noFill/>
              <a:ln w="38100">
                <a:solidFill>
                  <a:srgbClr val="FFFFFF"/>
                </a:solidFill>
                <a:round/>
                <a:headEnd/>
                <a:tailEnd/>
              </a:ln>
            </p:spPr>
            <p:txBody>
              <a:bodyPr/>
              <a:lstStyle/>
              <a:p>
                <a:endParaRPr lang="en-US"/>
              </a:p>
            </p:txBody>
          </p:sp>
          <p:sp>
            <p:nvSpPr>
              <p:cNvPr id="105366" name="Line 304"/>
              <p:cNvSpPr>
                <a:spLocks noChangeShapeType="1"/>
              </p:cNvSpPr>
              <p:nvPr/>
            </p:nvSpPr>
            <p:spPr bwMode="auto">
              <a:xfrm>
                <a:off x="1366" y="2947"/>
                <a:ext cx="10" cy="1"/>
              </a:xfrm>
              <a:prstGeom prst="line">
                <a:avLst/>
              </a:prstGeom>
              <a:noFill/>
              <a:ln w="38100">
                <a:solidFill>
                  <a:srgbClr val="FFFFFF"/>
                </a:solidFill>
                <a:round/>
                <a:headEnd/>
                <a:tailEnd/>
              </a:ln>
            </p:spPr>
            <p:txBody>
              <a:bodyPr/>
              <a:lstStyle/>
              <a:p>
                <a:endParaRPr lang="en-US"/>
              </a:p>
            </p:txBody>
          </p:sp>
          <p:sp>
            <p:nvSpPr>
              <p:cNvPr id="105367" name="Line 305"/>
              <p:cNvSpPr>
                <a:spLocks noChangeShapeType="1"/>
              </p:cNvSpPr>
              <p:nvPr/>
            </p:nvSpPr>
            <p:spPr bwMode="auto">
              <a:xfrm flipV="1">
                <a:off x="1376" y="2938"/>
                <a:ext cx="1" cy="9"/>
              </a:xfrm>
              <a:prstGeom prst="line">
                <a:avLst/>
              </a:prstGeom>
              <a:noFill/>
              <a:ln w="38100">
                <a:solidFill>
                  <a:srgbClr val="FFFFFF"/>
                </a:solidFill>
                <a:round/>
                <a:headEnd/>
                <a:tailEnd/>
              </a:ln>
            </p:spPr>
            <p:txBody>
              <a:bodyPr/>
              <a:lstStyle/>
              <a:p>
                <a:endParaRPr lang="en-US"/>
              </a:p>
            </p:txBody>
          </p:sp>
          <p:sp>
            <p:nvSpPr>
              <p:cNvPr id="105368" name="Line 306"/>
              <p:cNvSpPr>
                <a:spLocks noChangeShapeType="1"/>
              </p:cNvSpPr>
              <p:nvPr/>
            </p:nvSpPr>
            <p:spPr bwMode="auto">
              <a:xfrm>
                <a:off x="1376" y="2938"/>
                <a:ext cx="1" cy="1"/>
              </a:xfrm>
              <a:prstGeom prst="line">
                <a:avLst/>
              </a:prstGeom>
              <a:noFill/>
              <a:ln w="38100">
                <a:solidFill>
                  <a:srgbClr val="FFFFFF"/>
                </a:solidFill>
                <a:round/>
                <a:headEnd/>
                <a:tailEnd/>
              </a:ln>
            </p:spPr>
            <p:txBody>
              <a:bodyPr/>
              <a:lstStyle/>
              <a:p>
                <a:endParaRPr lang="en-US"/>
              </a:p>
            </p:txBody>
          </p:sp>
          <p:sp>
            <p:nvSpPr>
              <p:cNvPr id="105369" name="Line 307"/>
              <p:cNvSpPr>
                <a:spLocks noChangeShapeType="1"/>
              </p:cNvSpPr>
              <p:nvPr/>
            </p:nvSpPr>
            <p:spPr bwMode="auto">
              <a:xfrm flipV="1">
                <a:off x="1376" y="2929"/>
                <a:ext cx="1" cy="9"/>
              </a:xfrm>
              <a:prstGeom prst="line">
                <a:avLst/>
              </a:prstGeom>
              <a:noFill/>
              <a:ln w="38100">
                <a:solidFill>
                  <a:srgbClr val="FFFFFF"/>
                </a:solidFill>
                <a:round/>
                <a:headEnd/>
                <a:tailEnd/>
              </a:ln>
            </p:spPr>
            <p:txBody>
              <a:bodyPr/>
              <a:lstStyle/>
              <a:p>
                <a:endParaRPr lang="en-US"/>
              </a:p>
            </p:txBody>
          </p:sp>
          <p:sp>
            <p:nvSpPr>
              <p:cNvPr id="105370" name="Line 308"/>
              <p:cNvSpPr>
                <a:spLocks noChangeShapeType="1"/>
              </p:cNvSpPr>
              <p:nvPr/>
            </p:nvSpPr>
            <p:spPr bwMode="auto">
              <a:xfrm flipV="1">
                <a:off x="1376" y="2920"/>
                <a:ext cx="9" cy="9"/>
              </a:xfrm>
              <a:prstGeom prst="line">
                <a:avLst/>
              </a:prstGeom>
              <a:noFill/>
              <a:ln w="38100">
                <a:solidFill>
                  <a:srgbClr val="FFFFFF"/>
                </a:solidFill>
                <a:round/>
                <a:headEnd/>
                <a:tailEnd/>
              </a:ln>
            </p:spPr>
            <p:txBody>
              <a:bodyPr/>
              <a:lstStyle/>
              <a:p>
                <a:endParaRPr lang="en-US"/>
              </a:p>
            </p:txBody>
          </p:sp>
          <p:sp>
            <p:nvSpPr>
              <p:cNvPr id="105371" name="Line 309"/>
              <p:cNvSpPr>
                <a:spLocks noChangeShapeType="1"/>
              </p:cNvSpPr>
              <p:nvPr/>
            </p:nvSpPr>
            <p:spPr bwMode="auto">
              <a:xfrm>
                <a:off x="1385" y="2920"/>
                <a:ext cx="1" cy="1"/>
              </a:xfrm>
              <a:prstGeom prst="line">
                <a:avLst/>
              </a:prstGeom>
              <a:noFill/>
              <a:ln w="38100">
                <a:solidFill>
                  <a:srgbClr val="FFFFFF"/>
                </a:solidFill>
                <a:round/>
                <a:headEnd/>
                <a:tailEnd/>
              </a:ln>
            </p:spPr>
            <p:txBody>
              <a:bodyPr/>
              <a:lstStyle/>
              <a:p>
                <a:endParaRPr lang="en-US"/>
              </a:p>
            </p:txBody>
          </p:sp>
          <p:sp>
            <p:nvSpPr>
              <p:cNvPr id="105372" name="Line 310"/>
              <p:cNvSpPr>
                <a:spLocks noChangeShapeType="1"/>
              </p:cNvSpPr>
              <p:nvPr/>
            </p:nvSpPr>
            <p:spPr bwMode="auto">
              <a:xfrm>
                <a:off x="1385" y="2920"/>
                <a:ext cx="1" cy="1"/>
              </a:xfrm>
              <a:prstGeom prst="line">
                <a:avLst/>
              </a:prstGeom>
              <a:noFill/>
              <a:ln w="38100">
                <a:solidFill>
                  <a:srgbClr val="FFFFFF"/>
                </a:solidFill>
                <a:round/>
                <a:headEnd/>
                <a:tailEnd/>
              </a:ln>
            </p:spPr>
            <p:txBody>
              <a:bodyPr/>
              <a:lstStyle/>
              <a:p>
                <a:endParaRPr lang="en-US"/>
              </a:p>
            </p:txBody>
          </p:sp>
          <p:sp>
            <p:nvSpPr>
              <p:cNvPr id="105373" name="Line 311"/>
              <p:cNvSpPr>
                <a:spLocks noChangeShapeType="1"/>
              </p:cNvSpPr>
              <p:nvPr/>
            </p:nvSpPr>
            <p:spPr bwMode="auto">
              <a:xfrm>
                <a:off x="1385" y="2920"/>
                <a:ext cx="1" cy="1"/>
              </a:xfrm>
              <a:prstGeom prst="line">
                <a:avLst/>
              </a:prstGeom>
              <a:noFill/>
              <a:ln w="38100">
                <a:solidFill>
                  <a:srgbClr val="FFFFFF"/>
                </a:solidFill>
                <a:round/>
                <a:headEnd/>
                <a:tailEnd/>
              </a:ln>
            </p:spPr>
            <p:txBody>
              <a:bodyPr/>
              <a:lstStyle/>
              <a:p>
                <a:endParaRPr lang="en-US"/>
              </a:p>
            </p:txBody>
          </p:sp>
          <p:sp>
            <p:nvSpPr>
              <p:cNvPr id="105374" name="Line 312"/>
              <p:cNvSpPr>
                <a:spLocks noChangeShapeType="1"/>
              </p:cNvSpPr>
              <p:nvPr/>
            </p:nvSpPr>
            <p:spPr bwMode="auto">
              <a:xfrm>
                <a:off x="1385" y="2920"/>
                <a:ext cx="10" cy="1"/>
              </a:xfrm>
              <a:prstGeom prst="line">
                <a:avLst/>
              </a:prstGeom>
              <a:noFill/>
              <a:ln w="38100">
                <a:solidFill>
                  <a:srgbClr val="FFFFFF"/>
                </a:solidFill>
                <a:round/>
                <a:headEnd/>
                <a:tailEnd/>
              </a:ln>
            </p:spPr>
            <p:txBody>
              <a:bodyPr/>
              <a:lstStyle/>
              <a:p>
                <a:endParaRPr lang="en-US"/>
              </a:p>
            </p:txBody>
          </p:sp>
          <p:sp>
            <p:nvSpPr>
              <p:cNvPr id="105375" name="Line 313"/>
              <p:cNvSpPr>
                <a:spLocks noChangeShapeType="1"/>
              </p:cNvSpPr>
              <p:nvPr/>
            </p:nvSpPr>
            <p:spPr bwMode="auto">
              <a:xfrm>
                <a:off x="1395" y="2920"/>
                <a:ext cx="1" cy="1"/>
              </a:xfrm>
              <a:prstGeom prst="line">
                <a:avLst/>
              </a:prstGeom>
              <a:noFill/>
              <a:ln w="38100">
                <a:solidFill>
                  <a:srgbClr val="FFFFFF"/>
                </a:solidFill>
                <a:round/>
                <a:headEnd/>
                <a:tailEnd/>
              </a:ln>
            </p:spPr>
            <p:txBody>
              <a:bodyPr/>
              <a:lstStyle/>
              <a:p>
                <a:endParaRPr lang="en-US"/>
              </a:p>
            </p:txBody>
          </p:sp>
          <p:sp>
            <p:nvSpPr>
              <p:cNvPr id="105376" name="Line 314"/>
              <p:cNvSpPr>
                <a:spLocks noChangeShapeType="1"/>
              </p:cNvSpPr>
              <p:nvPr/>
            </p:nvSpPr>
            <p:spPr bwMode="auto">
              <a:xfrm>
                <a:off x="1395" y="2920"/>
                <a:ext cx="1" cy="1"/>
              </a:xfrm>
              <a:prstGeom prst="line">
                <a:avLst/>
              </a:prstGeom>
              <a:noFill/>
              <a:ln w="38100">
                <a:solidFill>
                  <a:srgbClr val="FFFFFF"/>
                </a:solidFill>
                <a:round/>
                <a:headEnd/>
                <a:tailEnd/>
              </a:ln>
            </p:spPr>
            <p:txBody>
              <a:bodyPr/>
              <a:lstStyle/>
              <a:p>
                <a:endParaRPr lang="en-US"/>
              </a:p>
            </p:txBody>
          </p:sp>
          <p:sp>
            <p:nvSpPr>
              <p:cNvPr id="105377" name="Line 315"/>
              <p:cNvSpPr>
                <a:spLocks noChangeShapeType="1"/>
              </p:cNvSpPr>
              <p:nvPr/>
            </p:nvSpPr>
            <p:spPr bwMode="auto">
              <a:xfrm>
                <a:off x="1395" y="2920"/>
                <a:ext cx="1" cy="1"/>
              </a:xfrm>
              <a:prstGeom prst="line">
                <a:avLst/>
              </a:prstGeom>
              <a:noFill/>
              <a:ln w="38100">
                <a:solidFill>
                  <a:srgbClr val="FFFFFF"/>
                </a:solidFill>
                <a:round/>
                <a:headEnd/>
                <a:tailEnd/>
              </a:ln>
            </p:spPr>
            <p:txBody>
              <a:bodyPr/>
              <a:lstStyle/>
              <a:p>
                <a:endParaRPr lang="en-US"/>
              </a:p>
            </p:txBody>
          </p:sp>
          <p:sp>
            <p:nvSpPr>
              <p:cNvPr id="105378" name="Line 316"/>
              <p:cNvSpPr>
                <a:spLocks noChangeShapeType="1"/>
              </p:cNvSpPr>
              <p:nvPr/>
            </p:nvSpPr>
            <p:spPr bwMode="auto">
              <a:xfrm>
                <a:off x="1395" y="2920"/>
                <a:ext cx="9" cy="9"/>
              </a:xfrm>
              <a:prstGeom prst="line">
                <a:avLst/>
              </a:prstGeom>
              <a:noFill/>
              <a:ln w="38100">
                <a:solidFill>
                  <a:srgbClr val="FFFFFF"/>
                </a:solidFill>
                <a:round/>
                <a:headEnd/>
                <a:tailEnd/>
              </a:ln>
            </p:spPr>
            <p:txBody>
              <a:bodyPr/>
              <a:lstStyle/>
              <a:p>
                <a:endParaRPr lang="en-US"/>
              </a:p>
            </p:txBody>
          </p:sp>
          <p:sp>
            <p:nvSpPr>
              <p:cNvPr id="105379" name="Line 317"/>
              <p:cNvSpPr>
                <a:spLocks noChangeShapeType="1"/>
              </p:cNvSpPr>
              <p:nvPr/>
            </p:nvSpPr>
            <p:spPr bwMode="auto">
              <a:xfrm>
                <a:off x="1404" y="2929"/>
                <a:ext cx="1" cy="1"/>
              </a:xfrm>
              <a:prstGeom prst="line">
                <a:avLst/>
              </a:prstGeom>
              <a:noFill/>
              <a:ln w="38100">
                <a:solidFill>
                  <a:srgbClr val="FFFFFF"/>
                </a:solidFill>
                <a:round/>
                <a:headEnd/>
                <a:tailEnd/>
              </a:ln>
            </p:spPr>
            <p:txBody>
              <a:bodyPr/>
              <a:lstStyle/>
              <a:p>
                <a:endParaRPr lang="en-US"/>
              </a:p>
            </p:txBody>
          </p:sp>
          <p:sp>
            <p:nvSpPr>
              <p:cNvPr id="105380" name="Line 318"/>
              <p:cNvSpPr>
                <a:spLocks noChangeShapeType="1"/>
              </p:cNvSpPr>
              <p:nvPr/>
            </p:nvSpPr>
            <p:spPr bwMode="auto">
              <a:xfrm flipV="1">
                <a:off x="1404" y="2920"/>
                <a:ext cx="1" cy="9"/>
              </a:xfrm>
              <a:prstGeom prst="line">
                <a:avLst/>
              </a:prstGeom>
              <a:noFill/>
              <a:ln w="38100">
                <a:solidFill>
                  <a:srgbClr val="FFFFFF"/>
                </a:solidFill>
                <a:round/>
                <a:headEnd/>
                <a:tailEnd/>
              </a:ln>
            </p:spPr>
            <p:txBody>
              <a:bodyPr/>
              <a:lstStyle/>
              <a:p>
                <a:endParaRPr lang="en-US"/>
              </a:p>
            </p:txBody>
          </p:sp>
          <p:sp>
            <p:nvSpPr>
              <p:cNvPr id="105381" name="Line 319"/>
              <p:cNvSpPr>
                <a:spLocks noChangeShapeType="1"/>
              </p:cNvSpPr>
              <p:nvPr/>
            </p:nvSpPr>
            <p:spPr bwMode="auto">
              <a:xfrm flipV="1">
                <a:off x="1404" y="2911"/>
                <a:ext cx="1" cy="9"/>
              </a:xfrm>
              <a:prstGeom prst="line">
                <a:avLst/>
              </a:prstGeom>
              <a:noFill/>
              <a:ln w="38100">
                <a:solidFill>
                  <a:srgbClr val="FFFFFF"/>
                </a:solidFill>
                <a:round/>
                <a:headEnd/>
                <a:tailEnd/>
              </a:ln>
            </p:spPr>
            <p:txBody>
              <a:bodyPr/>
              <a:lstStyle/>
              <a:p>
                <a:endParaRPr lang="en-US"/>
              </a:p>
            </p:txBody>
          </p:sp>
          <p:sp>
            <p:nvSpPr>
              <p:cNvPr id="105382" name="Line 320"/>
              <p:cNvSpPr>
                <a:spLocks noChangeShapeType="1"/>
              </p:cNvSpPr>
              <p:nvPr/>
            </p:nvSpPr>
            <p:spPr bwMode="auto">
              <a:xfrm flipV="1">
                <a:off x="1404" y="2902"/>
                <a:ext cx="1" cy="9"/>
              </a:xfrm>
              <a:prstGeom prst="line">
                <a:avLst/>
              </a:prstGeom>
              <a:noFill/>
              <a:ln w="38100">
                <a:solidFill>
                  <a:srgbClr val="FFFFFF"/>
                </a:solidFill>
                <a:round/>
                <a:headEnd/>
                <a:tailEnd/>
              </a:ln>
            </p:spPr>
            <p:txBody>
              <a:bodyPr/>
              <a:lstStyle/>
              <a:p>
                <a:endParaRPr lang="en-US"/>
              </a:p>
            </p:txBody>
          </p:sp>
          <p:sp>
            <p:nvSpPr>
              <p:cNvPr id="105383" name="Line 321"/>
              <p:cNvSpPr>
                <a:spLocks noChangeShapeType="1"/>
              </p:cNvSpPr>
              <p:nvPr/>
            </p:nvSpPr>
            <p:spPr bwMode="auto">
              <a:xfrm>
                <a:off x="1404" y="2902"/>
                <a:ext cx="10" cy="1"/>
              </a:xfrm>
              <a:prstGeom prst="line">
                <a:avLst/>
              </a:prstGeom>
              <a:noFill/>
              <a:ln w="38100">
                <a:solidFill>
                  <a:srgbClr val="FFFFFF"/>
                </a:solidFill>
                <a:round/>
                <a:headEnd/>
                <a:tailEnd/>
              </a:ln>
            </p:spPr>
            <p:txBody>
              <a:bodyPr/>
              <a:lstStyle/>
              <a:p>
                <a:endParaRPr lang="en-US"/>
              </a:p>
            </p:txBody>
          </p:sp>
          <p:sp>
            <p:nvSpPr>
              <p:cNvPr id="105384" name="Line 322"/>
              <p:cNvSpPr>
                <a:spLocks noChangeShapeType="1"/>
              </p:cNvSpPr>
              <p:nvPr/>
            </p:nvSpPr>
            <p:spPr bwMode="auto">
              <a:xfrm>
                <a:off x="1414" y="2902"/>
                <a:ext cx="1" cy="9"/>
              </a:xfrm>
              <a:prstGeom prst="line">
                <a:avLst/>
              </a:prstGeom>
              <a:noFill/>
              <a:ln w="38100">
                <a:solidFill>
                  <a:srgbClr val="FFFFFF"/>
                </a:solidFill>
                <a:round/>
                <a:headEnd/>
                <a:tailEnd/>
              </a:ln>
            </p:spPr>
            <p:txBody>
              <a:bodyPr/>
              <a:lstStyle/>
              <a:p>
                <a:endParaRPr lang="en-US"/>
              </a:p>
            </p:txBody>
          </p:sp>
          <p:sp>
            <p:nvSpPr>
              <p:cNvPr id="105385" name="Line 323"/>
              <p:cNvSpPr>
                <a:spLocks noChangeShapeType="1"/>
              </p:cNvSpPr>
              <p:nvPr/>
            </p:nvSpPr>
            <p:spPr bwMode="auto">
              <a:xfrm>
                <a:off x="1414" y="2911"/>
                <a:ext cx="1" cy="1"/>
              </a:xfrm>
              <a:prstGeom prst="line">
                <a:avLst/>
              </a:prstGeom>
              <a:noFill/>
              <a:ln w="38100">
                <a:solidFill>
                  <a:srgbClr val="FFFFFF"/>
                </a:solidFill>
                <a:round/>
                <a:headEnd/>
                <a:tailEnd/>
              </a:ln>
            </p:spPr>
            <p:txBody>
              <a:bodyPr/>
              <a:lstStyle/>
              <a:p>
                <a:endParaRPr lang="en-US"/>
              </a:p>
            </p:txBody>
          </p:sp>
          <p:sp>
            <p:nvSpPr>
              <p:cNvPr id="105386" name="Line 324"/>
              <p:cNvSpPr>
                <a:spLocks noChangeShapeType="1"/>
              </p:cNvSpPr>
              <p:nvPr/>
            </p:nvSpPr>
            <p:spPr bwMode="auto">
              <a:xfrm>
                <a:off x="1414" y="2911"/>
                <a:ext cx="1" cy="1"/>
              </a:xfrm>
              <a:prstGeom prst="line">
                <a:avLst/>
              </a:prstGeom>
              <a:noFill/>
              <a:ln w="38100">
                <a:solidFill>
                  <a:srgbClr val="FFFFFF"/>
                </a:solidFill>
                <a:round/>
                <a:headEnd/>
                <a:tailEnd/>
              </a:ln>
            </p:spPr>
            <p:txBody>
              <a:bodyPr/>
              <a:lstStyle/>
              <a:p>
                <a:endParaRPr lang="en-US"/>
              </a:p>
            </p:txBody>
          </p:sp>
          <p:sp>
            <p:nvSpPr>
              <p:cNvPr id="105387" name="Line 325"/>
              <p:cNvSpPr>
                <a:spLocks noChangeShapeType="1"/>
              </p:cNvSpPr>
              <p:nvPr/>
            </p:nvSpPr>
            <p:spPr bwMode="auto">
              <a:xfrm>
                <a:off x="1414" y="2911"/>
                <a:ext cx="9" cy="1"/>
              </a:xfrm>
              <a:prstGeom prst="line">
                <a:avLst/>
              </a:prstGeom>
              <a:noFill/>
              <a:ln w="38100">
                <a:solidFill>
                  <a:srgbClr val="FFFFFF"/>
                </a:solidFill>
                <a:round/>
                <a:headEnd/>
                <a:tailEnd/>
              </a:ln>
            </p:spPr>
            <p:txBody>
              <a:bodyPr/>
              <a:lstStyle/>
              <a:p>
                <a:endParaRPr lang="en-US"/>
              </a:p>
            </p:txBody>
          </p:sp>
          <p:sp>
            <p:nvSpPr>
              <p:cNvPr id="105388" name="Line 326"/>
              <p:cNvSpPr>
                <a:spLocks noChangeShapeType="1"/>
              </p:cNvSpPr>
              <p:nvPr/>
            </p:nvSpPr>
            <p:spPr bwMode="auto">
              <a:xfrm flipV="1">
                <a:off x="1423" y="2902"/>
                <a:ext cx="1" cy="9"/>
              </a:xfrm>
              <a:prstGeom prst="line">
                <a:avLst/>
              </a:prstGeom>
              <a:noFill/>
              <a:ln w="38100">
                <a:solidFill>
                  <a:srgbClr val="FFFFFF"/>
                </a:solidFill>
                <a:round/>
                <a:headEnd/>
                <a:tailEnd/>
              </a:ln>
            </p:spPr>
            <p:txBody>
              <a:bodyPr/>
              <a:lstStyle/>
              <a:p>
                <a:endParaRPr lang="en-US"/>
              </a:p>
            </p:txBody>
          </p:sp>
          <p:sp>
            <p:nvSpPr>
              <p:cNvPr id="105389" name="Line 327"/>
              <p:cNvSpPr>
                <a:spLocks noChangeShapeType="1"/>
              </p:cNvSpPr>
              <p:nvPr/>
            </p:nvSpPr>
            <p:spPr bwMode="auto">
              <a:xfrm>
                <a:off x="1423" y="2902"/>
                <a:ext cx="1" cy="1"/>
              </a:xfrm>
              <a:prstGeom prst="line">
                <a:avLst/>
              </a:prstGeom>
              <a:noFill/>
              <a:ln w="38100">
                <a:solidFill>
                  <a:srgbClr val="FFFFFF"/>
                </a:solidFill>
                <a:round/>
                <a:headEnd/>
                <a:tailEnd/>
              </a:ln>
            </p:spPr>
            <p:txBody>
              <a:bodyPr/>
              <a:lstStyle/>
              <a:p>
                <a:endParaRPr lang="en-US"/>
              </a:p>
            </p:txBody>
          </p:sp>
          <p:sp>
            <p:nvSpPr>
              <p:cNvPr id="105390" name="Line 328"/>
              <p:cNvSpPr>
                <a:spLocks noChangeShapeType="1"/>
              </p:cNvSpPr>
              <p:nvPr/>
            </p:nvSpPr>
            <p:spPr bwMode="auto">
              <a:xfrm>
                <a:off x="1423" y="2902"/>
                <a:ext cx="1" cy="1"/>
              </a:xfrm>
              <a:prstGeom prst="line">
                <a:avLst/>
              </a:prstGeom>
              <a:noFill/>
              <a:ln w="38100">
                <a:solidFill>
                  <a:srgbClr val="FFFFFF"/>
                </a:solidFill>
                <a:round/>
                <a:headEnd/>
                <a:tailEnd/>
              </a:ln>
            </p:spPr>
            <p:txBody>
              <a:bodyPr/>
              <a:lstStyle/>
              <a:p>
                <a:endParaRPr lang="en-US"/>
              </a:p>
            </p:txBody>
          </p:sp>
          <p:sp>
            <p:nvSpPr>
              <p:cNvPr id="105391" name="Line 329"/>
              <p:cNvSpPr>
                <a:spLocks noChangeShapeType="1"/>
              </p:cNvSpPr>
              <p:nvPr/>
            </p:nvSpPr>
            <p:spPr bwMode="auto">
              <a:xfrm>
                <a:off x="1423" y="2902"/>
                <a:ext cx="10" cy="1"/>
              </a:xfrm>
              <a:prstGeom prst="line">
                <a:avLst/>
              </a:prstGeom>
              <a:noFill/>
              <a:ln w="38100">
                <a:solidFill>
                  <a:srgbClr val="FFFFFF"/>
                </a:solidFill>
                <a:round/>
                <a:headEnd/>
                <a:tailEnd/>
              </a:ln>
            </p:spPr>
            <p:txBody>
              <a:bodyPr/>
              <a:lstStyle/>
              <a:p>
                <a:endParaRPr lang="en-US"/>
              </a:p>
            </p:txBody>
          </p:sp>
          <p:sp>
            <p:nvSpPr>
              <p:cNvPr id="105392" name="Line 330"/>
              <p:cNvSpPr>
                <a:spLocks noChangeShapeType="1"/>
              </p:cNvSpPr>
              <p:nvPr/>
            </p:nvSpPr>
            <p:spPr bwMode="auto">
              <a:xfrm>
                <a:off x="1433" y="2902"/>
                <a:ext cx="1" cy="1"/>
              </a:xfrm>
              <a:prstGeom prst="line">
                <a:avLst/>
              </a:prstGeom>
              <a:noFill/>
              <a:ln w="38100">
                <a:solidFill>
                  <a:srgbClr val="FFFFFF"/>
                </a:solidFill>
                <a:round/>
                <a:headEnd/>
                <a:tailEnd/>
              </a:ln>
            </p:spPr>
            <p:txBody>
              <a:bodyPr/>
              <a:lstStyle/>
              <a:p>
                <a:endParaRPr lang="en-US"/>
              </a:p>
            </p:txBody>
          </p:sp>
          <p:sp>
            <p:nvSpPr>
              <p:cNvPr id="105393" name="Line 331"/>
              <p:cNvSpPr>
                <a:spLocks noChangeShapeType="1"/>
              </p:cNvSpPr>
              <p:nvPr/>
            </p:nvSpPr>
            <p:spPr bwMode="auto">
              <a:xfrm flipV="1">
                <a:off x="1433" y="2893"/>
                <a:ext cx="1" cy="9"/>
              </a:xfrm>
              <a:prstGeom prst="line">
                <a:avLst/>
              </a:prstGeom>
              <a:noFill/>
              <a:ln w="38100">
                <a:solidFill>
                  <a:srgbClr val="FFFFFF"/>
                </a:solidFill>
                <a:round/>
                <a:headEnd/>
                <a:tailEnd/>
              </a:ln>
            </p:spPr>
            <p:txBody>
              <a:bodyPr/>
              <a:lstStyle/>
              <a:p>
                <a:endParaRPr lang="en-US"/>
              </a:p>
            </p:txBody>
          </p:sp>
          <p:sp>
            <p:nvSpPr>
              <p:cNvPr id="105394" name="Line 332"/>
              <p:cNvSpPr>
                <a:spLocks noChangeShapeType="1"/>
              </p:cNvSpPr>
              <p:nvPr/>
            </p:nvSpPr>
            <p:spPr bwMode="auto">
              <a:xfrm>
                <a:off x="1433" y="2893"/>
                <a:ext cx="1" cy="1"/>
              </a:xfrm>
              <a:prstGeom prst="line">
                <a:avLst/>
              </a:prstGeom>
              <a:noFill/>
              <a:ln w="38100">
                <a:solidFill>
                  <a:srgbClr val="FFFFFF"/>
                </a:solidFill>
                <a:round/>
                <a:headEnd/>
                <a:tailEnd/>
              </a:ln>
            </p:spPr>
            <p:txBody>
              <a:bodyPr/>
              <a:lstStyle/>
              <a:p>
                <a:endParaRPr lang="en-US"/>
              </a:p>
            </p:txBody>
          </p:sp>
          <p:sp>
            <p:nvSpPr>
              <p:cNvPr id="105395" name="Line 333"/>
              <p:cNvSpPr>
                <a:spLocks noChangeShapeType="1"/>
              </p:cNvSpPr>
              <p:nvPr/>
            </p:nvSpPr>
            <p:spPr bwMode="auto">
              <a:xfrm>
                <a:off x="1433" y="2893"/>
                <a:ext cx="9" cy="1"/>
              </a:xfrm>
              <a:prstGeom prst="line">
                <a:avLst/>
              </a:prstGeom>
              <a:noFill/>
              <a:ln w="38100">
                <a:solidFill>
                  <a:srgbClr val="FFFFFF"/>
                </a:solidFill>
                <a:round/>
                <a:headEnd/>
                <a:tailEnd/>
              </a:ln>
            </p:spPr>
            <p:txBody>
              <a:bodyPr/>
              <a:lstStyle/>
              <a:p>
                <a:endParaRPr lang="en-US"/>
              </a:p>
            </p:txBody>
          </p:sp>
          <p:sp>
            <p:nvSpPr>
              <p:cNvPr id="105396" name="Line 334"/>
              <p:cNvSpPr>
                <a:spLocks noChangeShapeType="1"/>
              </p:cNvSpPr>
              <p:nvPr/>
            </p:nvSpPr>
            <p:spPr bwMode="auto">
              <a:xfrm>
                <a:off x="1442" y="2893"/>
                <a:ext cx="1" cy="1"/>
              </a:xfrm>
              <a:prstGeom prst="line">
                <a:avLst/>
              </a:prstGeom>
              <a:noFill/>
              <a:ln w="38100">
                <a:solidFill>
                  <a:srgbClr val="FFFFFF"/>
                </a:solidFill>
                <a:round/>
                <a:headEnd/>
                <a:tailEnd/>
              </a:ln>
            </p:spPr>
            <p:txBody>
              <a:bodyPr/>
              <a:lstStyle/>
              <a:p>
                <a:endParaRPr lang="en-US"/>
              </a:p>
            </p:txBody>
          </p:sp>
          <p:sp>
            <p:nvSpPr>
              <p:cNvPr id="105397" name="Line 335"/>
              <p:cNvSpPr>
                <a:spLocks noChangeShapeType="1"/>
              </p:cNvSpPr>
              <p:nvPr/>
            </p:nvSpPr>
            <p:spPr bwMode="auto">
              <a:xfrm>
                <a:off x="1442" y="2893"/>
                <a:ext cx="1" cy="9"/>
              </a:xfrm>
              <a:prstGeom prst="line">
                <a:avLst/>
              </a:prstGeom>
              <a:noFill/>
              <a:ln w="38100">
                <a:solidFill>
                  <a:srgbClr val="FFFFFF"/>
                </a:solidFill>
                <a:round/>
                <a:headEnd/>
                <a:tailEnd/>
              </a:ln>
            </p:spPr>
            <p:txBody>
              <a:bodyPr/>
              <a:lstStyle/>
              <a:p>
                <a:endParaRPr lang="en-US"/>
              </a:p>
            </p:txBody>
          </p:sp>
          <p:sp>
            <p:nvSpPr>
              <p:cNvPr id="105398" name="Line 336"/>
              <p:cNvSpPr>
                <a:spLocks noChangeShapeType="1"/>
              </p:cNvSpPr>
              <p:nvPr/>
            </p:nvSpPr>
            <p:spPr bwMode="auto">
              <a:xfrm>
                <a:off x="1442" y="2902"/>
                <a:ext cx="1" cy="1"/>
              </a:xfrm>
              <a:prstGeom prst="line">
                <a:avLst/>
              </a:prstGeom>
              <a:noFill/>
              <a:ln w="38100">
                <a:solidFill>
                  <a:srgbClr val="FFFFFF"/>
                </a:solidFill>
                <a:round/>
                <a:headEnd/>
                <a:tailEnd/>
              </a:ln>
            </p:spPr>
            <p:txBody>
              <a:bodyPr/>
              <a:lstStyle/>
              <a:p>
                <a:endParaRPr lang="en-US"/>
              </a:p>
            </p:txBody>
          </p:sp>
          <p:sp>
            <p:nvSpPr>
              <p:cNvPr id="105399" name="Line 337"/>
              <p:cNvSpPr>
                <a:spLocks noChangeShapeType="1"/>
              </p:cNvSpPr>
              <p:nvPr/>
            </p:nvSpPr>
            <p:spPr bwMode="auto">
              <a:xfrm>
                <a:off x="1442" y="2902"/>
                <a:ext cx="10" cy="1"/>
              </a:xfrm>
              <a:prstGeom prst="line">
                <a:avLst/>
              </a:prstGeom>
              <a:noFill/>
              <a:ln w="38100">
                <a:solidFill>
                  <a:srgbClr val="FFFFFF"/>
                </a:solidFill>
                <a:round/>
                <a:headEnd/>
                <a:tailEnd/>
              </a:ln>
            </p:spPr>
            <p:txBody>
              <a:bodyPr/>
              <a:lstStyle/>
              <a:p>
                <a:endParaRPr lang="en-US"/>
              </a:p>
            </p:txBody>
          </p:sp>
          <p:sp>
            <p:nvSpPr>
              <p:cNvPr id="105400" name="Line 338"/>
              <p:cNvSpPr>
                <a:spLocks noChangeShapeType="1"/>
              </p:cNvSpPr>
              <p:nvPr/>
            </p:nvSpPr>
            <p:spPr bwMode="auto">
              <a:xfrm>
                <a:off x="1452" y="2902"/>
                <a:ext cx="1" cy="9"/>
              </a:xfrm>
              <a:prstGeom prst="line">
                <a:avLst/>
              </a:prstGeom>
              <a:noFill/>
              <a:ln w="38100">
                <a:solidFill>
                  <a:srgbClr val="FFFFFF"/>
                </a:solidFill>
                <a:round/>
                <a:headEnd/>
                <a:tailEnd/>
              </a:ln>
            </p:spPr>
            <p:txBody>
              <a:bodyPr/>
              <a:lstStyle/>
              <a:p>
                <a:endParaRPr lang="en-US"/>
              </a:p>
            </p:txBody>
          </p:sp>
          <p:sp>
            <p:nvSpPr>
              <p:cNvPr id="105401" name="Line 339"/>
              <p:cNvSpPr>
                <a:spLocks noChangeShapeType="1"/>
              </p:cNvSpPr>
              <p:nvPr/>
            </p:nvSpPr>
            <p:spPr bwMode="auto">
              <a:xfrm>
                <a:off x="1452" y="2911"/>
                <a:ext cx="1" cy="1"/>
              </a:xfrm>
              <a:prstGeom prst="line">
                <a:avLst/>
              </a:prstGeom>
              <a:noFill/>
              <a:ln w="38100">
                <a:solidFill>
                  <a:srgbClr val="FFFFFF"/>
                </a:solidFill>
                <a:round/>
                <a:headEnd/>
                <a:tailEnd/>
              </a:ln>
            </p:spPr>
            <p:txBody>
              <a:bodyPr/>
              <a:lstStyle/>
              <a:p>
                <a:endParaRPr lang="en-US"/>
              </a:p>
            </p:txBody>
          </p:sp>
          <p:sp>
            <p:nvSpPr>
              <p:cNvPr id="105402" name="Line 340"/>
              <p:cNvSpPr>
                <a:spLocks noChangeShapeType="1"/>
              </p:cNvSpPr>
              <p:nvPr/>
            </p:nvSpPr>
            <p:spPr bwMode="auto">
              <a:xfrm flipV="1">
                <a:off x="1452" y="2902"/>
                <a:ext cx="1" cy="9"/>
              </a:xfrm>
              <a:prstGeom prst="line">
                <a:avLst/>
              </a:prstGeom>
              <a:noFill/>
              <a:ln w="38100">
                <a:solidFill>
                  <a:srgbClr val="FFFFFF"/>
                </a:solidFill>
                <a:round/>
                <a:headEnd/>
                <a:tailEnd/>
              </a:ln>
            </p:spPr>
            <p:txBody>
              <a:bodyPr/>
              <a:lstStyle/>
              <a:p>
                <a:endParaRPr lang="en-US"/>
              </a:p>
            </p:txBody>
          </p:sp>
          <p:sp>
            <p:nvSpPr>
              <p:cNvPr id="105403" name="Line 341"/>
              <p:cNvSpPr>
                <a:spLocks noChangeShapeType="1"/>
              </p:cNvSpPr>
              <p:nvPr/>
            </p:nvSpPr>
            <p:spPr bwMode="auto">
              <a:xfrm flipV="1">
                <a:off x="1452" y="2893"/>
                <a:ext cx="9" cy="9"/>
              </a:xfrm>
              <a:prstGeom prst="line">
                <a:avLst/>
              </a:prstGeom>
              <a:noFill/>
              <a:ln w="38100">
                <a:solidFill>
                  <a:srgbClr val="FFFFFF"/>
                </a:solidFill>
                <a:round/>
                <a:headEnd/>
                <a:tailEnd/>
              </a:ln>
            </p:spPr>
            <p:txBody>
              <a:bodyPr/>
              <a:lstStyle/>
              <a:p>
                <a:endParaRPr lang="en-US"/>
              </a:p>
            </p:txBody>
          </p:sp>
          <p:sp>
            <p:nvSpPr>
              <p:cNvPr id="105404" name="Line 342"/>
              <p:cNvSpPr>
                <a:spLocks noChangeShapeType="1"/>
              </p:cNvSpPr>
              <p:nvPr/>
            </p:nvSpPr>
            <p:spPr bwMode="auto">
              <a:xfrm flipV="1">
                <a:off x="1461" y="2884"/>
                <a:ext cx="1" cy="9"/>
              </a:xfrm>
              <a:prstGeom prst="line">
                <a:avLst/>
              </a:prstGeom>
              <a:noFill/>
              <a:ln w="38100">
                <a:solidFill>
                  <a:srgbClr val="FFFFFF"/>
                </a:solidFill>
                <a:round/>
                <a:headEnd/>
                <a:tailEnd/>
              </a:ln>
            </p:spPr>
            <p:txBody>
              <a:bodyPr/>
              <a:lstStyle/>
              <a:p>
                <a:endParaRPr lang="en-US"/>
              </a:p>
            </p:txBody>
          </p:sp>
          <p:sp>
            <p:nvSpPr>
              <p:cNvPr id="105405" name="Line 343"/>
              <p:cNvSpPr>
                <a:spLocks noChangeShapeType="1"/>
              </p:cNvSpPr>
              <p:nvPr/>
            </p:nvSpPr>
            <p:spPr bwMode="auto">
              <a:xfrm>
                <a:off x="1461" y="2884"/>
                <a:ext cx="1" cy="1"/>
              </a:xfrm>
              <a:prstGeom prst="line">
                <a:avLst/>
              </a:prstGeom>
              <a:noFill/>
              <a:ln w="38100">
                <a:solidFill>
                  <a:srgbClr val="FFFFFF"/>
                </a:solidFill>
                <a:round/>
                <a:headEnd/>
                <a:tailEnd/>
              </a:ln>
            </p:spPr>
            <p:txBody>
              <a:bodyPr/>
              <a:lstStyle/>
              <a:p>
                <a:endParaRPr lang="en-US"/>
              </a:p>
            </p:txBody>
          </p:sp>
          <p:sp>
            <p:nvSpPr>
              <p:cNvPr id="105406" name="Line 344"/>
              <p:cNvSpPr>
                <a:spLocks noChangeShapeType="1"/>
              </p:cNvSpPr>
              <p:nvPr/>
            </p:nvSpPr>
            <p:spPr bwMode="auto">
              <a:xfrm>
                <a:off x="1461" y="2884"/>
                <a:ext cx="1" cy="1"/>
              </a:xfrm>
              <a:prstGeom prst="line">
                <a:avLst/>
              </a:prstGeom>
              <a:noFill/>
              <a:ln w="38100">
                <a:solidFill>
                  <a:srgbClr val="FFFFFF"/>
                </a:solidFill>
                <a:round/>
                <a:headEnd/>
                <a:tailEnd/>
              </a:ln>
            </p:spPr>
            <p:txBody>
              <a:bodyPr/>
              <a:lstStyle/>
              <a:p>
                <a:endParaRPr lang="en-US"/>
              </a:p>
            </p:txBody>
          </p:sp>
          <p:sp>
            <p:nvSpPr>
              <p:cNvPr id="105407" name="Line 345"/>
              <p:cNvSpPr>
                <a:spLocks noChangeShapeType="1"/>
              </p:cNvSpPr>
              <p:nvPr/>
            </p:nvSpPr>
            <p:spPr bwMode="auto">
              <a:xfrm>
                <a:off x="1461" y="2884"/>
                <a:ext cx="10" cy="9"/>
              </a:xfrm>
              <a:prstGeom prst="line">
                <a:avLst/>
              </a:prstGeom>
              <a:noFill/>
              <a:ln w="38100">
                <a:solidFill>
                  <a:srgbClr val="FFFFFF"/>
                </a:solidFill>
                <a:round/>
                <a:headEnd/>
                <a:tailEnd/>
              </a:ln>
            </p:spPr>
            <p:txBody>
              <a:bodyPr/>
              <a:lstStyle/>
              <a:p>
                <a:endParaRPr lang="en-US"/>
              </a:p>
            </p:txBody>
          </p:sp>
          <p:sp>
            <p:nvSpPr>
              <p:cNvPr id="105408" name="Line 346"/>
              <p:cNvSpPr>
                <a:spLocks noChangeShapeType="1"/>
              </p:cNvSpPr>
              <p:nvPr/>
            </p:nvSpPr>
            <p:spPr bwMode="auto">
              <a:xfrm>
                <a:off x="1471" y="2893"/>
                <a:ext cx="1" cy="1"/>
              </a:xfrm>
              <a:prstGeom prst="line">
                <a:avLst/>
              </a:prstGeom>
              <a:noFill/>
              <a:ln w="38100">
                <a:solidFill>
                  <a:srgbClr val="FFFFFF"/>
                </a:solidFill>
                <a:round/>
                <a:headEnd/>
                <a:tailEnd/>
              </a:ln>
            </p:spPr>
            <p:txBody>
              <a:bodyPr/>
              <a:lstStyle/>
              <a:p>
                <a:endParaRPr lang="en-US"/>
              </a:p>
            </p:txBody>
          </p:sp>
          <p:sp>
            <p:nvSpPr>
              <p:cNvPr id="105409" name="Line 347"/>
              <p:cNvSpPr>
                <a:spLocks noChangeShapeType="1"/>
              </p:cNvSpPr>
              <p:nvPr/>
            </p:nvSpPr>
            <p:spPr bwMode="auto">
              <a:xfrm>
                <a:off x="1471" y="2893"/>
                <a:ext cx="1" cy="1"/>
              </a:xfrm>
              <a:prstGeom prst="line">
                <a:avLst/>
              </a:prstGeom>
              <a:noFill/>
              <a:ln w="38100">
                <a:solidFill>
                  <a:srgbClr val="FFFFFF"/>
                </a:solidFill>
                <a:round/>
                <a:headEnd/>
                <a:tailEnd/>
              </a:ln>
            </p:spPr>
            <p:txBody>
              <a:bodyPr/>
              <a:lstStyle/>
              <a:p>
                <a:endParaRPr lang="en-US"/>
              </a:p>
            </p:txBody>
          </p:sp>
          <p:sp>
            <p:nvSpPr>
              <p:cNvPr id="105410" name="Line 348"/>
              <p:cNvSpPr>
                <a:spLocks noChangeShapeType="1"/>
              </p:cNvSpPr>
              <p:nvPr/>
            </p:nvSpPr>
            <p:spPr bwMode="auto">
              <a:xfrm flipV="1">
                <a:off x="1471" y="2884"/>
                <a:ext cx="1" cy="9"/>
              </a:xfrm>
              <a:prstGeom prst="line">
                <a:avLst/>
              </a:prstGeom>
              <a:noFill/>
              <a:ln w="38100">
                <a:solidFill>
                  <a:srgbClr val="FFFFFF"/>
                </a:solidFill>
                <a:round/>
                <a:headEnd/>
                <a:tailEnd/>
              </a:ln>
            </p:spPr>
            <p:txBody>
              <a:bodyPr/>
              <a:lstStyle/>
              <a:p>
                <a:endParaRPr lang="en-US"/>
              </a:p>
            </p:txBody>
          </p:sp>
          <p:sp>
            <p:nvSpPr>
              <p:cNvPr id="105411" name="Line 349"/>
              <p:cNvSpPr>
                <a:spLocks noChangeShapeType="1"/>
              </p:cNvSpPr>
              <p:nvPr/>
            </p:nvSpPr>
            <p:spPr bwMode="auto">
              <a:xfrm>
                <a:off x="1471" y="2884"/>
                <a:ext cx="9" cy="1"/>
              </a:xfrm>
              <a:prstGeom prst="line">
                <a:avLst/>
              </a:prstGeom>
              <a:noFill/>
              <a:ln w="38100">
                <a:solidFill>
                  <a:srgbClr val="FFFFFF"/>
                </a:solidFill>
                <a:round/>
                <a:headEnd/>
                <a:tailEnd/>
              </a:ln>
            </p:spPr>
            <p:txBody>
              <a:bodyPr/>
              <a:lstStyle/>
              <a:p>
                <a:endParaRPr lang="en-US"/>
              </a:p>
            </p:txBody>
          </p:sp>
          <p:sp>
            <p:nvSpPr>
              <p:cNvPr id="105412" name="Line 350"/>
              <p:cNvSpPr>
                <a:spLocks noChangeShapeType="1"/>
              </p:cNvSpPr>
              <p:nvPr/>
            </p:nvSpPr>
            <p:spPr bwMode="auto">
              <a:xfrm>
                <a:off x="1480" y="2884"/>
                <a:ext cx="1" cy="1"/>
              </a:xfrm>
              <a:prstGeom prst="line">
                <a:avLst/>
              </a:prstGeom>
              <a:noFill/>
              <a:ln w="38100">
                <a:solidFill>
                  <a:srgbClr val="FFFFFF"/>
                </a:solidFill>
                <a:round/>
                <a:headEnd/>
                <a:tailEnd/>
              </a:ln>
            </p:spPr>
            <p:txBody>
              <a:bodyPr/>
              <a:lstStyle/>
              <a:p>
                <a:endParaRPr lang="en-US"/>
              </a:p>
            </p:txBody>
          </p:sp>
          <p:sp>
            <p:nvSpPr>
              <p:cNvPr id="105413" name="Line 351"/>
              <p:cNvSpPr>
                <a:spLocks noChangeShapeType="1"/>
              </p:cNvSpPr>
              <p:nvPr/>
            </p:nvSpPr>
            <p:spPr bwMode="auto">
              <a:xfrm>
                <a:off x="1480" y="2884"/>
                <a:ext cx="1" cy="1"/>
              </a:xfrm>
              <a:prstGeom prst="line">
                <a:avLst/>
              </a:prstGeom>
              <a:noFill/>
              <a:ln w="38100">
                <a:solidFill>
                  <a:srgbClr val="FFFFFF"/>
                </a:solidFill>
                <a:round/>
                <a:headEnd/>
                <a:tailEnd/>
              </a:ln>
            </p:spPr>
            <p:txBody>
              <a:bodyPr/>
              <a:lstStyle/>
              <a:p>
                <a:endParaRPr lang="en-US"/>
              </a:p>
            </p:txBody>
          </p:sp>
          <p:sp>
            <p:nvSpPr>
              <p:cNvPr id="105414" name="Line 352"/>
              <p:cNvSpPr>
                <a:spLocks noChangeShapeType="1"/>
              </p:cNvSpPr>
              <p:nvPr/>
            </p:nvSpPr>
            <p:spPr bwMode="auto">
              <a:xfrm>
                <a:off x="1480" y="2884"/>
                <a:ext cx="1" cy="9"/>
              </a:xfrm>
              <a:prstGeom prst="line">
                <a:avLst/>
              </a:prstGeom>
              <a:noFill/>
              <a:ln w="38100">
                <a:solidFill>
                  <a:srgbClr val="FFFFFF"/>
                </a:solidFill>
                <a:round/>
                <a:headEnd/>
                <a:tailEnd/>
              </a:ln>
            </p:spPr>
            <p:txBody>
              <a:bodyPr/>
              <a:lstStyle/>
              <a:p>
                <a:endParaRPr lang="en-US"/>
              </a:p>
            </p:txBody>
          </p:sp>
          <p:sp>
            <p:nvSpPr>
              <p:cNvPr id="105415" name="Line 353"/>
              <p:cNvSpPr>
                <a:spLocks noChangeShapeType="1"/>
              </p:cNvSpPr>
              <p:nvPr/>
            </p:nvSpPr>
            <p:spPr bwMode="auto">
              <a:xfrm>
                <a:off x="1480" y="2893"/>
                <a:ext cx="10" cy="1"/>
              </a:xfrm>
              <a:prstGeom prst="line">
                <a:avLst/>
              </a:prstGeom>
              <a:noFill/>
              <a:ln w="38100">
                <a:solidFill>
                  <a:srgbClr val="FFFFFF"/>
                </a:solidFill>
                <a:round/>
                <a:headEnd/>
                <a:tailEnd/>
              </a:ln>
            </p:spPr>
            <p:txBody>
              <a:bodyPr/>
              <a:lstStyle/>
              <a:p>
                <a:endParaRPr lang="en-US"/>
              </a:p>
            </p:txBody>
          </p:sp>
          <p:sp>
            <p:nvSpPr>
              <p:cNvPr id="105416" name="Line 354"/>
              <p:cNvSpPr>
                <a:spLocks noChangeShapeType="1"/>
              </p:cNvSpPr>
              <p:nvPr/>
            </p:nvSpPr>
            <p:spPr bwMode="auto">
              <a:xfrm>
                <a:off x="1490" y="2893"/>
                <a:ext cx="1" cy="1"/>
              </a:xfrm>
              <a:prstGeom prst="line">
                <a:avLst/>
              </a:prstGeom>
              <a:noFill/>
              <a:ln w="38100">
                <a:solidFill>
                  <a:srgbClr val="FFFFFF"/>
                </a:solidFill>
                <a:round/>
                <a:headEnd/>
                <a:tailEnd/>
              </a:ln>
            </p:spPr>
            <p:txBody>
              <a:bodyPr/>
              <a:lstStyle/>
              <a:p>
                <a:endParaRPr lang="en-US"/>
              </a:p>
            </p:txBody>
          </p:sp>
          <p:sp>
            <p:nvSpPr>
              <p:cNvPr id="105417" name="Line 355"/>
              <p:cNvSpPr>
                <a:spLocks noChangeShapeType="1"/>
              </p:cNvSpPr>
              <p:nvPr/>
            </p:nvSpPr>
            <p:spPr bwMode="auto">
              <a:xfrm>
                <a:off x="1490" y="2893"/>
                <a:ext cx="1" cy="1"/>
              </a:xfrm>
              <a:prstGeom prst="line">
                <a:avLst/>
              </a:prstGeom>
              <a:noFill/>
              <a:ln w="38100">
                <a:solidFill>
                  <a:srgbClr val="FFFFFF"/>
                </a:solidFill>
                <a:round/>
                <a:headEnd/>
                <a:tailEnd/>
              </a:ln>
            </p:spPr>
            <p:txBody>
              <a:bodyPr/>
              <a:lstStyle/>
              <a:p>
                <a:endParaRPr lang="en-US"/>
              </a:p>
            </p:txBody>
          </p:sp>
          <p:sp>
            <p:nvSpPr>
              <p:cNvPr id="105418" name="Line 356"/>
              <p:cNvSpPr>
                <a:spLocks noChangeShapeType="1"/>
              </p:cNvSpPr>
              <p:nvPr/>
            </p:nvSpPr>
            <p:spPr bwMode="auto">
              <a:xfrm flipV="1">
                <a:off x="1490" y="2884"/>
                <a:ext cx="1" cy="9"/>
              </a:xfrm>
              <a:prstGeom prst="line">
                <a:avLst/>
              </a:prstGeom>
              <a:noFill/>
              <a:ln w="38100">
                <a:solidFill>
                  <a:srgbClr val="FFFFFF"/>
                </a:solidFill>
                <a:round/>
                <a:headEnd/>
                <a:tailEnd/>
              </a:ln>
            </p:spPr>
            <p:txBody>
              <a:bodyPr/>
              <a:lstStyle/>
              <a:p>
                <a:endParaRPr lang="en-US"/>
              </a:p>
            </p:txBody>
          </p:sp>
          <p:sp>
            <p:nvSpPr>
              <p:cNvPr id="105419" name="Line 357"/>
              <p:cNvSpPr>
                <a:spLocks noChangeShapeType="1"/>
              </p:cNvSpPr>
              <p:nvPr/>
            </p:nvSpPr>
            <p:spPr bwMode="auto">
              <a:xfrm>
                <a:off x="1490" y="2884"/>
                <a:ext cx="9" cy="1"/>
              </a:xfrm>
              <a:prstGeom prst="line">
                <a:avLst/>
              </a:prstGeom>
              <a:noFill/>
              <a:ln w="38100">
                <a:solidFill>
                  <a:srgbClr val="FFFFFF"/>
                </a:solidFill>
                <a:round/>
                <a:headEnd/>
                <a:tailEnd/>
              </a:ln>
            </p:spPr>
            <p:txBody>
              <a:bodyPr/>
              <a:lstStyle/>
              <a:p>
                <a:endParaRPr lang="en-US"/>
              </a:p>
            </p:txBody>
          </p:sp>
          <p:sp>
            <p:nvSpPr>
              <p:cNvPr id="105420" name="Line 358"/>
              <p:cNvSpPr>
                <a:spLocks noChangeShapeType="1"/>
              </p:cNvSpPr>
              <p:nvPr/>
            </p:nvSpPr>
            <p:spPr bwMode="auto">
              <a:xfrm>
                <a:off x="1499" y="2884"/>
                <a:ext cx="1" cy="1"/>
              </a:xfrm>
              <a:prstGeom prst="line">
                <a:avLst/>
              </a:prstGeom>
              <a:noFill/>
              <a:ln w="38100">
                <a:solidFill>
                  <a:srgbClr val="FFFFFF"/>
                </a:solidFill>
                <a:round/>
                <a:headEnd/>
                <a:tailEnd/>
              </a:ln>
            </p:spPr>
            <p:txBody>
              <a:bodyPr/>
              <a:lstStyle/>
              <a:p>
                <a:endParaRPr lang="en-US"/>
              </a:p>
            </p:txBody>
          </p:sp>
          <p:sp>
            <p:nvSpPr>
              <p:cNvPr id="105421" name="Line 359"/>
              <p:cNvSpPr>
                <a:spLocks noChangeShapeType="1"/>
              </p:cNvSpPr>
              <p:nvPr/>
            </p:nvSpPr>
            <p:spPr bwMode="auto">
              <a:xfrm>
                <a:off x="1499" y="2884"/>
                <a:ext cx="1" cy="1"/>
              </a:xfrm>
              <a:prstGeom prst="line">
                <a:avLst/>
              </a:prstGeom>
              <a:noFill/>
              <a:ln w="38100">
                <a:solidFill>
                  <a:srgbClr val="FFFFFF"/>
                </a:solidFill>
                <a:round/>
                <a:headEnd/>
                <a:tailEnd/>
              </a:ln>
            </p:spPr>
            <p:txBody>
              <a:bodyPr/>
              <a:lstStyle/>
              <a:p>
                <a:endParaRPr lang="en-US"/>
              </a:p>
            </p:txBody>
          </p:sp>
          <p:sp>
            <p:nvSpPr>
              <p:cNvPr id="105422" name="Line 360"/>
              <p:cNvSpPr>
                <a:spLocks noChangeShapeType="1"/>
              </p:cNvSpPr>
              <p:nvPr/>
            </p:nvSpPr>
            <p:spPr bwMode="auto">
              <a:xfrm>
                <a:off x="1499" y="2884"/>
                <a:ext cx="1" cy="9"/>
              </a:xfrm>
              <a:prstGeom prst="line">
                <a:avLst/>
              </a:prstGeom>
              <a:noFill/>
              <a:ln w="38100">
                <a:solidFill>
                  <a:srgbClr val="FFFFFF"/>
                </a:solidFill>
                <a:round/>
                <a:headEnd/>
                <a:tailEnd/>
              </a:ln>
            </p:spPr>
            <p:txBody>
              <a:bodyPr/>
              <a:lstStyle/>
              <a:p>
                <a:endParaRPr lang="en-US"/>
              </a:p>
            </p:txBody>
          </p:sp>
          <p:sp>
            <p:nvSpPr>
              <p:cNvPr id="105423" name="Line 361"/>
              <p:cNvSpPr>
                <a:spLocks noChangeShapeType="1"/>
              </p:cNvSpPr>
              <p:nvPr/>
            </p:nvSpPr>
            <p:spPr bwMode="auto">
              <a:xfrm>
                <a:off x="1499" y="2893"/>
                <a:ext cx="1" cy="1"/>
              </a:xfrm>
              <a:prstGeom prst="line">
                <a:avLst/>
              </a:prstGeom>
              <a:noFill/>
              <a:ln w="38100">
                <a:solidFill>
                  <a:srgbClr val="FFFFFF"/>
                </a:solidFill>
                <a:round/>
                <a:headEnd/>
                <a:tailEnd/>
              </a:ln>
            </p:spPr>
            <p:txBody>
              <a:bodyPr/>
              <a:lstStyle/>
              <a:p>
                <a:endParaRPr lang="en-US"/>
              </a:p>
            </p:txBody>
          </p:sp>
          <p:sp>
            <p:nvSpPr>
              <p:cNvPr id="105424" name="Line 362"/>
              <p:cNvSpPr>
                <a:spLocks noChangeShapeType="1"/>
              </p:cNvSpPr>
              <p:nvPr/>
            </p:nvSpPr>
            <p:spPr bwMode="auto">
              <a:xfrm>
                <a:off x="1499" y="2893"/>
                <a:ext cx="10" cy="1"/>
              </a:xfrm>
              <a:prstGeom prst="line">
                <a:avLst/>
              </a:prstGeom>
              <a:noFill/>
              <a:ln w="38100">
                <a:solidFill>
                  <a:srgbClr val="FFFFFF"/>
                </a:solidFill>
                <a:round/>
                <a:headEnd/>
                <a:tailEnd/>
              </a:ln>
            </p:spPr>
            <p:txBody>
              <a:bodyPr/>
              <a:lstStyle/>
              <a:p>
                <a:endParaRPr lang="en-US"/>
              </a:p>
            </p:txBody>
          </p:sp>
          <p:sp>
            <p:nvSpPr>
              <p:cNvPr id="105425" name="Line 363"/>
              <p:cNvSpPr>
                <a:spLocks noChangeShapeType="1"/>
              </p:cNvSpPr>
              <p:nvPr/>
            </p:nvSpPr>
            <p:spPr bwMode="auto">
              <a:xfrm>
                <a:off x="1509" y="2893"/>
                <a:ext cx="1" cy="1"/>
              </a:xfrm>
              <a:prstGeom prst="line">
                <a:avLst/>
              </a:prstGeom>
              <a:noFill/>
              <a:ln w="38100">
                <a:solidFill>
                  <a:srgbClr val="FFFFFF"/>
                </a:solidFill>
                <a:round/>
                <a:headEnd/>
                <a:tailEnd/>
              </a:ln>
            </p:spPr>
            <p:txBody>
              <a:bodyPr/>
              <a:lstStyle/>
              <a:p>
                <a:endParaRPr lang="en-US"/>
              </a:p>
            </p:txBody>
          </p:sp>
          <p:sp>
            <p:nvSpPr>
              <p:cNvPr id="105426" name="Line 364"/>
              <p:cNvSpPr>
                <a:spLocks noChangeShapeType="1"/>
              </p:cNvSpPr>
              <p:nvPr/>
            </p:nvSpPr>
            <p:spPr bwMode="auto">
              <a:xfrm>
                <a:off x="1509" y="2893"/>
                <a:ext cx="1" cy="9"/>
              </a:xfrm>
              <a:prstGeom prst="line">
                <a:avLst/>
              </a:prstGeom>
              <a:noFill/>
              <a:ln w="38100">
                <a:solidFill>
                  <a:srgbClr val="FFFFFF"/>
                </a:solidFill>
                <a:round/>
                <a:headEnd/>
                <a:tailEnd/>
              </a:ln>
            </p:spPr>
            <p:txBody>
              <a:bodyPr/>
              <a:lstStyle/>
              <a:p>
                <a:endParaRPr lang="en-US"/>
              </a:p>
            </p:txBody>
          </p:sp>
          <p:sp>
            <p:nvSpPr>
              <p:cNvPr id="105427" name="Line 365"/>
              <p:cNvSpPr>
                <a:spLocks noChangeShapeType="1"/>
              </p:cNvSpPr>
              <p:nvPr/>
            </p:nvSpPr>
            <p:spPr bwMode="auto">
              <a:xfrm>
                <a:off x="1509" y="2902"/>
                <a:ext cx="1" cy="9"/>
              </a:xfrm>
              <a:prstGeom prst="line">
                <a:avLst/>
              </a:prstGeom>
              <a:noFill/>
              <a:ln w="38100">
                <a:solidFill>
                  <a:srgbClr val="FFFFFF"/>
                </a:solidFill>
                <a:round/>
                <a:headEnd/>
                <a:tailEnd/>
              </a:ln>
            </p:spPr>
            <p:txBody>
              <a:bodyPr/>
              <a:lstStyle/>
              <a:p>
                <a:endParaRPr lang="en-US"/>
              </a:p>
            </p:txBody>
          </p:sp>
          <p:sp>
            <p:nvSpPr>
              <p:cNvPr id="105428" name="Line 366"/>
              <p:cNvSpPr>
                <a:spLocks noChangeShapeType="1"/>
              </p:cNvSpPr>
              <p:nvPr/>
            </p:nvSpPr>
            <p:spPr bwMode="auto">
              <a:xfrm>
                <a:off x="1509" y="2911"/>
                <a:ext cx="9" cy="1"/>
              </a:xfrm>
              <a:prstGeom prst="line">
                <a:avLst/>
              </a:prstGeom>
              <a:noFill/>
              <a:ln w="38100">
                <a:solidFill>
                  <a:srgbClr val="FFFFFF"/>
                </a:solidFill>
                <a:round/>
                <a:headEnd/>
                <a:tailEnd/>
              </a:ln>
            </p:spPr>
            <p:txBody>
              <a:bodyPr/>
              <a:lstStyle/>
              <a:p>
                <a:endParaRPr lang="en-US"/>
              </a:p>
            </p:txBody>
          </p:sp>
          <p:sp>
            <p:nvSpPr>
              <p:cNvPr id="105429" name="Line 367"/>
              <p:cNvSpPr>
                <a:spLocks noChangeShapeType="1"/>
              </p:cNvSpPr>
              <p:nvPr/>
            </p:nvSpPr>
            <p:spPr bwMode="auto">
              <a:xfrm>
                <a:off x="1518" y="2911"/>
                <a:ext cx="1" cy="1"/>
              </a:xfrm>
              <a:prstGeom prst="line">
                <a:avLst/>
              </a:prstGeom>
              <a:noFill/>
              <a:ln w="38100">
                <a:solidFill>
                  <a:srgbClr val="FFFFFF"/>
                </a:solidFill>
                <a:round/>
                <a:headEnd/>
                <a:tailEnd/>
              </a:ln>
            </p:spPr>
            <p:txBody>
              <a:bodyPr/>
              <a:lstStyle/>
              <a:p>
                <a:endParaRPr lang="en-US"/>
              </a:p>
            </p:txBody>
          </p:sp>
          <p:sp>
            <p:nvSpPr>
              <p:cNvPr id="105430" name="Line 368"/>
              <p:cNvSpPr>
                <a:spLocks noChangeShapeType="1"/>
              </p:cNvSpPr>
              <p:nvPr/>
            </p:nvSpPr>
            <p:spPr bwMode="auto">
              <a:xfrm flipV="1">
                <a:off x="1518" y="2902"/>
                <a:ext cx="1" cy="9"/>
              </a:xfrm>
              <a:prstGeom prst="line">
                <a:avLst/>
              </a:prstGeom>
              <a:noFill/>
              <a:ln w="38100">
                <a:solidFill>
                  <a:srgbClr val="FFFFFF"/>
                </a:solidFill>
                <a:round/>
                <a:headEnd/>
                <a:tailEnd/>
              </a:ln>
            </p:spPr>
            <p:txBody>
              <a:bodyPr/>
              <a:lstStyle/>
              <a:p>
                <a:endParaRPr lang="en-US"/>
              </a:p>
            </p:txBody>
          </p:sp>
          <p:sp>
            <p:nvSpPr>
              <p:cNvPr id="105431" name="Line 369"/>
              <p:cNvSpPr>
                <a:spLocks noChangeShapeType="1"/>
              </p:cNvSpPr>
              <p:nvPr/>
            </p:nvSpPr>
            <p:spPr bwMode="auto">
              <a:xfrm>
                <a:off x="1518" y="2902"/>
                <a:ext cx="1" cy="1"/>
              </a:xfrm>
              <a:prstGeom prst="line">
                <a:avLst/>
              </a:prstGeom>
              <a:noFill/>
              <a:ln w="38100">
                <a:solidFill>
                  <a:srgbClr val="FFFFFF"/>
                </a:solidFill>
                <a:round/>
                <a:headEnd/>
                <a:tailEnd/>
              </a:ln>
            </p:spPr>
            <p:txBody>
              <a:bodyPr/>
              <a:lstStyle/>
              <a:p>
                <a:endParaRPr lang="en-US"/>
              </a:p>
            </p:txBody>
          </p:sp>
          <p:sp>
            <p:nvSpPr>
              <p:cNvPr id="105432" name="Line 370"/>
              <p:cNvSpPr>
                <a:spLocks noChangeShapeType="1"/>
              </p:cNvSpPr>
              <p:nvPr/>
            </p:nvSpPr>
            <p:spPr bwMode="auto">
              <a:xfrm>
                <a:off x="1518" y="2902"/>
                <a:ext cx="10" cy="1"/>
              </a:xfrm>
              <a:prstGeom prst="line">
                <a:avLst/>
              </a:prstGeom>
              <a:noFill/>
              <a:ln w="38100">
                <a:solidFill>
                  <a:srgbClr val="FFFFFF"/>
                </a:solidFill>
                <a:round/>
                <a:headEnd/>
                <a:tailEnd/>
              </a:ln>
            </p:spPr>
            <p:txBody>
              <a:bodyPr/>
              <a:lstStyle/>
              <a:p>
                <a:endParaRPr lang="en-US"/>
              </a:p>
            </p:txBody>
          </p:sp>
          <p:sp>
            <p:nvSpPr>
              <p:cNvPr id="105433" name="Line 371"/>
              <p:cNvSpPr>
                <a:spLocks noChangeShapeType="1"/>
              </p:cNvSpPr>
              <p:nvPr/>
            </p:nvSpPr>
            <p:spPr bwMode="auto">
              <a:xfrm>
                <a:off x="1528" y="2902"/>
                <a:ext cx="1" cy="1"/>
              </a:xfrm>
              <a:prstGeom prst="line">
                <a:avLst/>
              </a:prstGeom>
              <a:noFill/>
              <a:ln w="38100">
                <a:solidFill>
                  <a:srgbClr val="FFFFFF"/>
                </a:solidFill>
                <a:round/>
                <a:headEnd/>
                <a:tailEnd/>
              </a:ln>
            </p:spPr>
            <p:txBody>
              <a:bodyPr/>
              <a:lstStyle/>
              <a:p>
                <a:endParaRPr lang="en-US"/>
              </a:p>
            </p:txBody>
          </p:sp>
          <p:sp>
            <p:nvSpPr>
              <p:cNvPr id="105434" name="Line 372"/>
              <p:cNvSpPr>
                <a:spLocks noChangeShapeType="1"/>
              </p:cNvSpPr>
              <p:nvPr/>
            </p:nvSpPr>
            <p:spPr bwMode="auto">
              <a:xfrm>
                <a:off x="1528" y="2902"/>
                <a:ext cx="1" cy="9"/>
              </a:xfrm>
              <a:prstGeom prst="line">
                <a:avLst/>
              </a:prstGeom>
              <a:noFill/>
              <a:ln w="38100">
                <a:solidFill>
                  <a:srgbClr val="FFFFFF"/>
                </a:solidFill>
                <a:round/>
                <a:headEnd/>
                <a:tailEnd/>
              </a:ln>
            </p:spPr>
            <p:txBody>
              <a:bodyPr/>
              <a:lstStyle/>
              <a:p>
                <a:endParaRPr lang="en-US"/>
              </a:p>
            </p:txBody>
          </p:sp>
          <p:sp>
            <p:nvSpPr>
              <p:cNvPr id="105435" name="Line 373"/>
              <p:cNvSpPr>
                <a:spLocks noChangeShapeType="1"/>
              </p:cNvSpPr>
              <p:nvPr/>
            </p:nvSpPr>
            <p:spPr bwMode="auto">
              <a:xfrm>
                <a:off x="1528" y="2911"/>
                <a:ext cx="1" cy="1"/>
              </a:xfrm>
              <a:prstGeom prst="line">
                <a:avLst/>
              </a:prstGeom>
              <a:noFill/>
              <a:ln w="38100">
                <a:solidFill>
                  <a:srgbClr val="FFFFFF"/>
                </a:solidFill>
                <a:round/>
                <a:headEnd/>
                <a:tailEnd/>
              </a:ln>
            </p:spPr>
            <p:txBody>
              <a:bodyPr/>
              <a:lstStyle/>
              <a:p>
                <a:endParaRPr lang="en-US"/>
              </a:p>
            </p:txBody>
          </p:sp>
          <p:sp>
            <p:nvSpPr>
              <p:cNvPr id="105436" name="Line 374"/>
              <p:cNvSpPr>
                <a:spLocks noChangeShapeType="1"/>
              </p:cNvSpPr>
              <p:nvPr/>
            </p:nvSpPr>
            <p:spPr bwMode="auto">
              <a:xfrm>
                <a:off x="1528" y="2911"/>
                <a:ext cx="9" cy="1"/>
              </a:xfrm>
              <a:prstGeom prst="line">
                <a:avLst/>
              </a:prstGeom>
              <a:noFill/>
              <a:ln w="38100">
                <a:solidFill>
                  <a:srgbClr val="FFFFFF"/>
                </a:solidFill>
                <a:round/>
                <a:headEnd/>
                <a:tailEnd/>
              </a:ln>
            </p:spPr>
            <p:txBody>
              <a:bodyPr/>
              <a:lstStyle/>
              <a:p>
                <a:endParaRPr lang="en-US"/>
              </a:p>
            </p:txBody>
          </p:sp>
          <p:sp>
            <p:nvSpPr>
              <p:cNvPr id="105437" name="Line 375"/>
              <p:cNvSpPr>
                <a:spLocks noChangeShapeType="1"/>
              </p:cNvSpPr>
              <p:nvPr/>
            </p:nvSpPr>
            <p:spPr bwMode="auto">
              <a:xfrm>
                <a:off x="1537" y="2911"/>
                <a:ext cx="1" cy="1"/>
              </a:xfrm>
              <a:prstGeom prst="line">
                <a:avLst/>
              </a:prstGeom>
              <a:noFill/>
              <a:ln w="38100">
                <a:solidFill>
                  <a:srgbClr val="FFFFFF"/>
                </a:solidFill>
                <a:round/>
                <a:headEnd/>
                <a:tailEnd/>
              </a:ln>
            </p:spPr>
            <p:txBody>
              <a:bodyPr/>
              <a:lstStyle/>
              <a:p>
                <a:endParaRPr lang="en-US"/>
              </a:p>
            </p:txBody>
          </p:sp>
          <p:sp>
            <p:nvSpPr>
              <p:cNvPr id="105438" name="Line 376"/>
              <p:cNvSpPr>
                <a:spLocks noChangeShapeType="1"/>
              </p:cNvSpPr>
              <p:nvPr/>
            </p:nvSpPr>
            <p:spPr bwMode="auto">
              <a:xfrm>
                <a:off x="1537" y="2911"/>
                <a:ext cx="1" cy="9"/>
              </a:xfrm>
              <a:prstGeom prst="line">
                <a:avLst/>
              </a:prstGeom>
              <a:noFill/>
              <a:ln w="38100">
                <a:solidFill>
                  <a:srgbClr val="FFFFFF"/>
                </a:solidFill>
                <a:round/>
                <a:headEnd/>
                <a:tailEnd/>
              </a:ln>
            </p:spPr>
            <p:txBody>
              <a:bodyPr/>
              <a:lstStyle/>
              <a:p>
                <a:endParaRPr lang="en-US"/>
              </a:p>
            </p:txBody>
          </p:sp>
          <p:sp>
            <p:nvSpPr>
              <p:cNvPr id="105439" name="Line 377"/>
              <p:cNvSpPr>
                <a:spLocks noChangeShapeType="1"/>
              </p:cNvSpPr>
              <p:nvPr/>
            </p:nvSpPr>
            <p:spPr bwMode="auto">
              <a:xfrm>
                <a:off x="1537" y="2920"/>
                <a:ext cx="1" cy="1"/>
              </a:xfrm>
              <a:prstGeom prst="line">
                <a:avLst/>
              </a:prstGeom>
              <a:noFill/>
              <a:ln w="38100">
                <a:solidFill>
                  <a:srgbClr val="FFFFFF"/>
                </a:solidFill>
                <a:round/>
                <a:headEnd/>
                <a:tailEnd/>
              </a:ln>
            </p:spPr>
            <p:txBody>
              <a:bodyPr/>
              <a:lstStyle/>
              <a:p>
                <a:endParaRPr lang="en-US"/>
              </a:p>
            </p:txBody>
          </p:sp>
          <p:sp>
            <p:nvSpPr>
              <p:cNvPr id="105440" name="Line 378"/>
              <p:cNvSpPr>
                <a:spLocks noChangeShapeType="1"/>
              </p:cNvSpPr>
              <p:nvPr/>
            </p:nvSpPr>
            <p:spPr bwMode="auto">
              <a:xfrm>
                <a:off x="1537" y="2920"/>
                <a:ext cx="10" cy="9"/>
              </a:xfrm>
              <a:prstGeom prst="line">
                <a:avLst/>
              </a:prstGeom>
              <a:noFill/>
              <a:ln w="38100">
                <a:solidFill>
                  <a:srgbClr val="FFFFFF"/>
                </a:solidFill>
                <a:round/>
                <a:headEnd/>
                <a:tailEnd/>
              </a:ln>
            </p:spPr>
            <p:txBody>
              <a:bodyPr/>
              <a:lstStyle/>
              <a:p>
                <a:endParaRPr lang="en-US"/>
              </a:p>
            </p:txBody>
          </p:sp>
          <p:sp>
            <p:nvSpPr>
              <p:cNvPr id="105441" name="Line 379"/>
              <p:cNvSpPr>
                <a:spLocks noChangeShapeType="1"/>
              </p:cNvSpPr>
              <p:nvPr/>
            </p:nvSpPr>
            <p:spPr bwMode="auto">
              <a:xfrm>
                <a:off x="1547" y="2929"/>
                <a:ext cx="1" cy="9"/>
              </a:xfrm>
              <a:prstGeom prst="line">
                <a:avLst/>
              </a:prstGeom>
              <a:noFill/>
              <a:ln w="38100">
                <a:solidFill>
                  <a:srgbClr val="FFFFFF"/>
                </a:solidFill>
                <a:round/>
                <a:headEnd/>
                <a:tailEnd/>
              </a:ln>
            </p:spPr>
            <p:txBody>
              <a:bodyPr/>
              <a:lstStyle/>
              <a:p>
                <a:endParaRPr lang="en-US"/>
              </a:p>
            </p:txBody>
          </p:sp>
          <p:sp>
            <p:nvSpPr>
              <p:cNvPr id="105442" name="Line 380"/>
              <p:cNvSpPr>
                <a:spLocks noChangeShapeType="1"/>
              </p:cNvSpPr>
              <p:nvPr/>
            </p:nvSpPr>
            <p:spPr bwMode="auto">
              <a:xfrm>
                <a:off x="1547" y="2938"/>
                <a:ext cx="1" cy="1"/>
              </a:xfrm>
              <a:prstGeom prst="line">
                <a:avLst/>
              </a:prstGeom>
              <a:noFill/>
              <a:ln w="38100">
                <a:solidFill>
                  <a:srgbClr val="FFFFFF"/>
                </a:solidFill>
                <a:round/>
                <a:headEnd/>
                <a:tailEnd/>
              </a:ln>
            </p:spPr>
            <p:txBody>
              <a:bodyPr/>
              <a:lstStyle/>
              <a:p>
                <a:endParaRPr lang="en-US"/>
              </a:p>
            </p:txBody>
          </p:sp>
          <p:sp>
            <p:nvSpPr>
              <p:cNvPr id="105443" name="Line 381"/>
              <p:cNvSpPr>
                <a:spLocks noChangeShapeType="1"/>
              </p:cNvSpPr>
              <p:nvPr/>
            </p:nvSpPr>
            <p:spPr bwMode="auto">
              <a:xfrm flipV="1">
                <a:off x="1547" y="2929"/>
                <a:ext cx="1" cy="9"/>
              </a:xfrm>
              <a:prstGeom prst="line">
                <a:avLst/>
              </a:prstGeom>
              <a:noFill/>
              <a:ln w="38100">
                <a:solidFill>
                  <a:srgbClr val="FFFFFF"/>
                </a:solidFill>
                <a:round/>
                <a:headEnd/>
                <a:tailEnd/>
              </a:ln>
            </p:spPr>
            <p:txBody>
              <a:bodyPr/>
              <a:lstStyle/>
              <a:p>
                <a:endParaRPr lang="en-US"/>
              </a:p>
            </p:txBody>
          </p:sp>
          <p:sp>
            <p:nvSpPr>
              <p:cNvPr id="105444" name="Line 382"/>
              <p:cNvSpPr>
                <a:spLocks noChangeShapeType="1"/>
              </p:cNvSpPr>
              <p:nvPr/>
            </p:nvSpPr>
            <p:spPr bwMode="auto">
              <a:xfrm>
                <a:off x="1547" y="2929"/>
                <a:ext cx="9" cy="1"/>
              </a:xfrm>
              <a:prstGeom prst="line">
                <a:avLst/>
              </a:prstGeom>
              <a:noFill/>
              <a:ln w="38100">
                <a:solidFill>
                  <a:srgbClr val="FFFFFF"/>
                </a:solidFill>
                <a:round/>
                <a:headEnd/>
                <a:tailEnd/>
              </a:ln>
            </p:spPr>
            <p:txBody>
              <a:bodyPr/>
              <a:lstStyle/>
              <a:p>
                <a:endParaRPr lang="en-US"/>
              </a:p>
            </p:txBody>
          </p:sp>
          <p:sp>
            <p:nvSpPr>
              <p:cNvPr id="105445" name="Line 383"/>
              <p:cNvSpPr>
                <a:spLocks noChangeShapeType="1"/>
              </p:cNvSpPr>
              <p:nvPr/>
            </p:nvSpPr>
            <p:spPr bwMode="auto">
              <a:xfrm>
                <a:off x="1556" y="2929"/>
                <a:ext cx="1" cy="1"/>
              </a:xfrm>
              <a:prstGeom prst="line">
                <a:avLst/>
              </a:prstGeom>
              <a:noFill/>
              <a:ln w="38100">
                <a:solidFill>
                  <a:srgbClr val="FFFFFF"/>
                </a:solidFill>
                <a:round/>
                <a:headEnd/>
                <a:tailEnd/>
              </a:ln>
            </p:spPr>
            <p:txBody>
              <a:bodyPr/>
              <a:lstStyle/>
              <a:p>
                <a:endParaRPr lang="en-US"/>
              </a:p>
            </p:txBody>
          </p:sp>
          <p:sp>
            <p:nvSpPr>
              <p:cNvPr id="105446" name="Line 384"/>
              <p:cNvSpPr>
                <a:spLocks noChangeShapeType="1"/>
              </p:cNvSpPr>
              <p:nvPr/>
            </p:nvSpPr>
            <p:spPr bwMode="auto">
              <a:xfrm>
                <a:off x="1556" y="2929"/>
                <a:ext cx="1" cy="1"/>
              </a:xfrm>
              <a:prstGeom prst="line">
                <a:avLst/>
              </a:prstGeom>
              <a:noFill/>
              <a:ln w="38100">
                <a:solidFill>
                  <a:srgbClr val="FFFFFF"/>
                </a:solidFill>
                <a:round/>
                <a:headEnd/>
                <a:tailEnd/>
              </a:ln>
            </p:spPr>
            <p:txBody>
              <a:bodyPr/>
              <a:lstStyle/>
              <a:p>
                <a:endParaRPr lang="en-US"/>
              </a:p>
            </p:txBody>
          </p:sp>
          <p:sp>
            <p:nvSpPr>
              <p:cNvPr id="105447" name="Line 385"/>
              <p:cNvSpPr>
                <a:spLocks noChangeShapeType="1"/>
              </p:cNvSpPr>
              <p:nvPr/>
            </p:nvSpPr>
            <p:spPr bwMode="auto">
              <a:xfrm>
                <a:off x="1556" y="2929"/>
                <a:ext cx="1" cy="1"/>
              </a:xfrm>
              <a:prstGeom prst="line">
                <a:avLst/>
              </a:prstGeom>
              <a:noFill/>
              <a:ln w="38100">
                <a:solidFill>
                  <a:srgbClr val="FFFFFF"/>
                </a:solidFill>
                <a:round/>
                <a:headEnd/>
                <a:tailEnd/>
              </a:ln>
            </p:spPr>
            <p:txBody>
              <a:bodyPr/>
              <a:lstStyle/>
              <a:p>
                <a:endParaRPr lang="en-US"/>
              </a:p>
            </p:txBody>
          </p:sp>
          <p:sp>
            <p:nvSpPr>
              <p:cNvPr id="105448" name="Line 386"/>
              <p:cNvSpPr>
                <a:spLocks noChangeShapeType="1"/>
              </p:cNvSpPr>
              <p:nvPr/>
            </p:nvSpPr>
            <p:spPr bwMode="auto">
              <a:xfrm>
                <a:off x="1556" y="2929"/>
                <a:ext cx="10" cy="1"/>
              </a:xfrm>
              <a:prstGeom prst="line">
                <a:avLst/>
              </a:prstGeom>
              <a:noFill/>
              <a:ln w="38100">
                <a:solidFill>
                  <a:srgbClr val="FFFFFF"/>
                </a:solidFill>
                <a:round/>
                <a:headEnd/>
                <a:tailEnd/>
              </a:ln>
            </p:spPr>
            <p:txBody>
              <a:bodyPr/>
              <a:lstStyle/>
              <a:p>
                <a:endParaRPr lang="en-US"/>
              </a:p>
            </p:txBody>
          </p:sp>
          <p:sp>
            <p:nvSpPr>
              <p:cNvPr id="105449" name="Line 387"/>
              <p:cNvSpPr>
                <a:spLocks noChangeShapeType="1"/>
              </p:cNvSpPr>
              <p:nvPr/>
            </p:nvSpPr>
            <p:spPr bwMode="auto">
              <a:xfrm>
                <a:off x="1566" y="2929"/>
                <a:ext cx="1" cy="1"/>
              </a:xfrm>
              <a:prstGeom prst="line">
                <a:avLst/>
              </a:prstGeom>
              <a:noFill/>
              <a:ln w="38100">
                <a:solidFill>
                  <a:srgbClr val="FFFFFF"/>
                </a:solidFill>
                <a:round/>
                <a:headEnd/>
                <a:tailEnd/>
              </a:ln>
            </p:spPr>
            <p:txBody>
              <a:bodyPr/>
              <a:lstStyle/>
              <a:p>
                <a:endParaRPr lang="en-US"/>
              </a:p>
            </p:txBody>
          </p:sp>
          <p:sp>
            <p:nvSpPr>
              <p:cNvPr id="105450" name="Line 388"/>
              <p:cNvSpPr>
                <a:spLocks noChangeShapeType="1"/>
              </p:cNvSpPr>
              <p:nvPr/>
            </p:nvSpPr>
            <p:spPr bwMode="auto">
              <a:xfrm>
                <a:off x="1566" y="2929"/>
                <a:ext cx="1" cy="1"/>
              </a:xfrm>
              <a:prstGeom prst="line">
                <a:avLst/>
              </a:prstGeom>
              <a:noFill/>
              <a:ln w="38100">
                <a:solidFill>
                  <a:srgbClr val="FFFFFF"/>
                </a:solidFill>
                <a:round/>
                <a:headEnd/>
                <a:tailEnd/>
              </a:ln>
            </p:spPr>
            <p:txBody>
              <a:bodyPr/>
              <a:lstStyle/>
              <a:p>
                <a:endParaRPr lang="en-US"/>
              </a:p>
            </p:txBody>
          </p:sp>
          <p:sp>
            <p:nvSpPr>
              <p:cNvPr id="105451" name="Line 389"/>
              <p:cNvSpPr>
                <a:spLocks noChangeShapeType="1"/>
              </p:cNvSpPr>
              <p:nvPr/>
            </p:nvSpPr>
            <p:spPr bwMode="auto">
              <a:xfrm>
                <a:off x="1566" y="2929"/>
                <a:ext cx="1" cy="1"/>
              </a:xfrm>
              <a:prstGeom prst="line">
                <a:avLst/>
              </a:prstGeom>
              <a:noFill/>
              <a:ln w="38100">
                <a:solidFill>
                  <a:srgbClr val="FFFFFF"/>
                </a:solidFill>
                <a:round/>
                <a:headEnd/>
                <a:tailEnd/>
              </a:ln>
            </p:spPr>
            <p:txBody>
              <a:bodyPr/>
              <a:lstStyle/>
              <a:p>
                <a:endParaRPr lang="en-US"/>
              </a:p>
            </p:txBody>
          </p:sp>
          <p:sp>
            <p:nvSpPr>
              <p:cNvPr id="105452" name="Line 390"/>
              <p:cNvSpPr>
                <a:spLocks noChangeShapeType="1"/>
              </p:cNvSpPr>
              <p:nvPr/>
            </p:nvSpPr>
            <p:spPr bwMode="auto">
              <a:xfrm>
                <a:off x="1566" y="2929"/>
                <a:ext cx="1" cy="9"/>
              </a:xfrm>
              <a:prstGeom prst="line">
                <a:avLst/>
              </a:prstGeom>
              <a:noFill/>
              <a:ln w="38100">
                <a:solidFill>
                  <a:srgbClr val="FFFFFF"/>
                </a:solidFill>
                <a:round/>
                <a:headEnd/>
                <a:tailEnd/>
              </a:ln>
            </p:spPr>
            <p:txBody>
              <a:bodyPr/>
              <a:lstStyle/>
              <a:p>
                <a:endParaRPr lang="en-US"/>
              </a:p>
            </p:txBody>
          </p:sp>
          <p:sp>
            <p:nvSpPr>
              <p:cNvPr id="105453" name="Line 391"/>
              <p:cNvSpPr>
                <a:spLocks noChangeShapeType="1"/>
              </p:cNvSpPr>
              <p:nvPr/>
            </p:nvSpPr>
            <p:spPr bwMode="auto">
              <a:xfrm>
                <a:off x="1566" y="2938"/>
                <a:ext cx="9" cy="1"/>
              </a:xfrm>
              <a:prstGeom prst="line">
                <a:avLst/>
              </a:prstGeom>
              <a:noFill/>
              <a:ln w="38100">
                <a:solidFill>
                  <a:srgbClr val="FFFFFF"/>
                </a:solidFill>
                <a:round/>
                <a:headEnd/>
                <a:tailEnd/>
              </a:ln>
            </p:spPr>
            <p:txBody>
              <a:bodyPr/>
              <a:lstStyle/>
              <a:p>
                <a:endParaRPr lang="en-US"/>
              </a:p>
            </p:txBody>
          </p:sp>
          <p:sp>
            <p:nvSpPr>
              <p:cNvPr id="105454" name="Line 392"/>
              <p:cNvSpPr>
                <a:spLocks noChangeShapeType="1"/>
              </p:cNvSpPr>
              <p:nvPr/>
            </p:nvSpPr>
            <p:spPr bwMode="auto">
              <a:xfrm>
                <a:off x="1575" y="2938"/>
                <a:ext cx="1" cy="1"/>
              </a:xfrm>
              <a:prstGeom prst="line">
                <a:avLst/>
              </a:prstGeom>
              <a:noFill/>
              <a:ln w="38100">
                <a:solidFill>
                  <a:srgbClr val="FFFFFF"/>
                </a:solidFill>
                <a:round/>
                <a:headEnd/>
                <a:tailEnd/>
              </a:ln>
            </p:spPr>
            <p:txBody>
              <a:bodyPr/>
              <a:lstStyle/>
              <a:p>
                <a:endParaRPr lang="en-US"/>
              </a:p>
            </p:txBody>
          </p:sp>
          <p:sp>
            <p:nvSpPr>
              <p:cNvPr id="105455" name="Line 393"/>
              <p:cNvSpPr>
                <a:spLocks noChangeShapeType="1"/>
              </p:cNvSpPr>
              <p:nvPr/>
            </p:nvSpPr>
            <p:spPr bwMode="auto">
              <a:xfrm>
                <a:off x="1575" y="2938"/>
                <a:ext cx="1" cy="9"/>
              </a:xfrm>
              <a:prstGeom prst="line">
                <a:avLst/>
              </a:prstGeom>
              <a:noFill/>
              <a:ln w="38100">
                <a:solidFill>
                  <a:srgbClr val="FFFFFF"/>
                </a:solidFill>
                <a:round/>
                <a:headEnd/>
                <a:tailEnd/>
              </a:ln>
            </p:spPr>
            <p:txBody>
              <a:bodyPr/>
              <a:lstStyle/>
              <a:p>
                <a:endParaRPr lang="en-US"/>
              </a:p>
            </p:txBody>
          </p:sp>
          <p:sp>
            <p:nvSpPr>
              <p:cNvPr id="105456" name="Line 394"/>
              <p:cNvSpPr>
                <a:spLocks noChangeShapeType="1"/>
              </p:cNvSpPr>
              <p:nvPr/>
            </p:nvSpPr>
            <p:spPr bwMode="auto">
              <a:xfrm>
                <a:off x="1575" y="2947"/>
                <a:ext cx="1" cy="1"/>
              </a:xfrm>
              <a:prstGeom prst="line">
                <a:avLst/>
              </a:prstGeom>
              <a:noFill/>
              <a:ln w="38100">
                <a:solidFill>
                  <a:srgbClr val="FFFFFF"/>
                </a:solidFill>
                <a:round/>
                <a:headEnd/>
                <a:tailEnd/>
              </a:ln>
            </p:spPr>
            <p:txBody>
              <a:bodyPr/>
              <a:lstStyle/>
              <a:p>
                <a:endParaRPr lang="en-US"/>
              </a:p>
            </p:txBody>
          </p:sp>
          <p:sp>
            <p:nvSpPr>
              <p:cNvPr id="105457" name="Line 395"/>
              <p:cNvSpPr>
                <a:spLocks noChangeShapeType="1"/>
              </p:cNvSpPr>
              <p:nvPr/>
            </p:nvSpPr>
            <p:spPr bwMode="auto">
              <a:xfrm>
                <a:off x="1575" y="2947"/>
                <a:ext cx="10" cy="1"/>
              </a:xfrm>
              <a:prstGeom prst="line">
                <a:avLst/>
              </a:prstGeom>
              <a:noFill/>
              <a:ln w="38100">
                <a:solidFill>
                  <a:srgbClr val="FFFFFF"/>
                </a:solidFill>
                <a:round/>
                <a:headEnd/>
                <a:tailEnd/>
              </a:ln>
            </p:spPr>
            <p:txBody>
              <a:bodyPr/>
              <a:lstStyle/>
              <a:p>
                <a:endParaRPr lang="en-US"/>
              </a:p>
            </p:txBody>
          </p:sp>
          <p:sp>
            <p:nvSpPr>
              <p:cNvPr id="105458" name="Line 396"/>
              <p:cNvSpPr>
                <a:spLocks noChangeShapeType="1"/>
              </p:cNvSpPr>
              <p:nvPr/>
            </p:nvSpPr>
            <p:spPr bwMode="auto">
              <a:xfrm>
                <a:off x="1585" y="2947"/>
                <a:ext cx="1" cy="1"/>
              </a:xfrm>
              <a:prstGeom prst="line">
                <a:avLst/>
              </a:prstGeom>
              <a:noFill/>
              <a:ln w="38100">
                <a:solidFill>
                  <a:srgbClr val="FFFFFF"/>
                </a:solidFill>
                <a:round/>
                <a:headEnd/>
                <a:tailEnd/>
              </a:ln>
            </p:spPr>
            <p:txBody>
              <a:bodyPr/>
              <a:lstStyle/>
              <a:p>
                <a:endParaRPr lang="en-US"/>
              </a:p>
            </p:txBody>
          </p:sp>
          <p:sp>
            <p:nvSpPr>
              <p:cNvPr id="105459" name="Line 397"/>
              <p:cNvSpPr>
                <a:spLocks noChangeShapeType="1"/>
              </p:cNvSpPr>
              <p:nvPr/>
            </p:nvSpPr>
            <p:spPr bwMode="auto">
              <a:xfrm>
                <a:off x="1585" y="2947"/>
                <a:ext cx="1" cy="1"/>
              </a:xfrm>
              <a:prstGeom prst="line">
                <a:avLst/>
              </a:prstGeom>
              <a:noFill/>
              <a:ln w="38100">
                <a:solidFill>
                  <a:srgbClr val="FFFFFF"/>
                </a:solidFill>
                <a:round/>
                <a:headEnd/>
                <a:tailEnd/>
              </a:ln>
            </p:spPr>
            <p:txBody>
              <a:bodyPr/>
              <a:lstStyle/>
              <a:p>
                <a:endParaRPr lang="en-US"/>
              </a:p>
            </p:txBody>
          </p:sp>
          <p:sp>
            <p:nvSpPr>
              <p:cNvPr id="105460" name="Line 398"/>
              <p:cNvSpPr>
                <a:spLocks noChangeShapeType="1"/>
              </p:cNvSpPr>
              <p:nvPr/>
            </p:nvSpPr>
            <p:spPr bwMode="auto">
              <a:xfrm>
                <a:off x="1585" y="2947"/>
                <a:ext cx="1" cy="1"/>
              </a:xfrm>
              <a:prstGeom prst="line">
                <a:avLst/>
              </a:prstGeom>
              <a:noFill/>
              <a:ln w="38100">
                <a:solidFill>
                  <a:srgbClr val="FFFFFF"/>
                </a:solidFill>
                <a:round/>
                <a:headEnd/>
                <a:tailEnd/>
              </a:ln>
            </p:spPr>
            <p:txBody>
              <a:bodyPr/>
              <a:lstStyle/>
              <a:p>
                <a:endParaRPr lang="en-US"/>
              </a:p>
            </p:txBody>
          </p:sp>
          <p:sp>
            <p:nvSpPr>
              <p:cNvPr id="105461" name="Line 399"/>
              <p:cNvSpPr>
                <a:spLocks noChangeShapeType="1"/>
              </p:cNvSpPr>
              <p:nvPr/>
            </p:nvSpPr>
            <p:spPr bwMode="auto">
              <a:xfrm>
                <a:off x="1585" y="2947"/>
                <a:ext cx="9" cy="1"/>
              </a:xfrm>
              <a:prstGeom prst="line">
                <a:avLst/>
              </a:prstGeom>
              <a:noFill/>
              <a:ln w="38100">
                <a:solidFill>
                  <a:srgbClr val="FFFFFF"/>
                </a:solidFill>
                <a:round/>
                <a:headEnd/>
                <a:tailEnd/>
              </a:ln>
            </p:spPr>
            <p:txBody>
              <a:bodyPr/>
              <a:lstStyle/>
              <a:p>
                <a:endParaRPr lang="en-US"/>
              </a:p>
            </p:txBody>
          </p:sp>
          <p:sp>
            <p:nvSpPr>
              <p:cNvPr id="105462" name="Line 400"/>
              <p:cNvSpPr>
                <a:spLocks noChangeShapeType="1"/>
              </p:cNvSpPr>
              <p:nvPr/>
            </p:nvSpPr>
            <p:spPr bwMode="auto">
              <a:xfrm>
                <a:off x="1594" y="2947"/>
                <a:ext cx="1" cy="1"/>
              </a:xfrm>
              <a:prstGeom prst="line">
                <a:avLst/>
              </a:prstGeom>
              <a:noFill/>
              <a:ln w="38100">
                <a:solidFill>
                  <a:srgbClr val="FFFFFF"/>
                </a:solidFill>
                <a:round/>
                <a:headEnd/>
                <a:tailEnd/>
              </a:ln>
            </p:spPr>
            <p:txBody>
              <a:bodyPr/>
              <a:lstStyle/>
              <a:p>
                <a:endParaRPr lang="en-US"/>
              </a:p>
            </p:txBody>
          </p:sp>
          <p:sp>
            <p:nvSpPr>
              <p:cNvPr id="105463" name="Line 401"/>
              <p:cNvSpPr>
                <a:spLocks noChangeShapeType="1"/>
              </p:cNvSpPr>
              <p:nvPr/>
            </p:nvSpPr>
            <p:spPr bwMode="auto">
              <a:xfrm>
                <a:off x="1594" y="2947"/>
                <a:ext cx="1" cy="1"/>
              </a:xfrm>
              <a:prstGeom prst="line">
                <a:avLst/>
              </a:prstGeom>
              <a:noFill/>
              <a:ln w="38100">
                <a:solidFill>
                  <a:srgbClr val="FFFFFF"/>
                </a:solidFill>
                <a:round/>
                <a:headEnd/>
                <a:tailEnd/>
              </a:ln>
            </p:spPr>
            <p:txBody>
              <a:bodyPr/>
              <a:lstStyle/>
              <a:p>
                <a:endParaRPr lang="en-US"/>
              </a:p>
            </p:txBody>
          </p:sp>
          <p:sp>
            <p:nvSpPr>
              <p:cNvPr id="105464" name="Line 402"/>
              <p:cNvSpPr>
                <a:spLocks noChangeShapeType="1"/>
              </p:cNvSpPr>
              <p:nvPr/>
            </p:nvSpPr>
            <p:spPr bwMode="auto">
              <a:xfrm>
                <a:off x="1594" y="2947"/>
                <a:ext cx="1" cy="1"/>
              </a:xfrm>
              <a:prstGeom prst="line">
                <a:avLst/>
              </a:prstGeom>
              <a:noFill/>
              <a:ln w="38100">
                <a:solidFill>
                  <a:srgbClr val="FFFFFF"/>
                </a:solidFill>
                <a:round/>
                <a:headEnd/>
                <a:tailEnd/>
              </a:ln>
            </p:spPr>
            <p:txBody>
              <a:bodyPr/>
              <a:lstStyle/>
              <a:p>
                <a:endParaRPr lang="en-US"/>
              </a:p>
            </p:txBody>
          </p:sp>
          <p:sp>
            <p:nvSpPr>
              <p:cNvPr id="105465" name="Line 403"/>
              <p:cNvSpPr>
                <a:spLocks noChangeShapeType="1"/>
              </p:cNvSpPr>
              <p:nvPr/>
            </p:nvSpPr>
            <p:spPr bwMode="auto">
              <a:xfrm>
                <a:off x="1594" y="2947"/>
                <a:ext cx="10" cy="1"/>
              </a:xfrm>
              <a:prstGeom prst="line">
                <a:avLst/>
              </a:prstGeom>
              <a:noFill/>
              <a:ln w="38100">
                <a:solidFill>
                  <a:srgbClr val="FFFFFF"/>
                </a:solidFill>
                <a:round/>
                <a:headEnd/>
                <a:tailEnd/>
              </a:ln>
            </p:spPr>
            <p:txBody>
              <a:bodyPr/>
              <a:lstStyle/>
              <a:p>
                <a:endParaRPr lang="en-US"/>
              </a:p>
            </p:txBody>
          </p:sp>
          <p:sp>
            <p:nvSpPr>
              <p:cNvPr id="105466" name="Line 404"/>
              <p:cNvSpPr>
                <a:spLocks noChangeShapeType="1"/>
              </p:cNvSpPr>
              <p:nvPr/>
            </p:nvSpPr>
            <p:spPr bwMode="auto">
              <a:xfrm>
                <a:off x="1604" y="2947"/>
                <a:ext cx="1" cy="9"/>
              </a:xfrm>
              <a:prstGeom prst="line">
                <a:avLst/>
              </a:prstGeom>
              <a:noFill/>
              <a:ln w="38100">
                <a:solidFill>
                  <a:srgbClr val="FFFFFF"/>
                </a:solidFill>
                <a:round/>
                <a:headEnd/>
                <a:tailEnd/>
              </a:ln>
            </p:spPr>
            <p:txBody>
              <a:bodyPr/>
              <a:lstStyle/>
              <a:p>
                <a:endParaRPr lang="en-US"/>
              </a:p>
            </p:txBody>
          </p:sp>
          <p:sp>
            <p:nvSpPr>
              <p:cNvPr id="105467" name="Line 405"/>
              <p:cNvSpPr>
                <a:spLocks noChangeShapeType="1"/>
              </p:cNvSpPr>
              <p:nvPr/>
            </p:nvSpPr>
            <p:spPr bwMode="auto">
              <a:xfrm>
                <a:off x="1604" y="2956"/>
                <a:ext cx="1" cy="1"/>
              </a:xfrm>
              <a:prstGeom prst="line">
                <a:avLst/>
              </a:prstGeom>
              <a:noFill/>
              <a:ln w="38100">
                <a:solidFill>
                  <a:srgbClr val="FFFFFF"/>
                </a:solidFill>
                <a:round/>
                <a:headEnd/>
                <a:tailEnd/>
              </a:ln>
            </p:spPr>
            <p:txBody>
              <a:bodyPr/>
              <a:lstStyle/>
              <a:p>
                <a:endParaRPr lang="en-US"/>
              </a:p>
            </p:txBody>
          </p:sp>
          <p:sp>
            <p:nvSpPr>
              <p:cNvPr id="105468" name="Line 406"/>
              <p:cNvSpPr>
                <a:spLocks noChangeShapeType="1"/>
              </p:cNvSpPr>
              <p:nvPr/>
            </p:nvSpPr>
            <p:spPr bwMode="auto">
              <a:xfrm>
                <a:off x="1604" y="2956"/>
                <a:ext cx="1" cy="1"/>
              </a:xfrm>
              <a:prstGeom prst="line">
                <a:avLst/>
              </a:prstGeom>
              <a:noFill/>
              <a:ln w="38100">
                <a:solidFill>
                  <a:srgbClr val="FFFFFF"/>
                </a:solidFill>
                <a:round/>
                <a:headEnd/>
                <a:tailEnd/>
              </a:ln>
            </p:spPr>
            <p:txBody>
              <a:bodyPr/>
              <a:lstStyle/>
              <a:p>
                <a:endParaRPr lang="en-US"/>
              </a:p>
            </p:txBody>
          </p:sp>
          <p:sp>
            <p:nvSpPr>
              <p:cNvPr id="105469" name="Line 407"/>
              <p:cNvSpPr>
                <a:spLocks noChangeShapeType="1"/>
              </p:cNvSpPr>
              <p:nvPr/>
            </p:nvSpPr>
            <p:spPr bwMode="auto">
              <a:xfrm flipV="1">
                <a:off x="1604" y="2947"/>
                <a:ext cx="9" cy="9"/>
              </a:xfrm>
              <a:prstGeom prst="line">
                <a:avLst/>
              </a:prstGeom>
              <a:noFill/>
              <a:ln w="38100">
                <a:solidFill>
                  <a:srgbClr val="FFFFFF"/>
                </a:solidFill>
                <a:round/>
                <a:headEnd/>
                <a:tailEnd/>
              </a:ln>
            </p:spPr>
            <p:txBody>
              <a:bodyPr/>
              <a:lstStyle/>
              <a:p>
                <a:endParaRPr lang="en-US"/>
              </a:p>
            </p:txBody>
          </p:sp>
          <p:sp>
            <p:nvSpPr>
              <p:cNvPr id="105470" name="Line 408"/>
              <p:cNvSpPr>
                <a:spLocks noChangeShapeType="1"/>
              </p:cNvSpPr>
              <p:nvPr/>
            </p:nvSpPr>
            <p:spPr bwMode="auto">
              <a:xfrm>
                <a:off x="1613" y="2947"/>
                <a:ext cx="1" cy="1"/>
              </a:xfrm>
              <a:prstGeom prst="line">
                <a:avLst/>
              </a:prstGeom>
              <a:noFill/>
              <a:ln w="38100">
                <a:solidFill>
                  <a:srgbClr val="FFFFFF"/>
                </a:solidFill>
                <a:round/>
                <a:headEnd/>
                <a:tailEnd/>
              </a:ln>
            </p:spPr>
            <p:txBody>
              <a:bodyPr/>
              <a:lstStyle/>
              <a:p>
                <a:endParaRPr lang="en-US"/>
              </a:p>
            </p:txBody>
          </p:sp>
          <p:sp>
            <p:nvSpPr>
              <p:cNvPr id="105471" name="Line 409"/>
              <p:cNvSpPr>
                <a:spLocks noChangeShapeType="1"/>
              </p:cNvSpPr>
              <p:nvPr/>
            </p:nvSpPr>
            <p:spPr bwMode="auto">
              <a:xfrm>
                <a:off x="1613" y="2947"/>
                <a:ext cx="1" cy="1"/>
              </a:xfrm>
              <a:prstGeom prst="line">
                <a:avLst/>
              </a:prstGeom>
              <a:noFill/>
              <a:ln w="38100">
                <a:solidFill>
                  <a:srgbClr val="FFFFFF"/>
                </a:solidFill>
                <a:round/>
                <a:headEnd/>
                <a:tailEnd/>
              </a:ln>
            </p:spPr>
            <p:txBody>
              <a:bodyPr/>
              <a:lstStyle/>
              <a:p>
                <a:endParaRPr lang="en-US"/>
              </a:p>
            </p:txBody>
          </p:sp>
          <p:sp>
            <p:nvSpPr>
              <p:cNvPr id="105472" name="Line 410"/>
              <p:cNvSpPr>
                <a:spLocks noChangeShapeType="1"/>
              </p:cNvSpPr>
              <p:nvPr/>
            </p:nvSpPr>
            <p:spPr bwMode="auto">
              <a:xfrm>
                <a:off x="1613" y="2947"/>
                <a:ext cx="1" cy="1"/>
              </a:xfrm>
              <a:prstGeom prst="line">
                <a:avLst/>
              </a:prstGeom>
              <a:noFill/>
              <a:ln w="38100">
                <a:solidFill>
                  <a:srgbClr val="FFFFFF"/>
                </a:solidFill>
                <a:round/>
                <a:headEnd/>
                <a:tailEnd/>
              </a:ln>
            </p:spPr>
            <p:txBody>
              <a:bodyPr/>
              <a:lstStyle/>
              <a:p>
                <a:endParaRPr lang="en-US"/>
              </a:p>
            </p:txBody>
          </p:sp>
          <p:sp>
            <p:nvSpPr>
              <p:cNvPr id="105473" name="Line 411"/>
              <p:cNvSpPr>
                <a:spLocks noChangeShapeType="1"/>
              </p:cNvSpPr>
              <p:nvPr/>
            </p:nvSpPr>
            <p:spPr bwMode="auto">
              <a:xfrm>
                <a:off x="1613" y="2947"/>
                <a:ext cx="10" cy="1"/>
              </a:xfrm>
              <a:prstGeom prst="line">
                <a:avLst/>
              </a:prstGeom>
              <a:noFill/>
              <a:ln w="38100">
                <a:solidFill>
                  <a:srgbClr val="FFFFFF"/>
                </a:solidFill>
                <a:round/>
                <a:headEnd/>
                <a:tailEnd/>
              </a:ln>
            </p:spPr>
            <p:txBody>
              <a:bodyPr/>
              <a:lstStyle/>
              <a:p>
                <a:endParaRPr lang="en-US"/>
              </a:p>
            </p:txBody>
          </p:sp>
          <p:sp>
            <p:nvSpPr>
              <p:cNvPr id="105474" name="Line 412"/>
              <p:cNvSpPr>
                <a:spLocks noChangeShapeType="1"/>
              </p:cNvSpPr>
              <p:nvPr/>
            </p:nvSpPr>
            <p:spPr bwMode="auto">
              <a:xfrm>
                <a:off x="1623" y="2947"/>
                <a:ext cx="1" cy="9"/>
              </a:xfrm>
              <a:prstGeom prst="line">
                <a:avLst/>
              </a:prstGeom>
              <a:noFill/>
              <a:ln w="38100">
                <a:solidFill>
                  <a:srgbClr val="FFFFFF"/>
                </a:solidFill>
                <a:round/>
                <a:headEnd/>
                <a:tailEnd/>
              </a:ln>
            </p:spPr>
            <p:txBody>
              <a:bodyPr/>
              <a:lstStyle/>
              <a:p>
                <a:endParaRPr lang="en-US"/>
              </a:p>
            </p:txBody>
          </p:sp>
          <p:sp>
            <p:nvSpPr>
              <p:cNvPr id="105475" name="Line 413"/>
              <p:cNvSpPr>
                <a:spLocks noChangeShapeType="1"/>
              </p:cNvSpPr>
              <p:nvPr/>
            </p:nvSpPr>
            <p:spPr bwMode="auto">
              <a:xfrm>
                <a:off x="1623" y="2956"/>
                <a:ext cx="1" cy="9"/>
              </a:xfrm>
              <a:prstGeom prst="line">
                <a:avLst/>
              </a:prstGeom>
              <a:noFill/>
              <a:ln w="38100">
                <a:solidFill>
                  <a:srgbClr val="FFFFFF"/>
                </a:solidFill>
                <a:round/>
                <a:headEnd/>
                <a:tailEnd/>
              </a:ln>
            </p:spPr>
            <p:txBody>
              <a:bodyPr/>
              <a:lstStyle/>
              <a:p>
                <a:endParaRPr lang="en-US"/>
              </a:p>
            </p:txBody>
          </p:sp>
          <p:sp>
            <p:nvSpPr>
              <p:cNvPr id="105476" name="Line 414"/>
              <p:cNvSpPr>
                <a:spLocks noChangeShapeType="1"/>
              </p:cNvSpPr>
              <p:nvPr/>
            </p:nvSpPr>
            <p:spPr bwMode="auto">
              <a:xfrm>
                <a:off x="1623" y="2965"/>
                <a:ext cx="1" cy="9"/>
              </a:xfrm>
              <a:prstGeom prst="line">
                <a:avLst/>
              </a:prstGeom>
              <a:noFill/>
              <a:ln w="38100">
                <a:solidFill>
                  <a:srgbClr val="FFFFFF"/>
                </a:solidFill>
                <a:round/>
                <a:headEnd/>
                <a:tailEnd/>
              </a:ln>
            </p:spPr>
            <p:txBody>
              <a:bodyPr/>
              <a:lstStyle/>
              <a:p>
                <a:endParaRPr lang="en-US"/>
              </a:p>
            </p:txBody>
          </p:sp>
          <p:sp>
            <p:nvSpPr>
              <p:cNvPr id="105477" name="Line 415"/>
              <p:cNvSpPr>
                <a:spLocks noChangeShapeType="1"/>
              </p:cNvSpPr>
              <p:nvPr/>
            </p:nvSpPr>
            <p:spPr bwMode="auto">
              <a:xfrm>
                <a:off x="1623" y="2974"/>
                <a:ext cx="9" cy="9"/>
              </a:xfrm>
              <a:prstGeom prst="line">
                <a:avLst/>
              </a:prstGeom>
              <a:noFill/>
              <a:ln w="38100">
                <a:solidFill>
                  <a:srgbClr val="FFFFFF"/>
                </a:solidFill>
                <a:round/>
                <a:headEnd/>
                <a:tailEnd/>
              </a:ln>
            </p:spPr>
            <p:txBody>
              <a:bodyPr/>
              <a:lstStyle/>
              <a:p>
                <a:endParaRPr lang="en-US"/>
              </a:p>
            </p:txBody>
          </p:sp>
          <p:sp>
            <p:nvSpPr>
              <p:cNvPr id="105478" name="Line 416"/>
              <p:cNvSpPr>
                <a:spLocks noChangeShapeType="1"/>
              </p:cNvSpPr>
              <p:nvPr/>
            </p:nvSpPr>
            <p:spPr bwMode="auto">
              <a:xfrm>
                <a:off x="1632" y="2983"/>
                <a:ext cx="1" cy="1"/>
              </a:xfrm>
              <a:prstGeom prst="line">
                <a:avLst/>
              </a:prstGeom>
              <a:noFill/>
              <a:ln w="38100">
                <a:solidFill>
                  <a:srgbClr val="FFFFFF"/>
                </a:solidFill>
                <a:round/>
                <a:headEnd/>
                <a:tailEnd/>
              </a:ln>
            </p:spPr>
            <p:txBody>
              <a:bodyPr/>
              <a:lstStyle/>
              <a:p>
                <a:endParaRPr lang="en-US"/>
              </a:p>
            </p:txBody>
          </p:sp>
        </p:grpSp>
        <p:grpSp>
          <p:nvGrpSpPr>
            <p:cNvPr id="1035" name="Group 417"/>
            <p:cNvGrpSpPr>
              <a:grpSpLocks/>
            </p:cNvGrpSpPr>
            <p:nvPr/>
          </p:nvGrpSpPr>
          <p:grpSpPr bwMode="auto">
            <a:xfrm>
              <a:off x="2705" y="2387"/>
              <a:ext cx="358" cy="609"/>
              <a:chOff x="2524" y="1474"/>
              <a:chExt cx="447" cy="833"/>
            </a:xfrm>
          </p:grpSpPr>
          <p:sp>
            <p:nvSpPr>
              <p:cNvPr id="105079" name="Line 418"/>
              <p:cNvSpPr>
                <a:spLocks noChangeShapeType="1"/>
              </p:cNvSpPr>
              <p:nvPr/>
            </p:nvSpPr>
            <p:spPr bwMode="auto">
              <a:xfrm>
                <a:off x="2524" y="2306"/>
                <a:ext cx="1" cy="1"/>
              </a:xfrm>
              <a:prstGeom prst="line">
                <a:avLst/>
              </a:prstGeom>
              <a:noFill/>
              <a:ln w="38100">
                <a:solidFill>
                  <a:schemeClr val="bg1"/>
                </a:solidFill>
                <a:round/>
                <a:headEnd/>
                <a:tailEnd/>
              </a:ln>
            </p:spPr>
            <p:txBody>
              <a:bodyPr/>
              <a:lstStyle/>
              <a:p>
                <a:endParaRPr lang="en-US"/>
              </a:p>
            </p:txBody>
          </p:sp>
          <p:sp>
            <p:nvSpPr>
              <p:cNvPr id="105080" name="Line 419"/>
              <p:cNvSpPr>
                <a:spLocks noChangeShapeType="1"/>
              </p:cNvSpPr>
              <p:nvPr/>
            </p:nvSpPr>
            <p:spPr bwMode="auto">
              <a:xfrm>
                <a:off x="2524" y="2306"/>
                <a:ext cx="1" cy="1"/>
              </a:xfrm>
              <a:prstGeom prst="line">
                <a:avLst/>
              </a:prstGeom>
              <a:noFill/>
              <a:ln w="38100">
                <a:solidFill>
                  <a:schemeClr val="bg1"/>
                </a:solidFill>
                <a:round/>
                <a:headEnd/>
                <a:tailEnd/>
              </a:ln>
            </p:spPr>
            <p:txBody>
              <a:bodyPr/>
              <a:lstStyle/>
              <a:p>
                <a:endParaRPr lang="en-US"/>
              </a:p>
            </p:txBody>
          </p:sp>
          <p:sp>
            <p:nvSpPr>
              <p:cNvPr id="105081" name="Line 420"/>
              <p:cNvSpPr>
                <a:spLocks noChangeShapeType="1"/>
              </p:cNvSpPr>
              <p:nvPr/>
            </p:nvSpPr>
            <p:spPr bwMode="auto">
              <a:xfrm flipV="1">
                <a:off x="2524" y="2297"/>
                <a:ext cx="1" cy="9"/>
              </a:xfrm>
              <a:prstGeom prst="line">
                <a:avLst/>
              </a:prstGeom>
              <a:noFill/>
              <a:ln w="38100">
                <a:solidFill>
                  <a:schemeClr val="bg1"/>
                </a:solidFill>
                <a:round/>
                <a:headEnd/>
                <a:tailEnd/>
              </a:ln>
            </p:spPr>
            <p:txBody>
              <a:bodyPr/>
              <a:lstStyle/>
              <a:p>
                <a:endParaRPr lang="en-US"/>
              </a:p>
            </p:txBody>
          </p:sp>
          <p:sp>
            <p:nvSpPr>
              <p:cNvPr id="105082" name="Line 421"/>
              <p:cNvSpPr>
                <a:spLocks noChangeShapeType="1"/>
              </p:cNvSpPr>
              <p:nvPr/>
            </p:nvSpPr>
            <p:spPr bwMode="auto">
              <a:xfrm flipV="1">
                <a:off x="2524" y="2278"/>
                <a:ext cx="10" cy="19"/>
              </a:xfrm>
              <a:prstGeom prst="line">
                <a:avLst/>
              </a:prstGeom>
              <a:noFill/>
              <a:ln w="38100">
                <a:solidFill>
                  <a:schemeClr val="bg1"/>
                </a:solidFill>
                <a:round/>
                <a:headEnd/>
                <a:tailEnd/>
              </a:ln>
            </p:spPr>
            <p:txBody>
              <a:bodyPr/>
              <a:lstStyle/>
              <a:p>
                <a:endParaRPr lang="en-US"/>
              </a:p>
            </p:txBody>
          </p:sp>
          <p:sp>
            <p:nvSpPr>
              <p:cNvPr id="105083" name="Line 422"/>
              <p:cNvSpPr>
                <a:spLocks noChangeShapeType="1"/>
              </p:cNvSpPr>
              <p:nvPr/>
            </p:nvSpPr>
            <p:spPr bwMode="auto">
              <a:xfrm flipV="1">
                <a:off x="2534" y="2260"/>
                <a:ext cx="1" cy="18"/>
              </a:xfrm>
              <a:prstGeom prst="line">
                <a:avLst/>
              </a:prstGeom>
              <a:noFill/>
              <a:ln w="38100">
                <a:solidFill>
                  <a:schemeClr val="bg1"/>
                </a:solidFill>
                <a:round/>
                <a:headEnd/>
                <a:tailEnd/>
              </a:ln>
            </p:spPr>
            <p:txBody>
              <a:bodyPr/>
              <a:lstStyle/>
              <a:p>
                <a:endParaRPr lang="en-US"/>
              </a:p>
            </p:txBody>
          </p:sp>
          <p:sp>
            <p:nvSpPr>
              <p:cNvPr id="105084" name="Line 423"/>
              <p:cNvSpPr>
                <a:spLocks noChangeShapeType="1"/>
              </p:cNvSpPr>
              <p:nvPr/>
            </p:nvSpPr>
            <p:spPr bwMode="auto">
              <a:xfrm flipV="1">
                <a:off x="2534" y="2242"/>
                <a:ext cx="1" cy="18"/>
              </a:xfrm>
              <a:prstGeom prst="line">
                <a:avLst/>
              </a:prstGeom>
              <a:noFill/>
              <a:ln w="38100">
                <a:solidFill>
                  <a:schemeClr val="bg1"/>
                </a:solidFill>
                <a:round/>
                <a:headEnd/>
                <a:tailEnd/>
              </a:ln>
            </p:spPr>
            <p:txBody>
              <a:bodyPr/>
              <a:lstStyle/>
              <a:p>
                <a:endParaRPr lang="en-US"/>
              </a:p>
            </p:txBody>
          </p:sp>
          <p:sp>
            <p:nvSpPr>
              <p:cNvPr id="105085" name="Line 424"/>
              <p:cNvSpPr>
                <a:spLocks noChangeShapeType="1"/>
              </p:cNvSpPr>
              <p:nvPr/>
            </p:nvSpPr>
            <p:spPr bwMode="auto">
              <a:xfrm flipV="1">
                <a:off x="2534" y="2224"/>
                <a:ext cx="1" cy="18"/>
              </a:xfrm>
              <a:prstGeom prst="line">
                <a:avLst/>
              </a:prstGeom>
              <a:noFill/>
              <a:ln w="38100">
                <a:solidFill>
                  <a:schemeClr val="bg1"/>
                </a:solidFill>
                <a:round/>
                <a:headEnd/>
                <a:tailEnd/>
              </a:ln>
            </p:spPr>
            <p:txBody>
              <a:bodyPr/>
              <a:lstStyle/>
              <a:p>
                <a:endParaRPr lang="en-US"/>
              </a:p>
            </p:txBody>
          </p:sp>
          <p:sp>
            <p:nvSpPr>
              <p:cNvPr id="105086" name="Line 425"/>
              <p:cNvSpPr>
                <a:spLocks noChangeShapeType="1"/>
              </p:cNvSpPr>
              <p:nvPr/>
            </p:nvSpPr>
            <p:spPr bwMode="auto">
              <a:xfrm>
                <a:off x="2534" y="2224"/>
                <a:ext cx="9" cy="1"/>
              </a:xfrm>
              <a:prstGeom prst="line">
                <a:avLst/>
              </a:prstGeom>
              <a:noFill/>
              <a:ln w="38100">
                <a:solidFill>
                  <a:schemeClr val="bg1"/>
                </a:solidFill>
                <a:round/>
                <a:headEnd/>
                <a:tailEnd/>
              </a:ln>
            </p:spPr>
            <p:txBody>
              <a:bodyPr/>
              <a:lstStyle/>
              <a:p>
                <a:endParaRPr lang="en-US"/>
              </a:p>
            </p:txBody>
          </p:sp>
          <p:sp>
            <p:nvSpPr>
              <p:cNvPr id="105087" name="Line 426"/>
              <p:cNvSpPr>
                <a:spLocks noChangeShapeType="1"/>
              </p:cNvSpPr>
              <p:nvPr/>
            </p:nvSpPr>
            <p:spPr bwMode="auto">
              <a:xfrm flipV="1">
                <a:off x="2543" y="2215"/>
                <a:ext cx="1" cy="9"/>
              </a:xfrm>
              <a:prstGeom prst="line">
                <a:avLst/>
              </a:prstGeom>
              <a:noFill/>
              <a:ln w="38100">
                <a:solidFill>
                  <a:schemeClr val="bg1"/>
                </a:solidFill>
                <a:round/>
                <a:headEnd/>
                <a:tailEnd/>
              </a:ln>
            </p:spPr>
            <p:txBody>
              <a:bodyPr/>
              <a:lstStyle/>
              <a:p>
                <a:endParaRPr lang="en-US"/>
              </a:p>
            </p:txBody>
          </p:sp>
          <p:sp>
            <p:nvSpPr>
              <p:cNvPr id="105088" name="Line 427"/>
              <p:cNvSpPr>
                <a:spLocks noChangeShapeType="1"/>
              </p:cNvSpPr>
              <p:nvPr/>
            </p:nvSpPr>
            <p:spPr bwMode="auto">
              <a:xfrm flipV="1">
                <a:off x="2543" y="2206"/>
                <a:ext cx="1" cy="9"/>
              </a:xfrm>
              <a:prstGeom prst="line">
                <a:avLst/>
              </a:prstGeom>
              <a:noFill/>
              <a:ln w="38100">
                <a:solidFill>
                  <a:schemeClr val="bg1"/>
                </a:solidFill>
                <a:round/>
                <a:headEnd/>
                <a:tailEnd/>
              </a:ln>
            </p:spPr>
            <p:txBody>
              <a:bodyPr/>
              <a:lstStyle/>
              <a:p>
                <a:endParaRPr lang="en-US"/>
              </a:p>
            </p:txBody>
          </p:sp>
          <p:sp>
            <p:nvSpPr>
              <p:cNvPr id="105089" name="Line 428"/>
              <p:cNvSpPr>
                <a:spLocks noChangeShapeType="1"/>
              </p:cNvSpPr>
              <p:nvPr/>
            </p:nvSpPr>
            <p:spPr bwMode="auto">
              <a:xfrm flipV="1">
                <a:off x="2543" y="2188"/>
                <a:ext cx="1" cy="18"/>
              </a:xfrm>
              <a:prstGeom prst="line">
                <a:avLst/>
              </a:prstGeom>
              <a:noFill/>
              <a:ln w="38100">
                <a:solidFill>
                  <a:schemeClr val="bg1"/>
                </a:solidFill>
                <a:round/>
                <a:headEnd/>
                <a:tailEnd/>
              </a:ln>
            </p:spPr>
            <p:txBody>
              <a:bodyPr/>
              <a:lstStyle/>
              <a:p>
                <a:endParaRPr lang="en-US"/>
              </a:p>
            </p:txBody>
          </p:sp>
          <p:sp>
            <p:nvSpPr>
              <p:cNvPr id="105090" name="Line 429"/>
              <p:cNvSpPr>
                <a:spLocks noChangeShapeType="1"/>
              </p:cNvSpPr>
              <p:nvPr/>
            </p:nvSpPr>
            <p:spPr bwMode="auto">
              <a:xfrm>
                <a:off x="2543" y="2188"/>
                <a:ext cx="1" cy="1"/>
              </a:xfrm>
              <a:prstGeom prst="line">
                <a:avLst/>
              </a:prstGeom>
              <a:noFill/>
              <a:ln w="38100">
                <a:solidFill>
                  <a:schemeClr val="bg1"/>
                </a:solidFill>
                <a:round/>
                <a:headEnd/>
                <a:tailEnd/>
              </a:ln>
            </p:spPr>
            <p:txBody>
              <a:bodyPr/>
              <a:lstStyle/>
              <a:p>
                <a:endParaRPr lang="en-US"/>
              </a:p>
            </p:txBody>
          </p:sp>
          <p:sp>
            <p:nvSpPr>
              <p:cNvPr id="105091" name="Line 430"/>
              <p:cNvSpPr>
                <a:spLocks noChangeShapeType="1"/>
              </p:cNvSpPr>
              <p:nvPr/>
            </p:nvSpPr>
            <p:spPr bwMode="auto">
              <a:xfrm>
                <a:off x="2543" y="2188"/>
                <a:ext cx="10" cy="1"/>
              </a:xfrm>
              <a:prstGeom prst="line">
                <a:avLst/>
              </a:prstGeom>
              <a:noFill/>
              <a:ln w="38100">
                <a:solidFill>
                  <a:schemeClr val="bg1"/>
                </a:solidFill>
                <a:round/>
                <a:headEnd/>
                <a:tailEnd/>
              </a:ln>
            </p:spPr>
            <p:txBody>
              <a:bodyPr/>
              <a:lstStyle/>
              <a:p>
                <a:endParaRPr lang="en-US"/>
              </a:p>
            </p:txBody>
          </p:sp>
          <p:sp>
            <p:nvSpPr>
              <p:cNvPr id="105092" name="Line 431"/>
              <p:cNvSpPr>
                <a:spLocks noChangeShapeType="1"/>
              </p:cNvSpPr>
              <p:nvPr/>
            </p:nvSpPr>
            <p:spPr bwMode="auto">
              <a:xfrm>
                <a:off x="2553" y="2188"/>
                <a:ext cx="1" cy="9"/>
              </a:xfrm>
              <a:prstGeom prst="line">
                <a:avLst/>
              </a:prstGeom>
              <a:noFill/>
              <a:ln w="38100">
                <a:solidFill>
                  <a:schemeClr val="bg1"/>
                </a:solidFill>
                <a:round/>
                <a:headEnd/>
                <a:tailEnd/>
              </a:ln>
            </p:spPr>
            <p:txBody>
              <a:bodyPr/>
              <a:lstStyle/>
              <a:p>
                <a:endParaRPr lang="en-US"/>
              </a:p>
            </p:txBody>
          </p:sp>
          <p:sp>
            <p:nvSpPr>
              <p:cNvPr id="105093" name="Line 432"/>
              <p:cNvSpPr>
                <a:spLocks noChangeShapeType="1"/>
              </p:cNvSpPr>
              <p:nvPr/>
            </p:nvSpPr>
            <p:spPr bwMode="auto">
              <a:xfrm>
                <a:off x="2553" y="2197"/>
                <a:ext cx="1" cy="9"/>
              </a:xfrm>
              <a:prstGeom prst="line">
                <a:avLst/>
              </a:prstGeom>
              <a:noFill/>
              <a:ln w="38100">
                <a:solidFill>
                  <a:schemeClr val="bg1"/>
                </a:solidFill>
                <a:round/>
                <a:headEnd/>
                <a:tailEnd/>
              </a:ln>
            </p:spPr>
            <p:txBody>
              <a:bodyPr/>
              <a:lstStyle/>
              <a:p>
                <a:endParaRPr lang="en-US"/>
              </a:p>
            </p:txBody>
          </p:sp>
          <p:sp>
            <p:nvSpPr>
              <p:cNvPr id="105094" name="Line 433"/>
              <p:cNvSpPr>
                <a:spLocks noChangeShapeType="1"/>
              </p:cNvSpPr>
              <p:nvPr/>
            </p:nvSpPr>
            <p:spPr bwMode="auto">
              <a:xfrm flipV="1">
                <a:off x="2553" y="2197"/>
                <a:ext cx="1" cy="9"/>
              </a:xfrm>
              <a:prstGeom prst="line">
                <a:avLst/>
              </a:prstGeom>
              <a:noFill/>
              <a:ln w="38100">
                <a:solidFill>
                  <a:schemeClr val="bg1"/>
                </a:solidFill>
                <a:round/>
                <a:headEnd/>
                <a:tailEnd/>
              </a:ln>
            </p:spPr>
            <p:txBody>
              <a:bodyPr/>
              <a:lstStyle/>
              <a:p>
                <a:endParaRPr lang="en-US"/>
              </a:p>
            </p:txBody>
          </p:sp>
          <p:sp>
            <p:nvSpPr>
              <p:cNvPr id="105095" name="Line 434"/>
              <p:cNvSpPr>
                <a:spLocks noChangeShapeType="1"/>
              </p:cNvSpPr>
              <p:nvPr/>
            </p:nvSpPr>
            <p:spPr bwMode="auto">
              <a:xfrm flipV="1">
                <a:off x="2553" y="2179"/>
                <a:ext cx="9" cy="18"/>
              </a:xfrm>
              <a:prstGeom prst="line">
                <a:avLst/>
              </a:prstGeom>
              <a:noFill/>
              <a:ln w="38100">
                <a:solidFill>
                  <a:schemeClr val="bg1"/>
                </a:solidFill>
                <a:round/>
                <a:headEnd/>
                <a:tailEnd/>
              </a:ln>
            </p:spPr>
            <p:txBody>
              <a:bodyPr/>
              <a:lstStyle/>
              <a:p>
                <a:endParaRPr lang="en-US"/>
              </a:p>
            </p:txBody>
          </p:sp>
          <p:sp>
            <p:nvSpPr>
              <p:cNvPr id="105096" name="Line 435"/>
              <p:cNvSpPr>
                <a:spLocks noChangeShapeType="1"/>
              </p:cNvSpPr>
              <p:nvPr/>
            </p:nvSpPr>
            <p:spPr bwMode="auto">
              <a:xfrm flipV="1">
                <a:off x="2562" y="2152"/>
                <a:ext cx="1" cy="27"/>
              </a:xfrm>
              <a:prstGeom prst="line">
                <a:avLst/>
              </a:prstGeom>
              <a:noFill/>
              <a:ln w="38100">
                <a:solidFill>
                  <a:schemeClr val="bg1"/>
                </a:solidFill>
                <a:round/>
                <a:headEnd/>
                <a:tailEnd/>
              </a:ln>
            </p:spPr>
            <p:txBody>
              <a:bodyPr/>
              <a:lstStyle/>
              <a:p>
                <a:endParaRPr lang="en-US"/>
              </a:p>
            </p:txBody>
          </p:sp>
          <p:sp>
            <p:nvSpPr>
              <p:cNvPr id="105097" name="Line 436"/>
              <p:cNvSpPr>
                <a:spLocks noChangeShapeType="1"/>
              </p:cNvSpPr>
              <p:nvPr/>
            </p:nvSpPr>
            <p:spPr bwMode="auto">
              <a:xfrm flipV="1">
                <a:off x="2562" y="2125"/>
                <a:ext cx="1" cy="27"/>
              </a:xfrm>
              <a:prstGeom prst="line">
                <a:avLst/>
              </a:prstGeom>
              <a:noFill/>
              <a:ln w="38100">
                <a:solidFill>
                  <a:schemeClr val="bg1"/>
                </a:solidFill>
                <a:round/>
                <a:headEnd/>
                <a:tailEnd/>
              </a:ln>
            </p:spPr>
            <p:txBody>
              <a:bodyPr/>
              <a:lstStyle/>
              <a:p>
                <a:endParaRPr lang="en-US"/>
              </a:p>
            </p:txBody>
          </p:sp>
          <p:sp>
            <p:nvSpPr>
              <p:cNvPr id="105098" name="Line 437"/>
              <p:cNvSpPr>
                <a:spLocks noChangeShapeType="1"/>
              </p:cNvSpPr>
              <p:nvPr/>
            </p:nvSpPr>
            <p:spPr bwMode="auto">
              <a:xfrm flipV="1">
                <a:off x="2562" y="2116"/>
                <a:ext cx="1" cy="9"/>
              </a:xfrm>
              <a:prstGeom prst="line">
                <a:avLst/>
              </a:prstGeom>
              <a:noFill/>
              <a:ln w="38100">
                <a:solidFill>
                  <a:schemeClr val="bg1"/>
                </a:solidFill>
                <a:round/>
                <a:headEnd/>
                <a:tailEnd/>
              </a:ln>
            </p:spPr>
            <p:txBody>
              <a:bodyPr/>
              <a:lstStyle/>
              <a:p>
                <a:endParaRPr lang="en-US"/>
              </a:p>
            </p:txBody>
          </p:sp>
          <p:sp>
            <p:nvSpPr>
              <p:cNvPr id="105099" name="Line 438"/>
              <p:cNvSpPr>
                <a:spLocks noChangeShapeType="1"/>
              </p:cNvSpPr>
              <p:nvPr/>
            </p:nvSpPr>
            <p:spPr bwMode="auto">
              <a:xfrm flipV="1">
                <a:off x="2562" y="2098"/>
                <a:ext cx="10" cy="18"/>
              </a:xfrm>
              <a:prstGeom prst="line">
                <a:avLst/>
              </a:prstGeom>
              <a:noFill/>
              <a:ln w="38100">
                <a:solidFill>
                  <a:schemeClr val="bg1"/>
                </a:solidFill>
                <a:round/>
                <a:headEnd/>
                <a:tailEnd/>
              </a:ln>
            </p:spPr>
            <p:txBody>
              <a:bodyPr/>
              <a:lstStyle/>
              <a:p>
                <a:endParaRPr lang="en-US"/>
              </a:p>
            </p:txBody>
          </p:sp>
          <p:sp>
            <p:nvSpPr>
              <p:cNvPr id="105100" name="Line 439"/>
              <p:cNvSpPr>
                <a:spLocks noChangeShapeType="1"/>
              </p:cNvSpPr>
              <p:nvPr/>
            </p:nvSpPr>
            <p:spPr bwMode="auto">
              <a:xfrm flipV="1">
                <a:off x="2572" y="2089"/>
                <a:ext cx="1" cy="9"/>
              </a:xfrm>
              <a:prstGeom prst="line">
                <a:avLst/>
              </a:prstGeom>
              <a:noFill/>
              <a:ln w="38100">
                <a:solidFill>
                  <a:schemeClr val="bg1"/>
                </a:solidFill>
                <a:round/>
                <a:headEnd/>
                <a:tailEnd/>
              </a:ln>
            </p:spPr>
            <p:txBody>
              <a:bodyPr/>
              <a:lstStyle/>
              <a:p>
                <a:endParaRPr lang="en-US"/>
              </a:p>
            </p:txBody>
          </p:sp>
          <p:sp>
            <p:nvSpPr>
              <p:cNvPr id="105101" name="Line 440"/>
              <p:cNvSpPr>
                <a:spLocks noChangeShapeType="1"/>
              </p:cNvSpPr>
              <p:nvPr/>
            </p:nvSpPr>
            <p:spPr bwMode="auto">
              <a:xfrm>
                <a:off x="2572" y="2089"/>
                <a:ext cx="1" cy="1"/>
              </a:xfrm>
              <a:prstGeom prst="line">
                <a:avLst/>
              </a:prstGeom>
              <a:noFill/>
              <a:ln w="38100">
                <a:solidFill>
                  <a:schemeClr val="bg1"/>
                </a:solidFill>
                <a:round/>
                <a:headEnd/>
                <a:tailEnd/>
              </a:ln>
            </p:spPr>
            <p:txBody>
              <a:bodyPr/>
              <a:lstStyle/>
              <a:p>
                <a:endParaRPr lang="en-US"/>
              </a:p>
            </p:txBody>
          </p:sp>
          <p:sp>
            <p:nvSpPr>
              <p:cNvPr id="105102" name="Line 441"/>
              <p:cNvSpPr>
                <a:spLocks noChangeShapeType="1"/>
              </p:cNvSpPr>
              <p:nvPr/>
            </p:nvSpPr>
            <p:spPr bwMode="auto">
              <a:xfrm>
                <a:off x="2572" y="2089"/>
                <a:ext cx="1" cy="9"/>
              </a:xfrm>
              <a:prstGeom prst="line">
                <a:avLst/>
              </a:prstGeom>
              <a:noFill/>
              <a:ln w="38100">
                <a:solidFill>
                  <a:schemeClr val="bg1"/>
                </a:solidFill>
                <a:round/>
                <a:headEnd/>
                <a:tailEnd/>
              </a:ln>
            </p:spPr>
            <p:txBody>
              <a:bodyPr/>
              <a:lstStyle/>
              <a:p>
                <a:endParaRPr lang="en-US"/>
              </a:p>
            </p:txBody>
          </p:sp>
          <p:sp>
            <p:nvSpPr>
              <p:cNvPr id="105103" name="Line 442"/>
              <p:cNvSpPr>
                <a:spLocks noChangeShapeType="1"/>
              </p:cNvSpPr>
              <p:nvPr/>
            </p:nvSpPr>
            <p:spPr bwMode="auto">
              <a:xfrm>
                <a:off x="2572" y="2098"/>
                <a:ext cx="1" cy="9"/>
              </a:xfrm>
              <a:prstGeom prst="line">
                <a:avLst/>
              </a:prstGeom>
              <a:noFill/>
              <a:ln w="38100">
                <a:solidFill>
                  <a:schemeClr val="bg1"/>
                </a:solidFill>
                <a:round/>
                <a:headEnd/>
                <a:tailEnd/>
              </a:ln>
            </p:spPr>
            <p:txBody>
              <a:bodyPr/>
              <a:lstStyle/>
              <a:p>
                <a:endParaRPr lang="en-US"/>
              </a:p>
            </p:txBody>
          </p:sp>
          <p:sp>
            <p:nvSpPr>
              <p:cNvPr id="105104" name="Line 443"/>
              <p:cNvSpPr>
                <a:spLocks noChangeShapeType="1"/>
              </p:cNvSpPr>
              <p:nvPr/>
            </p:nvSpPr>
            <p:spPr bwMode="auto">
              <a:xfrm>
                <a:off x="2572" y="2107"/>
                <a:ext cx="9" cy="1"/>
              </a:xfrm>
              <a:prstGeom prst="line">
                <a:avLst/>
              </a:prstGeom>
              <a:noFill/>
              <a:ln w="38100">
                <a:solidFill>
                  <a:schemeClr val="bg1"/>
                </a:solidFill>
                <a:round/>
                <a:headEnd/>
                <a:tailEnd/>
              </a:ln>
            </p:spPr>
            <p:txBody>
              <a:bodyPr/>
              <a:lstStyle/>
              <a:p>
                <a:endParaRPr lang="en-US"/>
              </a:p>
            </p:txBody>
          </p:sp>
          <p:sp>
            <p:nvSpPr>
              <p:cNvPr id="105105" name="Line 444"/>
              <p:cNvSpPr>
                <a:spLocks noChangeShapeType="1"/>
              </p:cNvSpPr>
              <p:nvPr/>
            </p:nvSpPr>
            <p:spPr bwMode="auto">
              <a:xfrm flipV="1">
                <a:off x="2581" y="2098"/>
                <a:ext cx="1" cy="9"/>
              </a:xfrm>
              <a:prstGeom prst="line">
                <a:avLst/>
              </a:prstGeom>
              <a:noFill/>
              <a:ln w="38100">
                <a:solidFill>
                  <a:schemeClr val="bg1"/>
                </a:solidFill>
                <a:round/>
                <a:headEnd/>
                <a:tailEnd/>
              </a:ln>
            </p:spPr>
            <p:txBody>
              <a:bodyPr/>
              <a:lstStyle/>
              <a:p>
                <a:endParaRPr lang="en-US"/>
              </a:p>
            </p:txBody>
          </p:sp>
          <p:sp>
            <p:nvSpPr>
              <p:cNvPr id="105106" name="Line 445"/>
              <p:cNvSpPr>
                <a:spLocks noChangeShapeType="1"/>
              </p:cNvSpPr>
              <p:nvPr/>
            </p:nvSpPr>
            <p:spPr bwMode="auto">
              <a:xfrm flipV="1">
                <a:off x="2581" y="2080"/>
                <a:ext cx="1" cy="18"/>
              </a:xfrm>
              <a:prstGeom prst="line">
                <a:avLst/>
              </a:prstGeom>
              <a:noFill/>
              <a:ln w="38100">
                <a:solidFill>
                  <a:schemeClr val="bg1"/>
                </a:solidFill>
                <a:round/>
                <a:headEnd/>
                <a:tailEnd/>
              </a:ln>
            </p:spPr>
            <p:txBody>
              <a:bodyPr/>
              <a:lstStyle/>
              <a:p>
                <a:endParaRPr lang="en-US"/>
              </a:p>
            </p:txBody>
          </p:sp>
          <p:sp>
            <p:nvSpPr>
              <p:cNvPr id="105107" name="Line 446"/>
              <p:cNvSpPr>
                <a:spLocks noChangeShapeType="1"/>
              </p:cNvSpPr>
              <p:nvPr/>
            </p:nvSpPr>
            <p:spPr bwMode="auto">
              <a:xfrm flipV="1">
                <a:off x="2581" y="2053"/>
                <a:ext cx="1" cy="27"/>
              </a:xfrm>
              <a:prstGeom prst="line">
                <a:avLst/>
              </a:prstGeom>
              <a:noFill/>
              <a:ln w="38100">
                <a:solidFill>
                  <a:schemeClr val="bg1"/>
                </a:solidFill>
                <a:round/>
                <a:headEnd/>
                <a:tailEnd/>
              </a:ln>
            </p:spPr>
            <p:txBody>
              <a:bodyPr/>
              <a:lstStyle/>
              <a:p>
                <a:endParaRPr lang="en-US"/>
              </a:p>
            </p:txBody>
          </p:sp>
          <p:sp>
            <p:nvSpPr>
              <p:cNvPr id="105108" name="Line 447"/>
              <p:cNvSpPr>
                <a:spLocks noChangeShapeType="1"/>
              </p:cNvSpPr>
              <p:nvPr/>
            </p:nvSpPr>
            <p:spPr bwMode="auto">
              <a:xfrm flipV="1">
                <a:off x="2581" y="2035"/>
                <a:ext cx="10" cy="18"/>
              </a:xfrm>
              <a:prstGeom prst="line">
                <a:avLst/>
              </a:prstGeom>
              <a:noFill/>
              <a:ln w="38100">
                <a:solidFill>
                  <a:schemeClr val="bg1"/>
                </a:solidFill>
                <a:round/>
                <a:headEnd/>
                <a:tailEnd/>
              </a:ln>
            </p:spPr>
            <p:txBody>
              <a:bodyPr/>
              <a:lstStyle/>
              <a:p>
                <a:endParaRPr lang="en-US"/>
              </a:p>
            </p:txBody>
          </p:sp>
          <p:sp>
            <p:nvSpPr>
              <p:cNvPr id="105109" name="Line 448"/>
              <p:cNvSpPr>
                <a:spLocks noChangeShapeType="1"/>
              </p:cNvSpPr>
              <p:nvPr/>
            </p:nvSpPr>
            <p:spPr bwMode="auto">
              <a:xfrm flipV="1">
                <a:off x="2591" y="2016"/>
                <a:ext cx="1" cy="19"/>
              </a:xfrm>
              <a:prstGeom prst="line">
                <a:avLst/>
              </a:prstGeom>
              <a:noFill/>
              <a:ln w="38100">
                <a:solidFill>
                  <a:schemeClr val="bg1"/>
                </a:solidFill>
                <a:round/>
                <a:headEnd/>
                <a:tailEnd/>
              </a:ln>
            </p:spPr>
            <p:txBody>
              <a:bodyPr/>
              <a:lstStyle/>
              <a:p>
                <a:endParaRPr lang="en-US"/>
              </a:p>
            </p:txBody>
          </p:sp>
          <p:sp>
            <p:nvSpPr>
              <p:cNvPr id="105110" name="Line 449"/>
              <p:cNvSpPr>
                <a:spLocks noChangeShapeType="1"/>
              </p:cNvSpPr>
              <p:nvPr/>
            </p:nvSpPr>
            <p:spPr bwMode="auto">
              <a:xfrm flipV="1">
                <a:off x="2591" y="2007"/>
                <a:ext cx="1" cy="9"/>
              </a:xfrm>
              <a:prstGeom prst="line">
                <a:avLst/>
              </a:prstGeom>
              <a:noFill/>
              <a:ln w="38100">
                <a:solidFill>
                  <a:schemeClr val="bg1"/>
                </a:solidFill>
                <a:round/>
                <a:headEnd/>
                <a:tailEnd/>
              </a:ln>
            </p:spPr>
            <p:txBody>
              <a:bodyPr/>
              <a:lstStyle/>
              <a:p>
                <a:endParaRPr lang="en-US"/>
              </a:p>
            </p:txBody>
          </p:sp>
          <p:sp>
            <p:nvSpPr>
              <p:cNvPr id="105111" name="Line 450"/>
              <p:cNvSpPr>
                <a:spLocks noChangeShapeType="1"/>
              </p:cNvSpPr>
              <p:nvPr/>
            </p:nvSpPr>
            <p:spPr bwMode="auto">
              <a:xfrm flipV="1">
                <a:off x="2591" y="1998"/>
                <a:ext cx="1" cy="9"/>
              </a:xfrm>
              <a:prstGeom prst="line">
                <a:avLst/>
              </a:prstGeom>
              <a:noFill/>
              <a:ln w="38100">
                <a:solidFill>
                  <a:schemeClr val="bg1"/>
                </a:solidFill>
                <a:round/>
                <a:headEnd/>
                <a:tailEnd/>
              </a:ln>
            </p:spPr>
            <p:txBody>
              <a:bodyPr/>
              <a:lstStyle/>
              <a:p>
                <a:endParaRPr lang="en-US"/>
              </a:p>
            </p:txBody>
          </p:sp>
          <p:sp>
            <p:nvSpPr>
              <p:cNvPr id="105112" name="Line 451"/>
              <p:cNvSpPr>
                <a:spLocks noChangeShapeType="1"/>
              </p:cNvSpPr>
              <p:nvPr/>
            </p:nvSpPr>
            <p:spPr bwMode="auto">
              <a:xfrm flipV="1">
                <a:off x="2591" y="1989"/>
                <a:ext cx="1" cy="9"/>
              </a:xfrm>
              <a:prstGeom prst="line">
                <a:avLst/>
              </a:prstGeom>
              <a:noFill/>
              <a:ln w="38100">
                <a:solidFill>
                  <a:schemeClr val="bg1"/>
                </a:solidFill>
                <a:round/>
                <a:headEnd/>
                <a:tailEnd/>
              </a:ln>
            </p:spPr>
            <p:txBody>
              <a:bodyPr/>
              <a:lstStyle/>
              <a:p>
                <a:endParaRPr lang="en-US"/>
              </a:p>
            </p:txBody>
          </p:sp>
          <p:sp>
            <p:nvSpPr>
              <p:cNvPr id="105113" name="Line 452"/>
              <p:cNvSpPr>
                <a:spLocks noChangeShapeType="1"/>
              </p:cNvSpPr>
              <p:nvPr/>
            </p:nvSpPr>
            <p:spPr bwMode="auto">
              <a:xfrm>
                <a:off x="2591" y="1989"/>
                <a:ext cx="9" cy="1"/>
              </a:xfrm>
              <a:prstGeom prst="line">
                <a:avLst/>
              </a:prstGeom>
              <a:noFill/>
              <a:ln w="38100">
                <a:solidFill>
                  <a:schemeClr val="bg1"/>
                </a:solidFill>
                <a:round/>
                <a:headEnd/>
                <a:tailEnd/>
              </a:ln>
            </p:spPr>
            <p:txBody>
              <a:bodyPr/>
              <a:lstStyle/>
              <a:p>
                <a:endParaRPr lang="en-US"/>
              </a:p>
            </p:txBody>
          </p:sp>
          <p:sp>
            <p:nvSpPr>
              <p:cNvPr id="105114" name="Line 453"/>
              <p:cNvSpPr>
                <a:spLocks noChangeShapeType="1"/>
              </p:cNvSpPr>
              <p:nvPr/>
            </p:nvSpPr>
            <p:spPr bwMode="auto">
              <a:xfrm flipV="1">
                <a:off x="2600" y="1980"/>
                <a:ext cx="1" cy="9"/>
              </a:xfrm>
              <a:prstGeom prst="line">
                <a:avLst/>
              </a:prstGeom>
              <a:noFill/>
              <a:ln w="38100">
                <a:solidFill>
                  <a:schemeClr val="bg1"/>
                </a:solidFill>
                <a:round/>
                <a:headEnd/>
                <a:tailEnd/>
              </a:ln>
            </p:spPr>
            <p:txBody>
              <a:bodyPr/>
              <a:lstStyle/>
              <a:p>
                <a:endParaRPr lang="en-US"/>
              </a:p>
            </p:txBody>
          </p:sp>
          <p:sp>
            <p:nvSpPr>
              <p:cNvPr id="105115" name="Line 454"/>
              <p:cNvSpPr>
                <a:spLocks noChangeShapeType="1"/>
              </p:cNvSpPr>
              <p:nvPr/>
            </p:nvSpPr>
            <p:spPr bwMode="auto">
              <a:xfrm flipV="1">
                <a:off x="2600" y="1971"/>
                <a:ext cx="1" cy="9"/>
              </a:xfrm>
              <a:prstGeom prst="line">
                <a:avLst/>
              </a:prstGeom>
              <a:noFill/>
              <a:ln w="38100">
                <a:solidFill>
                  <a:schemeClr val="bg1"/>
                </a:solidFill>
                <a:round/>
                <a:headEnd/>
                <a:tailEnd/>
              </a:ln>
            </p:spPr>
            <p:txBody>
              <a:bodyPr/>
              <a:lstStyle/>
              <a:p>
                <a:endParaRPr lang="en-US"/>
              </a:p>
            </p:txBody>
          </p:sp>
          <p:sp>
            <p:nvSpPr>
              <p:cNvPr id="105116" name="Line 455"/>
              <p:cNvSpPr>
                <a:spLocks noChangeShapeType="1"/>
              </p:cNvSpPr>
              <p:nvPr/>
            </p:nvSpPr>
            <p:spPr bwMode="auto">
              <a:xfrm flipV="1">
                <a:off x="2600" y="1962"/>
                <a:ext cx="1" cy="9"/>
              </a:xfrm>
              <a:prstGeom prst="line">
                <a:avLst/>
              </a:prstGeom>
              <a:noFill/>
              <a:ln w="38100">
                <a:solidFill>
                  <a:schemeClr val="bg1"/>
                </a:solidFill>
                <a:round/>
                <a:headEnd/>
                <a:tailEnd/>
              </a:ln>
            </p:spPr>
            <p:txBody>
              <a:bodyPr/>
              <a:lstStyle/>
              <a:p>
                <a:endParaRPr lang="en-US"/>
              </a:p>
            </p:txBody>
          </p:sp>
          <p:sp>
            <p:nvSpPr>
              <p:cNvPr id="105117" name="Line 456"/>
              <p:cNvSpPr>
                <a:spLocks noChangeShapeType="1"/>
              </p:cNvSpPr>
              <p:nvPr/>
            </p:nvSpPr>
            <p:spPr bwMode="auto">
              <a:xfrm flipV="1">
                <a:off x="2600" y="1953"/>
                <a:ext cx="10" cy="9"/>
              </a:xfrm>
              <a:prstGeom prst="line">
                <a:avLst/>
              </a:prstGeom>
              <a:noFill/>
              <a:ln w="38100">
                <a:solidFill>
                  <a:schemeClr val="bg1"/>
                </a:solidFill>
                <a:round/>
                <a:headEnd/>
                <a:tailEnd/>
              </a:ln>
            </p:spPr>
            <p:txBody>
              <a:bodyPr/>
              <a:lstStyle/>
              <a:p>
                <a:endParaRPr lang="en-US"/>
              </a:p>
            </p:txBody>
          </p:sp>
          <p:sp>
            <p:nvSpPr>
              <p:cNvPr id="105118" name="Line 457"/>
              <p:cNvSpPr>
                <a:spLocks noChangeShapeType="1"/>
              </p:cNvSpPr>
              <p:nvPr/>
            </p:nvSpPr>
            <p:spPr bwMode="auto">
              <a:xfrm>
                <a:off x="2610" y="1953"/>
                <a:ext cx="1" cy="1"/>
              </a:xfrm>
              <a:prstGeom prst="line">
                <a:avLst/>
              </a:prstGeom>
              <a:noFill/>
              <a:ln w="38100">
                <a:solidFill>
                  <a:schemeClr val="bg1"/>
                </a:solidFill>
                <a:round/>
                <a:headEnd/>
                <a:tailEnd/>
              </a:ln>
            </p:spPr>
            <p:txBody>
              <a:bodyPr/>
              <a:lstStyle/>
              <a:p>
                <a:endParaRPr lang="en-US"/>
              </a:p>
            </p:txBody>
          </p:sp>
          <p:sp>
            <p:nvSpPr>
              <p:cNvPr id="105119" name="Line 458"/>
              <p:cNvSpPr>
                <a:spLocks noChangeShapeType="1"/>
              </p:cNvSpPr>
              <p:nvPr/>
            </p:nvSpPr>
            <p:spPr bwMode="auto">
              <a:xfrm>
                <a:off x="2610" y="1953"/>
                <a:ext cx="1" cy="1"/>
              </a:xfrm>
              <a:prstGeom prst="line">
                <a:avLst/>
              </a:prstGeom>
              <a:noFill/>
              <a:ln w="38100">
                <a:solidFill>
                  <a:schemeClr val="bg1"/>
                </a:solidFill>
                <a:round/>
                <a:headEnd/>
                <a:tailEnd/>
              </a:ln>
            </p:spPr>
            <p:txBody>
              <a:bodyPr/>
              <a:lstStyle/>
              <a:p>
                <a:endParaRPr lang="en-US"/>
              </a:p>
            </p:txBody>
          </p:sp>
          <p:sp>
            <p:nvSpPr>
              <p:cNvPr id="105120" name="Line 459"/>
              <p:cNvSpPr>
                <a:spLocks noChangeShapeType="1"/>
              </p:cNvSpPr>
              <p:nvPr/>
            </p:nvSpPr>
            <p:spPr bwMode="auto">
              <a:xfrm flipV="1">
                <a:off x="2610" y="1944"/>
                <a:ext cx="1" cy="9"/>
              </a:xfrm>
              <a:prstGeom prst="line">
                <a:avLst/>
              </a:prstGeom>
              <a:noFill/>
              <a:ln w="38100">
                <a:solidFill>
                  <a:schemeClr val="bg1"/>
                </a:solidFill>
                <a:round/>
                <a:headEnd/>
                <a:tailEnd/>
              </a:ln>
            </p:spPr>
            <p:txBody>
              <a:bodyPr/>
              <a:lstStyle/>
              <a:p>
                <a:endParaRPr lang="en-US"/>
              </a:p>
            </p:txBody>
          </p:sp>
          <p:sp>
            <p:nvSpPr>
              <p:cNvPr id="105121" name="Line 460"/>
              <p:cNvSpPr>
                <a:spLocks noChangeShapeType="1"/>
              </p:cNvSpPr>
              <p:nvPr/>
            </p:nvSpPr>
            <p:spPr bwMode="auto">
              <a:xfrm flipV="1">
                <a:off x="2610" y="1926"/>
                <a:ext cx="9" cy="18"/>
              </a:xfrm>
              <a:prstGeom prst="line">
                <a:avLst/>
              </a:prstGeom>
              <a:noFill/>
              <a:ln w="38100">
                <a:solidFill>
                  <a:schemeClr val="bg1"/>
                </a:solidFill>
                <a:round/>
                <a:headEnd/>
                <a:tailEnd/>
              </a:ln>
            </p:spPr>
            <p:txBody>
              <a:bodyPr/>
              <a:lstStyle/>
              <a:p>
                <a:endParaRPr lang="en-US"/>
              </a:p>
            </p:txBody>
          </p:sp>
          <p:sp>
            <p:nvSpPr>
              <p:cNvPr id="105122" name="Line 461"/>
              <p:cNvSpPr>
                <a:spLocks noChangeShapeType="1"/>
              </p:cNvSpPr>
              <p:nvPr/>
            </p:nvSpPr>
            <p:spPr bwMode="auto">
              <a:xfrm flipV="1">
                <a:off x="2619" y="1899"/>
                <a:ext cx="1" cy="27"/>
              </a:xfrm>
              <a:prstGeom prst="line">
                <a:avLst/>
              </a:prstGeom>
              <a:noFill/>
              <a:ln w="38100">
                <a:solidFill>
                  <a:schemeClr val="bg1"/>
                </a:solidFill>
                <a:round/>
                <a:headEnd/>
                <a:tailEnd/>
              </a:ln>
            </p:spPr>
            <p:txBody>
              <a:bodyPr/>
              <a:lstStyle/>
              <a:p>
                <a:endParaRPr lang="en-US"/>
              </a:p>
            </p:txBody>
          </p:sp>
          <p:sp>
            <p:nvSpPr>
              <p:cNvPr id="105123" name="Line 462"/>
              <p:cNvSpPr>
                <a:spLocks noChangeShapeType="1"/>
              </p:cNvSpPr>
              <p:nvPr/>
            </p:nvSpPr>
            <p:spPr bwMode="auto">
              <a:xfrm flipV="1">
                <a:off x="2619" y="1881"/>
                <a:ext cx="1" cy="18"/>
              </a:xfrm>
              <a:prstGeom prst="line">
                <a:avLst/>
              </a:prstGeom>
              <a:noFill/>
              <a:ln w="38100">
                <a:solidFill>
                  <a:schemeClr val="bg1"/>
                </a:solidFill>
                <a:round/>
                <a:headEnd/>
                <a:tailEnd/>
              </a:ln>
            </p:spPr>
            <p:txBody>
              <a:bodyPr/>
              <a:lstStyle/>
              <a:p>
                <a:endParaRPr lang="en-US"/>
              </a:p>
            </p:txBody>
          </p:sp>
          <p:sp>
            <p:nvSpPr>
              <p:cNvPr id="105124" name="Line 463"/>
              <p:cNvSpPr>
                <a:spLocks noChangeShapeType="1"/>
              </p:cNvSpPr>
              <p:nvPr/>
            </p:nvSpPr>
            <p:spPr bwMode="auto">
              <a:xfrm flipV="1">
                <a:off x="2619" y="1872"/>
                <a:ext cx="1" cy="9"/>
              </a:xfrm>
              <a:prstGeom prst="line">
                <a:avLst/>
              </a:prstGeom>
              <a:noFill/>
              <a:ln w="38100">
                <a:solidFill>
                  <a:schemeClr val="bg1"/>
                </a:solidFill>
                <a:round/>
                <a:headEnd/>
                <a:tailEnd/>
              </a:ln>
            </p:spPr>
            <p:txBody>
              <a:bodyPr/>
              <a:lstStyle/>
              <a:p>
                <a:endParaRPr lang="en-US"/>
              </a:p>
            </p:txBody>
          </p:sp>
          <p:sp>
            <p:nvSpPr>
              <p:cNvPr id="105125" name="Line 464"/>
              <p:cNvSpPr>
                <a:spLocks noChangeShapeType="1"/>
              </p:cNvSpPr>
              <p:nvPr/>
            </p:nvSpPr>
            <p:spPr bwMode="auto">
              <a:xfrm>
                <a:off x="2619" y="1872"/>
                <a:ext cx="1" cy="9"/>
              </a:xfrm>
              <a:prstGeom prst="line">
                <a:avLst/>
              </a:prstGeom>
              <a:noFill/>
              <a:ln w="38100">
                <a:solidFill>
                  <a:schemeClr val="bg1"/>
                </a:solidFill>
                <a:round/>
                <a:headEnd/>
                <a:tailEnd/>
              </a:ln>
            </p:spPr>
            <p:txBody>
              <a:bodyPr/>
              <a:lstStyle/>
              <a:p>
                <a:endParaRPr lang="en-US"/>
              </a:p>
            </p:txBody>
          </p:sp>
          <p:sp>
            <p:nvSpPr>
              <p:cNvPr id="105126" name="Line 465"/>
              <p:cNvSpPr>
                <a:spLocks noChangeShapeType="1"/>
              </p:cNvSpPr>
              <p:nvPr/>
            </p:nvSpPr>
            <p:spPr bwMode="auto">
              <a:xfrm>
                <a:off x="2619" y="1881"/>
                <a:ext cx="10" cy="1"/>
              </a:xfrm>
              <a:prstGeom prst="line">
                <a:avLst/>
              </a:prstGeom>
              <a:noFill/>
              <a:ln w="38100">
                <a:solidFill>
                  <a:schemeClr val="bg1"/>
                </a:solidFill>
                <a:round/>
                <a:headEnd/>
                <a:tailEnd/>
              </a:ln>
            </p:spPr>
            <p:txBody>
              <a:bodyPr/>
              <a:lstStyle/>
              <a:p>
                <a:endParaRPr lang="en-US"/>
              </a:p>
            </p:txBody>
          </p:sp>
          <p:sp>
            <p:nvSpPr>
              <p:cNvPr id="105127" name="Line 466"/>
              <p:cNvSpPr>
                <a:spLocks noChangeShapeType="1"/>
              </p:cNvSpPr>
              <p:nvPr/>
            </p:nvSpPr>
            <p:spPr bwMode="auto">
              <a:xfrm flipV="1">
                <a:off x="2629" y="1863"/>
                <a:ext cx="1" cy="18"/>
              </a:xfrm>
              <a:prstGeom prst="line">
                <a:avLst/>
              </a:prstGeom>
              <a:noFill/>
              <a:ln w="38100">
                <a:solidFill>
                  <a:schemeClr val="bg1"/>
                </a:solidFill>
                <a:round/>
                <a:headEnd/>
                <a:tailEnd/>
              </a:ln>
            </p:spPr>
            <p:txBody>
              <a:bodyPr/>
              <a:lstStyle/>
              <a:p>
                <a:endParaRPr lang="en-US"/>
              </a:p>
            </p:txBody>
          </p:sp>
          <p:sp>
            <p:nvSpPr>
              <p:cNvPr id="105128" name="Line 467"/>
              <p:cNvSpPr>
                <a:spLocks noChangeShapeType="1"/>
              </p:cNvSpPr>
              <p:nvPr/>
            </p:nvSpPr>
            <p:spPr bwMode="auto">
              <a:xfrm flipV="1">
                <a:off x="2629" y="1854"/>
                <a:ext cx="1" cy="9"/>
              </a:xfrm>
              <a:prstGeom prst="line">
                <a:avLst/>
              </a:prstGeom>
              <a:noFill/>
              <a:ln w="38100">
                <a:solidFill>
                  <a:schemeClr val="bg1"/>
                </a:solidFill>
                <a:round/>
                <a:headEnd/>
                <a:tailEnd/>
              </a:ln>
            </p:spPr>
            <p:txBody>
              <a:bodyPr/>
              <a:lstStyle/>
              <a:p>
                <a:endParaRPr lang="en-US"/>
              </a:p>
            </p:txBody>
          </p:sp>
          <p:sp>
            <p:nvSpPr>
              <p:cNvPr id="105129" name="Line 468"/>
              <p:cNvSpPr>
                <a:spLocks noChangeShapeType="1"/>
              </p:cNvSpPr>
              <p:nvPr/>
            </p:nvSpPr>
            <p:spPr bwMode="auto">
              <a:xfrm flipV="1">
                <a:off x="2629" y="1845"/>
                <a:ext cx="1" cy="9"/>
              </a:xfrm>
              <a:prstGeom prst="line">
                <a:avLst/>
              </a:prstGeom>
              <a:noFill/>
              <a:ln w="38100">
                <a:solidFill>
                  <a:schemeClr val="bg1"/>
                </a:solidFill>
                <a:round/>
                <a:headEnd/>
                <a:tailEnd/>
              </a:ln>
            </p:spPr>
            <p:txBody>
              <a:bodyPr/>
              <a:lstStyle/>
              <a:p>
                <a:endParaRPr lang="en-US"/>
              </a:p>
            </p:txBody>
          </p:sp>
          <p:sp>
            <p:nvSpPr>
              <p:cNvPr id="105130" name="Line 469"/>
              <p:cNvSpPr>
                <a:spLocks noChangeShapeType="1"/>
              </p:cNvSpPr>
              <p:nvPr/>
            </p:nvSpPr>
            <p:spPr bwMode="auto">
              <a:xfrm flipV="1">
                <a:off x="2629" y="1836"/>
                <a:ext cx="9" cy="9"/>
              </a:xfrm>
              <a:prstGeom prst="line">
                <a:avLst/>
              </a:prstGeom>
              <a:noFill/>
              <a:ln w="38100">
                <a:solidFill>
                  <a:schemeClr val="bg1"/>
                </a:solidFill>
                <a:round/>
                <a:headEnd/>
                <a:tailEnd/>
              </a:ln>
            </p:spPr>
            <p:txBody>
              <a:bodyPr/>
              <a:lstStyle/>
              <a:p>
                <a:endParaRPr lang="en-US"/>
              </a:p>
            </p:txBody>
          </p:sp>
          <p:sp>
            <p:nvSpPr>
              <p:cNvPr id="105131" name="Line 470"/>
              <p:cNvSpPr>
                <a:spLocks noChangeShapeType="1"/>
              </p:cNvSpPr>
              <p:nvPr/>
            </p:nvSpPr>
            <p:spPr bwMode="auto">
              <a:xfrm>
                <a:off x="2638" y="1836"/>
                <a:ext cx="1" cy="1"/>
              </a:xfrm>
              <a:prstGeom prst="line">
                <a:avLst/>
              </a:prstGeom>
              <a:noFill/>
              <a:ln w="38100">
                <a:solidFill>
                  <a:schemeClr val="bg1"/>
                </a:solidFill>
                <a:round/>
                <a:headEnd/>
                <a:tailEnd/>
              </a:ln>
            </p:spPr>
            <p:txBody>
              <a:bodyPr/>
              <a:lstStyle/>
              <a:p>
                <a:endParaRPr lang="en-US"/>
              </a:p>
            </p:txBody>
          </p:sp>
          <p:sp>
            <p:nvSpPr>
              <p:cNvPr id="105132" name="Line 471"/>
              <p:cNvSpPr>
                <a:spLocks noChangeShapeType="1"/>
              </p:cNvSpPr>
              <p:nvPr/>
            </p:nvSpPr>
            <p:spPr bwMode="auto">
              <a:xfrm flipV="1">
                <a:off x="2638" y="1827"/>
                <a:ext cx="1" cy="9"/>
              </a:xfrm>
              <a:prstGeom prst="line">
                <a:avLst/>
              </a:prstGeom>
              <a:noFill/>
              <a:ln w="38100">
                <a:solidFill>
                  <a:schemeClr val="bg1"/>
                </a:solidFill>
                <a:round/>
                <a:headEnd/>
                <a:tailEnd/>
              </a:ln>
            </p:spPr>
            <p:txBody>
              <a:bodyPr/>
              <a:lstStyle/>
              <a:p>
                <a:endParaRPr lang="en-US"/>
              </a:p>
            </p:txBody>
          </p:sp>
          <p:sp>
            <p:nvSpPr>
              <p:cNvPr id="105133" name="Line 472"/>
              <p:cNvSpPr>
                <a:spLocks noChangeShapeType="1"/>
              </p:cNvSpPr>
              <p:nvPr/>
            </p:nvSpPr>
            <p:spPr bwMode="auto">
              <a:xfrm flipV="1">
                <a:off x="2638" y="1818"/>
                <a:ext cx="1" cy="9"/>
              </a:xfrm>
              <a:prstGeom prst="line">
                <a:avLst/>
              </a:prstGeom>
              <a:noFill/>
              <a:ln w="38100">
                <a:solidFill>
                  <a:schemeClr val="bg1"/>
                </a:solidFill>
                <a:round/>
                <a:headEnd/>
                <a:tailEnd/>
              </a:ln>
            </p:spPr>
            <p:txBody>
              <a:bodyPr/>
              <a:lstStyle/>
              <a:p>
                <a:endParaRPr lang="en-US"/>
              </a:p>
            </p:txBody>
          </p:sp>
          <p:sp>
            <p:nvSpPr>
              <p:cNvPr id="105134" name="Line 473"/>
              <p:cNvSpPr>
                <a:spLocks noChangeShapeType="1"/>
              </p:cNvSpPr>
              <p:nvPr/>
            </p:nvSpPr>
            <p:spPr bwMode="auto">
              <a:xfrm>
                <a:off x="2638" y="1818"/>
                <a:ext cx="1" cy="1"/>
              </a:xfrm>
              <a:prstGeom prst="line">
                <a:avLst/>
              </a:prstGeom>
              <a:noFill/>
              <a:ln w="38100">
                <a:solidFill>
                  <a:schemeClr val="bg1"/>
                </a:solidFill>
                <a:round/>
                <a:headEnd/>
                <a:tailEnd/>
              </a:ln>
            </p:spPr>
            <p:txBody>
              <a:bodyPr/>
              <a:lstStyle/>
              <a:p>
                <a:endParaRPr lang="en-US"/>
              </a:p>
            </p:txBody>
          </p:sp>
          <p:sp>
            <p:nvSpPr>
              <p:cNvPr id="105135" name="Line 474"/>
              <p:cNvSpPr>
                <a:spLocks noChangeShapeType="1"/>
              </p:cNvSpPr>
              <p:nvPr/>
            </p:nvSpPr>
            <p:spPr bwMode="auto">
              <a:xfrm flipV="1">
                <a:off x="2638" y="1809"/>
                <a:ext cx="10" cy="9"/>
              </a:xfrm>
              <a:prstGeom prst="line">
                <a:avLst/>
              </a:prstGeom>
              <a:noFill/>
              <a:ln w="38100">
                <a:solidFill>
                  <a:schemeClr val="bg1"/>
                </a:solidFill>
                <a:round/>
                <a:headEnd/>
                <a:tailEnd/>
              </a:ln>
            </p:spPr>
            <p:txBody>
              <a:bodyPr/>
              <a:lstStyle/>
              <a:p>
                <a:endParaRPr lang="en-US"/>
              </a:p>
            </p:txBody>
          </p:sp>
          <p:sp>
            <p:nvSpPr>
              <p:cNvPr id="105136" name="Line 475"/>
              <p:cNvSpPr>
                <a:spLocks noChangeShapeType="1"/>
              </p:cNvSpPr>
              <p:nvPr/>
            </p:nvSpPr>
            <p:spPr bwMode="auto">
              <a:xfrm flipV="1">
                <a:off x="2648" y="1800"/>
                <a:ext cx="1" cy="9"/>
              </a:xfrm>
              <a:prstGeom prst="line">
                <a:avLst/>
              </a:prstGeom>
              <a:noFill/>
              <a:ln w="38100">
                <a:solidFill>
                  <a:schemeClr val="bg1"/>
                </a:solidFill>
                <a:round/>
                <a:headEnd/>
                <a:tailEnd/>
              </a:ln>
            </p:spPr>
            <p:txBody>
              <a:bodyPr/>
              <a:lstStyle/>
              <a:p>
                <a:endParaRPr lang="en-US"/>
              </a:p>
            </p:txBody>
          </p:sp>
          <p:sp>
            <p:nvSpPr>
              <p:cNvPr id="105137" name="Line 476"/>
              <p:cNvSpPr>
                <a:spLocks noChangeShapeType="1"/>
              </p:cNvSpPr>
              <p:nvPr/>
            </p:nvSpPr>
            <p:spPr bwMode="auto">
              <a:xfrm flipV="1">
                <a:off x="2648" y="1791"/>
                <a:ext cx="1" cy="9"/>
              </a:xfrm>
              <a:prstGeom prst="line">
                <a:avLst/>
              </a:prstGeom>
              <a:noFill/>
              <a:ln w="38100">
                <a:solidFill>
                  <a:schemeClr val="bg1"/>
                </a:solidFill>
                <a:round/>
                <a:headEnd/>
                <a:tailEnd/>
              </a:ln>
            </p:spPr>
            <p:txBody>
              <a:bodyPr/>
              <a:lstStyle/>
              <a:p>
                <a:endParaRPr lang="en-US"/>
              </a:p>
            </p:txBody>
          </p:sp>
          <p:sp>
            <p:nvSpPr>
              <p:cNvPr id="105138" name="Line 477"/>
              <p:cNvSpPr>
                <a:spLocks noChangeShapeType="1"/>
              </p:cNvSpPr>
              <p:nvPr/>
            </p:nvSpPr>
            <p:spPr bwMode="auto">
              <a:xfrm>
                <a:off x="2648" y="1791"/>
                <a:ext cx="1" cy="1"/>
              </a:xfrm>
              <a:prstGeom prst="line">
                <a:avLst/>
              </a:prstGeom>
              <a:noFill/>
              <a:ln w="38100">
                <a:solidFill>
                  <a:schemeClr val="bg1"/>
                </a:solidFill>
                <a:round/>
                <a:headEnd/>
                <a:tailEnd/>
              </a:ln>
            </p:spPr>
            <p:txBody>
              <a:bodyPr/>
              <a:lstStyle/>
              <a:p>
                <a:endParaRPr lang="en-US"/>
              </a:p>
            </p:txBody>
          </p:sp>
          <p:sp>
            <p:nvSpPr>
              <p:cNvPr id="105139" name="Line 478"/>
              <p:cNvSpPr>
                <a:spLocks noChangeShapeType="1"/>
              </p:cNvSpPr>
              <p:nvPr/>
            </p:nvSpPr>
            <p:spPr bwMode="auto">
              <a:xfrm flipV="1">
                <a:off x="2648" y="1782"/>
                <a:ext cx="9" cy="9"/>
              </a:xfrm>
              <a:prstGeom prst="line">
                <a:avLst/>
              </a:prstGeom>
              <a:noFill/>
              <a:ln w="38100">
                <a:solidFill>
                  <a:schemeClr val="bg1"/>
                </a:solidFill>
                <a:round/>
                <a:headEnd/>
                <a:tailEnd/>
              </a:ln>
            </p:spPr>
            <p:txBody>
              <a:bodyPr/>
              <a:lstStyle/>
              <a:p>
                <a:endParaRPr lang="en-US"/>
              </a:p>
            </p:txBody>
          </p:sp>
          <p:sp>
            <p:nvSpPr>
              <p:cNvPr id="105140" name="Line 479"/>
              <p:cNvSpPr>
                <a:spLocks noChangeShapeType="1"/>
              </p:cNvSpPr>
              <p:nvPr/>
            </p:nvSpPr>
            <p:spPr bwMode="auto">
              <a:xfrm flipV="1">
                <a:off x="2657" y="1764"/>
                <a:ext cx="1" cy="18"/>
              </a:xfrm>
              <a:prstGeom prst="line">
                <a:avLst/>
              </a:prstGeom>
              <a:noFill/>
              <a:ln w="38100">
                <a:solidFill>
                  <a:schemeClr val="bg1"/>
                </a:solidFill>
                <a:round/>
                <a:headEnd/>
                <a:tailEnd/>
              </a:ln>
            </p:spPr>
            <p:txBody>
              <a:bodyPr/>
              <a:lstStyle/>
              <a:p>
                <a:endParaRPr lang="en-US"/>
              </a:p>
            </p:txBody>
          </p:sp>
          <p:sp>
            <p:nvSpPr>
              <p:cNvPr id="105141" name="Line 480"/>
              <p:cNvSpPr>
                <a:spLocks noChangeShapeType="1"/>
              </p:cNvSpPr>
              <p:nvPr/>
            </p:nvSpPr>
            <p:spPr bwMode="auto">
              <a:xfrm>
                <a:off x="2657" y="1764"/>
                <a:ext cx="1" cy="1"/>
              </a:xfrm>
              <a:prstGeom prst="line">
                <a:avLst/>
              </a:prstGeom>
              <a:noFill/>
              <a:ln w="38100">
                <a:solidFill>
                  <a:schemeClr val="bg1"/>
                </a:solidFill>
                <a:round/>
                <a:headEnd/>
                <a:tailEnd/>
              </a:ln>
            </p:spPr>
            <p:txBody>
              <a:bodyPr/>
              <a:lstStyle/>
              <a:p>
                <a:endParaRPr lang="en-US"/>
              </a:p>
            </p:txBody>
          </p:sp>
          <p:sp>
            <p:nvSpPr>
              <p:cNvPr id="105142" name="Line 481"/>
              <p:cNvSpPr>
                <a:spLocks noChangeShapeType="1"/>
              </p:cNvSpPr>
              <p:nvPr/>
            </p:nvSpPr>
            <p:spPr bwMode="auto">
              <a:xfrm>
                <a:off x="2657" y="1764"/>
                <a:ext cx="1" cy="1"/>
              </a:xfrm>
              <a:prstGeom prst="line">
                <a:avLst/>
              </a:prstGeom>
              <a:noFill/>
              <a:ln w="38100">
                <a:solidFill>
                  <a:schemeClr val="bg1"/>
                </a:solidFill>
                <a:round/>
                <a:headEnd/>
                <a:tailEnd/>
              </a:ln>
            </p:spPr>
            <p:txBody>
              <a:bodyPr/>
              <a:lstStyle/>
              <a:p>
                <a:endParaRPr lang="en-US"/>
              </a:p>
            </p:txBody>
          </p:sp>
          <p:sp>
            <p:nvSpPr>
              <p:cNvPr id="105143" name="Line 482"/>
              <p:cNvSpPr>
                <a:spLocks noChangeShapeType="1"/>
              </p:cNvSpPr>
              <p:nvPr/>
            </p:nvSpPr>
            <p:spPr bwMode="auto">
              <a:xfrm>
                <a:off x="2657" y="1764"/>
                <a:ext cx="9" cy="1"/>
              </a:xfrm>
              <a:prstGeom prst="line">
                <a:avLst/>
              </a:prstGeom>
              <a:noFill/>
              <a:ln w="38100">
                <a:solidFill>
                  <a:schemeClr val="bg1"/>
                </a:solidFill>
                <a:round/>
                <a:headEnd/>
                <a:tailEnd/>
              </a:ln>
            </p:spPr>
            <p:txBody>
              <a:bodyPr/>
              <a:lstStyle/>
              <a:p>
                <a:endParaRPr lang="en-US"/>
              </a:p>
            </p:txBody>
          </p:sp>
          <p:sp>
            <p:nvSpPr>
              <p:cNvPr id="105144" name="Line 483"/>
              <p:cNvSpPr>
                <a:spLocks noChangeShapeType="1"/>
              </p:cNvSpPr>
              <p:nvPr/>
            </p:nvSpPr>
            <p:spPr bwMode="auto">
              <a:xfrm flipV="1">
                <a:off x="2666" y="1754"/>
                <a:ext cx="1" cy="10"/>
              </a:xfrm>
              <a:prstGeom prst="line">
                <a:avLst/>
              </a:prstGeom>
              <a:noFill/>
              <a:ln w="38100">
                <a:solidFill>
                  <a:schemeClr val="bg1"/>
                </a:solidFill>
                <a:round/>
                <a:headEnd/>
                <a:tailEnd/>
              </a:ln>
            </p:spPr>
            <p:txBody>
              <a:bodyPr/>
              <a:lstStyle/>
              <a:p>
                <a:endParaRPr lang="en-US"/>
              </a:p>
            </p:txBody>
          </p:sp>
          <p:sp>
            <p:nvSpPr>
              <p:cNvPr id="105145" name="Line 484"/>
              <p:cNvSpPr>
                <a:spLocks noChangeShapeType="1"/>
              </p:cNvSpPr>
              <p:nvPr/>
            </p:nvSpPr>
            <p:spPr bwMode="auto">
              <a:xfrm flipV="1">
                <a:off x="2666" y="1736"/>
                <a:ext cx="1" cy="18"/>
              </a:xfrm>
              <a:prstGeom prst="line">
                <a:avLst/>
              </a:prstGeom>
              <a:noFill/>
              <a:ln w="38100">
                <a:solidFill>
                  <a:schemeClr val="bg1"/>
                </a:solidFill>
                <a:round/>
                <a:headEnd/>
                <a:tailEnd/>
              </a:ln>
            </p:spPr>
            <p:txBody>
              <a:bodyPr/>
              <a:lstStyle/>
              <a:p>
                <a:endParaRPr lang="en-US"/>
              </a:p>
            </p:txBody>
          </p:sp>
          <p:sp>
            <p:nvSpPr>
              <p:cNvPr id="105146" name="Line 485"/>
              <p:cNvSpPr>
                <a:spLocks noChangeShapeType="1"/>
              </p:cNvSpPr>
              <p:nvPr/>
            </p:nvSpPr>
            <p:spPr bwMode="auto">
              <a:xfrm flipV="1">
                <a:off x="2666" y="1718"/>
                <a:ext cx="1" cy="18"/>
              </a:xfrm>
              <a:prstGeom prst="line">
                <a:avLst/>
              </a:prstGeom>
              <a:noFill/>
              <a:ln w="38100">
                <a:solidFill>
                  <a:schemeClr val="bg1"/>
                </a:solidFill>
                <a:round/>
                <a:headEnd/>
                <a:tailEnd/>
              </a:ln>
            </p:spPr>
            <p:txBody>
              <a:bodyPr/>
              <a:lstStyle/>
              <a:p>
                <a:endParaRPr lang="en-US"/>
              </a:p>
            </p:txBody>
          </p:sp>
          <p:sp>
            <p:nvSpPr>
              <p:cNvPr id="105147" name="Line 486"/>
              <p:cNvSpPr>
                <a:spLocks noChangeShapeType="1"/>
              </p:cNvSpPr>
              <p:nvPr/>
            </p:nvSpPr>
            <p:spPr bwMode="auto">
              <a:xfrm flipV="1">
                <a:off x="2666" y="1709"/>
                <a:ext cx="1" cy="9"/>
              </a:xfrm>
              <a:prstGeom prst="line">
                <a:avLst/>
              </a:prstGeom>
              <a:noFill/>
              <a:ln w="38100">
                <a:solidFill>
                  <a:schemeClr val="bg1"/>
                </a:solidFill>
                <a:round/>
                <a:headEnd/>
                <a:tailEnd/>
              </a:ln>
            </p:spPr>
            <p:txBody>
              <a:bodyPr/>
              <a:lstStyle/>
              <a:p>
                <a:endParaRPr lang="en-US"/>
              </a:p>
            </p:txBody>
          </p:sp>
          <p:sp>
            <p:nvSpPr>
              <p:cNvPr id="105148" name="Line 487"/>
              <p:cNvSpPr>
                <a:spLocks noChangeShapeType="1"/>
              </p:cNvSpPr>
              <p:nvPr/>
            </p:nvSpPr>
            <p:spPr bwMode="auto">
              <a:xfrm>
                <a:off x="2666" y="1709"/>
                <a:ext cx="10" cy="1"/>
              </a:xfrm>
              <a:prstGeom prst="line">
                <a:avLst/>
              </a:prstGeom>
              <a:noFill/>
              <a:ln w="38100">
                <a:solidFill>
                  <a:schemeClr val="bg1"/>
                </a:solidFill>
                <a:round/>
                <a:headEnd/>
                <a:tailEnd/>
              </a:ln>
            </p:spPr>
            <p:txBody>
              <a:bodyPr/>
              <a:lstStyle/>
              <a:p>
                <a:endParaRPr lang="en-US"/>
              </a:p>
            </p:txBody>
          </p:sp>
          <p:sp>
            <p:nvSpPr>
              <p:cNvPr id="105149" name="Line 488"/>
              <p:cNvSpPr>
                <a:spLocks noChangeShapeType="1"/>
              </p:cNvSpPr>
              <p:nvPr/>
            </p:nvSpPr>
            <p:spPr bwMode="auto">
              <a:xfrm>
                <a:off x="2676" y="1709"/>
                <a:ext cx="1" cy="1"/>
              </a:xfrm>
              <a:prstGeom prst="line">
                <a:avLst/>
              </a:prstGeom>
              <a:noFill/>
              <a:ln w="38100">
                <a:solidFill>
                  <a:schemeClr val="bg1"/>
                </a:solidFill>
                <a:round/>
                <a:headEnd/>
                <a:tailEnd/>
              </a:ln>
            </p:spPr>
            <p:txBody>
              <a:bodyPr/>
              <a:lstStyle/>
              <a:p>
                <a:endParaRPr lang="en-US"/>
              </a:p>
            </p:txBody>
          </p:sp>
          <p:sp>
            <p:nvSpPr>
              <p:cNvPr id="105150" name="Line 489"/>
              <p:cNvSpPr>
                <a:spLocks noChangeShapeType="1"/>
              </p:cNvSpPr>
              <p:nvPr/>
            </p:nvSpPr>
            <p:spPr bwMode="auto">
              <a:xfrm>
                <a:off x="2676" y="1709"/>
                <a:ext cx="1" cy="1"/>
              </a:xfrm>
              <a:prstGeom prst="line">
                <a:avLst/>
              </a:prstGeom>
              <a:noFill/>
              <a:ln w="38100">
                <a:solidFill>
                  <a:schemeClr val="bg1"/>
                </a:solidFill>
                <a:round/>
                <a:headEnd/>
                <a:tailEnd/>
              </a:ln>
            </p:spPr>
            <p:txBody>
              <a:bodyPr/>
              <a:lstStyle/>
              <a:p>
                <a:endParaRPr lang="en-US"/>
              </a:p>
            </p:txBody>
          </p:sp>
          <p:sp>
            <p:nvSpPr>
              <p:cNvPr id="105151" name="Line 490"/>
              <p:cNvSpPr>
                <a:spLocks noChangeShapeType="1"/>
              </p:cNvSpPr>
              <p:nvPr/>
            </p:nvSpPr>
            <p:spPr bwMode="auto">
              <a:xfrm flipV="1">
                <a:off x="2676" y="1700"/>
                <a:ext cx="1" cy="9"/>
              </a:xfrm>
              <a:prstGeom prst="line">
                <a:avLst/>
              </a:prstGeom>
              <a:noFill/>
              <a:ln w="38100">
                <a:solidFill>
                  <a:schemeClr val="bg1"/>
                </a:solidFill>
                <a:round/>
                <a:headEnd/>
                <a:tailEnd/>
              </a:ln>
            </p:spPr>
            <p:txBody>
              <a:bodyPr/>
              <a:lstStyle/>
              <a:p>
                <a:endParaRPr lang="en-US"/>
              </a:p>
            </p:txBody>
          </p:sp>
          <p:sp>
            <p:nvSpPr>
              <p:cNvPr id="105152" name="Line 491"/>
              <p:cNvSpPr>
                <a:spLocks noChangeShapeType="1"/>
              </p:cNvSpPr>
              <p:nvPr/>
            </p:nvSpPr>
            <p:spPr bwMode="auto">
              <a:xfrm flipV="1">
                <a:off x="2676" y="1691"/>
                <a:ext cx="9" cy="9"/>
              </a:xfrm>
              <a:prstGeom prst="line">
                <a:avLst/>
              </a:prstGeom>
              <a:noFill/>
              <a:ln w="38100">
                <a:solidFill>
                  <a:schemeClr val="bg1"/>
                </a:solidFill>
                <a:round/>
                <a:headEnd/>
                <a:tailEnd/>
              </a:ln>
            </p:spPr>
            <p:txBody>
              <a:bodyPr/>
              <a:lstStyle/>
              <a:p>
                <a:endParaRPr lang="en-US"/>
              </a:p>
            </p:txBody>
          </p:sp>
          <p:sp>
            <p:nvSpPr>
              <p:cNvPr id="105153" name="Line 492"/>
              <p:cNvSpPr>
                <a:spLocks noChangeShapeType="1"/>
              </p:cNvSpPr>
              <p:nvPr/>
            </p:nvSpPr>
            <p:spPr bwMode="auto">
              <a:xfrm flipV="1">
                <a:off x="2685" y="1682"/>
                <a:ext cx="1" cy="9"/>
              </a:xfrm>
              <a:prstGeom prst="line">
                <a:avLst/>
              </a:prstGeom>
              <a:noFill/>
              <a:ln w="38100">
                <a:solidFill>
                  <a:schemeClr val="bg1"/>
                </a:solidFill>
                <a:round/>
                <a:headEnd/>
                <a:tailEnd/>
              </a:ln>
            </p:spPr>
            <p:txBody>
              <a:bodyPr/>
              <a:lstStyle/>
              <a:p>
                <a:endParaRPr lang="en-US"/>
              </a:p>
            </p:txBody>
          </p:sp>
          <p:sp>
            <p:nvSpPr>
              <p:cNvPr id="105154" name="Line 493"/>
              <p:cNvSpPr>
                <a:spLocks noChangeShapeType="1"/>
              </p:cNvSpPr>
              <p:nvPr/>
            </p:nvSpPr>
            <p:spPr bwMode="auto">
              <a:xfrm flipV="1">
                <a:off x="2685" y="1673"/>
                <a:ext cx="1" cy="9"/>
              </a:xfrm>
              <a:prstGeom prst="line">
                <a:avLst/>
              </a:prstGeom>
              <a:noFill/>
              <a:ln w="38100">
                <a:solidFill>
                  <a:schemeClr val="bg1"/>
                </a:solidFill>
                <a:round/>
                <a:headEnd/>
                <a:tailEnd/>
              </a:ln>
            </p:spPr>
            <p:txBody>
              <a:bodyPr/>
              <a:lstStyle/>
              <a:p>
                <a:endParaRPr lang="en-US"/>
              </a:p>
            </p:txBody>
          </p:sp>
          <p:sp>
            <p:nvSpPr>
              <p:cNvPr id="105155" name="Line 494"/>
              <p:cNvSpPr>
                <a:spLocks noChangeShapeType="1"/>
              </p:cNvSpPr>
              <p:nvPr/>
            </p:nvSpPr>
            <p:spPr bwMode="auto">
              <a:xfrm flipV="1">
                <a:off x="2685" y="1664"/>
                <a:ext cx="1" cy="9"/>
              </a:xfrm>
              <a:prstGeom prst="line">
                <a:avLst/>
              </a:prstGeom>
              <a:noFill/>
              <a:ln w="38100">
                <a:solidFill>
                  <a:schemeClr val="bg1"/>
                </a:solidFill>
                <a:round/>
                <a:headEnd/>
                <a:tailEnd/>
              </a:ln>
            </p:spPr>
            <p:txBody>
              <a:bodyPr/>
              <a:lstStyle/>
              <a:p>
                <a:endParaRPr lang="en-US"/>
              </a:p>
            </p:txBody>
          </p:sp>
          <p:sp>
            <p:nvSpPr>
              <p:cNvPr id="105156" name="Line 495"/>
              <p:cNvSpPr>
                <a:spLocks noChangeShapeType="1"/>
              </p:cNvSpPr>
              <p:nvPr/>
            </p:nvSpPr>
            <p:spPr bwMode="auto">
              <a:xfrm flipV="1">
                <a:off x="2685" y="1655"/>
                <a:ext cx="1" cy="9"/>
              </a:xfrm>
              <a:prstGeom prst="line">
                <a:avLst/>
              </a:prstGeom>
              <a:noFill/>
              <a:ln w="38100">
                <a:solidFill>
                  <a:schemeClr val="bg1"/>
                </a:solidFill>
                <a:round/>
                <a:headEnd/>
                <a:tailEnd/>
              </a:ln>
            </p:spPr>
            <p:txBody>
              <a:bodyPr/>
              <a:lstStyle/>
              <a:p>
                <a:endParaRPr lang="en-US"/>
              </a:p>
            </p:txBody>
          </p:sp>
          <p:sp>
            <p:nvSpPr>
              <p:cNvPr id="105157" name="Line 496"/>
              <p:cNvSpPr>
                <a:spLocks noChangeShapeType="1"/>
              </p:cNvSpPr>
              <p:nvPr/>
            </p:nvSpPr>
            <p:spPr bwMode="auto">
              <a:xfrm>
                <a:off x="2685" y="1655"/>
                <a:ext cx="10" cy="9"/>
              </a:xfrm>
              <a:prstGeom prst="line">
                <a:avLst/>
              </a:prstGeom>
              <a:noFill/>
              <a:ln w="38100">
                <a:solidFill>
                  <a:schemeClr val="bg1"/>
                </a:solidFill>
                <a:round/>
                <a:headEnd/>
                <a:tailEnd/>
              </a:ln>
            </p:spPr>
            <p:txBody>
              <a:bodyPr/>
              <a:lstStyle/>
              <a:p>
                <a:endParaRPr lang="en-US"/>
              </a:p>
            </p:txBody>
          </p:sp>
          <p:sp>
            <p:nvSpPr>
              <p:cNvPr id="105158" name="Line 497"/>
              <p:cNvSpPr>
                <a:spLocks noChangeShapeType="1"/>
              </p:cNvSpPr>
              <p:nvPr/>
            </p:nvSpPr>
            <p:spPr bwMode="auto">
              <a:xfrm>
                <a:off x="2695" y="1664"/>
                <a:ext cx="1" cy="9"/>
              </a:xfrm>
              <a:prstGeom prst="line">
                <a:avLst/>
              </a:prstGeom>
              <a:noFill/>
              <a:ln w="38100">
                <a:solidFill>
                  <a:schemeClr val="bg1"/>
                </a:solidFill>
                <a:round/>
                <a:headEnd/>
                <a:tailEnd/>
              </a:ln>
            </p:spPr>
            <p:txBody>
              <a:bodyPr/>
              <a:lstStyle/>
              <a:p>
                <a:endParaRPr lang="en-US"/>
              </a:p>
            </p:txBody>
          </p:sp>
          <p:sp>
            <p:nvSpPr>
              <p:cNvPr id="105159" name="Line 498"/>
              <p:cNvSpPr>
                <a:spLocks noChangeShapeType="1"/>
              </p:cNvSpPr>
              <p:nvPr/>
            </p:nvSpPr>
            <p:spPr bwMode="auto">
              <a:xfrm>
                <a:off x="2695" y="1673"/>
                <a:ext cx="1" cy="1"/>
              </a:xfrm>
              <a:prstGeom prst="line">
                <a:avLst/>
              </a:prstGeom>
              <a:noFill/>
              <a:ln w="38100">
                <a:solidFill>
                  <a:schemeClr val="bg1"/>
                </a:solidFill>
                <a:round/>
                <a:headEnd/>
                <a:tailEnd/>
              </a:ln>
            </p:spPr>
            <p:txBody>
              <a:bodyPr/>
              <a:lstStyle/>
              <a:p>
                <a:endParaRPr lang="en-US"/>
              </a:p>
            </p:txBody>
          </p:sp>
          <p:sp>
            <p:nvSpPr>
              <p:cNvPr id="105160" name="Line 499"/>
              <p:cNvSpPr>
                <a:spLocks noChangeShapeType="1"/>
              </p:cNvSpPr>
              <p:nvPr/>
            </p:nvSpPr>
            <p:spPr bwMode="auto">
              <a:xfrm flipV="1">
                <a:off x="2695" y="1664"/>
                <a:ext cx="1" cy="9"/>
              </a:xfrm>
              <a:prstGeom prst="line">
                <a:avLst/>
              </a:prstGeom>
              <a:noFill/>
              <a:ln w="38100">
                <a:solidFill>
                  <a:schemeClr val="bg1"/>
                </a:solidFill>
                <a:round/>
                <a:headEnd/>
                <a:tailEnd/>
              </a:ln>
            </p:spPr>
            <p:txBody>
              <a:bodyPr/>
              <a:lstStyle/>
              <a:p>
                <a:endParaRPr lang="en-US"/>
              </a:p>
            </p:txBody>
          </p:sp>
          <p:sp>
            <p:nvSpPr>
              <p:cNvPr id="105161" name="Line 500"/>
              <p:cNvSpPr>
                <a:spLocks noChangeShapeType="1"/>
              </p:cNvSpPr>
              <p:nvPr/>
            </p:nvSpPr>
            <p:spPr bwMode="auto">
              <a:xfrm flipV="1">
                <a:off x="2695" y="1646"/>
                <a:ext cx="9" cy="18"/>
              </a:xfrm>
              <a:prstGeom prst="line">
                <a:avLst/>
              </a:prstGeom>
              <a:noFill/>
              <a:ln w="38100">
                <a:solidFill>
                  <a:schemeClr val="bg1"/>
                </a:solidFill>
                <a:round/>
                <a:headEnd/>
                <a:tailEnd/>
              </a:ln>
            </p:spPr>
            <p:txBody>
              <a:bodyPr/>
              <a:lstStyle/>
              <a:p>
                <a:endParaRPr lang="en-US"/>
              </a:p>
            </p:txBody>
          </p:sp>
          <p:sp>
            <p:nvSpPr>
              <p:cNvPr id="105162" name="Line 501"/>
              <p:cNvSpPr>
                <a:spLocks noChangeShapeType="1"/>
              </p:cNvSpPr>
              <p:nvPr/>
            </p:nvSpPr>
            <p:spPr bwMode="auto">
              <a:xfrm flipV="1">
                <a:off x="2704" y="1637"/>
                <a:ext cx="1" cy="9"/>
              </a:xfrm>
              <a:prstGeom prst="line">
                <a:avLst/>
              </a:prstGeom>
              <a:noFill/>
              <a:ln w="38100">
                <a:solidFill>
                  <a:schemeClr val="bg1"/>
                </a:solidFill>
                <a:round/>
                <a:headEnd/>
                <a:tailEnd/>
              </a:ln>
            </p:spPr>
            <p:txBody>
              <a:bodyPr/>
              <a:lstStyle/>
              <a:p>
                <a:endParaRPr lang="en-US"/>
              </a:p>
            </p:txBody>
          </p:sp>
          <p:sp>
            <p:nvSpPr>
              <p:cNvPr id="105163" name="Line 502"/>
              <p:cNvSpPr>
                <a:spLocks noChangeShapeType="1"/>
              </p:cNvSpPr>
              <p:nvPr/>
            </p:nvSpPr>
            <p:spPr bwMode="auto">
              <a:xfrm>
                <a:off x="2704" y="1637"/>
                <a:ext cx="1" cy="1"/>
              </a:xfrm>
              <a:prstGeom prst="line">
                <a:avLst/>
              </a:prstGeom>
              <a:noFill/>
              <a:ln w="38100">
                <a:solidFill>
                  <a:schemeClr val="bg1"/>
                </a:solidFill>
                <a:round/>
                <a:headEnd/>
                <a:tailEnd/>
              </a:ln>
            </p:spPr>
            <p:txBody>
              <a:bodyPr/>
              <a:lstStyle/>
              <a:p>
                <a:endParaRPr lang="en-US"/>
              </a:p>
            </p:txBody>
          </p:sp>
          <p:sp>
            <p:nvSpPr>
              <p:cNvPr id="105164" name="Line 503"/>
              <p:cNvSpPr>
                <a:spLocks noChangeShapeType="1"/>
              </p:cNvSpPr>
              <p:nvPr/>
            </p:nvSpPr>
            <p:spPr bwMode="auto">
              <a:xfrm>
                <a:off x="2704" y="1637"/>
                <a:ext cx="1" cy="1"/>
              </a:xfrm>
              <a:prstGeom prst="line">
                <a:avLst/>
              </a:prstGeom>
              <a:noFill/>
              <a:ln w="38100">
                <a:solidFill>
                  <a:schemeClr val="bg1"/>
                </a:solidFill>
                <a:round/>
                <a:headEnd/>
                <a:tailEnd/>
              </a:ln>
            </p:spPr>
            <p:txBody>
              <a:bodyPr/>
              <a:lstStyle/>
              <a:p>
                <a:endParaRPr lang="en-US"/>
              </a:p>
            </p:txBody>
          </p:sp>
          <p:sp>
            <p:nvSpPr>
              <p:cNvPr id="105165" name="Line 504"/>
              <p:cNvSpPr>
                <a:spLocks noChangeShapeType="1"/>
              </p:cNvSpPr>
              <p:nvPr/>
            </p:nvSpPr>
            <p:spPr bwMode="auto">
              <a:xfrm>
                <a:off x="2704" y="1637"/>
                <a:ext cx="10" cy="1"/>
              </a:xfrm>
              <a:prstGeom prst="line">
                <a:avLst/>
              </a:prstGeom>
              <a:noFill/>
              <a:ln w="38100">
                <a:solidFill>
                  <a:schemeClr val="bg1"/>
                </a:solidFill>
                <a:round/>
                <a:headEnd/>
                <a:tailEnd/>
              </a:ln>
            </p:spPr>
            <p:txBody>
              <a:bodyPr/>
              <a:lstStyle/>
              <a:p>
                <a:endParaRPr lang="en-US"/>
              </a:p>
            </p:txBody>
          </p:sp>
          <p:sp>
            <p:nvSpPr>
              <p:cNvPr id="105166" name="Line 505"/>
              <p:cNvSpPr>
                <a:spLocks noChangeShapeType="1"/>
              </p:cNvSpPr>
              <p:nvPr/>
            </p:nvSpPr>
            <p:spPr bwMode="auto">
              <a:xfrm flipV="1">
                <a:off x="2714" y="1628"/>
                <a:ext cx="1" cy="9"/>
              </a:xfrm>
              <a:prstGeom prst="line">
                <a:avLst/>
              </a:prstGeom>
              <a:noFill/>
              <a:ln w="38100">
                <a:solidFill>
                  <a:schemeClr val="bg1"/>
                </a:solidFill>
                <a:round/>
                <a:headEnd/>
                <a:tailEnd/>
              </a:ln>
            </p:spPr>
            <p:txBody>
              <a:bodyPr/>
              <a:lstStyle/>
              <a:p>
                <a:endParaRPr lang="en-US"/>
              </a:p>
            </p:txBody>
          </p:sp>
          <p:sp>
            <p:nvSpPr>
              <p:cNvPr id="105167" name="Line 506"/>
              <p:cNvSpPr>
                <a:spLocks noChangeShapeType="1"/>
              </p:cNvSpPr>
              <p:nvPr/>
            </p:nvSpPr>
            <p:spPr bwMode="auto">
              <a:xfrm>
                <a:off x="2714" y="1628"/>
                <a:ext cx="1" cy="1"/>
              </a:xfrm>
              <a:prstGeom prst="line">
                <a:avLst/>
              </a:prstGeom>
              <a:noFill/>
              <a:ln w="38100">
                <a:solidFill>
                  <a:schemeClr val="bg1"/>
                </a:solidFill>
                <a:round/>
                <a:headEnd/>
                <a:tailEnd/>
              </a:ln>
            </p:spPr>
            <p:txBody>
              <a:bodyPr/>
              <a:lstStyle/>
              <a:p>
                <a:endParaRPr lang="en-US"/>
              </a:p>
            </p:txBody>
          </p:sp>
          <p:sp>
            <p:nvSpPr>
              <p:cNvPr id="105168" name="Line 507"/>
              <p:cNvSpPr>
                <a:spLocks noChangeShapeType="1"/>
              </p:cNvSpPr>
              <p:nvPr/>
            </p:nvSpPr>
            <p:spPr bwMode="auto">
              <a:xfrm>
                <a:off x="2714" y="1628"/>
                <a:ext cx="1" cy="1"/>
              </a:xfrm>
              <a:prstGeom prst="line">
                <a:avLst/>
              </a:prstGeom>
              <a:noFill/>
              <a:ln w="38100">
                <a:solidFill>
                  <a:schemeClr val="bg1"/>
                </a:solidFill>
                <a:round/>
                <a:headEnd/>
                <a:tailEnd/>
              </a:ln>
            </p:spPr>
            <p:txBody>
              <a:bodyPr/>
              <a:lstStyle/>
              <a:p>
                <a:endParaRPr lang="en-US"/>
              </a:p>
            </p:txBody>
          </p:sp>
          <p:sp>
            <p:nvSpPr>
              <p:cNvPr id="105169" name="Line 508"/>
              <p:cNvSpPr>
                <a:spLocks noChangeShapeType="1"/>
              </p:cNvSpPr>
              <p:nvPr/>
            </p:nvSpPr>
            <p:spPr bwMode="auto">
              <a:xfrm flipV="1">
                <a:off x="2714" y="1619"/>
                <a:ext cx="9" cy="9"/>
              </a:xfrm>
              <a:prstGeom prst="line">
                <a:avLst/>
              </a:prstGeom>
              <a:noFill/>
              <a:ln w="38100">
                <a:solidFill>
                  <a:schemeClr val="bg1"/>
                </a:solidFill>
                <a:round/>
                <a:headEnd/>
                <a:tailEnd/>
              </a:ln>
            </p:spPr>
            <p:txBody>
              <a:bodyPr/>
              <a:lstStyle/>
              <a:p>
                <a:endParaRPr lang="en-US"/>
              </a:p>
            </p:txBody>
          </p:sp>
          <p:sp>
            <p:nvSpPr>
              <p:cNvPr id="105170" name="Line 509"/>
              <p:cNvSpPr>
                <a:spLocks noChangeShapeType="1"/>
              </p:cNvSpPr>
              <p:nvPr/>
            </p:nvSpPr>
            <p:spPr bwMode="auto">
              <a:xfrm>
                <a:off x="2723" y="1619"/>
                <a:ext cx="1" cy="1"/>
              </a:xfrm>
              <a:prstGeom prst="line">
                <a:avLst/>
              </a:prstGeom>
              <a:noFill/>
              <a:ln w="38100">
                <a:solidFill>
                  <a:schemeClr val="bg1"/>
                </a:solidFill>
                <a:round/>
                <a:headEnd/>
                <a:tailEnd/>
              </a:ln>
            </p:spPr>
            <p:txBody>
              <a:bodyPr/>
              <a:lstStyle/>
              <a:p>
                <a:endParaRPr lang="en-US"/>
              </a:p>
            </p:txBody>
          </p:sp>
          <p:sp>
            <p:nvSpPr>
              <p:cNvPr id="105171" name="Line 510"/>
              <p:cNvSpPr>
                <a:spLocks noChangeShapeType="1"/>
              </p:cNvSpPr>
              <p:nvPr/>
            </p:nvSpPr>
            <p:spPr bwMode="auto">
              <a:xfrm flipV="1">
                <a:off x="2723" y="1610"/>
                <a:ext cx="1" cy="9"/>
              </a:xfrm>
              <a:prstGeom prst="line">
                <a:avLst/>
              </a:prstGeom>
              <a:noFill/>
              <a:ln w="38100">
                <a:solidFill>
                  <a:schemeClr val="bg1"/>
                </a:solidFill>
                <a:round/>
                <a:headEnd/>
                <a:tailEnd/>
              </a:ln>
            </p:spPr>
            <p:txBody>
              <a:bodyPr/>
              <a:lstStyle/>
              <a:p>
                <a:endParaRPr lang="en-US"/>
              </a:p>
            </p:txBody>
          </p:sp>
          <p:sp>
            <p:nvSpPr>
              <p:cNvPr id="105172" name="Line 511"/>
              <p:cNvSpPr>
                <a:spLocks noChangeShapeType="1"/>
              </p:cNvSpPr>
              <p:nvPr/>
            </p:nvSpPr>
            <p:spPr bwMode="auto">
              <a:xfrm>
                <a:off x="2723" y="1610"/>
                <a:ext cx="1" cy="1"/>
              </a:xfrm>
              <a:prstGeom prst="line">
                <a:avLst/>
              </a:prstGeom>
              <a:noFill/>
              <a:ln w="38100">
                <a:solidFill>
                  <a:schemeClr val="bg1"/>
                </a:solidFill>
                <a:round/>
                <a:headEnd/>
                <a:tailEnd/>
              </a:ln>
            </p:spPr>
            <p:txBody>
              <a:bodyPr/>
              <a:lstStyle/>
              <a:p>
                <a:endParaRPr lang="en-US"/>
              </a:p>
            </p:txBody>
          </p:sp>
          <p:sp>
            <p:nvSpPr>
              <p:cNvPr id="105173" name="Line 512"/>
              <p:cNvSpPr>
                <a:spLocks noChangeShapeType="1"/>
              </p:cNvSpPr>
              <p:nvPr/>
            </p:nvSpPr>
            <p:spPr bwMode="auto">
              <a:xfrm flipV="1">
                <a:off x="2723" y="1601"/>
                <a:ext cx="10" cy="9"/>
              </a:xfrm>
              <a:prstGeom prst="line">
                <a:avLst/>
              </a:prstGeom>
              <a:noFill/>
              <a:ln w="38100">
                <a:solidFill>
                  <a:schemeClr val="bg1"/>
                </a:solidFill>
                <a:round/>
                <a:headEnd/>
                <a:tailEnd/>
              </a:ln>
            </p:spPr>
            <p:txBody>
              <a:bodyPr/>
              <a:lstStyle/>
              <a:p>
                <a:endParaRPr lang="en-US"/>
              </a:p>
            </p:txBody>
          </p:sp>
          <p:sp>
            <p:nvSpPr>
              <p:cNvPr id="105174" name="Line 513"/>
              <p:cNvSpPr>
                <a:spLocks noChangeShapeType="1"/>
              </p:cNvSpPr>
              <p:nvPr/>
            </p:nvSpPr>
            <p:spPr bwMode="auto">
              <a:xfrm>
                <a:off x="2733" y="1601"/>
                <a:ext cx="1" cy="1"/>
              </a:xfrm>
              <a:prstGeom prst="line">
                <a:avLst/>
              </a:prstGeom>
              <a:noFill/>
              <a:ln w="38100">
                <a:solidFill>
                  <a:schemeClr val="bg1"/>
                </a:solidFill>
                <a:round/>
                <a:headEnd/>
                <a:tailEnd/>
              </a:ln>
            </p:spPr>
            <p:txBody>
              <a:bodyPr/>
              <a:lstStyle/>
              <a:p>
                <a:endParaRPr lang="en-US"/>
              </a:p>
            </p:txBody>
          </p:sp>
          <p:sp>
            <p:nvSpPr>
              <p:cNvPr id="105175" name="Line 514"/>
              <p:cNvSpPr>
                <a:spLocks noChangeShapeType="1"/>
              </p:cNvSpPr>
              <p:nvPr/>
            </p:nvSpPr>
            <p:spPr bwMode="auto">
              <a:xfrm flipV="1">
                <a:off x="2733" y="1592"/>
                <a:ext cx="1" cy="9"/>
              </a:xfrm>
              <a:prstGeom prst="line">
                <a:avLst/>
              </a:prstGeom>
              <a:noFill/>
              <a:ln w="38100">
                <a:solidFill>
                  <a:schemeClr val="bg1"/>
                </a:solidFill>
                <a:round/>
                <a:headEnd/>
                <a:tailEnd/>
              </a:ln>
            </p:spPr>
            <p:txBody>
              <a:bodyPr/>
              <a:lstStyle/>
              <a:p>
                <a:endParaRPr lang="en-US"/>
              </a:p>
            </p:txBody>
          </p:sp>
          <p:sp>
            <p:nvSpPr>
              <p:cNvPr id="105176" name="Line 515"/>
              <p:cNvSpPr>
                <a:spLocks noChangeShapeType="1"/>
              </p:cNvSpPr>
              <p:nvPr/>
            </p:nvSpPr>
            <p:spPr bwMode="auto">
              <a:xfrm>
                <a:off x="2733" y="1592"/>
                <a:ext cx="1" cy="1"/>
              </a:xfrm>
              <a:prstGeom prst="line">
                <a:avLst/>
              </a:prstGeom>
              <a:noFill/>
              <a:ln w="38100">
                <a:solidFill>
                  <a:schemeClr val="bg1"/>
                </a:solidFill>
                <a:round/>
                <a:headEnd/>
                <a:tailEnd/>
              </a:ln>
            </p:spPr>
            <p:txBody>
              <a:bodyPr/>
              <a:lstStyle/>
              <a:p>
                <a:endParaRPr lang="en-US"/>
              </a:p>
            </p:txBody>
          </p:sp>
          <p:sp>
            <p:nvSpPr>
              <p:cNvPr id="105177" name="Line 516"/>
              <p:cNvSpPr>
                <a:spLocks noChangeShapeType="1"/>
              </p:cNvSpPr>
              <p:nvPr/>
            </p:nvSpPr>
            <p:spPr bwMode="auto">
              <a:xfrm>
                <a:off x="2733" y="1592"/>
                <a:ext cx="9" cy="1"/>
              </a:xfrm>
              <a:prstGeom prst="line">
                <a:avLst/>
              </a:prstGeom>
              <a:noFill/>
              <a:ln w="38100">
                <a:solidFill>
                  <a:schemeClr val="bg1"/>
                </a:solidFill>
                <a:round/>
                <a:headEnd/>
                <a:tailEnd/>
              </a:ln>
            </p:spPr>
            <p:txBody>
              <a:bodyPr/>
              <a:lstStyle/>
              <a:p>
                <a:endParaRPr lang="en-US"/>
              </a:p>
            </p:txBody>
          </p:sp>
          <p:sp>
            <p:nvSpPr>
              <p:cNvPr id="105178" name="Line 517"/>
              <p:cNvSpPr>
                <a:spLocks noChangeShapeType="1"/>
              </p:cNvSpPr>
              <p:nvPr/>
            </p:nvSpPr>
            <p:spPr bwMode="auto">
              <a:xfrm>
                <a:off x="2742" y="1592"/>
                <a:ext cx="1" cy="1"/>
              </a:xfrm>
              <a:prstGeom prst="line">
                <a:avLst/>
              </a:prstGeom>
              <a:noFill/>
              <a:ln w="38100">
                <a:solidFill>
                  <a:schemeClr val="bg1"/>
                </a:solidFill>
                <a:round/>
                <a:headEnd/>
                <a:tailEnd/>
              </a:ln>
            </p:spPr>
            <p:txBody>
              <a:bodyPr/>
              <a:lstStyle/>
              <a:p>
                <a:endParaRPr lang="en-US"/>
              </a:p>
            </p:txBody>
          </p:sp>
          <p:sp>
            <p:nvSpPr>
              <p:cNvPr id="105179" name="Line 518"/>
              <p:cNvSpPr>
                <a:spLocks noChangeShapeType="1"/>
              </p:cNvSpPr>
              <p:nvPr/>
            </p:nvSpPr>
            <p:spPr bwMode="auto">
              <a:xfrm flipV="1">
                <a:off x="2742" y="1583"/>
                <a:ext cx="1" cy="9"/>
              </a:xfrm>
              <a:prstGeom prst="line">
                <a:avLst/>
              </a:prstGeom>
              <a:noFill/>
              <a:ln w="38100">
                <a:solidFill>
                  <a:schemeClr val="bg1"/>
                </a:solidFill>
                <a:round/>
                <a:headEnd/>
                <a:tailEnd/>
              </a:ln>
            </p:spPr>
            <p:txBody>
              <a:bodyPr/>
              <a:lstStyle/>
              <a:p>
                <a:endParaRPr lang="en-US"/>
              </a:p>
            </p:txBody>
          </p:sp>
          <p:sp>
            <p:nvSpPr>
              <p:cNvPr id="105180" name="Line 519"/>
              <p:cNvSpPr>
                <a:spLocks noChangeShapeType="1"/>
              </p:cNvSpPr>
              <p:nvPr/>
            </p:nvSpPr>
            <p:spPr bwMode="auto">
              <a:xfrm>
                <a:off x="2742" y="1583"/>
                <a:ext cx="1" cy="1"/>
              </a:xfrm>
              <a:prstGeom prst="line">
                <a:avLst/>
              </a:prstGeom>
              <a:noFill/>
              <a:ln w="38100">
                <a:solidFill>
                  <a:schemeClr val="bg1"/>
                </a:solidFill>
                <a:round/>
                <a:headEnd/>
                <a:tailEnd/>
              </a:ln>
            </p:spPr>
            <p:txBody>
              <a:bodyPr/>
              <a:lstStyle/>
              <a:p>
                <a:endParaRPr lang="en-US"/>
              </a:p>
            </p:txBody>
          </p:sp>
          <p:sp>
            <p:nvSpPr>
              <p:cNvPr id="105181" name="Line 520"/>
              <p:cNvSpPr>
                <a:spLocks noChangeShapeType="1"/>
              </p:cNvSpPr>
              <p:nvPr/>
            </p:nvSpPr>
            <p:spPr bwMode="auto">
              <a:xfrm flipV="1">
                <a:off x="2742" y="1574"/>
                <a:ext cx="10" cy="9"/>
              </a:xfrm>
              <a:prstGeom prst="line">
                <a:avLst/>
              </a:prstGeom>
              <a:noFill/>
              <a:ln w="38100">
                <a:solidFill>
                  <a:schemeClr val="bg1"/>
                </a:solidFill>
                <a:round/>
                <a:headEnd/>
                <a:tailEnd/>
              </a:ln>
            </p:spPr>
            <p:txBody>
              <a:bodyPr/>
              <a:lstStyle/>
              <a:p>
                <a:endParaRPr lang="en-US"/>
              </a:p>
            </p:txBody>
          </p:sp>
          <p:sp>
            <p:nvSpPr>
              <p:cNvPr id="105182" name="Line 521"/>
              <p:cNvSpPr>
                <a:spLocks noChangeShapeType="1"/>
              </p:cNvSpPr>
              <p:nvPr/>
            </p:nvSpPr>
            <p:spPr bwMode="auto">
              <a:xfrm flipV="1">
                <a:off x="2752" y="1565"/>
                <a:ext cx="1" cy="9"/>
              </a:xfrm>
              <a:prstGeom prst="line">
                <a:avLst/>
              </a:prstGeom>
              <a:noFill/>
              <a:ln w="38100">
                <a:solidFill>
                  <a:schemeClr val="bg1"/>
                </a:solidFill>
                <a:round/>
                <a:headEnd/>
                <a:tailEnd/>
              </a:ln>
            </p:spPr>
            <p:txBody>
              <a:bodyPr/>
              <a:lstStyle/>
              <a:p>
                <a:endParaRPr lang="en-US"/>
              </a:p>
            </p:txBody>
          </p:sp>
          <p:sp>
            <p:nvSpPr>
              <p:cNvPr id="105183" name="Line 522"/>
              <p:cNvSpPr>
                <a:spLocks noChangeShapeType="1"/>
              </p:cNvSpPr>
              <p:nvPr/>
            </p:nvSpPr>
            <p:spPr bwMode="auto">
              <a:xfrm>
                <a:off x="2752" y="1565"/>
                <a:ext cx="1" cy="1"/>
              </a:xfrm>
              <a:prstGeom prst="line">
                <a:avLst/>
              </a:prstGeom>
              <a:noFill/>
              <a:ln w="38100">
                <a:solidFill>
                  <a:schemeClr val="bg1"/>
                </a:solidFill>
                <a:round/>
                <a:headEnd/>
                <a:tailEnd/>
              </a:ln>
            </p:spPr>
            <p:txBody>
              <a:bodyPr/>
              <a:lstStyle/>
              <a:p>
                <a:endParaRPr lang="en-US"/>
              </a:p>
            </p:txBody>
          </p:sp>
          <p:sp>
            <p:nvSpPr>
              <p:cNvPr id="105184" name="Line 523"/>
              <p:cNvSpPr>
                <a:spLocks noChangeShapeType="1"/>
              </p:cNvSpPr>
              <p:nvPr/>
            </p:nvSpPr>
            <p:spPr bwMode="auto">
              <a:xfrm flipV="1">
                <a:off x="2752" y="1556"/>
                <a:ext cx="1" cy="9"/>
              </a:xfrm>
              <a:prstGeom prst="line">
                <a:avLst/>
              </a:prstGeom>
              <a:noFill/>
              <a:ln w="38100">
                <a:solidFill>
                  <a:schemeClr val="bg1"/>
                </a:solidFill>
                <a:round/>
                <a:headEnd/>
                <a:tailEnd/>
              </a:ln>
            </p:spPr>
            <p:txBody>
              <a:bodyPr/>
              <a:lstStyle/>
              <a:p>
                <a:endParaRPr lang="en-US"/>
              </a:p>
            </p:txBody>
          </p:sp>
          <p:sp>
            <p:nvSpPr>
              <p:cNvPr id="105185" name="Line 524"/>
              <p:cNvSpPr>
                <a:spLocks noChangeShapeType="1"/>
              </p:cNvSpPr>
              <p:nvPr/>
            </p:nvSpPr>
            <p:spPr bwMode="auto">
              <a:xfrm>
                <a:off x="2752" y="1556"/>
                <a:ext cx="9" cy="1"/>
              </a:xfrm>
              <a:prstGeom prst="line">
                <a:avLst/>
              </a:prstGeom>
              <a:noFill/>
              <a:ln w="38100">
                <a:solidFill>
                  <a:schemeClr val="bg1"/>
                </a:solidFill>
                <a:round/>
                <a:headEnd/>
                <a:tailEnd/>
              </a:ln>
            </p:spPr>
            <p:txBody>
              <a:bodyPr/>
              <a:lstStyle/>
              <a:p>
                <a:endParaRPr lang="en-US"/>
              </a:p>
            </p:txBody>
          </p:sp>
          <p:sp>
            <p:nvSpPr>
              <p:cNvPr id="105186" name="Line 525"/>
              <p:cNvSpPr>
                <a:spLocks noChangeShapeType="1"/>
              </p:cNvSpPr>
              <p:nvPr/>
            </p:nvSpPr>
            <p:spPr bwMode="auto">
              <a:xfrm>
                <a:off x="2761" y="1556"/>
                <a:ext cx="1" cy="1"/>
              </a:xfrm>
              <a:prstGeom prst="line">
                <a:avLst/>
              </a:prstGeom>
              <a:noFill/>
              <a:ln w="38100">
                <a:solidFill>
                  <a:schemeClr val="bg1"/>
                </a:solidFill>
                <a:round/>
                <a:headEnd/>
                <a:tailEnd/>
              </a:ln>
            </p:spPr>
            <p:txBody>
              <a:bodyPr/>
              <a:lstStyle/>
              <a:p>
                <a:endParaRPr lang="en-US"/>
              </a:p>
            </p:txBody>
          </p:sp>
          <p:sp>
            <p:nvSpPr>
              <p:cNvPr id="105187" name="Line 526"/>
              <p:cNvSpPr>
                <a:spLocks noChangeShapeType="1"/>
              </p:cNvSpPr>
              <p:nvPr/>
            </p:nvSpPr>
            <p:spPr bwMode="auto">
              <a:xfrm>
                <a:off x="2761" y="1556"/>
                <a:ext cx="1" cy="1"/>
              </a:xfrm>
              <a:prstGeom prst="line">
                <a:avLst/>
              </a:prstGeom>
              <a:noFill/>
              <a:ln w="38100">
                <a:solidFill>
                  <a:schemeClr val="bg1"/>
                </a:solidFill>
                <a:round/>
                <a:headEnd/>
                <a:tailEnd/>
              </a:ln>
            </p:spPr>
            <p:txBody>
              <a:bodyPr/>
              <a:lstStyle/>
              <a:p>
                <a:endParaRPr lang="en-US"/>
              </a:p>
            </p:txBody>
          </p:sp>
          <p:sp>
            <p:nvSpPr>
              <p:cNvPr id="105188" name="Line 527"/>
              <p:cNvSpPr>
                <a:spLocks noChangeShapeType="1"/>
              </p:cNvSpPr>
              <p:nvPr/>
            </p:nvSpPr>
            <p:spPr bwMode="auto">
              <a:xfrm>
                <a:off x="2761" y="1556"/>
                <a:ext cx="1" cy="9"/>
              </a:xfrm>
              <a:prstGeom prst="line">
                <a:avLst/>
              </a:prstGeom>
              <a:noFill/>
              <a:ln w="38100">
                <a:solidFill>
                  <a:schemeClr val="bg1"/>
                </a:solidFill>
                <a:round/>
                <a:headEnd/>
                <a:tailEnd/>
              </a:ln>
            </p:spPr>
            <p:txBody>
              <a:bodyPr/>
              <a:lstStyle/>
              <a:p>
                <a:endParaRPr lang="en-US"/>
              </a:p>
            </p:txBody>
          </p:sp>
          <p:sp>
            <p:nvSpPr>
              <p:cNvPr id="105189" name="Line 528"/>
              <p:cNvSpPr>
                <a:spLocks noChangeShapeType="1"/>
              </p:cNvSpPr>
              <p:nvPr/>
            </p:nvSpPr>
            <p:spPr bwMode="auto">
              <a:xfrm>
                <a:off x="2761" y="1565"/>
                <a:ext cx="1" cy="1"/>
              </a:xfrm>
              <a:prstGeom prst="line">
                <a:avLst/>
              </a:prstGeom>
              <a:noFill/>
              <a:ln w="38100">
                <a:solidFill>
                  <a:schemeClr val="bg1"/>
                </a:solidFill>
                <a:round/>
                <a:headEnd/>
                <a:tailEnd/>
              </a:ln>
            </p:spPr>
            <p:txBody>
              <a:bodyPr/>
              <a:lstStyle/>
              <a:p>
                <a:endParaRPr lang="en-US"/>
              </a:p>
            </p:txBody>
          </p:sp>
          <p:sp>
            <p:nvSpPr>
              <p:cNvPr id="105190" name="Line 529"/>
              <p:cNvSpPr>
                <a:spLocks noChangeShapeType="1"/>
              </p:cNvSpPr>
              <p:nvPr/>
            </p:nvSpPr>
            <p:spPr bwMode="auto">
              <a:xfrm>
                <a:off x="2761" y="1565"/>
                <a:ext cx="10" cy="1"/>
              </a:xfrm>
              <a:prstGeom prst="line">
                <a:avLst/>
              </a:prstGeom>
              <a:noFill/>
              <a:ln w="38100">
                <a:solidFill>
                  <a:schemeClr val="bg1"/>
                </a:solidFill>
                <a:round/>
                <a:headEnd/>
                <a:tailEnd/>
              </a:ln>
            </p:spPr>
            <p:txBody>
              <a:bodyPr/>
              <a:lstStyle/>
              <a:p>
                <a:endParaRPr lang="en-US"/>
              </a:p>
            </p:txBody>
          </p:sp>
          <p:sp>
            <p:nvSpPr>
              <p:cNvPr id="105191" name="Line 530"/>
              <p:cNvSpPr>
                <a:spLocks noChangeShapeType="1"/>
              </p:cNvSpPr>
              <p:nvPr/>
            </p:nvSpPr>
            <p:spPr bwMode="auto">
              <a:xfrm flipV="1">
                <a:off x="2771" y="1556"/>
                <a:ext cx="1" cy="9"/>
              </a:xfrm>
              <a:prstGeom prst="line">
                <a:avLst/>
              </a:prstGeom>
              <a:noFill/>
              <a:ln w="38100">
                <a:solidFill>
                  <a:schemeClr val="bg1"/>
                </a:solidFill>
                <a:round/>
                <a:headEnd/>
                <a:tailEnd/>
              </a:ln>
            </p:spPr>
            <p:txBody>
              <a:bodyPr/>
              <a:lstStyle/>
              <a:p>
                <a:endParaRPr lang="en-US"/>
              </a:p>
            </p:txBody>
          </p:sp>
          <p:sp>
            <p:nvSpPr>
              <p:cNvPr id="105192" name="Line 531"/>
              <p:cNvSpPr>
                <a:spLocks noChangeShapeType="1"/>
              </p:cNvSpPr>
              <p:nvPr/>
            </p:nvSpPr>
            <p:spPr bwMode="auto">
              <a:xfrm>
                <a:off x="2771" y="1556"/>
                <a:ext cx="1" cy="1"/>
              </a:xfrm>
              <a:prstGeom prst="line">
                <a:avLst/>
              </a:prstGeom>
              <a:noFill/>
              <a:ln w="38100">
                <a:solidFill>
                  <a:schemeClr val="bg1"/>
                </a:solidFill>
                <a:round/>
                <a:headEnd/>
                <a:tailEnd/>
              </a:ln>
            </p:spPr>
            <p:txBody>
              <a:bodyPr/>
              <a:lstStyle/>
              <a:p>
                <a:endParaRPr lang="en-US"/>
              </a:p>
            </p:txBody>
          </p:sp>
          <p:sp>
            <p:nvSpPr>
              <p:cNvPr id="105193" name="Line 532"/>
              <p:cNvSpPr>
                <a:spLocks noChangeShapeType="1"/>
              </p:cNvSpPr>
              <p:nvPr/>
            </p:nvSpPr>
            <p:spPr bwMode="auto">
              <a:xfrm flipV="1">
                <a:off x="2771" y="1547"/>
                <a:ext cx="1" cy="9"/>
              </a:xfrm>
              <a:prstGeom prst="line">
                <a:avLst/>
              </a:prstGeom>
              <a:noFill/>
              <a:ln w="38100">
                <a:solidFill>
                  <a:schemeClr val="bg1"/>
                </a:solidFill>
                <a:round/>
                <a:headEnd/>
                <a:tailEnd/>
              </a:ln>
            </p:spPr>
            <p:txBody>
              <a:bodyPr/>
              <a:lstStyle/>
              <a:p>
                <a:endParaRPr lang="en-US"/>
              </a:p>
            </p:txBody>
          </p:sp>
          <p:sp>
            <p:nvSpPr>
              <p:cNvPr id="105194" name="Line 533"/>
              <p:cNvSpPr>
                <a:spLocks noChangeShapeType="1"/>
              </p:cNvSpPr>
              <p:nvPr/>
            </p:nvSpPr>
            <p:spPr bwMode="auto">
              <a:xfrm>
                <a:off x="2771" y="1547"/>
                <a:ext cx="9" cy="1"/>
              </a:xfrm>
              <a:prstGeom prst="line">
                <a:avLst/>
              </a:prstGeom>
              <a:noFill/>
              <a:ln w="38100">
                <a:solidFill>
                  <a:schemeClr val="bg1"/>
                </a:solidFill>
                <a:round/>
                <a:headEnd/>
                <a:tailEnd/>
              </a:ln>
            </p:spPr>
            <p:txBody>
              <a:bodyPr/>
              <a:lstStyle/>
              <a:p>
                <a:endParaRPr lang="en-US"/>
              </a:p>
            </p:txBody>
          </p:sp>
          <p:sp>
            <p:nvSpPr>
              <p:cNvPr id="105195" name="Line 534"/>
              <p:cNvSpPr>
                <a:spLocks noChangeShapeType="1"/>
              </p:cNvSpPr>
              <p:nvPr/>
            </p:nvSpPr>
            <p:spPr bwMode="auto">
              <a:xfrm>
                <a:off x="2780" y="1547"/>
                <a:ext cx="1" cy="1"/>
              </a:xfrm>
              <a:prstGeom prst="line">
                <a:avLst/>
              </a:prstGeom>
              <a:noFill/>
              <a:ln w="38100">
                <a:solidFill>
                  <a:schemeClr val="bg1"/>
                </a:solidFill>
                <a:round/>
                <a:headEnd/>
                <a:tailEnd/>
              </a:ln>
            </p:spPr>
            <p:txBody>
              <a:bodyPr/>
              <a:lstStyle/>
              <a:p>
                <a:endParaRPr lang="en-US"/>
              </a:p>
            </p:txBody>
          </p:sp>
          <p:sp>
            <p:nvSpPr>
              <p:cNvPr id="105196" name="Line 535"/>
              <p:cNvSpPr>
                <a:spLocks noChangeShapeType="1"/>
              </p:cNvSpPr>
              <p:nvPr/>
            </p:nvSpPr>
            <p:spPr bwMode="auto">
              <a:xfrm flipV="1">
                <a:off x="2780" y="1538"/>
                <a:ext cx="1" cy="9"/>
              </a:xfrm>
              <a:prstGeom prst="line">
                <a:avLst/>
              </a:prstGeom>
              <a:noFill/>
              <a:ln w="38100">
                <a:solidFill>
                  <a:schemeClr val="bg1"/>
                </a:solidFill>
                <a:round/>
                <a:headEnd/>
                <a:tailEnd/>
              </a:ln>
            </p:spPr>
            <p:txBody>
              <a:bodyPr/>
              <a:lstStyle/>
              <a:p>
                <a:endParaRPr lang="en-US"/>
              </a:p>
            </p:txBody>
          </p:sp>
          <p:sp>
            <p:nvSpPr>
              <p:cNvPr id="105197" name="Line 536"/>
              <p:cNvSpPr>
                <a:spLocks noChangeShapeType="1"/>
              </p:cNvSpPr>
              <p:nvPr/>
            </p:nvSpPr>
            <p:spPr bwMode="auto">
              <a:xfrm>
                <a:off x="2780" y="1538"/>
                <a:ext cx="1" cy="1"/>
              </a:xfrm>
              <a:prstGeom prst="line">
                <a:avLst/>
              </a:prstGeom>
              <a:noFill/>
              <a:ln w="38100">
                <a:solidFill>
                  <a:schemeClr val="bg1"/>
                </a:solidFill>
                <a:round/>
                <a:headEnd/>
                <a:tailEnd/>
              </a:ln>
            </p:spPr>
            <p:txBody>
              <a:bodyPr/>
              <a:lstStyle/>
              <a:p>
                <a:endParaRPr lang="en-US"/>
              </a:p>
            </p:txBody>
          </p:sp>
          <p:sp>
            <p:nvSpPr>
              <p:cNvPr id="105198" name="Line 537"/>
              <p:cNvSpPr>
                <a:spLocks noChangeShapeType="1"/>
              </p:cNvSpPr>
              <p:nvPr/>
            </p:nvSpPr>
            <p:spPr bwMode="auto">
              <a:xfrm>
                <a:off x="2780" y="1538"/>
                <a:ext cx="10" cy="1"/>
              </a:xfrm>
              <a:prstGeom prst="line">
                <a:avLst/>
              </a:prstGeom>
              <a:noFill/>
              <a:ln w="38100">
                <a:solidFill>
                  <a:schemeClr val="bg1"/>
                </a:solidFill>
                <a:round/>
                <a:headEnd/>
                <a:tailEnd/>
              </a:ln>
            </p:spPr>
            <p:txBody>
              <a:bodyPr/>
              <a:lstStyle/>
              <a:p>
                <a:endParaRPr lang="en-US"/>
              </a:p>
            </p:txBody>
          </p:sp>
          <p:sp>
            <p:nvSpPr>
              <p:cNvPr id="105199" name="Line 538"/>
              <p:cNvSpPr>
                <a:spLocks noChangeShapeType="1"/>
              </p:cNvSpPr>
              <p:nvPr/>
            </p:nvSpPr>
            <p:spPr bwMode="auto">
              <a:xfrm>
                <a:off x="2790" y="1538"/>
                <a:ext cx="1" cy="1"/>
              </a:xfrm>
              <a:prstGeom prst="line">
                <a:avLst/>
              </a:prstGeom>
              <a:noFill/>
              <a:ln w="38100">
                <a:solidFill>
                  <a:schemeClr val="bg1"/>
                </a:solidFill>
                <a:round/>
                <a:headEnd/>
                <a:tailEnd/>
              </a:ln>
            </p:spPr>
            <p:txBody>
              <a:bodyPr/>
              <a:lstStyle/>
              <a:p>
                <a:endParaRPr lang="en-US"/>
              </a:p>
            </p:txBody>
          </p:sp>
          <p:sp>
            <p:nvSpPr>
              <p:cNvPr id="105200" name="Line 539"/>
              <p:cNvSpPr>
                <a:spLocks noChangeShapeType="1"/>
              </p:cNvSpPr>
              <p:nvPr/>
            </p:nvSpPr>
            <p:spPr bwMode="auto">
              <a:xfrm>
                <a:off x="2790" y="1538"/>
                <a:ext cx="1" cy="1"/>
              </a:xfrm>
              <a:prstGeom prst="line">
                <a:avLst/>
              </a:prstGeom>
              <a:noFill/>
              <a:ln w="38100">
                <a:solidFill>
                  <a:schemeClr val="bg1"/>
                </a:solidFill>
                <a:round/>
                <a:headEnd/>
                <a:tailEnd/>
              </a:ln>
            </p:spPr>
            <p:txBody>
              <a:bodyPr/>
              <a:lstStyle/>
              <a:p>
                <a:endParaRPr lang="en-US"/>
              </a:p>
            </p:txBody>
          </p:sp>
          <p:sp>
            <p:nvSpPr>
              <p:cNvPr id="105201" name="Line 540"/>
              <p:cNvSpPr>
                <a:spLocks noChangeShapeType="1"/>
              </p:cNvSpPr>
              <p:nvPr/>
            </p:nvSpPr>
            <p:spPr bwMode="auto">
              <a:xfrm>
                <a:off x="2790" y="1538"/>
                <a:ext cx="1" cy="1"/>
              </a:xfrm>
              <a:prstGeom prst="line">
                <a:avLst/>
              </a:prstGeom>
              <a:noFill/>
              <a:ln w="38100">
                <a:solidFill>
                  <a:schemeClr val="bg1"/>
                </a:solidFill>
                <a:round/>
                <a:headEnd/>
                <a:tailEnd/>
              </a:ln>
            </p:spPr>
            <p:txBody>
              <a:bodyPr/>
              <a:lstStyle/>
              <a:p>
                <a:endParaRPr lang="en-US"/>
              </a:p>
            </p:txBody>
          </p:sp>
          <p:sp>
            <p:nvSpPr>
              <p:cNvPr id="105202" name="Line 541"/>
              <p:cNvSpPr>
                <a:spLocks noChangeShapeType="1"/>
              </p:cNvSpPr>
              <p:nvPr/>
            </p:nvSpPr>
            <p:spPr bwMode="auto">
              <a:xfrm>
                <a:off x="2790" y="1538"/>
                <a:ext cx="9" cy="1"/>
              </a:xfrm>
              <a:prstGeom prst="line">
                <a:avLst/>
              </a:prstGeom>
              <a:noFill/>
              <a:ln w="38100">
                <a:solidFill>
                  <a:schemeClr val="bg1"/>
                </a:solidFill>
                <a:round/>
                <a:headEnd/>
                <a:tailEnd/>
              </a:ln>
            </p:spPr>
            <p:txBody>
              <a:bodyPr/>
              <a:lstStyle/>
              <a:p>
                <a:endParaRPr lang="en-US"/>
              </a:p>
            </p:txBody>
          </p:sp>
          <p:sp>
            <p:nvSpPr>
              <p:cNvPr id="105203" name="Line 542"/>
              <p:cNvSpPr>
                <a:spLocks noChangeShapeType="1"/>
              </p:cNvSpPr>
              <p:nvPr/>
            </p:nvSpPr>
            <p:spPr bwMode="auto">
              <a:xfrm>
                <a:off x="2799" y="1538"/>
                <a:ext cx="1" cy="1"/>
              </a:xfrm>
              <a:prstGeom prst="line">
                <a:avLst/>
              </a:prstGeom>
              <a:noFill/>
              <a:ln w="38100">
                <a:solidFill>
                  <a:schemeClr val="bg1"/>
                </a:solidFill>
                <a:round/>
                <a:headEnd/>
                <a:tailEnd/>
              </a:ln>
            </p:spPr>
            <p:txBody>
              <a:bodyPr/>
              <a:lstStyle/>
              <a:p>
                <a:endParaRPr lang="en-US"/>
              </a:p>
            </p:txBody>
          </p:sp>
          <p:sp>
            <p:nvSpPr>
              <p:cNvPr id="105204" name="Line 543"/>
              <p:cNvSpPr>
                <a:spLocks noChangeShapeType="1"/>
              </p:cNvSpPr>
              <p:nvPr/>
            </p:nvSpPr>
            <p:spPr bwMode="auto">
              <a:xfrm flipV="1">
                <a:off x="2799" y="1529"/>
                <a:ext cx="1" cy="9"/>
              </a:xfrm>
              <a:prstGeom prst="line">
                <a:avLst/>
              </a:prstGeom>
              <a:noFill/>
              <a:ln w="38100">
                <a:solidFill>
                  <a:schemeClr val="bg1"/>
                </a:solidFill>
                <a:round/>
                <a:headEnd/>
                <a:tailEnd/>
              </a:ln>
            </p:spPr>
            <p:txBody>
              <a:bodyPr/>
              <a:lstStyle/>
              <a:p>
                <a:endParaRPr lang="en-US"/>
              </a:p>
            </p:txBody>
          </p:sp>
          <p:sp>
            <p:nvSpPr>
              <p:cNvPr id="105205" name="Line 544"/>
              <p:cNvSpPr>
                <a:spLocks noChangeShapeType="1"/>
              </p:cNvSpPr>
              <p:nvPr/>
            </p:nvSpPr>
            <p:spPr bwMode="auto">
              <a:xfrm>
                <a:off x="2799" y="1529"/>
                <a:ext cx="1" cy="1"/>
              </a:xfrm>
              <a:prstGeom prst="line">
                <a:avLst/>
              </a:prstGeom>
              <a:noFill/>
              <a:ln w="38100">
                <a:solidFill>
                  <a:schemeClr val="bg1"/>
                </a:solidFill>
                <a:round/>
                <a:headEnd/>
                <a:tailEnd/>
              </a:ln>
            </p:spPr>
            <p:txBody>
              <a:bodyPr/>
              <a:lstStyle/>
              <a:p>
                <a:endParaRPr lang="en-US"/>
              </a:p>
            </p:txBody>
          </p:sp>
          <p:sp>
            <p:nvSpPr>
              <p:cNvPr id="105206" name="Line 545"/>
              <p:cNvSpPr>
                <a:spLocks noChangeShapeType="1"/>
              </p:cNvSpPr>
              <p:nvPr/>
            </p:nvSpPr>
            <p:spPr bwMode="auto">
              <a:xfrm>
                <a:off x="2799" y="1529"/>
                <a:ext cx="10" cy="1"/>
              </a:xfrm>
              <a:prstGeom prst="line">
                <a:avLst/>
              </a:prstGeom>
              <a:noFill/>
              <a:ln w="38100">
                <a:solidFill>
                  <a:schemeClr val="bg1"/>
                </a:solidFill>
                <a:round/>
                <a:headEnd/>
                <a:tailEnd/>
              </a:ln>
            </p:spPr>
            <p:txBody>
              <a:bodyPr/>
              <a:lstStyle/>
              <a:p>
                <a:endParaRPr lang="en-US"/>
              </a:p>
            </p:txBody>
          </p:sp>
          <p:sp>
            <p:nvSpPr>
              <p:cNvPr id="105207" name="Line 546"/>
              <p:cNvSpPr>
                <a:spLocks noChangeShapeType="1"/>
              </p:cNvSpPr>
              <p:nvPr/>
            </p:nvSpPr>
            <p:spPr bwMode="auto">
              <a:xfrm flipV="1">
                <a:off x="2809" y="1520"/>
                <a:ext cx="1" cy="9"/>
              </a:xfrm>
              <a:prstGeom prst="line">
                <a:avLst/>
              </a:prstGeom>
              <a:noFill/>
              <a:ln w="38100">
                <a:solidFill>
                  <a:schemeClr val="bg1"/>
                </a:solidFill>
                <a:round/>
                <a:headEnd/>
                <a:tailEnd/>
              </a:ln>
            </p:spPr>
            <p:txBody>
              <a:bodyPr/>
              <a:lstStyle/>
              <a:p>
                <a:endParaRPr lang="en-US"/>
              </a:p>
            </p:txBody>
          </p:sp>
          <p:sp>
            <p:nvSpPr>
              <p:cNvPr id="105208" name="Line 547"/>
              <p:cNvSpPr>
                <a:spLocks noChangeShapeType="1"/>
              </p:cNvSpPr>
              <p:nvPr/>
            </p:nvSpPr>
            <p:spPr bwMode="auto">
              <a:xfrm>
                <a:off x="2809" y="1520"/>
                <a:ext cx="1" cy="1"/>
              </a:xfrm>
              <a:prstGeom prst="line">
                <a:avLst/>
              </a:prstGeom>
              <a:noFill/>
              <a:ln w="38100">
                <a:solidFill>
                  <a:schemeClr val="bg1"/>
                </a:solidFill>
                <a:round/>
                <a:headEnd/>
                <a:tailEnd/>
              </a:ln>
            </p:spPr>
            <p:txBody>
              <a:bodyPr/>
              <a:lstStyle/>
              <a:p>
                <a:endParaRPr lang="en-US"/>
              </a:p>
            </p:txBody>
          </p:sp>
          <p:sp>
            <p:nvSpPr>
              <p:cNvPr id="105209" name="Line 548"/>
              <p:cNvSpPr>
                <a:spLocks noChangeShapeType="1"/>
              </p:cNvSpPr>
              <p:nvPr/>
            </p:nvSpPr>
            <p:spPr bwMode="auto">
              <a:xfrm>
                <a:off x="2809" y="1520"/>
                <a:ext cx="1" cy="1"/>
              </a:xfrm>
              <a:prstGeom prst="line">
                <a:avLst/>
              </a:prstGeom>
              <a:noFill/>
              <a:ln w="38100">
                <a:solidFill>
                  <a:schemeClr val="bg1"/>
                </a:solidFill>
                <a:round/>
                <a:headEnd/>
                <a:tailEnd/>
              </a:ln>
            </p:spPr>
            <p:txBody>
              <a:bodyPr/>
              <a:lstStyle/>
              <a:p>
                <a:endParaRPr lang="en-US"/>
              </a:p>
            </p:txBody>
          </p:sp>
          <p:sp>
            <p:nvSpPr>
              <p:cNvPr id="105210" name="Line 549"/>
              <p:cNvSpPr>
                <a:spLocks noChangeShapeType="1"/>
              </p:cNvSpPr>
              <p:nvPr/>
            </p:nvSpPr>
            <p:spPr bwMode="auto">
              <a:xfrm>
                <a:off x="2809" y="1520"/>
                <a:ext cx="9" cy="1"/>
              </a:xfrm>
              <a:prstGeom prst="line">
                <a:avLst/>
              </a:prstGeom>
              <a:noFill/>
              <a:ln w="38100">
                <a:solidFill>
                  <a:schemeClr val="bg1"/>
                </a:solidFill>
                <a:round/>
                <a:headEnd/>
                <a:tailEnd/>
              </a:ln>
            </p:spPr>
            <p:txBody>
              <a:bodyPr/>
              <a:lstStyle/>
              <a:p>
                <a:endParaRPr lang="en-US"/>
              </a:p>
            </p:txBody>
          </p:sp>
          <p:sp>
            <p:nvSpPr>
              <p:cNvPr id="105211" name="Line 550"/>
              <p:cNvSpPr>
                <a:spLocks noChangeShapeType="1"/>
              </p:cNvSpPr>
              <p:nvPr/>
            </p:nvSpPr>
            <p:spPr bwMode="auto">
              <a:xfrm>
                <a:off x="2818" y="1520"/>
                <a:ext cx="1" cy="1"/>
              </a:xfrm>
              <a:prstGeom prst="line">
                <a:avLst/>
              </a:prstGeom>
              <a:noFill/>
              <a:ln w="38100">
                <a:solidFill>
                  <a:schemeClr val="bg1"/>
                </a:solidFill>
                <a:round/>
                <a:headEnd/>
                <a:tailEnd/>
              </a:ln>
            </p:spPr>
            <p:txBody>
              <a:bodyPr/>
              <a:lstStyle/>
              <a:p>
                <a:endParaRPr lang="en-US"/>
              </a:p>
            </p:txBody>
          </p:sp>
          <p:sp>
            <p:nvSpPr>
              <p:cNvPr id="105212" name="Line 551"/>
              <p:cNvSpPr>
                <a:spLocks noChangeShapeType="1"/>
              </p:cNvSpPr>
              <p:nvPr/>
            </p:nvSpPr>
            <p:spPr bwMode="auto">
              <a:xfrm>
                <a:off x="2818" y="1520"/>
                <a:ext cx="1" cy="9"/>
              </a:xfrm>
              <a:prstGeom prst="line">
                <a:avLst/>
              </a:prstGeom>
              <a:noFill/>
              <a:ln w="38100">
                <a:solidFill>
                  <a:schemeClr val="bg1"/>
                </a:solidFill>
                <a:round/>
                <a:headEnd/>
                <a:tailEnd/>
              </a:ln>
            </p:spPr>
            <p:txBody>
              <a:bodyPr/>
              <a:lstStyle/>
              <a:p>
                <a:endParaRPr lang="en-US"/>
              </a:p>
            </p:txBody>
          </p:sp>
          <p:sp>
            <p:nvSpPr>
              <p:cNvPr id="105213" name="Line 552"/>
              <p:cNvSpPr>
                <a:spLocks noChangeShapeType="1"/>
              </p:cNvSpPr>
              <p:nvPr/>
            </p:nvSpPr>
            <p:spPr bwMode="auto">
              <a:xfrm>
                <a:off x="2818" y="1529"/>
                <a:ext cx="1" cy="1"/>
              </a:xfrm>
              <a:prstGeom prst="line">
                <a:avLst/>
              </a:prstGeom>
              <a:noFill/>
              <a:ln w="38100">
                <a:solidFill>
                  <a:schemeClr val="bg1"/>
                </a:solidFill>
                <a:round/>
                <a:headEnd/>
                <a:tailEnd/>
              </a:ln>
            </p:spPr>
            <p:txBody>
              <a:bodyPr/>
              <a:lstStyle/>
              <a:p>
                <a:endParaRPr lang="en-US"/>
              </a:p>
            </p:txBody>
          </p:sp>
          <p:sp>
            <p:nvSpPr>
              <p:cNvPr id="105214" name="Line 553"/>
              <p:cNvSpPr>
                <a:spLocks noChangeShapeType="1"/>
              </p:cNvSpPr>
              <p:nvPr/>
            </p:nvSpPr>
            <p:spPr bwMode="auto">
              <a:xfrm>
                <a:off x="2818" y="1529"/>
                <a:ext cx="10" cy="1"/>
              </a:xfrm>
              <a:prstGeom prst="line">
                <a:avLst/>
              </a:prstGeom>
              <a:noFill/>
              <a:ln w="38100">
                <a:solidFill>
                  <a:schemeClr val="bg1"/>
                </a:solidFill>
                <a:round/>
                <a:headEnd/>
                <a:tailEnd/>
              </a:ln>
            </p:spPr>
            <p:txBody>
              <a:bodyPr/>
              <a:lstStyle/>
              <a:p>
                <a:endParaRPr lang="en-US"/>
              </a:p>
            </p:txBody>
          </p:sp>
          <p:sp>
            <p:nvSpPr>
              <p:cNvPr id="105215" name="Line 554"/>
              <p:cNvSpPr>
                <a:spLocks noChangeShapeType="1"/>
              </p:cNvSpPr>
              <p:nvPr/>
            </p:nvSpPr>
            <p:spPr bwMode="auto">
              <a:xfrm>
                <a:off x="2828" y="1529"/>
                <a:ext cx="1" cy="9"/>
              </a:xfrm>
              <a:prstGeom prst="line">
                <a:avLst/>
              </a:prstGeom>
              <a:noFill/>
              <a:ln w="38100">
                <a:solidFill>
                  <a:schemeClr val="bg1"/>
                </a:solidFill>
                <a:round/>
                <a:headEnd/>
                <a:tailEnd/>
              </a:ln>
            </p:spPr>
            <p:txBody>
              <a:bodyPr/>
              <a:lstStyle/>
              <a:p>
                <a:endParaRPr lang="en-US"/>
              </a:p>
            </p:txBody>
          </p:sp>
          <p:sp>
            <p:nvSpPr>
              <p:cNvPr id="105216" name="Line 555"/>
              <p:cNvSpPr>
                <a:spLocks noChangeShapeType="1"/>
              </p:cNvSpPr>
              <p:nvPr/>
            </p:nvSpPr>
            <p:spPr bwMode="auto">
              <a:xfrm flipV="1">
                <a:off x="2828" y="1529"/>
                <a:ext cx="1" cy="9"/>
              </a:xfrm>
              <a:prstGeom prst="line">
                <a:avLst/>
              </a:prstGeom>
              <a:noFill/>
              <a:ln w="38100">
                <a:solidFill>
                  <a:schemeClr val="bg1"/>
                </a:solidFill>
                <a:round/>
                <a:headEnd/>
                <a:tailEnd/>
              </a:ln>
            </p:spPr>
            <p:txBody>
              <a:bodyPr/>
              <a:lstStyle/>
              <a:p>
                <a:endParaRPr lang="en-US"/>
              </a:p>
            </p:txBody>
          </p:sp>
          <p:sp>
            <p:nvSpPr>
              <p:cNvPr id="105217" name="Line 556"/>
              <p:cNvSpPr>
                <a:spLocks noChangeShapeType="1"/>
              </p:cNvSpPr>
              <p:nvPr/>
            </p:nvSpPr>
            <p:spPr bwMode="auto">
              <a:xfrm>
                <a:off x="2828" y="1529"/>
                <a:ext cx="1" cy="1"/>
              </a:xfrm>
              <a:prstGeom prst="line">
                <a:avLst/>
              </a:prstGeom>
              <a:noFill/>
              <a:ln w="38100">
                <a:solidFill>
                  <a:schemeClr val="bg1"/>
                </a:solidFill>
                <a:round/>
                <a:headEnd/>
                <a:tailEnd/>
              </a:ln>
            </p:spPr>
            <p:txBody>
              <a:bodyPr/>
              <a:lstStyle/>
              <a:p>
                <a:endParaRPr lang="en-US"/>
              </a:p>
            </p:txBody>
          </p:sp>
          <p:sp>
            <p:nvSpPr>
              <p:cNvPr id="105218" name="Line 557"/>
              <p:cNvSpPr>
                <a:spLocks noChangeShapeType="1"/>
              </p:cNvSpPr>
              <p:nvPr/>
            </p:nvSpPr>
            <p:spPr bwMode="auto">
              <a:xfrm>
                <a:off x="2828" y="1529"/>
                <a:ext cx="9" cy="1"/>
              </a:xfrm>
              <a:prstGeom prst="line">
                <a:avLst/>
              </a:prstGeom>
              <a:noFill/>
              <a:ln w="38100">
                <a:solidFill>
                  <a:schemeClr val="bg1"/>
                </a:solidFill>
                <a:round/>
                <a:headEnd/>
                <a:tailEnd/>
              </a:ln>
            </p:spPr>
            <p:txBody>
              <a:bodyPr/>
              <a:lstStyle/>
              <a:p>
                <a:endParaRPr lang="en-US"/>
              </a:p>
            </p:txBody>
          </p:sp>
          <p:sp>
            <p:nvSpPr>
              <p:cNvPr id="105219" name="Line 558"/>
              <p:cNvSpPr>
                <a:spLocks noChangeShapeType="1"/>
              </p:cNvSpPr>
              <p:nvPr/>
            </p:nvSpPr>
            <p:spPr bwMode="auto">
              <a:xfrm>
                <a:off x="2837" y="1529"/>
                <a:ext cx="1" cy="1"/>
              </a:xfrm>
              <a:prstGeom prst="line">
                <a:avLst/>
              </a:prstGeom>
              <a:noFill/>
              <a:ln w="38100">
                <a:solidFill>
                  <a:schemeClr val="bg1"/>
                </a:solidFill>
                <a:round/>
                <a:headEnd/>
                <a:tailEnd/>
              </a:ln>
            </p:spPr>
            <p:txBody>
              <a:bodyPr/>
              <a:lstStyle/>
              <a:p>
                <a:endParaRPr lang="en-US"/>
              </a:p>
            </p:txBody>
          </p:sp>
          <p:sp>
            <p:nvSpPr>
              <p:cNvPr id="105220" name="Line 559"/>
              <p:cNvSpPr>
                <a:spLocks noChangeShapeType="1"/>
              </p:cNvSpPr>
              <p:nvPr/>
            </p:nvSpPr>
            <p:spPr bwMode="auto">
              <a:xfrm flipV="1">
                <a:off x="2837" y="1520"/>
                <a:ext cx="1" cy="9"/>
              </a:xfrm>
              <a:prstGeom prst="line">
                <a:avLst/>
              </a:prstGeom>
              <a:noFill/>
              <a:ln w="38100">
                <a:solidFill>
                  <a:schemeClr val="bg1"/>
                </a:solidFill>
                <a:round/>
                <a:headEnd/>
                <a:tailEnd/>
              </a:ln>
            </p:spPr>
            <p:txBody>
              <a:bodyPr/>
              <a:lstStyle/>
              <a:p>
                <a:endParaRPr lang="en-US"/>
              </a:p>
            </p:txBody>
          </p:sp>
          <p:sp>
            <p:nvSpPr>
              <p:cNvPr id="105221" name="Line 560"/>
              <p:cNvSpPr>
                <a:spLocks noChangeShapeType="1"/>
              </p:cNvSpPr>
              <p:nvPr/>
            </p:nvSpPr>
            <p:spPr bwMode="auto">
              <a:xfrm>
                <a:off x="2837" y="1520"/>
                <a:ext cx="1" cy="1"/>
              </a:xfrm>
              <a:prstGeom prst="line">
                <a:avLst/>
              </a:prstGeom>
              <a:noFill/>
              <a:ln w="38100">
                <a:solidFill>
                  <a:schemeClr val="bg1"/>
                </a:solidFill>
                <a:round/>
                <a:headEnd/>
                <a:tailEnd/>
              </a:ln>
            </p:spPr>
            <p:txBody>
              <a:bodyPr/>
              <a:lstStyle/>
              <a:p>
                <a:endParaRPr lang="en-US"/>
              </a:p>
            </p:txBody>
          </p:sp>
          <p:sp>
            <p:nvSpPr>
              <p:cNvPr id="105222" name="Line 561"/>
              <p:cNvSpPr>
                <a:spLocks noChangeShapeType="1"/>
              </p:cNvSpPr>
              <p:nvPr/>
            </p:nvSpPr>
            <p:spPr bwMode="auto">
              <a:xfrm>
                <a:off x="2837" y="1520"/>
                <a:ext cx="10" cy="1"/>
              </a:xfrm>
              <a:prstGeom prst="line">
                <a:avLst/>
              </a:prstGeom>
              <a:noFill/>
              <a:ln w="38100">
                <a:solidFill>
                  <a:schemeClr val="bg1"/>
                </a:solidFill>
                <a:round/>
                <a:headEnd/>
                <a:tailEnd/>
              </a:ln>
            </p:spPr>
            <p:txBody>
              <a:bodyPr/>
              <a:lstStyle/>
              <a:p>
                <a:endParaRPr lang="en-US"/>
              </a:p>
            </p:txBody>
          </p:sp>
          <p:sp>
            <p:nvSpPr>
              <p:cNvPr id="105223" name="Line 562"/>
              <p:cNvSpPr>
                <a:spLocks noChangeShapeType="1"/>
              </p:cNvSpPr>
              <p:nvPr/>
            </p:nvSpPr>
            <p:spPr bwMode="auto">
              <a:xfrm>
                <a:off x="2847" y="1520"/>
                <a:ext cx="1" cy="9"/>
              </a:xfrm>
              <a:prstGeom prst="line">
                <a:avLst/>
              </a:prstGeom>
              <a:noFill/>
              <a:ln w="38100">
                <a:solidFill>
                  <a:schemeClr val="bg1"/>
                </a:solidFill>
                <a:round/>
                <a:headEnd/>
                <a:tailEnd/>
              </a:ln>
            </p:spPr>
            <p:txBody>
              <a:bodyPr/>
              <a:lstStyle/>
              <a:p>
                <a:endParaRPr lang="en-US"/>
              </a:p>
            </p:txBody>
          </p:sp>
          <p:sp>
            <p:nvSpPr>
              <p:cNvPr id="105224" name="Line 563"/>
              <p:cNvSpPr>
                <a:spLocks noChangeShapeType="1"/>
              </p:cNvSpPr>
              <p:nvPr/>
            </p:nvSpPr>
            <p:spPr bwMode="auto">
              <a:xfrm>
                <a:off x="2847" y="1529"/>
                <a:ext cx="1" cy="1"/>
              </a:xfrm>
              <a:prstGeom prst="line">
                <a:avLst/>
              </a:prstGeom>
              <a:noFill/>
              <a:ln w="38100">
                <a:solidFill>
                  <a:schemeClr val="bg1"/>
                </a:solidFill>
                <a:round/>
                <a:headEnd/>
                <a:tailEnd/>
              </a:ln>
            </p:spPr>
            <p:txBody>
              <a:bodyPr/>
              <a:lstStyle/>
              <a:p>
                <a:endParaRPr lang="en-US"/>
              </a:p>
            </p:txBody>
          </p:sp>
          <p:sp>
            <p:nvSpPr>
              <p:cNvPr id="105225" name="Line 564"/>
              <p:cNvSpPr>
                <a:spLocks noChangeShapeType="1"/>
              </p:cNvSpPr>
              <p:nvPr/>
            </p:nvSpPr>
            <p:spPr bwMode="auto">
              <a:xfrm>
                <a:off x="2847" y="1529"/>
                <a:ext cx="1" cy="1"/>
              </a:xfrm>
              <a:prstGeom prst="line">
                <a:avLst/>
              </a:prstGeom>
              <a:noFill/>
              <a:ln w="38100">
                <a:solidFill>
                  <a:schemeClr val="bg1"/>
                </a:solidFill>
                <a:round/>
                <a:headEnd/>
                <a:tailEnd/>
              </a:ln>
            </p:spPr>
            <p:txBody>
              <a:bodyPr/>
              <a:lstStyle/>
              <a:p>
                <a:endParaRPr lang="en-US"/>
              </a:p>
            </p:txBody>
          </p:sp>
          <p:sp>
            <p:nvSpPr>
              <p:cNvPr id="105226" name="Line 565"/>
              <p:cNvSpPr>
                <a:spLocks noChangeShapeType="1"/>
              </p:cNvSpPr>
              <p:nvPr/>
            </p:nvSpPr>
            <p:spPr bwMode="auto">
              <a:xfrm>
                <a:off x="2847" y="1529"/>
                <a:ext cx="9" cy="1"/>
              </a:xfrm>
              <a:prstGeom prst="line">
                <a:avLst/>
              </a:prstGeom>
              <a:noFill/>
              <a:ln w="38100">
                <a:solidFill>
                  <a:schemeClr val="bg1"/>
                </a:solidFill>
                <a:round/>
                <a:headEnd/>
                <a:tailEnd/>
              </a:ln>
            </p:spPr>
            <p:txBody>
              <a:bodyPr/>
              <a:lstStyle/>
              <a:p>
                <a:endParaRPr lang="en-US"/>
              </a:p>
            </p:txBody>
          </p:sp>
          <p:sp>
            <p:nvSpPr>
              <p:cNvPr id="105227" name="Line 566"/>
              <p:cNvSpPr>
                <a:spLocks noChangeShapeType="1"/>
              </p:cNvSpPr>
              <p:nvPr/>
            </p:nvSpPr>
            <p:spPr bwMode="auto">
              <a:xfrm>
                <a:off x="2856" y="1529"/>
                <a:ext cx="1" cy="1"/>
              </a:xfrm>
              <a:prstGeom prst="line">
                <a:avLst/>
              </a:prstGeom>
              <a:noFill/>
              <a:ln w="38100">
                <a:solidFill>
                  <a:schemeClr val="bg1"/>
                </a:solidFill>
                <a:round/>
                <a:headEnd/>
                <a:tailEnd/>
              </a:ln>
            </p:spPr>
            <p:txBody>
              <a:bodyPr/>
              <a:lstStyle/>
              <a:p>
                <a:endParaRPr lang="en-US"/>
              </a:p>
            </p:txBody>
          </p:sp>
          <p:sp>
            <p:nvSpPr>
              <p:cNvPr id="105228" name="Line 567"/>
              <p:cNvSpPr>
                <a:spLocks noChangeShapeType="1"/>
              </p:cNvSpPr>
              <p:nvPr/>
            </p:nvSpPr>
            <p:spPr bwMode="auto">
              <a:xfrm flipV="1">
                <a:off x="2856" y="1520"/>
                <a:ext cx="1" cy="9"/>
              </a:xfrm>
              <a:prstGeom prst="line">
                <a:avLst/>
              </a:prstGeom>
              <a:noFill/>
              <a:ln w="38100">
                <a:solidFill>
                  <a:schemeClr val="bg1"/>
                </a:solidFill>
                <a:round/>
                <a:headEnd/>
                <a:tailEnd/>
              </a:ln>
            </p:spPr>
            <p:txBody>
              <a:bodyPr/>
              <a:lstStyle/>
              <a:p>
                <a:endParaRPr lang="en-US"/>
              </a:p>
            </p:txBody>
          </p:sp>
          <p:sp>
            <p:nvSpPr>
              <p:cNvPr id="105229" name="Line 568"/>
              <p:cNvSpPr>
                <a:spLocks noChangeShapeType="1"/>
              </p:cNvSpPr>
              <p:nvPr/>
            </p:nvSpPr>
            <p:spPr bwMode="auto">
              <a:xfrm>
                <a:off x="2856" y="1520"/>
                <a:ext cx="1" cy="1"/>
              </a:xfrm>
              <a:prstGeom prst="line">
                <a:avLst/>
              </a:prstGeom>
              <a:noFill/>
              <a:ln w="38100">
                <a:solidFill>
                  <a:schemeClr val="bg1"/>
                </a:solidFill>
                <a:round/>
                <a:headEnd/>
                <a:tailEnd/>
              </a:ln>
            </p:spPr>
            <p:txBody>
              <a:bodyPr/>
              <a:lstStyle/>
              <a:p>
                <a:endParaRPr lang="en-US"/>
              </a:p>
            </p:txBody>
          </p:sp>
          <p:sp>
            <p:nvSpPr>
              <p:cNvPr id="105230" name="Line 569"/>
              <p:cNvSpPr>
                <a:spLocks noChangeShapeType="1"/>
              </p:cNvSpPr>
              <p:nvPr/>
            </p:nvSpPr>
            <p:spPr bwMode="auto">
              <a:xfrm flipV="1">
                <a:off x="2856" y="1511"/>
                <a:ext cx="10" cy="9"/>
              </a:xfrm>
              <a:prstGeom prst="line">
                <a:avLst/>
              </a:prstGeom>
              <a:noFill/>
              <a:ln w="38100">
                <a:solidFill>
                  <a:schemeClr val="bg1"/>
                </a:solidFill>
                <a:round/>
                <a:headEnd/>
                <a:tailEnd/>
              </a:ln>
            </p:spPr>
            <p:txBody>
              <a:bodyPr/>
              <a:lstStyle/>
              <a:p>
                <a:endParaRPr lang="en-US"/>
              </a:p>
            </p:txBody>
          </p:sp>
          <p:sp>
            <p:nvSpPr>
              <p:cNvPr id="105231" name="Line 570"/>
              <p:cNvSpPr>
                <a:spLocks noChangeShapeType="1"/>
              </p:cNvSpPr>
              <p:nvPr/>
            </p:nvSpPr>
            <p:spPr bwMode="auto">
              <a:xfrm>
                <a:off x="2866" y="1511"/>
                <a:ext cx="1" cy="1"/>
              </a:xfrm>
              <a:prstGeom prst="line">
                <a:avLst/>
              </a:prstGeom>
              <a:noFill/>
              <a:ln w="38100">
                <a:solidFill>
                  <a:schemeClr val="bg1"/>
                </a:solidFill>
                <a:round/>
                <a:headEnd/>
                <a:tailEnd/>
              </a:ln>
            </p:spPr>
            <p:txBody>
              <a:bodyPr/>
              <a:lstStyle/>
              <a:p>
                <a:endParaRPr lang="en-US"/>
              </a:p>
            </p:txBody>
          </p:sp>
          <p:sp>
            <p:nvSpPr>
              <p:cNvPr id="105232" name="Line 571"/>
              <p:cNvSpPr>
                <a:spLocks noChangeShapeType="1"/>
              </p:cNvSpPr>
              <p:nvPr/>
            </p:nvSpPr>
            <p:spPr bwMode="auto">
              <a:xfrm>
                <a:off x="2866" y="1511"/>
                <a:ext cx="1" cy="1"/>
              </a:xfrm>
              <a:prstGeom prst="line">
                <a:avLst/>
              </a:prstGeom>
              <a:noFill/>
              <a:ln w="38100">
                <a:solidFill>
                  <a:schemeClr val="bg1"/>
                </a:solidFill>
                <a:round/>
                <a:headEnd/>
                <a:tailEnd/>
              </a:ln>
            </p:spPr>
            <p:txBody>
              <a:bodyPr/>
              <a:lstStyle/>
              <a:p>
                <a:endParaRPr lang="en-US"/>
              </a:p>
            </p:txBody>
          </p:sp>
          <p:sp>
            <p:nvSpPr>
              <p:cNvPr id="105233" name="Line 572"/>
              <p:cNvSpPr>
                <a:spLocks noChangeShapeType="1"/>
              </p:cNvSpPr>
              <p:nvPr/>
            </p:nvSpPr>
            <p:spPr bwMode="auto">
              <a:xfrm>
                <a:off x="2866" y="1511"/>
                <a:ext cx="1" cy="9"/>
              </a:xfrm>
              <a:prstGeom prst="line">
                <a:avLst/>
              </a:prstGeom>
              <a:noFill/>
              <a:ln w="38100">
                <a:solidFill>
                  <a:schemeClr val="bg1"/>
                </a:solidFill>
                <a:round/>
                <a:headEnd/>
                <a:tailEnd/>
              </a:ln>
            </p:spPr>
            <p:txBody>
              <a:bodyPr/>
              <a:lstStyle/>
              <a:p>
                <a:endParaRPr lang="en-US"/>
              </a:p>
            </p:txBody>
          </p:sp>
          <p:sp>
            <p:nvSpPr>
              <p:cNvPr id="105234" name="Line 573"/>
              <p:cNvSpPr>
                <a:spLocks noChangeShapeType="1"/>
              </p:cNvSpPr>
              <p:nvPr/>
            </p:nvSpPr>
            <p:spPr bwMode="auto">
              <a:xfrm>
                <a:off x="2866" y="1520"/>
                <a:ext cx="9" cy="1"/>
              </a:xfrm>
              <a:prstGeom prst="line">
                <a:avLst/>
              </a:prstGeom>
              <a:noFill/>
              <a:ln w="38100">
                <a:solidFill>
                  <a:schemeClr val="bg1"/>
                </a:solidFill>
                <a:round/>
                <a:headEnd/>
                <a:tailEnd/>
              </a:ln>
            </p:spPr>
            <p:txBody>
              <a:bodyPr/>
              <a:lstStyle/>
              <a:p>
                <a:endParaRPr lang="en-US"/>
              </a:p>
            </p:txBody>
          </p:sp>
          <p:sp>
            <p:nvSpPr>
              <p:cNvPr id="105235" name="Line 574"/>
              <p:cNvSpPr>
                <a:spLocks noChangeShapeType="1"/>
              </p:cNvSpPr>
              <p:nvPr/>
            </p:nvSpPr>
            <p:spPr bwMode="auto">
              <a:xfrm>
                <a:off x="2875" y="1520"/>
                <a:ext cx="1" cy="1"/>
              </a:xfrm>
              <a:prstGeom prst="line">
                <a:avLst/>
              </a:prstGeom>
              <a:noFill/>
              <a:ln w="38100">
                <a:solidFill>
                  <a:schemeClr val="bg1"/>
                </a:solidFill>
                <a:round/>
                <a:headEnd/>
                <a:tailEnd/>
              </a:ln>
            </p:spPr>
            <p:txBody>
              <a:bodyPr/>
              <a:lstStyle/>
              <a:p>
                <a:endParaRPr lang="en-US"/>
              </a:p>
            </p:txBody>
          </p:sp>
          <p:sp>
            <p:nvSpPr>
              <p:cNvPr id="105236" name="Line 575"/>
              <p:cNvSpPr>
                <a:spLocks noChangeShapeType="1"/>
              </p:cNvSpPr>
              <p:nvPr/>
            </p:nvSpPr>
            <p:spPr bwMode="auto">
              <a:xfrm>
                <a:off x="2875" y="1520"/>
                <a:ext cx="1" cy="1"/>
              </a:xfrm>
              <a:prstGeom prst="line">
                <a:avLst/>
              </a:prstGeom>
              <a:noFill/>
              <a:ln w="38100">
                <a:solidFill>
                  <a:schemeClr val="bg1"/>
                </a:solidFill>
                <a:round/>
                <a:headEnd/>
                <a:tailEnd/>
              </a:ln>
            </p:spPr>
            <p:txBody>
              <a:bodyPr/>
              <a:lstStyle/>
              <a:p>
                <a:endParaRPr lang="en-US"/>
              </a:p>
            </p:txBody>
          </p:sp>
          <p:sp>
            <p:nvSpPr>
              <p:cNvPr id="105237" name="Line 576"/>
              <p:cNvSpPr>
                <a:spLocks noChangeShapeType="1"/>
              </p:cNvSpPr>
              <p:nvPr/>
            </p:nvSpPr>
            <p:spPr bwMode="auto">
              <a:xfrm flipV="1">
                <a:off x="2875" y="1511"/>
                <a:ext cx="1" cy="9"/>
              </a:xfrm>
              <a:prstGeom prst="line">
                <a:avLst/>
              </a:prstGeom>
              <a:noFill/>
              <a:ln w="38100">
                <a:solidFill>
                  <a:schemeClr val="bg1"/>
                </a:solidFill>
                <a:round/>
                <a:headEnd/>
                <a:tailEnd/>
              </a:ln>
            </p:spPr>
            <p:txBody>
              <a:bodyPr/>
              <a:lstStyle/>
              <a:p>
                <a:endParaRPr lang="en-US"/>
              </a:p>
            </p:txBody>
          </p:sp>
          <p:sp>
            <p:nvSpPr>
              <p:cNvPr id="105238" name="Line 577"/>
              <p:cNvSpPr>
                <a:spLocks noChangeShapeType="1"/>
              </p:cNvSpPr>
              <p:nvPr/>
            </p:nvSpPr>
            <p:spPr bwMode="auto">
              <a:xfrm>
                <a:off x="2875" y="1511"/>
                <a:ext cx="1" cy="1"/>
              </a:xfrm>
              <a:prstGeom prst="line">
                <a:avLst/>
              </a:prstGeom>
              <a:noFill/>
              <a:ln w="38100">
                <a:solidFill>
                  <a:schemeClr val="bg1"/>
                </a:solidFill>
                <a:round/>
                <a:headEnd/>
                <a:tailEnd/>
              </a:ln>
            </p:spPr>
            <p:txBody>
              <a:bodyPr/>
              <a:lstStyle/>
              <a:p>
                <a:endParaRPr lang="en-US"/>
              </a:p>
            </p:txBody>
          </p:sp>
          <p:sp>
            <p:nvSpPr>
              <p:cNvPr id="105239" name="Line 578"/>
              <p:cNvSpPr>
                <a:spLocks noChangeShapeType="1"/>
              </p:cNvSpPr>
              <p:nvPr/>
            </p:nvSpPr>
            <p:spPr bwMode="auto">
              <a:xfrm>
                <a:off x="2875" y="1511"/>
                <a:ext cx="10" cy="1"/>
              </a:xfrm>
              <a:prstGeom prst="line">
                <a:avLst/>
              </a:prstGeom>
              <a:noFill/>
              <a:ln w="38100">
                <a:solidFill>
                  <a:schemeClr val="bg1"/>
                </a:solidFill>
                <a:round/>
                <a:headEnd/>
                <a:tailEnd/>
              </a:ln>
            </p:spPr>
            <p:txBody>
              <a:bodyPr/>
              <a:lstStyle/>
              <a:p>
                <a:endParaRPr lang="en-US"/>
              </a:p>
            </p:txBody>
          </p:sp>
          <p:sp>
            <p:nvSpPr>
              <p:cNvPr id="105240" name="Line 579"/>
              <p:cNvSpPr>
                <a:spLocks noChangeShapeType="1"/>
              </p:cNvSpPr>
              <p:nvPr/>
            </p:nvSpPr>
            <p:spPr bwMode="auto">
              <a:xfrm>
                <a:off x="2885" y="1511"/>
                <a:ext cx="1" cy="1"/>
              </a:xfrm>
              <a:prstGeom prst="line">
                <a:avLst/>
              </a:prstGeom>
              <a:noFill/>
              <a:ln w="38100">
                <a:solidFill>
                  <a:schemeClr val="bg1"/>
                </a:solidFill>
                <a:round/>
                <a:headEnd/>
                <a:tailEnd/>
              </a:ln>
            </p:spPr>
            <p:txBody>
              <a:bodyPr/>
              <a:lstStyle/>
              <a:p>
                <a:endParaRPr lang="en-US"/>
              </a:p>
            </p:txBody>
          </p:sp>
          <p:sp>
            <p:nvSpPr>
              <p:cNvPr id="105241" name="Line 580"/>
              <p:cNvSpPr>
                <a:spLocks noChangeShapeType="1"/>
              </p:cNvSpPr>
              <p:nvPr/>
            </p:nvSpPr>
            <p:spPr bwMode="auto">
              <a:xfrm>
                <a:off x="2885" y="1511"/>
                <a:ext cx="1" cy="1"/>
              </a:xfrm>
              <a:prstGeom prst="line">
                <a:avLst/>
              </a:prstGeom>
              <a:noFill/>
              <a:ln w="38100">
                <a:solidFill>
                  <a:schemeClr val="bg1"/>
                </a:solidFill>
                <a:round/>
                <a:headEnd/>
                <a:tailEnd/>
              </a:ln>
            </p:spPr>
            <p:txBody>
              <a:bodyPr/>
              <a:lstStyle/>
              <a:p>
                <a:endParaRPr lang="en-US"/>
              </a:p>
            </p:txBody>
          </p:sp>
          <p:sp>
            <p:nvSpPr>
              <p:cNvPr id="105242" name="Line 581"/>
              <p:cNvSpPr>
                <a:spLocks noChangeShapeType="1"/>
              </p:cNvSpPr>
              <p:nvPr/>
            </p:nvSpPr>
            <p:spPr bwMode="auto">
              <a:xfrm>
                <a:off x="2885" y="1511"/>
                <a:ext cx="1" cy="1"/>
              </a:xfrm>
              <a:prstGeom prst="line">
                <a:avLst/>
              </a:prstGeom>
              <a:noFill/>
              <a:ln w="38100">
                <a:solidFill>
                  <a:schemeClr val="bg1"/>
                </a:solidFill>
                <a:round/>
                <a:headEnd/>
                <a:tailEnd/>
              </a:ln>
            </p:spPr>
            <p:txBody>
              <a:bodyPr/>
              <a:lstStyle/>
              <a:p>
                <a:endParaRPr lang="en-US"/>
              </a:p>
            </p:txBody>
          </p:sp>
          <p:sp>
            <p:nvSpPr>
              <p:cNvPr id="105243" name="Line 582"/>
              <p:cNvSpPr>
                <a:spLocks noChangeShapeType="1"/>
              </p:cNvSpPr>
              <p:nvPr/>
            </p:nvSpPr>
            <p:spPr bwMode="auto">
              <a:xfrm>
                <a:off x="2885" y="1511"/>
                <a:ext cx="9" cy="1"/>
              </a:xfrm>
              <a:prstGeom prst="line">
                <a:avLst/>
              </a:prstGeom>
              <a:noFill/>
              <a:ln w="38100">
                <a:solidFill>
                  <a:schemeClr val="bg1"/>
                </a:solidFill>
                <a:round/>
                <a:headEnd/>
                <a:tailEnd/>
              </a:ln>
            </p:spPr>
            <p:txBody>
              <a:bodyPr/>
              <a:lstStyle/>
              <a:p>
                <a:endParaRPr lang="en-US"/>
              </a:p>
            </p:txBody>
          </p:sp>
          <p:sp>
            <p:nvSpPr>
              <p:cNvPr id="105244" name="Line 583"/>
              <p:cNvSpPr>
                <a:spLocks noChangeShapeType="1"/>
              </p:cNvSpPr>
              <p:nvPr/>
            </p:nvSpPr>
            <p:spPr bwMode="auto">
              <a:xfrm>
                <a:off x="2894" y="1511"/>
                <a:ext cx="1" cy="1"/>
              </a:xfrm>
              <a:prstGeom prst="line">
                <a:avLst/>
              </a:prstGeom>
              <a:noFill/>
              <a:ln w="38100">
                <a:solidFill>
                  <a:schemeClr val="bg1"/>
                </a:solidFill>
                <a:round/>
                <a:headEnd/>
                <a:tailEnd/>
              </a:ln>
            </p:spPr>
            <p:txBody>
              <a:bodyPr/>
              <a:lstStyle/>
              <a:p>
                <a:endParaRPr lang="en-US"/>
              </a:p>
            </p:txBody>
          </p:sp>
          <p:sp>
            <p:nvSpPr>
              <p:cNvPr id="105245" name="Line 584"/>
              <p:cNvSpPr>
                <a:spLocks noChangeShapeType="1"/>
              </p:cNvSpPr>
              <p:nvPr/>
            </p:nvSpPr>
            <p:spPr bwMode="auto">
              <a:xfrm>
                <a:off x="2894" y="1511"/>
                <a:ext cx="1" cy="1"/>
              </a:xfrm>
              <a:prstGeom prst="line">
                <a:avLst/>
              </a:prstGeom>
              <a:noFill/>
              <a:ln w="38100">
                <a:solidFill>
                  <a:schemeClr val="bg1"/>
                </a:solidFill>
                <a:round/>
                <a:headEnd/>
                <a:tailEnd/>
              </a:ln>
            </p:spPr>
            <p:txBody>
              <a:bodyPr/>
              <a:lstStyle/>
              <a:p>
                <a:endParaRPr lang="en-US"/>
              </a:p>
            </p:txBody>
          </p:sp>
          <p:sp>
            <p:nvSpPr>
              <p:cNvPr id="105246" name="Line 585"/>
              <p:cNvSpPr>
                <a:spLocks noChangeShapeType="1"/>
              </p:cNvSpPr>
              <p:nvPr/>
            </p:nvSpPr>
            <p:spPr bwMode="auto">
              <a:xfrm>
                <a:off x="2894" y="1511"/>
                <a:ext cx="1" cy="1"/>
              </a:xfrm>
              <a:prstGeom prst="line">
                <a:avLst/>
              </a:prstGeom>
              <a:noFill/>
              <a:ln w="38100">
                <a:solidFill>
                  <a:schemeClr val="bg1"/>
                </a:solidFill>
                <a:round/>
                <a:headEnd/>
                <a:tailEnd/>
              </a:ln>
            </p:spPr>
            <p:txBody>
              <a:bodyPr/>
              <a:lstStyle/>
              <a:p>
                <a:endParaRPr lang="en-US"/>
              </a:p>
            </p:txBody>
          </p:sp>
          <p:sp>
            <p:nvSpPr>
              <p:cNvPr id="105247" name="Line 586"/>
              <p:cNvSpPr>
                <a:spLocks noChangeShapeType="1"/>
              </p:cNvSpPr>
              <p:nvPr/>
            </p:nvSpPr>
            <p:spPr bwMode="auto">
              <a:xfrm>
                <a:off x="2894" y="1511"/>
                <a:ext cx="10" cy="1"/>
              </a:xfrm>
              <a:prstGeom prst="line">
                <a:avLst/>
              </a:prstGeom>
              <a:noFill/>
              <a:ln w="38100">
                <a:solidFill>
                  <a:schemeClr val="bg1"/>
                </a:solidFill>
                <a:round/>
                <a:headEnd/>
                <a:tailEnd/>
              </a:ln>
            </p:spPr>
            <p:txBody>
              <a:bodyPr/>
              <a:lstStyle/>
              <a:p>
                <a:endParaRPr lang="en-US"/>
              </a:p>
            </p:txBody>
          </p:sp>
          <p:sp>
            <p:nvSpPr>
              <p:cNvPr id="105248" name="Line 587"/>
              <p:cNvSpPr>
                <a:spLocks noChangeShapeType="1"/>
              </p:cNvSpPr>
              <p:nvPr/>
            </p:nvSpPr>
            <p:spPr bwMode="auto">
              <a:xfrm flipV="1">
                <a:off x="2904" y="1502"/>
                <a:ext cx="1" cy="9"/>
              </a:xfrm>
              <a:prstGeom prst="line">
                <a:avLst/>
              </a:prstGeom>
              <a:noFill/>
              <a:ln w="38100">
                <a:solidFill>
                  <a:schemeClr val="bg1"/>
                </a:solidFill>
                <a:round/>
                <a:headEnd/>
                <a:tailEnd/>
              </a:ln>
            </p:spPr>
            <p:txBody>
              <a:bodyPr/>
              <a:lstStyle/>
              <a:p>
                <a:endParaRPr lang="en-US"/>
              </a:p>
            </p:txBody>
          </p:sp>
          <p:sp>
            <p:nvSpPr>
              <p:cNvPr id="105249" name="Line 588"/>
              <p:cNvSpPr>
                <a:spLocks noChangeShapeType="1"/>
              </p:cNvSpPr>
              <p:nvPr/>
            </p:nvSpPr>
            <p:spPr bwMode="auto">
              <a:xfrm>
                <a:off x="2904" y="1502"/>
                <a:ext cx="1" cy="1"/>
              </a:xfrm>
              <a:prstGeom prst="line">
                <a:avLst/>
              </a:prstGeom>
              <a:noFill/>
              <a:ln w="38100">
                <a:solidFill>
                  <a:schemeClr val="bg1"/>
                </a:solidFill>
                <a:round/>
                <a:headEnd/>
                <a:tailEnd/>
              </a:ln>
            </p:spPr>
            <p:txBody>
              <a:bodyPr/>
              <a:lstStyle/>
              <a:p>
                <a:endParaRPr lang="en-US"/>
              </a:p>
            </p:txBody>
          </p:sp>
          <p:sp>
            <p:nvSpPr>
              <p:cNvPr id="105250" name="Line 589"/>
              <p:cNvSpPr>
                <a:spLocks noChangeShapeType="1"/>
              </p:cNvSpPr>
              <p:nvPr/>
            </p:nvSpPr>
            <p:spPr bwMode="auto">
              <a:xfrm>
                <a:off x="2904" y="1502"/>
                <a:ext cx="1" cy="1"/>
              </a:xfrm>
              <a:prstGeom prst="line">
                <a:avLst/>
              </a:prstGeom>
              <a:noFill/>
              <a:ln w="38100">
                <a:solidFill>
                  <a:schemeClr val="bg1"/>
                </a:solidFill>
                <a:round/>
                <a:headEnd/>
                <a:tailEnd/>
              </a:ln>
            </p:spPr>
            <p:txBody>
              <a:bodyPr/>
              <a:lstStyle/>
              <a:p>
                <a:endParaRPr lang="en-US"/>
              </a:p>
            </p:txBody>
          </p:sp>
          <p:sp>
            <p:nvSpPr>
              <p:cNvPr id="105251" name="Line 590"/>
              <p:cNvSpPr>
                <a:spLocks noChangeShapeType="1"/>
              </p:cNvSpPr>
              <p:nvPr/>
            </p:nvSpPr>
            <p:spPr bwMode="auto">
              <a:xfrm>
                <a:off x="2904" y="1502"/>
                <a:ext cx="9" cy="1"/>
              </a:xfrm>
              <a:prstGeom prst="line">
                <a:avLst/>
              </a:prstGeom>
              <a:noFill/>
              <a:ln w="38100">
                <a:solidFill>
                  <a:schemeClr val="bg1"/>
                </a:solidFill>
                <a:round/>
                <a:headEnd/>
                <a:tailEnd/>
              </a:ln>
            </p:spPr>
            <p:txBody>
              <a:bodyPr/>
              <a:lstStyle/>
              <a:p>
                <a:endParaRPr lang="en-US"/>
              </a:p>
            </p:txBody>
          </p:sp>
          <p:sp>
            <p:nvSpPr>
              <p:cNvPr id="105252" name="Line 591"/>
              <p:cNvSpPr>
                <a:spLocks noChangeShapeType="1"/>
              </p:cNvSpPr>
              <p:nvPr/>
            </p:nvSpPr>
            <p:spPr bwMode="auto">
              <a:xfrm>
                <a:off x="2913" y="1502"/>
                <a:ext cx="1" cy="1"/>
              </a:xfrm>
              <a:prstGeom prst="line">
                <a:avLst/>
              </a:prstGeom>
              <a:noFill/>
              <a:ln w="38100">
                <a:solidFill>
                  <a:schemeClr val="bg1"/>
                </a:solidFill>
                <a:round/>
                <a:headEnd/>
                <a:tailEnd/>
              </a:ln>
            </p:spPr>
            <p:txBody>
              <a:bodyPr/>
              <a:lstStyle/>
              <a:p>
                <a:endParaRPr lang="en-US"/>
              </a:p>
            </p:txBody>
          </p:sp>
          <p:sp>
            <p:nvSpPr>
              <p:cNvPr id="105253" name="Line 592"/>
              <p:cNvSpPr>
                <a:spLocks noChangeShapeType="1"/>
              </p:cNvSpPr>
              <p:nvPr/>
            </p:nvSpPr>
            <p:spPr bwMode="auto">
              <a:xfrm>
                <a:off x="2913" y="1502"/>
                <a:ext cx="1" cy="1"/>
              </a:xfrm>
              <a:prstGeom prst="line">
                <a:avLst/>
              </a:prstGeom>
              <a:noFill/>
              <a:ln w="38100">
                <a:solidFill>
                  <a:schemeClr val="bg1"/>
                </a:solidFill>
                <a:round/>
                <a:headEnd/>
                <a:tailEnd/>
              </a:ln>
            </p:spPr>
            <p:txBody>
              <a:bodyPr/>
              <a:lstStyle/>
              <a:p>
                <a:endParaRPr lang="en-US"/>
              </a:p>
            </p:txBody>
          </p:sp>
          <p:sp>
            <p:nvSpPr>
              <p:cNvPr id="105254" name="Line 593"/>
              <p:cNvSpPr>
                <a:spLocks noChangeShapeType="1"/>
              </p:cNvSpPr>
              <p:nvPr/>
            </p:nvSpPr>
            <p:spPr bwMode="auto">
              <a:xfrm>
                <a:off x="2913" y="1502"/>
                <a:ext cx="1" cy="1"/>
              </a:xfrm>
              <a:prstGeom prst="line">
                <a:avLst/>
              </a:prstGeom>
              <a:noFill/>
              <a:ln w="38100">
                <a:solidFill>
                  <a:schemeClr val="bg1"/>
                </a:solidFill>
                <a:round/>
                <a:headEnd/>
                <a:tailEnd/>
              </a:ln>
            </p:spPr>
            <p:txBody>
              <a:bodyPr/>
              <a:lstStyle/>
              <a:p>
                <a:endParaRPr lang="en-US"/>
              </a:p>
            </p:txBody>
          </p:sp>
          <p:sp>
            <p:nvSpPr>
              <p:cNvPr id="105255" name="Line 594"/>
              <p:cNvSpPr>
                <a:spLocks noChangeShapeType="1"/>
              </p:cNvSpPr>
              <p:nvPr/>
            </p:nvSpPr>
            <p:spPr bwMode="auto">
              <a:xfrm>
                <a:off x="2913" y="1502"/>
                <a:ext cx="10" cy="1"/>
              </a:xfrm>
              <a:prstGeom prst="line">
                <a:avLst/>
              </a:prstGeom>
              <a:noFill/>
              <a:ln w="38100">
                <a:solidFill>
                  <a:schemeClr val="bg1"/>
                </a:solidFill>
                <a:round/>
                <a:headEnd/>
                <a:tailEnd/>
              </a:ln>
            </p:spPr>
            <p:txBody>
              <a:bodyPr/>
              <a:lstStyle/>
              <a:p>
                <a:endParaRPr lang="en-US"/>
              </a:p>
            </p:txBody>
          </p:sp>
          <p:sp>
            <p:nvSpPr>
              <p:cNvPr id="105256" name="Line 595"/>
              <p:cNvSpPr>
                <a:spLocks noChangeShapeType="1"/>
              </p:cNvSpPr>
              <p:nvPr/>
            </p:nvSpPr>
            <p:spPr bwMode="auto">
              <a:xfrm>
                <a:off x="2923" y="1502"/>
                <a:ext cx="1" cy="1"/>
              </a:xfrm>
              <a:prstGeom prst="line">
                <a:avLst/>
              </a:prstGeom>
              <a:noFill/>
              <a:ln w="38100">
                <a:solidFill>
                  <a:schemeClr val="bg1"/>
                </a:solidFill>
                <a:round/>
                <a:headEnd/>
                <a:tailEnd/>
              </a:ln>
            </p:spPr>
            <p:txBody>
              <a:bodyPr/>
              <a:lstStyle/>
              <a:p>
                <a:endParaRPr lang="en-US"/>
              </a:p>
            </p:txBody>
          </p:sp>
          <p:sp>
            <p:nvSpPr>
              <p:cNvPr id="105257" name="Line 596"/>
              <p:cNvSpPr>
                <a:spLocks noChangeShapeType="1"/>
              </p:cNvSpPr>
              <p:nvPr/>
            </p:nvSpPr>
            <p:spPr bwMode="auto">
              <a:xfrm flipV="1">
                <a:off x="2923" y="1493"/>
                <a:ext cx="1" cy="9"/>
              </a:xfrm>
              <a:prstGeom prst="line">
                <a:avLst/>
              </a:prstGeom>
              <a:noFill/>
              <a:ln w="38100">
                <a:solidFill>
                  <a:schemeClr val="bg1"/>
                </a:solidFill>
                <a:round/>
                <a:headEnd/>
                <a:tailEnd/>
              </a:ln>
            </p:spPr>
            <p:txBody>
              <a:bodyPr/>
              <a:lstStyle/>
              <a:p>
                <a:endParaRPr lang="en-US"/>
              </a:p>
            </p:txBody>
          </p:sp>
          <p:sp>
            <p:nvSpPr>
              <p:cNvPr id="105258" name="Line 597"/>
              <p:cNvSpPr>
                <a:spLocks noChangeShapeType="1"/>
              </p:cNvSpPr>
              <p:nvPr/>
            </p:nvSpPr>
            <p:spPr bwMode="auto">
              <a:xfrm>
                <a:off x="2923" y="1493"/>
                <a:ext cx="1" cy="1"/>
              </a:xfrm>
              <a:prstGeom prst="line">
                <a:avLst/>
              </a:prstGeom>
              <a:noFill/>
              <a:ln w="38100">
                <a:solidFill>
                  <a:schemeClr val="bg1"/>
                </a:solidFill>
                <a:round/>
                <a:headEnd/>
                <a:tailEnd/>
              </a:ln>
            </p:spPr>
            <p:txBody>
              <a:bodyPr/>
              <a:lstStyle/>
              <a:p>
                <a:endParaRPr lang="en-US"/>
              </a:p>
            </p:txBody>
          </p:sp>
          <p:sp>
            <p:nvSpPr>
              <p:cNvPr id="105259" name="Line 598"/>
              <p:cNvSpPr>
                <a:spLocks noChangeShapeType="1"/>
              </p:cNvSpPr>
              <p:nvPr/>
            </p:nvSpPr>
            <p:spPr bwMode="auto">
              <a:xfrm flipV="1">
                <a:off x="2923" y="1483"/>
                <a:ext cx="9" cy="10"/>
              </a:xfrm>
              <a:prstGeom prst="line">
                <a:avLst/>
              </a:prstGeom>
              <a:noFill/>
              <a:ln w="38100">
                <a:solidFill>
                  <a:schemeClr val="bg1"/>
                </a:solidFill>
                <a:round/>
                <a:headEnd/>
                <a:tailEnd/>
              </a:ln>
            </p:spPr>
            <p:txBody>
              <a:bodyPr/>
              <a:lstStyle/>
              <a:p>
                <a:endParaRPr lang="en-US"/>
              </a:p>
            </p:txBody>
          </p:sp>
          <p:sp>
            <p:nvSpPr>
              <p:cNvPr id="105260" name="Line 599"/>
              <p:cNvSpPr>
                <a:spLocks noChangeShapeType="1"/>
              </p:cNvSpPr>
              <p:nvPr/>
            </p:nvSpPr>
            <p:spPr bwMode="auto">
              <a:xfrm>
                <a:off x="2932" y="1483"/>
                <a:ext cx="1" cy="1"/>
              </a:xfrm>
              <a:prstGeom prst="line">
                <a:avLst/>
              </a:prstGeom>
              <a:noFill/>
              <a:ln w="38100">
                <a:solidFill>
                  <a:schemeClr val="bg1"/>
                </a:solidFill>
                <a:round/>
                <a:headEnd/>
                <a:tailEnd/>
              </a:ln>
            </p:spPr>
            <p:txBody>
              <a:bodyPr/>
              <a:lstStyle/>
              <a:p>
                <a:endParaRPr lang="en-US"/>
              </a:p>
            </p:txBody>
          </p:sp>
          <p:sp>
            <p:nvSpPr>
              <p:cNvPr id="105261" name="Line 600"/>
              <p:cNvSpPr>
                <a:spLocks noChangeShapeType="1"/>
              </p:cNvSpPr>
              <p:nvPr/>
            </p:nvSpPr>
            <p:spPr bwMode="auto">
              <a:xfrm>
                <a:off x="2932" y="1483"/>
                <a:ext cx="1" cy="1"/>
              </a:xfrm>
              <a:prstGeom prst="line">
                <a:avLst/>
              </a:prstGeom>
              <a:noFill/>
              <a:ln w="38100">
                <a:solidFill>
                  <a:schemeClr val="bg1"/>
                </a:solidFill>
                <a:round/>
                <a:headEnd/>
                <a:tailEnd/>
              </a:ln>
            </p:spPr>
            <p:txBody>
              <a:bodyPr/>
              <a:lstStyle/>
              <a:p>
                <a:endParaRPr lang="en-US"/>
              </a:p>
            </p:txBody>
          </p:sp>
          <p:sp>
            <p:nvSpPr>
              <p:cNvPr id="105262" name="Line 601"/>
              <p:cNvSpPr>
                <a:spLocks noChangeShapeType="1"/>
              </p:cNvSpPr>
              <p:nvPr/>
            </p:nvSpPr>
            <p:spPr bwMode="auto">
              <a:xfrm>
                <a:off x="2932" y="1483"/>
                <a:ext cx="1" cy="1"/>
              </a:xfrm>
              <a:prstGeom prst="line">
                <a:avLst/>
              </a:prstGeom>
              <a:noFill/>
              <a:ln w="38100">
                <a:solidFill>
                  <a:schemeClr val="bg1"/>
                </a:solidFill>
                <a:round/>
                <a:headEnd/>
                <a:tailEnd/>
              </a:ln>
            </p:spPr>
            <p:txBody>
              <a:bodyPr/>
              <a:lstStyle/>
              <a:p>
                <a:endParaRPr lang="en-US"/>
              </a:p>
            </p:txBody>
          </p:sp>
          <p:sp>
            <p:nvSpPr>
              <p:cNvPr id="105263" name="Line 602"/>
              <p:cNvSpPr>
                <a:spLocks noChangeShapeType="1"/>
              </p:cNvSpPr>
              <p:nvPr/>
            </p:nvSpPr>
            <p:spPr bwMode="auto">
              <a:xfrm>
                <a:off x="2932" y="1483"/>
                <a:ext cx="10" cy="1"/>
              </a:xfrm>
              <a:prstGeom prst="line">
                <a:avLst/>
              </a:prstGeom>
              <a:noFill/>
              <a:ln w="38100">
                <a:solidFill>
                  <a:schemeClr val="bg1"/>
                </a:solidFill>
                <a:round/>
                <a:headEnd/>
                <a:tailEnd/>
              </a:ln>
            </p:spPr>
            <p:txBody>
              <a:bodyPr/>
              <a:lstStyle/>
              <a:p>
                <a:endParaRPr lang="en-US"/>
              </a:p>
            </p:txBody>
          </p:sp>
          <p:sp>
            <p:nvSpPr>
              <p:cNvPr id="105264" name="Line 603"/>
              <p:cNvSpPr>
                <a:spLocks noChangeShapeType="1"/>
              </p:cNvSpPr>
              <p:nvPr/>
            </p:nvSpPr>
            <p:spPr bwMode="auto">
              <a:xfrm>
                <a:off x="2942" y="1483"/>
                <a:ext cx="1" cy="1"/>
              </a:xfrm>
              <a:prstGeom prst="line">
                <a:avLst/>
              </a:prstGeom>
              <a:noFill/>
              <a:ln w="38100">
                <a:solidFill>
                  <a:schemeClr val="bg1"/>
                </a:solidFill>
                <a:round/>
                <a:headEnd/>
                <a:tailEnd/>
              </a:ln>
            </p:spPr>
            <p:txBody>
              <a:bodyPr/>
              <a:lstStyle/>
              <a:p>
                <a:endParaRPr lang="en-US"/>
              </a:p>
            </p:txBody>
          </p:sp>
          <p:sp>
            <p:nvSpPr>
              <p:cNvPr id="105265" name="Line 604"/>
              <p:cNvSpPr>
                <a:spLocks noChangeShapeType="1"/>
              </p:cNvSpPr>
              <p:nvPr/>
            </p:nvSpPr>
            <p:spPr bwMode="auto">
              <a:xfrm>
                <a:off x="2942" y="1483"/>
                <a:ext cx="1" cy="1"/>
              </a:xfrm>
              <a:prstGeom prst="line">
                <a:avLst/>
              </a:prstGeom>
              <a:noFill/>
              <a:ln w="38100">
                <a:solidFill>
                  <a:schemeClr val="bg1"/>
                </a:solidFill>
                <a:round/>
                <a:headEnd/>
                <a:tailEnd/>
              </a:ln>
            </p:spPr>
            <p:txBody>
              <a:bodyPr/>
              <a:lstStyle/>
              <a:p>
                <a:endParaRPr lang="en-US"/>
              </a:p>
            </p:txBody>
          </p:sp>
          <p:sp>
            <p:nvSpPr>
              <p:cNvPr id="105266" name="Line 605"/>
              <p:cNvSpPr>
                <a:spLocks noChangeShapeType="1"/>
              </p:cNvSpPr>
              <p:nvPr/>
            </p:nvSpPr>
            <p:spPr bwMode="auto">
              <a:xfrm>
                <a:off x="2942" y="1483"/>
                <a:ext cx="1" cy="1"/>
              </a:xfrm>
              <a:prstGeom prst="line">
                <a:avLst/>
              </a:prstGeom>
              <a:noFill/>
              <a:ln w="38100">
                <a:solidFill>
                  <a:schemeClr val="bg1"/>
                </a:solidFill>
                <a:round/>
                <a:headEnd/>
                <a:tailEnd/>
              </a:ln>
            </p:spPr>
            <p:txBody>
              <a:bodyPr/>
              <a:lstStyle/>
              <a:p>
                <a:endParaRPr lang="en-US"/>
              </a:p>
            </p:txBody>
          </p:sp>
          <p:sp>
            <p:nvSpPr>
              <p:cNvPr id="105267" name="Line 606"/>
              <p:cNvSpPr>
                <a:spLocks noChangeShapeType="1"/>
              </p:cNvSpPr>
              <p:nvPr/>
            </p:nvSpPr>
            <p:spPr bwMode="auto">
              <a:xfrm>
                <a:off x="2942" y="1483"/>
                <a:ext cx="9" cy="10"/>
              </a:xfrm>
              <a:prstGeom prst="line">
                <a:avLst/>
              </a:prstGeom>
              <a:noFill/>
              <a:ln w="38100">
                <a:solidFill>
                  <a:schemeClr val="bg1"/>
                </a:solidFill>
                <a:round/>
                <a:headEnd/>
                <a:tailEnd/>
              </a:ln>
            </p:spPr>
            <p:txBody>
              <a:bodyPr/>
              <a:lstStyle/>
              <a:p>
                <a:endParaRPr lang="en-US"/>
              </a:p>
            </p:txBody>
          </p:sp>
          <p:sp>
            <p:nvSpPr>
              <p:cNvPr id="105268" name="Line 607"/>
              <p:cNvSpPr>
                <a:spLocks noChangeShapeType="1"/>
              </p:cNvSpPr>
              <p:nvPr/>
            </p:nvSpPr>
            <p:spPr bwMode="auto">
              <a:xfrm>
                <a:off x="2951" y="1493"/>
                <a:ext cx="1" cy="1"/>
              </a:xfrm>
              <a:prstGeom prst="line">
                <a:avLst/>
              </a:prstGeom>
              <a:noFill/>
              <a:ln w="38100">
                <a:solidFill>
                  <a:schemeClr val="bg1"/>
                </a:solidFill>
                <a:round/>
                <a:headEnd/>
                <a:tailEnd/>
              </a:ln>
            </p:spPr>
            <p:txBody>
              <a:bodyPr/>
              <a:lstStyle/>
              <a:p>
                <a:endParaRPr lang="en-US"/>
              </a:p>
            </p:txBody>
          </p:sp>
          <p:sp>
            <p:nvSpPr>
              <p:cNvPr id="105269" name="Line 608"/>
              <p:cNvSpPr>
                <a:spLocks noChangeShapeType="1"/>
              </p:cNvSpPr>
              <p:nvPr/>
            </p:nvSpPr>
            <p:spPr bwMode="auto">
              <a:xfrm>
                <a:off x="2951" y="1493"/>
                <a:ext cx="1" cy="1"/>
              </a:xfrm>
              <a:prstGeom prst="line">
                <a:avLst/>
              </a:prstGeom>
              <a:noFill/>
              <a:ln w="38100">
                <a:solidFill>
                  <a:schemeClr val="bg1"/>
                </a:solidFill>
                <a:round/>
                <a:headEnd/>
                <a:tailEnd/>
              </a:ln>
            </p:spPr>
            <p:txBody>
              <a:bodyPr/>
              <a:lstStyle/>
              <a:p>
                <a:endParaRPr lang="en-US"/>
              </a:p>
            </p:txBody>
          </p:sp>
          <p:sp>
            <p:nvSpPr>
              <p:cNvPr id="105270" name="Line 609"/>
              <p:cNvSpPr>
                <a:spLocks noChangeShapeType="1"/>
              </p:cNvSpPr>
              <p:nvPr/>
            </p:nvSpPr>
            <p:spPr bwMode="auto">
              <a:xfrm>
                <a:off x="2951" y="1493"/>
                <a:ext cx="1" cy="1"/>
              </a:xfrm>
              <a:prstGeom prst="line">
                <a:avLst/>
              </a:prstGeom>
              <a:noFill/>
              <a:ln w="38100">
                <a:solidFill>
                  <a:schemeClr val="bg1"/>
                </a:solidFill>
                <a:round/>
                <a:headEnd/>
                <a:tailEnd/>
              </a:ln>
            </p:spPr>
            <p:txBody>
              <a:bodyPr/>
              <a:lstStyle/>
              <a:p>
                <a:endParaRPr lang="en-US"/>
              </a:p>
            </p:txBody>
          </p:sp>
          <p:sp>
            <p:nvSpPr>
              <p:cNvPr id="105271" name="Line 610"/>
              <p:cNvSpPr>
                <a:spLocks noChangeShapeType="1"/>
              </p:cNvSpPr>
              <p:nvPr/>
            </p:nvSpPr>
            <p:spPr bwMode="auto">
              <a:xfrm>
                <a:off x="2951" y="1493"/>
                <a:ext cx="10" cy="1"/>
              </a:xfrm>
              <a:prstGeom prst="line">
                <a:avLst/>
              </a:prstGeom>
              <a:noFill/>
              <a:ln w="38100">
                <a:solidFill>
                  <a:schemeClr val="bg1"/>
                </a:solidFill>
                <a:round/>
                <a:headEnd/>
                <a:tailEnd/>
              </a:ln>
            </p:spPr>
            <p:txBody>
              <a:bodyPr/>
              <a:lstStyle/>
              <a:p>
                <a:endParaRPr lang="en-US"/>
              </a:p>
            </p:txBody>
          </p:sp>
          <p:sp>
            <p:nvSpPr>
              <p:cNvPr id="105272" name="Line 611"/>
              <p:cNvSpPr>
                <a:spLocks noChangeShapeType="1"/>
              </p:cNvSpPr>
              <p:nvPr/>
            </p:nvSpPr>
            <p:spPr bwMode="auto">
              <a:xfrm>
                <a:off x="2961" y="1493"/>
                <a:ext cx="1" cy="1"/>
              </a:xfrm>
              <a:prstGeom prst="line">
                <a:avLst/>
              </a:prstGeom>
              <a:noFill/>
              <a:ln w="38100">
                <a:solidFill>
                  <a:schemeClr val="bg1"/>
                </a:solidFill>
                <a:round/>
                <a:headEnd/>
                <a:tailEnd/>
              </a:ln>
            </p:spPr>
            <p:txBody>
              <a:bodyPr/>
              <a:lstStyle/>
              <a:p>
                <a:endParaRPr lang="en-US"/>
              </a:p>
            </p:txBody>
          </p:sp>
          <p:sp>
            <p:nvSpPr>
              <p:cNvPr id="105273" name="Line 612"/>
              <p:cNvSpPr>
                <a:spLocks noChangeShapeType="1"/>
              </p:cNvSpPr>
              <p:nvPr/>
            </p:nvSpPr>
            <p:spPr bwMode="auto">
              <a:xfrm flipV="1">
                <a:off x="2961" y="1483"/>
                <a:ext cx="1" cy="10"/>
              </a:xfrm>
              <a:prstGeom prst="line">
                <a:avLst/>
              </a:prstGeom>
              <a:noFill/>
              <a:ln w="38100">
                <a:solidFill>
                  <a:schemeClr val="bg1"/>
                </a:solidFill>
                <a:round/>
                <a:headEnd/>
                <a:tailEnd/>
              </a:ln>
            </p:spPr>
            <p:txBody>
              <a:bodyPr/>
              <a:lstStyle/>
              <a:p>
                <a:endParaRPr lang="en-US"/>
              </a:p>
            </p:txBody>
          </p:sp>
          <p:sp>
            <p:nvSpPr>
              <p:cNvPr id="105274" name="Line 613"/>
              <p:cNvSpPr>
                <a:spLocks noChangeShapeType="1"/>
              </p:cNvSpPr>
              <p:nvPr/>
            </p:nvSpPr>
            <p:spPr bwMode="auto">
              <a:xfrm>
                <a:off x="2961" y="1483"/>
                <a:ext cx="1" cy="1"/>
              </a:xfrm>
              <a:prstGeom prst="line">
                <a:avLst/>
              </a:prstGeom>
              <a:noFill/>
              <a:ln w="38100">
                <a:solidFill>
                  <a:schemeClr val="bg1"/>
                </a:solidFill>
                <a:round/>
                <a:headEnd/>
                <a:tailEnd/>
              </a:ln>
            </p:spPr>
            <p:txBody>
              <a:bodyPr/>
              <a:lstStyle/>
              <a:p>
                <a:endParaRPr lang="en-US"/>
              </a:p>
            </p:txBody>
          </p:sp>
          <p:sp>
            <p:nvSpPr>
              <p:cNvPr id="105275" name="Line 614"/>
              <p:cNvSpPr>
                <a:spLocks noChangeShapeType="1"/>
              </p:cNvSpPr>
              <p:nvPr/>
            </p:nvSpPr>
            <p:spPr bwMode="auto">
              <a:xfrm>
                <a:off x="2961" y="1483"/>
                <a:ext cx="1" cy="1"/>
              </a:xfrm>
              <a:prstGeom prst="line">
                <a:avLst/>
              </a:prstGeom>
              <a:noFill/>
              <a:ln w="38100">
                <a:solidFill>
                  <a:schemeClr val="bg1"/>
                </a:solidFill>
                <a:round/>
                <a:headEnd/>
                <a:tailEnd/>
              </a:ln>
            </p:spPr>
            <p:txBody>
              <a:bodyPr/>
              <a:lstStyle/>
              <a:p>
                <a:endParaRPr lang="en-US"/>
              </a:p>
            </p:txBody>
          </p:sp>
          <p:sp>
            <p:nvSpPr>
              <p:cNvPr id="105276" name="Line 615"/>
              <p:cNvSpPr>
                <a:spLocks noChangeShapeType="1"/>
              </p:cNvSpPr>
              <p:nvPr/>
            </p:nvSpPr>
            <p:spPr bwMode="auto">
              <a:xfrm>
                <a:off x="2961" y="1483"/>
                <a:ext cx="9" cy="1"/>
              </a:xfrm>
              <a:prstGeom prst="line">
                <a:avLst/>
              </a:prstGeom>
              <a:noFill/>
              <a:ln w="38100">
                <a:solidFill>
                  <a:schemeClr val="bg1"/>
                </a:solidFill>
                <a:round/>
                <a:headEnd/>
                <a:tailEnd/>
              </a:ln>
            </p:spPr>
            <p:txBody>
              <a:bodyPr/>
              <a:lstStyle/>
              <a:p>
                <a:endParaRPr lang="en-US"/>
              </a:p>
            </p:txBody>
          </p:sp>
          <p:sp>
            <p:nvSpPr>
              <p:cNvPr id="105277" name="Line 616"/>
              <p:cNvSpPr>
                <a:spLocks noChangeShapeType="1"/>
              </p:cNvSpPr>
              <p:nvPr/>
            </p:nvSpPr>
            <p:spPr bwMode="auto">
              <a:xfrm flipV="1">
                <a:off x="2970" y="1474"/>
                <a:ext cx="1" cy="9"/>
              </a:xfrm>
              <a:prstGeom prst="line">
                <a:avLst/>
              </a:prstGeom>
              <a:noFill/>
              <a:ln w="38100">
                <a:solidFill>
                  <a:schemeClr val="bg1"/>
                </a:solidFill>
                <a:round/>
                <a:headEnd/>
                <a:tailEnd/>
              </a:ln>
            </p:spPr>
            <p:txBody>
              <a:bodyPr/>
              <a:lstStyle/>
              <a:p>
                <a:endParaRPr lang="en-US"/>
              </a:p>
            </p:txBody>
          </p:sp>
          <p:sp>
            <p:nvSpPr>
              <p:cNvPr id="105278" name="Line 617"/>
              <p:cNvSpPr>
                <a:spLocks noChangeShapeType="1"/>
              </p:cNvSpPr>
              <p:nvPr/>
            </p:nvSpPr>
            <p:spPr bwMode="auto">
              <a:xfrm>
                <a:off x="2970" y="1474"/>
                <a:ext cx="1" cy="1"/>
              </a:xfrm>
              <a:prstGeom prst="line">
                <a:avLst/>
              </a:prstGeom>
              <a:noFill/>
              <a:ln w="38100">
                <a:solidFill>
                  <a:schemeClr val="bg1"/>
                </a:solidFill>
                <a:round/>
                <a:headEnd/>
                <a:tailEnd/>
              </a:ln>
            </p:spPr>
            <p:txBody>
              <a:bodyPr/>
              <a:lstStyle/>
              <a:p>
                <a:endParaRPr lang="en-US"/>
              </a:p>
            </p:txBody>
          </p:sp>
        </p:grpSp>
        <p:grpSp>
          <p:nvGrpSpPr>
            <p:cNvPr id="1036" name="Group 618"/>
            <p:cNvGrpSpPr>
              <a:grpSpLocks/>
            </p:cNvGrpSpPr>
            <p:nvPr/>
          </p:nvGrpSpPr>
          <p:grpSpPr bwMode="auto">
            <a:xfrm>
              <a:off x="3048" y="2317"/>
              <a:ext cx="334" cy="89"/>
              <a:chOff x="2970" y="1357"/>
              <a:chExt cx="457" cy="127"/>
            </a:xfrm>
          </p:grpSpPr>
          <p:sp>
            <p:nvSpPr>
              <p:cNvPr id="104879" name="Line 619"/>
              <p:cNvSpPr>
                <a:spLocks noChangeShapeType="1"/>
              </p:cNvSpPr>
              <p:nvPr/>
            </p:nvSpPr>
            <p:spPr bwMode="auto">
              <a:xfrm>
                <a:off x="2970" y="1474"/>
                <a:ext cx="1" cy="1"/>
              </a:xfrm>
              <a:prstGeom prst="line">
                <a:avLst/>
              </a:prstGeom>
              <a:noFill/>
              <a:ln w="38100">
                <a:solidFill>
                  <a:srgbClr val="FFFFFF"/>
                </a:solidFill>
                <a:round/>
                <a:headEnd/>
                <a:tailEnd/>
              </a:ln>
            </p:spPr>
            <p:txBody>
              <a:bodyPr/>
              <a:lstStyle/>
              <a:p>
                <a:endParaRPr lang="en-US"/>
              </a:p>
            </p:txBody>
          </p:sp>
          <p:sp>
            <p:nvSpPr>
              <p:cNvPr id="104880" name="Line 620"/>
              <p:cNvSpPr>
                <a:spLocks noChangeShapeType="1"/>
              </p:cNvSpPr>
              <p:nvPr/>
            </p:nvSpPr>
            <p:spPr bwMode="auto">
              <a:xfrm>
                <a:off x="2970" y="1474"/>
                <a:ext cx="10" cy="1"/>
              </a:xfrm>
              <a:prstGeom prst="line">
                <a:avLst/>
              </a:prstGeom>
              <a:noFill/>
              <a:ln w="38100">
                <a:solidFill>
                  <a:srgbClr val="FFFFFF"/>
                </a:solidFill>
                <a:round/>
                <a:headEnd/>
                <a:tailEnd/>
              </a:ln>
            </p:spPr>
            <p:txBody>
              <a:bodyPr/>
              <a:lstStyle/>
              <a:p>
                <a:endParaRPr lang="en-US"/>
              </a:p>
            </p:txBody>
          </p:sp>
          <p:sp>
            <p:nvSpPr>
              <p:cNvPr id="104881" name="Line 621"/>
              <p:cNvSpPr>
                <a:spLocks noChangeShapeType="1"/>
              </p:cNvSpPr>
              <p:nvPr/>
            </p:nvSpPr>
            <p:spPr bwMode="auto">
              <a:xfrm flipV="1">
                <a:off x="2980" y="1465"/>
                <a:ext cx="1" cy="9"/>
              </a:xfrm>
              <a:prstGeom prst="line">
                <a:avLst/>
              </a:prstGeom>
              <a:noFill/>
              <a:ln w="38100">
                <a:solidFill>
                  <a:srgbClr val="FFFFFF"/>
                </a:solidFill>
                <a:round/>
                <a:headEnd/>
                <a:tailEnd/>
              </a:ln>
            </p:spPr>
            <p:txBody>
              <a:bodyPr/>
              <a:lstStyle/>
              <a:p>
                <a:endParaRPr lang="en-US"/>
              </a:p>
            </p:txBody>
          </p:sp>
          <p:sp>
            <p:nvSpPr>
              <p:cNvPr id="104882" name="Line 622"/>
              <p:cNvSpPr>
                <a:spLocks noChangeShapeType="1"/>
              </p:cNvSpPr>
              <p:nvPr/>
            </p:nvSpPr>
            <p:spPr bwMode="auto">
              <a:xfrm>
                <a:off x="2980" y="1465"/>
                <a:ext cx="1" cy="9"/>
              </a:xfrm>
              <a:prstGeom prst="line">
                <a:avLst/>
              </a:prstGeom>
              <a:noFill/>
              <a:ln w="38100">
                <a:solidFill>
                  <a:srgbClr val="FFFFFF"/>
                </a:solidFill>
                <a:round/>
                <a:headEnd/>
                <a:tailEnd/>
              </a:ln>
            </p:spPr>
            <p:txBody>
              <a:bodyPr/>
              <a:lstStyle/>
              <a:p>
                <a:endParaRPr lang="en-US"/>
              </a:p>
            </p:txBody>
          </p:sp>
          <p:sp>
            <p:nvSpPr>
              <p:cNvPr id="104883" name="Line 623"/>
              <p:cNvSpPr>
                <a:spLocks noChangeShapeType="1"/>
              </p:cNvSpPr>
              <p:nvPr/>
            </p:nvSpPr>
            <p:spPr bwMode="auto">
              <a:xfrm>
                <a:off x="2980" y="1474"/>
                <a:ext cx="1" cy="1"/>
              </a:xfrm>
              <a:prstGeom prst="line">
                <a:avLst/>
              </a:prstGeom>
              <a:noFill/>
              <a:ln w="38100">
                <a:solidFill>
                  <a:srgbClr val="FFFFFF"/>
                </a:solidFill>
                <a:round/>
                <a:headEnd/>
                <a:tailEnd/>
              </a:ln>
            </p:spPr>
            <p:txBody>
              <a:bodyPr/>
              <a:lstStyle/>
              <a:p>
                <a:endParaRPr lang="en-US"/>
              </a:p>
            </p:txBody>
          </p:sp>
          <p:sp>
            <p:nvSpPr>
              <p:cNvPr id="104884" name="Line 624"/>
              <p:cNvSpPr>
                <a:spLocks noChangeShapeType="1"/>
              </p:cNvSpPr>
              <p:nvPr/>
            </p:nvSpPr>
            <p:spPr bwMode="auto">
              <a:xfrm>
                <a:off x="2980" y="1474"/>
                <a:ext cx="9" cy="9"/>
              </a:xfrm>
              <a:prstGeom prst="line">
                <a:avLst/>
              </a:prstGeom>
              <a:noFill/>
              <a:ln w="38100">
                <a:solidFill>
                  <a:srgbClr val="FFFFFF"/>
                </a:solidFill>
                <a:round/>
                <a:headEnd/>
                <a:tailEnd/>
              </a:ln>
            </p:spPr>
            <p:txBody>
              <a:bodyPr/>
              <a:lstStyle/>
              <a:p>
                <a:endParaRPr lang="en-US"/>
              </a:p>
            </p:txBody>
          </p:sp>
          <p:sp>
            <p:nvSpPr>
              <p:cNvPr id="104885" name="Line 625"/>
              <p:cNvSpPr>
                <a:spLocks noChangeShapeType="1"/>
              </p:cNvSpPr>
              <p:nvPr/>
            </p:nvSpPr>
            <p:spPr bwMode="auto">
              <a:xfrm>
                <a:off x="2989" y="1483"/>
                <a:ext cx="1" cy="1"/>
              </a:xfrm>
              <a:prstGeom prst="line">
                <a:avLst/>
              </a:prstGeom>
              <a:noFill/>
              <a:ln w="38100">
                <a:solidFill>
                  <a:srgbClr val="FFFFFF"/>
                </a:solidFill>
                <a:round/>
                <a:headEnd/>
                <a:tailEnd/>
              </a:ln>
            </p:spPr>
            <p:txBody>
              <a:bodyPr/>
              <a:lstStyle/>
              <a:p>
                <a:endParaRPr lang="en-US"/>
              </a:p>
            </p:txBody>
          </p:sp>
          <p:sp>
            <p:nvSpPr>
              <p:cNvPr id="104886" name="Line 626"/>
              <p:cNvSpPr>
                <a:spLocks noChangeShapeType="1"/>
              </p:cNvSpPr>
              <p:nvPr/>
            </p:nvSpPr>
            <p:spPr bwMode="auto">
              <a:xfrm flipV="1">
                <a:off x="2989" y="1474"/>
                <a:ext cx="1" cy="9"/>
              </a:xfrm>
              <a:prstGeom prst="line">
                <a:avLst/>
              </a:prstGeom>
              <a:noFill/>
              <a:ln w="38100">
                <a:solidFill>
                  <a:srgbClr val="FFFFFF"/>
                </a:solidFill>
                <a:round/>
                <a:headEnd/>
                <a:tailEnd/>
              </a:ln>
            </p:spPr>
            <p:txBody>
              <a:bodyPr/>
              <a:lstStyle/>
              <a:p>
                <a:endParaRPr lang="en-US"/>
              </a:p>
            </p:txBody>
          </p:sp>
          <p:sp>
            <p:nvSpPr>
              <p:cNvPr id="104887" name="Line 627"/>
              <p:cNvSpPr>
                <a:spLocks noChangeShapeType="1"/>
              </p:cNvSpPr>
              <p:nvPr/>
            </p:nvSpPr>
            <p:spPr bwMode="auto">
              <a:xfrm>
                <a:off x="2989" y="1474"/>
                <a:ext cx="1" cy="1"/>
              </a:xfrm>
              <a:prstGeom prst="line">
                <a:avLst/>
              </a:prstGeom>
              <a:noFill/>
              <a:ln w="38100">
                <a:solidFill>
                  <a:srgbClr val="FFFFFF"/>
                </a:solidFill>
                <a:round/>
                <a:headEnd/>
                <a:tailEnd/>
              </a:ln>
            </p:spPr>
            <p:txBody>
              <a:bodyPr/>
              <a:lstStyle/>
              <a:p>
                <a:endParaRPr lang="en-US"/>
              </a:p>
            </p:txBody>
          </p:sp>
          <p:sp>
            <p:nvSpPr>
              <p:cNvPr id="104888" name="Line 628"/>
              <p:cNvSpPr>
                <a:spLocks noChangeShapeType="1"/>
              </p:cNvSpPr>
              <p:nvPr/>
            </p:nvSpPr>
            <p:spPr bwMode="auto">
              <a:xfrm>
                <a:off x="2989" y="1474"/>
                <a:ext cx="10" cy="1"/>
              </a:xfrm>
              <a:prstGeom prst="line">
                <a:avLst/>
              </a:prstGeom>
              <a:noFill/>
              <a:ln w="38100">
                <a:solidFill>
                  <a:srgbClr val="FFFFFF"/>
                </a:solidFill>
                <a:round/>
                <a:headEnd/>
                <a:tailEnd/>
              </a:ln>
            </p:spPr>
            <p:txBody>
              <a:bodyPr/>
              <a:lstStyle/>
              <a:p>
                <a:endParaRPr lang="en-US"/>
              </a:p>
            </p:txBody>
          </p:sp>
          <p:sp>
            <p:nvSpPr>
              <p:cNvPr id="104889" name="Line 629"/>
              <p:cNvSpPr>
                <a:spLocks noChangeShapeType="1"/>
              </p:cNvSpPr>
              <p:nvPr/>
            </p:nvSpPr>
            <p:spPr bwMode="auto">
              <a:xfrm>
                <a:off x="2999" y="1474"/>
                <a:ext cx="1" cy="1"/>
              </a:xfrm>
              <a:prstGeom prst="line">
                <a:avLst/>
              </a:prstGeom>
              <a:noFill/>
              <a:ln w="38100">
                <a:solidFill>
                  <a:srgbClr val="FFFFFF"/>
                </a:solidFill>
                <a:round/>
                <a:headEnd/>
                <a:tailEnd/>
              </a:ln>
            </p:spPr>
            <p:txBody>
              <a:bodyPr/>
              <a:lstStyle/>
              <a:p>
                <a:endParaRPr lang="en-US"/>
              </a:p>
            </p:txBody>
          </p:sp>
          <p:sp>
            <p:nvSpPr>
              <p:cNvPr id="104890" name="Line 630"/>
              <p:cNvSpPr>
                <a:spLocks noChangeShapeType="1"/>
              </p:cNvSpPr>
              <p:nvPr/>
            </p:nvSpPr>
            <p:spPr bwMode="auto">
              <a:xfrm>
                <a:off x="2999" y="1474"/>
                <a:ext cx="1" cy="1"/>
              </a:xfrm>
              <a:prstGeom prst="line">
                <a:avLst/>
              </a:prstGeom>
              <a:noFill/>
              <a:ln w="38100">
                <a:solidFill>
                  <a:srgbClr val="FFFFFF"/>
                </a:solidFill>
                <a:round/>
                <a:headEnd/>
                <a:tailEnd/>
              </a:ln>
            </p:spPr>
            <p:txBody>
              <a:bodyPr/>
              <a:lstStyle/>
              <a:p>
                <a:endParaRPr lang="en-US"/>
              </a:p>
            </p:txBody>
          </p:sp>
          <p:sp>
            <p:nvSpPr>
              <p:cNvPr id="104891" name="Line 631"/>
              <p:cNvSpPr>
                <a:spLocks noChangeShapeType="1"/>
              </p:cNvSpPr>
              <p:nvPr/>
            </p:nvSpPr>
            <p:spPr bwMode="auto">
              <a:xfrm>
                <a:off x="2999" y="1474"/>
                <a:ext cx="1" cy="1"/>
              </a:xfrm>
              <a:prstGeom prst="line">
                <a:avLst/>
              </a:prstGeom>
              <a:noFill/>
              <a:ln w="38100">
                <a:solidFill>
                  <a:srgbClr val="FFFFFF"/>
                </a:solidFill>
                <a:round/>
                <a:headEnd/>
                <a:tailEnd/>
              </a:ln>
            </p:spPr>
            <p:txBody>
              <a:bodyPr/>
              <a:lstStyle/>
              <a:p>
                <a:endParaRPr lang="en-US"/>
              </a:p>
            </p:txBody>
          </p:sp>
          <p:sp>
            <p:nvSpPr>
              <p:cNvPr id="104892" name="Line 632"/>
              <p:cNvSpPr>
                <a:spLocks noChangeShapeType="1"/>
              </p:cNvSpPr>
              <p:nvPr/>
            </p:nvSpPr>
            <p:spPr bwMode="auto">
              <a:xfrm>
                <a:off x="2999" y="1474"/>
                <a:ext cx="9" cy="1"/>
              </a:xfrm>
              <a:prstGeom prst="line">
                <a:avLst/>
              </a:prstGeom>
              <a:noFill/>
              <a:ln w="38100">
                <a:solidFill>
                  <a:srgbClr val="FFFFFF"/>
                </a:solidFill>
                <a:round/>
                <a:headEnd/>
                <a:tailEnd/>
              </a:ln>
            </p:spPr>
            <p:txBody>
              <a:bodyPr/>
              <a:lstStyle/>
              <a:p>
                <a:endParaRPr lang="en-US"/>
              </a:p>
            </p:txBody>
          </p:sp>
          <p:sp>
            <p:nvSpPr>
              <p:cNvPr id="104893" name="Line 633"/>
              <p:cNvSpPr>
                <a:spLocks noChangeShapeType="1"/>
              </p:cNvSpPr>
              <p:nvPr/>
            </p:nvSpPr>
            <p:spPr bwMode="auto">
              <a:xfrm>
                <a:off x="3008" y="1474"/>
                <a:ext cx="1" cy="1"/>
              </a:xfrm>
              <a:prstGeom prst="line">
                <a:avLst/>
              </a:prstGeom>
              <a:noFill/>
              <a:ln w="38100">
                <a:solidFill>
                  <a:srgbClr val="FFFFFF"/>
                </a:solidFill>
                <a:round/>
                <a:headEnd/>
                <a:tailEnd/>
              </a:ln>
            </p:spPr>
            <p:txBody>
              <a:bodyPr/>
              <a:lstStyle/>
              <a:p>
                <a:endParaRPr lang="en-US"/>
              </a:p>
            </p:txBody>
          </p:sp>
          <p:sp>
            <p:nvSpPr>
              <p:cNvPr id="104894" name="Line 634"/>
              <p:cNvSpPr>
                <a:spLocks noChangeShapeType="1"/>
              </p:cNvSpPr>
              <p:nvPr/>
            </p:nvSpPr>
            <p:spPr bwMode="auto">
              <a:xfrm>
                <a:off x="3008" y="1474"/>
                <a:ext cx="1" cy="1"/>
              </a:xfrm>
              <a:prstGeom prst="line">
                <a:avLst/>
              </a:prstGeom>
              <a:noFill/>
              <a:ln w="38100">
                <a:solidFill>
                  <a:srgbClr val="FFFFFF"/>
                </a:solidFill>
                <a:round/>
                <a:headEnd/>
                <a:tailEnd/>
              </a:ln>
            </p:spPr>
            <p:txBody>
              <a:bodyPr/>
              <a:lstStyle/>
              <a:p>
                <a:endParaRPr lang="en-US"/>
              </a:p>
            </p:txBody>
          </p:sp>
          <p:sp>
            <p:nvSpPr>
              <p:cNvPr id="104895" name="Line 635"/>
              <p:cNvSpPr>
                <a:spLocks noChangeShapeType="1"/>
              </p:cNvSpPr>
              <p:nvPr/>
            </p:nvSpPr>
            <p:spPr bwMode="auto">
              <a:xfrm>
                <a:off x="3008" y="1474"/>
                <a:ext cx="1" cy="1"/>
              </a:xfrm>
              <a:prstGeom prst="line">
                <a:avLst/>
              </a:prstGeom>
              <a:noFill/>
              <a:ln w="38100">
                <a:solidFill>
                  <a:srgbClr val="FFFFFF"/>
                </a:solidFill>
                <a:round/>
                <a:headEnd/>
                <a:tailEnd/>
              </a:ln>
            </p:spPr>
            <p:txBody>
              <a:bodyPr/>
              <a:lstStyle/>
              <a:p>
                <a:endParaRPr lang="en-US"/>
              </a:p>
            </p:txBody>
          </p:sp>
          <p:sp>
            <p:nvSpPr>
              <p:cNvPr id="104896" name="Line 636"/>
              <p:cNvSpPr>
                <a:spLocks noChangeShapeType="1"/>
              </p:cNvSpPr>
              <p:nvPr/>
            </p:nvSpPr>
            <p:spPr bwMode="auto">
              <a:xfrm>
                <a:off x="3008" y="1474"/>
                <a:ext cx="10" cy="1"/>
              </a:xfrm>
              <a:prstGeom prst="line">
                <a:avLst/>
              </a:prstGeom>
              <a:noFill/>
              <a:ln w="38100">
                <a:solidFill>
                  <a:srgbClr val="FFFFFF"/>
                </a:solidFill>
                <a:round/>
                <a:headEnd/>
                <a:tailEnd/>
              </a:ln>
            </p:spPr>
            <p:txBody>
              <a:bodyPr/>
              <a:lstStyle/>
              <a:p>
                <a:endParaRPr lang="en-US"/>
              </a:p>
            </p:txBody>
          </p:sp>
          <p:sp>
            <p:nvSpPr>
              <p:cNvPr id="104897" name="Line 637"/>
              <p:cNvSpPr>
                <a:spLocks noChangeShapeType="1"/>
              </p:cNvSpPr>
              <p:nvPr/>
            </p:nvSpPr>
            <p:spPr bwMode="auto">
              <a:xfrm>
                <a:off x="3018" y="1474"/>
                <a:ext cx="1" cy="1"/>
              </a:xfrm>
              <a:prstGeom prst="line">
                <a:avLst/>
              </a:prstGeom>
              <a:noFill/>
              <a:ln w="38100">
                <a:solidFill>
                  <a:srgbClr val="FFFFFF"/>
                </a:solidFill>
                <a:round/>
                <a:headEnd/>
                <a:tailEnd/>
              </a:ln>
            </p:spPr>
            <p:txBody>
              <a:bodyPr/>
              <a:lstStyle/>
              <a:p>
                <a:endParaRPr lang="en-US"/>
              </a:p>
            </p:txBody>
          </p:sp>
          <p:sp>
            <p:nvSpPr>
              <p:cNvPr id="104898" name="Line 638"/>
              <p:cNvSpPr>
                <a:spLocks noChangeShapeType="1"/>
              </p:cNvSpPr>
              <p:nvPr/>
            </p:nvSpPr>
            <p:spPr bwMode="auto">
              <a:xfrm>
                <a:off x="3018" y="1474"/>
                <a:ext cx="1" cy="1"/>
              </a:xfrm>
              <a:prstGeom prst="line">
                <a:avLst/>
              </a:prstGeom>
              <a:noFill/>
              <a:ln w="38100">
                <a:solidFill>
                  <a:srgbClr val="FFFFFF"/>
                </a:solidFill>
                <a:round/>
                <a:headEnd/>
                <a:tailEnd/>
              </a:ln>
            </p:spPr>
            <p:txBody>
              <a:bodyPr/>
              <a:lstStyle/>
              <a:p>
                <a:endParaRPr lang="en-US"/>
              </a:p>
            </p:txBody>
          </p:sp>
          <p:sp>
            <p:nvSpPr>
              <p:cNvPr id="104899" name="Line 639"/>
              <p:cNvSpPr>
                <a:spLocks noChangeShapeType="1"/>
              </p:cNvSpPr>
              <p:nvPr/>
            </p:nvSpPr>
            <p:spPr bwMode="auto">
              <a:xfrm>
                <a:off x="3018" y="1474"/>
                <a:ext cx="1" cy="1"/>
              </a:xfrm>
              <a:prstGeom prst="line">
                <a:avLst/>
              </a:prstGeom>
              <a:noFill/>
              <a:ln w="38100">
                <a:solidFill>
                  <a:srgbClr val="FFFFFF"/>
                </a:solidFill>
                <a:round/>
                <a:headEnd/>
                <a:tailEnd/>
              </a:ln>
            </p:spPr>
            <p:txBody>
              <a:bodyPr/>
              <a:lstStyle/>
              <a:p>
                <a:endParaRPr lang="en-US"/>
              </a:p>
            </p:txBody>
          </p:sp>
          <p:sp>
            <p:nvSpPr>
              <p:cNvPr id="104900" name="Line 640"/>
              <p:cNvSpPr>
                <a:spLocks noChangeShapeType="1"/>
              </p:cNvSpPr>
              <p:nvPr/>
            </p:nvSpPr>
            <p:spPr bwMode="auto">
              <a:xfrm>
                <a:off x="3018" y="1474"/>
                <a:ext cx="9" cy="1"/>
              </a:xfrm>
              <a:prstGeom prst="line">
                <a:avLst/>
              </a:prstGeom>
              <a:noFill/>
              <a:ln w="38100">
                <a:solidFill>
                  <a:srgbClr val="FFFFFF"/>
                </a:solidFill>
                <a:round/>
                <a:headEnd/>
                <a:tailEnd/>
              </a:ln>
            </p:spPr>
            <p:txBody>
              <a:bodyPr/>
              <a:lstStyle/>
              <a:p>
                <a:endParaRPr lang="en-US"/>
              </a:p>
            </p:txBody>
          </p:sp>
          <p:sp>
            <p:nvSpPr>
              <p:cNvPr id="104901" name="Line 641"/>
              <p:cNvSpPr>
                <a:spLocks noChangeShapeType="1"/>
              </p:cNvSpPr>
              <p:nvPr/>
            </p:nvSpPr>
            <p:spPr bwMode="auto">
              <a:xfrm flipV="1">
                <a:off x="3027" y="1465"/>
                <a:ext cx="1" cy="9"/>
              </a:xfrm>
              <a:prstGeom prst="line">
                <a:avLst/>
              </a:prstGeom>
              <a:noFill/>
              <a:ln w="38100">
                <a:solidFill>
                  <a:srgbClr val="FFFFFF"/>
                </a:solidFill>
                <a:round/>
                <a:headEnd/>
                <a:tailEnd/>
              </a:ln>
            </p:spPr>
            <p:txBody>
              <a:bodyPr/>
              <a:lstStyle/>
              <a:p>
                <a:endParaRPr lang="en-US"/>
              </a:p>
            </p:txBody>
          </p:sp>
          <p:sp>
            <p:nvSpPr>
              <p:cNvPr id="104902" name="Line 642"/>
              <p:cNvSpPr>
                <a:spLocks noChangeShapeType="1"/>
              </p:cNvSpPr>
              <p:nvPr/>
            </p:nvSpPr>
            <p:spPr bwMode="auto">
              <a:xfrm>
                <a:off x="3027" y="1465"/>
                <a:ext cx="1" cy="1"/>
              </a:xfrm>
              <a:prstGeom prst="line">
                <a:avLst/>
              </a:prstGeom>
              <a:noFill/>
              <a:ln w="38100">
                <a:solidFill>
                  <a:srgbClr val="FFFFFF"/>
                </a:solidFill>
                <a:round/>
                <a:headEnd/>
                <a:tailEnd/>
              </a:ln>
            </p:spPr>
            <p:txBody>
              <a:bodyPr/>
              <a:lstStyle/>
              <a:p>
                <a:endParaRPr lang="en-US"/>
              </a:p>
            </p:txBody>
          </p:sp>
          <p:sp>
            <p:nvSpPr>
              <p:cNvPr id="104903" name="Line 643"/>
              <p:cNvSpPr>
                <a:spLocks noChangeShapeType="1"/>
              </p:cNvSpPr>
              <p:nvPr/>
            </p:nvSpPr>
            <p:spPr bwMode="auto">
              <a:xfrm>
                <a:off x="3027" y="1465"/>
                <a:ext cx="1" cy="1"/>
              </a:xfrm>
              <a:prstGeom prst="line">
                <a:avLst/>
              </a:prstGeom>
              <a:noFill/>
              <a:ln w="38100">
                <a:solidFill>
                  <a:srgbClr val="FFFFFF"/>
                </a:solidFill>
                <a:round/>
                <a:headEnd/>
                <a:tailEnd/>
              </a:ln>
            </p:spPr>
            <p:txBody>
              <a:bodyPr/>
              <a:lstStyle/>
              <a:p>
                <a:endParaRPr lang="en-US"/>
              </a:p>
            </p:txBody>
          </p:sp>
          <p:sp>
            <p:nvSpPr>
              <p:cNvPr id="104904" name="Line 644"/>
              <p:cNvSpPr>
                <a:spLocks noChangeShapeType="1"/>
              </p:cNvSpPr>
              <p:nvPr/>
            </p:nvSpPr>
            <p:spPr bwMode="auto">
              <a:xfrm>
                <a:off x="3027" y="1465"/>
                <a:ext cx="1" cy="1"/>
              </a:xfrm>
              <a:prstGeom prst="line">
                <a:avLst/>
              </a:prstGeom>
              <a:noFill/>
              <a:ln w="38100">
                <a:solidFill>
                  <a:srgbClr val="FFFFFF"/>
                </a:solidFill>
                <a:round/>
                <a:headEnd/>
                <a:tailEnd/>
              </a:ln>
            </p:spPr>
            <p:txBody>
              <a:bodyPr/>
              <a:lstStyle/>
              <a:p>
                <a:endParaRPr lang="en-US"/>
              </a:p>
            </p:txBody>
          </p:sp>
          <p:sp>
            <p:nvSpPr>
              <p:cNvPr id="104905" name="Line 645"/>
              <p:cNvSpPr>
                <a:spLocks noChangeShapeType="1"/>
              </p:cNvSpPr>
              <p:nvPr/>
            </p:nvSpPr>
            <p:spPr bwMode="auto">
              <a:xfrm>
                <a:off x="3027" y="1465"/>
                <a:ext cx="10" cy="1"/>
              </a:xfrm>
              <a:prstGeom prst="line">
                <a:avLst/>
              </a:prstGeom>
              <a:noFill/>
              <a:ln w="38100">
                <a:solidFill>
                  <a:srgbClr val="FFFFFF"/>
                </a:solidFill>
                <a:round/>
                <a:headEnd/>
                <a:tailEnd/>
              </a:ln>
            </p:spPr>
            <p:txBody>
              <a:bodyPr/>
              <a:lstStyle/>
              <a:p>
                <a:endParaRPr lang="en-US"/>
              </a:p>
            </p:txBody>
          </p:sp>
          <p:sp>
            <p:nvSpPr>
              <p:cNvPr id="104906" name="Line 646"/>
              <p:cNvSpPr>
                <a:spLocks noChangeShapeType="1"/>
              </p:cNvSpPr>
              <p:nvPr/>
            </p:nvSpPr>
            <p:spPr bwMode="auto">
              <a:xfrm>
                <a:off x="3037" y="1465"/>
                <a:ext cx="1" cy="1"/>
              </a:xfrm>
              <a:prstGeom prst="line">
                <a:avLst/>
              </a:prstGeom>
              <a:noFill/>
              <a:ln w="38100">
                <a:solidFill>
                  <a:srgbClr val="FFFFFF"/>
                </a:solidFill>
                <a:round/>
                <a:headEnd/>
                <a:tailEnd/>
              </a:ln>
            </p:spPr>
            <p:txBody>
              <a:bodyPr/>
              <a:lstStyle/>
              <a:p>
                <a:endParaRPr lang="en-US"/>
              </a:p>
            </p:txBody>
          </p:sp>
          <p:sp>
            <p:nvSpPr>
              <p:cNvPr id="104907" name="Line 647"/>
              <p:cNvSpPr>
                <a:spLocks noChangeShapeType="1"/>
              </p:cNvSpPr>
              <p:nvPr/>
            </p:nvSpPr>
            <p:spPr bwMode="auto">
              <a:xfrm>
                <a:off x="3037" y="1465"/>
                <a:ext cx="1" cy="1"/>
              </a:xfrm>
              <a:prstGeom prst="line">
                <a:avLst/>
              </a:prstGeom>
              <a:noFill/>
              <a:ln w="38100">
                <a:solidFill>
                  <a:srgbClr val="FFFFFF"/>
                </a:solidFill>
                <a:round/>
                <a:headEnd/>
                <a:tailEnd/>
              </a:ln>
            </p:spPr>
            <p:txBody>
              <a:bodyPr/>
              <a:lstStyle/>
              <a:p>
                <a:endParaRPr lang="en-US"/>
              </a:p>
            </p:txBody>
          </p:sp>
          <p:sp>
            <p:nvSpPr>
              <p:cNvPr id="104908" name="Line 648"/>
              <p:cNvSpPr>
                <a:spLocks noChangeShapeType="1"/>
              </p:cNvSpPr>
              <p:nvPr/>
            </p:nvSpPr>
            <p:spPr bwMode="auto">
              <a:xfrm>
                <a:off x="3037" y="1465"/>
                <a:ext cx="1" cy="1"/>
              </a:xfrm>
              <a:prstGeom prst="line">
                <a:avLst/>
              </a:prstGeom>
              <a:noFill/>
              <a:ln w="38100">
                <a:solidFill>
                  <a:srgbClr val="FFFFFF"/>
                </a:solidFill>
                <a:round/>
                <a:headEnd/>
                <a:tailEnd/>
              </a:ln>
            </p:spPr>
            <p:txBody>
              <a:bodyPr/>
              <a:lstStyle/>
              <a:p>
                <a:endParaRPr lang="en-US"/>
              </a:p>
            </p:txBody>
          </p:sp>
          <p:sp>
            <p:nvSpPr>
              <p:cNvPr id="104909" name="Line 649"/>
              <p:cNvSpPr>
                <a:spLocks noChangeShapeType="1"/>
              </p:cNvSpPr>
              <p:nvPr/>
            </p:nvSpPr>
            <p:spPr bwMode="auto">
              <a:xfrm>
                <a:off x="3037" y="1465"/>
                <a:ext cx="9" cy="1"/>
              </a:xfrm>
              <a:prstGeom prst="line">
                <a:avLst/>
              </a:prstGeom>
              <a:noFill/>
              <a:ln w="38100">
                <a:solidFill>
                  <a:srgbClr val="FFFFFF"/>
                </a:solidFill>
                <a:round/>
                <a:headEnd/>
                <a:tailEnd/>
              </a:ln>
            </p:spPr>
            <p:txBody>
              <a:bodyPr/>
              <a:lstStyle/>
              <a:p>
                <a:endParaRPr lang="en-US"/>
              </a:p>
            </p:txBody>
          </p:sp>
          <p:sp>
            <p:nvSpPr>
              <p:cNvPr id="104910" name="Line 650"/>
              <p:cNvSpPr>
                <a:spLocks noChangeShapeType="1"/>
              </p:cNvSpPr>
              <p:nvPr/>
            </p:nvSpPr>
            <p:spPr bwMode="auto">
              <a:xfrm>
                <a:off x="3046" y="1465"/>
                <a:ext cx="1" cy="9"/>
              </a:xfrm>
              <a:prstGeom prst="line">
                <a:avLst/>
              </a:prstGeom>
              <a:noFill/>
              <a:ln w="38100">
                <a:solidFill>
                  <a:srgbClr val="FFFFFF"/>
                </a:solidFill>
                <a:round/>
                <a:headEnd/>
                <a:tailEnd/>
              </a:ln>
            </p:spPr>
            <p:txBody>
              <a:bodyPr/>
              <a:lstStyle/>
              <a:p>
                <a:endParaRPr lang="en-US"/>
              </a:p>
            </p:txBody>
          </p:sp>
          <p:sp>
            <p:nvSpPr>
              <p:cNvPr id="104911" name="Line 651"/>
              <p:cNvSpPr>
                <a:spLocks noChangeShapeType="1"/>
              </p:cNvSpPr>
              <p:nvPr/>
            </p:nvSpPr>
            <p:spPr bwMode="auto">
              <a:xfrm flipV="1">
                <a:off x="3046" y="1465"/>
                <a:ext cx="1" cy="9"/>
              </a:xfrm>
              <a:prstGeom prst="line">
                <a:avLst/>
              </a:prstGeom>
              <a:noFill/>
              <a:ln w="38100">
                <a:solidFill>
                  <a:srgbClr val="FFFFFF"/>
                </a:solidFill>
                <a:round/>
                <a:headEnd/>
                <a:tailEnd/>
              </a:ln>
            </p:spPr>
            <p:txBody>
              <a:bodyPr/>
              <a:lstStyle/>
              <a:p>
                <a:endParaRPr lang="en-US"/>
              </a:p>
            </p:txBody>
          </p:sp>
          <p:sp>
            <p:nvSpPr>
              <p:cNvPr id="104912" name="Line 652"/>
              <p:cNvSpPr>
                <a:spLocks noChangeShapeType="1"/>
              </p:cNvSpPr>
              <p:nvPr/>
            </p:nvSpPr>
            <p:spPr bwMode="auto">
              <a:xfrm>
                <a:off x="3046" y="1465"/>
                <a:ext cx="1" cy="1"/>
              </a:xfrm>
              <a:prstGeom prst="line">
                <a:avLst/>
              </a:prstGeom>
              <a:noFill/>
              <a:ln w="38100">
                <a:solidFill>
                  <a:srgbClr val="FFFFFF"/>
                </a:solidFill>
                <a:round/>
                <a:headEnd/>
                <a:tailEnd/>
              </a:ln>
            </p:spPr>
            <p:txBody>
              <a:bodyPr/>
              <a:lstStyle/>
              <a:p>
                <a:endParaRPr lang="en-US"/>
              </a:p>
            </p:txBody>
          </p:sp>
          <p:sp>
            <p:nvSpPr>
              <p:cNvPr id="104913" name="Line 653"/>
              <p:cNvSpPr>
                <a:spLocks noChangeShapeType="1"/>
              </p:cNvSpPr>
              <p:nvPr/>
            </p:nvSpPr>
            <p:spPr bwMode="auto">
              <a:xfrm flipV="1">
                <a:off x="3046" y="1456"/>
                <a:ext cx="10" cy="9"/>
              </a:xfrm>
              <a:prstGeom prst="line">
                <a:avLst/>
              </a:prstGeom>
              <a:noFill/>
              <a:ln w="38100">
                <a:solidFill>
                  <a:srgbClr val="FFFFFF"/>
                </a:solidFill>
                <a:round/>
                <a:headEnd/>
                <a:tailEnd/>
              </a:ln>
            </p:spPr>
            <p:txBody>
              <a:bodyPr/>
              <a:lstStyle/>
              <a:p>
                <a:endParaRPr lang="en-US"/>
              </a:p>
            </p:txBody>
          </p:sp>
          <p:sp>
            <p:nvSpPr>
              <p:cNvPr id="104914" name="Line 654"/>
              <p:cNvSpPr>
                <a:spLocks noChangeShapeType="1"/>
              </p:cNvSpPr>
              <p:nvPr/>
            </p:nvSpPr>
            <p:spPr bwMode="auto">
              <a:xfrm>
                <a:off x="3056" y="1456"/>
                <a:ext cx="1" cy="1"/>
              </a:xfrm>
              <a:prstGeom prst="line">
                <a:avLst/>
              </a:prstGeom>
              <a:noFill/>
              <a:ln w="38100">
                <a:solidFill>
                  <a:srgbClr val="FFFFFF"/>
                </a:solidFill>
                <a:round/>
                <a:headEnd/>
                <a:tailEnd/>
              </a:ln>
            </p:spPr>
            <p:txBody>
              <a:bodyPr/>
              <a:lstStyle/>
              <a:p>
                <a:endParaRPr lang="en-US"/>
              </a:p>
            </p:txBody>
          </p:sp>
          <p:sp>
            <p:nvSpPr>
              <p:cNvPr id="104915" name="Line 655"/>
              <p:cNvSpPr>
                <a:spLocks noChangeShapeType="1"/>
              </p:cNvSpPr>
              <p:nvPr/>
            </p:nvSpPr>
            <p:spPr bwMode="auto">
              <a:xfrm>
                <a:off x="3056" y="1456"/>
                <a:ext cx="1" cy="1"/>
              </a:xfrm>
              <a:prstGeom prst="line">
                <a:avLst/>
              </a:prstGeom>
              <a:noFill/>
              <a:ln w="38100">
                <a:solidFill>
                  <a:srgbClr val="FFFFFF"/>
                </a:solidFill>
                <a:round/>
                <a:headEnd/>
                <a:tailEnd/>
              </a:ln>
            </p:spPr>
            <p:txBody>
              <a:bodyPr/>
              <a:lstStyle/>
              <a:p>
                <a:endParaRPr lang="en-US"/>
              </a:p>
            </p:txBody>
          </p:sp>
          <p:sp>
            <p:nvSpPr>
              <p:cNvPr id="104916" name="Line 656"/>
              <p:cNvSpPr>
                <a:spLocks noChangeShapeType="1"/>
              </p:cNvSpPr>
              <p:nvPr/>
            </p:nvSpPr>
            <p:spPr bwMode="auto">
              <a:xfrm>
                <a:off x="3056" y="1456"/>
                <a:ext cx="1" cy="1"/>
              </a:xfrm>
              <a:prstGeom prst="line">
                <a:avLst/>
              </a:prstGeom>
              <a:noFill/>
              <a:ln w="38100">
                <a:solidFill>
                  <a:srgbClr val="FFFFFF"/>
                </a:solidFill>
                <a:round/>
                <a:headEnd/>
                <a:tailEnd/>
              </a:ln>
            </p:spPr>
            <p:txBody>
              <a:bodyPr/>
              <a:lstStyle/>
              <a:p>
                <a:endParaRPr lang="en-US"/>
              </a:p>
            </p:txBody>
          </p:sp>
          <p:sp>
            <p:nvSpPr>
              <p:cNvPr id="104917" name="Line 657"/>
              <p:cNvSpPr>
                <a:spLocks noChangeShapeType="1"/>
              </p:cNvSpPr>
              <p:nvPr/>
            </p:nvSpPr>
            <p:spPr bwMode="auto">
              <a:xfrm flipV="1">
                <a:off x="3056" y="1447"/>
                <a:ext cx="9" cy="9"/>
              </a:xfrm>
              <a:prstGeom prst="line">
                <a:avLst/>
              </a:prstGeom>
              <a:noFill/>
              <a:ln w="38100">
                <a:solidFill>
                  <a:srgbClr val="FFFFFF"/>
                </a:solidFill>
                <a:round/>
                <a:headEnd/>
                <a:tailEnd/>
              </a:ln>
            </p:spPr>
            <p:txBody>
              <a:bodyPr/>
              <a:lstStyle/>
              <a:p>
                <a:endParaRPr lang="en-US"/>
              </a:p>
            </p:txBody>
          </p:sp>
          <p:sp>
            <p:nvSpPr>
              <p:cNvPr id="104918" name="Line 658"/>
              <p:cNvSpPr>
                <a:spLocks noChangeShapeType="1"/>
              </p:cNvSpPr>
              <p:nvPr/>
            </p:nvSpPr>
            <p:spPr bwMode="auto">
              <a:xfrm>
                <a:off x="3065" y="1447"/>
                <a:ext cx="1" cy="1"/>
              </a:xfrm>
              <a:prstGeom prst="line">
                <a:avLst/>
              </a:prstGeom>
              <a:noFill/>
              <a:ln w="38100">
                <a:solidFill>
                  <a:srgbClr val="FFFFFF"/>
                </a:solidFill>
                <a:round/>
                <a:headEnd/>
                <a:tailEnd/>
              </a:ln>
            </p:spPr>
            <p:txBody>
              <a:bodyPr/>
              <a:lstStyle/>
              <a:p>
                <a:endParaRPr lang="en-US"/>
              </a:p>
            </p:txBody>
          </p:sp>
          <p:sp>
            <p:nvSpPr>
              <p:cNvPr id="104919" name="Line 659"/>
              <p:cNvSpPr>
                <a:spLocks noChangeShapeType="1"/>
              </p:cNvSpPr>
              <p:nvPr/>
            </p:nvSpPr>
            <p:spPr bwMode="auto">
              <a:xfrm>
                <a:off x="3065" y="1447"/>
                <a:ext cx="1" cy="1"/>
              </a:xfrm>
              <a:prstGeom prst="line">
                <a:avLst/>
              </a:prstGeom>
              <a:noFill/>
              <a:ln w="38100">
                <a:solidFill>
                  <a:srgbClr val="FFFFFF"/>
                </a:solidFill>
                <a:round/>
                <a:headEnd/>
                <a:tailEnd/>
              </a:ln>
            </p:spPr>
            <p:txBody>
              <a:bodyPr/>
              <a:lstStyle/>
              <a:p>
                <a:endParaRPr lang="en-US"/>
              </a:p>
            </p:txBody>
          </p:sp>
          <p:sp>
            <p:nvSpPr>
              <p:cNvPr id="104920" name="Line 660"/>
              <p:cNvSpPr>
                <a:spLocks noChangeShapeType="1"/>
              </p:cNvSpPr>
              <p:nvPr/>
            </p:nvSpPr>
            <p:spPr bwMode="auto">
              <a:xfrm>
                <a:off x="3065" y="1447"/>
                <a:ext cx="1" cy="9"/>
              </a:xfrm>
              <a:prstGeom prst="line">
                <a:avLst/>
              </a:prstGeom>
              <a:noFill/>
              <a:ln w="38100">
                <a:solidFill>
                  <a:srgbClr val="FFFFFF"/>
                </a:solidFill>
                <a:round/>
                <a:headEnd/>
                <a:tailEnd/>
              </a:ln>
            </p:spPr>
            <p:txBody>
              <a:bodyPr/>
              <a:lstStyle/>
              <a:p>
                <a:endParaRPr lang="en-US"/>
              </a:p>
            </p:txBody>
          </p:sp>
          <p:sp>
            <p:nvSpPr>
              <p:cNvPr id="104921" name="Line 661"/>
              <p:cNvSpPr>
                <a:spLocks noChangeShapeType="1"/>
              </p:cNvSpPr>
              <p:nvPr/>
            </p:nvSpPr>
            <p:spPr bwMode="auto">
              <a:xfrm>
                <a:off x="3065" y="1456"/>
                <a:ext cx="10" cy="1"/>
              </a:xfrm>
              <a:prstGeom prst="line">
                <a:avLst/>
              </a:prstGeom>
              <a:noFill/>
              <a:ln w="38100">
                <a:solidFill>
                  <a:srgbClr val="FFFFFF"/>
                </a:solidFill>
                <a:round/>
                <a:headEnd/>
                <a:tailEnd/>
              </a:ln>
            </p:spPr>
            <p:txBody>
              <a:bodyPr/>
              <a:lstStyle/>
              <a:p>
                <a:endParaRPr lang="en-US"/>
              </a:p>
            </p:txBody>
          </p:sp>
          <p:sp>
            <p:nvSpPr>
              <p:cNvPr id="104922" name="Line 662"/>
              <p:cNvSpPr>
                <a:spLocks noChangeShapeType="1"/>
              </p:cNvSpPr>
              <p:nvPr/>
            </p:nvSpPr>
            <p:spPr bwMode="auto">
              <a:xfrm>
                <a:off x="3075" y="1456"/>
                <a:ext cx="1" cy="9"/>
              </a:xfrm>
              <a:prstGeom prst="line">
                <a:avLst/>
              </a:prstGeom>
              <a:noFill/>
              <a:ln w="38100">
                <a:solidFill>
                  <a:srgbClr val="FFFFFF"/>
                </a:solidFill>
                <a:round/>
                <a:headEnd/>
                <a:tailEnd/>
              </a:ln>
            </p:spPr>
            <p:txBody>
              <a:bodyPr/>
              <a:lstStyle/>
              <a:p>
                <a:endParaRPr lang="en-US"/>
              </a:p>
            </p:txBody>
          </p:sp>
          <p:sp>
            <p:nvSpPr>
              <p:cNvPr id="104923" name="Line 663"/>
              <p:cNvSpPr>
                <a:spLocks noChangeShapeType="1"/>
              </p:cNvSpPr>
              <p:nvPr/>
            </p:nvSpPr>
            <p:spPr bwMode="auto">
              <a:xfrm>
                <a:off x="3075" y="1465"/>
                <a:ext cx="1" cy="9"/>
              </a:xfrm>
              <a:prstGeom prst="line">
                <a:avLst/>
              </a:prstGeom>
              <a:noFill/>
              <a:ln w="38100">
                <a:solidFill>
                  <a:srgbClr val="FFFFFF"/>
                </a:solidFill>
                <a:round/>
                <a:headEnd/>
                <a:tailEnd/>
              </a:ln>
            </p:spPr>
            <p:txBody>
              <a:bodyPr/>
              <a:lstStyle/>
              <a:p>
                <a:endParaRPr lang="en-US"/>
              </a:p>
            </p:txBody>
          </p:sp>
          <p:sp>
            <p:nvSpPr>
              <p:cNvPr id="104924" name="Line 664"/>
              <p:cNvSpPr>
                <a:spLocks noChangeShapeType="1"/>
              </p:cNvSpPr>
              <p:nvPr/>
            </p:nvSpPr>
            <p:spPr bwMode="auto">
              <a:xfrm>
                <a:off x="3075" y="1474"/>
                <a:ext cx="1" cy="1"/>
              </a:xfrm>
              <a:prstGeom prst="line">
                <a:avLst/>
              </a:prstGeom>
              <a:noFill/>
              <a:ln w="38100">
                <a:solidFill>
                  <a:srgbClr val="FFFFFF"/>
                </a:solidFill>
                <a:round/>
                <a:headEnd/>
                <a:tailEnd/>
              </a:ln>
            </p:spPr>
            <p:txBody>
              <a:bodyPr/>
              <a:lstStyle/>
              <a:p>
                <a:endParaRPr lang="en-US"/>
              </a:p>
            </p:txBody>
          </p:sp>
          <p:sp>
            <p:nvSpPr>
              <p:cNvPr id="104925" name="Line 665"/>
              <p:cNvSpPr>
                <a:spLocks noChangeShapeType="1"/>
              </p:cNvSpPr>
              <p:nvPr/>
            </p:nvSpPr>
            <p:spPr bwMode="auto">
              <a:xfrm>
                <a:off x="3075" y="1474"/>
                <a:ext cx="9" cy="1"/>
              </a:xfrm>
              <a:prstGeom prst="line">
                <a:avLst/>
              </a:prstGeom>
              <a:noFill/>
              <a:ln w="38100">
                <a:solidFill>
                  <a:srgbClr val="FFFFFF"/>
                </a:solidFill>
                <a:round/>
                <a:headEnd/>
                <a:tailEnd/>
              </a:ln>
            </p:spPr>
            <p:txBody>
              <a:bodyPr/>
              <a:lstStyle/>
              <a:p>
                <a:endParaRPr lang="en-US"/>
              </a:p>
            </p:txBody>
          </p:sp>
          <p:sp>
            <p:nvSpPr>
              <p:cNvPr id="104926" name="Line 666"/>
              <p:cNvSpPr>
                <a:spLocks noChangeShapeType="1"/>
              </p:cNvSpPr>
              <p:nvPr/>
            </p:nvSpPr>
            <p:spPr bwMode="auto">
              <a:xfrm flipV="1">
                <a:off x="3084" y="1465"/>
                <a:ext cx="1" cy="9"/>
              </a:xfrm>
              <a:prstGeom prst="line">
                <a:avLst/>
              </a:prstGeom>
              <a:noFill/>
              <a:ln w="38100">
                <a:solidFill>
                  <a:srgbClr val="FFFFFF"/>
                </a:solidFill>
                <a:round/>
                <a:headEnd/>
                <a:tailEnd/>
              </a:ln>
            </p:spPr>
            <p:txBody>
              <a:bodyPr/>
              <a:lstStyle/>
              <a:p>
                <a:endParaRPr lang="en-US"/>
              </a:p>
            </p:txBody>
          </p:sp>
          <p:sp>
            <p:nvSpPr>
              <p:cNvPr id="104927" name="Line 667"/>
              <p:cNvSpPr>
                <a:spLocks noChangeShapeType="1"/>
              </p:cNvSpPr>
              <p:nvPr/>
            </p:nvSpPr>
            <p:spPr bwMode="auto">
              <a:xfrm flipV="1">
                <a:off x="3084" y="1456"/>
                <a:ext cx="1" cy="9"/>
              </a:xfrm>
              <a:prstGeom prst="line">
                <a:avLst/>
              </a:prstGeom>
              <a:noFill/>
              <a:ln w="38100">
                <a:solidFill>
                  <a:srgbClr val="FFFFFF"/>
                </a:solidFill>
                <a:round/>
                <a:headEnd/>
                <a:tailEnd/>
              </a:ln>
            </p:spPr>
            <p:txBody>
              <a:bodyPr/>
              <a:lstStyle/>
              <a:p>
                <a:endParaRPr lang="en-US"/>
              </a:p>
            </p:txBody>
          </p:sp>
          <p:sp>
            <p:nvSpPr>
              <p:cNvPr id="104928" name="Line 668"/>
              <p:cNvSpPr>
                <a:spLocks noChangeShapeType="1"/>
              </p:cNvSpPr>
              <p:nvPr/>
            </p:nvSpPr>
            <p:spPr bwMode="auto">
              <a:xfrm>
                <a:off x="3084" y="1456"/>
                <a:ext cx="1" cy="1"/>
              </a:xfrm>
              <a:prstGeom prst="line">
                <a:avLst/>
              </a:prstGeom>
              <a:noFill/>
              <a:ln w="38100">
                <a:solidFill>
                  <a:srgbClr val="FFFFFF"/>
                </a:solidFill>
                <a:round/>
                <a:headEnd/>
                <a:tailEnd/>
              </a:ln>
            </p:spPr>
            <p:txBody>
              <a:bodyPr/>
              <a:lstStyle/>
              <a:p>
                <a:endParaRPr lang="en-US"/>
              </a:p>
            </p:txBody>
          </p:sp>
          <p:sp>
            <p:nvSpPr>
              <p:cNvPr id="104929" name="Line 669"/>
              <p:cNvSpPr>
                <a:spLocks noChangeShapeType="1"/>
              </p:cNvSpPr>
              <p:nvPr/>
            </p:nvSpPr>
            <p:spPr bwMode="auto">
              <a:xfrm flipV="1">
                <a:off x="3084" y="1447"/>
                <a:ext cx="10" cy="9"/>
              </a:xfrm>
              <a:prstGeom prst="line">
                <a:avLst/>
              </a:prstGeom>
              <a:noFill/>
              <a:ln w="38100">
                <a:solidFill>
                  <a:srgbClr val="FFFFFF"/>
                </a:solidFill>
                <a:round/>
                <a:headEnd/>
                <a:tailEnd/>
              </a:ln>
            </p:spPr>
            <p:txBody>
              <a:bodyPr/>
              <a:lstStyle/>
              <a:p>
                <a:endParaRPr lang="en-US"/>
              </a:p>
            </p:txBody>
          </p:sp>
          <p:sp>
            <p:nvSpPr>
              <p:cNvPr id="104930" name="Line 670"/>
              <p:cNvSpPr>
                <a:spLocks noChangeShapeType="1"/>
              </p:cNvSpPr>
              <p:nvPr/>
            </p:nvSpPr>
            <p:spPr bwMode="auto">
              <a:xfrm>
                <a:off x="3094" y="1447"/>
                <a:ext cx="1" cy="9"/>
              </a:xfrm>
              <a:prstGeom prst="line">
                <a:avLst/>
              </a:prstGeom>
              <a:noFill/>
              <a:ln w="38100">
                <a:solidFill>
                  <a:srgbClr val="FFFFFF"/>
                </a:solidFill>
                <a:round/>
                <a:headEnd/>
                <a:tailEnd/>
              </a:ln>
            </p:spPr>
            <p:txBody>
              <a:bodyPr/>
              <a:lstStyle/>
              <a:p>
                <a:endParaRPr lang="en-US"/>
              </a:p>
            </p:txBody>
          </p:sp>
          <p:sp>
            <p:nvSpPr>
              <p:cNvPr id="104931" name="Line 671"/>
              <p:cNvSpPr>
                <a:spLocks noChangeShapeType="1"/>
              </p:cNvSpPr>
              <p:nvPr/>
            </p:nvSpPr>
            <p:spPr bwMode="auto">
              <a:xfrm>
                <a:off x="3094" y="1456"/>
                <a:ext cx="1" cy="1"/>
              </a:xfrm>
              <a:prstGeom prst="line">
                <a:avLst/>
              </a:prstGeom>
              <a:noFill/>
              <a:ln w="38100">
                <a:solidFill>
                  <a:srgbClr val="FFFFFF"/>
                </a:solidFill>
                <a:round/>
                <a:headEnd/>
                <a:tailEnd/>
              </a:ln>
            </p:spPr>
            <p:txBody>
              <a:bodyPr/>
              <a:lstStyle/>
              <a:p>
                <a:endParaRPr lang="en-US"/>
              </a:p>
            </p:txBody>
          </p:sp>
          <p:sp>
            <p:nvSpPr>
              <p:cNvPr id="104932" name="Line 672"/>
              <p:cNvSpPr>
                <a:spLocks noChangeShapeType="1"/>
              </p:cNvSpPr>
              <p:nvPr/>
            </p:nvSpPr>
            <p:spPr bwMode="auto">
              <a:xfrm>
                <a:off x="3094" y="1456"/>
                <a:ext cx="1" cy="1"/>
              </a:xfrm>
              <a:prstGeom prst="line">
                <a:avLst/>
              </a:prstGeom>
              <a:noFill/>
              <a:ln w="38100">
                <a:solidFill>
                  <a:srgbClr val="FFFFFF"/>
                </a:solidFill>
                <a:round/>
                <a:headEnd/>
                <a:tailEnd/>
              </a:ln>
            </p:spPr>
            <p:txBody>
              <a:bodyPr/>
              <a:lstStyle/>
              <a:p>
                <a:endParaRPr lang="en-US"/>
              </a:p>
            </p:txBody>
          </p:sp>
          <p:sp>
            <p:nvSpPr>
              <p:cNvPr id="104933" name="Line 673"/>
              <p:cNvSpPr>
                <a:spLocks noChangeShapeType="1"/>
              </p:cNvSpPr>
              <p:nvPr/>
            </p:nvSpPr>
            <p:spPr bwMode="auto">
              <a:xfrm>
                <a:off x="3094" y="1456"/>
                <a:ext cx="1" cy="1"/>
              </a:xfrm>
              <a:prstGeom prst="line">
                <a:avLst/>
              </a:prstGeom>
              <a:noFill/>
              <a:ln w="38100">
                <a:solidFill>
                  <a:srgbClr val="FFFFFF"/>
                </a:solidFill>
                <a:round/>
                <a:headEnd/>
                <a:tailEnd/>
              </a:ln>
            </p:spPr>
            <p:txBody>
              <a:bodyPr/>
              <a:lstStyle/>
              <a:p>
                <a:endParaRPr lang="en-US"/>
              </a:p>
            </p:txBody>
          </p:sp>
          <p:sp>
            <p:nvSpPr>
              <p:cNvPr id="104934" name="Line 674"/>
              <p:cNvSpPr>
                <a:spLocks noChangeShapeType="1"/>
              </p:cNvSpPr>
              <p:nvPr/>
            </p:nvSpPr>
            <p:spPr bwMode="auto">
              <a:xfrm flipV="1">
                <a:off x="3094" y="1447"/>
                <a:ext cx="9" cy="9"/>
              </a:xfrm>
              <a:prstGeom prst="line">
                <a:avLst/>
              </a:prstGeom>
              <a:noFill/>
              <a:ln w="38100">
                <a:solidFill>
                  <a:srgbClr val="FFFFFF"/>
                </a:solidFill>
                <a:round/>
                <a:headEnd/>
                <a:tailEnd/>
              </a:ln>
            </p:spPr>
            <p:txBody>
              <a:bodyPr/>
              <a:lstStyle/>
              <a:p>
                <a:endParaRPr lang="en-US"/>
              </a:p>
            </p:txBody>
          </p:sp>
          <p:sp>
            <p:nvSpPr>
              <p:cNvPr id="104935" name="Line 675"/>
              <p:cNvSpPr>
                <a:spLocks noChangeShapeType="1"/>
              </p:cNvSpPr>
              <p:nvPr/>
            </p:nvSpPr>
            <p:spPr bwMode="auto">
              <a:xfrm>
                <a:off x="3103" y="1447"/>
                <a:ext cx="1" cy="1"/>
              </a:xfrm>
              <a:prstGeom prst="line">
                <a:avLst/>
              </a:prstGeom>
              <a:noFill/>
              <a:ln w="38100">
                <a:solidFill>
                  <a:srgbClr val="FFFFFF"/>
                </a:solidFill>
                <a:round/>
                <a:headEnd/>
                <a:tailEnd/>
              </a:ln>
            </p:spPr>
            <p:txBody>
              <a:bodyPr/>
              <a:lstStyle/>
              <a:p>
                <a:endParaRPr lang="en-US"/>
              </a:p>
            </p:txBody>
          </p:sp>
          <p:sp>
            <p:nvSpPr>
              <p:cNvPr id="104936" name="Line 676"/>
              <p:cNvSpPr>
                <a:spLocks noChangeShapeType="1"/>
              </p:cNvSpPr>
              <p:nvPr/>
            </p:nvSpPr>
            <p:spPr bwMode="auto">
              <a:xfrm>
                <a:off x="3103" y="1447"/>
                <a:ext cx="1" cy="1"/>
              </a:xfrm>
              <a:prstGeom prst="line">
                <a:avLst/>
              </a:prstGeom>
              <a:noFill/>
              <a:ln w="38100">
                <a:solidFill>
                  <a:srgbClr val="FFFFFF"/>
                </a:solidFill>
                <a:round/>
                <a:headEnd/>
                <a:tailEnd/>
              </a:ln>
            </p:spPr>
            <p:txBody>
              <a:bodyPr/>
              <a:lstStyle/>
              <a:p>
                <a:endParaRPr lang="en-US"/>
              </a:p>
            </p:txBody>
          </p:sp>
          <p:sp>
            <p:nvSpPr>
              <p:cNvPr id="104937" name="Line 677"/>
              <p:cNvSpPr>
                <a:spLocks noChangeShapeType="1"/>
              </p:cNvSpPr>
              <p:nvPr/>
            </p:nvSpPr>
            <p:spPr bwMode="auto">
              <a:xfrm>
                <a:off x="3103" y="1447"/>
                <a:ext cx="1" cy="1"/>
              </a:xfrm>
              <a:prstGeom prst="line">
                <a:avLst/>
              </a:prstGeom>
              <a:noFill/>
              <a:ln w="38100">
                <a:solidFill>
                  <a:srgbClr val="FFFFFF"/>
                </a:solidFill>
                <a:round/>
                <a:headEnd/>
                <a:tailEnd/>
              </a:ln>
            </p:spPr>
            <p:txBody>
              <a:bodyPr/>
              <a:lstStyle/>
              <a:p>
                <a:endParaRPr lang="en-US"/>
              </a:p>
            </p:txBody>
          </p:sp>
          <p:sp>
            <p:nvSpPr>
              <p:cNvPr id="104938" name="Line 678"/>
              <p:cNvSpPr>
                <a:spLocks noChangeShapeType="1"/>
              </p:cNvSpPr>
              <p:nvPr/>
            </p:nvSpPr>
            <p:spPr bwMode="auto">
              <a:xfrm>
                <a:off x="3103" y="1447"/>
                <a:ext cx="9" cy="1"/>
              </a:xfrm>
              <a:prstGeom prst="line">
                <a:avLst/>
              </a:prstGeom>
              <a:noFill/>
              <a:ln w="38100">
                <a:solidFill>
                  <a:srgbClr val="FFFFFF"/>
                </a:solidFill>
                <a:round/>
                <a:headEnd/>
                <a:tailEnd/>
              </a:ln>
            </p:spPr>
            <p:txBody>
              <a:bodyPr/>
              <a:lstStyle/>
              <a:p>
                <a:endParaRPr lang="en-US"/>
              </a:p>
            </p:txBody>
          </p:sp>
          <p:sp>
            <p:nvSpPr>
              <p:cNvPr id="104939" name="Line 679"/>
              <p:cNvSpPr>
                <a:spLocks noChangeShapeType="1"/>
              </p:cNvSpPr>
              <p:nvPr/>
            </p:nvSpPr>
            <p:spPr bwMode="auto">
              <a:xfrm>
                <a:off x="3112" y="1447"/>
                <a:ext cx="1" cy="1"/>
              </a:xfrm>
              <a:prstGeom prst="line">
                <a:avLst/>
              </a:prstGeom>
              <a:noFill/>
              <a:ln w="38100">
                <a:solidFill>
                  <a:srgbClr val="FFFFFF"/>
                </a:solidFill>
                <a:round/>
                <a:headEnd/>
                <a:tailEnd/>
              </a:ln>
            </p:spPr>
            <p:txBody>
              <a:bodyPr/>
              <a:lstStyle/>
              <a:p>
                <a:endParaRPr lang="en-US"/>
              </a:p>
            </p:txBody>
          </p:sp>
          <p:sp>
            <p:nvSpPr>
              <p:cNvPr id="104940" name="Line 680"/>
              <p:cNvSpPr>
                <a:spLocks noChangeShapeType="1"/>
              </p:cNvSpPr>
              <p:nvPr/>
            </p:nvSpPr>
            <p:spPr bwMode="auto">
              <a:xfrm>
                <a:off x="3112" y="1447"/>
                <a:ext cx="1" cy="1"/>
              </a:xfrm>
              <a:prstGeom prst="line">
                <a:avLst/>
              </a:prstGeom>
              <a:noFill/>
              <a:ln w="38100">
                <a:solidFill>
                  <a:srgbClr val="FFFFFF"/>
                </a:solidFill>
                <a:round/>
                <a:headEnd/>
                <a:tailEnd/>
              </a:ln>
            </p:spPr>
            <p:txBody>
              <a:bodyPr/>
              <a:lstStyle/>
              <a:p>
                <a:endParaRPr lang="en-US"/>
              </a:p>
            </p:txBody>
          </p:sp>
          <p:sp>
            <p:nvSpPr>
              <p:cNvPr id="104941" name="Line 681"/>
              <p:cNvSpPr>
                <a:spLocks noChangeShapeType="1"/>
              </p:cNvSpPr>
              <p:nvPr/>
            </p:nvSpPr>
            <p:spPr bwMode="auto">
              <a:xfrm>
                <a:off x="3112" y="1447"/>
                <a:ext cx="1" cy="9"/>
              </a:xfrm>
              <a:prstGeom prst="line">
                <a:avLst/>
              </a:prstGeom>
              <a:noFill/>
              <a:ln w="38100">
                <a:solidFill>
                  <a:srgbClr val="FFFFFF"/>
                </a:solidFill>
                <a:round/>
                <a:headEnd/>
                <a:tailEnd/>
              </a:ln>
            </p:spPr>
            <p:txBody>
              <a:bodyPr/>
              <a:lstStyle/>
              <a:p>
                <a:endParaRPr lang="en-US"/>
              </a:p>
            </p:txBody>
          </p:sp>
          <p:sp>
            <p:nvSpPr>
              <p:cNvPr id="104942" name="Line 682"/>
              <p:cNvSpPr>
                <a:spLocks noChangeShapeType="1"/>
              </p:cNvSpPr>
              <p:nvPr/>
            </p:nvSpPr>
            <p:spPr bwMode="auto">
              <a:xfrm>
                <a:off x="3112" y="1456"/>
                <a:ext cx="10" cy="1"/>
              </a:xfrm>
              <a:prstGeom prst="line">
                <a:avLst/>
              </a:prstGeom>
              <a:noFill/>
              <a:ln w="38100">
                <a:solidFill>
                  <a:srgbClr val="FFFFFF"/>
                </a:solidFill>
                <a:round/>
                <a:headEnd/>
                <a:tailEnd/>
              </a:ln>
            </p:spPr>
            <p:txBody>
              <a:bodyPr/>
              <a:lstStyle/>
              <a:p>
                <a:endParaRPr lang="en-US"/>
              </a:p>
            </p:txBody>
          </p:sp>
          <p:sp>
            <p:nvSpPr>
              <p:cNvPr id="104943" name="Line 683"/>
              <p:cNvSpPr>
                <a:spLocks noChangeShapeType="1"/>
              </p:cNvSpPr>
              <p:nvPr/>
            </p:nvSpPr>
            <p:spPr bwMode="auto">
              <a:xfrm>
                <a:off x="3122" y="1456"/>
                <a:ext cx="1" cy="1"/>
              </a:xfrm>
              <a:prstGeom prst="line">
                <a:avLst/>
              </a:prstGeom>
              <a:noFill/>
              <a:ln w="38100">
                <a:solidFill>
                  <a:srgbClr val="FFFFFF"/>
                </a:solidFill>
                <a:round/>
                <a:headEnd/>
                <a:tailEnd/>
              </a:ln>
            </p:spPr>
            <p:txBody>
              <a:bodyPr/>
              <a:lstStyle/>
              <a:p>
                <a:endParaRPr lang="en-US"/>
              </a:p>
            </p:txBody>
          </p:sp>
          <p:sp>
            <p:nvSpPr>
              <p:cNvPr id="104944" name="Line 684"/>
              <p:cNvSpPr>
                <a:spLocks noChangeShapeType="1"/>
              </p:cNvSpPr>
              <p:nvPr/>
            </p:nvSpPr>
            <p:spPr bwMode="auto">
              <a:xfrm flipV="1">
                <a:off x="3122" y="1447"/>
                <a:ext cx="1" cy="9"/>
              </a:xfrm>
              <a:prstGeom prst="line">
                <a:avLst/>
              </a:prstGeom>
              <a:noFill/>
              <a:ln w="38100">
                <a:solidFill>
                  <a:srgbClr val="FFFFFF"/>
                </a:solidFill>
                <a:round/>
                <a:headEnd/>
                <a:tailEnd/>
              </a:ln>
            </p:spPr>
            <p:txBody>
              <a:bodyPr/>
              <a:lstStyle/>
              <a:p>
                <a:endParaRPr lang="en-US"/>
              </a:p>
            </p:txBody>
          </p:sp>
          <p:sp>
            <p:nvSpPr>
              <p:cNvPr id="104945" name="Line 685"/>
              <p:cNvSpPr>
                <a:spLocks noChangeShapeType="1"/>
              </p:cNvSpPr>
              <p:nvPr/>
            </p:nvSpPr>
            <p:spPr bwMode="auto">
              <a:xfrm flipV="1">
                <a:off x="3122" y="1438"/>
                <a:ext cx="1" cy="9"/>
              </a:xfrm>
              <a:prstGeom prst="line">
                <a:avLst/>
              </a:prstGeom>
              <a:noFill/>
              <a:ln w="38100">
                <a:solidFill>
                  <a:srgbClr val="FFFFFF"/>
                </a:solidFill>
                <a:round/>
                <a:headEnd/>
                <a:tailEnd/>
              </a:ln>
            </p:spPr>
            <p:txBody>
              <a:bodyPr/>
              <a:lstStyle/>
              <a:p>
                <a:endParaRPr lang="en-US"/>
              </a:p>
            </p:txBody>
          </p:sp>
          <p:sp>
            <p:nvSpPr>
              <p:cNvPr id="104946" name="Line 686"/>
              <p:cNvSpPr>
                <a:spLocks noChangeShapeType="1"/>
              </p:cNvSpPr>
              <p:nvPr/>
            </p:nvSpPr>
            <p:spPr bwMode="auto">
              <a:xfrm>
                <a:off x="3122" y="1438"/>
                <a:ext cx="9" cy="1"/>
              </a:xfrm>
              <a:prstGeom prst="line">
                <a:avLst/>
              </a:prstGeom>
              <a:noFill/>
              <a:ln w="38100">
                <a:solidFill>
                  <a:srgbClr val="FFFFFF"/>
                </a:solidFill>
                <a:round/>
                <a:headEnd/>
                <a:tailEnd/>
              </a:ln>
            </p:spPr>
            <p:txBody>
              <a:bodyPr/>
              <a:lstStyle/>
              <a:p>
                <a:endParaRPr lang="en-US"/>
              </a:p>
            </p:txBody>
          </p:sp>
          <p:sp>
            <p:nvSpPr>
              <p:cNvPr id="104947" name="Line 687"/>
              <p:cNvSpPr>
                <a:spLocks noChangeShapeType="1"/>
              </p:cNvSpPr>
              <p:nvPr/>
            </p:nvSpPr>
            <p:spPr bwMode="auto">
              <a:xfrm>
                <a:off x="3131" y="1438"/>
                <a:ext cx="1" cy="1"/>
              </a:xfrm>
              <a:prstGeom prst="line">
                <a:avLst/>
              </a:prstGeom>
              <a:noFill/>
              <a:ln w="38100">
                <a:solidFill>
                  <a:srgbClr val="FFFFFF"/>
                </a:solidFill>
                <a:round/>
                <a:headEnd/>
                <a:tailEnd/>
              </a:ln>
            </p:spPr>
            <p:txBody>
              <a:bodyPr/>
              <a:lstStyle/>
              <a:p>
                <a:endParaRPr lang="en-US"/>
              </a:p>
            </p:txBody>
          </p:sp>
          <p:sp>
            <p:nvSpPr>
              <p:cNvPr id="104948" name="Line 688"/>
              <p:cNvSpPr>
                <a:spLocks noChangeShapeType="1"/>
              </p:cNvSpPr>
              <p:nvPr/>
            </p:nvSpPr>
            <p:spPr bwMode="auto">
              <a:xfrm>
                <a:off x="3131" y="1438"/>
                <a:ext cx="1" cy="9"/>
              </a:xfrm>
              <a:prstGeom prst="line">
                <a:avLst/>
              </a:prstGeom>
              <a:noFill/>
              <a:ln w="38100">
                <a:solidFill>
                  <a:srgbClr val="FFFFFF"/>
                </a:solidFill>
                <a:round/>
                <a:headEnd/>
                <a:tailEnd/>
              </a:ln>
            </p:spPr>
            <p:txBody>
              <a:bodyPr/>
              <a:lstStyle/>
              <a:p>
                <a:endParaRPr lang="en-US"/>
              </a:p>
            </p:txBody>
          </p:sp>
          <p:sp>
            <p:nvSpPr>
              <p:cNvPr id="104949" name="Line 689"/>
              <p:cNvSpPr>
                <a:spLocks noChangeShapeType="1"/>
              </p:cNvSpPr>
              <p:nvPr/>
            </p:nvSpPr>
            <p:spPr bwMode="auto">
              <a:xfrm>
                <a:off x="3131" y="1447"/>
                <a:ext cx="1" cy="9"/>
              </a:xfrm>
              <a:prstGeom prst="line">
                <a:avLst/>
              </a:prstGeom>
              <a:noFill/>
              <a:ln w="38100">
                <a:solidFill>
                  <a:srgbClr val="FFFFFF"/>
                </a:solidFill>
                <a:round/>
                <a:headEnd/>
                <a:tailEnd/>
              </a:ln>
            </p:spPr>
            <p:txBody>
              <a:bodyPr/>
              <a:lstStyle/>
              <a:p>
                <a:endParaRPr lang="en-US"/>
              </a:p>
            </p:txBody>
          </p:sp>
          <p:sp>
            <p:nvSpPr>
              <p:cNvPr id="104950" name="Line 690"/>
              <p:cNvSpPr>
                <a:spLocks noChangeShapeType="1"/>
              </p:cNvSpPr>
              <p:nvPr/>
            </p:nvSpPr>
            <p:spPr bwMode="auto">
              <a:xfrm>
                <a:off x="3131" y="1456"/>
                <a:ext cx="10" cy="1"/>
              </a:xfrm>
              <a:prstGeom prst="line">
                <a:avLst/>
              </a:prstGeom>
              <a:noFill/>
              <a:ln w="38100">
                <a:solidFill>
                  <a:srgbClr val="FFFFFF"/>
                </a:solidFill>
                <a:round/>
                <a:headEnd/>
                <a:tailEnd/>
              </a:ln>
            </p:spPr>
            <p:txBody>
              <a:bodyPr/>
              <a:lstStyle/>
              <a:p>
                <a:endParaRPr lang="en-US"/>
              </a:p>
            </p:txBody>
          </p:sp>
          <p:sp>
            <p:nvSpPr>
              <p:cNvPr id="104951" name="Line 691"/>
              <p:cNvSpPr>
                <a:spLocks noChangeShapeType="1"/>
              </p:cNvSpPr>
              <p:nvPr/>
            </p:nvSpPr>
            <p:spPr bwMode="auto">
              <a:xfrm flipV="1">
                <a:off x="3141" y="1447"/>
                <a:ext cx="1" cy="9"/>
              </a:xfrm>
              <a:prstGeom prst="line">
                <a:avLst/>
              </a:prstGeom>
              <a:noFill/>
              <a:ln w="38100">
                <a:solidFill>
                  <a:srgbClr val="FFFFFF"/>
                </a:solidFill>
                <a:round/>
                <a:headEnd/>
                <a:tailEnd/>
              </a:ln>
            </p:spPr>
            <p:txBody>
              <a:bodyPr/>
              <a:lstStyle/>
              <a:p>
                <a:endParaRPr lang="en-US"/>
              </a:p>
            </p:txBody>
          </p:sp>
          <p:sp>
            <p:nvSpPr>
              <p:cNvPr id="104952" name="Line 692"/>
              <p:cNvSpPr>
                <a:spLocks noChangeShapeType="1"/>
              </p:cNvSpPr>
              <p:nvPr/>
            </p:nvSpPr>
            <p:spPr bwMode="auto">
              <a:xfrm>
                <a:off x="3141" y="1447"/>
                <a:ext cx="1" cy="1"/>
              </a:xfrm>
              <a:prstGeom prst="line">
                <a:avLst/>
              </a:prstGeom>
              <a:noFill/>
              <a:ln w="38100">
                <a:solidFill>
                  <a:srgbClr val="FFFFFF"/>
                </a:solidFill>
                <a:round/>
                <a:headEnd/>
                <a:tailEnd/>
              </a:ln>
            </p:spPr>
            <p:txBody>
              <a:bodyPr/>
              <a:lstStyle/>
              <a:p>
                <a:endParaRPr lang="en-US"/>
              </a:p>
            </p:txBody>
          </p:sp>
          <p:sp>
            <p:nvSpPr>
              <p:cNvPr id="104953" name="Line 693"/>
              <p:cNvSpPr>
                <a:spLocks noChangeShapeType="1"/>
              </p:cNvSpPr>
              <p:nvPr/>
            </p:nvSpPr>
            <p:spPr bwMode="auto">
              <a:xfrm flipV="1">
                <a:off x="3141" y="1438"/>
                <a:ext cx="1" cy="9"/>
              </a:xfrm>
              <a:prstGeom prst="line">
                <a:avLst/>
              </a:prstGeom>
              <a:noFill/>
              <a:ln w="38100">
                <a:solidFill>
                  <a:srgbClr val="FFFFFF"/>
                </a:solidFill>
                <a:round/>
                <a:headEnd/>
                <a:tailEnd/>
              </a:ln>
            </p:spPr>
            <p:txBody>
              <a:bodyPr/>
              <a:lstStyle/>
              <a:p>
                <a:endParaRPr lang="en-US"/>
              </a:p>
            </p:txBody>
          </p:sp>
          <p:sp>
            <p:nvSpPr>
              <p:cNvPr id="104954" name="Line 694"/>
              <p:cNvSpPr>
                <a:spLocks noChangeShapeType="1"/>
              </p:cNvSpPr>
              <p:nvPr/>
            </p:nvSpPr>
            <p:spPr bwMode="auto">
              <a:xfrm flipV="1">
                <a:off x="3141" y="1429"/>
                <a:ext cx="9" cy="9"/>
              </a:xfrm>
              <a:prstGeom prst="line">
                <a:avLst/>
              </a:prstGeom>
              <a:noFill/>
              <a:ln w="38100">
                <a:solidFill>
                  <a:srgbClr val="FFFFFF"/>
                </a:solidFill>
                <a:round/>
                <a:headEnd/>
                <a:tailEnd/>
              </a:ln>
            </p:spPr>
            <p:txBody>
              <a:bodyPr/>
              <a:lstStyle/>
              <a:p>
                <a:endParaRPr lang="en-US"/>
              </a:p>
            </p:txBody>
          </p:sp>
          <p:sp>
            <p:nvSpPr>
              <p:cNvPr id="104955" name="Line 695"/>
              <p:cNvSpPr>
                <a:spLocks noChangeShapeType="1"/>
              </p:cNvSpPr>
              <p:nvPr/>
            </p:nvSpPr>
            <p:spPr bwMode="auto">
              <a:xfrm>
                <a:off x="3150" y="1429"/>
                <a:ext cx="1" cy="1"/>
              </a:xfrm>
              <a:prstGeom prst="line">
                <a:avLst/>
              </a:prstGeom>
              <a:noFill/>
              <a:ln w="38100">
                <a:solidFill>
                  <a:srgbClr val="FFFFFF"/>
                </a:solidFill>
                <a:round/>
                <a:headEnd/>
                <a:tailEnd/>
              </a:ln>
            </p:spPr>
            <p:txBody>
              <a:bodyPr/>
              <a:lstStyle/>
              <a:p>
                <a:endParaRPr lang="en-US"/>
              </a:p>
            </p:txBody>
          </p:sp>
          <p:sp>
            <p:nvSpPr>
              <p:cNvPr id="104956" name="Line 696"/>
              <p:cNvSpPr>
                <a:spLocks noChangeShapeType="1"/>
              </p:cNvSpPr>
              <p:nvPr/>
            </p:nvSpPr>
            <p:spPr bwMode="auto">
              <a:xfrm>
                <a:off x="3150" y="1429"/>
                <a:ext cx="1" cy="1"/>
              </a:xfrm>
              <a:prstGeom prst="line">
                <a:avLst/>
              </a:prstGeom>
              <a:noFill/>
              <a:ln w="38100">
                <a:solidFill>
                  <a:srgbClr val="FFFFFF"/>
                </a:solidFill>
                <a:round/>
                <a:headEnd/>
                <a:tailEnd/>
              </a:ln>
            </p:spPr>
            <p:txBody>
              <a:bodyPr/>
              <a:lstStyle/>
              <a:p>
                <a:endParaRPr lang="en-US"/>
              </a:p>
            </p:txBody>
          </p:sp>
          <p:sp>
            <p:nvSpPr>
              <p:cNvPr id="104957" name="Line 697"/>
              <p:cNvSpPr>
                <a:spLocks noChangeShapeType="1"/>
              </p:cNvSpPr>
              <p:nvPr/>
            </p:nvSpPr>
            <p:spPr bwMode="auto">
              <a:xfrm>
                <a:off x="3150" y="1429"/>
                <a:ext cx="1" cy="9"/>
              </a:xfrm>
              <a:prstGeom prst="line">
                <a:avLst/>
              </a:prstGeom>
              <a:noFill/>
              <a:ln w="38100">
                <a:solidFill>
                  <a:srgbClr val="FFFFFF"/>
                </a:solidFill>
                <a:round/>
                <a:headEnd/>
                <a:tailEnd/>
              </a:ln>
            </p:spPr>
            <p:txBody>
              <a:bodyPr/>
              <a:lstStyle/>
              <a:p>
                <a:endParaRPr lang="en-US"/>
              </a:p>
            </p:txBody>
          </p:sp>
          <p:sp>
            <p:nvSpPr>
              <p:cNvPr id="104958" name="Line 698"/>
              <p:cNvSpPr>
                <a:spLocks noChangeShapeType="1"/>
              </p:cNvSpPr>
              <p:nvPr/>
            </p:nvSpPr>
            <p:spPr bwMode="auto">
              <a:xfrm>
                <a:off x="3150" y="1438"/>
                <a:ext cx="1" cy="1"/>
              </a:xfrm>
              <a:prstGeom prst="line">
                <a:avLst/>
              </a:prstGeom>
              <a:noFill/>
              <a:ln w="38100">
                <a:solidFill>
                  <a:srgbClr val="FFFFFF"/>
                </a:solidFill>
                <a:round/>
                <a:headEnd/>
                <a:tailEnd/>
              </a:ln>
            </p:spPr>
            <p:txBody>
              <a:bodyPr/>
              <a:lstStyle/>
              <a:p>
                <a:endParaRPr lang="en-US"/>
              </a:p>
            </p:txBody>
          </p:sp>
          <p:sp>
            <p:nvSpPr>
              <p:cNvPr id="104959" name="Line 699"/>
              <p:cNvSpPr>
                <a:spLocks noChangeShapeType="1"/>
              </p:cNvSpPr>
              <p:nvPr/>
            </p:nvSpPr>
            <p:spPr bwMode="auto">
              <a:xfrm>
                <a:off x="3150" y="1438"/>
                <a:ext cx="10" cy="1"/>
              </a:xfrm>
              <a:prstGeom prst="line">
                <a:avLst/>
              </a:prstGeom>
              <a:noFill/>
              <a:ln w="38100">
                <a:solidFill>
                  <a:srgbClr val="FFFFFF"/>
                </a:solidFill>
                <a:round/>
                <a:headEnd/>
                <a:tailEnd/>
              </a:ln>
            </p:spPr>
            <p:txBody>
              <a:bodyPr/>
              <a:lstStyle/>
              <a:p>
                <a:endParaRPr lang="en-US"/>
              </a:p>
            </p:txBody>
          </p:sp>
          <p:sp>
            <p:nvSpPr>
              <p:cNvPr id="104960" name="Line 700"/>
              <p:cNvSpPr>
                <a:spLocks noChangeShapeType="1"/>
              </p:cNvSpPr>
              <p:nvPr/>
            </p:nvSpPr>
            <p:spPr bwMode="auto">
              <a:xfrm>
                <a:off x="3160" y="1438"/>
                <a:ext cx="1" cy="1"/>
              </a:xfrm>
              <a:prstGeom prst="line">
                <a:avLst/>
              </a:prstGeom>
              <a:noFill/>
              <a:ln w="38100">
                <a:solidFill>
                  <a:srgbClr val="FFFFFF"/>
                </a:solidFill>
                <a:round/>
                <a:headEnd/>
                <a:tailEnd/>
              </a:ln>
            </p:spPr>
            <p:txBody>
              <a:bodyPr/>
              <a:lstStyle/>
              <a:p>
                <a:endParaRPr lang="en-US"/>
              </a:p>
            </p:txBody>
          </p:sp>
          <p:sp>
            <p:nvSpPr>
              <p:cNvPr id="104961" name="Line 701"/>
              <p:cNvSpPr>
                <a:spLocks noChangeShapeType="1"/>
              </p:cNvSpPr>
              <p:nvPr/>
            </p:nvSpPr>
            <p:spPr bwMode="auto">
              <a:xfrm flipV="1">
                <a:off x="3160" y="1429"/>
                <a:ext cx="1" cy="9"/>
              </a:xfrm>
              <a:prstGeom prst="line">
                <a:avLst/>
              </a:prstGeom>
              <a:noFill/>
              <a:ln w="38100">
                <a:solidFill>
                  <a:srgbClr val="FFFFFF"/>
                </a:solidFill>
                <a:round/>
                <a:headEnd/>
                <a:tailEnd/>
              </a:ln>
            </p:spPr>
            <p:txBody>
              <a:bodyPr/>
              <a:lstStyle/>
              <a:p>
                <a:endParaRPr lang="en-US"/>
              </a:p>
            </p:txBody>
          </p:sp>
          <p:sp>
            <p:nvSpPr>
              <p:cNvPr id="104962" name="Line 702"/>
              <p:cNvSpPr>
                <a:spLocks noChangeShapeType="1"/>
              </p:cNvSpPr>
              <p:nvPr/>
            </p:nvSpPr>
            <p:spPr bwMode="auto">
              <a:xfrm>
                <a:off x="3160" y="1429"/>
                <a:ext cx="1" cy="1"/>
              </a:xfrm>
              <a:prstGeom prst="line">
                <a:avLst/>
              </a:prstGeom>
              <a:noFill/>
              <a:ln w="38100">
                <a:solidFill>
                  <a:srgbClr val="FFFFFF"/>
                </a:solidFill>
                <a:round/>
                <a:headEnd/>
                <a:tailEnd/>
              </a:ln>
            </p:spPr>
            <p:txBody>
              <a:bodyPr/>
              <a:lstStyle/>
              <a:p>
                <a:endParaRPr lang="en-US"/>
              </a:p>
            </p:txBody>
          </p:sp>
          <p:sp>
            <p:nvSpPr>
              <p:cNvPr id="104963" name="Line 703"/>
              <p:cNvSpPr>
                <a:spLocks noChangeShapeType="1"/>
              </p:cNvSpPr>
              <p:nvPr/>
            </p:nvSpPr>
            <p:spPr bwMode="auto">
              <a:xfrm flipV="1">
                <a:off x="3160" y="1420"/>
                <a:ext cx="9" cy="9"/>
              </a:xfrm>
              <a:prstGeom prst="line">
                <a:avLst/>
              </a:prstGeom>
              <a:noFill/>
              <a:ln w="38100">
                <a:solidFill>
                  <a:srgbClr val="FFFFFF"/>
                </a:solidFill>
                <a:round/>
                <a:headEnd/>
                <a:tailEnd/>
              </a:ln>
            </p:spPr>
            <p:txBody>
              <a:bodyPr/>
              <a:lstStyle/>
              <a:p>
                <a:endParaRPr lang="en-US"/>
              </a:p>
            </p:txBody>
          </p:sp>
          <p:sp>
            <p:nvSpPr>
              <p:cNvPr id="104964" name="Line 704"/>
              <p:cNvSpPr>
                <a:spLocks noChangeShapeType="1"/>
              </p:cNvSpPr>
              <p:nvPr/>
            </p:nvSpPr>
            <p:spPr bwMode="auto">
              <a:xfrm>
                <a:off x="3169" y="1420"/>
                <a:ext cx="1" cy="1"/>
              </a:xfrm>
              <a:prstGeom prst="line">
                <a:avLst/>
              </a:prstGeom>
              <a:noFill/>
              <a:ln w="38100">
                <a:solidFill>
                  <a:srgbClr val="FFFFFF"/>
                </a:solidFill>
                <a:round/>
                <a:headEnd/>
                <a:tailEnd/>
              </a:ln>
            </p:spPr>
            <p:txBody>
              <a:bodyPr/>
              <a:lstStyle/>
              <a:p>
                <a:endParaRPr lang="en-US"/>
              </a:p>
            </p:txBody>
          </p:sp>
          <p:sp>
            <p:nvSpPr>
              <p:cNvPr id="104965" name="Line 705"/>
              <p:cNvSpPr>
                <a:spLocks noChangeShapeType="1"/>
              </p:cNvSpPr>
              <p:nvPr/>
            </p:nvSpPr>
            <p:spPr bwMode="auto">
              <a:xfrm>
                <a:off x="3169" y="1420"/>
                <a:ext cx="1" cy="1"/>
              </a:xfrm>
              <a:prstGeom prst="line">
                <a:avLst/>
              </a:prstGeom>
              <a:noFill/>
              <a:ln w="38100">
                <a:solidFill>
                  <a:srgbClr val="FFFFFF"/>
                </a:solidFill>
                <a:round/>
                <a:headEnd/>
                <a:tailEnd/>
              </a:ln>
            </p:spPr>
            <p:txBody>
              <a:bodyPr/>
              <a:lstStyle/>
              <a:p>
                <a:endParaRPr lang="en-US"/>
              </a:p>
            </p:txBody>
          </p:sp>
          <p:sp>
            <p:nvSpPr>
              <p:cNvPr id="104966" name="Line 706"/>
              <p:cNvSpPr>
                <a:spLocks noChangeShapeType="1"/>
              </p:cNvSpPr>
              <p:nvPr/>
            </p:nvSpPr>
            <p:spPr bwMode="auto">
              <a:xfrm>
                <a:off x="3169" y="1420"/>
                <a:ext cx="1" cy="1"/>
              </a:xfrm>
              <a:prstGeom prst="line">
                <a:avLst/>
              </a:prstGeom>
              <a:noFill/>
              <a:ln w="38100">
                <a:solidFill>
                  <a:srgbClr val="FFFFFF"/>
                </a:solidFill>
                <a:round/>
                <a:headEnd/>
                <a:tailEnd/>
              </a:ln>
            </p:spPr>
            <p:txBody>
              <a:bodyPr/>
              <a:lstStyle/>
              <a:p>
                <a:endParaRPr lang="en-US"/>
              </a:p>
            </p:txBody>
          </p:sp>
          <p:sp>
            <p:nvSpPr>
              <p:cNvPr id="104967" name="Line 707"/>
              <p:cNvSpPr>
                <a:spLocks noChangeShapeType="1"/>
              </p:cNvSpPr>
              <p:nvPr/>
            </p:nvSpPr>
            <p:spPr bwMode="auto">
              <a:xfrm>
                <a:off x="3169" y="1420"/>
                <a:ext cx="10" cy="9"/>
              </a:xfrm>
              <a:prstGeom prst="line">
                <a:avLst/>
              </a:prstGeom>
              <a:noFill/>
              <a:ln w="38100">
                <a:solidFill>
                  <a:srgbClr val="FFFFFF"/>
                </a:solidFill>
                <a:round/>
                <a:headEnd/>
                <a:tailEnd/>
              </a:ln>
            </p:spPr>
            <p:txBody>
              <a:bodyPr/>
              <a:lstStyle/>
              <a:p>
                <a:endParaRPr lang="en-US"/>
              </a:p>
            </p:txBody>
          </p:sp>
          <p:sp>
            <p:nvSpPr>
              <p:cNvPr id="104968" name="Line 708"/>
              <p:cNvSpPr>
                <a:spLocks noChangeShapeType="1"/>
              </p:cNvSpPr>
              <p:nvPr/>
            </p:nvSpPr>
            <p:spPr bwMode="auto">
              <a:xfrm>
                <a:off x="3179" y="1429"/>
                <a:ext cx="1" cy="1"/>
              </a:xfrm>
              <a:prstGeom prst="line">
                <a:avLst/>
              </a:prstGeom>
              <a:noFill/>
              <a:ln w="38100">
                <a:solidFill>
                  <a:srgbClr val="FFFFFF"/>
                </a:solidFill>
                <a:round/>
                <a:headEnd/>
                <a:tailEnd/>
              </a:ln>
            </p:spPr>
            <p:txBody>
              <a:bodyPr/>
              <a:lstStyle/>
              <a:p>
                <a:endParaRPr lang="en-US"/>
              </a:p>
            </p:txBody>
          </p:sp>
          <p:sp>
            <p:nvSpPr>
              <p:cNvPr id="104969" name="Line 709"/>
              <p:cNvSpPr>
                <a:spLocks noChangeShapeType="1"/>
              </p:cNvSpPr>
              <p:nvPr/>
            </p:nvSpPr>
            <p:spPr bwMode="auto">
              <a:xfrm>
                <a:off x="3179" y="1429"/>
                <a:ext cx="1" cy="1"/>
              </a:xfrm>
              <a:prstGeom prst="line">
                <a:avLst/>
              </a:prstGeom>
              <a:noFill/>
              <a:ln w="38100">
                <a:solidFill>
                  <a:srgbClr val="FFFFFF"/>
                </a:solidFill>
                <a:round/>
                <a:headEnd/>
                <a:tailEnd/>
              </a:ln>
            </p:spPr>
            <p:txBody>
              <a:bodyPr/>
              <a:lstStyle/>
              <a:p>
                <a:endParaRPr lang="en-US"/>
              </a:p>
            </p:txBody>
          </p:sp>
          <p:sp>
            <p:nvSpPr>
              <p:cNvPr id="104970" name="Line 710"/>
              <p:cNvSpPr>
                <a:spLocks noChangeShapeType="1"/>
              </p:cNvSpPr>
              <p:nvPr/>
            </p:nvSpPr>
            <p:spPr bwMode="auto">
              <a:xfrm flipV="1">
                <a:off x="3179" y="1420"/>
                <a:ext cx="1" cy="9"/>
              </a:xfrm>
              <a:prstGeom prst="line">
                <a:avLst/>
              </a:prstGeom>
              <a:noFill/>
              <a:ln w="38100">
                <a:solidFill>
                  <a:srgbClr val="FFFFFF"/>
                </a:solidFill>
                <a:round/>
                <a:headEnd/>
                <a:tailEnd/>
              </a:ln>
            </p:spPr>
            <p:txBody>
              <a:bodyPr/>
              <a:lstStyle/>
              <a:p>
                <a:endParaRPr lang="en-US"/>
              </a:p>
            </p:txBody>
          </p:sp>
          <p:sp>
            <p:nvSpPr>
              <p:cNvPr id="104971" name="Line 711"/>
              <p:cNvSpPr>
                <a:spLocks noChangeShapeType="1"/>
              </p:cNvSpPr>
              <p:nvPr/>
            </p:nvSpPr>
            <p:spPr bwMode="auto">
              <a:xfrm>
                <a:off x="3179" y="1420"/>
                <a:ext cx="9" cy="1"/>
              </a:xfrm>
              <a:prstGeom prst="line">
                <a:avLst/>
              </a:prstGeom>
              <a:noFill/>
              <a:ln w="38100">
                <a:solidFill>
                  <a:srgbClr val="FFFFFF"/>
                </a:solidFill>
                <a:round/>
                <a:headEnd/>
                <a:tailEnd/>
              </a:ln>
            </p:spPr>
            <p:txBody>
              <a:bodyPr/>
              <a:lstStyle/>
              <a:p>
                <a:endParaRPr lang="en-US"/>
              </a:p>
            </p:txBody>
          </p:sp>
          <p:sp>
            <p:nvSpPr>
              <p:cNvPr id="104972" name="Line 712"/>
              <p:cNvSpPr>
                <a:spLocks noChangeShapeType="1"/>
              </p:cNvSpPr>
              <p:nvPr/>
            </p:nvSpPr>
            <p:spPr bwMode="auto">
              <a:xfrm>
                <a:off x="3188" y="1420"/>
                <a:ext cx="1" cy="1"/>
              </a:xfrm>
              <a:prstGeom prst="line">
                <a:avLst/>
              </a:prstGeom>
              <a:noFill/>
              <a:ln w="38100">
                <a:solidFill>
                  <a:srgbClr val="FFFFFF"/>
                </a:solidFill>
                <a:round/>
                <a:headEnd/>
                <a:tailEnd/>
              </a:ln>
            </p:spPr>
            <p:txBody>
              <a:bodyPr/>
              <a:lstStyle/>
              <a:p>
                <a:endParaRPr lang="en-US"/>
              </a:p>
            </p:txBody>
          </p:sp>
          <p:sp>
            <p:nvSpPr>
              <p:cNvPr id="104973" name="Line 713"/>
              <p:cNvSpPr>
                <a:spLocks noChangeShapeType="1"/>
              </p:cNvSpPr>
              <p:nvPr/>
            </p:nvSpPr>
            <p:spPr bwMode="auto">
              <a:xfrm>
                <a:off x="3188" y="1420"/>
                <a:ext cx="1" cy="1"/>
              </a:xfrm>
              <a:prstGeom prst="line">
                <a:avLst/>
              </a:prstGeom>
              <a:noFill/>
              <a:ln w="38100">
                <a:solidFill>
                  <a:srgbClr val="FFFFFF"/>
                </a:solidFill>
                <a:round/>
                <a:headEnd/>
                <a:tailEnd/>
              </a:ln>
            </p:spPr>
            <p:txBody>
              <a:bodyPr/>
              <a:lstStyle/>
              <a:p>
                <a:endParaRPr lang="en-US"/>
              </a:p>
            </p:txBody>
          </p:sp>
          <p:sp>
            <p:nvSpPr>
              <p:cNvPr id="104974" name="Line 714"/>
              <p:cNvSpPr>
                <a:spLocks noChangeShapeType="1"/>
              </p:cNvSpPr>
              <p:nvPr/>
            </p:nvSpPr>
            <p:spPr bwMode="auto">
              <a:xfrm>
                <a:off x="3188" y="1420"/>
                <a:ext cx="1" cy="1"/>
              </a:xfrm>
              <a:prstGeom prst="line">
                <a:avLst/>
              </a:prstGeom>
              <a:noFill/>
              <a:ln w="38100">
                <a:solidFill>
                  <a:srgbClr val="FFFFFF"/>
                </a:solidFill>
                <a:round/>
                <a:headEnd/>
                <a:tailEnd/>
              </a:ln>
            </p:spPr>
            <p:txBody>
              <a:bodyPr/>
              <a:lstStyle/>
              <a:p>
                <a:endParaRPr lang="en-US"/>
              </a:p>
            </p:txBody>
          </p:sp>
          <p:sp>
            <p:nvSpPr>
              <p:cNvPr id="104975" name="Line 715"/>
              <p:cNvSpPr>
                <a:spLocks noChangeShapeType="1"/>
              </p:cNvSpPr>
              <p:nvPr/>
            </p:nvSpPr>
            <p:spPr bwMode="auto">
              <a:xfrm>
                <a:off x="3188" y="1420"/>
                <a:ext cx="10" cy="1"/>
              </a:xfrm>
              <a:prstGeom prst="line">
                <a:avLst/>
              </a:prstGeom>
              <a:noFill/>
              <a:ln w="38100">
                <a:solidFill>
                  <a:srgbClr val="FFFFFF"/>
                </a:solidFill>
                <a:round/>
                <a:headEnd/>
                <a:tailEnd/>
              </a:ln>
            </p:spPr>
            <p:txBody>
              <a:bodyPr/>
              <a:lstStyle/>
              <a:p>
                <a:endParaRPr lang="en-US"/>
              </a:p>
            </p:txBody>
          </p:sp>
          <p:sp>
            <p:nvSpPr>
              <p:cNvPr id="104976" name="Line 716"/>
              <p:cNvSpPr>
                <a:spLocks noChangeShapeType="1"/>
              </p:cNvSpPr>
              <p:nvPr/>
            </p:nvSpPr>
            <p:spPr bwMode="auto">
              <a:xfrm flipV="1">
                <a:off x="3198" y="1411"/>
                <a:ext cx="1" cy="9"/>
              </a:xfrm>
              <a:prstGeom prst="line">
                <a:avLst/>
              </a:prstGeom>
              <a:noFill/>
              <a:ln w="38100">
                <a:solidFill>
                  <a:srgbClr val="FFFFFF"/>
                </a:solidFill>
                <a:round/>
                <a:headEnd/>
                <a:tailEnd/>
              </a:ln>
            </p:spPr>
            <p:txBody>
              <a:bodyPr/>
              <a:lstStyle/>
              <a:p>
                <a:endParaRPr lang="en-US"/>
              </a:p>
            </p:txBody>
          </p:sp>
          <p:sp>
            <p:nvSpPr>
              <p:cNvPr id="104977" name="Line 717"/>
              <p:cNvSpPr>
                <a:spLocks noChangeShapeType="1"/>
              </p:cNvSpPr>
              <p:nvPr/>
            </p:nvSpPr>
            <p:spPr bwMode="auto">
              <a:xfrm>
                <a:off x="3198" y="1411"/>
                <a:ext cx="1" cy="1"/>
              </a:xfrm>
              <a:prstGeom prst="line">
                <a:avLst/>
              </a:prstGeom>
              <a:noFill/>
              <a:ln w="38100">
                <a:solidFill>
                  <a:srgbClr val="FFFFFF"/>
                </a:solidFill>
                <a:round/>
                <a:headEnd/>
                <a:tailEnd/>
              </a:ln>
            </p:spPr>
            <p:txBody>
              <a:bodyPr/>
              <a:lstStyle/>
              <a:p>
                <a:endParaRPr lang="en-US"/>
              </a:p>
            </p:txBody>
          </p:sp>
          <p:sp>
            <p:nvSpPr>
              <p:cNvPr id="104978" name="Line 718"/>
              <p:cNvSpPr>
                <a:spLocks noChangeShapeType="1"/>
              </p:cNvSpPr>
              <p:nvPr/>
            </p:nvSpPr>
            <p:spPr bwMode="auto">
              <a:xfrm>
                <a:off x="3198" y="1411"/>
                <a:ext cx="1" cy="1"/>
              </a:xfrm>
              <a:prstGeom prst="line">
                <a:avLst/>
              </a:prstGeom>
              <a:noFill/>
              <a:ln w="38100">
                <a:solidFill>
                  <a:srgbClr val="FFFFFF"/>
                </a:solidFill>
                <a:round/>
                <a:headEnd/>
                <a:tailEnd/>
              </a:ln>
            </p:spPr>
            <p:txBody>
              <a:bodyPr/>
              <a:lstStyle/>
              <a:p>
                <a:endParaRPr lang="en-US"/>
              </a:p>
            </p:txBody>
          </p:sp>
          <p:sp>
            <p:nvSpPr>
              <p:cNvPr id="104979" name="Line 719"/>
              <p:cNvSpPr>
                <a:spLocks noChangeShapeType="1"/>
              </p:cNvSpPr>
              <p:nvPr/>
            </p:nvSpPr>
            <p:spPr bwMode="auto">
              <a:xfrm>
                <a:off x="3198" y="1411"/>
                <a:ext cx="9" cy="1"/>
              </a:xfrm>
              <a:prstGeom prst="line">
                <a:avLst/>
              </a:prstGeom>
              <a:noFill/>
              <a:ln w="38100">
                <a:solidFill>
                  <a:srgbClr val="FFFFFF"/>
                </a:solidFill>
                <a:round/>
                <a:headEnd/>
                <a:tailEnd/>
              </a:ln>
            </p:spPr>
            <p:txBody>
              <a:bodyPr/>
              <a:lstStyle/>
              <a:p>
                <a:endParaRPr lang="en-US"/>
              </a:p>
            </p:txBody>
          </p:sp>
          <p:sp>
            <p:nvSpPr>
              <p:cNvPr id="104980" name="Line 720"/>
              <p:cNvSpPr>
                <a:spLocks noChangeShapeType="1"/>
              </p:cNvSpPr>
              <p:nvPr/>
            </p:nvSpPr>
            <p:spPr bwMode="auto">
              <a:xfrm>
                <a:off x="3207" y="1411"/>
                <a:ext cx="1" cy="1"/>
              </a:xfrm>
              <a:prstGeom prst="line">
                <a:avLst/>
              </a:prstGeom>
              <a:noFill/>
              <a:ln w="38100">
                <a:solidFill>
                  <a:srgbClr val="FFFFFF"/>
                </a:solidFill>
                <a:round/>
                <a:headEnd/>
                <a:tailEnd/>
              </a:ln>
            </p:spPr>
            <p:txBody>
              <a:bodyPr/>
              <a:lstStyle/>
              <a:p>
                <a:endParaRPr lang="en-US"/>
              </a:p>
            </p:txBody>
          </p:sp>
          <p:sp>
            <p:nvSpPr>
              <p:cNvPr id="104981" name="Line 721"/>
              <p:cNvSpPr>
                <a:spLocks noChangeShapeType="1"/>
              </p:cNvSpPr>
              <p:nvPr/>
            </p:nvSpPr>
            <p:spPr bwMode="auto">
              <a:xfrm flipV="1">
                <a:off x="3207" y="1402"/>
                <a:ext cx="1" cy="9"/>
              </a:xfrm>
              <a:prstGeom prst="line">
                <a:avLst/>
              </a:prstGeom>
              <a:noFill/>
              <a:ln w="38100">
                <a:solidFill>
                  <a:srgbClr val="FFFFFF"/>
                </a:solidFill>
                <a:round/>
                <a:headEnd/>
                <a:tailEnd/>
              </a:ln>
            </p:spPr>
            <p:txBody>
              <a:bodyPr/>
              <a:lstStyle/>
              <a:p>
                <a:endParaRPr lang="en-US"/>
              </a:p>
            </p:txBody>
          </p:sp>
          <p:sp>
            <p:nvSpPr>
              <p:cNvPr id="104982" name="Line 722"/>
              <p:cNvSpPr>
                <a:spLocks noChangeShapeType="1"/>
              </p:cNvSpPr>
              <p:nvPr/>
            </p:nvSpPr>
            <p:spPr bwMode="auto">
              <a:xfrm>
                <a:off x="3207" y="1402"/>
                <a:ext cx="1" cy="1"/>
              </a:xfrm>
              <a:prstGeom prst="line">
                <a:avLst/>
              </a:prstGeom>
              <a:noFill/>
              <a:ln w="38100">
                <a:solidFill>
                  <a:srgbClr val="FFFFFF"/>
                </a:solidFill>
                <a:round/>
                <a:headEnd/>
                <a:tailEnd/>
              </a:ln>
            </p:spPr>
            <p:txBody>
              <a:bodyPr/>
              <a:lstStyle/>
              <a:p>
                <a:endParaRPr lang="en-US"/>
              </a:p>
            </p:txBody>
          </p:sp>
          <p:sp>
            <p:nvSpPr>
              <p:cNvPr id="104983" name="Line 723"/>
              <p:cNvSpPr>
                <a:spLocks noChangeShapeType="1"/>
              </p:cNvSpPr>
              <p:nvPr/>
            </p:nvSpPr>
            <p:spPr bwMode="auto">
              <a:xfrm>
                <a:off x="3207" y="1402"/>
                <a:ext cx="1" cy="9"/>
              </a:xfrm>
              <a:prstGeom prst="line">
                <a:avLst/>
              </a:prstGeom>
              <a:noFill/>
              <a:ln w="38100">
                <a:solidFill>
                  <a:srgbClr val="FFFFFF"/>
                </a:solidFill>
                <a:round/>
                <a:headEnd/>
                <a:tailEnd/>
              </a:ln>
            </p:spPr>
            <p:txBody>
              <a:bodyPr/>
              <a:lstStyle/>
              <a:p>
                <a:endParaRPr lang="en-US"/>
              </a:p>
            </p:txBody>
          </p:sp>
          <p:sp>
            <p:nvSpPr>
              <p:cNvPr id="104984" name="Line 724"/>
              <p:cNvSpPr>
                <a:spLocks noChangeShapeType="1"/>
              </p:cNvSpPr>
              <p:nvPr/>
            </p:nvSpPr>
            <p:spPr bwMode="auto">
              <a:xfrm>
                <a:off x="3207" y="1411"/>
                <a:ext cx="10" cy="1"/>
              </a:xfrm>
              <a:prstGeom prst="line">
                <a:avLst/>
              </a:prstGeom>
              <a:noFill/>
              <a:ln w="38100">
                <a:solidFill>
                  <a:srgbClr val="FFFFFF"/>
                </a:solidFill>
                <a:round/>
                <a:headEnd/>
                <a:tailEnd/>
              </a:ln>
            </p:spPr>
            <p:txBody>
              <a:bodyPr/>
              <a:lstStyle/>
              <a:p>
                <a:endParaRPr lang="en-US"/>
              </a:p>
            </p:txBody>
          </p:sp>
          <p:sp>
            <p:nvSpPr>
              <p:cNvPr id="104985" name="Line 725"/>
              <p:cNvSpPr>
                <a:spLocks noChangeShapeType="1"/>
              </p:cNvSpPr>
              <p:nvPr/>
            </p:nvSpPr>
            <p:spPr bwMode="auto">
              <a:xfrm>
                <a:off x="3217" y="1411"/>
                <a:ext cx="1" cy="1"/>
              </a:xfrm>
              <a:prstGeom prst="line">
                <a:avLst/>
              </a:prstGeom>
              <a:noFill/>
              <a:ln w="38100">
                <a:solidFill>
                  <a:srgbClr val="FFFFFF"/>
                </a:solidFill>
                <a:round/>
                <a:headEnd/>
                <a:tailEnd/>
              </a:ln>
            </p:spPr>
            <p:txBody>
              <a:bodyPr/>
              <a:lstStyle/>
              <a:p>
                <a:endParaRPr lang="en-US"/>
              </a:p>
            </p:txBody>
          </p:sp>
          <p:sp>
            <p:nvSpPr>
              <p:cNvPr id="104986" name="Line 726"/>
              <p:cNvSpPr>
                <a:spLocks noChangeShapeType="1"/>
              </p:cNvSpPr>
              <p:nvPr/>
            </p:nvSpPr>
            <p:spPr bwMode="auto">
              <a:xfrm flipV="1">
                <a:off x="3217" y="1402"/>
                <a:ext cx="1" cy="9"/>
              </a:xfrm>
              <a:prstGeom prst="line">
                <a:avLst/>
              </a:prstGeom>
              <a:noFill/>
              <a:ln w="38100">
                <a:solidFill>
                  <a:srgbClr val="FFFFFF"/>
                </a:solidFill>
                <a:round/>
                <a:headEnd/>
                <a:tailEnd/>
              </a:ln>
            </p:spPr>
            <p:txBody>
              <a:bodyPr/>
              <a:lstStyle/>
              <a:p>
                <a:endParaRPr lang="en-US"/>
              </a:p>
            </p:txBody>
          </p:sp>
          <p:sp>
            <p:nvSpPr>
              <p:cNvPr id="104987" name="Line 727"/>
              <p:cNvSpPr>
                <a:spLocks noChangeShapeType="1"/>
              </p:cNvSpPr>
              <p:nvPr/>
            </p:nvSpPr>
            <p:spPr bwMode="auto">
              <a:xfrm>
                <a:off x="3217" y="1402"/>
                <a:ext cx="1" cy="9"/>
              </a:xfrm>
              <a:prstGeom prst="line">
                <a:avLst/>
              </a:prstGeom>
              <a:noFill/>
              <a:ln w="38100">
                <a:solidFill>
                  <a:srgbClr val="FFFFFF"/>
                </a:solidFill>
                <a:round/>
                <a:headEnd/>
                <a:tailEnd/>
              </a:ln>
            </p:spPr>
            <p:txBody>
              <a:bodyPr/>
              <a:lstStyle/>
              <a:p>
                <a:endParaRPr lang="en-US"/>
              </a:p>
            </p:txBody>
          </p:sp>
          <p:sp>
            <p:nvSpPr>
              <p:cNvPr id="104988" name="Line 728"/>
              <p:cNvSpPr>
                <a:spLocks noChangeShapeType="1"/>
              </p:cNvSpPr>
              <p:nvPr/>
            </p:nvSpPr>
            <p:spPr bwMode="auto">
              <a:xfrm>
                <a:off x="3217" y="1411"/>
                <a:ext cx="9" cy="9"/>
              </a:xfrm>
              <a:prstGeom prst="line">
                <a:avLst/>
              </a:prstGeom>
              <a:noFill/>
              <a:ln w="38100">
                <a:solidFill>
                  <a:srgbClr val="FFFFFF"/>
                </a:solidFill>
                <a:round/>
                <a:headEnd/>
                <a:tailEnd/>
              </a:ln>
            </p:spPr>
            <p:txBody>
              <a:bodyPr/>
              <a:lstStyle/>
              <a:p>
                <a:endParaRPr lang="en-US"/>
              </a:p>
            </p:txBody>
          </p:sp>
          <p:sp>
            <p:nvSpPr>
              <p:cNvPr id="104989" name="Line 729"/>
              <p:cNvSpPr>
                <a:spLocks noChangeShapeType="1"/>
              </p:cNvSpPr>
              <p:nvPr/>
            </p:nvSpPr>
            <p:spPr bwMode="auto">
              <a:xfrm>
                <a:off x="3226" y="1420"/>
                <a:ext cx="1" cy="1"/>
              </a:xfrm>
              <a:prstGeom prst="line">
                <a:avLst/>
              </a:prstGeom>
              <a:noFill/>
              <a:ln w="38100">
                <a:solidFill>
                  <a:srgbClr val="FFFFFF"/>
                </a:solidFill>
                <a:round/>
                <a:headEnd/>
                <a:tailEnd/>
              </a:ln>
            </p:spPr>
            <p:txBody>
              <a:bodyPr/>
              <a:lstStyle/>
              <a:p>
                <a:endParaRPr lang="en-US"/>
              </a:p>
            </p:txBody>
          </p:sp>
          <p:sp>
            <p:nvSpPr>
              <p:cNvPr id="104990" name="Line 730"/>
              <p:cNvSpPr>
                <a:spLocks noChangeShapeType="1"/>
              </p:cNvSpPr>
              <p:nvPr/>
            </p:nvSpPr>
            <p:spPr bwMode="auto">
              <a:xfrm>
                <a:off x="3226" y="1420"/>
                <a:ext cx="1" cy="1"/>
              </a:xfrm>
              <a:prstGeom prst="line">
                <a:avLst/>
              </a:prstGeom>
              <a:noFill/>
              <a:ln w="38100">
                <a:solidFill>
                  <a:srgbClr val="FFFFFF"/>
                </a:solidFill>
                <a:round/>
                <a:headEnd/>
                <a:tailEnd/>
              </a:ln>
            </p:spPr>
            <p:txBody>
              <a:bodyPr/>
              <a:lstStyle/>
              <a:p>
                <a:endParaRPr lang="en-US"/>
              </a:p>
            </p:txBody>
          </p:sp>
          <p:sp>
            <p:nvSpPr>
              <p:cNvPr id="104991" name="Line 731"/>
              <p:cNvSpPr>
                <a:spLocks noChangeShapeType="1"/>
              </p:cNvSpPr>
              <p:nvPr/>
            </p:nvSpPr>
            <p:spPr bwMode="auto">
              <a:xfrm flipV="1">
                <a:off x="3226" y="1411"/>
                <a:ext cx="1" cy="9"/>
              </a:xfrm>
              <a:prstGeom prst="line">
                <a:avLst/>
              </a:prstGeom>
              <a:noFill/>
              <a:ln w="38100">
                <a:solidFill>
                  <a:srgbClr val="FFFFFF"/>
                </a:solidFill>
                <a:round/>
                <a:headEnd/>
                <a:tailEnd/>
              </a:ln>
            </p:spPr>
            <p:txBody>
              <a:bodyPr/>
              <a:lstStyle/>
              <a:p>
                <a:endParaRPr lang="en-US"/>
              </a:p>
            </p:txBody>
          </p:sp>
          <p:sp>
            <p:nvSpPr>
              <p:cNvPr id="104992" name="Line 732"/>
              <p:cNvSpPr>
                <a:spLocks noChangeShapeType="1"/>
              </p:cNvSpPr>
              <p:nvPr/>
            </p:nvSpPr>
            <p:spPr bwMode="auto">
              <a:xfrm flipV="1">
                <a:off x="3226" y="1402"/>
                <a:ext cx="10" cy="9"/>
              </a:xfrm>
              <a:prstGeom prst="line">
                <a:avLst/>
              </a:prstGeom>
              <a:noFill/>
              <a:ln w="38100">
                <a:solidFill>
                  <a:srgbClr val="FFFFFF"/>
                </a:solidFill>
                <a:round/>
                <a:headEnd/>
                <a:tailEnd/>
              </a:ln>
            </p:spPr>
            <p:txBody>
              <a:bodyPr/>
              <a:lstStyle/>
              <a:p>
                <a:endParaRPr lang="en-US"/>
              </a:p>
            </p:txBody>
          </p:sp>
          <p:sp>
            <p:nvSpPr>
              <p:cNvPr id="104993" name="Line 733"/>
              <p:cNvSpPr>
                <a:spLocks noChangeShapeType="1"/>
              </p:cNvSpPr>
              <p:nvPr/>
            </p:nvSpPr>
            <p:spPr bwMode="auto">
              <a:xfrm>
                <a:off x="3236" y="1402"/>
                <a:ext cx="1" cy="1"/>
              </a:xfrm>
              <a:prstGeom prst="line">
                <a:avLst/>
              </a:prstGeom>
              <a:noFill/>
              <a:ln w="38100">
                <a:solidFill>
                  <a:srgbClr val="FFFFFF"/>
                </a:solidFill>
                <a:round/>
                <a:headEnd/>
                <a:tailEnd/>
              </a:ln>
            </p:spPr>
            <p:txBody>
              <a:bodyPr/>
              <a:lstStyle/>
              <a:p>
                <a:endParaRPr lang="en-US"/>
              </a:p>
            </p:txBody>
          </p:sp>
          <p:sp>
            <p:nvSpPr>
              <p:cNvPr id="104994" name="Line 734"/>
              <p:cNvSpPr>
                <a:spLocks noChangeShapeType="1"/>
              </p:cNvSpPr>
              <p:nvPr/>
            </p:nvSpPr>
            <p:spPr bwMode="auto">
              <a:xfrm>
                <a:off x="3236" y="1402"/>
                <a:ext cx="1" cy="9"/>
              </a:xfrm>
              <a:prstGeom prst="line">
                <a:avLst/>
              </a:prstGeom>
              <a:noFill/>
              <a:ln w="38100">
                <a:solidFill>
                  <a:srgbClr val="FFFFFF"/>
                </a:solidFill>
                <a:round/>
                <a:headEnd/>
                <a:tailEnd/>
              </a:ln>
            </p:spPr>
            <p:txBody>
              <a:bodyPr/>
              <a:lstStyle/>
              <a:p>
                <a:endParaRPr lang="en-US"/>
              </a:p>
            </p:txBody>
          </p:sp>
          <p:sp>
            <p:nvSpPr>
              <p:cNvPr id="104995" name="Line 735"/>
              <p:cNvSpPr>
                <a:spLocks noChangeShapeType="1"/>
              </p:cNvSpPr>
              <p:nvPr/>
            </p:nvSpPr>
            <p:spPr bwMode="auto">
              <a:xfrm>
                <a:off x="3236" y="1411"/>
                <a:ext cx="1" cy="9"/>
              </a:xfrm>
              <a:prstGeom prst="line">
                <a:avLst/>
              </a:prstGeom>
              <a:noFill/>
              <a:ln w="38100">
                <a:solidFill>
                  <a:srgbClr val="FFFFFF"/>
                </a:solidFill>
                <a:round/>
                <a:headEnd/>
                <a:tailEnd/>
              </a:ln>
            </p:spPr>
            <p:txBody>
              <a:bodyPr/>
              <a:lstStyle/>
              <a:p>
                <a:endParaRPr lang="en-US"/>
              </a:p>
            </p:txBody>
          </p:sp>
          <p:sp>
            <p:nvSpPr>
              <p:cNvPr id="104996" name="Line 736"/>
              <p:cNvSpPr>
                <a:spLocks noChangeShapeType="1"/>
              </p:cNvSpPr>
              <p:nvPr/>
            </p:nvSpPr>
            <p:spPr bwMode="auto">
              <a:xfrm flipV="1">
                <a:off x="3236" y="1411"/>
                <a:ext cx="9" cy="9"/>
              </a:xfrm>
              <a:prstGeom prst="line">
                <a:avLst/>
              </a:prstGeom>
              <a:noFill/>
              <a:ln w="38100">
                <a:solidFill>
                  <a:srgbClr val="FFFFFF"/>
                </a:solidFill>
                <a:round/>
                <a:headEnd/>
                <a:tailEnd/>
              </a:ln>
            </p:spPr>
            <p:txBody>
              <a:bodyPr/>
              <a:lstStyle/>
              <a:p>
                <a:endParaRPr lang="en-US"/>
              </a:p>
            </p:txBody>
          </p:sp>
          <p:sp>
            <p:nvSpPr>
              <p:cNvPr id="104997" name="Line 737"/>
              <p:cNvSpPr>
                <a:spLocks noChangeShapeType="1"/>
              </p:cNvSpPr>
              <p:nvPr/>
            </p:nvSpPr>
            <p:spPr bwMode="auto">
              <a:xfrm>
                <a:off x="3245" y="1411"/>
                <a:ext cx="1" cy="1"/>
              </a:xfrm>
              <a:prstGeom prst="line">
                <a:avLst/>
              </a:prstGeom>
              <a:noFill/>
              <a:ln w="38100">
                <a:solidFill>
                  <a:srgbClr val="FFFFFF"/>
                </a:solidFill>
                <a:round/>
                <a:headEnd/>
                <a:tailEnd/>
              </a:ln>
            </p:spPr>
            <p:txBody>
              <a:bodyPr/>
              <a:lstStyle/>
              <a:p>
                <a:endParaRPr lang="en-US"/>
              </a:p>
            </p:txBody>
          </p:sp>
          <p:sp>
            <p:nvSpPr>
              <p:cNvPr id="104998" name="Line 738"/>
              <p:cNvSpPr>
                <a:spLocks noChangeShapeType="1"/>
              </p:cNvSpPr>
              <p:nvPr/>
            </p:nvSpPr>
            <p:spPr bwMode="auto">
              <a:xfrm>
                <a:off x="3245" y="1411"/>
                <a:ext cx="1" cy="1"/>
              </a:xfrm>
              <a:prstGeom prst="line">
                <a:avLst/>
              </a:prstGeom>
              <a:noFill/>
              <a:ln w="38100">
                <a:solidFill>
                  <a:srgbClr val="FFFFFF"/>
                </a:solidFill>
                <a:round/>
                <a:headEnd/>
                <a:tailEnd/>
              </a:ln>
            </p:spPr>
            <p:txBody>
              <a:bodyPr/>
              <a:lstStyle/>
              <a:p>
                <a:endParaRPr lang="en-US"/>
              </a:p>
            </p:txBody>
          </p:sp>
          <p:sp>
            <p:nvSpPr>
              <p:cNvPr id="104999" name="Line 739"/>
              <p:cNvSpPr>
                <a:spLocks noChangeShapeType="1"/>
              </p:cNvSpPr>
              <p:nvPr/>
            </p:nvSpPr>
            <p:spPr bwMode="auto">
              <a:xfrm flipV="1">
                <a:off x="3245" y="1402"/>
                <a:ext cx="1" cy="9"/>
              </a:xfrm>
              <a:prstGeom prst="line">
                <a:avLst/>
              </a:prstGeom>
              <a:noFill/>
              <a:ln w="38100">
                <a:solidFill>
                  <a:srgbClr val="FFFFFF"/>
                </a:solidFill>
                <a:round/>
                <a:headEnd/>
                <a:tailEnd/>
              </a:ln>
            </p:spPr>
            <p:txBody>
              <a:bodyPr/>
              <a:lstStyle/>
              <a:p>
                <a:endParaRPr lang="en-US"/>
              </a:p>
            </p:txBody>
          </p:sp>
          <p:sp>
            <p:nvSpPr>
              <p:cNvPr id="105000" name="Line 740"/>
              <p:cNvSpPr>
                <a:spLocks noChangeShapeType="1"/>
              </p:cNvSpPr>
              <p:nvPr/>
            </p:nvSpPr>
            <p:spPr bwMode="auto">
              <a:xfrm>
                <a:off x="3245" y="1402"/>
                <a:ext cx="10" cy="1"/>
              </a:xfrm>
              <a:prstGeom prst="line">
                <a:avLst/>
              </a:prstGeom>
              <a:noFill/>
              <a:ln w="38100">
                <a:solidFill>
                  <a:srgbClr val="FFFFFF"/>
                </a:solidFill>
                <a:round/>
                <a:headEnd/>
                <a:tailEnd/>
              </a:ln>
            </p:spPr>
            <p:txBody>
              <a:bodyPr/>
              <a:lstStyle/>
              <a:p>
                <a:endParaRPr lang="en-US"/>
              </a:p>
            </p:txBody>
          </p:sp>
          <p:sp>
            <p:nvSpPr>
              <p:cNvPr id="105001" name="Line 741"/>
              <p:cNvSpPr>
                <a:spLocks noChangeShapeType="1"/>
              </p:cNvSpPr>
              <p:nvPr/>
            </p:nvSpPr>
            <p:spPr bwMode="auto">
              <a:xfrm>
                <a:off x="3255" y="1402"/>
                <a:ext cx="1" cy="1"/>
              </a:xfrm>
              <a:prstGeom prst="line">
                <a:avLst/>
              </a:prstGeom>
              <a:noFill/>
              <a:ln w="38100">
                <a:solidFill>
                  <a:srgbClr val="FFFFFF"/>
                </a:solidFill>
                <a:round/>
                <a:headEnd/>
                <a:tailEnd/>
              </a:ln>
            </p:spPr>
            <p:txBody>
              <a:bodyPr/>
              <a:lstStyle/>
              <a:p>
                <a:endParaRPr lang="en-US"/>
              </a:p>
            </p:txBody>
          </p:sp>
          <p:sp>
            <p:nvSpPr>
              <p:cNvPr id="105002" name="Line 742"/>
              <p:cNvSpPr>
                <a:spLocks noChangeShapeType="1"/>
              </p:cNvSpPr>
              <p:nvPr/>
            </p:nvSpPr>
            <p:spPr bwMode="auto">
              <a:xfrm>
                <a:off x="3255" y="1402"/>
                <a:ext cx="1" cy="9"/>
              </a:xfrm>
              <a:prstGeom prst="line">
                <a:avLst/>
              </a:prstGeom>
              <a:noFill/>
              <a:ln w="38100">
                <a:solidFill>
                  <a:srgbClr val="FFFFFF"/>
                </a:solidFill>
                <a:round/>
                <a:headEnd/>
                <a:tailEnd/>
              </a:ln>
            </p:spPr>
            <p:txBody>
              <a:bodyPr/>
              <a:lstStyle/>
              <a:p>
                <a:endParaRPr lang="en-US"/>
              </a:p>
            </p:txBody>
          </p:sp>
          <p:sp>
            <p:nvSpPr>
              <p:cNvPr id="105003" name="Line 743"/>
              <p:cNvSpPr>
                <a:spLocks noChangeShapeType="1"/>
              </p:cNvSpPr>
              <p:nvPr/>
            </p:nvSpPr>
            <p:spPr bwMode="auto">
              <a:xfrm>
                <a:off x="3255" y="1411"/>
                <a:ext cx="1" cy="1"/>
              </a:xfrm>
              <a:prstGeom prst="line">
                <a:avLst/>
              </a:prstGeom>
              <a:noFill/>
              <a:ln w="38100">
                <a:solidFill>
                  <a:srgbClr val="FFFFFF"/>
                </a:solidFill>
                <a:round/>
                <a:headEnd/>
                <a:tailEnd/>
              </a:ln>
            </p:spPr>
            <p:txBody>
              <a:bodyPr/>
              <a:lstStyle/>
              <a:p>
                <a:endParaRPr lang="en-US"/>
              </a:p>
            </p:txBody>
          </p:sp>
          <p:sp>
            <p:nvSpPr>
              <p:cNvPr id="105004" name="Line 744"/>
              <p:cNvSpPr>
                <a:spLocks noChangeShapeType="1"/>
              </p:cNvSpPr>
              <p:nvPr/>
            </p:nvSpPr>
            <p:spPr bwMode="auto">
              <a:xfrm>
                <a:off x="3255" y="1411"/>
                <a:ext cx="1" cy="1"/>
              </a:xfrm>
              <a:prstGeom prst="line">
                <a:avLst/>
              </a:prstGeom>
              <a:noFill/>
              <a:ln w="38100">
                <a:solidFill>
                  <a:srgbClr val="FFFFFF"/>
                </a:solidFill>
                <a:round/>
                <a:headEnd/>
                <a:tailEnd/>
              </a:ln>
            </p:spPr>
            <p:txBody>
              <a:bodyPr/>
              <a:lstStyle/>
              <a:p>
                <a:endParaRPr lang="en-US"/>
              </a:p>
            </p:txBody>
          </p:sp>
          <p:sp>
            <p:nvSpPr>
              <p:cNvPr id="105005" name="Line 745"/>
              <p:cNvSpPr>
                <a:spLocks noChangeShapeType="1"/>
              </p:cNvSpPr>
              <p:nvPr/>
            </p:nvSpPr>
            <p:spPr bwMode="auto">
              <a:xfrm>
                <a:off x="3255" y="1411"/>
                <a:ext cx="9" cy="1"/>
              </a:xfrm>
              <a:prstGeom prst="line">
                <a:avLst/>
              </a:prstGeom>
              <a:noFill/>
              <a:ln w="38100">
                <a:solidFill>
                  <a:srgbClr val="FFFFFF"/>
                </a:solidFill>
                <a:round/>
                <a:headEnd/>
                <a:tailEnd/>
              </a:ln>
            </p:spPr>
            <p:txBody>
              <a:bodyPr/>
              <a:lstStyle/>
              <a:p>
                <a:endParaRPr lang="en-US"/>
              </a:p>
            </p:txBody>
          </p:sp>
          <p:sp>
            <p:nvSpPr>
              <p:cNvPr id="105006" name="Line 746"/>
              <p:cNvSpPr>
                <a:spLocks noChangeShapeType="1"/>
              </p:cNvSpPr>
              <p:nvPr/>
            </p:nvSpPr>
            <p:spPr bwMode="auto">
              <a:xfrm flipV="1">
                <a:off x="3264" y="1402"/>
                <a:ext cx="1" cy="9"/>
              </a:xfrm>
              <a:prstGeom prst="line">
                <a:avLst/>
              </a:prstGeom>
              <a:noFill/>
              <a:ln w="38100">
                <a:solidFill>
                  <a:srgbClr val="FFFFFF"/>
                </a:solidFill>
                <a:round/>
                <a:headEnd/>
                <a:tailEnd/>
              </a:ln>
            </p:spPr>
            <p:txBody>
              <a:bodyPr/>
              <a:lstStyle/>
              <a:p>
                <a:endParaRPr lang="en-US"/>
              </a:p>
            </p:txBody>
          </p:sp>
          <p:sp>
            <p:nvSpPr>
              <p:cNvPr id="105007" name="Line 747"/>
              <p:cNvSpPr>
                <a:spLocks noChangeShapeType="1"/>
              </p:cNvSpPr>
              <p:nvPr/>
            </p:nvSpPr>
            <p:spPr bwMode="auto">
              <a:xfrm>
                <a:off x="3264" y="1402"/>
                <a:ext cx="1" cy="1"/>
              </a:xfrm>
              <a:prstGeom prst="line">
                <a:avLst/>
              </a:prstGeom>
              <a:noFill/>
              <a:ln w="38100">
                <a:solidFill>
                  <a:srgbClr val="FFFFFF"/>
                </a:solidFill>
                <a:round/>
                <a:headEnd/>
                <a:tailEnd/>
              </a:ln>
            </p:spPr>
            <p:txBody>
              <a:bodyPr/>
              <a:lstStyle/>
              <a:p>
                <a:endParaRPr lang="en-US"/>
              </a:p>
            </p:txBody>
          </p:sp>
          <p:sp>
            <p:nvSpPr>
              <p:cNvPr id="105008" name="Line 748"/>
              <p:cNvSpPr>
                <a:spLocks noChangeShapeType="1"/>
              </p:cNvSpPr>
              <p:nvPr/>
            </p:nvSpPr>
            <p:spPr bwMode="auto">
              <a:xfrm>
                <a:off x="3264" y="1402"/>
                <a:ext cx="1" cy="1"/>
              </a:xfrm>
              <a:prstGeom prst="line">
                <a:avLst/>
              </a:prstGeom>
              <a:noFill/>
              <a:ln w="38100">
                <a:solidFill>
                  <a:srgbClr val="FFFFFF"/>
                </a:solidFill>
                <a:round/>
                <a:headEnd/>
                <a:tailEnd/>
              </a:ln>
            </p:spPr>
            <p:txBody>
              <a:bodyPr/>
              <a:lstStyle/>
              <a:p>
                <a:endParaRPr lang="en-US"/>
              </a:p>
            </p:txBody>
          </p:sp>
          <p:sp>
            <p:nvSpPr>
              <p:cNvPr id="105009" name="Line 749"/>
              <p:cNvSpPr>
                <a:spLocks noChangeShapeType="1"/>
              </p:cNvSpPr>
              <p:nvPr/>
            </p:nvSpPr>
            <p:spPr bwMode="auto">
              <a:xfrm>
                <a:off x="3264" y="1402"/>
                <a:ext cx="10" cy="1"/>
              </a:xfrm>
              <a:prstGeom prst="line">
                <a:avLst/>
              </a:prstGeom>
              <a:noFill/>
              <a:ln w="38100">
                <a:solidFill>
                  <a:srgbClr val="FFFFFF"/>
                </a:solidFill>
                <a:round/>
                <a:headEnd/>
                <a:tailEnd/>
              </a:ln>
            </p:spPr>
            <p:txBody>
              <a:bodyPr/>
              <a:lstStyle/>
              <a:p>
                <a:endParaRPr lang="en-US"/>
              </a:p>
            </p:txBody>
          </p:sp>
          <p:sp>
            <p:nvSpPr>
              <p:cNvPr id="105010" name="Line 750"/>
              <p:cNvSpPr>
                <a:spLocks noChangeShapeType="1"/>
              </p:cNvSpPr>
              <p:nvPr/>
            </p:nvSpPr>
            <p:spPr bwMode="auto">
              <a:xfrm flipV="1">
                <a:off x="3274" y="1393"/>
                <a:ext cx="1" cy="9"/>
              </a:xfrm>
              <a:prstGeom prst="line">
                <a:avLst/>
              </a:prstGeom>
              <a:noFill/>
              <a:ln w="38100">
                <a:solidFill>
                  <a:srgbClr val="FFFFFF"/>
                </a:solidFill>
                <a:round/>
                <a:headEnd/>
                <a:tailEnd/>
              </a:ln>
            </p:spPr>
            <p:txBody>
              <a:bodyPr/>
              <a:lstStyle/>
              <a:p>
                <a:endParaRPr lang="en-US"/>
              </a:p>
            </p:txBody>
          </p:sp>
          <p:sp>
            <p:nvSpPr>
              <p:cNvPr id="105011" name="Line 751"/>
              <p:cNvSpPr>
                <a:spLocks noChangeShapeType="1"/>
              </p:cNvSpPr>
              <p:nvPr/>
            </p:nvSpPr>
            <p:spPr bwMode="auto">
              <a:xfrm>
                <a:off x="3274" y="1393"/>
                <a:ext cx="1" cy="1"/>
              </a:xfrm>
              <a:prstGeom prst="line">
                <a:avLst/>
              </a:prstGeom>
              <a:noFill/>
              <a:ln w="38100">
                <a:solidFill>
                  <a:srgbClr val="FFFFFF"/>
                </a:solidFill>
                <a:round/>
                <a:headEnd/>
                <a:tailEnd/>
              </a:ln>
            </p:spPr>
            <p:txBody>
              <a:bodyPr/>
              <a:lstStyle/>
              <a:p>
                <a:endParaRPr lang="en-US"/>
              </a:p>
            </p:txBody>
          </p:sp>
          <p:sp>
            <p:nvSpPr>
              <p:cNvPr id="105012" name="Line 752"/>
              <p:cNvSpPr>
                <a:spLocks noChangeShapeType="1"/>
              </p:cNvSpPr>
              <p:nvPr/>
            </p:nvSpPr>
            <p:spPr bwMode="auto">
              <a:xfrm>
                <a:off x="3274" y="1393"/>
                <a:ext cx="1" cy="1"/>
              </a:xfrm>
              <a:prstGeom prst="line">
                <a:avLst/>
              </a:prstGeom>
              <a:noFill/>
              <a:ln w="38100">
                <a:solidFill>
                  <a:srgbClr val="FFFFFF"/>
                </a:solidFill>
                <a:round/>
                <a:headEnd/>
                <a:tailEnd/>
              </a:ln>
            </p:spPr>
            <p:txBody>
              <a:bodyPr/>
              <a:lstStyle/>
              <a:p>
                <a:endParaRPr lang="en-US"/>
              </a:p>
            </p:txBody>
          </p:sp>
          <p:sp>
            <p:nvSpPr>
              <p:cNvPr id="105013" name="Line 753"/>
              <p:cNvSpPr>
                <a:spLocks noChangeShapeType="1"/>
              </p:cNvSpPr>
              <p:nvPr/>
            </p:nvSpPr>
            <p:spPr bwMode="auto">
              <a:xfrm>
                <a:off x="3274" y="1393"/>
                <a:ext cx="9" cy="9"/>
              </a:xfrm>
              <a:prstGeom prst="line">
                <a:avLst/>
              </a:prstGeom>
              <a:noFill/>
              <a:ln w="38100">
                <a:solidFill>
                  <a:srgbClr val="FFFFFF"/>
                </a:solidFill>
                <a:round/>
                <a:headEnd/>
                <a:tailEnd/>
              </a:ln>
            </p:spPr>
            <p:txBody>
              <a:bodyPr/>
              <a:lstStyle/>
              <a:p>
                <a:endParaRPr lang="en-US"/>
              </a:p>
            </p:txBody>
          </p:sp>
          <p:sp>
            <p:nvSpPr>
              <p:cNvPr id="105014" name="Line 754"/>
              <p:cNvSpPr>
                <a:spLocks noChangeShapeType="1"/>
              </p:cNvSpPr>
              <p:nvPr/>
            </p:nvSpPr>
            <p:spPr bwMode="auto">
              <a:xfrm>
                <a:off x="3283" y="1402"/>
                <a:ext cx="1" cy="9"/>
              </a:xfrm>
              <a:prstGeom prst="line">
                <a:avLst/>
              </a:prstGeom>
              <a:noFill/>
              <a:ln w="38100">
                <a:solidFill>
                  <a:srgbClr val="FFFFFF"/>
                </a:solidFill>
                <a:round/>
                <a:headEnd/>
                <a:tailEnd/>
              </a:ln>
            </p:spPr>
            <p:txBody>
              <a:bodyPr/>
              <a:lstStyle/>
              <a:p>
                <a:endParaRPr lang="en-US"/>
              </a:p>
            </p:txBody>
          </p:sp>
          <p:sp>
            <p:nvSpPr>
              <p:cNvPr id="105015" name="Line 755"/>
              <p:cNvSpPr>
                <a:spLocks noChangeShapeType="1"/>
              </p:cNvSpPr>
              <p:nvPr/>
            </p:nvSpPr>
            <p:spPr bwMode="auto">
              <a:xfrm>
                <a:off x="3283" y="1411"/>
                <a:ext cx="1" cy="9"/>
              </a:xfrm>
              <a:prstGeom prst="line">
                <a:avLst/>
              </a:prstGeom>
              <a:noFill/>
              <a:ln w="38100">
                <a:solidFill>
                  <a:srgbClr val="FFFFFF"/>
                </a:solidFill>
                <a:round/>
                <a:headEnd/>
                <a:tailEnd/>
              </a:ln>
            </p:spPr>
            <p:txBody>
              <a:bodyPr/>
              <a:lstStyle/>
              <a:p>
                <a:endParaRPr lang="en-US"/>
              </a:p>
            </p:txBody>
          </p:sp>
          <p:sp>
            <p:nvSpPr>
              <p:cNvPr id="105016" name="Line 756"/>
              <p:cNvSpPr>
                <a:spLocks noChangeShapeType="1"/>
              </p:cNvSpPr>
              <p:nvPr/>
            </p:nvSpPr>
            <p:spPr bwMode="auto">
              <a:xfrm flipV="1">
                <a:off x="3283" y="1411"/>
                <a:ext cx="1" cy="9"/>
              </a:xfrm>
              <a:prstGeom prst="line">
                <a:avLst/>
              </a:prstGeom>
              <a:noFill/>
              <a:ln w="38100">
                <a:solidFill>
                  <a:srgbClr val="FFFFFF"/>
                </a:solidFill>
                <a:round/>
                <a:headEnd/>
                <a:tailEnd/>
              </a:ln>
            </p:spPr>
            <p:txBody>
              <a:bodyPr/>
              <a:lstStyle/>
              <a:p>
                <a:endParaRPr lang="en-US"/>
              </a:p>
            </p:txBody>
          </p:sp>
          <p:sp>
            <p:nvSpPr>
              <p:cNvPr id="105017" name="Line 757"/>
              <p:cNvSpPr>
                <a:spLocks noChangeShapeType="1"/>
              </p:cNvSpPr>
              <p:nvPr/>
            </p:nvSpPr>
            <p:spPr bwMode="auto">
              <a:xfrm flipV="1">
                <a:off x="3283" y="1402"/>
                <a:ext cx="10" cy="9"/>
              </a:xfrm>
              <a:prstGeom prst="line">
                <a:avLst/>
              </a:prstGeom>
              <a:noFill/>
              <a:ln w="38100">
                <a:solidFill>
                  <a:srgbClr val="FFFFFF"/>
                </a:solidFill>
                <a:round/>
                <a:headEnd/>
                <a:tailEnd/>
              </a:ln>
            </p:spPr>
            <p:txBody>
              <a:bodyPr/>
              <a:lstStyle/>
              <a:p>
                <a:endParaRPr lang="en-US"/>
              </a:p>
            </p:txBody>
          </p:sp>
          <p:sp>
            <p:nvSpPr>
              <p:cNvPr id="105018" name="Line 758"/>
              <p:cNvSpPr>
                <a:spLocks noChangeShapeType="1"/>
              </p:cNvSpPr>
              <p:nvPr/>
            </p:nvSpPr>
            <p:spPr bwMode="auto">
              <a:xfrm flipV="1">
                <a:off x="3293" y="1393"/>
                <a:ext cx="1" cy="9"/>
              </a:xfrm>
              <a:prstGeom prst="line">
                <a:avLst/>
              </a:prstGeom>
              <a:noFill/>
              <a:ln w="38100">
                <a:solidFill>
                  <a:srgbClr val="FFFFFF"/>
                </a:solidFill>
                <a:round/>
                <a:headEnd/>
                <a:tailEnd/>
              </a:ln>
            </p:spPr>
            <p:txBody>
              <a:bodyPr/>
              <a:lstStyle/>
              <a:p>
                <a:endParaRPr lang="en-US"/>
              </a:p>
            </p:txBody>
          </p:sp>
          <p:sp>
            <p:nvSpPr>
              <p:cNvPr id="105019" name="Line 759"/>
              <p:cNvSpPr>
                <a:spLocks noChangeShapeType="1"/>
              </p:cNvSpPr>
              <p:nvPr/>
            </p:nvSpPr>
            <p:spPr bwMode="auto">
              <a:xfrm>
                <a:off x="3293" y="1393"/>
                <a:ext cx="1" cy="1"/>
              </a:xfrm>
              <a:prstGeom prst="line">
                <a:avLst/>
              </a:prstGeom>
              <a:noFill/>
              <a:ln w="38100">
                <a:solidFill>
                  <a:srgbClr val="FFFFFF"/>
                </a:solidFill>
                <a:round/>
                <a:headEnd/>
                <a:tailEnd/>
              </a:ln>
            </p:spPr>
            <p:txBody>
              <a:bodyPr/>
              <a:lstStyle/>
              <a:p>
                <a:endParaRPr lang="en-US"/>
              </a:p>
            </p:txBody>
          </p:sp>
          <p:sp>
            <p:nvSpPr>
              <p:cNvPr id="105020" name="Line 760"/>
              <p:cNvSpPr>
                <a:spLocks noChangeShapeType="1"/>
              </p:cNvSpPr>
              <p:nvPr/>
            </p:nvSpPr>
            <p:spPr bwMode="auto">
              <a:xfrm>
                <a:off x="3293" y="1393"/>
                <a:ext cx="1" cy="1"/>
              </a:xfrm>
              <a:prstGeom prst="line">
                <a:avLst/>
              </a:prstGeom>
              <a:noFill/>
              <a:ln w="38100">
                <a:solidFill>
                  <a:srgbClr val="FFFFFF"/>
                </a:solidFill>
                <a:round/>
                <a:headEnd/>
                <a:tailEnd/>
              </a:ln>
            </p:spPr>
            <p:txBody>
              <a:bodyPr/>
              <a:lstStyle/>
              <a:p>
                <a:endParaRPr lang="en-US"/>
              </a:p>
            </p:txBody>
          </p:sp>
          <p:sp>
            <p:nvSpPr>
              <p:cNvPr id="105021" name="Line 761"/>
              <p:cNvSpPr>
                <a:spLocks noChangeShapeType="1"/>
              </p:cNvSpPr>
              <p:nvPr/>
            </p:nvSpPr>
            <p:spPr bwMode="auto">
              <a:xfrm>
                <a:off x="3293" y="1393"/>
                <a:ext cx="9" cy="1"/>
              </a:xfrm>
              <a:prstGeom prst="line">
                <a:avLst/>
              </a:prstGeom>
              <a:noFill/>
              <a:ln w="38100">
                <a:solidFill>
                  <a:srgbClr val="FFFFFF"/>
                </a:solidFill>
                <a:round/>
                <a:headEnd/>
                <a:tailEnd/>
              </a:ln>
            </p:spPr>
            <p:txBody>
              <a:bodyPr/>
              <a:lstStyle/>
              <a:p>
                <a:endParaRPr lang="en-US"/>
              </a:p>
            </p:txBody>
          </p:sp>
          <p:sp>
            <p:nvSpPr>
              <p:cNvPr id="105022" name="Line 762"/>
              <p:cNvSpPr>
                <a:spLocks noChangeShapeType="1"/>
              </p:cNvSpPr>
              <p:nvPr/>
            </p:nvSpPr>
            <p:spPr bwMode="auto">
              <a:xfrm flipV="1">
                <a:off x="3302" y="1384"/>
                <a:ext cx="1" cy="9"/>
              </a:xfrm>
              <a:prstGeom prst="line">
                <a:avLst/>
              </a:prstGeom>
              <a:noFill/>
              <a:ln w="38100">
                <a:solidFill>
                  <a:srgbClr val="FFFFFF"/>
                </a:solidFill>
                <a:round/>
                <a:headEnd/>
                <a:tailEnd/>
              </a:ln>
            </p:spPr>
            <p:txBody>
              <a:bodyPr/>
              <a:lstStyle/>
              <a:p>
                <a:endParaRPr lang="en-US"/>
              </a:p>
            </p:txBody>
          </p:sp>
          <p:sp>
            <p:nvSpPr>
              <p:cNvPr id="105023" name="Line 763"/>
              <p:cNvSpPr>
                <a:spLocks noChangeShapeType="1"/>
              </p:cNvSpPr>
              <p:nvPr/>
            </p:nvSpPr>
            <p:spPr bwMode="auto">
              <a:xfrm>
                <a:off x="3302" y="1384"/>
                <a:ext cx="1" cy="9"/>
              </a:xfrm>
              <a:prstGeom prst="line">
                <a:avLst/>
              </a:prstGeom>
              <a:noFill/>
              <a:ln w="38100">
                <a:solidFill>
                  <a:srgbClr val="FFFFFF"/>
                </a:solidFill>
                <a:round/>
                <a:headEnd/>
                <a:tailEnd/>
              </a:ln>
            </p:spPr>
            <p:txBody>
              <a:bodyPr/>
              <a:lstStyle/>
              <a:p>
                <a:endParaRPr lang="en-US"/>
              </a:p>
            </p:txBody>
          </p:sp>
          <p:sp>
            <p:nvSpPr>
              <p:cNvPr id="105024" name="Line 764"/>
              <p:cNvSpPr>
                <a:spLocks noChangeShapeType="1"/>
              </p:cNvSpPr>
              <p:nvPr/>
            </p:nvSpPr>
            <p:spPr bwMode="auto">
              <a:xfrm>
                <a:off x="3302" y="1393"/>
                <a:ext cx="1" cy="1"/>
              </a:xfrm>
              <a:prstGeom prst="line">
                <a:avLst/>
              </a:prstGeom>
              <a:noFill/>
              <a:ln w="38100">
                <a:solidFill>
                  <a:srgbClr val="FFFFFF"/>
                </a:solidFill>
                <a:round/>
                <a:headEnd/>
                <a:tailEnd/>
              </a:ln>
            </p:spPr>
            <p:txBody>
              <a:bodyPr/>
              <a:lstStyle/>
              <a:p>
                <a:endParaRPr lang="en-US"/>
              </a:p>
            </p:txBody>
          </p:sp>
          <p:sp>
            <p:nvSpPr>
              <p:cNvPr id="105025" name="Line 765"/>
              <p:cNvSpPr>
                <a:spLocks noChangeShapeType="1"/>
              </p:cNvSpPr>
              <p:nvPr/>
            </p:nvSpPr>
            <p:spPr bwMode="auto">
              <a:xfrm>
                <a:off x="3302" y="1393"/>
                <a:ext cx="1" cy="9"/>
              </a:xfrm>
              <a:prstGeom prst="line">
                <a:avLst/>
              </a:prstGeom>
              <a:noFill/>
              <a:ln w="38100">
                <a:solidFill>
                  <a:srgbClr val="FFFFFF"/>
                </a:solidFill>
                <a:round/>
                <a:headEnd/>
                <a:tailEnd/>
              </a:ln>
            </p:spPr>
            <p:txBody>
              <a:bodyPr/>
              <a:lstStyle/>
              <a:p>
                <a:endParaRPr lang="en-US"/>
              </a:p>
            </p:txBody>
          </p:sp>
          <p:sp>
            <p:nvSpPr>
              <p:cNvPr id="105026" name="Line 766"/>
              <p:cNvSpPr>
                <a:spLocks noChangeShapeType="1"/>
              </p:cNvSpPr>
              <p:nvPr/>
            </p:nvSpPr>
            <p:spPr bwMode="auto">
              <a:xfrm>
                <a:off x="3302" y="1402"/>
                <a:ext cx="10" cy="1"/>
              </a:xfrm>
              <a:prstGeom prst="line">
                <a:avLst/>
              </a:prstGeom>
              <a:noFill/>
              <a:ln w="38100">
                <a:solidFill>
                  <a:srgbClr val="FFFFFF"/>
                </a:solidFill>
                <a:round/>
                <a:headEnd/>
                <a:tailEnd/>
              </a:ln>
            </p:spPr>
            <p:txBody>
              <a:bodyPr/>
              <a:lstStyle/>
              <a:p>
                <a:endParaRPr lang="en-US"/>
              </a:p>
            </p:txBody>
          </p:sp>
          <p:sp>
            <p:nvSpPr>
              <p:cNvPr id="105027" name="Line 767"/>
              <p:cNvSpPr>
                <a:spLocks noChangeShapeType="1"/>
              </p:cNvSpPr>
              <p:nvPr/>
            </p:nvSpPr>
            <p:spPr bwMode="auto">
              <a:xfrm>
                <a:off x="3312" y="1402"/>
                <a:ext cx="1" cy="1"/>
              </a:xfrm>
              <a:prstGeom prst="line">
                <a:avLst/>
              </a:prstGeom>
              <a:noFill/>
              <a:ln w="38100">
                <a:solidFill>
                  <a:srgbClr val="FFFFFF"/>
                </a:solidFill>
                <a:round/>
                <a:headEnd/>
                <a:tailEnd/>
              </a:ln>
            </p:spPr>
            <p:txBody>
              <a:bodyPr/>
              <a:lstStyle/>
              <a:p>
                <a:endParaRPr lang="en-US"/>
              </a:p>
            </p:txBody>
          </p:sp>
          <p:sp>
            <p:nvSpPr>
              <p:cNvPr id="105028" name="Line 768"/>
              <p:cNvSpPr>
                <a:spLocks noChangeShapeType="1"/>
              </p:cNvSpPr>
              <p:nvPr/>
            </p:nvSpPr>
            <p:spPr bwMode="auto">
              <a:xfrm flipV="1">
                <a:off x="3312" y="1393"/>
                <a:ext cx="1" cy="9"/>
              </a:xfrm>
              <a:prstGeom prst="line">
                <a:avLst/>
              </a:prstGeom>
              <a:noFill/>
              <a:ln w="38100">
                <a:solidFill>
                  <a:srgbClr val="FFFFFF"/>
                </a:solidFill>
                <a:round/>
                <a:headEnd/>
                <a:tailEnd/>
              </a:ln>
            </p:spPr>
            <p:txBody>
              <a:bodyPr/>
              <a:lstStyle/>
              <a:p>
                <a:endParaRPr lang="en-US"/>
              </a:p>
            </p:txBody>
          </p:sp>
          <p:sp>
            <p:nvSpPr>
              <p:cNvPr id="105029" name="Line 769"/>
              <p:cNvSpPr>
                <a:spLocks noChangeShapeType="1"/>
              </p:cNvSpPr>
              <p:nvPr/>
            </p:nvSpPr>
            <p:spPr bwMode="auto">
              <a:xfrm>
                <a:off x="3312" y="1393"/>
                <a:ext cx="1" cy="1"/>
              </a:xfrm>
              <a:prstGeom prst="line">
                <a:avLst/>
              </a:prstGeom>
              <a:noFill/>
              <a:ln w="38100">
                <a:solidFill>
                  <a:srgbClr val="FFFFFF"/>
                </a:solidFill>
                <a:round/>
                <a:headEnd/>
                <a:tailEnd/>
              </a:ln>
            </p:spPr>
            <p:txBody>
              <a:bodyPr/>
              <a:lstStyle/>
              <a:p>
                <a:endParaRPr lang="en-US"/>
              </a:p>
            </p:txBody>
          </p:sp>
          <p:sp>
            <p:nvSpPr>
              <p:cNvPr id="105030" name="Line 770"/>
              <p:cNvSpPr>
                <a:spLocks noChangeShapeType="1"/>
              </p:cNvSpPr>
              <p:nvPr/>
            </p:nvSpPr>
            <p:spPr bwMode="auto">
              <a:xfrm>
                <a:off x="3312" y="1393"/>
                <a:ext cx="9" cy="9"/>
              </a:xfrm>
              <a:prstGeom prst="line">
                <a:avLst/>
              </a:prstGeom>
              <a:noFill/>
              <a:ln w="38100">
                <a:solidFill>
                  <a:srgbClr val="FFFFFF"/>
                </a:solidFill>
                <a:round/>
                <a:headEnd/>
                <a:tailEnd/>
              </a:ln>
            </p:spPr>
            <p:txBody>
              <a:bodyPr/>
              <a:lstStyle/>
              <a:p>
                <a:endParaRPr lang="en-US"/>
              </a:p>
            </p:txBody>
          </p:sp>
          <p:sp>
            <p:nvSpPr>
              <p:cNvPr id="105031" name="Line 771"/>
              <p:cNvSpPr>
                <a:spLocks noChangeShapeType="1"/>
              </p:cNvSpPr>
              <p:nvPr/>
            </p:nvSpPr>
            <p:spPr bwMode="auto">
              <a:xfrm>
                <a:off x="3321" y="1402"/>
                <a:ext cx="1" cy="9"/>
              </a:xfrm>
              <a:prstGeom prst="line">
                <a:avLst/>
              </a:prstGeom>
              <a:noFill/>
              <a:ln w="38100">
                <a:solidFill>
                  <a:srgbClr val="FFFFFF"/>
                </a:solidFill>
                <a:round/>
                <a:headEnd/>
                <a:tailEnd/>
              </a:ln>
            </p:spPr>
            <p:txBody>
              <a:bodyPr/>
              <a:lstStyle/>
              <a:p>
                <a:endParaRPr lang="en-US"/>
              </a:p>
            </p:txBody>
          </p:sp>
          <p:sp>
            <p:nvSpPr>
              <p:cNvPr id="105032" name="Line 772"/>
              <p:cNvSpPr>
                <a:spLocks noChangeShapeType="1"/>
              </p:cNvSpPr>
              <p:nvPr/>
            </p:nvSpPr>
            <p:spPr bwMode="auto">
              <a:xfrm>
                <a:off x="3321" y="1411"/>
                <a:ext cx="1" cy="1"/>
              </a:xfrm>
              <a:prstGeom prst="line">
                <a:avLst/>
              </a:prstGeom>
              <a:noFill/>
              <a:ln w="38100">
                <a:solidFill>
                  <a:srgbClr val="FFFFFF"/>
                </a:solidFill>
                <a:round/>
                <a:headEnd/>
                <a:tailEnd/>
              </a:ln>
            </p:spPr>
            <p:txBody>
              <a:bodyPr/>
              <a:lstStyle/>
              <a:p>
                <a:endParaRPr lang="en-US"/>
              </a:p>
            </p:txBody>
          </p:sp>
          <p:sp>
            <p:nvSpPr>
              <p:cNvPr id="105033" name="Line 773"/>
              <p:cNvSpPr>
                <a:spLocks noChangeShapeType="1"/>
              </p:cNvSpPr>
              <p:nvPr/>
            </p:nvSpPr>
            <p:spPr bwMode="auto">
              <a:xfrm>
                <a:off x="3321" y="1411"/>
                <a:ext cx="1" cy="1"/>
              </a:xfrm>
              <a:prstGeom prst="line">
                <a:avLst/>
              </a:prstGeom>
              <a:noFill/>
              <a:ln w="38100">
                <a:solidFill>
                  <a:srgbClr val="FFFFFF"/>
                </a:solidFill>
                <a:round/>
                <a:headEnd/>
                <a:tailEnd/>
              </a:ln>
            </p:spPr>
            <p:txBody>
              <a:bodyPr/>
              <a:lstStyle/>
              <a:p>
                <a:endParaRPr lang="en-US"/>
              </a:p>
            </p:txBody>
          </p:sp>
          <p:sp>
            <p:nvSpPr>
              <p:cNvPr id="105034" name="Line 774"/>
              <p:cNvSpPr>
                <a:spLocks noChangeShapeType="1"/>
              </p:cNvSpPr>
              <p:nvPr/>
            </p:nvSpPr>
            <p:spPr bwMode="auto">
              <a:xfrm>
                <a:off x="3321" y="1411"/>
                <a:ext cx="10" cy="1"/>
              </a:xfrm>
              <a:prstGeom prst="line">
                <a:avLst/>
              </a:prstGeom>
              <a:noFill/>
              <a:ln w="38100">
                <a:solidFill>
                  <a:srgbClr val="FFFFFF"/>
                </a:solidFill>
                <a:round/>
                <a:headEnd/>
                <a:tailEnd/>
              </a:ln>
            </p:spPr>
            <p:txBody>
              <a:bodyPr/>
              <a:lstStyle/>
              <a:p>
                <a:endParaRPr lang="en-US"/>
              </a:p>
            </p:txBody>
          </p:sp>
          <p:sp>
            <p:nvSpPr>
              <p:cNvPr id="105035" name="Line 775"/>
              <p:cNvSpPr>
                <a:spLocks noChangeShapeType="1"/>
              </p:cNvSpPr>
              <p:nvPr/>
            </p:nvSpPr>
            <p:spPr bwMode="auto">
              <a:xfrm flipV="1">
                <a:off x="3331" y="1402"/>
                <a:ext cx="1" cy="9"/>
              </a:xfrm>
              <a:prstGeom prst="line">
                <a:avLst/>
              </a:prstGeom>
              <a:noFill/>
              <a:ln w="38100">
                <a:solidFill>
                  <a:srgbClr val="FFFFFF"/>
                </a:solidFill>
                <a:round/>
                <a:headEnd/>
                <a:tailEnd/>
              </a:ln>
            </p:spPr>
            <p:txBody>
              <a:bodyPr/>
              <a:lstStyle/>
              <a:p>
                <a:endParaRPr lang="en-US"/>
              </a:p>
            </p:txBody>
          </p:sp>
          <p:sp>
            <p:nvSpPr>
              <p:cNvPr id="105036" name="Line 776"/>
              <p:cNvSpPr>
                <a:spLocks noChangeShapeType="1"/>
              </p:cNvSpPr>
              <p:nvPr/>
            </p:nvSpPr>
            <p:spPr bwMode="auto">
              <a:xfrm flipV="1">
                <a:off x="3331" y="1393"/>
                <a:ext cx="1" cy="9"/>
              </a:xfrm>
              <a:prstGeom prst="line">
                <a:avLst/>
              </a:prstGeom>
              <a:noFill/>
              <a:ln w="38100">
                <a:solidFill>
                  <a:srgbClr val="FFFFFF"/>
                </a:solidFill>
                <a:round/>
                <a:headEnd/>
                <a:tailEnd/>
              </a:ln>
            </p:spPr>
            <p:txBody>
              <a:bodyPr/>
              <a:lstStyle/>
              <a:p>
                <a:endParaRPr lang="en-US"/>
              </a:p>
            </p:txBody>
          </p:sp>
          <p:sp>
            <p:nvSpPr>
              <p:cNvPr id="105037" name="Line 777"/>
              <p:cNvSpPr>
                <a:spLocks noChangeShapeType="1"/>
              </p:cNvSpPr>
              <p:nvPr/>
            </p:nvSpPr>
            <p:spPr bwMode="auto">
              <a:xfrm flipV="1">
                <a:off x="3331" y="1384"/>
                <a:ext cx="1" cy="9"/>
              </a:xfrm>
              <a:prstGeom prst="line">
                <a:avLst/>
              </a:prstGeom>
              <a:noFill/>
              <a:ln w="38100">
                <a:solidFill>
                  <a:srgbClr val="FFFFFF"/>
                </a:solidFill>
                <a:round/>
                <a:headEnd/>
                <a:tailEnd/>
              </a:ln>
            </p:spPr>
            <p:txBody>
              <a:bodyPr/>
              <a:lstStyle/>
              <a:p>
                <a:endParaRPr lang="en-US"/>
              </a:p>
            </p:txBody>
          </p:sp>
          <p:sp>
            <p:nvSpPr>
              <p:cNvPr id="105038" name="Line 778"/>
              <p:cNvSpPr>
                <a:spLocks noChangeShapeType="1"/>
              </p:cNvSpPr>
              <p:nvPr/>
            </p:nvSpPr>
            <p:spPr bwMode="auto">
              <a:xfrm>
                <a:off x="3331" y="1384"/>
                <a:ext cx="9" cy="1"/>
              </a:xfrm>
              <a:prstGeom prst="line">
                <a:avLst/>
              </a:prstGeom>
              <a:noFill/>
              <a:ln w="38100">
                <a:solidFill>
                  <a:srgbClr val="FFFFFF"/>
                </a:solidFill>
                <a:round/>
                <a:headEnd/>
                <a:tailEnd/>
              </a:ln>
            </p:spPr>
            <p:txBody>
              <a:bodyPr/>
              <a:lstStyle/>
              <a:p>
                <a:endParaRPr lang="en-US"/>
              </a:p>
            </p:txBody>
          </p:sp>
          <p:sp>
            <p:nvSpPr>
              <p:cNvPr id="105039" name="Line 779"/>
              <p:cNvSpPr>
                <a:spLocks noChangeShapeType="1"/>
              </p:cNvSpPr>
              <p:nvPr/>
            </p:nvSpPr>
            <p:spPr bwMode="auto">
              <a:xfrm>
                <a:off x="3340" y="1384"/>
                <a:ext cx="1" cy="1"/>
              </a:xfrm>
              <a:prstGeom prst="line">
                <a:avLst/>
              </a:prstGeom>
              <a:noFill/>
              <a:ln w="38100">
                <a:solidFill>
                  <a:srgbClr val="FFFFFF"/>
                </a:solidFill>
                <a:round/>
                <a:headEnd/>
                <a:tailEnd/>
              </a:ln>
            </p:spPr>
            <p:txBody>
              <a:bodyPr/>
              <a:lstStyle/>
              <a:p>
                <a:endParaRPr lang="en-US"/>
              </a:p>
            </p:txBody>
          </p:sp>
          <p:sp>
            <p:nvSpPr>
              <p:cNvPr id="105040" name="Line 780"/>
              <p:cNvSpPr>
                <a:spLocks noChangeShapeType="1"/>
              </p:cNvSpPr>
              <p:nvPr/>
            </p:nvSpPr>
            <p:spPr bwMode="auto">
              <a:xfrm>
                <a:off x="3340" y="1384"/>
                <a:ext cx="1" cy="1"/>
              </a:xfrm>
              <a:prstGeom prst="line">
                <a:avLst/>
              </a:prstGeom>
              <a:noFill/>
              <a:ln w="38100">
                <a:solidFill>
                  <a:srgbClr val="FFFFFF"/>
                </a:solidFill>
                <a:round/>
                <a:headEnd/>
                <a:tailEnd/>
              </a:ln>
            </p:spPr>
            <p:txBody>
              <a:bodyPr/>
              <a:lstStyle/>
              <a:p>
                <a:endParaRPr lang="en-US"/>
              </a:p>
            </p:txBody>
          </p:sp>
          <p:sp>
            <p:nvSpPr>
              <p:cNvPr id="105041" name="Line 781"/>
              <p:cNvSpPr>
                <a:spLocks noChangeShapeType="1"/>
              </p:cNvSpPr>
              <p:nvPr/>
            </p:nvSpPr>
            <p:spPr bwMode="auto">
              <a:xfrm>
                <a:off x="3340" y="1384"/>
                <a:ext cx="1" cy="1"/>
              </a:xfrm>
              <a:prstGeom prst="line">
                <a:avLst/>
              </a:prstGeom>
              <a:noFill/>
              <a:ln w="38100">
                <a:solidFill>
                  <a:srgbClr val="FFFFFF"/>
                </a:solidFill>
                <a:round/>
                <a:headEnd/>
                <a:tailEnd/>
              </a:ln>
            </p:spPr>
            <p:txBody>
              <a:bodyPr/>
              <a:lstStyle/>
              <a:p>
                <a:endParaRPr lang="en-US"/>
              </a:p>
            </p:txBody>
          </p:sp>
          <p:sp>
            <p:nvSpPr>
              <p:cNvPr id="105042" name="Line 782"/>
              <p:cNvSpPr>
                <a:spLocks noChangeShapeType="1"/>
              </p:cNvSpPr>
              <p:nvPr/>
            </p:nvSpPr>
            <p:spPr bwMode="auto">
              <a:xfrm>
                <a:off x="3340" y="1384"/>
                <a:ext cx="1" cy="1"/>
              </a:xfrm>
              <a:prstGeom prst="line">
                <a:avLst/>
              </a:prstGeom>
              <a:noFill/>
              <a:ln w="38100">
                <a:solidFill>
                  <a:srgbClr val="FFFFFF"/>
                </a:solidFill>
                <a:round/>
                <a:headEnd/>
                <a:tailEnd/>
              </a:ln>
            </p:spPr>
            <p:txBody>
              <a:bodyPr/>
              <a:lstStyle/>
              <a:p>
                <a:endParaRPr lang="en-US"/>
              </a:p>
            </p:txBody>
          </p:sp>
          <p:sp>
            <p:nvSpPr>
              <p:cNvPr id="105043" name="Line 783"/>
              <p:cNvSpPr>
                <a:spLocks noChangeShapeType="1"/>
              </p:cNvSpPr>
              <p:nvPr/>
            </p:nvSpPr>
            <p:spPr bwMode="auto">
              <a:xfrm>
                <a:off x="3340" y="1384"/>
                <a:ext cx="10" cy="9"/>
              </a:xfrm>
              <a:prstGeom prst="line">
                <a:avLst/>
              </a:prstGeom>
              <a:noFill/>
              <a:ln w="38100">
                <a:solidFill>
                  <a:srgbClr val="FFFFFF"/>
                </a:solidFill>
                <a:round/>
                <a:headEnd/>
                <a:tailEnd/>
              </a:ln>
            </p:spPr>
            <p:txBody>
              <a:bodyPr/>
              <a:lstStyle/>
              <a:p>
                <a:endParaRPr lang="en-US"/>
              </a:p>
            </p:txBody>
          </p:sp>
          <p:sp>
            <p:nvSpPr>
              <p:cNvPr id="105044" name="Line 784"/>
              <p:cNvSpPr>
                <a:spLocks noChangeShapeType="1"/>
              </p:cNvSpPr>
              <p:nvPr/>
            </p:nvSpPr>
            <p:spPr bwMode="auto">
              <a:xfrm>
                <a:off x="3350" y="1393"/>
                <a:ext cx="1" cy="1"/>
              </a:xfrm>
              <a:prstGeom prst="line">
                <a:avLst/>
              </a:prstGeom>
              <a:noFill/>
              <a:ln w="38100">
                <a:solidFill>
                  <a:srgbClr val="FFFFFF"/>
                </a:solidFill>
                <a:round/>
                <a:headEnd/>
                <a:tailEnd/>
              </a:ln>
            </p:spPr>
            <p:txBody>
              <a:bodyPr/>
              <a:lstStyle/>
              <a:p>
                <a:endParaRPr lang="en-US"/>
              </a:p>
            </p:txBody>
          </p:sp>
          <p:sp>
            <p:nvSpPr>
              <p:cNvPr id="105045" name="Line 785"/>
              <p:cNvSpPr>
                <a:spLocks noChangeShapeType="1"/>
              </p:cNvSpPr>
              <p:nvPr/>
            </p:nvSpPr>
            <p:spPr bwMode="auto">
              <a:xfrm>
                <a:off x="3350" y="1393"/>
                <a:ext cx="1" cy="1"/>
              </a:xfrm>
              <a:prstGeom prst="line">
                <a:avLst/>
              </a:prstGeom>
              <a:noFill/>
              <a:ln w="38100">
                <a:solidFill>
                  <a:srgbClr val="FFFFFF"/>
                </a:solidFill>
                <a:round/>
                <a:headEnd/>
                <a:tailEnd/>
              </a:ln>
            </p:spPr>
            <p:txBody>
              <a:bodyPr/>
              <a:lstStyle/>
              <a:p>
                <a:endParaRPr lang="en-US"/>
              </a:p>
            </p:txBody>
          </p:sp>
          <p:sp>
            <p:nvSpPr>
              <p:cNvPr id="105046" name="Line 786"/>
              <p:cNvSpPr>
                <a:spLocks noChangeShapeType="1"/>
              </p:cNvSpPr>
              <p:nvPr/>
            </p:nvSpPr>
            <p:spPr bwMode="auto">
              <a:xfrm>
                <a:off x="3350" y="1393"/>
                <a:ext cx="1" cy="1"/>
              </a:xfrm>
              <a:prstGeom prst="line">
                <a:avLst/>
              </a:prstGeom>
              <a:noFill/>
              <a:ln w="38100">
                <a:solidFill>
                  <a:srgbClr val="FFFFFF"/>
                </a:solidFill>
                <a:round/>
                <a:headEnd/>
                <a:tailEnd/>
              </a:ln>
            </p:spPr>
            <p:txBody>
              <a:bodyPr/>
              <a:lstStyle/>
              <a:p>
                <a:endParaRPr lang="en-US"/>
              </a:p>
            </p:txBody>
          </p:sp>
          <p:sp>
            <p:nvSpPr>
              <p:cNvPr id="105047" name="Line 787"/>
              <p:cNvSpPr>
                <a:spLocks noChangeShapeType="1"/>
              </p:cNvSpPr>
              <p:nvPr/>
            </p:nvSpPr>
            <p:spPr bwMode="auto">
              <a:xfrm>
                <a:off x="3350" y="1393"/>
                <a:ext cx="9" cy="1"/>
              </a:xfrm>
              <a:prstGeom prst="line">
                <a:avLst/>
              </a:prstGeom>
              <a:noFill/>
              <a:ln w="38100">
                <a:solidFill>
                  <a:srgbClr val="FFFFFF"/>
                </a:solidFill>
                <a:round/>
                <a:headEnd/>
                <a:tailEnd/>
              </a:ln>
            </p:spPr>
            <p:txBody>
              <a:bodyPr/>
              <a:lstStyle/>
              <a:p>
                <a:endParaRPr lang="en-US"/>
              </a:p>
            </p:txBody>
          </p:sp>
          <p:sp>
            <p:nvSpPr>
              <p:cNvPr id="105048" name="Line 788"/>
              <p:cNvSpPr>
                <a:spLocks noChangeShapeType="1"/>
              </p:cNvSpPr>
              <p:nvPr/>
            </p:nvSpPr>
            <p:spPr bwMode="auto">
              <a:xfrm>
                <a:off x="3359" y="1393"/>
                <a:ext cx="1" cy="9"/>
              </a:xfrm>
              <a:prstGeom prst="line">
                <a:avLst/>
              </a:prstGeom>
              <a:noFill/>
              <a:ln w="38100">
                <a:solidFill>
                  <a:srgbClr val="FFFFFF"/>
                </a:solidFill>
                <a:round/>
                <a:headEnd/>
                <a:tailEnd/>
              </a:ln>
            </p:spPr>
            <p:txBody>
              <a:bodyPr/>
              <a:lstStyle/>
              <a:p>
                <a:endParaRPr lang="en-US"/>
              </a:p>
            </p:txBody>
          </p:sp>
          <p:sp>
            <p:nvSpPr>
              <p:cNvPr id="105049" name="Line 789"/>
              <p:cNvSpPr>
                <a:spLocks noChangeShapeType="1"/>
              </p:cNvSpPr>
              <p:nvPr/>
            </p:nvSpPr>
            <p:spPr bwMode="auto">
              <a:xfrm>
                <a:off x="3359" y="1402"/>
                <a:ext cx="1" cy="1"/>
              </a:xfrm>
              <a:prstGeom prst="line">
                <a:avLst/>
              </a:prstGeom>
              <a:noFill/>
              <a:ln w="38100">
                <a:solidFill>
                  <a:srgbClr val="FFFFFF"/>
                </a:solidFill>
                <a:round/>
                <a:headEnd/>
                <a:tailEnd/>
              </a:ln>
            </p:spPr>
            <p:txBody>
              <a:bodyPr/>
              <a:lstStyle/>
              <a:p>
                <a:endParaRPr lang="en-US"/>
              </a:p>
            </p:txBody>
          </p:sp>
          <p:sp>
            <p:nvSpPr>
              <p:cNvPr id="105050" name="Line 790"/>
              <p:cNvSpPr>
                <a:spLocks noChangeShapeType="1"/>
              </p:cNvSpPr>
              <p:nvPr/>
            </p:nvSpPr>
            <p:spPr bwMode="auto">
              <a:xfrm flipV="1">
                <a:off x="3359" y="1393"/>
                <a:ext cx="1" cy="9"/>
              </a:xfrm>
              <a:prstGeom prst="line">
                <a:avLst/>
              </a:prstGeom>
              <a:noFill/>
              <a:ln w="38100">
                <a:solidFill>
                  <a:srgbClr val="FFFFFF"/>
                </a:solidFill>
                <a:round/>
                <a:headEnd/>
                <a:tailEnd/>
              </a:ln>
            </p:spPr>
            <p:txBody>
              <a:bodyPr/>
              <a:lstStyle/>
              <a:p>
                <a:endParaRPr lang="en-US"/>
              </a:p>
            </p:txBody>
          </p:sp>
          <p:sp>
            <p:nvSpPr>
              <p:cNvPr id="105051" name="Line 791"/>
              <p:cNvSpPr>
                <a:spLocks noChangeShapeType="1"/>
              </p:cNvSpPr>
              <p:nvPr/>
            </p:nvSpPr>
            <p:spPr bwMode="auto">
              <a:xfrm flipV="1">
                <a:off x="3359" y="1384"/>
                <a:ext cx="10" cy="9"/>
              </a:xfrm>
              <a:prstGeom prst="line">
                <a:avLst/>
              </a:prstGeom>
              <a:noFill/>
              <a:ln w="38100">
                <a:solidFill>
                  <a:srgbClr val="FFFFFF"/>
                </a:solidFill>
                <a:round/>
                <a:headEnd/>
                <a:tailEnd/>
              </a:ln>
            </p:spPr>
            <p:txBody>
              <a:bodyPr/>
              <a:lstStyle/>
              <a:p>
                <a:endParaRPr lang="en-US"/>
              </a:p>
            </p:txBody>
          </p:sp>
          <p:sp>
            <p:nvSpPr>
              <p:cNvPr id="105052" name="Line 792"/>
              <p:cNvSpPr>
                <a:spLocks noChangeShapeType="1"/>
              </p:cNvSpPr>
              <p:nvPr/>
            </p:nvSpPr>
            <p:spPr bwMode="auto">
              <a:xfrm flipV="1">
                <a:off x="3369" y="1375"/>
                <a:ext cx="1" cy="9"/>
              </a:xfrm>
              <a:prstGeom prst="line">
                <a:avLst/>
              </a:prstGeom>
              <a:noFill/>
              <a:ln w="38100">
                <a:solidFill>
                  <a:srgbClr val="FFFFFF"/>
                </a:solidFill>
                <a:round/>
                <a:headEnd/>
                <a:tailEnd/>
              </a:ln>
            </p:spPr>
            <p:txBody>
              <a:bodyPr/>
              <a:lstStyle/>
              <a:p>
                <a:endParaRPr lang="en-US"/>
              </a:p>
            </p:txBody>
          </p:sp>
          <p:sp>
            <p:nvSpPr>
              <p:cNvPr id="105053" name="Line 793"/>
              <p:cNvSpPr>
                <a:spLocks noChangeShapeType="1"/>
              </p:cNvSpPr>
              <p:nvPr/>
            </p:nvSpPr>
            <p:spPr bwMode="auto">
              <a:xfrm>
                <a:off x="3369" y="1375"/>
                <a:ext cx="1" cy="1"/>
              </a:xfrm>
              <a:prstGeom prst="line">
                <a:avLst/>
              </a:prstGeom>
              <a:noFill/>
              <a:ln w="38100">
                <a:solidFill>
                  <a:srgbClr val="FFFFFF"/>
                </a:solidFill>
                <a:round/>
                <a:headEnd/>
                <a:tailEnd/>
              </a:ln>
            </p:spPr>
            <p:txBody>
              <a:bodyPr/>
              <a:lstStyle/>
              <a:p>
                <a:endParaRPr lang="en-US"/>
              </a:p>
            </p:txBody>
          </p:sp>
          <p:sp>
            <p:nvSpPr>
              <p:cNvPr id="105054" name="Line 794"/>
              <p:cNvSpPr>
                <a:spLocks noChangeShapeType="1"/>
              </p:cNvSpPr>
              <p:nvPr/>
            </p:nvSpPr>
            <p:spPr bwMode="auto">
              <a:xfrm>
                <a:off x="3369" y="1375"/>
                <a:ext cx="1" cy="1"/>
              </a:xfrm>
              <a:prstGeom prst="line">
                <a:avLst/>
              </a:prstGeom>
              <a:noFill/>
              <a:ln w="38100">
                <a:solidFill>
                  <a:srgbClr val="FFFFFF"/>
                </a:solidFill>
                <a:round/>
                <a:headEnd/>
                <a:tailEnd/>
              </a:ln>
            </p:spPr>
            <p:txBody>
              <a:bodyPr/>
              <a:lstStyle/>
              <a:p>
                <a:endParaRPr lang="en-US"/>
              </a:p>
            </p:txBody>
          </p:sp>
          <p:sp>
            <p:nvSpPr>
              <p:cNvPr id="105055" name="Line 795"/>
              <p:cNvSpPr>
                <a:spLocks noChangeShapeType="1"/>
              </p:cNvSpPr>
              <p:nvPr/>
            </p:nvSpPr>
            <p:spPr bwMode="auto">
              <a:xfrm>
                <a:off x="3369" y="1375"/>
                <a:ext cx="9" cy="1"/>
              </a:xfrm>
              <a:prstGeom prst="line">
                <a:avLst/>
              </a:prstGeom>
              <a:noFill/>
              <a:ln w="38100">
                <a:solidFill>
                  <a:srgbClr val="FFFFFF"/>
                </a:solidFill>
                <a:round/>
                <a:headEnd/>
                <a:tailEnd/>
              </a:ln>
            </p:spPr>
            <p:txBody>
              <a:bodyPr/>
              <a:lstStyle/>
              <a:p>
                <a:endParaRPr lang="en-US"/>
              </a:p>
            </p:txBody>
          </p:sp>
          <p:sp>
            <p:nvSpPr>
              <p:cNvPr id="105056" name="Line 796"/>
              <p:cNvSpPr>
                <a:spLocks noChangeShapeType="1"/>
              </p:cNvSpPr>
              <p:nvPr/>
            </p:nvSpPr>
            <p:spPr bwMode="auto">
              <a:xfrm>
                <a:off x="3378" y="1375"/>
                <a:ext cx="1" cy="1"/>
              </a:xfrm>
              <a:prstGeom prst="line">
                <a:avLst/>
              </a:prstGeom>
              <a:noFill/>
              <a:ln w="38100">
                <a:solidFill>
                  <a:srgbClr val="FFFFFF"/>
                </a:solidFill>
                <a:round/>
                <a:headEnd/>
                <a:tailEnd/>
              </a:ln>
            </p:spPr>
            <p:txBody>
              <a:bodyPr/>
              <a:lstStyle/>
              <a:p>
                <a:endParaRPr lang="en-US"/>
              </a:p>
            </p:txBody>
          </p:sp>
          <p:sp>
            <p:nvSpPr>
              <p:cNvPr id="105057" name="Line 797"/>
              <p:cNvSpPr>
                <a:spLocks noChangeShapeType="1"/>
              </p:cNvSpPr>
              <p:nvPr/>
            </p:nvSpPr>
            <p:spPr bwMode="auto">
              <a:xfrm>
                <a:off x="3378" y="1375"/>
                <a:ext cx="1" cy="9"/>
              </a:xfrm>
              <a:prstGeom prst="line">
                <a:avLst/>
              </a:prstGeom>
              <a:noFill/>
              <a:ln w="38100">
                <a:solidFill>
                  <a:srgbClr val="FFFFFF"/>
                </a:solidFill>
                <a:round/>
                <a:headEnd/>
                <a:tailEnd/>
              </a:ln>
            </p:spPr>
            <p:txBody>
              <a:bodyPr/>
              <a:lstStyle/>
              <a:p>
                <a:endParaRPr lang="en-US"/>
              </a:p>
            </p:txBody>
          </p:sp>
          <p:sp>
            <p:nvSpPr>
              <p:cNvPr id="105058" name="Line 798"/>
              <p:cNvSpPr>
                <a:spLocks noChangeShapeType="1"/>
              </p:cNvSpPr>
              <p:nvPr/>
            </p:nvSpPr>
            <p:spPr bwMode="auto">
              <a:xfrm>
                <a:off x="3378" y="1384"/>
                <a:ext cx="1" cy="1"/>
              </a:xfrm>
              <a:prstGeom prst="line">
                <a:avLst/>
              </a:prstGeom>
              <a:noFill/>
              <a:ln w="38100">
                <a:solidFill>
                  <a:srgbClr val="FFFFFF"/>
                </a:solidFill>
                <a:round/>
                <a:headEnd/>
                <a:tailEnd/>
              </a:ln>
            </p:spPr>
            <p:txBody>
              <a:bodyPr/>
              <a:lstStyle/>
              <a:p>
                <a:endParaRPr lang="en-US"/>
              </a:p>
            </p:txBody>
          </p:sp>
          <p:sp>
            <p:nvSpPr>
              <p:cNvPr id="105059" name="Line 799"/>
              <p:cNvSpPr>
                <a:spLocks noChangeShapeType="1"/>
              </p:cNvSpPr>
              <p:nvPr/>
            </p:nvSpPr>
            <p:spPr bwMode="auto">
              <a:xfrm>
                <a:off x="3378" y="1384"/>
                <a:ext cx="1" cy="1"/>
              </a:xfrm>
              <a:prstGeom prst="line">
                <a:avLst/>
              </a:prstGeom>
              <a:noFill/>
              <a:ln w="38100">
                <a:solidFill>
                  <a:srgbClr val="FFFFFF"/>
                </a:solidFill>
                <a:round/>
                <a:headEnd/>
                <a:tailEnd/>
              </a:ln>
            </p:spPr>
            <p:txBody>
              <a:bodyPr/>
              <a:lstStyle/>
              <a:p>
                <a:endParaRPr lang="en-US"/>
              </a:p>
            </p:txBody>
          </p:sp>
          <p:sp>
            <p:nvSpPr>
              <p:cNvPr id="105060" name="Line 800"/>
              <p:cNvSpPr>
                <a:spLocks noChangeShapeType="1"/>
              </p:cNvSpPr>
              <p:nvPr/>
            </p:nvSpPr>
            <p:spPr bwMode="auto">
              <a:xfrm>
                <a:off x="3378" y="1384"/>
                <a:ext cx="10" cy="1"/>
              </a:xfrm>
              <a:prstGeom prst="line">
                <a:avLst/>
              </a:prstGeom>
              <a:noFill/>
              <a:ln w="38100">
                <a:solidFill>
                  <a:srgbClr val="FFFFFF"/>
                </a:solidFill>
                <a:round/>
                <a:headEnd/>
                <a:tailEnd/>
              </a:ln>
            </p:spPr>
            <p:txBody>
              <a:bodyPr/>
              <a:lstStyle/>
              <a:p>
                <a:endParaRPr lang="en-US"/>
              </a:p>
            </p:txBody>
          </p:sp>
          <p:sp>
            <p:nvSpPr>
              <p:cNvPr id="105061" name="Line 801"/>
              <p:cNvSpPr>
                <a:spLocks noChangeShapeType="1"/>
              </p:cNvSpPr>
              <p:nvPr/>
            </p:nvSpPr>
            <p:spPr bwMode="auto">
              <a:xfrm>
                <a:off x="3388" y="1384"/>
                <a:ext cx="1" cy="1"/>
              </a:xfrm>
              <a:prstGeom prst="line">
                <a:avLst/>
              </a:prstGeom>
              <a:noFill/>
              <a:ln w="38100">
                <a:solidFill>
                  <a:srgbClr val="FFFFFF"/>
                </a:solidFill>
                <a:round/>
                <a:headEnd/>
                <a:tailEnd/>
              </a:ln>
            </p:spPr>
            <p:txBody>
              <a:bodyPr/>
              <a:lstStyle/>
              <a:p>
                <a:endParaRPr lang="en-US"/>
              </a:p>
            </p:txBody>
          </p:sp>
          <p:sp>
            <p:nvSpPr>
              <p:cNvPr id="105062" name="Line 802"/>
              <p:cNvSpPr>
                <a:spLocks noChangeShapeType="1"/>
              </p:cNvSpPr>
              <p:nvPr/>
            </p:nvSpPr>
            <p:spPr bwMode="auto">
              <a:xfrm>
                <a:off x="3388" y="1384"/>
                <a:ext cx="1" cy="9"/>
              </a:xfrm>
              <a:prstGeom prst="line">
                <a:avLst/>
              </a:prstGeom>
              <a:noFill/>
              <a:ln w="38100">
                <a:solidFill>
                  <a:srgbClr val="FFFFFF"/>
                </a:solidFill>
                <a:round/>
                <a:headEnd/>
                <a:tailEnd/>
              </a:ln>
            </p:spPr>
            <p:txBody>
              <a:bodyPr/>
              <a:lstStyle/>
              <a:p>
                <a:endParaRPr lang="en-US"/>
              </a:p>
            </p:txBody>
          </p:sp>
          <p:sp>
            <p:nvSpPr>
              <p:cNvPr id="105063" name="Line 803"/>
              <p:cNvSpPr>
                <a:spLocks noChangeShapeType="1"/>
              </p:cNvSpPr>
              <p:nvPr/>
            </p:nvSpPr>
            <p:spPr bwMode="auto">
              <a:xfrm>
                <a:off x="3388" y="1393"/>
                <a:ext cx="1" cy="1"/>
              </a:xfrm>
              <a:prstGeom prst="line">
                <a:avLst/>
              </a:prstGeom>
              <a:noFill/>
              <a:ln w="38100">
                <a:solidFill>
                  <a:srgbClr val="FFFFFF"/>
                </a:solidFill>
                <a:round/>
                <a:headEnd/>
                <a:tailEnd/>
              </a:ln>
            </p:spPr>
            <p:txBody>
              <a:bodyPr/>
              <a:lstStyle/>
              <a:p>
                <a:endParaRPr lang="en-US"/>
              </a:p>
            </p:txBody>
          </p:sp>
          <p:sp>
            <p:nvSpPr>
              <p:cNvPr id="105064" name="Line 804"/>
              <p:cNvSpPr>
                <a:spLocks noChangeShapeType="1"/>
              </p:cNvSpPr>
              <p:nvPr/>
            </p:nvSpPr>
            <p:spPr bwMode="auto">
              <a:xfrm>
                <a:off x="3388" y="1393"/>
                <a:ext cx="9" cy="1"/>
              </a:xfrm>
              <a:prstGeom prst="line">
                <a:avLst/>
              </a:prstGeom>
              <a:noFill/>
              <a:ln w="38100">
                <a:solidFill>
                  <a:srgbClr val="FFFFFF"/>
                </a:solidFill>
                <a:round/>
                <a:headEnd/>
                <a:tailEnd/>
              </a:ln>
            </p:spPr>
            <p:txBody>
              <a:bodyPr/>
              <a:lstStyle/>
              <a:p>
                <a:endParaRPr lang="en-US"/>
              </a:p>
            </p:txBody>
          </p:sp>
          <p:sp>
            <p:nvSpPr>
              <p:cNvPr id="105065" name="Line 805"/>
              <p:cNvSpPr>
                <a:spLocks noChangeShapeType="1"/>
              </p:cNvSpPr>
              <p:nvPr/>
            </p:nvSpPr>
            <p:spPr bwMode="auto">
              <a:xfrm flipV="1">
                <a:off x="3397" y="1384"/>
                <a:ext cx="1" cy="9"/>
              </a:xfrm>
              <a:prstGeom prst="line">
                <a:avLst/>
              </a:prstGeom>
              <a:noFill/>
              <a:ln w="38100">
                <a:solidFill>
                  <a:srgbClr val="FFFFFF"/>
                </a:solidFill>
                <a:round/>
                <a:headEnd/>
                <a:tailEnd/>
              </a:ln>
            </p:spPr>
            <p:txBody>
              <a:bodyPr/>
              <a:lstStyle/>
              <a:p>
                <a:endParaRPr lang="en-US"/>
              </a:p>
            </p:txBody>
          </p:sp>
          <p:sp>
            <p:nvSpPr>
              <p:cNvPr id="105066" name="Line 806"/>
              <p:cNvSpPr>
                <a:spLocks noChangeShapeType="1"/>
              </p:cNvSpPr>
              <p:nvPr/>
            </p:nvSpPr>
            <p:spPr bwMode="auto">
              <a:xfrm>
                <a:off x="3397" y="1384"/>
                <a:ext cx="1" cy="1"/>
              </a:xfrm>
              <a:prstGeom prst="line">
                <a:avLst/>
              </a:prstGeom>
              <a:noFill/>
              <a:ln w="38100">
                <a:solidFill>
                  <a:srgbClr val="FFFFFF"/>
                </a:solidFill>
                <a:round/>
                <a:headEnd/>
                <a:tailEnd/>
              </a:ln>
            </p:spPr>
            <p:txBody>
              <a:bodyPr/>
              <a:lstStyle/>
              <a:p>
                <a:endParaRPr lang="en-US"/>
              </a:p>
            </p:txBody>
          </p:sp>
          <p:sp>
            <p:nvSpPr>
              <p:cNvPr id="105067" name="Line 807"/>
              <p:cNvSpPr>
                <a:spLocks noChangeShapeType="1"/>
              </p:cNvSpPr>
              <p:nvPr/>
            </p:nvSpPr>
            <p:spPr bwMode="auto">
              <a:xfrm flipV="1">
                <a:off x="3397" y="1375"/>
                <a:ext cx="1" cy="9"/>
              </a:xfrm>
              <a:prstGeom prst="line">
                <a:avLst/>
              </a:prstGeom>
              <a:noFill/>
              <a:ln w="38100">
                <a:solidFill>
                  <a:srgbClr val="FFFFFF"/>
                </a:solidFill>
                <a:round/>
                <a:headEnd/>
                <a:tailEnd/>
              </a:ln>
            </p:spPr>
            <p:txBody>
              <a:bodyPr/>
              <a:lstStyle/>
              <a:p>
                <a:endParaRPr lang="en-US"/>
              </a:p>
            </p:txBody>
          </p:sp>
          <p:sp>
            <p:nvSpPr>
              <p:cNvPr id="105068" name="Line 808"/>
              <p:cNvSpPr>
                <a:spLocks noChangeShapeType="1"/>
              </p:cNvSpPr>
              <p:nvPr/>
            </p:nvSpPr>
            <p:spPr bwMode="auto">
              <a:xfrm>
                <a:off x="3397" y="1375"/>
                <a:ext cx="10" cy="1"/>
              </a:xfrm>
              <a:prstGeom prst="line">
                <a:avLst/>
              </a:prstGeom>
              <a:noFill/>
              <a:ln w="38100">
                <a:solidFill>
                  <a:srgbClr val="FFFFFF"/>
                </a:solidFill>
                <a:round/>
                <a:headEnd/>
                <a:tailEnd/>
              </a:ln>
            </p:spPr>
            <p:txBody>
              <a:bodyPr/>
              <a:lstStyle/>
              <a:p>
                <a:endParaRPr lang="en-US"/>
              </a:p>
            </p:txBody>
          </p:sp>
          <p:sp>
            <p:nvSpPr>
              <p:cNvPr id="105069" name="Line 809"/>
              <p:cNvSpPr>
                <a:spLocks noChangeShapeType="1"/>
              </p:cNvSpPr>
              <p:nvPr/>
            </p:nvSpPr>
            <p:spPr bwMode="auto">
              <a:xfrm flipV="1">
                <a:off x="3407" y="1366"/>
                <a:ext cx="1" cy="9"/>
              </a:xfrm>
              <a:prstGeom prst="line">
                <a:avLst/>
              </a:prstGeom>
              <a:noFill/>
              <a:ln w="38100">
                <a:solidFill>
                  <a:srgbClr val="FFFFFF"/>
                </a:solidFill>
                <a:round/>
                <a:headEnd/>
                <a:tailEnd/>
              </a:ln>
            </p:spPr>
            <p:txBody>
              <a:bodyPr/>
              <a:lstStyle/>
              <a:p>
                <a:endParaRPr lang="en-US"/>
              </a:p>
            </p:txBody>
          </p:sp>
          <p:sp>
            <p:nvSpPr>
              <p:cNvPr id="105070" name="Line 810"/>
              <p:cNvSpPr>
                <a:spLocks noChangeShapeType="1"/>
              </p:cNvSpPr>
              <p:nvPr/>
            </p:nvSpPr>
            <p:spPr bwMode="auto">
              <a:xfrm flipV="1">
                <a:off x="3407" y="1357"/>
                <a:ext cx="1" cy="9"/>
              </a:xfrm>
              <a:prstGeom prst="line">
                <a:avLst/>
              </a:prstGeom>
              <a:noFill/>
              <a:ln w="38100">
                <a:solidFill>
                  <a:srgbClr val="FFFFFF"/>
                </a:solidFill>
                <a:round/>
                <a:headEnd/>
                <a:tailEnd/>
              </a:ln>
            </p:spPr>
            <p:txBody>
              <a:bodyPr/>
              <a:lstStyle/>
              <a:p>
                <a:endParaRPr lang="en-US"/>
              </a:p>
            </p:txBody>
          </p:sp>
          <p:sp>
            <p:nvSpPr>
              <p:cNvPr id="105071" name="Line 811"/>
              <p:cNvSpPr>
                <a:spLocks noChangeShapeType="1"/>
              </p:cNvSpPr>
              <p:nvPr/>
            </p:nvSpPr>
            <p:spPr bwMode="auto">
              <a:xfrm>
                <a:off x="3407" y="1357"/>
                <a:ext cx="1" cy="1"/>
              </a:xfrm>
              <a:prstGeom prst="line">
                <a:avLst/>
              </a:prstGeom>
              <a:noFill/>
              <a:ln w="38100">
                <a:solidFill>
                  <a:srgbClr val="FFFFFF"/>
                </a:solidFill>
                <a:round/>
                <a:headEnd/>
                <a:tailEnd/>
              </a:ln>
            </p:spPr>
            <p:txBody>
              <a:bodyPr/>
              <a:lstStyle/>
              <a:p>
                <a:endParaRPr lang="en-US"/>
              </a:p>
            </p:txBody>
          </p:sp>
          <p:sp>
            <p:nvSpPr>
              <p:cNvPr id="105072" name="Line 812"/>
              <p:cNvSpPr>
                <a:spLocks noChangeShapeType="1"/>
              </p:cNvSpPr>
              <p:nvPr/>
            </p:nvSpPr>
            <p:spPr bwMode="auto">
              <a:xfrm>
                <a:off x="3407" y="1357"/>
                <a:ext cx="9" cy="1"/>
              </a:xfrm>
              <a:prstGeom prst="line">
                <a:avLst/>
              </a:prstGeom>
              <a:noFill/>
              <a:ln w="38100">
                <a:solidFill>
                  <a:srgbClr val="FFFFFF"/>
                </a:solidFill>
                <a:round/>
                <a:headEnd/>
                <a:tailEnd/>
              </a:ln>
            </p:spPr>
            <p:txBody>
              <a:bodyPr/>
              <a:lstStyle/>
              <a:p>
                <a:endParaRPr lang="en-US"/>
              </a:p>
            </p:txBody>
          </p:sp>
          <p:sp>
            <p:nvSpPr>
              <p:cNvPr id="105073" name="Line 813"/>
              <p:cNvSpPr>
                <a:spLocks noChangeShapeType="1"/>
              </p:cNvSpPr>
              <p:nvPr/>
            </p:nvSpPr>
            <p:spPr bwMode="auto">
              <a:xfrm>
                <a:off x="3416" y="1357"/>
                <a:ext cx="1" cy="1"/>
              </a:xfrm>
              <a:prstGeom prst="line">
                <a:avLst/>
              </a:prstGeom>
              <a:noFill/>
              <a:ln w="38100">
                <a:solidFill>
                  <a:srgbClr val="FFFFFF"/>
                </a:solidFill>
                <a:round/>
                <a:headEnd/>
                <a:tailEnd/>
              </a:ln>
            </p:spPr>
            <p:txBody>
              <a:bodyPr/>
              <a:lstStyle/>
              <a:p>
                <a:endParaRPr lang="en-US"/>
              </a:p>
            </p:txBody>
          </p:sp>
          <p:sp>
            <p:nvSpPr>
              <p:cNvPr id="105074" name="Line 814"/>
              <p:cNvSpPr>
                <a:spLocks noChangeShapeType="1"/>
              </p:cNvSpPr>
              <p:nvPr/>
            </p:nvSpPr>
            <p:spPr bwMode="auto">
              <a:xfrm>
                <a:off x="3416" y="1357"/>
                <a:ext cx="1" cy="9"/>
              </a:xfrm>
              <a:prstGeom prst="line">
                <a:avLst/>
              </a:prstGeom>
              <a:noFill/>
              <a:ln w="38100">
                <a:solidFill>
                  <a:srgbClr val="FFFFFF"/>
                </a:solidFill>
                <a:round/>
                <a:headEnd/>
                <a:tailEnd/>
              </a:ln>
            </p:spPr>
            <p:txBody>
              <a:bodyPr/>
              <a:lstStyle/>
              <a:p>
                <a:endParaRPr lang="en-US"/>
              </a:p>
            </p:txBody>
          </p:sp>
          <p:sp>
            <p:nvSpPr>
              <p:cNvPr id="105075" name="Line 815"/>
              <p:cNvSpPr>
                <a:spLocks noChangeShapeType="1"/>
              </p:cNvSpPr>
              <p:nvPr/>
            </p:nvSpPr>
            <p:spPr bwMode="auto">
              <a:xfrm>
                <a:off x="3416" y="1366"/>
                <a:ext cx="1" cy="1"/>
              </a:xfrm>
              <a:prstGeom prst="line">
                <a:avLst/>
              </a:prstGeom>
              <a:noFill/>
              <a:ln w="38100">
                <a:solidFill>
                  <a:srgbClr val="FFFFFF"/>
                </a:solidFill>
                <a:round/>
                <a:headEnd/>
                <a:tailEnd/>
              </a:ln>
            </p:spPr>
            <p:txBody>
              <a:bodyPr/>
              <a:lstStyle/>
              <a:p>
                <a:endParaRPr lang="en-US"/>
              </a:p>
            </p:txBody>
          </p:sp>
          <p:sp>
            <p:nvSpPr>
              <p:cNvPr id="105076" name="Line 816"/>
              <p:cNvSpPr>
                <a:spLocks noChangeShapeType="1"/>
              </p:cNvSpPr>
              <p:nvPr/>
            </p:nvSpPr>
            <p:spPr bwMode="auto">
              <a:xfrm>
                <a:off x="3416" y="1366"/>
                <a:ext cx="10" cy="1"/>
              </a:xfrm>
              <a:prstGeom prst="line">
                <a:avLst/>
              </a:prstGeom>
              <a:noFill/>
              <a:ln w="38100">
                <a:solidFill>
                  <a:srgbClr val="FFFFFF"/>
                </a:solidFill>
                <a:round/>
                <a:headEnd/>
                <a:tailEnd/>
              </a:ln>
            </p:spPr>
            <p:txBody>
              <a:bodyPr/>
              <a:lstStyle/>
              <a:p>
                <a:endParaRPr lang="en-US"/>
              </a:p>
            </p:txBody>
          </p:sp>
          <p:sp>
            <p:nvSpPr>
              <p:cNvPr id="105077" name="Line 817"/>
              <p:cNvSpPr>
                <a:spLocks noChangeShapeType="1"/>
              </p:cNvSpPr>
              <p:nvPr/>
            </p:nvSpPr>
            <p:spPr bwMode="auto">
              <a:xfrm>
                <a:off x="3426" y="1366"/>
                <a:ext cx="1" cy="1"/>
              </a:xfrm>
              <a:prstGeom prst="line">
                <a:avLst/>
              </a:prstGeom>
              <a:noFill/>
              <a:ln w="38100">
                <a:solidFill>
                  <a:srgbClr val="FFFFFF"/>
                </a:solidFill>
                <a:round/>
                <a:headEnd/>
                <a:tailEnd/>
              </a:ln>
            </p:spPr>
            <p:txBody>
              <a:bodyPr/>
              <a:lstStyle/>
              <a:p>
                <a:endParaRPr lang="en-US"/>
              </a:p>
            </p:txBody>
          </p:sp>
          <p:sp>
            <p:nvSpPr>
              <p:cNvPr id="105078" name="Line 818"/>
              <p:cNvSpPr>
                <a:spLocks noChangeShapeType="1"/>
              </p:cNvSpPr>
              <p:nvPr/>
            </p:nvSpPr>
            <p:spPr bwMode="auto">
              <a:xfrm>
                <a:off x="3426" y="1366"/>
                <a:ext cx="1" cy="1"/>
              </a:xfrm>
              <a:prstGeom prst="line">
                <a:avLst/>
              </a:prstGeom>
              <a:noFill/>
              <a:ln w="38100">
                <a:solidFill>
                  <a:srgbClr val="FFFFFF"/>
                </a:solidFill>
                <a:round/>
                <a:headEnd/>
                <a:tailEnd/>
              </a:ln>
            </p:spPr>
            <p:txBody>
              <a:bodyPr/>
              <a:lstStyle/>
              <a:p>
                <a:endParaRPr lang="en-US"/>
              </a:p>
            </p:txBody>
          </p:sp>
        </p:grpSp>
        <p:grpSp>
          <p:nvGrpSpPr>
            <p:cNvPr id="1037" name="Group 819"/>
            <p:cNvGrpSpPr>
              <a:grpSpLocks/>
            </p:cNvGrpSpPr>
            <p:nvPr/>
          </p:nvGrpSpPr>
          <p:grpSpPr bwMode="auto">
            <a:xfrm>
              <a:off x="3382" y="2236"/>
              <a:ext cx="420" cy="138"/>
              <a:chOff x="3426" y="1240"/>
              <a:chExt cx="437" cy="198"/>
            </a:xfrm>
          </p:grpSpPr>
          <p:sp>
            <p:nvSpPr>
              <p:cNvPr id="104679" name="Line 820"/>
              <p:cNvSpPr>
                <a:spLocks noChangeShapeType="1"/>
              </p:cNvSpPr>
              <p:nvPr/>
            </p:nvSpPr>
            <p:spPr bwMode="auto">
              <a:xfrm>
                <a:off x="3426" y="1366"/>
                <a:ext cx="1" cy="9"/>
              </a:xfrm>
              <a:prstGeom prst="line">
                <a:avLst/>
              </a:prstGeom>
              <a:noFill/>
              <a:ln w="38100">
                <a:solidFill>
                  <a:schemeClr val="bg1"/>
                </a:solidFill>
                <a:round/>
                <a:headEnd/>
                <a:tailEnd/>
              </a:ln>
            </p:spPr>
            <p:txBody>
              <a:bodyPr/>
              <a:lstStyle/>
              <a:p>
                <a:endParaRPr lang="en-US"/>
              </a:p>
            </p:txBody>
          </p:sp>
          <p:sp>
            <p:nvSpPr>
              <p:cNvPr id="104680" name="Line 821"/>
              <p:cNvSpPr>
                <a:spLocks noChangeShapeType="1"/>
              </p:cNvSpPr>
              <p:nvPr/>
            </p:nvSpPr>
            <p:spPr bwMode="auto">
              <a:xfrm>
                <a:off x="3426" y="1375"/>
                <a:ext cx="1" cy="9"/>
              </a:xfrm>
              <a:prstGeom prst="line">
                <a:avLst/>
              </a:prstGeom>
              <a:noFill/>
              <a:ln w="38100">
                <a:solidFill>
                  <a:schemeClr val="bg1"/>
                </a:solidFill>
                <a:round/>
                <a:headEnd/>
                <a:tailEnd/>
              </a:ln>
            </p:spPr>
            <p:txBody>
              <a:bodyPr/>
              <a:lstStyle/>
              <a:p>
                <a:endParaRPr lang="en-US"/>
              </a:p>
            </p:txBody>
          </p:sp>
          <p:sp>
            <p:nvSpPr>
              <p:cNvPr id="104681" name="Line 822"/>
              <p:cNvSpPr>
                <a:spLocks noChangeShapeType="1"/>
              </p:cNvSpPr>
              <p:nvPr/>
            </p:nvSpPr>
            <p:spPr bwMode="auto">
              <a:xfrm>
                <a:off x="3426" y="1384"/>
                <a:ext cx="9" cy="9"/>
              </a:xfrm>
              <a:prstGeom prst="line">
                <a:avLst/>
              </a:prstGeom>
              <a:noFill/>
              <a:ln w="38100">
                <a:solidFill>
                  <a:schemeClr val="bg1"/>
                </a:solidFill>
                <a:round/>
                <a:headEnd/>
                <a:tailEnd/>
              </a:ln>
            </p:spPr>
            <p:txBody>
              <a:bodyPr/>
              <a:lstStyle/>
              <a:p>
                <a:endParaRPr lang="en-US"/>
              </a:p>
            </p:txBody>
          </p:sp>
          <p:sp>
            <p:nvSpPr>
              <p:cNvPr id="104682" name="Line 823"/>
              <p:cNvSpPr>
                <a:spLocks noChangeShapeType="1"/>
              </p:cNvSpPr>
              <p:nvPr/>
            </p:nvSpPr>
            <p:spPr bwMode="auto">
              <a:xfrm>
                <a:off x="3435" y="1393"/>
                <a:ext cx="1" cy="9"/>
              </a:xfrm>
              <a:prstGeom prst="line">
                <a:avLst/>
              </a:prstGeom>
              <a:noFill/>
              <a:ln w="38100">
                <a:solidFill>
                  <a:schemeClr val="bg1"/>
                </a:solidFill>
                <a:round/>
                <a:headEnd/>
                <a:tailEnd/>
              </a:ln>
            </p:spPr>
            <p:txBody>
              <a:bodyPr/>
              <a:lstStyle/>
              <a:p>
                <a:endParaRPr lang="en-US"/>
              </a:p>
            </p:txBody>
          </p:sp>
          <p:sp>
            <p:nvSpPr>
              <p:cNvPr id="104683" name="Line 824"/>
              <p:cNvSpPr>
                <a:spLocks noChangeShapeType="1"/>
              </p:cNvSpPr>
              <p:nvPr/>
            </p:nvSpPr>
            <p:spPr bwMode="auto">
              <a:xfrm flipV="1">
                <a:off x="3435" y="1393"/>
                <a:ext cx="1" cy="9"/>
              </a:xfrm>
              <a:prstGeom prst="line">
                <a:avLst/>
              </a:prstGeom>
              <a:noFill/>
              <a:ln w="38100">
                <a:solidFill>
                  <a:schemeClr val="bg1"/>
                </a:solidFill>
                <a:round/>
                <a:headEnd/>
                <a:tailEnd/>
              </a:ln>
            </p:spPr>
            <p:txBody>
              <a:bodyPr/>
              <a:lstStyle/>
              <a:p>
                <a:endParaRPr lang="en-US"/>
              </a:p>
            </p:txBody>
          </p:sp>
          <p:sp>
            <p:nvSpPr>
              <p:cNvPr id="104684" name="Line 825"/>
              <p:cNvSpPr>
                <a:spLocks noChangeShapeType="1"/>
              </p:cNvSpPr>
              <p:nvPr/>
            </p:nvSpPr>
            <p:spPr bwMode="auto">
              <a:xfrm flipV="1">
                <a:off x="3435" y="1375"/>
                <a:ext cx="1" cy="18"/>
              </a:xfrm>
              <a:prstGeom prst="line">
                <a:avLst/>
              </a:prstGeom>
              <a:noFill/>
              <a:ln w="38100">
                <a:solidFill>
                  <a:schemeClr val="bg1"/>
                </a:solidFill>
                <a:round/>
                <a:headEnd/>
                <a:tailEnd/>
              </a:ln>
            </p:spPr>
            <p:txBody>
              <a:bodyPr/>
              <a:lstStyle/>
              <a:p>
                <a:endParaRPr lang="en-US"/>
              </a:p>
            </p:txBody>
          </p:sp>
          <p:sp>
            <p:nvSpPr>
              <p:cNvPr id="104685" name="Line 826"/>
              <p:cNvSpPr>
                <a:spLocks noChangeShapeType="1"/>
              </p:cNvSpPr>
              <p:nvPr/>
            </p:nvSpPr>
            <p:spPr bwMode="auto">
              <a:xfrm flipV="1">
                <a:off x="3435" y="1366"/>
                <a:ext cx="10" cy="9"/>
              </a:xfrm>
              <a:prstGeom prst="line">
                <a:avLst/>
              </a:prstGeom>
              <a:noFill/>
              <a:ln w="38100">
                <a:solidFill>
                  <a:schemeClr val="bg1"/>
                </a:solidFill>
                <a:round/>
                <a:headEnd/>
                <a:tailEnd/>
              </a:ln>
            </p:spPr>
            <p:txBody>
              <a:bodyPr/>
              <a:lstStyle/>
              <a:p>
                <a:endParaRPr lang="en-US"/>
              </a:p>
            </p:txBody>
          </p:sp>
          <p:sp>
            <p:nvSpPr>
              <p:cNvPr id="104686" name="Line 827"/>
              <p:cNvSpPr>
                <a:spLocks noChangeShapeType="1"/>
              </p:cNvSpPr>
              <p:nvPr/>
            </p:nvSpPr>
            <p:spPr bwMode="auto">
              <a:xfrm>
                <a:off x="3445" y="1366"/>
                <a:ext cx="1" cy="1"/>
              </a:xfrm>
              <a:prstGeom prst="line">
                <a:avLst/>
              </a:prstGeom>
              <a:noFill/>
              <a:ln w="38100">
                <a:solidFill>
                  <a:schemeClr val="bg1"/>
                </a:solidFill>
                <a:round/>
                <a:headEnd/>
                <a:tailEnd/>
              </a:ln>
            </p:spPr>
            <p:txBody>
              <a:bodyPr/>
              <a:lstStyle/>
              <a:p>
                <a:endParaRPr lang="en-US"/>
              </a:p>
            </p:txBody>
          </p:sp>
          <p:sp>
            <p:nvSpPr>
              <p:cNvPr id="104687" name="Line 828"/>
              <p:cNvSpPr>
                <a:spLocks noChangeShapeType="1"/>
              </p:cNvSpPr>
              <p:nvPr/>
            </p:nvSpPr>
            <p:spPr bwMode="auto">
              <a:xfrm>
                <a:off x="3445" y="1366"/>
                <a:ext cx="1" cy="1"/>
              </a:xfrm>
              <a:prstGeom prst="line">
                <a:avLst/>
              </a:prstGeom>
              <a:noFill/>
              <a:ln w="38100">
                <a:solidFill>
                  <a:schemeClr val="bg1"/>
                </a:solidFill>
                <a:round/>
                <a:headEnd/>
                <a:tailEnd/>
              </a:ln>
            </p:spPr>
            <p:txBody>
              <a:bodyPr/>
              <a:lstStyle/>
              <a:p>
                <a:endParaRPr lang="en-US"/>
              </a:p>
            </p:txBody>
          </p:sp>
          <p:sp>
            <p:nvSpPr>
              <p:cNvPr id="104688" name="Line 829"/>
              <p:cNvSpPr>
                <a:spLocks noChangeShapeType="1"/>
              </p:cNvSpPr>
              <p:nvPr/>
            </p:nvSpPr>
            <p:spPr bwMode="auto">
              <a:xfrm>
                <a:off x="3445" y="1366"/>
                <a:ext cx="1" cy="9"/>
              </a:xfrm>
              <a:prstGeom prst="line">
                <a:avLst/>
              </a:prstGeom>
              <a:noFill/>
              <a:ln w="38100">
                <a:solidFill>
                  <a:schemeClr val="bg1"/>
                </a:solidFill>
                <a:round/>
                <a:headEnd/>
                <a:tailEnd/>
              </a:ln>
            </p:spPr>
            <p:txBody>
              <a:bodyPr/>
              <a:lstStyle/>
              <a:p>
                <a:endParaRPr lang="en-US"/>
              </a:p>
            </p:txBody>
          </p:sp>
          <p:sp>
            <p:nvSpPr>
              <p:cNvPr id="104689" name="Line 830"/>
              <p:cNvSpPr>
                <a:spLocks noChangeShapeType="1"/>
              </p:cNvSpPr>
              <p:nvPr/>
            </p:nvSpPr>
            <p:spPr bwMode="auto">
              <a:xfrm>
                <a:off x="3445" y="1375"/>
                <a:ext cx="9" cy="1"/>
              </a:xfrm>
              <a:prstGeom prst="line">
                <a:avLst/>
              </a:prstGeom>
              <a:noFill/>
              <a:ln w="38100">
                <a:solidFill>
                  <a:schemeClr val="bg1"/>
                </a:solidFill>
                <a:round/>
                <a:headEnd/>
                <a:tailEnd/>
              </a:ln>
            </p:spPr>
            <p:txBody>
              <a:bodyPr/>
              <a:lstStyle/>
              <a:p>
                <a:endParaRPr lang="en-US"/>
              </a:p>
            </p:txBody>
          </p:sp>
          <p:sp>
            <p:nvSpPr>
              <p:cNvPr id="104690" name="Line 831"/>
              <p:cNvSpPr>
                <a:spLocks noChangeShapeType="1"/>
              </p:cNvSpPr>
              <p:nvPr/>
            </p:nvSpPr>
            <p:spPr bwMode="auto">
              <a:xfrm flipV="1">
                <a:off x="3454" y="1366"/>
                <a:ext cx="1" cy="9"/>
              </a:xfrm>
              <a:prstGeom prst="line">
                <a:avLst/>
              </a:prstGeom>
              <a:noFill/>
              <a:ln w="38100">
                <a:solidFill>
                  <a:schemeClr val="bg1"/>
                </a:solidFill>
                <a:round/>
                <a:headEnd/>
                <a:tailEnd/>
              </a:ln>
            </p:spPr>
            <p:txBody>
              <a:bodyPr/>
              <a:lstStyle/>
              <a:p>
                <a:endParaRPr lang="en-US"/>
              </a:p>
            </p:txBody>
          </p:sp>
          <p:sp>
            <p:nvSpPr>
              <p:cNvPr id="104691" name="Line 832"/>
              <p:cNvSpPr>
                <a:spLocks noChangeShapeType="1"/>
              </p:cNvSpPr>
              <p:nvPr/>
            </p:nvSpPr>
            <p:spPr bwMode="auto">
              <a:xfrm flipV="1">
                <a:off x="3454" y="1357"/>
                <a:ext cx="1" cy="9"/>
              </a:xfrm>
              <a:prstGeom prst="line">
                <a:avLst/>
              </a:prstGeom>
              <a:noFill/>
              <a:ln w="38100">
                <a:solidFill>
                  <a:schemeClr val="bg1"/>
                </a:solidFill>
                <a:round/>
                <a:headEnd/>
                <a:tailEnd/>
              </a:ln>
            </p:spPr>
            <p:txBody>
              <a:bodyPr/>
              <a:lstStyle/>
              <a:p>
                <a:endParaRPr lang="en-US"/>
              </a:p>
            </p:txBody>
          </p:sp>
          <p:sp>
            <p:nvSpPr>
              <p:cNvPr id="104692" name="Line 833"/>
              <p:cNvSpPr>
                <a:spLocks noChangeShapeType="1"/>
              </p:cNvSpPr>
              <p:nvPr/>
            </p:nvSpPr>
            <p:spPr bwMode="auto">
              <a:xfrm>
                <a:off x="3454" y="1357"/>
                <a:ext cx="1" cy="1"/>
              </a:xfrm>
              <a:prstGeom prst="line">
                <a:avLst/>
              </a:prstGeom>
              <a:noFill/>
              <a:ln w="38100">
                <a:solidFill>
                  <a:schemeClr val="bg1"/>
                </a:solidFill>
                <a:round/>
                <a:headEnd/>
                <a:tailEnd/>
              </a:ln>
            </p:spPr>
            <p:txBody>
              <a:bodyPr/>
              <a:lstStyle/>
              <a:p>
                <a:endParaRPr lang="en-US"/>
              </a:p>
            </p:txBody>
          </p:sp>
          <p:sp>
            <p:nvSpPr>
              <p:cNvPr id="104693" name="Line 834"/>
              <p:cNvSpPr>
                <a:spLocks noChangeShapeType="1"/>
              </p:cNvSpPr>
              <p:nvPr/>
            </p:nvSpPr>
            <p:spPr bwMode="auto">
              <a:xfrm flipV="1">
                <a:off x="3454" y="1348"/>
                <a:ext cx="1" cy="9"/>
              </a:xfrm>
              <a:prstGeom prst="line">
                <a:avLst/>
              </a:prstGeom>
              <a:noFill/>
              <a:ln w="38100">
                <a:solidFill>
                  <a:schemeClr val="bg1"/>
                </a:solidFill>
                <a:round/>
                <a:headEnd/>
                <a:tailEnd/>
              </a:ln>
            </p:spPr>
            <p:txBody>
              <a:bodyPr/>
              <a:lstStyle/>
              <a:p>
                <a:endParaRPr lang="en-US"/>
              </a:p>
            </p:txBody>
          </p:sp>
          <p:sp>
            <p:nvSpPr>
              <p:cNvPr id="104694" name="Line 835"/>
              <p:cNvSpPr>
                <a:spLocks noChangeShapeType="1"/>
              </p:cNvSpPr>
              <p:nvPr/>
            </p:nvSpPr>
            <p:spPr bwMode="auto">
              <a:xfrm>
                <a:off x="3454" y="1348"/>
                <a:ext cx="10" cy="1"/>
              </a:xfrm>
              <a:prstGeom prst="line">
                <a:avLst/>
              </a:prstGeom>
              <a:noFill/>
              <a:ln w="38100">
                <a:solidFill>
                  <a:schemeClr val="bg1"/>
                </a:solidFill>
                <a:round/>
                <a:headEnd/>
                <a:tailEnd/>
              </a:ln>
            </p:spPr>
            <p:txBody>
              <a:bodyPr/>
              <a:lstStyle/>
              <a:p>
                <a:endParaRPr lang="en-US"/>
              </a:p>
            </p:txBody>
          </p:sp>
          <p:sp>
            <p:nvSpPr>
              <p:cNvPr id="104695" name="Line 836"/>
              <p:cNvSpPr>
                <a:spLocks noChangeShapeType="1"/>
              </p:cNvSpPr>
              <p:nvPr/>
            </p:nvSpPr>
            <p:spPr bwMode="auto">
              <a:xfrm flipV="1">
                <a:off x="3464" y="1339"/>
                <a:ext cx="1" cy="9"/>
              </a:xfrm>
              <a:prstGeom prst="line">
                <a:avLst/>
              </a:prstGeom>
              <a:noFill/>
              <a:ln w="38100">
                <a:solidFill>
                  <a:schemeClr val="bg1"/>
                </a:solidFill>
                <a:round/>
                <a:headEnd/>
                <a:tailEnd/>
              </a:ln>
            </p:spPr>
            <p:txBody>
              <a:bodyPr/>
              <a:lstStyle/>
              <a:p>
                <a:endParaRPr lang="en-US"/>
              </a:p>
            </p:txBody>
          </p:sp>
          <p:sp>
            <p:nvSpPr>
              <p:cNvPr id="104696" name="Line 837"/>
              <p:cNvSpPr>
                <a:spLocks noChangeShapeType="1"/>
              </p:cNvSpPr>
              <p:nvPr/>
            </p:nvSpPr>
            <p:spPr bwMode="auto">
              <a:xfrm>
                <a:off x="3464" y="1339"/>
                <a:ext cx="1" cy="9"/>
              </a:xfrm>
              <a:prstGeom prst="line">
                <a:avLst/>
              </a:prstGeom>
              <a:noFill/>
              <a:ln w="38100">
                <a:solidFill>
                  <a:schemeClr val="bg1"/>
                </a:solidFill>
                <a:round/>
                <a:headEnd/>
                <a:tailEnd/>
              </a:ln>
            </p:spPr>
            <p:txBody>
              <a:bodyPr/>
              <a:lstStyle/>
              <a:p>
                <a:endParaRPr lang="en-US"/>
              </a:p>
            </p:txBody>
          </p:sp>
          <p:sp>
            <p:nvSpPr>
              <p:cNvPr id="104697" name="Line 838"/>
              <p:cNvSpPr>
                <a:spLocks noChangeShapeType="1"/>
              </p:cNvSpPr>
              <p:nvPr/>
            </p:nvSpPr>
            <p:spPr bwMode="auto">
              <a:xfrm>
                <a:off x="3464" y="1348"/>
                <a:ext cx="1" cy="9"/>
              </a:xfrm>
              <a:prstGeom prst="line">
                <a:avLst/>
              </a:prstGeom>
              <a:noFill/>
              <a:ln w="38100">
                <a:solidFill>
                  <a:schemeClr val="bg1"/>
                </a:solidFill>
                <a:round/>
                <a:headEnd/>
                <a:tailEnd/>
              </a:ln>
            </p:spPr>
            <p:txBody>
              <a:bodyPr/>
              <a:lstStyle/>
              <a:p>
                <a:endParaRPr lang="en-US"/>
              </a:p>
            </p:txBody>
          </p:sp>
          <p:sp>
            <p:nvSpPr>
              <p:cNvPr id="104698" name="Line 839"/>
              <p:cNvSpPr>
                <a:spLocks noChangeShapeType="1"/>
              </p:cNvSpPr>
              <p:nvPr/>
            </p:nvSpPr>
            <p:spPr bwMode="auto">
              <a:xfrm>
                <a:off x="3464" y="1357"/>
                <a:ext cx="9" cy="9"/>
              </a:xfrm>
              <a:prstGeom prst="line">
                <a:avLst/>
              </a:prstGeom>
              <a:noFill/>
              <a:ln w="38100">
                <a:solidFill>
                  <a:schemeClr val="bg1"/>
                </a:solidFill>
                <a:round/>
                <a:headEnd/>
                <a:tailEnd/>
              </a:ln>
            </p:spPr>
            <p:txBody>
              <a:bodyPr/>
              <a:lstStyle/>
              <a:p>
                <a:endParaRPr lang="en-US"/>
              </a:p>
            </p:txBody>
          </p:sp>
          <p:sp>
            <p:nvSpPr>
              <p:cNvPr id="104699" name="Line 840"/>
              <p:cNvSpPr>
                <a:spLocks noChangeShapeType="1"/>
              </p:cNvSpPr>
              <p:nvPr/>
            </p:nvSpPr>
            <p:spPr bwMode="auto">
              <a:xfrm>
                <a:off x="3473" y="1366"/>
                <a:ext cx="1" cy="9"/>
              </a:xfrm>
              <a:prstGeom prst="line">
                <a:avLst/>
              </a:prstGeom>
              <a:noFill/>
              <a:ln w="38100">
                <a:solidFill>
                  <a:schemeClr val="bg1"/>
                </a:solidFill>
                <a:round/>
                <a:headEnd/>
                <a:tailEnd/>
              </a:ln>
            </p:spPr>
            <p:txBody>
              <a:bodyPr/>
              <a:lstStyle/>
              <a:p>
                <a:endParaRPr lang="en-US"/>
              </a:p>
            </p:txBody>
          </p:sp>
          <p:sp>
            <p:nvSpPr>
              <p:cNvPr id="104700" name="Line 841"/>
              <p:cNvSpPr>
                <a:spLocks noChangeShapeType="1"/>
              </p:cNvSpPr>
              <p:nvPr/>
            </p:nvSpPr>
            <p:spPr bwMode="auto">
              <a:xfrm>
                <a:off x="3473" y="1375"/>
                <a:ext cx="1" cy="1"/>
              </a:xfrm>
              <a:prstGeom prst="line">
                <a:avLst/>
              </a:prstGeom>
              <a:noFill/>
              <a:ln w="38100">
                <a:solidFill>
                  <a:schemeClr val="bg1"/>
                </a:solidFill>
                <a:round/>
                <a:headEnd/>
                <a:tailEnd/>
              </a:ln>
            </p:spPr>
            <p:txBody>
              <a:bodyPr/>
              <a:lstStyle/>
              <a:p>
                <a:endParaRPr lang="en-US"/>
              </a:p>
            </p:txBody>
          </p:sp>
          <p:sp>
            <p:nvSpPr>
              <p:cNvPr id="104701" name="Line 842"/>
              <p:cNvSpPr>
                <a:spLocks noChangeShapeType="1"/>
              </p:cNvSpPr>
              <p:nvPr/>
            </p:nvSpPr>
            <p:spPr bwMode="auto">
              <a:xfrm>
                <a:off x="3473" y="1375"/>
                <a:ext cx="1" cy="1"/>
              </a:xfrm>
              <a:prstGeom prst="line">
                <a:avLst/>
              </a:prstGeom>
              <a:noFill/>
              <a:ln w="38100">
                <a:solidFill>
                  <a:schemeClr val="bg1"/>
                </a:solidFill>
                <a:round/>
                <a:headEnd/>
                <a:tailEnd/>
              </a:ln>
            </p:spPr>
            <p:txBody>
              <a:bodyPr/>
              <a:lstStyle/>
              <a:p>
                <a:endParaRPr lang="en-US"/>
              </a:p>
            </p:txBody>
          </p:sp>
          <p:sp>
            <p:nvSpPr>
              <p:cNvPr id="104702" name="Line 843"/>
              <p:cNvSpPr>
                <a:spLocks noChangeShapeType="1"/>
              </p:cNvSpPr>
              <p:nvPr/>
            </p:nvSpPr>
            <p:spPr bwMode="auto">
              <a:xfrm flipV="1">
                <a:off x="3473" y="1366"/>
                <a:ext cx="10" cy="9"/>
              </a:xfrm>
              <a:prstGeom prst="line">
                <a:avLst/>
              </a:prstGeom>
              <a:noFill/>
              <a:ln w="38100">
                <a:solidFill>
                  <a:schemeClr val="bg1"/>
                </a:solidFill>
                <a:round/>
                <a:headEnd/>
                <a:tailEnd/>
              </a:ln>
            </p:spPr>
            <p:txBody>
              <a:bodyPr/>
              <a:lstStyle/>
              <a:p>
                <a:endParaRPr lang="en-US"/>
              </a:p>
            </p:txBody>
          </p:sp>
          <p:sp>
            <p:nvSpPr>
              <p:cNvPr id="104703" name="Line 844"/>
              <p:cNvSpPr>
                <a:spLocks noChangeShapeType="1"/>
              </p:cNvSpPr>
              <p:nvPr/>
            </p:nvSpPr>
            <p:spPr bwMode="auto">
              <a:xfrm flipV="1">
                <a:off x="3483" y="1357"/>
                <a:ext cx="1" cy="9"/>
              </a:xfrm>
              <a:prstGeom prst="line">
                <a:avLst/>
              </a:prstGeom>
              <a:noFill/>
              <a:ln w="38100">
                <a:solidFill>
                  <a:schemeClr val="bg1"/>
                </a:solidFill>
                <a:round/>
                <a:headEnd/>
                <a:tailEnd/>
              </a:ln>
            </p:spPr>
            <p:txBody>
              <a:bodyPr/>
              <a:lstStyle/>
              <a:p>
                <a:endParaRPr lang="en-US"/>
              </a:p>
            </p:txBody>
          </p:sp>
          <p:sp>
            <p:nvSpPr>
              <p:cNvPr id="104704" name="Line 845"/>
              <p:cNvSpPr>
                <a:spLocks noChangeShapeType="1"/>
              </p:cNvSpPr>
              <p:nvPr/>
            </p:nvSpPr>
            <p:spPr bwMode="auto">
              <a:xfrm>
                <a:off x="3483" y="1357"/>
                <a:ext cx="1" cy="1"/>
              </a:xfrm>
              <a:prstGeom prst="line">
                <a:avLst/>
              </a:prstGeom>
              <a:noFill/>
              <a:ln w="38100">
                <a:solidFill>
                  <a:schemeClr val="bg1"/>
                </a:solidFill>
                <a:round/>
                <a:headEnd/>
                <a:tailEnd/>
              </a:ln>
            </p:spPr>
            <p:txBody>
              <a:bodyPr/>
              <a:lstStyle/>
              <a:p>
                <a:endParaRPr lang="en-US"/>
              </a:p>
            </p:txBody>
          </p:sp>
          <p:sp>
            <p:nvSpPr>
              <p:cNvPr id="104705" name="Line 846"/>
              <p:cNvSpPr>
                <a:spLocks noChangeShapeType="1"/>
              </p:cNvSpPr>
              <p:nvPr/>
            </p:nvSpPr>
            <p:spPr bwMode="auto">
              <a:xfrm flipV="1">
                <a:off x="3483" y="1348"/>
                <a:ext cx="1" cy="9"/>
              </a:xfrm>
              <a:prstGeom prst="line">
                <a:avLst/>
              </a:prstGeom>
              <a:noFill/>
              <a:ln w="38100">
                <a:solidFill>
                  <a:schemeClr val="bg1"/>
                </a:solidFill>
                <a:round/>
                <a:headEnd/>
                <a:tailEnd/>
              </a:ln>
            </p:spPr>
            <p:txBody>
              <a:bodyPr/>
              <a:lstStyle/>
              <a:p>
                <a:endParaRPr lang="en-US"/>
              </a:p>
            </p:txBody>
          </p:sp>
          <p:sp>
            <p:nvSpPr>
              <p:cNvPr id="104706" name="Line 847"/>
              <p:cNvSpPr>
                <a:spLocks noChangeShapeType="1"/>
              </p:cNvSpPr>
              <p:nvPr/>
            </p:nvSpPr>
            <p:spPr bwMode="auto">
              <a:xfrm>
                <a:off x="3483" y="1348"/>
                <a:ext cx="9" cy="1"/>
              </a:xfrm>
              <a:prstGeom prst="line">
                <a:avLst/>
              </a:prstGeom>
              <a:noFill/>
              <a:ln w="38100">
                <a:solidFill>
                  <a:schemeClr val="bg1"/>
                </a:solidFill>
                <a:round/>
                <a:headEnd/>
                <a:tailEnd/>
              </a:ln>
            </p:spPr>
            <p:txBody>
              <a:bodyPr/>
              <a:lstStyle/>
              <a:p>
                <a:endParaRPr lang="en-US"/>
              </a:p>
            </p:txBody>
          </p:sp>
          <p:sp>
            <p:nvSpPr>
              <p:cNvPr id="104707" name="Line 848"/>
              <p:cNvSpPr>
                <a:spLocks noChangeShapeType="1"/>
              </p:cNvSpPr>
              <p:nvPr/>
            </p:nvSpPr>
            <p:spPr bwMode="auto">
              <a:xfrm>
                <a:off x="3492" y="1348"/>
                <a:ext cx="1" cy="1"/>
              </a:xfrm>
              <a:prstGeom prst="line">
                <a:avLst/>
              </a:prstGeom>
              <a:noFill/>
              <a:ln w="38100">
                <a:solidFill>
                  <a:schemeClr val="bg1"/>
                </a:solidFill>
                <a:round/>
                <a:headEnd/>
                <a:tailEnd/>
              </a:ln>
            </p:spPr>
            <p:txBody>
              <a:bodyPr/>
              <a:lstStyle/>
              <a:p>
                <a:endParaRPr lang="en-US"/>
              </a:p>
            </p:txBody>
          </p:sp>
          <p:sp>
            <p:nvSpPr>
              <p:cNvPr id="104708" name="Line 849"/>
              <p:cNvSpPr>
                <a:spLocks noChangeShapeType="1"/>
              </p:cNvSpPr>
              <p:nvPr/>
            </p:nvSpPr>
            <p:spPr bwMode="auto">
              <a:xfrm flipV="1">
                <a:off x="3492" y="1339"/>
                <a:ext cx="1" cy="9"/>
              </a:xfrm>
              <a:prstGeom prst="line">
                <a:avLst/>
              </a:prstGeom>
              <a:noFill/>
              <a:ln w="38100">
                <a:solidFill>
                  <a:schemeClr val="bg1"/>
                </a:solidFill>
                <a:round/>
                <a:headEnd/>
                <a:tailEnd/>
              </a:ln>
            </p:spPr>
            <p:txBody>
              <a:bodyPr/>
              <a:lstStyle/>
              <a:p>
                <a:endParaRPr lang="en-US"/>
              </a:p>
            </p:txBody>
          </p:sp>
          <p:sp>
            <p:nvSpPr>
              <p:cNvPr id="104709" name="Line 850"/>
              <p:cNvSpPr>
                <a:spLocks noChangeShapeType="1"/>
              </p:cNvSpPr>
              <p:nvPr/>
            </p:nvSpPr>
            <p:spPr bwMode="auto">
              <a:xfrm>
                <a:off x="3492" y="1339"/>
                <a:ext cx="1" cy="1"/>
              </a:xfrm>
              <a:prstGeom prst="line">
                <a:avLst/>
              </a:prstGeom>
              <a:noFill/>
              <a:ln w="38100">
                <a:solidFill>
                  <a:schemeClr val="bg1"/>
                </a:solidFill>
                <a:round/>
                <a:headEnd/>
                <a:tailEnd/>
              </a:ln>
            </p:spPr>
            <p:txBody>
              <a:bodyPr/>
              <a:lstStyle/>
              <a:p>
                <a:endParaRPr lang="en-US"/>
              </a:p>
            </p:txBody>
          </p:sp>
          <p:sp>
            <p:nvSpPr>
              <p:cNvPr id="104710" name="Line 851"/>
              <p:cNvSpPr>
                <a:spLocks noChangeShapeType="1"/>
              </p:cNvSpPr>
              <p:nvPr/>
            </p:nvSpPr>
            <p:spPr bwMode="auto">
              <a:xfrm>
                <a:off x="3492" y="1339"/>
                <a:ext cx="1" cy="1"/>
              </a:xfrm>
              <a:prstGeom prst="line">
                <a:avLst/>
              </a:prstGeom>
              <a:noFill/>
              <a:ln w="38100">
                <a:solidFill>
                  <a:schemeClr val="bg1"/>
                </a:solidFill>
                <a:round/>
                <a:headEnd/>
                <a:tailEnd/>
              </a:ln>
            </p:spPr>
            <p:txBody>
              <a:bodyPr/>
              <a:lstStyle/>
              <a:p>
                <a:endParaRPr lang="en-US"/>
              </a:p>
            </p:txBody>
          </p:sp>
          <p:sp>
            <p:nvSpPr>
              <p:cNvPr id="104711" name="Line 852"/>
              <p:cNvSpPr>
                <a:spLocks noChangeShapeType="1"/>
              </p:cNvSpPr>
              <p:nvPr/>
            </p:nvSpPr>
            <p:spPr bwMode="auto">
              <a:xfrm>
                <a:off x="3492" y="1339"/>
                <a:ext cx="10" cy="9"/>
              </a:xfrm>
              <a:prstGeom prst="line">
                <a:avLst/>
              </a:prstGeom>
              <a:noFill/>
              <a:ln w="38100">
                <a:solidFill>
                  <a:schemeClr val="bg1"/>
                </a:solidFill>
                <a:round/>
                <a:headEnd/>
                <a:tailEnd/>
              </a:ln>
            </p:spPr>
            <p:txBody>
              <a:bodyPr/>
              <a:lstStyle/>
              <a:p>
                <a:endParaRPr lang="en-US"/>
              </a:p>
            </p:txBody>
          </p:sp>
          <p:sp>
            <p:nvSpPr>
              <p:cNvPr id="104712" name="Line 853"/>
              <p:cNvSpPr>
                <a:spLocks noChangeShapeType="1"/>
              </p:cNvSpPr>
              <p:nvPr/>
            </p:nvSpPr>
            <p:spPr bwMode="auto">
              <a:xfrm>
                <a:off x="3502" y="1348"/>
                <a:ext cx="1" cy="18"/>
              </a:xfrm>
              <a:prstGeom prst="line">
                <a:avLst/>
              </a:prstGeom>
              <a:noFill/>
              <a:ln w="38100">
                <a:solidFill>
                  <a:schemeClr val="bg1"/>
                </a:solidFill>
                <a:round/>
                <a:headEnd/>
                <a:tailEnd/>
              </a:ln>
            </p:spPr>
            <p:txBody>
              <a:bodyPr/>
              <a:lstStyle/>
              <a:p>
                <a:endParaRPr lang="en-US"/>
              </a:p>
            </p:txBody>
          </p:sp>
          <p:sp>
            <p:nvSpPr>
              <p:cNvPr id="104713" name="Line 854"/>
              <p:cNvSpPr>
                <a:spLocks noChangeShapeType="1"/>
              </p:cNvSpPr>
              <p:nvPr/>
            </p:nvSpPr>
            <p:spPr bwMode="auto">
              <a:xfrm>
                <a:off x="3502" y="1366"/>
                <a:ext cx="1" cy="18"/>
              </a:xfrm>
              <a:prstGeom prst="line">
                <a:avLst/>
              </a:prstGeom>
              <a:noFill/>
              <a:ln w="38100">
                <a:solidFill>
                  <a:schemeClr val="bg1"/>
                </a:solidFill>
                <a:round/>
                <a:headEnd/>
                <a:tailEnd/>
              </a:ln>
            </p:spPr>
            <p:txBody>
              <a:bodyPr/>
              <a:lstStyle/>
              <a:p>
                <a:endParaRPr lang="en-US"/>
              </a:p>
            </p:txBody>
          </p:sp>
          <p:sp>
            <p:nvSpPr>
              <p:cNvPr id="104714" name="Line 855"/>
              <p:cNvSpPr>
                <a:spLocks noChangeShapeType="1"/>
              </p:cNvSpPr>
              <p:nvPr/>
            </p:nvSpPr>
            <p:spPr bwMode="auto">
              <a:xfrm flipV="1">
                <a:off x="3502" y="1375"/>
                <a:ext cx="1" cy="9"/>
              </a:xfrm>
              <a:prstGeom prst="line">
                <a:avLst/>
              </a:prstGeom>
              <a:noFill/>
              <a:ln w="38100">
                <a:solidFill>
                  <a:schemeClr val="bg1"/>
                </a:solidFill>
                <a:round/>
                <a:headEnd/>
                <a:tailEnd/>
              </a:ln>
            </p:spPr>
            <p:txBody>
              <a:bodyPr/>
              <a:lstStyle/>
              <a:p>
                <a:endParaRPr lang="en-US"/>
              </a:p>
            </p:txBody>
          </p:sp>
          <p:sp>
            <p:nvSpPr>
              <p:cNvPr id="104715" name="Line 856"/>
              <p:cNvSpPr>
                <a:spLocks noChangeShapeType="1"/>
              </p:cNvSpPr>
              <p:nvPr/>
            </p:nvSpPr>
            <p:spPr bwMode="auto">
              <a:xfrm flipV="1">
                <a:off x="3502" y="1357"/>
                <a:ext cx="9" cy="18"/>
              </a:xfrm>
              <a:prstGeom prst="line">
                <a:avLst/>
              </a:prstGeom>
              <a:noFill/>
              <a:ln w="38100">
                <a:solidFill>
                  <a:schemeClr val="bg1"/>
                </a:solidFill>
                <a:round/>
                <a:headEnd/>
                <a:tailEnd/>
              </a:ln>
            </p:spPr>
            <p:txBody>
              <a:bodyPr/>
              <a:lstStyle/>
              <a:p>
                <a:endParaRPr lang="en-US"/>
              </a:p>
            </p:txBody>
          </p:sp>
          <p:sp>
            <p:nvSpPr>
              <p:cNvPr id="104716" name="Line 857"/>
              <p:cNvSpPr>
                <a:spLocks noChangeShapeType="1"/>
              </p:cNvSpPr>
              <p:nvPr/>
            </p:nvSpPr>
            <p:spPr bwMode="auto">
              <a:xfrm flipV="1">
                <a:off x="3511" y="1339"/>
                <a:ext cx="1" cy="18"/>
              </a:xfrm>
              <a:prstGeom prst="line">
                <a:avLst/>
              </a:prstGeom>
              <a:noFill/>
              <a:ln w="38100">
                <a:solidFill>
                  <a:schemeClr val="bg1"/>
                </a:solidFill>
                <a:round/>
                <a:headEnd/>
                <a:tailEnd/>
              </a:ln>
            </p:spPr>
            <p:txBody>
              <a:bodyPr/>
              <a:lstStyle/>
              <a:p>
                <a:endParaRPr lang="en-US"/>
              </a:p>
            </p:txBody>
          </p:sp>
          <p:sp>
            <p:nvSpPr>
              <p:cNvPr id="104717" name="Line 858"/>
              <p:cNvSpPr>
                <a:spLocks noChangeShapeType="1"/>
              </p:cNvSpPr>
              <p:nvPr/>
            </p:nvSpPr>
            <p:spPr bwMode="auto">
              <a:xfrm flipV="1">
                <a:off x="3511" y="1330"/>
                <a:ext cx="1" cy="9"/>
              </a:xfrm>
              <a:prstGeom prst="line">
                <a:avLst/>
              </a:prstGeom>
              <a:noFill/>
              <a:ln w="38100">
                <a:solidFill>
                  <a:schemeClr val="bg1"/>
                </a:solidFill>
                <a:round/>
                <a:headEnd/>
                <a:tailEnd/>
              </a:ln>
            </p:spPr>
            <p:txBody>
              <a:bodyPr/>
              <a:lstStyle/>
              <a:p>
                <a:endParaRPr lang="en-US"/>
              </a:p>
            </p:txBody>
          </p:sp>
          <p:sp>
            <p:nvSpPr>
              <p:cNvPr id="104718" name="Line 859"/>
              <p:cNvSpPr>
                <a:spLocks noChangeShapeType="1"/>
              </p:cNvSpPr>
              <p:nvPr/>
            </p:nvSpPr>
            <p:spPr bwMode="auto">
              <a:xfrm>
                <a:off x="3511" y="1330"/>
                <a:ext cx="1" cy="1"/>
              </a:xfrm>
              <a:prstGeom prst="line">
                <a:avLst/>
              </a:prstGeom>
              <a:noFill/>
              <a:ln w="38100">
                <a:solidFill>
                  <a:schemeClr val="bg1"/>
                </a:solidFill>
                <a:round/>
                <a:headEnd/>
                <a:tailEnd/>
              </a:ln>
            </p:spPr>
            <p:txBody>
              <a:bodyPr/>
              <a:lstStyle/>
              <a:p>
                <a:endParaRPr lang="en-US"/>
              </a:p>
            </p:txBody>
          </p:sp>
          <p:sp>
            <p:nvSpPr>
              <p:cNvPr id="104719" name="Line 860"/>
              <p:cNvSpPr>
                <a:spLocks noChangeShapeType="1"/>
              </p:cNvSpPr>
              <p:nvPr/>
            </p:nvSpPr>
            <p:spPr bwMode="auto">
              <a:xfrm>
                <a:off x="3511" y="1330"/>
                <a:ext cx="10" cy="9"/>
              </a:xfrm>
              <a:prstGeom prst="line">
                <a:avLst/>
              </a:prstGeom>
              <a:noFill/>
              <a:ln w="38100">
                <a:solidFill>
                  <a:schemeClr val="bg1"/>
                </a:solidFill>
                <a:round/>
                <a:headEnd/>
                <a:tailEnd/>
              </a:ln>
            </p:spPr>
            <p:txBody>
              <a:bodyPr/>
              <a:lstStyle/>
              <a:p>
                <a:endParaRPr lang="en-US"/>
              </a:p>
            </p:txBody>
          </p:sp>
          <p:sp>
            <p:nvSpPr>
              <p:cNvPr id="104720" name="Line 861"/>
              <p:cNvSpPr>
                <a:spLocks noChangeShapeType="1"/>
              </p:cNvSpPr>
              <p:nvPr/>
            </p:nvSpPr>
            <p:spPr bwMode="auto">
              <a:xfrm>
                <a:off x="3521" y="1339"/>
                <a:ext cx="1" cy="9"/>
              </a:xfrm>
              <a:prstGeom prst="line">
                <a:avLst/>
              </a:prstGeom>
              <a:noFill/>
              <a:ln w="38100">
                <a:solidFill>
                  <a:schemeClr val="bg1"/>
                </a:solidFill>
                <a:round/>
                <a:headEnd/>
                <a:tailEnd/>
              </a:ln>
            </p:spPr>
            <p:txBody>
              <a:bodyPr/>
              <a:lstStyle/>
              <a:p>
                <a:endParaRPr lang="en-US"/>
              </a:p>
            </p:txBody>
          </p:sp>
          <p:sp>
            <p:nvSpPr>
              <p:cNvPr id="104721" name="Line 862"/>
              <p:cNvSpPr>
                <a:spLocks noChangeShapeType="1"/>
              </p:cNvSpPr>
              <p:nvPr/>
            </p:nvSpPr>
            <p:spPr bwMode="auto">
              <a:xfrm>
                <a:off x="3521" y="1348"/>
                <a:ext cx="1" cy="1"/>
              </a:xfrm>
              <a:prstGeom prst="line">
                <a:avLst/>
              </a:prstGeom>
              <a:noFill/>
              <a:ln w="38100">
                <a:solidFill>
                  <a:schemeClr val="bg1"/>
                </a:solidFill>
                <a:round/>
                <a:headEnd/>
                <a:tailEnd/>
              </a:ln>
            </p:spPr>
            <p:txBody>
              <a:bodyPr/>
              <a:lstStyle/>
              <a:p>
                <a:endParaRPr lang="en-US"/>
              </a:p>
            </p:txBody>
          </p:sp>
          <p:sp>
            <p:nvSpPr>
              <p:cNvPr id="104722" name="Line 863"/>
              <p:cNvSpPr>
                <a:spLocks noChangeShapeType="1"/>
              </p:cNvSpPr>
              <p:nvPr/>
            </p:nvSpPr>
            <p:spPr bwMode="auto">
              <a:xfrm>
                <a:off x="3521" y="1348"/>
                <a:ext cx="1" cy="9"/>
              </a:xfrm>
              <a:prstGeom prst="line">
                <a:avLst/>
              </a:prstGeom>
              <a:noFill/>
              <a:ln w="38100">
                <a:solidFill>
                  <a:schemeClr val="bg1"/>
                </a:solidFill>
                <a:round/>
                <a:headEnd/>
                <a:tailEnd/>
              </a:ln>
            </p:spPr>
            <p:txBody>
              <a:bodyPr/>
              <a:lstStyle/>
              <a:p>
                <a:endParaRPr lang="en-US"/>
              </a:p>
            </p:txBody>
          </p:sp>
          <p:sp>
            <p:nvSpPr>
              <p:cNvPr id="104723" name="Line 864"/>
              <p:cNvSpPr>
                <a:spLocks noChangeShapeType="1"/>
              </p:cNvSpPr>
              <p:nvPr/>
            </p:nvSpPr>
            <p:spPr bwMode="auto">
              <a:xfrm>
                <a:off x="3521" y="1357"/>
                <a:ext cx="9" cy="9"/>
              </a:xfrm>
              <a:prstGeom prst="line">
                <a:avLst/>
              </a:prstGeom>
              <a:noFill/>
              <a:ln w="38100">
                <a:solidFill>
                  <a:schemeClr val="bg1"/>
                </a:solidFill>
                <a:round/>
                <a:headEnd/>
                <a:tailEnd/>
              </a:ln>
            </p:spPr>
            <p:txBody>
              <a:bodyPr/>
              <a:lstStyle/>
              <a:p>
                <a:endParaRPr lang="en-US"/>
              </a:p>
            </p:txBody>
          </p:sp>
          <p:sp>
            <p:nvSpPr>
              <p:cNvPr id="104724" name="Line 865"/>
              <p:cNvSpPr>
                <a:spLocks noChangeShapeType="1"/>
              </p:cNvSpPr>
              <p:nvPr/>
            </p:nvSpPr>
            <p:spPr bwMode="auto">
              <a:xfrm flipV="1">
                <a:off x="3530" y="1357"/>
                <a:ext cx="1" cy="9"/>
              </a:xfrm>
              <a:prstGeom prst="line">
                <a:avLst/>
              </a:prstGeom>
              <a:noFill/>
              <a:ln w="38100">
                <a:solidFill>
                  <a:schemeClr val="bg1"/>
                </a:solidFill>
                <a:round/>
                <a:headEnd/>
                <a:tailEnd/>
              </a:ln>
            </p:spPr>
            <p:txBody>
              <a:bodyPr/>
              <a:lstStyle/>
              <a:p>
                <a:endParaRPr lang="en-US"/>
              </a:p>
            </p:txBody>
          </p:sp>
          <p:sp>
            <p:nvSpPr>
              <p:cNvPr id="104725" name="Line 866"/>
              <p:cNvSpPr>
                <a:spLocks noChangeShapeType="1"/>
              </p:cNvSpPr>
              <p:nvPr/>
            </p:nvSpPr>
            <p:spPr bwMode="auto">
              <a:xfrm flipV="1">
                <a:off x="3530" y="1348"/>
                <a:ext cx="1" cy="9"/>
              </a:xfrm>
              <a:prstGeom prst="line">
                <a:avLst/>
              </a:prstGeom>
              <a:noFill/>
              <a:ln w="38100">
                <a:solidFill>
                  <a:schemeClr val="bg1"/>
                </a:solidFill>
                <a:round/>
                <a:headEnd/>
                <a:tailEnd/>
              </a:ln>
            </p:spPr>
            <p:txBody>
              <a:bodyPr/>
              <a:lstStyle/>
              <a:p>
                <a:endParaRPr lang="en-US"/>
              </a:p>
            </p:txBody>
          </p:sp>
          <p:sp>
            <p:nvSpPr>
              <p:cNvPr id="104726" name="Line 867"/>
              <p:cNvSpPr>
                <a:spLocks noChangeShapeType="1"/>
              </p:cNvSpPr>
              <p:nvPr/>
            </p:nvSpPr>
            <p:spPr bwMode="auto">
              <a:xfrm>
                <a:off x="3530" y="1348"/>
                <a:ext cx="1" cy="1"/>
              </a:xfrm>
              <a:prstGeom prst="line">
                <a:avLst/>
              </a:prstGeom>
              <a:noFill/>
              <a:ln w="38100">
                <a:solidFill>
                  <a:schemeClr val="bg1"/>
                </a:solidFill>
                <a:round/>
                <a:headEnd/>
                <a:tailEnd/>
              </a:ln>
            </p:spPr>
            <p:txBody>
              <a:bodyPr/>
              <a:lstStyle/>
              <a:p>
                <a:endParaRPr lang="en-US"/>
              </a:p>
            </p:txBody>
          </p:sp>
          <p:sp>
            <p:nvSpPr>
              <p:cNvPr id="104727" name="Line 868"/>
              <p:cNvSpPr>
                <a:spLocks noChangeShapeType="1"/>
              </p:cNvSpPr>
              <p:nvPr/>
            </p:nvSpPr>
            <p:spPr bwMode="auto">
              <a:xfrm>
                <a:off x="3530" y="1348"/>
                <a:ext cx="1" cy="1"/>
              </a:xfrm>
              <a:prstGeom prst="line">
                <a:avLst/>
              </a:prstGeom>
              <a:noFill/>
              <a:ln w="38100">
                <a:solidFill>
                  <a:schemeClr val="bg1"/>
                </a:solidFill>
                <a:round/>
                <a:headEnd/>
                <a:tailEnd/>
              </a:ln>
            </p:spPr>
            <p:txBody>
              <a:bodyPr/>
              <a:lstStyle/>
              <a:p>
                <a:endParaRPr lang="en-US"/>
              </a:p>
            </p:txBody>
          </p:sp>
          <p:sp>
            <p:nvSpPr>
              <p:cNvPr id="104728" name="Line 869"/>
              <p:cNvSpPr>
                <a:spLocks noChangeShapeType="1"/>
              </p:cNvSpPr>
              <p:nvPr/>
            </p:nvSpPr>
            <p:spPr bwMode="auto">
              <a:xfrm>
                <a:off x="3530" y="1348"/>
                <a:ext cx="10" cy="9"/>
              </a:xfrm>
              <a:prstGeom prst="line">
                <a:avLst/>
              </a:prstGeom>
              <a:noFill/>
              <a:ln w="38100">
                <a:solidFill>
                  <a:schemeClr val="bg1"/>
                </a:solidFill>
                <a:round/>
                <a:headEnd/>
                <a:tailEnd/>
              </a:ln>
            </p:spPr>
            <p:txBody>
              <a:bodyPr/>
              <a:lstStyle/>
              <a:p>
                <a:endParaRPr lang="en-US"/>
              </a:p>
            </p:txBody>
          </p:sp>
          <p:sp>
            <p:nvSpPr>
              <p:cNvPr id="104729" name="Line 870"/>
              <p:cNvSpPr>
                <a:spLocks noChangeShapeType="1"/>
              </p:cNvSpPr>
              <p:nvPr/>
            </p:nvSpPr>
            <p:spPr bwMode="auto">
              <a:xfrm>
                <a:off x="3540" y="1357"/>
                <a:ext cx="1" cy="9"/>
              </a:xfrm>
              <a:prstGeom prst="line">
                <a:avLst/>
              </a:prstGeom>
              <a:noFill/>
              <a:ln w="38100">
                <a:solidFill>
                  <a:schemeClr val="bg1"/>
                </a:solidFill>
                <a:round/>
                <a:headEnd/>
                <a:tailEnd/>
              </a:ln>
            </p:spPr>
            <p:txBody>
              <a:bodyPr/>
              <a:lstStyle/>
              <a:p>
                <a:endParaRPr lang="en-US"/>
              </a:p>
            </p:txBody>
          </p:sp>
          <p:sp>
            <p:nvSpPr>
              <p:cNvPr id="104730" name="Line 871"/>
              <p:cNvSpPr>
                <a:spLocks noChangeShapeType="1"/>
              </p:cNvSpPr>
              <p:nvPr/>
            </p:nvSpPr>
            <p:spPr bwMode="auto">
              <a:xfrm flipV="1">
                <a:off x="3540" y="1357"/>
                <a:ext cx="1" cy="9"/>
              </a:xfrm>
              <a:prstGeom prst="line">
                <a:avLst/>
              </a:prstGeom>
              <a:noFill/>
              <a:ln w="38100">
                <a:solidFill>
                  <a:schemeClr val="bg1"/>
                </a:solidFill>
                <a:round/>
                <a:headEnd/>
                <a:tailEnd/>
              </a:ln>
            </p:spPr>
            <p:txBody>
              <a:bodyPr/>
              <a:lstStyle/>
              <a:p>
                <a:endParaRPr lang="en-US"/>
              </a:p>
            </p:txBody>
          </p:sp>
          <p:sp>
            <p:nvSpPr>
              <p:cNvPr id="104731" name="Line 872"/>
              <p:cNvSpPr>
                <a:spLocks noChangeShapeType="1"/>
              </p:cNvSpPr>
              <p:nvPr/>
            </p:nvSpPr>
            <p:spPr bwMode="auto">
              <a:xfrm flipV="1">
                <a:off x="3540" y="1348"/>
                <a:ext cx="1" cy="9"/>
              </a:xfrm>
              <a:prstGeom prst="line">
                <a:avLst/>
              </a:prstGeom>
              <a:noFill/>
              <a:ln w="38100">
                <a:solidFill>
                  <a:schemeClr val="bg1"/>
                </a:solidFill>
                <a:round/>
                <a:headEnd/>
                <a:tailEnd/>
              </a:ln>
            </p:spPr>
            <p:txBody>
              <a:bodyPr/>
              <a:lstStyle/>
              <a:p>
                <a:endParaRPr lang="en-US"/>
              </a:p>
            </p:txBody>
          </p:sp>
          <p:sp>
            <p:nvSpPr>
              <p:cNvPr id="104732" name="Line 873"/>
              <p:cNvSpPr>
                <a:spLocks noChangeShapeType="1"/>
              </p:cNvSpPr>
              <p:nvPr/>
            </p:nvSpPr>
            <p:spPr bwMode="auto">
              <a:xfrm flipV="1">
                <a:off x="3540" y="1339"/>
                <a:ext cx="9" cy="9"/>
              </a:xfrm>
              <a:prstGeom prst="line">
                <a:avLst/>
              </a:prstGeom>
              <a:noFill/>
              <a:ln w="38100">
                <a:solidFill>
                  <a:schemeClr val="bg1"/>
                </a:solidFill>
                <a:round/>
                <a:headEnd/>
                <a:tailEnd/>
              </a:ln>
            </p:spPr>
            <p:txBody>
              <a:bodyPr/>
              <a:lstStyle/>
              <a:p>
                <a:endParaRPr lang="en-US"/>
              </a:p>
            </p:txBody>
          </p:sp>
          <p:sp>
            <p:nvSpPr>
              <p:cNvPr id="104733" name="Line 874"/>
              <p:cNvSpPr>
                <a:spLocks noChangeShapeType="1"/>
              </p:cNvSpPr>
              <p:nvPr/>
            </p:nvSpPr>
            <p:spPr bwMode="auto">
              <a:xfrm>
                <a:off x="3549" y="1339"/>
                <a:ext cx="1" cy="1"/>
              </a:xfrm>
              <a:prstGeom prst="line">
                <a:avLst/>
              </a:prstGeom>
              <a:noFill/>
              <a:ln w="38100">
                <a:solidFill>
                  <a:schemeClr val="bg1"/>
                </a:solidFill>
                <a:round/>
                <a:headEnd/>
                <a:tailEnd/>
              </a:ln>
            </p:spPr>
            <p:txBody>
              <a:bodyPr/>
              <a:lstStyle/>
              <a:p>
                <a:endParaRPr lang="en-US"/>
              </a:p>
            </p:txBody>
          </p:sp>
          <p:sp>
            <p:nvSpPr>
              <p:cNvPr id="104734" name="Line 875"/>
              <p:cNvSpPr>
                <a:spLocks noChangeShapeType="1"/>
              </p:cNvSpPr>
              <p:nvPr/>
            </p:nvSpPr>
            <p:spPr bwMode="auto">
              <a:xfrm>
                <a:off x="3549" y="1339"/>
                <a:ext cx="1" cy="18"/>
              </a:xfrm>
              <a:prstGeom prst="line">
                <a:avLst/>
              </a:prstGeom>
              <a:noFill/>
              <a:ln w="38100">
                <a:solidFill>
                  <a:schemeClr val="bg1"/>
                </a:solidFill>
                <a:round/>
                <a:headEnd/>
                <a:tailEnd/>
              </a:ln>
            </p:spPr>
            <p:txBody>
              <a:bodyPr/>
              <a:lstStyle/>
              <a:p>
                <a:endParaRPr lang="en-US"/>
              </a:p>
            </p:txBody>
          </p:sp>
          <p:sp>
            <p:nvSpPr>
              <p:cNvPr id="104735" name="Line 876"/>
              <p:cNvSpPr>
                <a:spLocks noChangeShapeType="1"/>
              </p:cNvSpPr>
              <p:nvPr/>
            </p:nvSpPr>
            <p:spPr bwMode="auto">
              <a:xfrm>
                <a:off x="3549" y="1357"/>
                <a:ext cx="1" cy="9"/>
              </a:xfrm>
              <a:prstGeom prst="line">
                <a:avLst/>
              </a:prstGeom>
              <a:noFill/>
              <a:ln w="38100">
                <a:solidFill>
                  <a:schemeClr val="bg1"/>
                </a:solidFill>
                <a:round/>
                <a:headEnd/>
                <a:tailEnd/>
              </a:ln>
            </p:spPr>
            <p:txBody>
              <a:bodyPr/>
              <a:lstStyle/>
              <a:p>
                <a:endParaRPr lang="en-US"/>
              </a:p>
            </p:txBody>
          </p:sp>
          <p:sp>
            <p:nvSpPr>
              <p:cNvPr id="104736" name="Line 877"/>
              <p:cNvSpPr>
                <a:spLocks noChangeShapeType="1"/>
              </p:cNvSpPr>
              <p:nvPr/>
            </p:nvSpPr>
            <p:spPr bwMode="auto">
              <a:xfrm flipV="1">
                <a:off x="3549" y="1357"/>
                <a:ext cx="9" cy="9"/>
              </a:xfrm>
              <a:prstGeom prst="line">
                <a:avLst/>
              </a:prstGeom>
              <a:noFill/>
              <a:ln w="38100">
                <a:solidFill>
                  <a:schemeClr val="bg1"/>
                </a:solidFill>
                <a:round/>
                <a:headEnd/>
                <a:tailEnd/>
              </a:ln>
            </p:spPr>
            <p:txBody>
              <a:bodyPr/>
              <a:lstStyle/>
              <a:p>
                <a:endParaRPr lang="en-US"/>
              </a:p>
            </p:txBody>
          </p:sp>
          <p:sp>
            <p:nvSpPr>
              <p:cNvPr id="104737" name="Line 878"/>
              <p:cNvSpPr>
                <a:spLocks noChangeShapeType="1"/>
              </p:cNvSpPr>
              <p:nvPr/>
            </p:nvSpPr>
            <p:spPr bwMode="auto">
              <a:xfrm flipV="1">
                <a:off x="3558" y="1348"/>
                <a:ext cx="1" cy="9"/>
              </a:xfrm>
              <a:prstGeom prst="line">
                <a:avLst/>
              </a:prstGeom>
              <a:noFill/>
              <a:ln w="38100">
                <a:solidFill>
                  <a:schemeClr val="bg1"/>
                </a:solidFill>
                <a:round/>
                <a:headEnd/>
                <a:tailEnd/>
              </a:ln>
            </p:spPr>
            <p:txBody>
              <a:bodyPr/>
              <a:lstStyle/>
              <a:p>
                <a:endParaRPr lang="en-US"/>
              </a:p>
            </p:txBody>
          </p:sp>
          <p:sp>
            <p:nvSpPr>
              <p:cNvPr id="104738" name="Line 879"/>
              <p:cNvSpPr>
                <a:spLocks noChangeShapeType="1"/>
              </p:cNvSpPr>
              <p:nvPr/>
            </p:nvSpPr>
            <p:spPr bwMode="auto">
              <a:xfrm flipV="1">
                <a:off x="3558" y="1330"/>
                <a:ext cx="1" cy="18"/>
              </a:xfrm>
              <a:prstGeom prst="line">
                <a:avLst/>
              </a:prstGeom>
              <a:noFill/>
              <a:ln w="38100">
                <a:solidFill>
                  <a:schemeClr val="bg1"/>
                </a:solidFill>
                <a:round/>
                <a:headEnd/>
                <a:tailEnd/>
              </a:ln>
            </p:spPr>
            <p:txBody>
              <a:bodyPr/>
              <a:lstStyle/>
              <a:p>
                <a:endParaRPr lang="en-US"/>
              </a:p>
            </p:txBody>
          </p:sp>
          <p:sp>
            <p:nvSpPr>
              <p:cNvPr id="104739" name="Line 880"/>
              <p:cNvSpPr>
                <a:spLocks noChangeShapeType="1"/>
              </p:cNvSpPr>
              <p:nvPr/>
            </p:nvSpPr>
            <p:spPr bwMode="auto">
              <a:xfrm>
                <a:off x="3558" y="1330"/>
                <a:ext cx="1" cy="9"/>
              </a:xfrm>
              <a:prstGeom prst="line">
                <a:avLst/>
              </a:prstGeom>
              <a:noFill/>
              <a:ln w="38100">
                <a:solidFill>
                  <a:schemeClr val="bg1"/>
                </a:solidFill>
                <a:round/>
                <a:headEnd/>
                <a:tailEnd/>
              </a:ln>
            </p:spPr>
            <p:txBody>
              <a:bodyPr/>
              <a:lstStyle/>
              <a:p>
                <a:endParaRPr lang="en-US"/>
              </a:p>
            </p:txBody>
          </p:sp>
          <p:sp>
            <p:nvSpPr>
              <p:cNvPr id="104740" name="Line 881"/>
              <p:cNvSpPr>
                <a:spLocks noChangeShapeType="1"/>
              </p:cNvSpPr>
              <p:nvPr/>
            </p:nvSpPr>
            <p:spPr bwMode="auto">
              <a:xfrm>
                <a:off x="3558" y="1339"/>
                <a:ext cx="1" cy="9"/>
              </a:xfrm>
              <a:prstGeom prst="line">
                <a:avLst/>
              </a:prstGeom>
              <a:noFill/>
              <a:ln w="38100">
                <a:solidFill>
                  <a:schemeClr val="bg1"/>
                </a:solidFill>
                <a:round/>
                <a:headEnd/>
                <a:tailEnd/>
              </a:ln>
            </p:spPr>
            <p:txBody>
              <a:bodyPr/>
              <a:lstStyle/>
              <a:p>
                <a:endParaRPr lang="en-US"/>
              </a:p>
            </p:txBody>
          </p:sp>
          <p:sp>
            <p:nvSpPr>
              <p:cNvPr id="104741" name="Line 882"/>
              <p:cNvSpPr>
                <a:spLocks noChangeShapeType="1"/>
              </p:cNvSpPr>
              <p:nvPr/>
            </p:nvSpPr>
            <p:spPr bwMode="auto">
              <a:xfrm>
                <a:off x="3558" y="1348"/>
                <a:ext cx="10" cy="18"/>
              </a:xfrm>
              <a:prstGeom prst="line">
                <a:avLst/>
              </a:prstGeom>
              <a:noFill/>
              <a:ln w="38100">
                <a:solidFill>
                  <a:schemeClr val="bg1"/>
                </a:solidFill>
                <a:round/>
                <a:headEnd/>
                <a:tailEnd/>
              </a:ln>
            </p:spPr>
            <p:txBody>
              <a:bodyPr/>
              <a:lstStyle/>
              <a:p>
                <a:endParaRPr lang="en-US"/>
              </a:p>
            </p:txBody>
          </p:sp>
          <p:sp>
            <p:nvSpPr>
              <p:cNvPr id="104742" name="Line 883"/>
              <p:cNvSpPr>
                <a:spLocks noChangeShapeType="1"/>
              </p:cNvSpPr>
              <p:nvPr/>
            </p:nvSpPr>
            <p:spPr bwMode="auto">
              <a:xfrm>
                <a:off x="3568" y="1366"/>
                <a:ext cx="1" cy="1"/>
              </a:xfrm>
              <a:prstGeom prst="line">
                <a:avLst/>
              </a:prstGeom>
              <a:noFill/>
              <a:ln w="38100">
                <a:solidFill>
                  <a:schemeClr val="bg1"/>
                </a:solidFill>
                <a:round/>
                <a:headEnd/>
                <a:tailEnd/>
              </a:ln>
            </p:spPr>
            <p:txBody>
              <a:bodyPr/>
              <a:lstStyle/>
              <a:p>
                <a:endParaRPr lang="en-US"/>
              </a:p>
            </p:txBody>
          </p:sp>
          <p:sp>
            <p:nvSpPr>
              <p:cNvPr id="104743" name="Line 884"/>
              <p:cNvSpPr>
                <a:spLocks noChangeShapeType="1"/>
              </p:cNvSpPr>
              <p:nvPr/>
            </p:nvSpPr>
            <p:spPr bwMode="auto">
              <a:xfrm>
                <a:off x="3568" y="1366"/>
                <a:ext cx="1" cy="1"/>
              </a:xfrm>
              <a:prstGeom prst="line">
                <a:avLst/>
              </a:prstGeom>
              <a:noFill/>
              <a:ln w="38100">
                <a:solidFill>
                  <a:schemeClr val="bg1"/>
                </a:solidFill>
                <a:round/>
                <a:headEnd/>
                <a:tailEnd/>
              </a:ln>
            </p:spPr>
            <p:txBody>
              <a:bodyPr/>
              <a:lstStyle/>
              <a:p>
                <a:endParaRPr lang="en-US"/>
              </a:p>
            </p:txBody>
          </p:sp>
          <p:sp>
            <p:nvSpPr>
              <p:cNvPr id="104744" name="Line 885"/>
              <p:cNvSpPr>
                <a:spLocks noChangeShapeType="1"/>
              </p:cNvSpPr>
              <p:nvPr/>
            </p:nvSpPr>
            <p:spPr bwMode="auto">
              <a:xfrm flipV="1">
                <a:off x="3568" y="1357"/>
                <a:ext cx="1" cy="9"/>
              </a:xfrm>
              <a:prstGeom prst="line">
                <a:avLst/>
              </a:prstGeom>
              <a:noFill/>
              <a:ln w="38100">
                <a:solidFill>
                  <a:schemeClr val="bg1"/>
                </a:solidFill>
                <a:round/>
                <a:headEnd/>
                <a:tailEnd/>
              </a:ln>
            </p:spPr>
            <p:txBody>
              <a:bodyPr/>
              <a:lstStyle/>
              <a:p>
                <a:endParaRPr lang="en-US"/>
              </a:p>
            </p:txBody>
          </p:sp>
          <p:sp>
            <p:nvSpPr>
              <p:cNvPr id="104745" name="Line 886"/>
              <p:cNvSpPr>
                <a:spLocks noChangeShapeType="1"/>
              </p:cNvSpPr>
              <p:nvPr/>
            </p:nvSpPr>
            <p:spPr bwMode="auto">
              <a:xfrm flipV="1">
                <a:off x="3568" y="1348"/>
                <a:ext cx="9" cy="9"/>
              </a:xfrm>
              <a:prstGeom prst="line">
                <a:avLst/>
              </a:prstGeom>
              <a:noFill/>
              <a:ln w="38100">
                <a:solidFill>
                  <a:schemeClr val="bg1"/>
                </a:solidFill>
                <a:round/>
                <a:headEnd/>
                <a:tailEnd/>
              </a:ln>
            </p:spPr>
            <p:txBody>
              <a:bodyPr/>
              <a:lstStyle/>
              <a:p>
                <a:endParaRPr lang="en-US"/>
              </a:p>
            </p:txBody>
          </p:sp>
          <p:sp>
            <p:nvSpPr>
              <p:cNvPr id="104746" name="Line 887"/>
              <p:cNvSpPr>
                <a:spLocks noChangeShapeType="1"/>
              </p:cNvSpPr>
              <p:nvPr/>
            </p:nvSpPr>
            <p:spPr bwMode="auto">
              <a:xfrm>
                <a:off x="3577" y="1348"/>
                <a:ext cx="1" cy="9"/>
              </a:xfrm>
              <a:prstGeom prst="line">
                <a:avLst/>
              </a:prstGeom>
              <a:noFill/>
              <a:ln w="38100">
                <a:solidFill>
                  <a:schemeClr val="bg1"/>
                </a:solidFill>
                <a:round/>
                <a:headEnd/>
                <a:tailEnd/>
              </a:ln>
            </p:spPr>
            <p:txBody>
              <a:bodyPr/>
              <a:lstStyle/>
              <a:p>
                <a:endParaRPr lang="en-US"/>
              </a:p>
            </p:txBody>
          </p:sp>
          <p:sp>
            <p:nvSpPr>
              <p:cNvPr id="104747" name="Line 888"/>
              <p:cNvSpPr>
                <a:spLocks noChangeShapeType="1"/>
              </p:cNvSpPr>
              <p:nvPr/>
            </p:nvSpPr>
            <p:spPr bwMode="auto">
              <a:xfrm>
                <a:off x="3577" y="1357"/>
                <a:ext cx="1" cy="9"/>
              </a:xfrm>
              <a:prstGeom prst="line">
                <a:avLst/>
              </a:prstGeom>
              <a:noFill/>
              <a:ln w="38100">
                <a:solidFill>
                  <a:schemeClr val="bg1"/>
                </a:solidFill>
                <a:round/>
                <a:headEnd/>
                <a:tailEnd/>
              </a:ln>
            </p:spPr>
            <p:txBody>
              <a:bodyPr/>
              <a:lstStyle/>
              <a:p>
                <a:endParaRPr lang="en-US"/>
              </a:p>
            </p:txBody>
          </p:sp>
          <p:sp>
            <p:nvSpPr>
              <p:cNvPr id="104748" name="Line 889"/>
              <p:cNvSpPr>
                <a:spLocks noChangeShapeType="1"/>
              </p:cNvSpPr>
              <p:nvPr/>
            </p:nvSpPr>
            <p:spPr bwMode="auto">
              <a:xfrm>
                <a:off x="3577" y="1366"/>
                <a:ext cx="1" cy="1"/>
              </a:xfrm>
              <a:prstGeom prst="line">
                <a:avLst/>
              </a:prstGeom>
              <a:noFill/>
              <a:ln w="38100">
                <a:solidFill>
                  <a:schemeClr val="bg1"/>
                </a:solidFill>
                <a:round/>
                <a:headEnd/>
                <a:tailEnd/>
              </a:ln>
            </p:spPr>
            <p:txBody>
              <a:bodyPr/>
              <a:lstStyle/>
              <a:p>
                <a:endParaRPr lang="en-US"/>
              </a:p>
            </p:txBody>
          </p:sp>
          <p:sp>
            <p:nvSpPr>
              <p:cNvPr id="104749" name="Line 890"/>
              <p:cNvSpPr>
                <a:spLocks noChangeShapeType="1"/>
              </p:cNvSpPr>
              <p:nvPr/>
            </p:nvSpPr>
            <p:spPr bwMode="auto">
              <a:xfrm>
                <a:off x="3577" y="1366"/>
                <a:ext cx="10" cy="1"/>
              </a:xfrm>
              <a:prstGeom prst="line">
                <a:avLst/>
              </a:prstGeom>
              <a:noFill/>
              <a:ln w="38100">
                <a:solidFill>
                  <a:schemeClr val="bg1"/>
                </a:solidFill>
                <a:round/>
                <a:headEnd/>
                <a:tailEnd/>
              </a:ln>
            </p:spPr>
            <p:txBody>
              <a:bodyPr/>
              <a:lstStyle/>
              <a:p>
                <a:endParaRPr lang="en-US"/>
              </a:p>
            </p:txBody>
          </p:sp>
          <p:sp>
            <p:nvSpPr>
              <p:cNvPr id="104750" name="Line 891"/>
              <p:cNvSpPr>
                <a:spLocks noChangeShapeType="1"/>
              </p:cNvSpPr>
              <p:nvPr/>
            </p:nvSpPr>
            <p:spPr bwMode="auto">
              <a:xfrm flipV="1">
                <a:off x="3587" y="1357"/>
                <a:ext cx="1" cy="9"/>
              </a:xfrm>
              <a:prstGeom prst="line">
                <a:avLst/>
              </a:prstGeom>
              <a:noFill/>
              <a:ln w="38100">
                <a:solidFill>
                  <a:schemeClr val="bg1"/>
                </a:solidFill>
                <a:round/>
                <a:headEnd/>
                <a:tailEnd/>
              </a:ln>
            </p:spPr>
            <p:txBody>
              <a:bodyPr/>
              <a:lstStyle/>
              <a:p>
                <a:endParaRPr lang="en-US"/>
              </a:p>
            </p:txBody>
          </p:sp>
          <p:sp>
            <p:nvSpPr>
              <p:cNvPr id="104751" name="Line 892"/>
              <p:cNvSpPr>
                <a:spLocks noChangeShapeType="1"/>
              </p:cNvSpPr>
              <p:nvPr/>
            </p:nvSpPr>
            <p:spPr bwMode="auto">
              <a:xfrm>
                <a:off x="3587" y="1357"/>
                <a:ext cx="1" cy="1"/>
              </a:xfrm>
              <a:prstGeom prst="line">
                <a:avLst/>
              </a:prstGeom>
              <a:noFill/>
              <a:ln w="38100">
                <a:solidFill>
                  <a:schemeClr val="bg1"/>
                </a:solidFill>
                <a:round/>
                <a:headEnd/>
                <a:tailEnd/>
              </a:ln>
            </p:spPr>
            <p:txBody>
              <a:bodyPr/>
              <a:lstStyle/>
              <a:p>
                <a:endParaRPr lang="en-US"/>
              </a:p>
            </p:txBody>
          </p:sp>
          <p:sp>
            <p:nvSpPr>
              <p:cNvPr id="104752" name="Line 893"/>
              <p:cNvSpPr>
                <a:spLocks noChangeShapeType="1"/>
              </p:cNvSpPr>
              <p:nvPr/>
            </p:nvSpPr>
            <p:spPr bwMode="auto">
              <a:xfrm>
                <a:off x="3587" y="1357"/>
                <a:ext cx="1" cy="9"/>
              </a:xfrm>
              <a:prstGeom prst="line">
                <a:avLst/>
              </a:prstGeom>
              <a:noFill/>
              <a:ln w="38100">
                <a:solidFill>
                  <a:schemeClr val="bg1"/>
                </a:solidFill>
                <a:round/>
                <a:headEnd/>
                <a:tailEnd/>
              </a:ln>
            </p:spPr>
            <p:txBody>
              <a:bodyPr/>
              <a:lstStyle/>
              <a:p>
                <a:endParaRPr lang="en-US"/>
              </a:p>
            </p:txBody>
          </p:sp>
          <p:sp>
            <p:nvSpPr>
              <p:cNvPr id="104753" name="Line 894"/>
              <p:cNvSpPr>
                <a:spLocks noChangeShapeType="1"/>
              </p:cNvSpPr>
              <p:nvPr/>
            </p:nvSpPr>
            <p:spPr bwMode="auto">
              <a:xfrm>
                <a:off x="3587" y="1366"/>
                <a:ext cx="9" cy="1"/>
              </a:xfrm>
              <a:prstGeom prst="line">
                <a:avLst/>
              </a:prstGeom>
              <a:noFill/>
              <a:ln w="38100">
                <a:solidFill>
                  <a:schemeClr val="bg1"/>
                </a:solidFill>
                <a:round/>
                <a:headEnd/>
                <a:tailEnd/>
              </a:ln>
            </p:spPr>
            <p:txBody>
              <a:bodyPr/>
              <a:lstStyle/>
              <a:p>
                <a:endParaRPr lang="en-US"/>
              </a:p>
            </p:txBody>
          </p:sp>
          <p:sp>
            <p:nvSpPr>
              <p:cNvPr id="104754" name="Line 895"/>
              <p:cNvSpPr>
                <a:spLocks noChangeShapeType="1"/>
              </p:cNvSpPr>
              <p:nvPr/>
            </p:nvSpPr>
            <p:spPr bwMode="auto">
              <a:xfrm flipV="1">
                <a:off x="3596" y="1357"/>
                <a:ext cx="1" cy="9"/>
              </a:xfrm>
              <a:prstGeom prst="line">
                <a:avLst/>
              </a:prstGeom>
              <a:noFill/>
              <a:ln w="38100">
                <a:solidFill>
                  <a:schemeClr val="bg1"/>
                </a:solidFill>
                <a:round/>
                <a:headEnd/>
                <a:tailEnd/>
              </a:ln>
            </p:spPr>
            <p:txBody>
              <a:bodyPr/>
              <a:lstStyle/>
              <a:p>
                <a:endParaRPr lang="en-US"/>
              </a:p>
            </p:txBody>
          </p:sp>
          <p:sp>
            <p:nvSpPr>
              <p:cNvPr id="104755" name="Line 896"/>
              <p:cNvSpPr>
                <a:spLocks noChangeShapeType="1"/>
              </p:cNvSpPr>
              <p:nvPr/>
            </p:nvSpPr>
            <p:spPr bwMode="auto">
              <a:xfrm flipV="1">
                <a:off x="3596" y="1348"/>
                <a:ext cx="1" cy="9"/>
              </a:xfrm>
              <a:prstGeom prst="line">
                <a:avLst/>
              </a:prstGeom>
              <a:noFill/>
              <a:ln w="38100">
                <a:solidFill>
                  <a:schemeClr val="bg1"/>
                </a:solidFill>
                <a:round/>
                <a:headEnd/>
                <a:tailEnd/>
              </a:ln>
            </p:spPr>
            <p:txBody>
              <a:bodyPr/>
              <a:lstStyle/>
              <a:p>
                <a:endParaRPr lang="en-US"/>
              </a:p>
            </p:txBody>
          </p:sp>
          <p:sp>
            <p:nvSpPr>
              <p:cNvPr id="104756" name="Line 897"/>
              <p:cNvSpPr>
                <a:spLocks noChangeShapeType="1"/>
              </p:cNvSpPr>
              <p:nvPr/>
            </p:nvSpPr>
            <p:spPr bwMode="auto">
              <a:xfrm flipV="1">
                <a:off x="3596" y="1339"/>
                <a:ext cx="1" cy="9"/>
              </a:xfrm>
              <a:prstGeom prst="line">
                <a:avLst/>
              </a:prstGeom>
              <a:noFill/>
              <a:ln w="38100">
                <a:solidFill>
                  <a:schemeClr val="bg1"/>
                </a:solidFill>
                <a:round/>
                <a:headEnd/>
                <a:tailEnd/>
              </a:ln>
            </p:spPr>
            <p:txBody>
              <a:bodyPr/>
              <a:lstStyle/>
              <a:p>
                <a:endParaRPr lang="en-US"/>
              </a:p>
            </p:txBody>
          </p:sp>
          <p:sp>
            <p:nvSpPr>
              <p:cNvPr id="104757" name="Line 898"/>
              <p:cNvSpPr>
                <a:spLocks noChangeShapeType="1"/>
              </p:cNvSpPr>
              <p:nvPr/>
            </p:nvSpPr>
            <p:spPr bwMode="auto">
              <a:xfrm>
                <a:off x="3596" y="1339"/>
                <a:ext cx="1" cy="1"/>
              </a:xfrm>
              <a:prstGeom prst="line">
                <a:avLst/>
              </a:prstGeom>
              <a:noFill/>
              <a:ln w="38100">
                <a:solidFill>
                  <a:schemeClr val="bg1"/>
                </a:solidFill>
                <a:round/>
                <a:headEnd/>
                <a:tailEnd/>
              </a:ln>
            </p:spPr>
            <p:txBody>
              <a:bodyPr/>
              <a:lstStyle/>
              <a:p>
                <a:endParaRPr lang="en-US"/>
              </a:p>
            </p:txBody>
          </p:sp>
          <p:sp>
            <p:nvSpPr>
              <p:cNvPr id="104758" name="Line 899"/>
              <p:cNvSpPr>
                <a:spLocks noChangeShapeType="1"/>
              </p:cNvSpPr>
              <p:nvPr/>
            </p:nvSpPr>
            <p:spPr bwMode="auto">
              <a:xfrm>
                <a:off x="3596" y="1339"/>
                <a:ext cx="10" cy="1"/>
              </a:xfrm>
              <a:prstGeom prst="line">
                <a:avLst/>
              </a:prstGeom>
              <a:noFill/>
              <a:ln w="38100">
                <a:solidFill>
                  <a:schemeClr val="bg1"/>
                </a:solidFill>
                <a:round/>
                <a:headEnd/>
                <a:tailEnd/>
              </a:ln>
            </p:spPr>
            <p:txBody>
              <a:bodyPr/>
              <a:lstStyle/>
              <a:p>
                <a:endParaRPr lang="en-US"/>
              </a:p>
            </p:txBody>
          </p:sp>
          <p:sp>
            <p:nvSpPr>
              <p:cNvPr id="104759" name="Line 900"/>
              <p:cNvSpPr>
                <a:spLocks noChangeShapeType="1"/>
              </p:cNvSpPr>
              <p:nvPr/>
            </p:nvSpPr>
            <p:spPr bwMode="auto">
              <a:xfrm>
                <a:off x="3606" y="1339"/>
                <a:ext cx="1" cy="1"/>
              </a:xfrm>
              <a:prstGeom prst="line">
                <a:avLst/>
              </a:prstGeom>
              <a:noFill/>
              <a:ln w="38100">
                <a:solidFill>
                  <a:schemeClr val="bg1"/>
                </a:solidFill>
                <a:round/>
                <a:headEnd/>
                <a:tailEnd/>
              </a:ln>
            </p:spPr>
            <p:txBody>
              <a:bodyPr/>
              <a:lstStyle/>
              <a:p>
                <a:endParaRPr lang="en-US"/>
              </a:p>
            </p:txBody>
          </p:sp>
          <p:sp>
            <p:nvSpPr>
              <p:cNvPr id="104760" name="Line 901"/>
              <p:cNvSpPr>
                <a:spLocks noChangeShapeType="1"/>
              </p:cNvSpPr>
              <p:nvPr/>
            </p:nvSpPr>
            <p:spPr bwMode="auto">
              <a:xfrm>
                <a:off x="3606" y="1339"/>
                <a:ext cx="1" cy="1"/>
              </a:xfrm>
              <a:prstGeom prst="line">
                <a:avLst/>
              </a:prstGeom>
              <a:noFill/>
              <a:ln w="38100">
                <a:solidFill>
                  <a:schemeClr val="bg1"/>
                </a:solidFill>
                <a:round/>
                <a:headEnd/>
                <a:tailEnd/>
              </a:ln>
            </p:spPr>
            <p:txBody>
              <a:bodyPr/>
              <a:lstStyle/>
              <a:p>
                <a:endParaRPr lang="en-US"/>
              </a:p>
            </p:txBody>
          </p:sp>
          <p:sp>
            <p:nvSpPr>
              <p:cNvPr id="104761" name="Line 902"/>
              <p:cNvSpPr>
                <a:spLocks noChangeShapeType="1"/>
              </p:cNvSpPr>
              <p:nvPr/>
            </p:nvSpPr>
            <p:spPr bwMode="auto">
              <a:xfrm>
                <a:off x="3606" y="1339"/>
                <a:ext cx="1" cy="1"/>
              </a:xfrm>
              <a:prstGeom prst="line">
                <a:avLst/>
              </a:prstGeom>
              <a:noFill/>
              <a:ln w="38100">
                <a:solidFill>
                  <a:schemeClr val="bg1"/>
                </a:solidFill>
                <a:round/>
                <a:headEnd/>
                <a:tailEnd/>
              </a:ln>
            </p:spPr>
            <p:txBody>
              <a:bodyPr/>
              <a:lstStyle/>
              <a:p>
                <a:endParaRPr lang="en-US"/>
              </a:p>
            </p:txBody>
          </p:sp>
          <p:sp>
            <p:nvSpPr>
              <p:cNvPr id="104762" name="Line 903"/>
              <p:cNvSpPr>
                <a:spLocks noChangeShapeType="1"/>
              </p:cNvSpPr>
              <p:nvPr/>
            </p:nvSpPr>
            <p:spPr bwMode="auto">
              <a:xfrm flipV="1">
                <a:off x="3606" y="1330"/>
                <a:ext cx="9" cy="9"/>
              </a:xfrm>
              <a:prstGeom prst="line">
                <a:avLst/>
              </a:prstGeom>
              <a:noFill/>
              <a:ln w="38100">
                <a:solidFill>
                  <a:schemeClr val="bg1"/>
                </a:solidFill>
                <a:round/>
                <a:headEnd/>
                <a:tailEnd/>
              </a:ln>
            </p:spPr>
            <p:txBody>
              <a:bodyPr/>
              <a:lstStyle/>
              <a:p>
                <a:endParaRPr lang="en-US"/>
              </a:p>
            </p:txBody>
          </p:sp>
          <p:sp>
            <p:nvSpPr>
              <p:cNvPr id="104763" name="Line 904"/>
              <p:cNvSpPr>
                <a:spLocks noChangeShapeType="1"/>
              </p:cNvSpPr>
              <p:nvPr/>
            </p:nvSpPr>
            <p:spPr bwMode="auto">
              <a:xfrm>
                <a:off x="3615" y="1330"/>
                <a:ext cx="1" cy="1"/>
              </a:xfrm>
              <a:prstGeom prst="line">
                <a:avLst/>
              </a:prstGeom>
              <a:noFill/>
              <a:ln w="38100">
                <a:solidFill>
                  <a:schemeClr val="bg1"/>
                </a:solidFill>
                <a:round/>
                <a:headEnd/>
                <a:tailEnd/>
              </a:ln>
            </p:spPr>
            <p:txBody>
              <a:bodyPr/>
              <a:lstStyle/>
              <a:p>
                <a:endParaRPr lang="en-US"/>
              </a:p>
            </p:txBody>
          </p:sp>
          <p:sp>
            <p:nvSpPr>
              <p:cNvPr id="104764" name="Line 905"/>
              <p:cNvSpPr>
                <a:spLocks noChangeShapeType="1"/>
              </p:cNvSpPr>
              <p:nvPr/>
            </p:nvSpPr>
            <p:spPr bwMode="auto">
              <a:xfrm>
                <a:off x="3615" y="1330"/>
                <a:ext cx="1" cy="9"/>
              </a:xfrm>
              <a:prstGeom prst="line">
                <a:avLst/>
              </a:prstGeom>
              <a:noFill/>
              <a:ln w="38100">
                <a:solidFill>
                  <a:schemeClr val="bg1"/>
                </a:solidFill>
                <a:round/>
                <a:headEnd/>
                <a:tailEnd/>
              </a:ln>
            </p:spPr>
            <p:txBody>
              <a:bodyPr/>
              <a:lstStyle/>
              <a:p>
                <a:endParaRPr lang="en-US"/>
              </a:p>
            </p:txBody>
          </p:sp>
          <p:sp>
            <p:nvSpPr>
              <p:cNvPr id="104765" name="Line 906"/>
              <p:cNvSpPr>
                <a:spLocks noChangeShapeType="1"/>
              </p:cNvSpPr>
              <p:nvPr/>
            </p:nvSpPr>
            <p:spPr bwMode="auto">
              <a:xfrm>
                <a:off x="3615" y="1339"/>
                <a:ext cx="1" cy="27"/>
              </a:xfrm>
              <a:prstGeom prst="line">
                <a:avLst/>
              </a:prstGeom>
              <a:noFill/>
              <a:ln w="38100">
                <a:solidFill>
                  <a:schemeClr val="bg1"/>
                </a:solidFill>
                <a:round/>
                <a:headEnd/>
                <a:tailEnd/>
              </a:ln>
            </p:spPr>
            <p:txBody>
              <a:bodyPr/>
              <a:lstStyle/>
              <a:p>
                <a:endParaRPr lang="en-US"/>
              </a:p>
            </p:txBody>
          </p:sp>
          <p:sp>
            <p:nvSpPr>
              <p:cNvPr id="104766" name="Line 907"/>
              <p:cNvSpPr>
                <a:spLocks noChangeShapeType="1"/>
              </p:cNvSpPr>
              <p:nvPr/>
            </p:nvSpPr>
            <p:spPr bwMode="auto">
              <a:xfrm>
                <a:off x="3615" y="1366"/>
                <a:ext cx="10" cy="27"/>
              </a:xfrm>
              <a:prstGeom prst="line">
                <a:avLst/>
              </a:prstGeom>
              <a:noFill/>
              <a:ln w="38100">
                <a:solidFill>
                  <a:schemeClr val="bg1"/>
                </a:solidFill>
                <a:round/>
                <a:headEnd/>
                <a:tailEnd/>
              </a:ln>
            </p:spPr>
            <p:txBody>
              <a:bodyPr/>
              <a:lstStyle/>
              <a:p>
                <a:endParaRPr lang="en-US"/>
              </a:p>
            </p:txBody>
          </p:sp>
          <p:sp>
            <p:nvSpPr>
              <p:cNvPr id="104767" name="Line 908"/>
              <p:cNvSpPr>
                <a:spLocks noChangeShapeType="1"/>
              </p:cNvSpPr>
              <p:nvPr/>
            </p:nvSpPr>
            <p:spPr bwMode="auto">
              <a:xfrm>
                <a:off x="3625" y="1393"/>
                <a:ext cx="1" cy="27"/>
              </a:xfrm>
              <a:prstGeom prst="line">
                <a:avLst/>
              </a:prstGeom>
              <a:noFill/>
              <a:ln w="38100">
                <a:solidFill>
                  <a:schemeClr val="bg1"/>
                </a:solidFill>
                <a:round/>
                <a:headEnd/>
                <a:tailEnd/>
              </a:ln>
            </p:spPr>
            <p:txBody>
              <a:bodyPr/>
              <a:lstStyle/>
              <a:p>
                <a:endParaRPr lang="en-US"/>
              </a:p>
            </p:txBody>
          </p:sp>
          <p:sp>
            <p:nvSpPr>
              <p:cNvPr id="104768" name="Line 909"/>
              <p:cNvSpPr>
                <a:spLocks noChangeShapeType="1"/>
              </p:cNvSpPr>
              <p:nvPr/>
            </p:nvSpPr>
            <p:spPr bwMode="auto">
              <a:xfrm>
                <a:off x="3625" y="1420"/>
                <a:ext cx="1" cy="1"/>
              </a:xfrm>
              <a:prstGeom prst="line">
                <a:avLst/>
              </a:prstGeom>
              <a:noFill/>
              <a:ln w="38100">
                <a:solidFill>
                  <a:schemeClr val="bg1"/>
                </a:solidFill>
                <a:round/>
                <a:headEnd/>
                <a:tailEnd/>
              </a:ln>
            </p:spPr>
            <p:txBody>
              <a:bodyPr/>
              <a:lstStyle/>
              <a:p>
                <a:endParaRPr lang="en-US"/>
              </a:p>
            </p:txBody>
          </p:sp>
          <p:sp>
            <p:nvSpPr>
              <p:cNvPr id="104769" name="Line 910"/>
              <p:cNvSpPr>
                <a:spLocks noChangeShapeType="1"/>
              </p:cNvSpPr>
              <p:nvPr/>
            </p:nvSpPr>
            <p:spPr bwMode="auto">
              <a:xfrm flipV="1">
                <a:off x="3625" y="1411"/>
                <a:ext cx="1" cy="9"/>
              </a:xfrm>
              <a:prstGeom prst="line">
                <a:avLst/>
              </a:prstGeom>
              <a:noFill/>
              <a:ln w="38100">
                <a:solidFill>
                  <a:schemeClr val="bg1"/>
                </a:solidFill>
                <a:round/>
                <a:headEnd/>
                <a:tailEnd/>
              </a:ln>
            </p:spPr>
            <p:txBody>
              <a:bodyPr/>
              <a:lstStyle/>
              <a:p>
                <a:endParaRPr lang="en-US"/>
              </a:p>
            </p:txBody>
          </p:sp>
          <p:sp>
            <p:nvSpPr>
              <p:cNvPr id="104770" name="Line 911"/>
              <p:cNvSpPr>
                <a:spLocks noChangeShapeType="1"/>
              </p:cNvSpPr>
              <p:nvPr/>
            </p:nvSpPr>
            <p:spPr bwMode="auto">
              <a:xfrm flipV="1">
                <a:off x="3625" y="1402"/>
                <a:ext cx="1" cy="9"/>
              </a:xfrm>
              <a:prstGeom prst="line">
                <a:avLst/>
              </a:prstGeom>
              <a:noFill/>
              <a:ln w="38100">
                <a:solidFill>
                  <a:schemeClr val="bg1"/>
                </a:solidFill>
                <a:round/>
                <a:headEnd/>
                <a:tailEnd/>
              </a:ln>
            </p:spPr>
            <p:txBody>
              <a:bodyPr/>
              <a:lstStyle/>
              <a:p>
                <a:endParaRPr lang="en-US"/>
              </a:p>
            </p:txBody>
          </p:sp>
          <p:sp>
            <p:nvSpPr>
              <p:cNvPr id="104771" name="Line 912"/>
              <p:cNvSpPr>
                <a:spLocks noChangeShapeType="1"/>
              </p:cNvSpPr>
              <p:nvPr/>
            </p:nvSpPr>
            <p:spPr bwMode="auto">
              <a:xfrm flipV="1">
                <a:off x="3625" y="1393"/>
                <a:ext cx="9" cy="9"/>
              </a:xfrm>
              <a:prstGeom prst="line">
                <a:avLst/>
              </a:prstGeom>
              <a:noFill/>
              <a:ln w="38100">
                <a:solidFill>
                  <a:schemeClr val="bg1"/>
                </a:solidFill>
                <a:round/>
                <a:headEnd/>
                <a:tailEnd/>
              </a:ln>
            </p:spPr>
            <p:txBody>
              <a:bodyPr/>
              <a:lstStyle/>
              <a:p>
                <a:endParaRPr lang="en-US"/>
              </a:p>
            </p:txBody>
          </p:sp>
          <p:sp>
            <p:nvSpPr>
              <p:cNvPr id="104772" name="Line 913"/>
              <p:cNvSpPr>
                <a:spLocks noChangeShapeType="1"/>
              </p:cNvSpPr>
              <p:nvPr/>
            </p:nvSpPr>
            <p:spPr bwMode="auto">
              <a:xfrm>
                <a:off x="3634" y="1393"/>
                <a:ext cx="1" cy="1"/>
              </a:xfrm>
              <a:prstGeom prst="line">
                <a:avLst/>
              </a:prstGeom>
              <a:noFill/>
              <a:ln w="38100">
                <a:solidFill>
                  <a:schemeClr val="bg1"/>
                </a:solidFill>
                <a:round/>
                <a:headEnd/>
                <a:tailEnd/>
              </a:ln>
            </p:spPr>
            <p:txBody>
              <a:bodyPr/>
              <a:lstStyle/>
              <a:p>
                <a:endParaRPr lang="en-US"/>
              </a:p>
            </p:txBody>
          </p:sp>
          <p:sp>
            <p:nvSpPr>
              <p:cNvPr id="104773" name="Line 914"/>
              <p:cNvSpPr>
                <a:spLocks noChangeShapeType="1"/>
              </p:cNvSpPr>
              <p:nvPr/>
            </p:nvSpPr>
            <p:spPr bwMode="auto">
              <a:xfrm>
                <a:off x="3634" y="1393"/>
                <a:ext cx="1" cy="9"/>
              </a:xfrm>
              <a:prstGeom prst="line">
                <a:avLst/>
              </a:prstGeom>
              <a:noFill/>
              <a:ln w="38100">
                <a:solidFill>
                  <a:schemeClr val="bg1"/>
                </a:solidFill>
                <a:round/>
                <a:headEnd/>
                <a:tailEnd/>
              </a:ln>
            </p:spPr>
            <p:txBody>
              <a:bodyPr/>
              <a:lstStyle/>
              <a:p>
                <a:endParaRPr lang="en-US"/>
              </a:p>
            </p:txBody>
          </p:sp>
          <p:sp>
            <p:nvSpPr>
              <p:cNvPr id="104774" name="Line 915"/>
              <p:cNvSpPr>
                <a:spLocks noChangeShapeType="1"/>
              </p:cNvSpPr>
              <p:nvPr/>
            </p:nvSpPr>
            <p:spPr bwMode="auto">
              <a:xfrm flipV="1">
                <a:off x="3634" y="1393"/>
                <a:ext cx="1" cy="9"/>
              </a:xfrm>
              <a:prstGeom prst="line">
                <a:avLst/>
              </a:prstGeom>
              <a:noFill/>
              <a:ln w="38100">
                <a:solidFill>
                  <a:schemeClr val="bg1"/>
                </a:solidFill>
                <a:round/>
                <a:headEnd/>
                <a:tailEnd/>
              </a:ln>
            </p:spPr>
            <p:txBody>
              <a:bodyPr/>
              <a:lstStyle/>
              <a:p>
                <a:endParaRPr lang="en-US"/>
              </a:p>
            </p:txBody>
          </p:sp>
          <p:sp>
            <p:nvSpPr>
              <p:cNvPr id="104775" name="Line 916"/>
              <p:cNvSpPr>
                <a:spLocks noChangeShapeType="1"/>
              </p:cNvSpPr>
              <p:nvPr/>
            </p:nvSpPr>
            <p:spPr bwMode="auto">
              <a:xfrm flipV="1">
                <a:off x="3634" y="1375"/>
                <a:ext cx="10" cy="18"/>
              </a:xfrm>
              <a:prstGeom prst="line">
                <a:avLst/>
              </a:prstGeom>
              <a:noFill/>
              <a:ln w="38100">
                <a:solidFill>
                  <a:schemeClr val="bg1"/>
                </a:solidFill>
                <a:round/>
                <a:headEnd/>
                <a:tailEnd/>
              </a:ln>
            </p:spPr>
            <p:txBody>
              <a:bodyPr/>
              <a:lstStyle/>
              <a:p>
                <a:endParaRPr lang="en-US"/>
              </a:p>
            </p:txBody>
          </p:sp>
          <p:sp>
            <p:nvSpPr>
              <p:cNvPr id="104776" name="Line 917"/>
              <p:cNvSpPr>
                <a:spLocks noChangeShapeType="1"/>
              </p:cNvSpPr>
              <p:nvPr/>
            </p:nvSpPr>
            <p:spPr bwMode="auto">
              <a:xfrm flipV="1">
                <a:off x="3644" y="1366"/>
                <a:ext cx="1" cy="9"/>
              </a:xfrm>
              <a:prstGeom prst="line">
                <a:avLst/>
              </a:prstGeom>
              <a:noFill/>
              <a:ln w="38100">
                <a:solidFill>
                  <a:schemeClr val="bg1"/>
                </a:solidFill>
                <a:round/>
                <a:headEnd/>
                <a:tailEnd/>
              </a:ln>
            </p:spPr>
            <p:txBody>
              <a:bodyPr/>
              <a:lstStyle/>
              <a:p>
                <a:endParaRPr lang="en-US"/>
              </a:p>
            </p:txBody>
          </p:sp>
          <p:sp>
            <p:nvSpPr>
              <p:cNvPr id="104777" name="Line 918"/>
              <p:cNvSpPr>
                <a:spLocks noChangeShapeType="1"/>
              </p:cNvSpPr>
              <p:nvPr/>
            </p:nvSpPr>
            <p:spPr bwMode="auto">
              <a:xfrm>
                <a:off x="3644" y="1366"/>
                <a:ext cx="1" cy="1"/>
              </a:xfrm>
              <a:prstGeom prst="line">
                <a:avLst/>
              </a:prstGeom>
              <a:noFill/>
              <a:ln w="38100">
                <a:solidFill>
                  <a:schemeClr val="bg1"/>
                </a:solidFill>
                <a:round/>
                <a:headEnd/>
                <a:tailEnd/>
              </a:ln>
            </p:spPr>
            <p:txBody>
              <a:bodyPr/>
              <a:lstStyle/>
              <a:p>
                <a:endParaRPr lang="en-US"/>
              </a:p>
            </p:txBody>
          </p:sp>
          <p:sp>
            <p:nvSpPr>
              <p:cNvPr id="104778" name="Line 919"/>
              <p:cNvSpPr>
                <a:spLocks noChangeShapeType="1"/>
              </p:cNvSpPr>
              <p:nvPr/>
            </p:nvSpPr>
            <p:spPr bwMode="auto">
              <a:xfrm>
                <a:off x="3644" y="1366"/>
                <a:ext cx="1" cy="27"/>
              </a:xfrm>
              <a:prstGeom prst="line">
                <a:avLst/>
              </a:prstGeom>
              <a:noFill/>
              <a:ln w="38100">
                <a:solidFill>
                  <a:schemeClr val="bg1"/>
                </a:solidFill>
                <a:round/>
                <a:headEnd/>
                <a:tailEnd/>
              </a:ln>
            </p:spPr>
            <p:txBody>
              <a:bodyPr/>
              <a:lstStyle/>
              <a:p>
                <a:endParaRPr lang="en-US"/>
              </a:p>
            </p:txBody>
          </p:sp>
          <p:sp>
            <p:nvSpPr>
              <p:cNvPr id="104779" name="Line 920"/>
              <p:cNvSpPr>
                <a:spLocks noChangeShapeType="1"/>
              </p:cNvSpPr>
              <p:nvPr/>
            </p:nvSpPr>
            <p:spPr bwMode="auto">
              <a:xfrm>
                <a:off x="3644" y="1393"/>
                <a:ext cx="9" cy="36"/>
              </a:xfrm>
              <a:prstGeom prst="line">
                <a:avLst/>
              </a:prstGeom>
              <a:noFill/>
              <a:ln w="38100">
                <a:solidFill>
                  <a:schemeClr val="bg1"/>
                </a:solidFill>
                <a:round/>
                <a:headEnd/>
                <a:tailEnd/>
              </a:ln>
            </p:spPr>
            <p:txBody>
              <a:bodyPr/>
              <a:lstStyle/>
              <a:p>
                <a:endParaRPr lang="en-US"/>
              </a:p>
            </p:txBody>
          </p:sp>
          <p:sp>
            <p:nvSpPr>
              <p:cNvPr id="104780" name="Line 921"/>
              <p:cNvSpPr>
                <a:spLocks noChangeShapeType="1"/>
              </p:cNvSpPr>
              <p:nvPr/>
            </p:nvSpPr>
            <p:spPr bwMode="auto">
              <a:xfrm>
                <a:off x="3653" y="1429"/>
                <a:ext cx="1" cy="9"/>
              </a:xfrm>
              <a:prstGeom prst="line">
                <a:avLst/>
              </a:prstGeom>
              <a:noFill/>
              <a:ln w="38100">
                <a:solidFill>
                  <a:schemeClr val="bg1"/>
                </a:solidFill>
                <a:round/>
                <a:headEnd/>
                <a:tailEnd/>
              </a:ln>
            </p:spPr>
            <p:txBody>
              <a:bodyPr/>
              <a:lstStyle/>
              <a:p>
                <a:endParaRPr lang="en-US"/>
              </a:p>
            </p:txBody>
          </p:sp>
          <p:sp>
            <p:nvSpPr>
              <p:cNvPr id="104781" name="Line 922"/>
              <p:cNvSpPr>
                <a:spLocks noChangeShapeType="1"/>
              </p:cNvSpPr>
              <p:nvPr/>
            </p:nvSpPr>
            <p:spPr bwMode="auto">
              <a:xfrm flipV="1">
                <a:off x="3653" y="1411"/>
                <a:ext cx="1" cy="27"/>
              </a:xfrm>
              <a:prstGeom prst="line">
                <a:avLst/>
              </a:prstGeom>
              <a:noFill/>
              <a:ln w="38100">
                <a:solidFill>
                  <a:schemeClr val="bg1"/>
                </a:solidFill>
                <a:round/>
                <a:headEnd/>
                <a:tailEnd/>
              </a:ln>
            </p:spPr>
            <p:txBody>
              <a:bodyPr/>
              <a:lstStyle/>
              <a:p>
                <a:endParaRPr lang="en-US"/>
              </a:p>
            </p:txBody>
          </p:sp>
          <p:sp>
            <p:nvSpPr>
              <p:cNvPr id="104782" name="Line 923"/>
              <p:cNvSpPr>
                <a:spLocks noChangeShapeType="1"/>
              </p:cNvSpPr>
              <p:nvPr/>
            </p:nvSpPr>
            <p:spPr bwMode="auto">
              <a:xfrm flipV="1">
                <a:off x="3653" y="1393"/>
                <a:ext cx="1" cy="18"/>
              </a:xfrm>
              <a:prstGeom prst="line">
                <a:avLst/>
              </a:prstGeom>
              <a:noFill/>
              <a:ln w="38100">
                <a:solidFill>
                  <a:schemeClr val="bg1"/>
                </a:solidFill>
                <a:round/>
                <a:headEnd/>
                <a:tailEnd/>
              </a:ln>
            </p:spPr>
            <p:txBody>
              <a:bodyPr/>
              <a:lstStyle/>
              <a:p>
                <a:endParaRPr lang="en-US"/>
              </a:p>
            </p:txBody>
          </p:sp>
          <p:sp>
            <p:nvSpPr>
              <p:cNvPr id="104783" name="Line 924"/>
              <p:cNvSpPr>
                <a:spLocks noChangeShapeType="1"/>
              </p:cNvSpPr>
              <p:nvPr/>
            </p:nvSpPr>
            <p:spPr bwMode="auto">
              <a:xfrm flipV="1">
                <a:off x="3653" y="1375"/>
                <a:ext cx="1" cy="18"/>
              </a:xfrm>
              <a:prstGeom prst="line">
                <a:avLst/>
              </a:prstGeom>
              <a:noFill/>
              <a:ln w="38100">
                <a:solidFill>
                  <a:schemeClr val="bg1"/>
                </a:solidFill>
                <a:round/>
                <a:headEnd/>
                <a:tailEnd/>
              </a:ln>
            </p:spPr>
            <p:txBody>
              <a:bodyPr/>
              <a:lstStyle/>
              <a:p>
                <a:endParaRPr lang="en-US"/>
              </a:p>
            </p:txBody>
          </p:sp>
          <p:sp>
            <p:nvSpPr>
              <p:cNvPr id="104784" name="Line 925"/>
              <p:cNvSpPr>
                <a:spLocks noChangeShapeType="1"/>
              </p:cNvSpPr>
              <p:nvPr/>
            </p:nvSpPr>
            <p:spPr bwMode="auto">
              <a:xfrm flipV="1">
                <a:off x="3653" y="1348"/>
                <a:ext cx="10" cy="27"/>
              </a:xfrm>
              <a:prstGeom prst="line">
                <a:avLst/>
              </a:prstGeom>
              <a:noFill/>
              <a:ln w="38100">
                <a:solidFill>
                  <a:schemeClr val="bg1"/>
                </a:solidFill>
                <a:round/>
                <a:headEnd/>
                <a:tailEnd/>
              </a:ln>
            </p:spPr>
            <p:txBody>
              <a:bodyPr/>
              <a:lstStyle/>
              <a:p>
                <a:endParaRPr lang="en-US"/>
              </a:p>
            </p:txBody>
          </p:sp>
          <p:sp>
            <p:nvSpPr>
              <p:cNvPr id="104785" name="Line 926"/>
              <p:cNvSpPr>
                <a:spLocks noChangeShapeType="1"/>
              </p:cNvSpPr>
              <p:nvPr/>
            </p:nvSpPr>
            <p:spPr bwMode="auto">
              <a:xfrm flipV="1">
                <a:off x="3663" y="1339"/>
                <a:ext cx="1" cy="9"/>
              </a:xfrm>
              <a:prstGeom prst="line">
                <a:avLst/>
              </a:prstGeom>
              <a:noFill/>
              <a:ln w="38100">
                <a:solidFill>
                  <a:schemeClr val="bg1"/>
                </a:solidFill>
                <a:round/>
                <a:headEnd/>
                <a:tailEnd/>
              </a:ln>
            </p:spPr>
            <p:txBody>
              <a:bodyPr/>
              <a:lstStyle/>
              <a:p>
                <a:endParaRPr lang="en-US"/>
              </a:p>
            </p:txBody>
          </p:sp>
          <p:sp>
            <p:nvSpPr>
              <p:cNvPr id="104786" name="Line 927"/>
              <p:cNvSpPr>
                <a:spLocks noChangeShapeType="1"/>
              </p:cNvSpPr>
              <p:nvPr/>
            </p:nvSpPr>
            <p:spPr bwMode="auto">
              <a:xfrm>
                <a:off x="3663" y="1339"/>
                <a:ext cx="1" cy="9"/>
              </a:xfrm>
              <a:prstGeom prst="line">
                <a:avLst/>
              </a:prstGeom>
              <a:noFill/>
              <a:ln w="38100">
                <a:solidFill>
                  <a:schemeClr val="bg1"/>
                </a:solidFill>
                <a:round/>
                <a:headEnd/>
                <a:tailEnd/>
              </a:ln>
            </p:spPr>
            <p:txBody>
              <a:bodyPr/>
              <a:lstStyle/>
              <a:p>
                <a:endParaRPr lang="en-US"/>
              </a:p>
            </p:txBody>
          </p:sp>
          <p:sp>
            <p:nvSpPr>
              <p:cNvPr id="104787" name="Line 928"/>
              <p:cNvSpPr>
                <a:spLocks noChangeShapeType="1"/>
              </p:cNvSpPr>
              <p:nvPr/>
            </p:nvSpPr>
            <p:spPr bwMode="auto">
              <a:xfrm>
                <a:off x="3663" y="1348"/>
                <a:ext cx="1" cy="27"/>
              </a:xfrm>
              <a:prstGeom prst="line">
                <a:avLst/>
              </a:prstGeom>
              <a:noFill/>
              <a:ln w="38100">
                <a:solidFill>
                  <a:schemeClr val="bg1"/>
                </a:solidFill>
                <a:round/>
                <a:headEnd/>
                <a:tailEnd/>
              </a:ln>
            </p:spPr>
            <p:txBody>
              <a:bodyPr/>
              <a:lstStyle/>
              <a:p>
                <a:endParaRPr lang="en-US"/>
              </a:p>
            </p:txBody>
          </p:sp>
          <p:sp>
            <p:nvSpPr>
              <p:cNvPr id="104788" name="Line 929"/>
              <p:cNvSpPr>
                <a:spLocks noChangeShapeType="1"/>
              </p:cNvSpPr>
              <p:nvPr/>
            </p:nvSpPr>
            <p:spPr bwMode="auto">
              <a:xfrm>
                <a:off x="3663" y="1375"/>
                <a:ext cx="9" cy="27"/>
              </a:xfrm>
              <a:prstGeom prst="line">
                <a:avLst/>
              </a:prstGeom>
              <a:noFill/>
              <a:ln w="38100">
                <a:solidFill>
                  <a:schemeClr val="bg1"/>
                </a:solidFill>
                <a:round/>
                <a:headEnd/>
                <a:tailEnd/>
              </a:ln>
            </p:spPr>
            <p:txBody>
              <a:bodyPr/>
              <a:lstStyle/>
              <a:p>
                <a:endParaRPr lang="en-US"/>
              </a:p>
            </p:txBody>
          </p:sp>
          <p:sp>
            <p:nvSpPr>
              <p:cNvPr id="104789" name="Line 930"/>
              <p:cNvSpPr>
                <a:spLocks noChangeShapeType="1"/>
              </p:cNvSpPr>
              <p:nvPr/>
            </p:nvSpPr>
            <p:spPr bwMode="auto">
              <a:xfrm>
                <a:off x="3672" y="1402"/>
                <a:ext cx="1" cy="1"/>
              </a:xfrm>
              <a:prstGeom prst="line">
                <a:avLst/>
              </a:prstGeom>
              <a:noFill/>
              <a:ln w="38100">
                <a:solidFill>
                  <a:schemeClr val="bg1"/>
                </a:solidFill>
                <a:round/>
                <a:headEnd/>
                <a:tailEnd/>
              </a:ln>
            </p:spPr>
            <p:txBody>
              <a:bodyPr/>
              <a:lstStyle/>
              <a:p>
                <a:endParaRPr lang="en-US"/>
              </a:p>
            </p:txBody>
          </p:sp>
          <p:sp>
            <p:nvSpPr>
              <p:cNvPr id="104790" name="Line 931"/>
              <p:cNvSpPr>
                <a:spLocks noChangeShapeType="1"/>
              </p:cNvSpPr>
              <p:nvPr/>
            </p:nvSpPr>
            <p:spPr bwMode="auto">
              <a:xfrm flipV="1">
                <a:off x="3672" y="1393"/>
                <a:ext cx="1" cy="9"/>
              </a:xfrm>
              <a:prstGeom prst="line">
                <a:avLst/>
              </a:prstGeom>
              <a:noFill/>
              <a:ln w="38100">
                <a:solidFill>
                  <a:schemeClr val="bg1"/>
                </a:solidFill>
                <a:round/>
                <a:headEnd/>
                <a:tailEnd/>
              </a:ln>
            </p:spPr>
            <p:txBody>
              <a:bodyPr/>
              <a:lstStyle/>
              <a:p>
                <a:endParaRPr lang="en-US"/>
              </a:p>
            </p:txBody>
          </p:sp>
          <p:sp>
            <p:nvSpPr>
              <p:cNvPr id="104791" name="Line 932"/>
              <p:cNvSpPr>
                <a:spLocks noChangeShapeType="1"/>
              </p:cNvSpPr>
              <p:nvPr/>
            </p:nvSpPr>
            <p:spPr bwMode="auto">
              <a:xfrm flipV="1">
                <a:off x="3672" y="1384"/>
                <a:ext cx="1" cy="9"/>
              </a:xfrm>
              <a:prstGeom prst="line">
                <a:avLst/>
              </a:prstGeom>
              <a:noFill/>
              <a:ln w="38100">
                <a:solidFill>
                  <a:schemeClr val="bg1"/>
                </a:solidFill>
                <a:round/>
                <a:headEnd/>
                <a:tailEnd/>
              </a:ln>
            </p:spPr>
            <p:txBody>
              <a:bodyPr/>
              <a:lstStyle/>
              <a:p>
                <a:endParaRPr lang="en-US"/>
              </a:p>
            </p:txBody>
          </p:sp>
          <p:sp>
            <p:nvSpPr>
              <p:cNvPr id="104792" name="Line 933"/>
              <p:cNvSpPr>
                <a:spLocks noChangeShapeType="1"/>
              </p:cNvSpPr>
              <p:nvPr/>
            </p:nvSpPr>
            <p:spPr bwMode="auto">
              <a:xfrm flipV="1">
                <a:off x="3672" y="1375"/>
                <a:ext cx="10" cy="9"/>
              </a:xfrm>
              <a:prstGeom prst="line">
                <a:avLst/>
              </a:prstGeom>
              <a:noFill/>
              <a:ln w="38100">
                <a:solidFill>
                  <a:schemeClr val="bg1"/>
                </a:solidFill>
                <a:round/>
                <a:headEnd/>
                <a:tailEnd/>
              </a:ln>
            </p:spPr>
            <p:txBody>
              <a:bodyPr/>
              <a:lstStyle/>
              <a:p>
                <a:endParaRPr lang="en-US"/>
              </a:p>
            </p:txBody>
          </p:sp>
          <p:sp>
            <p:nvSpPr>
              <p:cNvPr id="104793" name="Line 934"/>
              <p:cNvSpPr>
                <a:spLocks noChangeShapeType="1"/>
              </p:cNvSpPr>
              <p:nvPr/>
            </p:nvSpPr>
            <p:spPr bwMode="auto">
              <a:xfrm>
                <a:off x="3682" y="1375"/>
                <a:ext cx="1" cy="1"/>
              </a:xfrm>
              <a:prstGeom prst="line">
                <a:avLst/>
              </a:prstGeom>
              <a:noFill/>
              <a:ln w="38100">
                <a:solidFill>
                  <a:schemeClr val="bg1"/>
                </a:solidFill>
                <a:round/>
                <a:headEnd/>
                <a:tailEnd/>
              </a:ln>
            </p:spPr>
            <p:txBody>
              <a:bodyPr/>
              <a:lstStyle/>
              <a:p>
                <a:endParaRPr lang="en-US"/>
              </a:p>
            </p:txBody>
          </p:sp>
          <p:sp>
            <p:nvSpPr>
              <p:cNvPr id="104794" name="Line 935"/>
              <p:cNvSpPr>
                <a:spLocks noChangeShapeType="1"/>
              </p:cNvSpPr>
              <p:nvPr/>
            </p:nvSpPr>
            <p:spPr bwMode="auto">
              <a:xfrm>
                <a:off x="3682" y="1375"/>
                <a:ext cx="1" cy="1"/>
              </a:xfrm>
              <a:prstGeom prst="line">
                <a:avLst/>
              </a:prstGeom>
              <a:noFill/>
              <a:ln w="38100">
                <a:solidFill>
                  <a:schemeClr val="bg1"/>
                </a:solidFill>
                <a:round/>
                <a:headEnd/>
                <a:tailEnd/>
              </a:ln>
            </p:spPr>
            <p:txBody>
              <a:bodyPr/>
              <a:lstStyle/>
              <a:p>
                <a:endParaRPr lang="en-US"/>
              </a:p>
            </p:txBody>
          </p:sp>
          <p:sp>
            <p:nvSpPr>
              <p:cNvPr id="104795" name="Line 936"/>
              <p:cNvSpPr>
                <a:spLocks noChangeShapeType="1"/>
              </p:cNvSpPr>
              <p:nvPr/>
            </p:nvSpPr>
            <p:spPr bwMode="auto">
              <a:xfrm>
                <a:off x="3682" y="1375"/>
                <a:ext cx="1" cy="18"/>
              </a:xfrm>
              <a:prstGeom prst="line">
                <a:avLst/>
              </a:prstGeom>
              <a:noFill/>
              <a:ln w="38100">
                <a:solidFill>
                  <a:schemeClr val="bg1"/>
                </a:solidFill>
                <a:round/>
                <a:headEnd/>
                <a:tailEnd/>
              </a:ln>
            </p:spPr>
            <p:txBody>
              <a:bodyPr/>
              <a:lstStyle/>
              <a:p>
                <a:endParaRPr lang="en-US"/>
              </a:p>
            </p:txBody>
          </p:sp>
          <p:sp>
            <p:nvSpPr>
              <p:cNvPr id="104796" name="Line 937"/>
              <p:cNvSpPr>
                <a:spLocks noChangeShapeType="1"/>
              </p:cNvSpPr>
              <p:nvPr/>
            </p:nvSpPr>
            <p:spPr bwMode="auto">
              <a:xfrm>
                <a:off x="3682" y="1393"/>
                <a:ext cx="1" cy="18"/>
              </a:xfrm>
              <a:prstGeom prst="line">
                <a:avLst/>
              </a:prstGeom>
              <a:noFill/>
              <a:ln w="38100">
                <a:solidFill>
                  <a:schemeClr val="bg1"/>
                </a:solidFill>
                <a:round/>
                <a:headEnd/>
                <a:tailEnd/>
              </a:ln>
            </p:spPr>
            <p:txBody>
              <a:bodyPr/>
              <a:lstStyle/>
              <a:p>
                <a:endParaRPr lang="en-US"/>
              </a:p>
            </p:txBody>
          </p:sp>
          <p:sp>
            <p:nvSpPr>
              <p:cNvPr id="104797" name="Line 938"/>
              <p:cNvSpPr>
                <a:spLocks noChangeShapeType="1"/>
              </p:cNvSpPr>
              <p:nvPr/>
            </p:nvSpPr>
            <p:spPr bwMode="auto">
              <a:xfrm>
                <a:off x="3682" y="1411"/>
                <a:ext cx="9" cy="9"/>
              </a:xfrm>
              <a:prstGeom prst="line">
                <a:avLst/>
              </a:prstGeom>
              <a:noFill/>
              <a:ln w="38100">
                <a:solidFill>
                  <a:schemeClr val="bg1"/>
                </a:solidFill>
                <a:round/>
                <a:headEnd/>
                <a:tailEnd/>
              </a:ln>
            </p:spPr>
            <p:txBody>
              <a:bodyPr/>
              <a:lstStyle/>
              <a:p>
                <a:endParaRPr lang="en-US"/>
              </a:p>
            </p:txBody>
          </p:sp>
          <p:sp>
            <p:nvSpPr>
              <p:cNvPr id="104798" name="Line 939"/>
              <p:cNvSpPr>
                <a:spLocks noChangeShapeType="1"/>
              </p:cNvSpPr>
              <p:nvPr/>
            </p:nvSpPr>
            <p:spPr bwMode="auto">
              <a:xfrm>
                <a:off x="3691" y="1420"/>
                <a:ext cx="1" cy="1"/>
              </a:xfrm>
              <a:prstGeom prst="line">
                <a:avLst/>
              </a:prstGeom>
              <a:noFill/>
              <a:ln w="38100">
                <a:solidFill>
                  <a:schemeClr val="bg1"/>
                </a:solidFill>
                <a:round/>
                <a:headEnd/>
                <a:tailEnd/>
              </a:ln>
            </p:spPr>
            <p:txBody>
              <a:bodyPr/>
              <a:lstStyle/>
              <a:p>
                <a:endParaRPr lang="en-US"/>
              </a:p>
            </p:txBody>
          </p:sp>
          <p:sp>
            <p:nvSpPr>
              <p:cNvPr id="104799" name="Line 940"/>
              <p:cNvSpPr>
                <a:spLocks noChangeShapeType="1"/>
              </p:cNvSpPr>
              <p:nvPr/>
            </p:nvSpPr>
            <p:spPr bwMode="auto">
              <a:xfrm>
                <a:off x="3691" y="1420"/>
                <a:ext cx="1" cy="9"/>
              </a:xfrm>
              <a:prstGeom prst="line">
                <a:avLst/>
              </a:prstGeom>
              <a:noFill/>
              <a:ln w="38100">
                <a:solidFill>
                  <a:schemeClr val="bg1"/>
                </a:solidFill>
                <a:round/>
                <a:headEnd/>
                <a:tailEnd/>
              </a:ln>
            </p:spPr>
            <p:txBody>
              <a:bodyPr/>
              <a:lstStyle/>
              <a:p>
                <a:endParaRPr lang="en-US"/>
              </a:p>
            </p:txBody>
          </p:sp>
          <p:sp>
            <p:nvSpPr>
              <p:cNvPr id="104800" name="Line 941"/>
              <p:cNvSpPr>
                <a:spLocks noChangeShapeType="1"/>
              </p:cNvSpPr>
              <p:nvPr/>
            </p:nvSpPr>
            <p:spPr bwMode="auto">
              <a:xfrm>
                <a:off x="3691" y="1429"/>
                <a:ext cx="1" cy="1"/>
              </a:xfrm>
              <a:prstGeom prst="line">
                <a:avLst/>
              </a:prstGeom>
              <a:noFill/>
              <a:ln w="38100">
                <a:solidFill>
                  <a:schemeClr val="bg1"/>
                </a:solidFill>
                <a:round/>
                <a:headEnd/>
                <a:tailEnd/>
              </a:ln>
            </p:spPr>
            <p:txBody>
              <a:bodyPr/>
              <a:lstStyle/>
              <a:p>
                <a:endParaRPr lang="en-US"/>
              </a:p>
            </p:txBody>
          </p:sp>
          <p:sp>
            <p:nvSpPr>
              <p:cNvPr id="104801" name="Line 942"/>
              <p:cNvSpPr>
                <a:spLocks noChangeShapeType="1"/>
              </p:cNvSpPr>
              <p:nvPr/>
            </p:nvSpPr>
            <p:spPr bwMode="auto">
              <a:xfrm flipV="1">
                <a:off x="3691" y="1420"/>
                <a:ext cx="10" cy="9"/>
              </a:xfrm>
              <a:prstGeom prst="line">
                <a:avLst/>
              </a:prstGeom>
              <a:noFill/>
              <a:ln w="38100">
                <a:solidFill>
                  <a:schemeClr val="bg1"/>
                </a:solidFill>
                <a:round/>
                <a:headEnd/>
                <a:tailEnd/>
              </a:ln>
            </p:spPr>
            <p:txBody>
              <a:bodyPr/>
              <a:lstStyle/>
              <a:p>
                <a:endParaRPr lang="en-US"/>
              </a:p>
            </p:txBody>
          </p:sp>
          <p:sp>
            <p:nvSpPr>
              <p:cNvPr id="104802" name="Line 943"/>
              <p:cNvSpPr>
                <a:spLocks noChangeShapeType="1"/>
              </p:cNvSpPr>
              <p:nvPr/>
            </p:nvSpPr>
            <p:spPr bwMode="auto">
              <a:xfrm flipV="1">
                <a:off x="3701" y="1393"/>
                <a:ext cx="1" cy="27"/>
              </a:xfrm>
              <a:prstGeom prst="line">
                <a:avLst/>
              </a:prstGeom>
              <a:noFill/>
              <a:ln w="38100">
                <a:solidFill>
                  <a:schemeClr val="bg1"/>
                </a:solidFill>
                <a:round/>
                <a:headEnd/>
                <a:tailEnd/>
              </a:ln>
            </p:spPr>
            <p:txBody>
              <a:bodyPr/>
              <a:lstStyle/>
              <a:p>
                <a:endParaRPr lang="en-US"/>
              </a:p>
            </p:txBody>
          </p:sp>
          <p:sp>
            <p:nvSpPr>
              <p:cNvPr id="104803" name="Line 944"/>
              <p:cNvSpPr>
                <a:spLocks noChangeShapeType="1"/>
              </p:cNvSpPr>
              <p:nvPr/>
            </p:nvSpPr>
            <p:spPr bwMode="auto">
              <a:xfrm flipV="1">
                <a:off x="3701" y="1375"/>
                <a:ext cx="1" cy="18"/>
              </a:xfrm>
              <a:prstGeom prst="line">
                <a:avLst/>
              </a:prstGeom>
              <a:noFill/>
              <a:ln w="38100">
                <a:solidFill>
                  <a:schemeClr val="bg1"/>
                </a:solidFill>
                <a:round/>
                <a:headEnd/>
                <a:tailEnd/>
              </a:ln>
            </p:spPr>
            <p:txBody>
              <a:bodyPr/>
              <a:lstStyle/>
              <a:p>
                <a:endParaRPr lang="en-US"/>
              </a:p>
            </p:txBody>
          </p:sp>
          <p:sp>
            <p:nvSpPr>
              <p:cNvPr id="104804" name="Line 945"/>
              <p:cNvSpPr>
                <a:spLocks noChangeShapeType="1"/>
              </p:cNvSpPr>
              <p:nvPr/>
            </p:nvSpPr>
            <p:spPr bwMode="auto">
              <a:xfrm flipV="1">
                <a:off x="3701" y="1366"/>
                <a:ext cx="1" cy="9"/>
              </a:xfrm>
              <a:prstGeom prst="line">
                <a:avLst/>
              </a:prstGeom>
              <a:noFill/>
              <a:ln w="38100">
                <a:solidFill>
                  <a:schemeClr val="bg1"/>
                </a:solidFill>
                <a:round/>
                <a:headEnd/>
                <a:tailEnd/>
              </a:ln>
            </p:spPr>
            <p:txBody>
              <a:bodyPr/>
              <a:lstStyle/>
              <a:p>
                <a:endParaRPr lang="en-US"/>
              </a:p>
            </p:txBody>
          </p:sp>
          <p:sp>
            <p:nvSpPr>
              <p:cNvPr id="104805" name="Line 946"/>
              <p:cNvSpPr>
                <a:spLocks noChangeShapeType="1"/>
              </p:cNvSpPr>
              <p:nvPr/>
            </p:nvSpPr>
            <p:spPr bwMode="auto">
              <a:xfrm>
                <a:off x="3701" y="1366"/>
                <a:ext cx="9" cy="1"/>
              </a:xfrm>
              <a:prstGeom prst="line">
                <a:avLst/>
              </a:prstGeom>
              <a:noFill/>
              <a:ln w="38100">
                <a:solidFill>
                  <a:schemeClr val="bg1"/>
                </a:solidFill>
                <a:round/>
                <a:headEnd/>
                <a:tailEnd/>
              </a:ln>
            </p:spPr>
            <p:txBody>
              <a:bodyPr/>
              <a:lstStyle/>
              <a:p>
                <a:endParaRPr lang="en-US"/>
              </a:p>
            </p:txBody>
          </p:sp>
          <p:sp>
            <p:nvSpPr>
              <p:cNvPr id="104806" name="Line 947"/>
              <p:cNvSpPr>
                <a:spLocks noChangeShapeType="1"/>
              </p:cNvSpPr>
              <p:nvPr/>
            </p:nvSpPr>
            <p:spPr bwMode="auto">
              <a:xfrm>
                <a:off x="3710" y="1366"/>
                <a:ext cx="1" cy="18"/>
              </a:xfrm>
              <a:prstGeom prst="line">
                <a:avLst/>
              </a:prstGeom>
              <a:noFill/>
              <a:ln w="38100">
                <a:solidFill>
                  <a:schemeClr val="bg1"/>
                </a:solidFill>
                <a:round/>
                <a:headEnd/>
                <a:tailEnd/>
              </a:ln>
            </p:spPr>
            <p:txBody>
              <a:bodyPr/>
              <a:lstStyle/>
              <a:p>
                <a:endParaRPr lang="en-US"/>
              </a:p>
            </p:txBody>
          </p:sp>
          <p:sp>
            <p:nvSpPr>
              <p:cNvPr id="104807" name="Line 948"/>
              <p:cNvSpPr>
                <a:spLocks noChangeShapeType="1"/>
              </p:cNvSpPr>
              <p:nvPr/>
            </p:nvSpPr>
            <p:spPr bwMode="auto">
              <a:xfrm>
                <a:off x="3710" y="1384"/>
                <a:ext cx="1" cy="9"/>
              </a:xfrm>
              <a:prstGeom prst="line">
                <a:avLst/>
              </a:prstGeom>
              <a:noFill/>
              <a:ln w="38100">
                <a:solidFill>
                  <a:schemeClr val="bg1"/>
                </a:solidFill>
                <a:round/>
                <a:headEnd/>
                <a:tailEnd/>
              </a:ln>
            </p:spPr>
            <p:txBody>
              <a:bodyPr/>
              <a:lstStyle/>
              <a:p>
                <a:endParaRPr lang="en-US"/>
              </a:p>
            </p:txBody>
          </p:sp>
          <p:sp>
            <p:nvSpPr>
              <p:cNvPr id="104808" name="Line 949"/>
              <p:cNvSpPr>
                <a:spLocks noChangeShapeType="1"/>
              </p:cNvSpPr>
              <p:nvPr/>
            </p:nvSpPr>
            <p:spPr bwMode="auto">
              <a:xfrm>
                <a:off x="3710" y="1393"/>
                <a:ext cx="1" cy="1"/>
              </a:xfrm>
              <a:prstGeom prst="line">
                <a:avLst/>
              </a:prstGeom>
              <a:noFill/>
              <a:ln w="38100">
                <a:solidFill>
                  <a:schemeClr val="bg1"/>
                </a:solidFill>
                <a:round/>
                <a:headEnd/>
                <a:tailEnd/>
              </a:ln>
            </p:spPr>
            <p:txBody>
              <a:bodyPr/>
              <a:lstStyle/>
              <a:p>
                <a:endParaRPr lang="en-US"/>
              </a:p>
            </p:txBody>
          </p:sp>
          <p:sp>
            <p:nvSpPr>
              <p:cNvPr id="104809" name="Line 950"/>
              <p:cNvSpPr>
                <a:spLocks noChangeShapeType="1"/>
              </p:cNvSpPr>
              <p:nvPr/>
            </p:nvSpPr>
            <p:spPr bwMode="auto">
              <a:xfrm flipV="1">
                <a:off x="3710" y="1375"/>
                <a:ext cx="1" cy="18"/>
              </a:xfrm>
              <a:prstGeom prst="line">
                <a:avLst/>
              </a:prstGeom>
              <a:noFill/>
              <a:ln w="38100">
                <a:solidFill>
                  <a:schemeClr val="bg1"/>
                </a:solidFill>
                <a:round/>
                <a:headEnd/>
                <a:tailEnd/>
              </a:ln>
            </p:spPr>
            <p:txBody>
              <a:bodyPr/>
              <a:lstStyle/>
              <a:p>
                <a:endParaRPr lang="en-US"/>
              </a:p>
            </p:txBody>
          </p:sp>
          <p:sp>
            <p:nvSpPr>
              <p:cNvPr id="104810" name="Line 951"/>
              <p:cNvSpPr>
                <a:spLocks noChangeShapeType="1"/>
              </p:cNvSpPr>
              <p:nvPr/>
            </p:nvSpPr>
            <p:spPr bwMode="auto">
              <a:xfrm flipV="1">
                <a:off x="3710" y="1357"/>
                <a:ext cx="10" cy="18"/>
              </a:xfrm>
              <a:prstGeom prst="line">
                <a:avLst/>
              </a:prstGeom>
              <a:noFill/>
              <a:ln w="38100">
                <a:solidFill>
                  <a:schemeClr val="bg1"/>
                </a:solidFill>
                <a:round/>
                <a:headEnd/>
                <a:tailEnd/>
              </a:ln>
            </p:spPr>
            <p:txBody>
              <a:bodyPr/>
              <a:lstStyle/>
              <a:p>
                <a:endParaRPr lang="en-US"/>
              </a:p>
            </p:txBody>
          </p:sp>
          <p:sp>
            <p:nvSpPr>
              <p:cNvPr id="104811" name="Line 952"/>
              <p:cNvSpPr>
                <a:spLocks noChangeShapeType="1"/>
              </p:cNvSpPr>
              <p:nvPr/>
            </p:nvSpPr>
            <p:spPr bwMode="auto">
              <a:xfrm flipV="1">
                <a:off x="3720" y="1348"/>
                <a:ext cx="1" cy="9"/>
              </a:xfrm>
              <a:prstGeom prst="line">
                <a:avLst/>
              </a:prstGeom>
              <a:noFill/>
              <a:ln w="38100">
                <a:solidFill>
                  <a:schemeClr val="bg1"/>
                </a:solidFill>
                <a:round/>
                <a:headEnd/>
                <a:tailEnd/>
              </a:ln>
            </p:spPr>
            <p:txBody>
              <a:bodyPr/>
              <a:lstStyle/>
              <a:p>
                <a:endParaRPr lang="en-US"/>
              </a:p>
            </p:txBody>
          </p:sp>
          <p:sp>
            <p:nvSpPr>
              <p:cNvPr id="104812" name="Line 953"/>
              <p:cNvSpPr>
                <a:spLocks noChangeShapeType="1"/>
              </p:cNvSpPr>
              <p:nvPr/>
            </p:nvSpPr>
            <p:spPr bwMode="auto">
              <a:xfrm>
                <a:off x="3720" y="1348"/>
                <a:ext cx="1" cy="9"/>
              </a:xfrm>
              <a:prstGeom prst="line">
                <a:avLst/>
              </a:prstGeom>
              <a:noFill/>
              <a:ln w="38100">
                <a:solidFill>
                  <a:schemeClr val="bg1"/>
                </a:solidFill>
                <a:round/>
                <a:headEnd/>
                <a:tailEnd/>
              </a:ln>
            </p:spPr>
            <p:txBody>
              <a:bodyPr/>
              <a:lstStyle/>
              <a:p>
                <a:endParaRPr lang="en-US"/>
              </a:p>
            </p:txBody>
          </p:sp>
          <p:sp>
            <p:nvSpPr>
              <p:cNvPr id="104813" name="Line 954"/>
              <p:cNvSpPr>
                <a:spLocks noChangeShapeType="1"/>
              </p:cNvSpPr>
              <p:nvPr/>
            </p:nvSpPr>
            <p:spPr bwMode="auto">
              <a:xfrm>
                <a:off x="3720" y="1357"/>
                <a:ext cx="1" cy="18"/>
              </a:xfrm>
              <a:prstGeom prst="line">
                <a:avLst/>
              </a:prstGeom>
              <a:noFill/>
              <a:ln w="38100">
                <a:solidFill>
                  <a:schemeClr val="bg1"/>
                </a:solidFill>
                <a:round/>
                <a:headEnd/>
                <a:tailEnd/>
              </a:ln>
            </p:spPr>
            <p:txBody>
              <a:bodyPr/>
              <a:lstStyle/>
              <a:p>
                <a:endParaRPr lang="en-US"/>
              </a:p>
            </p:txBody>
          </p:sp>
          <p:sp>
            <p:nvSpPr>
              <p:cNvPr id="104814" name="Line 955"/>
              <p:cNvSpPr>
                <a:spLocks noChangeShapeType="1"/>
              </p:cNvSpPr>
              <p:nvPr/>
            </p:nvSpPr>
            <p:spPr bwMode="auto">
              <a:xfrm>
                <a:off x="3720" y="1375"/>
                <a:ext cx="9" cy="18"/>
              </a:xfrm>
              <a:prstGeom prst="line">
                <a:avLst/>
              </a:prstGeom>
              <a:noFill/>
              <a:ln w="38100">
                <a:solidFill>
                  <a:schemeClr val="bg1"/>
                </a:solidFill>
                <a:round/>
                <a:headEnd/>
                <a:tailEnd/>
              </a:ln>
            </p:spPr>
            <p:txBody>
              <a:bodyPr/>
              <a:lstStyle/>
              <a:p>
                <a:endParaRPr lang="en-US"/>
              </a:p>
            </p:txBody>
          </p:sp>
          <p:sp>
            <p:nvSpPr>
              <p:cNvPr id="104815" name="Line 956"/>
              <p:cNvSpPr>
                <a:spLocks noChangeShapeType="1"/>
              </p:cNvSpPr>
              <p:nvPr/>
            </p:nvSpPr>
            <p:spPr bwMode="auto">
              <a:xfrm>
                <a:off x="3729" y="1393"/>
                <a:ext cx="1" cy="9"/>
              </a:xfrm>
              <a:prstGeom prst="line">
                <a:avLst/>
              </a:prstGeom>
              <a:noFill/>
              <a:ln w="38100">
                <a:solidFill>
                  <a:schemeClr val="bg1"/>
                </a:solidFill>
                <a:round/>
                <a:headEnd/>
                <a:tailEnd/>
              </a:ln>
            </p:spPr>
            <p:txBody>
              <a:bodyPr/>
              <a:lstStyle/>
              <a:p>
                <a:endParaRPr lang="en-US"/>
              </a:p>
            </p:txBody>
          </p:sp>
          <p:sp>
            <p:nvSpPr>
              <p:cNvPr id="104816" name="Line 957"/>
              <p:cNvSpPr>
                <a:spLocks noChangeShapeType="1"/>
              </p:cNvSpPr>
              <p:nvPr/>
            </p:nvSpPr>
            <p:spPr bwMode="auto">
              <a:xfrm flipV="1">
                <a:off x="3729" y="1393"/>
                <a:ext cx="1" cy="9"/>
              </a:xfrm>
              <a:prstGeom prst="line">
                <a:avLst/>
              </a:prstGeom>
              <a:noFill/>
              <a:ln w="38100">
                <a:solidFill>
                  <a:schemeClr val="bg1"/>
                </a:solidFill>
                <a:round/>
                <a:headEnd/>
                <a:tailEnd/>
              </a:ln>
            </p:spPr>
            <p:txBody>
              <a:bodyPr/>
              <a:lstStyle/>
              <a:p>
                <a:endParaRPr lang="en-US"/>
              </a:p>
            </p:txBody>
          </p:sp>
          <p:sp>
            <p:nvSpPr>
              <p:cNvPr id="104817" name="Line 958"/>
              <p:cNvSpPr>
                <a:spLocks noChangeShapeType="1"/>
              </p:cNvSpPr>
              <p:nvPr/>
            </p:nvSpPr>
            <p:spPr bwMode="auto">
              <a:xfrm flipV="1">
                <a:off x="3729" y="1375"/>
                <a:ext cx="1" cy="18"/>
              </a:xfrm>
              <a:prstGeom prst="line">
                <a:avLst/>
              </a:prstGeom>
              <a:noFill/>
              <a:ln w="38100">
                <a:solidFill>
                  <a:schemeClr val="bg1"/>
                </a:solidFill>
                <a:round/>
                <a:headEnd/>
                <a:tailEnd/>
              </a:ln>
            </p:spPr>
            <p:txBody>
              <a:bodyPr/>
              <a:lstStyle/>
              <a:p>
                <a:endParaRPr lang="en-US"/>
              </a:p>
            </p:txBody>
          </p:sp>
          <p:sp>
            <p:nvSpPr>
              <p:cNvPr id="104818" name="Line 959"/>
              <p:cNvSpPr>
                <a:spLocks noChangeShapeType="1"/>
              </p:cNvSpPr>
              <p:nvPr/>
            </p:nvSpPr>
            <p:spPr bwMode="auto">
              <a:xfrm flipV="1">
                <a:off x="3729" y="1366"/>
                <a:ext cx="10" cy="9"/>
              </a:xfrm>
              <a:prstGeom prst="line">
                <a:avLst/>
              </a:prstGeom>
              <a:noFill/>
              <a:ln w="38100">
                <a:solidFill>
                  <a:schemeClr val="bg1"/>
                </a:solidFill>
                <a:round/>
                <a:headEnd/>
                <a:tailEnd/>
              </a:ln>
            </p:spPr>
            <p:txBody>
              <a:bodyPr/>
              <a:lstStyle/>
              <a:p>
                <a:endParaRPr lang="en-US"/>
              </a:p>
            </p:txBody>
          </p:sp>
          <p:sp>
            <p:nvSpPr>
              <p:cNvPr id="104819" name="Line 960"/>
              <p:cNvSpPr>
                <a:spLocks noChangeShapeType="1"/>
              </p:cNvSpPr>
              <p:nvPr/>
            </p:nvSpPr>
            <p:spPr bwMode="auto">
              <a:xfrm>
                <a:off x="3739" y="1366"/>
                <a:ext cx="1" cy="1"/>
              </a:xfrm>
              <a:prstGeom prst="line">
                <a:avLst/>
              </a:prstGeom>
              <a:noFill/>
              <a:ln w="38100">
                <a:solidFill>
                  <a:schemeClr val="bg1"/>
                </a:solidFill>
                <a:round/>
                <a:headEnd/>
                <a:tailEnd/>
              </a:ln>
            </p:spPr>
            <p:txBody>
              <a:bodyPr/>
              <a:lstStyle/>
              <a:p>
                <a:endParaRPr lang="en-US"/>
              </a:p>
            </p:txBody>
          </p:sp>
          <p:sp>
            <p:nvSpPr>
              <p:cNvPr id="104820" name="Line 961"/>
              <p:cNvSpPr>
                <a:spLocks noChangeShapeType="1"/>
              </p:cNvSpPr>
              <p:nvPr/>
            </p:nvSpPr>
            <p:spPr bwMode="auto">
              <a:xfrm>
                <a:off x="3739" y="1366"/>
                <a:ext cx="1" cy="9"/>
              </a:xfrm>
              <a:prstGeom prst="line">
                <a:avLst/>
              </a:prstGeom>
              <a:noFill/>
              <a:ln w="38100">
                <a:solidFill>
                  <a:schemeClr val="bg1"/>
                </a:solidFill>
                <a:round/>
                <a:headEnd/>
                <a:tailEnd/>
              </a:ln>
            </p:spPr>
            <p:txBody>
              <a:bodyPr/>
              <a:lstStyle/>
              <a:p>
                <a:endParaRPr lang="en-US"/>
              </a:p>
            </p:txBody>
          </p:sp>
          <p:sp>
            <p:nvSpPr>
              <p:cNvPr id="104821" name="Line 962"/>
              <p:cNvSpPr>
                <a:spLocks noChangeShapeType="1"/>
              </p:cNvSpPr>
              <p:nvPr/>
            </p:nvSpPr>
            <p:spPr bwMode="auto">
              <a:xfrm flipV="1">
                <a:off x="3739" y="1357"/>
                <a:ext cx="1" cy="18"/>
              </a:xfrm>
              <a:prstGeom prst="line">
                <a:avLst/>
              </a:prstGeom>
              <a:noFill/>
              <a:ln w="38100">
                <a:solidFill>
                  <a:schemeClr val="bg1"/>
                </a:solidFill>
                <a:round/>
                <a:headEnd/>
                <a:tailEnd/>
              </a:ln>
            </p:spPr>
            <p:txBody>
              <a:bodyPr/>
              <a:lstStyle/>
              <a:p>
                <a:endParaRPr lang="en-US"/>
              </a:p>
            </p:txBody>
          </p:sp>
          <p:sp>
            <p:nvSpPr>
              <p:cNvPr id="104822" name="Line 963"/>
              <p:cNvSpPr>
                <a:spLocks noChangeShapeType="1"/>
              </p:cNvSpPr>
              <p:nvPr/>
            </p:nvSpPr>
            <p:spPr bwMode="auto">
              <a:xfrm flipV="1">
                <a:off x="3739" y="1339"/>
                <a:ext cx="1" cy="18"/>
              </a:xfrm>
              <a:prstGeom prst="line">
                <a:avLst/>
              </a:prstGeom>
              <a:noFill/>
              <a:ln w="38100">
                <a:solidFill>
                  <a:schemeClr val="bg1"/>
                </a:solidFill>
                <a:round/>
                <a:headEnd/>
                <a:tailEnd/>
              </a:ln>
            </p:spPr>
            <p:txBody>
              <a:bodyPr/>
              <a:lstStyle/>
              <a:p>
                <a:endParaRPr lang="en-US"/>
              </a:p>
            </p:txBody>
          </p:sp>
          <p:sp>
            <p:nvSpPr>
              <p:cNvPr id="104823" name="Line 964"/>
              <p:cNvSpPr>
                <a:spLocks noChangeShapeType="1"/>
              </p:cNvSpPr>
              <p:nvPr/>
            </p:nvSpPr>
            <p:spPr bwMode="auto">
              <a:xfrm>
                <a:off x="3739" y="1339"/>
                <a:ext cx="9" cy="1"/>
              </a:xfrm>
              <a:prstGeom prst="line">
                <a:avLst/>
              </a:prstGeom>
              <a:noFill/>
              <a:ln w="38100">
                <a:solidFill>
                  <a:schemeClr val="bg1"/>
                </a:solidFill>
                <a:round/>
                <a:headEnd/>
                <a:tailEnd/>
              </a:ln>
            </p:spPr>
            <p:txBody>
              <a:bodyPr/>
              <a:lstStyle/>
              <a:p>
                <a:endParaRPr lang="en-US"/>
              </a:p>
            </p:txBody>
          </p:sp>
          <p:sp>
            <p:nvSpPr>
              <p:cNvPr id="104824" name="Line 965"/>
              <p:cNvSpPr>
                <a:spLocks noChangeShapeType="1"/>
              </p:cNvSpPr>
              <p:nvPr/>
            </p:nvSpPr>
            <p:spPr bwMode="auto">
              <a:xfrm flipV="1">
                <a:off x="3748" y="1330"/>
                <a:ext cx="1" cy="9"/>
              </a:xfrm>
              <a:prstGeom prst="line">
                <a:avLst/>
              </a:prstGeom>
              <a:noFill/>
              <a:ln w="38100">
                <a:solidFill>
                  <a:schemeClr val="bg1"/>
                </a:solidFill>
                <a:round/>
                <a:headEnd/>
                <a:tailEnd/>
              </a:ln>
            </p:spPr>
            <p:txBody>
              <a:bodyPr/>
              <a:lstStyle/>
              <a:p>
                <a:endParaRPr lang="en-US"/>
              </a:p>
            </p:txBody>
          </p:sp>
          <p:sp>
            <p:nvSpPr>
              <p:cNvPr id="104825" name="Line 966"/>
              <p:cNvSpPr>
                <a:spLocks noChangeShapeType="1"/>
              </p:cNvSpPr>
              <p:nvPr/>
            </p:nvSpPr>
            <p:spPr bwMode="auto">
              <a:xfrm>
                <a:off x="3748" y="1330"/>
                <a:ext cx="1" cy="1"/>
              </a:xfrm>
              <a:prstGeom prst="line">
                <a:avLst/>
              </a:prstGeom>
              <a:noFill/>
              <a:ln w="38100">
                <a:solidFill>
                  <a:schemeClr val="bg1"/>
                </a:solidFill>
                <a:round/>
                <a:headEnd/>
                <a:tailEnd/>
              </a:ln>
            </p:spPr>
            <p:txBody>
              <a:bodyPr/>
              <a:lstStyle/>
              <a:p>
                <a:endParaRPr lang="en-US"/>
              </a:p>
            </p:txBody>
          </p:sp>
          <p:sp>
            <p:nvSpPr>
              <p:cNvPr id="104826" name="Line 967"/>
              <p:cNvSpPr>
                <a:spLocks noChangeShapeType="1"/>
              </p:cNvSpPr>
              <p:nvPr/>
            </p:nvSpPr>
            <p:spPr bwMode="auto">
              <a:xfrm>
                <a:off x="3748" y="1330"/>
                <a:ext cx="1" cy="1"/>
              </a:xfrm>
              <a:prstGeom prst="line">
                <a:avLst/>
              </a:prstGeom>
              <a:noFill/>
              <a:ln w="38100">
                <a:solidFill>
                  <a:schemeClr val="bg1"/>
                </a:solidFill>
                <a:round/>
                <a:headEnd/>
                <a:tailEnd/>
              </a:ln>
            </p:spPr>
            <p:txBody>
              <a:bodyPr/>
              <a:lstStyle/>
              <a:p>
                <a:endParaRPr lang="en-US"/>
              </a:p>
            </p:txBody>
          </p:sp>
          <p:sp>
            <p:nvSpPr>
              <p:cNvPr id="104827" name="Line 968"/>
              <p:cNvSpPr>
                <a:spLocks noChangeShapeType="1"/>
              </p:cNvSpPr>
              <p:nvPr/>
            </p:nvSpPr>
            <p:spPr bwMode="auto">
              <a:xfrm>
                <a:off x="3748" y="1330"/>
                <a:ext cx="10" cy="18"/>
              </a:xfrm>
              <a:prstGeom prst="line">
                <a:avLst/>
              </a:prstGeom>
              <a:noFill/>
              <a:ln w="38100">
                <a:solidFill>
                  <a:schemeClr val="bg1"/>
                </a:solidFill>
                <a:round/>
                <a:headEnd/>
                <a:tailEnd/>
              </a:ln>
            </p:spPr>
            <p:txBody>
              <a:bodyPr/>
              <a:lstStyle/>
              <a:p>
                <a:endParaRPr lang="en-US"/>
              </a:p>
            </p:txBody>
          </p:sp>
          <p:sp>
            <p:nvSpPr>
              <p:cNvPr id="104828" name="Line 969"/>
              <p:cNvSpPr>
                <a:spLocks noChangeShapeType="1"/>
              </p:cNvSpPr>
              <p:nvPr/>
            </p:nvSpPr>
            <p:spPr bwMode="auto">
              <a:xfrm>
                <a:off x="3758" y="1348"/>
                <a:ext cx="1" cy="9"/>
              </a:xfrm>
              <a:prstGeom prst="line">
                <a:avLst/>
              </a:prstGeom>
              <a:noFill/>
              <a:ln w="38100">
                <a:solidFill>
                  <a:schemeClr val="bg1"/>
                </a:solidFill>
                <a:round/>
                <a:headEnd/>
                <a:tailEnd/>
              </a:ln>
            </p:spPr>
            <p:txBody>
              <a:bodyPr/>
              <a:lstStyle/>
              <a:p>
                <a:endParaRPr lang="en-US"/>
              </a:p>
            </p:txBody>
          </p:sp>
          <p:sp>
            <p:nvSpPr>
              <p:cNvPr id="104829" name="Line 970"/>
              <p:cNvSpPr>
                <a:spLocks noChangeShapeType="1"/>
              </p:cNvSpPr>
              <p:nvPr/>
            </p:nvSpPr>
            <p:spPr bwMode="auto">
              <a:xfrm>
                <a:off x="3758" y="1357"/>
                <a:ext cx="1" cy="1"/>
              </a:xfrm>
              <a:prstGeom prst="line">
                <a:avLst/>
              </a:prstGeom>
              <a:noFill/>
              <a:ln w="38100">
                <a:solidFill>
                  <a:schemeClr val="bg1"/>
                </a:solidFill>
                <a:round/>
                <a:headEnd/>
                <a:tailEnd/>
              </a:ln>
            </p:spPr>
            <p:txBody>
              <a:bodyPr/>
              <a:lstStyle/>
              <a:p>
                <a:endParaRPr lang="en-US"/>
              </a:p>
            </p:txBody>
          </p:sp>
          <p:sp>
            <p:nvSpPr>
              <p:cNvPr id="104830" name="Line 971"/>
              <p:cNvSpPr>
                <a:spLocks noChangeShapeType="1"/>
              </p:cNvSpPr>
              <p:nvPr/>
            </p:nvSpPr>
            <p:spPr bwMode="auto">
              <a:xfrm flipV="1">
                <a:off x="3758" y="1348"/>
                <a:ext cx="1" cy="9"/>
              </a:xfrm>
              <a:prstGeom prst="line">
                <a:avLst/>
              </a:prstGeom>
              <a:noFill/>
              <a:ln w="38100">
                <a:solidFill>
                  <a:schemeClr val="bg1"/>
                </a:solidFill>
                <a:round/>
                <a:headEnd/>
                <a:tailEnd/>
              </a:ln>
            </p:spPr>
            <p:txBody>
              <a:bodyPr/>
              <a:lstStyle/>
              <a:p>
                <a:endParaRPr lang="en-US"/>
              </a:p>
            </p:txBody>
          </p:sp>
          <p:sp>
            <p:nvSpPr>
              <p:cNvPr id="104831" name="Line 972"/>
              <p:cNvSpPr>
                <a:spLocks noChangeShapeType="1"/>
              </p:cNvSpPr>
              <p:nvPr/>
            </p:nvSpPr>
            <p:spPr bwMode="auto">
              <a:xfrm>
                <a:off x="3758" y="1348"/>
                <a:ext cx="9" cy="1"/>
              </a:xfrm>
              <a:prstGeom prst="line">
                <a:avLst/>
              </a:prstGeom>
              <a:noFill/>
              <a:ln w="38100">
                <a:solidFill>
                  <a:schemeClr val="bg1"/>
                </a:solidFill>
                <a:round/>
                <a:headEnd/>
                <a:tailEnd/>
              </a:ln>
            </p:spPr>
            <p:txBody>
              <a:bodyPr/>
              <a:lstStyle/>
              <a:p>
                <a:endParaRPr lang="en-US"/>
              </a:p>
            </p:txBody>
          </p:sp>
          <p:sp>
            <p:nvSpPr>
              <p:cNvPr id="104832" name="Line 973"/>
              <p:cNvSpPr>
                <a:spLocks noChangeShapeType="1"/>
              </p:cNvSpPr>
              <p:nvPr/>
            </p:nvSpPr>
            <p:spPr bwMode="auto">
              <a:xfrm>
                <a:off x="3767" y="1348"/>
                <a:ext cx="1" cy="9"/>
              </a:xfrm>
              <a:prstGeom prst="line">
                <a:avLst/>
              </a:prstGeom>
              <a:noFill/>
              <a:ln w="38100">
                <a:solidFill>
                  <a:schemeClr val="bg1"/>
                </a:solidFill>
                <a:round/>
                <a:headEnd/>
                <a:tailEnd/>
              </a:ln>
            </p:spPr>
            <p:txBody>
              <a:bodyPr/>
              <a:lstStyle/>
              <a:p>
                <a:endParaRPr lang="en-US"/>
              </a:p>
            </p:txBody>
          </p:sp>
          <p:sp>
            <p:nvSpPr>
              <p:cNvPr id="104833" name="Line 974"/>
              <p:cNvSpPr>
                <a:spLocks noChangeShapeType="1"/>
              </p:cNvSpPr>
              <p:nvPr/>
            </p:nvSpPr>
            <p:spPr bwMode="auto">
              <a:xfrm>
                <a:off x="3767" y="1357"/>
                <a:ext cx="1" cy="9"/>
              </a:xfrm>
              <a:prstGeom prst="line">
                <a:avLst/>
              </a:prstGeom>
              <a:noFill/>
              <a:ln w="38100">
                <a:solidFill>
                  <a:schemeClr val="bg1"/>
                </a:solidFill>
                <a:round/>
                <a:headEnd/>
                <a:tailEnd/>
              </a:ln>
            </p:spPr>
            <p:txBody>
              <a:bodyPr/>
              <a:lstStyle/>
              <a:p>
                <a:endParaRPr lang="en-US"/>
              </a:p>
            </p:txBody>
          </p:sp>
          <p:sp>
            <p:nvSpPr>
              <p:cNvPr id="104834" name="Line 975"/>
              <p:cNvSpPr>
                <a:spLocks noChangeShapeType="1"/>
              </p:cNvSpPr>
              <p:nvPr/>
            </p:nvSpPr>
            <p:spPr bwMode="auto">
              <a:xfrm>
                <a:off x="3767" y="1366"/>
                <a:ext cx="1" cy="1"/>
              </a:xfrm>
              <a:prstGeom prst="line">
                <a:avLst/>
              </a:prstGeom>
              <a:noFill/>
              <a:ln w="38100">
                <a:solidFill>
                  <a:schemeClr val="bg1"/>
                </a:solidFill>
                <a:round/>
                <a:headEnd/>
                <a:tailEnd/>
              </a:ln>
            </p:spPr>
            <p:txBody>
              <a:bodyPr/>
              <a:lstStyle/>
              <a:p>
                <a:endParaRPr lang="en-US"/>
              </a:p>
            </p:txBody>
          </p:sp>
          <p:sp>
            <p:nvSpPr>
              <p:cNvPr id="104835" name="Line 976"/>
              <p:cNvSpPr>
                <a:spLocks noChangeShapeType="1"/>
              </p:cNvSpPr>
              <p:nvPr/>
            </p:nvSpPr>
            <p:spPr bwMode="auto">
              <a:xfrm flipV="1">
                <a:off x="3767" y="1348"/>
                <a:ext cx="1" cy="18"/>
              </a:xfrm>
              <a:prstGeom prst="line">
                <a:avLst/>
              </a:prstGeom>
              <a:noFill/>
              <a:ln w="38100">
                <a:solidFill>
                  <a:schemeClr val="bg1"/>
                </a:solidFill>
                <a:round/>
                <a:headEnd/>
                <a:tailEnd/>
              </a:ln>
            </p:spPr>
            <p:txBody>
              <a:bodyPr/>
              <a:lstStyle/>
              <a:p>
                <a:endParaRPr lang="en-US"/>
              </a:p>
            </p:txBody>
          </p:sp>
          <p:sp>
            <p:nvSpPr>
              <p:cNvPr id="104836" name="Line 977"/>
              <p:cNvSpPr>
                <a:spLocks noChangeShapeType="1"/>
              </p:cNvSpPr>
              <p:nvPr/>
            </p:nvSpPr>
            <p:spPr bwMode="auto">
              <a:xfrm flipV="1">
                <a:off x="3767" y="1339"/>
                <a:ext cx="10" cy="9"/>
              </a:xfrm>
              <a:prstGeom prst="line">
                <a:avLst/>
              </a:prstGeom>
              <a:noFill/>
              <a:ln w="38100">
                <a:solidFill>
                  <a:schemeClr val="bg1"/>
                </a:solidFill>
                <a:round/>
                <a:headEnd/>
                <a:tailEnd/>
              </a:ln>
            </p:spPr>
            <p:txBody>
              <a:bodyPr/>
              <a:lstStyle/>
              <a:p>
                <a:endParaRPr lang="en-US"/>
              </a:p>
            </p:txBody>
          </p:sp>
          <p:sp>
            <p:nvSpPr>
              <p:cNvPr id="104837" name="Line 978"/>
              <p:cNvSpPr>
                <a:spLocks noChangeShapeType="1"/>
              </p:cNvSpPr>
              <p:nvPr/>
            </p:nvSpPr>
            <p:spPr bwMode="auto">
              <a:xfrm>
                <a:off x="3777" y="1339"/>
                <a:ext cx="1" cy="9"/>
              </a:xfrm>
              <a:prstGeom prst="line">
                <a:avLst/>
              </a:prstGeom>
              <a:noFill/>
              <a:ln w="38100">
                <a:solidFill>
                  <a:schemeClr val="bg1"/>
                </a:solidFill>
                <a:round/>
                <a:headEnd/>
                <a:tailEnd/>
              </a:ln>
            </p:spPr>
            <p:txBody>
              <a:bodyPr/>
              <a:lstStyle/>
              <a:p>
                <a:endParaRPr lang="en-US"/>
              </a:p>
            </p:txBody>
          </p:sp>
          <p:sp>
            <p:nvSpPr>
              <p:cNvPr id="104838" name="Line 979"/>
              <p:cNvSpPr>
                <a:spLocks noChangeShapeType="1"/>
              </p:cNvSpPr>
              <p:nvPr/>
            </p:nvSpPr>
            <p:spPr bwMode="auto">
              <a:xfrm>
                <a:off x="3777" y="1348"/>
                <a:ext cx="1" cy="18"/>
              </a:xfrm>
              <a:prstGeom prst="line">
                <a:avLst/>
              </a:prstGeom>
              <a:noFill/>
              <a:ln w="38100">
                <a:solidFill>
                  <a:schemeClr val="bg1"/>
                </a:solidFill>
                <a:round/>
                <a:headEnd/>
                <a:tailEnd/>
              </a:ln>
            </p:spPr>
            <p:txBody>
              <a:bodyPr/>
              <a:lstStyle/>
              <a:p>
                <a:endParaRPr lang="en-US"/>
              </a:p>
            </p:txBody>
          </p:sp>
          <p:sp>
            <p:nvSpPr>
              <p:cNvPr id="104839" name="Line 980"/>
              <p:cNvSpPr>
                <a:spLocks noChangeShapeType="1"/>
              </p:cNvSpPr>
              <p:nvPr/>
            </p:nvSpPr>
            <p:spPr bwMode="auto">
              <a:xfrm>
                <a:off x="3777" y="1366"/>
                <a:ext cx="1" cy="1"/>
              </a:xfrm>
              <a:prstGeom prst="line">
                <a:avLst/>
              </a:prstGeom>
              <a:noFill/>
              <a:ln w="38100">
                <a:solidFill>
                  <a:schemeClr val="bg1"/>
                </a:solidFill>
                <a:round/>
                <a:headEnd/>
                <a:tailEnd/>
              </a:ln>
            </p:spPr>
            <p:txBody>
              <a:bodyPr/>
              <a:lstStyle/>
              <a:p>
                <a:endParaRPr lang="en-US"/>
              </a:p>
            </p:txBody>
          </p:sp>
          <p:sp>
            <p:nvSpPr>
              <p:cNvPr id="104840" name="Line 981"/>
              <p:cNvSpPr>
                <a:spLocks noChangeShapeType="1"/>
              </p:cNvSpPr>
              <p:nvPr/>
            </p:nvSpPr>
            <p:spPr bwMode="auto">
              <a:xfrm>
                <a:off x="3777" y="1366"/>
                <a:ext cx="9" cy="1"/>
              </a:xfrm>
              <a:prstGeom prst="line">
                <a:avLst/>
              </a:prstGeom>
              <a:noFill/>
              <a:ln w="38100">
                <a:solidFill>
                  <a:schemeClr val="bg1"/>
                </a:solidFill>
                <a:round/>
                <a:headEnd/>
                <a:tailEnd/>
              </a:ln>
            </p:spPr>
            <p:txBody>
              <a:bodyPr/>
              <a:lstStyle/>
              <a:p>
                <a:endParaRPr lang="en-US"/>
              </a:p>
            </p:txBody>
          </p:sp>
          <p:sp>
            <p:nvSpPr>
              <p:cNvPr id="104841" name="Line 982"/>
              <p:cNvSpPr>
                <a:spLocks noChangeShapeType="1"/>
              </p:cNvSpPr>
              <p:nvPr/>
            </p:nvSpPr>
            <p:spPr bwMode="auto">
              <a:xfrm flipV="1">
                <a:off x="3786" y="1357"/>
                <a:ext cx="1" cy="9"/>
              </a:xfrm>
              <a:prstGeom prst="line">
                <a:avLst/>
              </a:prstGeom>
              <a:noFill/>
              <a:ln w="38100">
                <a:solidFill>
                  <a:schemeClr val="bg1"/>
                </a:solidFill>
                <a:round/>
                <a:headEnd/>
                <a:tailEnd/>
              </a:ln>
            </p:spPr>
            <p:txBody>
              <a:bodyPr/>
              <a:lstStyle/>
              <a:p>
                <a:endParaRPr lang="en-US"/>
              </a:p>
            </p:txBody>
          </p:sp>
          <p:sp>
            <p:nvSpPr>
              <p:cNvPr id="104842" name="Line 983"/>
              <p:cNvSpPr>
                <a:spLocks noChangeShapeType="1"/>
              </p:cNvSpPr>
              <p:nvPr/>
            </p:nvSpPr>
            <p:spPr bwMode="auto">
              <a:xfrm>
                <a:off x="3786" y="1357"/>
                <a:ext cx="1" cy="9"/>
              </a:xfrm>
              <a:prstGeom prst="line">
                <a:avLst/>
              </a:prstGeom>
              <a:noFill/>
              <a:ln w="38100">
                <a:solidFill>
                  <a:schemeClr val="bg1"/>
                </a:solidFill>
                <a:round/>
                <a:headEnd/>
                <a:tailEnd/>
              </a:ln>
            </p:spPr>
            <p:txBody>
              <a:bodyPr/>
              <a:lstStyle/>
              <a:p>
                <a:endParaRPr lang="en-US"/>
              </a:p>
            </p:txBody>
          </p:sp>
          <p:sp>
            <p:nvSpPr>
              <p:cNvPr id="104843" name="Line 984"/>
              <p:cNvSpPr>
                <a:spLocks noChangeShapeType="1"/>
              </p:cNvSpPr>
              <p:nvPr/>
            </p:nvSpPr>
            <p:spPr bwMode="auto">
              <a:xfrm>
                <a:off x="3786" y="1366"/>
                <a:ext cx="1" cy="1"/>
              </a:xfrm>
              <a:prstGeom prst="line">
                <a:avLst/>
              </a:prstGeom>
              <a:noFill/>
              <a:ln w="38100">
                <a:solidFill>
                  <a:schemeClr val="bg1"/>
                </a:solidFill>
                <a:round/>
                <a:headEnd/>
                <a:tailEnd/>
              </a:ln>
            </p:spPr>
            <p:txBody>
              <a:bodyPr/>
              <a:lstStyle/>
              <a:p>
                <a:endParaRPr lang="en-US"/>
              </a:p>
            </p:txBody>
          </p:sp>
          <p:sp>
            <p:nvSpPr>
              <p:cNvPr id="104844" name="Line 985"/>
              <p:cNvSpPr>
                <a:spLocks noChangeShapeType="1"/>
              </p:cNvSpPr>
              <p:nvPr/>
            </p:nvSpPr>
            <p:spPr bwMode="auto">
              <a:xfrm>
                <a:off x="3786" y="1366"/>
                <a:ext cx="10" cy="1"/>
              </a:xfrm>
              <a:prstGeom prst="line">
                <a:avLst/>
              </a:prstGeom>
              <a:noFill/>
              <a:ln w="38100">
                <a:solidFill>
                  <a:schemeClr val="bg1"/>
                </a:solidFill>
                <a:round/>
                <a:headEnd/>
                <a:tailEnd/>
              </a:ln>
            </p:spPr>
            <p:txBody>
              <a:bodyPr/>
              <a:lstStyle/>
              <a:p>
                <a:endParaRPr lang="en-US"/>
              </a:p>
            </p:txBody>
          </p:sp>
          <p:sp>
            <p:nvSpPr>
              <p:cNvPr id="104845" name="Line 986"/>
              <p:cNvSpPr>
                <a:spLocks noChangeShapeType="1"/>
              </p:cNvSpPr>
              <p:nvPr/>
            </p:nvSpPr>
            <p:spPr bwMode="auto">
              <a:xfrm>
                <a:off x="3796" y="1366"/>
                <a:ext cx="1" cy="9"/>
              </a:xfrm>
              <a:prstGeom prst="line">
                <a:avLst/>
              </a:prstGeom>
              <a:noFill/>
              <a:ln w="38100">
                <a:solidFill>
                  <a:schemeClr val="bg1"/>
                </a:solidFill>
                <a:round/>
                <a:headEnd/>
                <a:tailEnd/>
              </a:ln>
            </p:spPr>
            <p:txBody>
              <a:bodyPr/>
              <a:lstStyle/>
              <a:p>
                <a:endParaRPr lang="en-US"/>
              </a:p>
            </p:txBody>
          </p:sp>
          <p:sp>
            <p:nvSpPr>
              <p:cNvPr id="104846" name="Line 987"/>
              <p:cNvSpPr>
                <a:spLocks noChangeShapeType="1"/>
              </p:cNvSpPr>
              <p:nvPr/>
            </p:nvSpPr>
            <p:spPr bwMode="auto">
              <a:xfrm>
                <a:off x="3796" y="1375"/>
                <a:ext cx="1" cy="18"/>
              </a:xfrm>
              <a:prstGeom prst="line">
                <a:avLst/>
              </a:prstGeom>
              <a:noFill/>
              <a:ln w="38100">
                <a:solidFill>
                  <a:schemeClr val="bg1"/>
                </a:solidFill>
                <a:round/>
                <a:headEnd/>
                <a:tailEnd/>
              </a:ln>
            </p:spPr>
            <p:txBody>
              <a:bodyPr/>
              <a:lstStyle/>
              <a:p>
                <a:endParaRPr lang="en-US"/>
              </a:p>
            </p:txBody>
          </p:sp>
          <p:sp>
            <p:nvSpPr>
              <p:cNvPr id="104847" name="Line 988"/>
              <p:cNvSpPr>
                <a:spLocks noChangeShapeType="1"/>
              </p:cNvSpPr>
              <p:nvPr/>
            </p:nvSpPr>
            <p:spPr bwMode="auto">
              <a:xfrm>
                <a:off x="3796" y="1393"/>
                <a:ext cx="1" cy="18"/>
              </a:xfrm>
              <a:prstGeom prst="line">
                <a:avLst/>
              </a:prstGeom>
              <a:noFill/>
              <a:ln w="38100">
                <a:solidFill>
                  <a:schemeClr val="bg1"/>
                </a:solidFill>
                <a:round/>
                <a:headEnd/>
                <a:tailEnd/>
              </a:ln>
            </p:spPr>
            <p:txBody>
              <a:bodyPr/>
              <a:lstStyle/>
              <a:p>
                <a:endParaRPr lang="en-US"/>
              </a:p>
            </p:txBody>
          </p:sp>
          <p:sp>
            <p:nvSpPr>
              <p:cNvPr id="104848" name="Line 989"/>
              <p:cNvSpPr>
                <a:spLocks noChangeShapeType="1"/>
              </p:cNvSpPr>
              <p:nvPr/>
            </p:nvSpPr>
            <p:spPr bwMode="auto">
              <a:xfrm>
                <a:off x="3796" y="1411"/>
                <a:ext cx="1" cy="1"/>
              </a:xfrm>
              <a:prstGeom prst="line">
                <a:avLst/>
              </a:prstGeom>
              <a:noFill/>
              <a:ln w="38100">
                <a:solidFill>
                  <a:schemeClr val="bg1"/>
                </a:solidFill>
                <a:round/>
                <a:headEnd/>
                <a:tailEnd/>
              </a:ln>
            </p:spPr>
            <p:txBody>
              <a:bodyPr/>
              <a:lstStyle/>
              <a:p>
                <a:endParaRPr lang="en-US"/>
              </a:p>
            </p:txBody>
          </p:sp>
          <p:sp>
            <p:nvSpPr>
              <p:cNvPr id="104849" name="Line 990"/>
              <p:cNvSpPr>
                <a:spLocks noChangeShapeType="1"/>
              </p:cNvSpPr>
              <p:nvPr/>
            </p:nvSpPr>
            <p:spPr bwMode="auto">
              <a:xfrm>
                <a:off x="3796" y="1411"/>
                <a:ext cx="9" cy="1"/>
              </a:xfrm>
              <a:prstGeom prst="line">
                <a:avLst/>
              </a:prstGeom>
              <a:noFill/>
              <a:ln w="38100">
                <a:solidFill>
                  <a:schemeClr val="bg1"/>
                </a:solidFill>
                <a:round/>
                <a:headEnd/>
                <a:tailEnd/>
              </a:ln>
            </p:spPr>
            <p:txBody>
              <a:bodyPr/>
              <a:lstStyle/>
              <a:p>
                <a:endParaRPr lang="en-US"/>
              </a:p>
            </p:txBody>
          </p:sp>
          <p:sp>
            <p:nvSpPr>
              <p:cNvPr id="104850" name="Line 991"/>
              <p:cNvSpPr>
                <a:spLocks noChangeShapeType="1"/>
              </p:cNvSpPr>
              <p:nvPr/>
            </p:nvSpPr>
            <p:spPr bwMode="auto">
              <a:xfrm flipV="1">
                <a:off x="3805" y="1384"/>
                <a:ext cx="1" cy="27"/>
              </a:xfrm>
              <a:prstGeom prst="line">
                <a:avLst/>
              </a:prstGeom>
              <a:noFill/>
              <a:ln w="38100">
                <a:solidFill>
                  <a:schemeClr val="bg1"/>
                </a:solidFill>
                <a:round/>
                <a:headEnd/>
                <a:tailEnd/>
              </a:ln>
            </p:spPr>
            <p:txBody>
              <a:bodyPr/>
              <a:lstStyle/>
              <a:p>
                <a:endParaRPr lang="en-US"/>
              </a:p>
            </p:txBody>
          </p:sp>
          <p:sp>
            <p:nvSpPr>
              <p:cNvPr id="104851" name="Line 992"/>
              <p:cNvSpPr>
                <a:spLocks noChangeShapeType="1"/>
              </p:cNvSpPr>
              <p:nvPr/>
            </p:nvSpPr>
            <p:spPr bwMode="auto">
              <a:xfrm flipV="1">
                <a:off x="3805" y="1330"/>
                <a:ext cx="1" cy="54"/>
              </a:xfrm>
              <a:prstGeom prst="line">
                <a:avLst/>
              </a:prstGeom>
              <a:noFill/>
              <a:ln w="38100">
                <a:solidFill>
                  <a:schemeClr val="bg1"/>
                </a:solidFill>
                <a:round/>
                <a:headEnd/>
                <a:tailEnd/>
              </a:ln>
            </p:spPr>
            <p:txBody>
              <a:bodyPr/>
              <a:lstStyle/>
              <a:p>
                <a:endParaRPr lang="en-US"/>
              </a:p>
            </p:txBody>
          </p:sp>
          <p:sp>
            <p:nvSpPr>
              <p:cNvPr id="104852" name="Line 993"/>
              <p:cNvSpPr>
                <a:spLocks noChangeShapeType="1"/>
              </p:cNvSpPr>
              <p:nvPr/>
            </p:nvSpPr>
            <p:spPr bwMode="auto">
              <a:xfrm flipV="1">
                <a:off x="3805" y="1276"/>
                <a:ext cx="1" cy="54"/>
              </a:xfrm>
              <a:prstGeom prst="line">
                <a:avLst/>
              </a:prstGeom>
              <a:noFill/>
              <a:ln w="38100">
                <a:solidFill>
                  <a:schemeClr val="bg1"/>
                </a:solidFill>
                <a:round/>
                <a:headEnd/>
                <a:tailEnd/>
              </a:ln>
            </p:spPr>
            <p:txBody>
              <a:bodyPr/>
              <a:lstStyle/>
              <a:p>
                <a:endParaRPr lang="en-US"/>
              </a:p>
            </p:txBody>
          </p:sp>
          <p:sp>
            <p:nvSpPr>
              <p:cNvPr id="104853" name="Line 994"/>
              <p:cNvSpPr>
                <a:spLocks noChangeShapeType="1"/>
              </p:cNvSpPr>
              <p:nvPr/>
            </p:nvSpPr>
            <p:spPr bwMode="auto">
              <a:xfrm flipV="1">
                <a:off x="3805" y="1240"/>
                <a:ext cx="10" cy="36"/>
              </a:xfrm>
              <a:prstGeom prst="line">
                <a:avLst/>
              </a:prstGeom>
              <a:noFill/>
              <a:ln w="38100">
                <a:solidFill>
                  <a:schemeClr val="bg1"/>
                </a:solidFill>
                <a:round/>
                <a:headEnd/>
                <a:tailEnd/>
              </a:ln>
            </p:spPr>
            <p:txBody>
              <a:bodyPr/>
              <a:lstStyle/>
              <a:p>
                <a:endParaRPr lang="en-US"/>
              </a:p>
            </p:txBody>
          </p:sp>
          <p:sp>
            <p:nvSpPr>
              <p:cNvPr id="104854" name="Line 995"/>
              <p:cNvSpPr>
                <a:spLocks noChangeShapeType="1"/>
              </p:cNvSpPr>
              <p:nvPr/>
            </p:nvSpPr>
            <p:spPr bwMode="auto">
              <a:xfrm>
                <a:off x="3815" y="1240"/>
                <a:ext cx="1" cy="1"/>
              </a:xfrm>
              <a:prstGeom prst="line">
                <a:avLst/>
              </a:prstGeom>
              <a:noFill/>
              <a:ln w="38100">
                <a:solidFill>
                  <a:schemeClr val="bg1"/>
                </a:solidFill>
                <a:round/>
                <a:headEnd/>
                <a:tailEnd/>
              </a:ln>
            </p:spPr>
            <p:txBody>
              <a:bodyPr/>
              <a:lstStyle/>
              <a:p>
                <a:endParaRPr lang="en-US"/>
              </a:p>
            </p:txBody>
          </p:sp>
          <p:sp>
            <p:nvSpPr>
              <p:cNvPr id="104855" name="Line 996"/>
              <p:cNvSpPr>
                <a:spLocks noChangeShapeType="1"/>
              </p:cNvSpPr>
              <p:nvPr/>
            </p:nvSpPr>
            <p:spPr bwMode="auto">
              <a:xfrm>
                <a:off x="3815" y="1240"/>
                <a:ext cx="1" cy="27"/>
              </a:xfrm>
              <a:prstGeom prst="line">
                <a:avLst/>
              </a:prstGeom>
              <a:noFill/>
              <a:ln w="38100">
                <a:solidFill>
                  <a:schemeClr val="bg1"/>
                </a:solidFill>
                <a:round/>
                <a:headEnd/>
                <a:tailEnd/>
              </a:ln>
            </p:spPr>
            <p:txBody>
              <a:bodyPr/>
              <a:lstStyle/>
              <a:p>
                <a:endParaRPr lang="en-US"/>
              </a:p>
            </p:txBody>
          </p:sp>
          <p:sp>
            <p:nvSpPr>
              <p:cNvPr id="104856" name="Line 997"/>
              <p:cNvSpPr>
                <a:spLocks noChangeShapeType="1"/>
              </p:cNvSpPr>
              <p:nvPr/>
            </p:nvSpPr>
            <p:spPr bwMode="auto">
              <a:xfrm>
                <a:off x="3815" y="1267"/>
                <a:ext cx="1" cy="27"/>
              </a:xfrm>
              <a:prstGeom prst="line">
                <a:avLst/>
              </a:prstGeom>
              <a:noFill/>
              <a:ln w="38100">
                <a:solidFill>
                  <a:schemeClr val="bg1"/>
                </a:solidFill>
                <a:round/>
                <a:headEnd/>
                <a:tailEnd/>
              </a:ln>
            </p:spPr>
            <p:txBody>
              <a:bodyPr/>
              <a:lstStyle/>
              <a:p>
                <a:endParaRPr lang="en-US"/>
              </a:p>
            </p:txBody>
          </p:sp>
          <p:sp>
            <p:nvSpPr>
              <p:cNvPr id="104857" name="Line 998"/>
              <p:cNvSpPr>
                <a:spLocks noChangeShapeType="1"/>
              </p:cNvSpPr>
              <p:nvPr/>
            </p:nvSpPr>
            <p:spPr bwMode="auto">
              <a:xfrm>
                <a:off x="3815" y="1294"/>
                <a:ext cx="9" cy="9"/>
              </a:xfrm>
              <a:prstGeom prst="line">
                <a:avLst/>
              </a:prstGeom>
              <a:noFill/>
              <a:ln w="38100">
                <a:solidFill>
                  <a:schemeClr val="bg1"/>
                </a:solidFill>
                <a:round/>
                <a:headEnd/>
                <a:tailEnd/>
              </a:ln>
            </p:spPr>
            <p:txBody>
              <a:bodyPr/>
              <a:lstStyle/>
              <a:p>
                <a:endParaRPr lang="en-US"/>
              </a:p>
            </p:txBody>
          </p:sp>
          <p:sp>
            <p:nvSpPr>
              <p:cNvPr id="104858" name="Line 999"/>
              <p:cNvSpPr>
                <a:spLocks noChangeShapeType="1"/>
              </p:cNvSpPr>
              <p:nvPr/>
            </p:nvSpPr>
            <p:spPr bwMode="auto">
              <a:xfrm flipV="1">
                <a:off x="3824" y="1294"/>
                <a:ext cx="1" cy="9"/>
              </a:xfrm>
              <a:prstGeom prst="line">
                <a:avLst/>
              </a:prstGeom>
              <a:noFill/>
              <a:ln w="38100">
                <a:solidFill>
                  <a:schemeClr val="bg1"/>
                </a:solidFill>
                <a:round/>
                <a:headEnd/>
                <a:tailEnd/>
              </a:ln>
            </p:spPr>
            <p:txBody>
              <a:bodyPr/>
              <a:lstStyle/>
              <a:p>
                <a:endParaRPr lang="en-US"/>
              </a:p>
            </p:txBody>
          </p:sp>
          <p:sp>
            <p:nvSpPr>
              <p:cNvPr id="104859" name="Line 1000"/>
              <p:cNvSpPr>
                <a:spLocks noChangeShapeType="1"/>
              </p:cNvSpPr>
              <p:nvPr/>
            </p:nvSpPr>
            <p:spPr bwMode="auto">
              <a:xfrm>
                <a:off x="3824" y="1294"/>
                <a:ext cx="1" cy="1"/>
              </a:xfrm>
              <a:prstGeom prst="line">
                <a:avLst/>
              </a:prstGeom>
              <a:noFill/>
              <a:ln w="38100">
                <a:solidFill>
                  <a:schemeClr val="bg1"/>
                </a:solidFill>
                <a:round/>
                <a:headEnd/>
                <a:tailEnd/>
              </a:ln>
            </p:spPr>
            <p:txBody>
              <a:bodyPr/>
              <a:lstStyle/>
              <a:p>
                <a:endParaRPr lang="en-US"/>
              </a:p>
            </p:txBody>
          </p:sp>
          <p:sp>
            <p:nvSpPr>
              <p:cNvPr id="104860" name="Line 1001"/>
              <p:cNvSpPr>
                <a:spLocks noChangeShapeType="1"/>
              </p:cNvSpPr>
              <p:nvPr/>
            </p:nvSpPr>
            <p:spPr bwMode="auto">
              <a:xfrm>
                <a:off x="3824" y="1294"/>
                <a:ext cx="1" cy="9"/>
              </a:xfrm>
              <a:prstGeom prst="line">
                <a:avLst/>
              </a:prstGeom>
              <a:noFill/>
              <a:ln w="38100">
                <a:solidFill>
                  <a:schemeClr val="bg1"/>
                </a:solidFill>
                <a:round/>
                <a:headEnd/>
                <a:tailEnd/>
              </a:ln>
            </p:spPr>
            <p:txBody>
              <a:bodyPr/>
              <a:lstStyle/>
              <a:p>
                <a:endParaRPr lang="en-US"/>
              </a:p>
            </p:txBody>
          </p:sp>
          <p:sp>
            <p:nvSpPr>
              <p:cNvPr id="104861" name="Line 1002"/>
              <p:cNvSpPr>
                <a:spLocks noChangeShapeType="1"/>
              </p:cNvSpPr>
              <p:nvPr/>
            </p:nvSpPr>
            <p:spPr bwMode="auto">
              <a:xfrm>
                <a:off x="3824" y="1303"/>
                <a:ext cx="1" cy="18"/>
              </a:xfrm>
              <a:prstGeom prst="line">
                <a:avLst/>
              </a:prstGeom>
              <a:noFill/>
              <a:ln w="38100">
                <a:solidFill>
                  <a:schemeClr val="bg1"/>
                </a:solidFill>
                <a:round/>
                <a:headEnd/>
                <a:tailEnd/>
              </a:ln>
            </p:spPr>
            <p:txBody>
              <a:bodyPr/>
              <a:lstStyle/>
              <a:p>
                <a:endParaRPr lang="en-US"/>
              </a:p>
            </p:txBody>
          </p:sp>
          <p:sp>
            <p:nvSpPr>
              <p:cNvPr id="104862" name="Line 1003"/>
              <p:cNvSpPr>
                <a:spLocks noChangeShapeType="1"/>
              </p:cNvSpPr>
              <p:nvPr/>
            </p:nvSpPr>
            <p:spPr bwMode="auto">
              <a:xfrm>
                <a:off x="3824" y="1321"/>
                <a:ext cx="10" cy="27"/>
              </a:xfrm>
              <a:prstGeom prst="line">
                <a:avLst/>
              </a:prstGeom>
              <a:noFill/>
              <a:ln w="38100">
                <a:solidFill>
                  <a:schemeClr val="bg1"/>
                </a:solidFill>
                <a:round/>
                <a:headEnd/>
                <a:tailEnd/>
              </a:ln>
            </p:spPr>
            <p:txBody>
              <a:bodyPr/>
              <a:lstStyle/>
              <a:p>
                <a:endParaRPr lang="en-US"/>
              </a:p>
            </p:txBody>
          </p:sp>
          <p:sp>
            <p:nvSpPr>
              <p:cNvPr id="104863" name="Line 1004"/>
              <p:cNvSpPr>
                <a:spLocks noChangeShapeType="1"/>
              </p:cNvSpPr>
              <p:nvPr/>
            </p:nvSpPr>
            <p:spPr bwMode="auto">
              <a:xfrm>
                <a:off x="3834" y="1348"/>
                <a:ext cx="1" cy="18"/>
              </a:xfrm>
              <a:prstGeom prst="line">
                <a:avLst/>
              </a:prstGeom>
              <a:noFill/>
              <a:ln w="38100">
                <a:solidFill>
                  <a:schemeClr val="bg1"/>
                </a:solidFill>
                <a:round/>
                <a:headEnd/>
                <a:tailEnd/>
              </a:ln>
            </p:spPr>
            <p:txBody>
              <a:bodyPr/>
              <a:lstStyle/>
              <a:p>
                <a:endParaRPr lang="en-US"/>
              </a:p>
            </p:txBody>
          </p:sp>
          <p:sp>
            <p:nvSpPr>
              <p:cNvPr id="104864" name="Line 1005"/>
              <p:cNvSpPr>
                <a:spLocks noChangeShapeType="1"/>
              </p:cNvSpPr>
              <p:nvPr/>
            </p:nvSpPr>
            <p:spPr bwMode="auto">
              <a:xfrm>
                <a:off x="3834" y="1366"/>
                <a:ext cx="1" cy="18"/>
              </a:xfrm>
              <a:prstGeom prst="line">
                <a:avLst/>
              </a:prstGeom>
              <a:noFill/>
              <a:ln w="38100">
                <a:solidFill>
                  <a:schemeClr val="bg1"/>
                </a:solidFill>
                <a:round/>
                <a:headEnd/>
                <a:tailEnd/>
              </a:ln>
            </p:spPr>
            <p:txBody>
              <a:bodyPr/>
              <a:lstStyle/>
              <a:p>
                <a:endParaRPr lang="en-US"/>
              </a:p>
            </p:txBody>
          </p:sp>
          <p:sp>
            <p:nvSpPr>
              <p:cNvPr id="104865" name="Line 1006"/>
              <p:cNvSpPr>
                <a:spLocks noChangeShapeType="1"/>
              </p:cNvSpPr>
              <p:nvPr/>
            </p:nvSpPr>
            <p:spPr bwMode="auto">
              <a:xfrm>
                <a:off x="3834" y="1384"/>
                <a:ext cx="1" cy="9"/>
              </a:xfrm>
              <a:prstGeom prst="line">
                <a:avLst/>
              </a:prstGeom>
              <a:noFill/>
              <a:ln w="38100">
                <a:solidFill>
                  <a:schemeClr val="bg1"/>
                </a:solidFill>
                <a:round/>
                <a:headEnd/>
                <a:tailEnd/>
              </a:ln>
            </p:spPr>
            <p:txBody>
              <a:bodyPr/>
              <a:lstStyle/>
              <a:p>
                <a:endParaRPr lang="en-US"/>
              </a:p>
            </p:txBody>
          </p:sp>
          <p:sp>
            <p:nvSpPr>
              <p:cNvPr id="104866" name="Line 1007"/>
              <p:cNvSpPr>
                <a:spLocks noChangeShapeType="1"/>
              </p:cNvSpPr>
              <p:nvPr/>
            </p:nvSpPr>
            <p:spPr bwMode="auto">
              <a:xfrm flipV="1">
                <a:off x="3834" y="1375"/>
                <a:ext cx="9" cy="18"/>
              </a:xfrm>
              <a:prstGeom prst="line">
                <a:avLst/>
              </a:prstGeom>
              <a:noFill/>
              <a:ln w="38100">
                <a:solidFill>
                  <a:schemeClr val="bg1"/>
                </a:solidFill>
                <a:round/>
                <a:headEnd/>
                <a:tailEnd/>
              </a:ln>
            </p:spPr>
            <p:txBody>
              <a:bodyPr/>
              <a:lstStyle/>
              <a:p>
                <a:endParaRPr lang="en-US"/>
              </a:p>
            </p:txBody>
          </p:sp>
          <p:sp>
            <p:nvSpPr>
              <p:cNvPr id="104867" name="Line 1008"/>
              <p:cNvSpPr>
                <a:spLocks noChangeShapeType="1"/>
              </p:cNvSpPr>
              <p:nvPr/>
            </p:nvSpPr>
            <p:spPr bwMode="auto">
              <a:xfrm flipV="1">
                <a:off x="3843" y="1348"/>
                <a:ext cx="1" cy="27"/>
              </a:xfrm>
              <a:prstGeom prst="line">
                <a:avLst/>
              </a:prstGeom>
              <a:noFill/>
              <a:ln w="38100">
                <a:solidFill>
                  <a:schemeClr val="bg1"/>
                </a:solidFill>
                <a:round/>
                <a:headEnd/>
                <a:tailEnd/>
              </a:ln>
            </p:spPr>
            <p:txBody>
              <a:bodyPr/>
              <a:lstStyle/>
              <a:p>
                <a:endParaRPr lang="en-US"/>
              </a:p>
            </p:txBody>
          </p:sp>
          <p:sp>
            <p:nvSpPr>
              <p:cNvPr id="104868" name="Line 1009"/>
              <p:cNvSpPr>
                <a:spLocks noChangeShapeType="1"/>
              </p:cNvSpPr>
              <p:nvPr/>
            </p:nvSpPr>
            <p:spPr bwMode="auto">
              <a:xfrm flipV="1">
                <a:off x="3843" y="1312"/>
                <a:ext cx="1" cy="36"/>
              </a:xfrm>
              <a:prstGeom prst="line">
                <a:avLst/>
              </a:prstGeom>
              <a:noFill/>
              <a:ln w="38100">
                <a:solidFill>
                  <a:schemeClr val="bg1"/>
                </a:solidFill>
                <a:round/>
                <a:headEnd/>
                <a:tailEnd/>
              </a:ln>
            </p:spPr>
            <p:txBody>
              <a:bodyPr/>
              <a:lstStyle/>
              <a:p>
                <a:endParaRPr lang="en-US"/>
              </a:p>
            </p:txBody>
          </p:sp>
          <p:sp>
            <p:nvSpPr>
              <p:cNvPr id="104869" name="Line 1010"/>
              <p:cNvSpPr>
                <a:spLocks noChangeShapeType="1"/>
              </p:cNvSpPr>
              <p:nvPr/>
            </p:nvSpPr>
            <p:spPr bwMode="auto">
              <a:xfrm flipV="1">
                <a:off x="3843" y="1294"/>
                <a:ext cx="1" cy="18"/>
              </a:xfrm>
              <a:prstGeom prst="line">
                <a:avLst/>
              </a:prstGeom>
              <a:noFill/>
              <a:ln w="38100">
                <a:solidFill>
                  <a:schemeClr val="bg1"/>
                </a:solidFill>
                <a:round/>
                <a:headEnd/>
                <a:tailEnd/>
              </a:ln>
            </p:spPr>
            <p:txBody>
              <a:bodyPr/>
              <a:lstStyle/>
              <a:p>
                <a:endParaRPr lang="en-US"/>
              </a:p>
            </p:txBody>
          </p:sp>
          <p:sp>
            <p:nvSpPr>
              <p:cNvPr id="104870" name="Line 1011"/>
              <p:cNvSpPr>
                <a:spLocks noChangeShapeType="1"/>
              </p:cNvSpPr>
              <p:nvPr/>
            </p:nvSpPr>
            <p:spPr bwMode="auto">
              <a:xfrm>
                <a:off x="3843" y="1294"/>
                <a:ext cx="10" cy="9"/>
              </a:xfrm>
              <a:prstGeom prst="line">
                <a:avLst/>
              </a:prstGeom>
              <a:noFill/>
              <a:ln w="38100">
                <a:solidFill>
                  <a:schemeClr val="bg1"/>
                </a:solidFill>
                <a:round/>
                <a:headEnd/>
                <a:tailEnd/>
              </a:ln>
            </p:spPr>
            <p:txBody>
              <a:bodyPr/>
              <a:lstStyle/>
              <a:p>
                <a:endParaRPr lang="en-US"/>
              </a:p>
            </p:txBody>
          </p:sp>
          <p:sp>
            <p:nvSpPr>
              <p:cNvPr id="104871" name="Line 1012"/>
              <p:cNvSpPr>
                <a:spLocks noChangeShapeType="1"/>
              </p:cNvSpPr>
              <p:nvPr/>
            </p:nvSpPr>
            <p:spPr bwMode="auto">
              <a:xfrm>
                <a:off x="3853" y="1303"/>
                <a:ext cx="1" cy="18"/>
              </a:xfrm>
              <a:prstGeom prst="line">
                <a:avLst/>
              </a:prstGeom>
              <a:noFill/>
              <a:ln w="38100">
                <a:solidFill>
                  <a:schemeClr val="bg1"/>
                </a:solidFill>
                <a:round/>
                <a:headEnd/>
                <a:tailEnd/>
              </a:ln>
            </p:spPr>
            <p:txBody>
              <a:bodyPr/>
              <a:lstStyle/>
              <a:p>
                <a:endParaRPr lang="en-US"/>
              </a:p>
            </p:txBody>
          </p:sp>
          <p:sp>
            <p:nvSpPr>
              <p:cNvPr id="104872" name="Line 1013"/>
              <p:cNvSpPr>
                <a:spLocks noChangeShapeType="1"/>
              </p:cNvSpPr>
              <p:nvPr/>
            </p:nvSpPr>
            <p:spPr bwMode="auto">
              <a:xfrm>
                <a:off x="3853" y="1321"/>
                <a:ext cx="1" cy="27"/>
              </a:xfrm>
              <a:prstGeom prst="line">
                <a:avLst/>
              </a:prstGeom>
              <a:noFill/>
              <a:ln w="38100">
                <a:solidFill>
                  <a:schemeClr val="bg1"/>
                </a:solidFill>
                <a:round/>
                <a:headEnd/>
                <a:tailEnd/>
              </a:ln>
            </p:spPr>
            <p:txBody>
              <a:bodyPr/>
              <a:lstStyle/>
              <a:p>
                <a:endParaRPr lang="en-US"/>
              </a:p>
            </p:txBody>
          </p:sp>
          <p:sp>
            <p:nvSpPr>
              <p:cNvPr id="104873" name="Line 1014"/>
              <p:cNvSpPr>
                <a:spLocks noChangeShapeType="1"/>
              </p:cNvSpPr>
              <p:nvPr/>
            </p:nvSpPr>
            <p:spPr bwMode="auto">
              <a:xfrm>
                <a:off x="3853" y="1348"/>
                <a:ext cx="1" cy="9"/>
              </a:xfrm>
              <a:prstGeom prst="line">
                <a:avLst/>
              </a:prstGeom>
              <a:noFill/>
              <a:ln w="38100">
                <a:solidFill>
                  <a:schemeClr val="bg1"/>
                </a:solidFill>
                <a:round/>
                <a:headEnd/>
                <a:tailEnd/>
              </a:ln>
            </p:spPr>
            <p:txBody>
              <a:bodyPr/>
              <a:lstStyle/>
              <a:p>
                <a:endParaRPr lang="en-US"/>
              </a:p>
            </p:txBody>
          </p:sp>
          <p:sp>
            <p:nvSpPr>
              <p:cNvPr id="104874" name="Line 1015"/>
              <p:cNvSpPr>
                <a:spLocks noChangeShapeType="1"/>
              </p:cNvSpPr>
              <p:nvPr/>
            </p:nvSpPr>
            <p:spPr bwMode="auto">
              <a:xfrm>
                <a:off x="3853" y="1357"/>
                <a:ext cx="1" cy="9"/>
              </a:xfrm>
              <a:prstGeom prst="line">
                <a:avLst/>
              </a:prstGeom>
              <a:noFill/>
              <a:ln w="38100">
                <a:solidFill>
                  <a:schemeClr val="bg1"/>
                </a:solidFill>
                <a:round/>
                <a:headEnd/>
                <a:tailEnd/>
              </a:ln>
            </p:spPr>
            <p:txBody>
              <a:bodyPr/>
              <a:lstStyle/>
              <a:p>
                <a:endParaRPr lang="en-US"/>
              </a:p>
            </p:txBody>
          </p:sp>
          <p:sp>
            <p:nvSpPr>
              <p:cNvPr id="104875" name="Line 1016"/>
              <p:cNvSpPr>
                <a:spLocks noChangeShapeType="1"/>
              </p:cNvSpPr>
              <p:nvPr/>
            </p:nvSpPr>
            <p:spPr bwMode="auto">
              <a:xfrm flipV="1">
                <a:off x="3853" y="1357"/>
                <a:ext cx="9" cy="9"/>
              </a:xfrm>
              <a:prstGeom prst="line">
                <a:avLst/>
              </a:prstGeom>
              <a:noFill/>
              <a:ln w="38100">
                <a:solidFill>
                  <a:schemeClr val="bg1"/>
                </a:solidFill>
                <a:round/>
                <a:headEnd/>
                <a:tailEnd/>
              </a:ln>
            </p:spPr>
            <p:txBody>
              <a:bodyPr/>
              <a:lstStyle/>
              <a:p>
                <a:endParaRPr lang="en-US"/>
              </a:p>
            </p:txBody>
          </p:sp>
          <p:sp>
            <p:nvSpPr>
              <p:cNvPr id="104876" name="Line 1017"/>
              <p:cNvSpPr>
                <a:spLocks noChangeShapeType="1"/>
              </p:cNvSpPr>
              <p:nvPr/>
            </p:nvSpPr>
            <p:spPr bwMode="auto">
              <a:xfrm flipV="1">
                <a:off x="3862" y="1348"/>
                <a:ext cx="1" cy="9"/>
              </a:xfrm>
              <a:prstGeom prst="line">
                <a:avLst/>
              </a:prstGeom>
              <a:noFill/>
              <a:ln w="38100">
                <a:solidFill>
                  <a:schemeClr val="bg1"/>
                </a:solidFill>
                <a:round/>
                <a:headEnd/>
                <a:tailEnd/>
              </a:ln>
            </p:spPr>
            <p:txBody>
              <a:bodyPr/>
              <a:lstStyle/>
              <a:p>
                <a:endParaRPr lang="en-US"/>
              </a:p>
            </p:txBody>
          </p:sp>
          <p:sp>
            <p:nvSpPr>
              <p:cNvPr id="104877" name="Line 1018"/>
              <p:cNvSpPr>
                <a:spLocks noChangeShapeType="1"/>
              </p:cNvSpPr>
              <p:nvPr/>
            </p:nvSpPr>
            <p:spPr bwMode="auto">
              <a:xfrm flipV="1">
                <a:off x="3862" y="1339"/>
                <a:ext cx="1" cy="9"/>
              </a:xfrm>
              <a:prstGeom prst="line">
                <a:avLst/>
              </a:prstGeom>
              <a:noFill/>
              <a:ln w="38100">
                <a:solidFill>
                  <a:schemeClr val="bg1"/>
                </a:solidFill>
                <a:round/>
                <a:headEnd/>
                <a:tailEnd/>
              </a:ln>
            </p:spPr>
            <p:txBody>
              <a:bodyPr/>
              <a:lstStyle/>
              <a:p>
                <a:endParaRPr lang="en-US"/>
              </a:p>
            </p:txBody>
          </p:sp>
          <p:sp>
            <p:nvSpPr>
              <p:cNvPr id="104878" name="Line 1019"/>
              <p:cNvSpPr>
                <a:spLocks noChangeShapeType="1"/>
              </p:cNvSpPr>
              <p:nvPr/>
            </p:nvSpPr>
            <p:spPr bwMode="auto">
              <a:xfrm>
                <a:off x="3862" y="1339"/>
                <a:ext cx="1" cy="9"/>
              </a:xfrm>
              <a:prstGeom prst="line">
                <a:avLst/>
              </a:prstGeom>
              <a:noFill/>
              <a:ln w="38100">
                <a:solidFill>
                  <a:schemeClr val="bg1"/>
                </a:solidFill>
                <a:round/>
                <a:headEnd/>
                <a:tailEnd/>
              </a:ln>
            </p:spPr>
            <p:txBody>
              <a:bodyPr/>
              <a:lstStyle/>
              <a:p>
                <a:endParaRPr lang="en-US"/>
              </a:p>
            </p:txBody>
          </p:sp>
        </p:grpSp>
        <p:grpSp>
          <p:nvGrpSpPr>
            <p:cNvPr id="1038" name="Group 1020"/>
            <p:cNvGrpSpPr>
              <a:grpSpLocks/>
            </p:cNvGrpSpPr>
            <p:nvPr/>
          </p:nvGrpSpPr>
          <p:grpSpPr bwMode="auto">
            <a:xfrm>
              <a:off x="3700" y="2268"/>
              <a:ext cx="312" cy="175"/>
              <a:chOff x="3862" y="1285"/>
              <a:chExt cx="428" cy="253"/>
            </a:xfrm>
          </p:grpSpPr>
          <p:sp>
            <p:nvSpPr>
              <p:cNvPr id="104479" name="Line 1021"/>
              <p:cNvSpPr>
                <a:spLocks noChangeShapeType="1"/>
              </p:cNvSpPr>
              <p:nvPr/>
            </p:nvSpPr>
            <p:spPr bwMode="auto">
              <a:xfrm>
                <a:off x="3862" y="1348"/>
                <a:ext cx="10" cy="9"/>
              </a:xfrm>
              <a:prstGeom prst="line">
                <a:avLst/>
              </a:prstGeom>
              <a:noFill/>
              <a:ln w="38100">
                <a:solidFill>
                  <a:schemeClr val="bg1"/>
                </a:solidFill>
                <a:round/>
                <a:headEnd/>
                <a:tailEnd/>
              </a:ln>
            </p:spPr>
            <p:txBody>
              <a:bodyPr/>
              <a:lstStyle/>
              <a:p>
                <a:endParaRPr lang="en-US"/>
              </a:p>
            </p:txBody>
          </p:sp>
          <p:sp>
            <p:nvSpPr>
              <p:cNvPr id="104480" name="Line 1022"/>
              <p:cNvSpPr>
                <a:spLocks noChangeShapeType="1"/>
              </p:cNvSpPr>
              <p:nvPr/>
            </p:nvSpPr>
            <p:spPr bwMode="auto">
              <a:xfrm>
                <a:off x="3872" y="1357"/>
                <a:ext cx="1" cy="1"/>
              </a:xfrm>
              <a:prstGeom prst="line">
                <a:avLst/>
              </a:prstGeom>
              <a:noFill/>
              <a:ln w="38100">
                <a:solidFill>
                  <a:schemeClr val="bg1"/>
                </a:solidFill>
                <a:round/>
                <a:headEnd/>
                <a:tailEnd/>
              </a:ln>
            </p:spPr>
            <p:txBody>
              <a:bodyPr/>
              <a:lstStyle/>
              <a:p>
                <a:endParaRPr lang="en-US"/>
              </a:p>
            </p:txBody>
          </p:sp>
          <p:sp>
            <p:nvSpPr>
              <p:cNvPr id="104481" name="Line 1023"/>
              <p:cNvSpPr>
                <a:spLocks noChangeShapeType="1"/>
              </p:cNvSpPr>
              <p:nvPr/>
            </p:nvSpPr>
            <p:spPr bwMode="auto">
              <a:xfrm>
                <a:off x="3872" y="1357"/>
                <a:ext cx="1" cy="1"/>
              </a:xfrm>
              <a:prstGeom prst="line">
                <a:avLst/>
              </a:prstGeom>
              <a:noFill/>
              <a:ln w="38100">
                <a:solidFill>
                  <a:schemeClr val="bg1"/>
                </a:solidFill>
                <a:round/>
                <a:headEnd/>
                <a:tailEnd/>
              </a:ln>
            </p:spPr>
            <p:txBody>
              <a:bodyPr/>
              <a:lstStyle/>
              <a:p>
                <a:endParaRPr lang="en-US"/>
              </a:p>
            </p:txBody>
          </p:sp>
          <p:sp>
            <p:nvSpPr>
              <p:cNvPr id="104482" name="Line 1024"/>
              <p:cNvSpPr>
                <a:spLocks noChangeShapeType="1"/>
              </p:cNvSpPr>
              <p:nvPr/>
            </p:nvSpPr>
            <p:spPr bwMode="auto">
              <a:xfrm>
                <a:off x="3872" y="1357"/>
                <a:ext cx="1" cy="1"/>
              </a:xfrm>
              <a:prstGeom prst="line">
                <a:avLst/>
              </a:prstGeom>
              <a:noFill/>
              <a:ln w="38100">
                <a:solidFill>
                  <a:schemeClr val="bg1"/>
                </a:solidFill>
                <a:round/>
                <a:headEnd/>
                <a:tailEnd/>
              </a:ln>
            </p:spPr>
            <p:txBody>
              <a:bodyPr/>
              <a:lstStyle/>
              <a:p>
                <a:endParaRPr lang="en-US"/>
              </a:p>
            </p:txBody>
          </p:sp>
          <p:sp>
            <p:nvSpPr>
              <p:cNvPr id="104483" name="Line 1025"/>
              <p:cNvSpPr>
                <a:spLocks noChangeShapeType="1"/>
              </p:cNvSpPr>
              <p:nvPr/>
            </p:nvSpPr>
            <p:spPr bwMode="auto">
              <a:xfrm>
                <a:off x="3872" y="1357"/>
                <a:ext cx="1" cy="1"/>
              </a:xfrm>
              <a:prstGeom prst="line">
                <a:avLst/>
              </a:prstGeom>
              <a:noFill/>
              <a:ln w="38100">
                <a:solidFill>
                  <a:schemeClr val="bg1"/>
                </a:solidFill>
                <a:round/>
                <a:headEnd/>
                <a:tailEnd/>
              </a:ln>
            </p:spPr>
            <p:txBody>
              <a:bodyPr/>
              <a:lstStyle/>
              <a:p>
                <a:endParaRPr lang="en-US"/>
              </a:p>
            </p:txBody>
          </p:sp>
          <p:sp>
            <p:nvSpPr>
              <p:cNvPr id="104484" name="Line 1026"/>
              <p:cNvSpPr>
                <a:spLocks noChangeShapeType="1"/>
              </p:cNvSpPr>
              <p:nvPr/>
            </p:nvSpPr>
            <p:spPr bwMode="auto">
              <a:xfrm>
                <a:off x="3872" y="1357"/>
                <a:ext cx="9" cy="1"/>
              </a:xfrm>
              <a:prstGeom prst="line">
                <a:avLst/>
              </a:prstGeom>
              <a:noFill/>
              <a:ln w="38100">
                <a:solidFill>
                  <a:schemeClr val="bg1"/>
                </a:solidFill>
                <a:round/>
                <a:headEnd/>
                <a:tailEnd/>
              </a:ln>
            </p:spPr>
            <p:txBody>
              <a:bodyPr/>
              <a:lstStyle/>
              <a:p>
                <a:endParaRPr lang="en-US"/>
              </a:p>
            </p:txBody>
          </p:sp>
          <p:sp>
            <p:nvSpPr>
              <p:cNvPr id="104485" name="Line 1027"/>
              <p:cNvSpPr>
                <a:spLocks noChangeShapeType="1"/>
              </p:cNvSpPr>
              <p:nvPr/>
            </p:nvSpPr>
            <p:spPr bwMode="auto">
              <a:xfrm>
                <a:off x="3881" y="1357"/>
                <a:ext cx="1" cy="9"/>
              </a:xfrm>
              <a:prstGeom prst="line">
                <a:avLst/>
              </a:prstGeom>
              <a:noFill/>
              <a:ln w="38100">
                <a:solidFill>
                  <a:schemeClr val="bg1"/>
                </a:solidFill>
                <a:round/>
                <a:headEnd/>
                <a:tailEnd/>
              </a:ln>
            </p:spPr>
            <p:txBody>
              <a:bodyPr/>
              <a:lstStyle/>
              <a:p>
                <a:endParaRPr lang="en-US"/>
              </a:p>
            </p:txBody>
          </p:sp>
          <p:sp>
            <p:nvSpPr>
              <p:cNvPr id="104486" name="Line 1028"/>
              <p:cNvSpPr>
                <a:spLocks noChangeShapeType="1"/>
              </p:cNvSpPr>
              <p:nvPr/>
            </p:nvSpPr>
            <p:spPr bwMode="auto">
              <a:xfrm>
                <a:off x="3881" y="1366"/>
                <a:ext cx="1" cy="9"/>
              </a:xfrm>
              <a:prstGeom prst="line">
                <a:avLst/>
              </a:prstGeom>
              <a:noFill/>
              <a:ln w="38100">
                <a:solidFill>
                  <a:schemeClr val="bg1"/>
                </a:solidFill>
                <a:round/>
                <a:headEnd/>
                <a:tailEnd/>
              </a:ln>
            </p:spPr>
            <p:txBody>
              <a:bodyPr/>
              <a:lstStyle/>
              <a:p>
                <a:endParaRPr lang="en-US"/>
              </a:p>
            </p:txBody>
          </p:sp>
          <p:sp>
            <p:nvSpPr>
              <p:cNvPr id="104487" name="Line 1029"/>
              <p:cNvSpPr>
                <a:spLocks noChangeShapeType="1"/>
              </p:cNvSpPr>
              <p:nvPr/>
            </p:nvSpPr>
            <p:spPr bwMode="auto">
              <a:xfrm>
                <a:off x="3881" y="1375"/>
                <a:ext cx="1" cy="9"/>
              </a:xfrm>
              <a:prstGeom prst="line">
                <a:avLst/>
              </a:prstGeom>
              <a:noFill/>
              <a:ln w="38100">
                <a:solidFill>
                  <a:schemeClr val="bg1"/>
                </a:solidFill>
                <a:round/>
                <a:headEnd/>
                <a:tailEnd/>
              </a:ln>
            </p:spPr>
            <p:txBody>
              <a:bodyPr/>
              <a:lstStyle/>
              <a:p>
                <a:endParaRPr lang="en-US"/>
              </a:p>
            </p:txBody>
          </p:sp>
          <p:sp>
            <p:nvSpPr>
              <p:cNvPr id="104488" name="Line 1030"/>
              <p:cNvSpPr>
                <a:spLocks noChangeShapeType="1"/>
              </p:cNvSpPr>
              <p:nvPr/>
            </p:nvSpPr>
            <p:spPr bwMode="auto">
              <a:xfrm flipV="1">
                <a:off x="3881" y="1375"/>
                <a:ext cx="10" cy="9"/>
              </a:xfrm>
              <a:prstGeom prst="line">
                <a:avLst/>
              </a:prstGeom>
              <a:noFill/>
              <a:ln w="38100">
                <a:solidFill>
                  <a:schemeClr val="bg1"/>
                </a:solidFill>
                <a:round/>
                <a:headEnd/>
                <a:tailEnd/>
              </a:ln>
            </p:spPr>
            <p:txBody>
              <a:bodyPr/>
              <a:lstStyle/>
              <a:p>
                <a:endParaRPr lang="en-US"/>
              </a:p>
            </p:txBody>
          </p:sp>
          <p:sp>
            <p:nvSpPr>
              <p:cNvPr id="104489" name="Line 1031"/>
              <p:cNvSpPr>
                <a:spLocks noChangeShapeType="1"/>
              </p:cNvSpPr>
              <p:nvPr/>
            </p:nvSpPr>
            <p:spPr bwMode="auto">
              <a:xfrm flipV="1">
                <a:off x="3891" y="1357"/>
                <a:ext cx="1" cy="18"/>
              </a:xfrm>
              <a:prstGeom prst="line">
                <a:avLst/>
              </a:prstGeom>
              <a:noFill/>
              <a:ln w="38100">
                <a:solidFill>
                  <a:schemeClr val="bg1"/>
                </a:solidFill>
                <a:round/>
                <a:headEnd/>
                <a:tailEnd/>
              </a:ln>
            </p:spPr>
            <p:txBody>
              <a:bodyPr/>
              <a:lstStyle/>
              <a:p>
                <a:endParaRPr lang="en-US"/>
              </a:p>
            </p:txBody>
          </p:sp>
          <p:sp>
            <p:nvSpPr>
              <p:cNvPr id="104490" name="Line 1032"/>
              <p:cNvSpPr>
                <a:spLocks noChangeShapeType="1"/>
              </p:cNvSpPr>
              <p:nvPr/>
            </p:nvSpPr>
            <p:spPr bwMode="auto">
              <a:xfrm flipV="1">
                <a:off x="3891" y="1339"/>
                <a:ext cx="1" cy="18"/>
              </a:xfrm>
              <a:prstGeom prst="line">
                <a:avLst/>
              </a:prstGeom>
              <a:noFill/>
              <a:ln w="38100">
                <a:solidFill>
                  <a:schemeClr val="bg1"/>
                </a:solidFill>
                <a:round/>
                <a:headEnd/>
                <a:tailEnd/>
              </a:ln>
            </p:spPr>
            <p:txBody>
              <a:bodyPr/>
              <a:lstStyle/>
              <a:p>
                <a:endParaRPr lang="en-US"/>
              </a:p>
            </p:txBody>
          </p:sp>
          <p:sp>
            <p:nvSpPr>
              <p:cNvPr id="104491" name="Line 1033"/>
              <p:cNvSpPr>
                <a:spLocks noChangeShapeType="1"/>
              </p:cNvSpPr>
              <p:nvPr/>
            </p:nvSpPr>
            <p:spPr bwMode="auto">
              <a:xfrm>
                <a:off x="3891" y="1339"/>
                <a:ext cx="1" cy="1"/>
              </a:xfrm>
              <a:prstGeom prst="line">
                <a:avLst/>
              </a:prstGeom>
              <a:noFill/>
              <a:ln w="38100">
                <a:solidFill>
                  <a:schemeClr val="bg1"/>
                </a:solidFill>
                <a:round/>
                <a:headEnd/>
                <a:tailEnd/>
              </a:ln>
            </p:spPr>
            <p:txBody>
              <a:bodyPr/>
              <a:lstStyle/>
              <a:p>
                <a:endParaRPr lang="en-US"/>
              </a:p>
            </p:txBody>
          </p:sp>
          <p:sp>
            <p:nvSpPr>
              <p:cNvPr id="104492" name="Line 1034"/>
              <p:cNvSpPr>
                <a:spLocks noChangeShapeType="1"/>
              </p:cNvSpPr>
              <p:nvPr/>
            </p:nvSpPr>
            <p:spPr bwMode="auto">
              <a:xfrm>
                <a:off x="3891" y="1339"/>
                <a:ext cx="9" cy="18"/>
              </a:xfrm>
              <a:prstGeom prst="line">
                <a:avLst/>
              </a:prstGeom>
              <a:noFill/>
              <a:ln w="38100">
                <a:solidFill>
                  <a:schemeClr val="bg1"/>
                </a:solidFill>
                <a:round/>
                <a:headEnd/>
                <a:tailEnd/>
              </a:ln>
            </p:spPr>
            <p:txBody>
              <a:bodyPr/>
              <a:lstStyle/>
              <a:p>
                <a:endParaRPr lang="en-US"/>
              </a:p>
            </p:txBody>
          </p:sp>
          <p:sp>
            <p:nvSpPr>
              <p:cNvPr id="104493" name="Line 1035"/>
              <p:cNvSpPr>
                <a:spLocks noChangeShapeType="1"/>
              </p:cNvSpPr>
              <p:nvPr/>
            </p:nvSpPr>
            <p:spPr bwMode="auto">
              <a:xfrm>
                <a:off x="3900" y="1357"/>
                <a:ext cx="1" cy="18"/>
              </a:xfrm>
              <a:prstGeom prst="line">
                <a:avLst/>
              </a:prstGeom>
              <a:noFill/>
              <a:ln w="38100">
                <a:solidFill>
                  <a:schemeClr val="bg1"/>
                </a:solidFill>
                <a:round/>
                <a:headEnd/>
                <a:tailEnd/>
              </a:ln>
            </p:spPr>
            <p:txBody>
              <a:bodyPr/>
              <a:lstStyle/>
              <a:p>
                <a:endParaRPr lang="en-US"/>
              </a:p>
            </p:txBody>
          </p:sp>
          <p:sp>
            <p:nvSpPr>
              <p:cNvPr id="104494" name="Line 1036"/>
              <p:cNvSpPr>
                <a:spLocks noChangeShapeType="1"/>
              </p:cNvSpPr>
              <p:nvPr/>
            </p:nvSpPr>
            <p:spPr bwMode="auto">
              <a:xfrm>
                <a:off x="3900" y="1375"/>
                <a:ext cx="1" cy="9"/>
              </a:xfrm>
              <a:prstGeom prst="line">
                <a:avLst/>
              </a:prstGeom>
              <a:noFill/>
              <a:ln w="38100">
                <a:solidFill>
                  <a:schemeClr val="bg1"/>
                </a:solidFill>
                <a:round/>
                <a:headEnd/>
                <a:tailEnd/>
              </a:ln>
            </p:spPr>
            <p:txBody>
              <a:bodyPr/>
              <a:lstStyle/>
              <a:p>
                <a:endParaRPr lang="en-US"/>
              </a:p>
            </p:txBody>
          </p:sp>
          <p:sp>
            <p:nvSpPr>
              <p:cNvPr id="104495" name="Line 1037"/>
              <p:cNvSpPr>
                <a:spLocks noChangeShapeType="1"/>
              </p:cNvSpPr>
              <p:nvPr/>
            </p:nvSpPr>
            <p:spPr bwMode="auto">
              <a:xfrm>
                <a:off x="3900" y="1384"/>
                <a:ext cx="1" cy="9"/>
              </a:xfrm>
              <a:prstGeom prst="line">
                <a:avLst/>
              </a:prstGeom>
              <a:noFill/>
              <a:ln w="38100">
                <a:solidFill>
                  <a:schemeClr val="bg1"/>
                </a:solidFill>
                <a:round/>
                <a:headEnd/>
                <a:tailEnd/>
              </a:ln>
            </p:spPr>
            <p:txBody>
              <a:bodyPr/>
              <a:lstStyle/>
              <a:p>
                <a:endParaRPr lang="en-US"/>
              </a:p>
            </p:txBody>
          </p:sp>
          <p:sp>
            <p:nvSpPr>
              <p:cNvPr id="104496" name="Line 1038"/>
              <p:cNvSpPr>
                <a:spLocks noChangeShapeType="1"/>
              </p:cNvSpPr>
              <p:nvPr/>
            </p:nvSpPr>
            <p:spPr bwMode="auto">
              <a:xfrm>
                <a:off x="3900" y="1393"/>
                <a:ext cx="1" cy="9"/>
              </a:xfrm>
              <a:prstGeom prst="line">
                <a:avLst/>
              </a:prstGeom>
              <a:noFill/>
              <a:ln w="38100">
                <a:solidFill>
                  <a:schemeClr val="bg1"/>
                </a:solidFill>
                <a:round/>
                <a:headEnd/>
                <a:tailEnd/>
              </a:ln>
            </p:spPr>
            <p:txBody>
              <a:bodyPr/>
              <a:lstStyle/>
              <a:p>
                <a:endParaRPr lang="en-US"/>
              </a:p>
            </p:txBody>
          </p:sp>
          <p:sp>
            <p:nvSpPr>
              <p:cNvPr id="104497" name="Line 1039"/>
              <p:cNvSpPr>
                <a:spLocks noChangeShapeType="1"/>
              </p:cNvSpPr>
              <p:nvPr/>
            </p:nvSpPr>
            <p:spPr bwMode="auto">
              <a:xfrm flipV="1">
                <a:off x="3900" y="1384"/>
                <a:ext cx="10" cy="18"/>
              </a:xfrm>
              <a:prstGeom prst="line">
                <a:avLst/>
              </a:prstGeom>
              <a:noFill/>
              <a:ln w="38100">
                <a:solidFill>
                  <a:schemeClr val="bg1"/>
                </a:solidFill>
                <a:round/>
                <a:headEnd/>
                <a:tailEnd/>
              </a:ln>
            </p:spPr>
            <p:txBody>
              <a:bodyPr/>
              <a:lstStyle/>
              <a:p>
                <a:endParaRPr lang="en-US"/>
              </a:p>
            </p:txBody>
          </p:sp>
          <p:sp>
            <p:nvSpPr>
              <p:cNvPr id="104498" name="Line 1040"/>
              <p:cNvSpPr>
                <a:spLocks noChangeShapeType="1"/>
              </p:cNvSpPr>
              <p:nvPr/>
            </p:nvSpPr>
            <p:spPr bwMode="auto">
              <a:xfrm flipV="1">
                <a:off x="3910" y="1375"/>
                <a:ext cx="1" cy="9"/>
              </a:xfrm>
              <a:prstGeom prst="line">
                <a:avLst/>
              </a:prstGeom>
              <a:noFill/>
              <a:ln w="38100">
                <a:solidFill>
                  <a:schemeClr val="bg1"/>
                </a:solidFill>
                <a:round/>
                <a:headEnd/>
                <a:tailEnd/>
              </a:ln>
            </p:spPr>
            <p:txBody>
              <a:bodyPr/>
              <a:lstStyle/>
              <a:p>
                <a:endParaRPr lang="en-US"/>
              </a:p>
            </p:txBody>
          </p:sp>
          <p:sp>
            <p:nvSpPr>
              <p:cNvPr id="104499" name="Line 1041"/>
              <p:cNvSpPr>
                <a:spLocks noChangeShapeType="1"/>
              </p:cNvSpPr>
              <p:nvPr/>
            </p:nvSpPr>
            <p:spPr bwMode="auto">
              <a:xfrm flipV="1">
                <a:off x="3910" y="1366"/>
                <a:ext cx="1" cy="9"/>
              </a:xfrm>
              <a:prstGeom prst="line">
                <a:avLst/>
              </a:prstGeom>
              <a:noFill/>
              <a:ln w="38100">
                <a:solidFill>
                  <a:schemeClr val="bg1"/>
                </a:solidFill>
                <a:round/>
                <a:headEnd/>
                <a:tailEnd/>
              </a:ln>
            </p:spPr>
            <p:txBody>
              <a:bodyPr/>
              <a:lstStyle/>
              <a:p>
                <a:endParaRPr lang="en-US"/>
              </a:p>
            </p:txBody>
          </p:sp>
          <p:sp>
            <p:nvSpPr>
              <p:cNvPr id="104500" name="Line 1042"/>
              <p:cNvSpPr>
                <a:spLocks noChangeShapeType="1"/>
              </p:cNvSpPr>
              <p:nvPr/>
            </p:nvSpPr>
            <p:spPr bwMode="auto">
              <a:xfrm>
                <a:off x="3910" y="1366"/>
                <a:ext cx="1" cy="27"/>
              </a:xfrm>
              <a:prstGeom prst="line">
                <a:avLst/>
              </a:prstGeom>
              <a:noFill/>
              <a:ln w="38100">
                <a:solidFill>
                  <a:schemeClr val="bg1"/>
                </a:solidFill>
                <a:round/>
                <a:headEnd/>
                <a:tailEnd/>
              </a:ln>
            </p:spPr>
            <p:txBody>
              <a:bodyPr/>
              <a:lstStyle/>
              <a:p>
                <a:endParaRPr lang="en-US"/>
              </a:p>
            </p:txBody>
          </p:sp>
          <p:sp>
            <p:nvSpPr>
              <p:cNvPr id="104501" name="Line 1043"/>
              <p:cNvSpPr>
                <a:spLocks noChangeShapeType="1"/>
              </p:cNvSpPr>
              <p:nvPr/>
            </p:nvSpPr>
            <p:spPr bwMode="auto">
              <a:xfrm>
                <a:off x="3910" y="1393"/>
                <a:ext cx="9" cy="27"/>
              </a:xfrm>
              <a:prstGeom prst="line">
                <a:avLst/>
              </a:prstGeom>
              <a:noFill/>
              <a:ln w="38100">
                <a:solidFill>
                  <a:schemeClr val="bg1"/>
                </a:solidFill>
                <a:round/>
                <a:headEnd/>
                <a:tailEnd/>
              </a:ln>
            </p:spPr>
            <p:txBody>
              <a:bodyPr/>
              <a:lstStyle/>
              <a:p>
                <a:endParaRPr lang="en-US"/>
              </a:p>
            </p:txBody>
          </p:sp>
          <p:sp>
            <p:nvSpPr>
              <p:cNvPr id="104502" name="Line 1044"/>
              <p:cNvSpPr>
                <a:spLocks noChangeShapeType="1"/>
              </p:cNvSpPr>
              <p:nvPr/>
            </p:nvSpPr>
            <p:spPr bwMode="auto">
              <a:xfrm>
                <a:off x="3919" y="1420"/>
                <a:ext cx="1" cy="9"/>
              </a:xfrm>
              <a:prstGeom prst="line">
                <a:avLst/>
              </a:prstGeom>
              <a:noFill/>
              <a:ln w="38100">
                <a:solidFill>
                  <a:schemeClr val="bg1"/>
                </a:solidFill>
                <a:round/>
                <a:headEnd/>
                <a:tailEnd/>
              </a:ln>
            </p:spPr>
            <p:txBody>
              <a:bodyPr/>
              <a:lstStyle/>
              <a:p>
                <a:endParaRPr lang="en-US"/>
              </a:p>
            </p:txBody>
          </p:sp>
          <p:sp>
            <p:nvSpPr>
              <p:cNvPr id="104503" name="Line 1045"/>
              <p:cNvSpPr>
                <a:spLocks noChangeShapeType="1"/>
              </p:cNvSpPr>
              <p:nvPr/>
            </p:nvSpPr>
            <p:spPr bwMode="auto">
              <a:xfrm flipV="1">
                <a:off x="3919" y="1411"/>
                <a:ext cx="1" cy="18"/>
              </a:xfrm>
              <a:prstGeom prst="line">
                <a:avLst/>
              </a:prstGeom>
              <a:noFill/>
              <a:ln w="38100">
                <a:solidFill>
                  <a:schemeClr val="bg1"/>
                </a:solidFill>
                <a:round/>
                <a:headEnd/>
                <a:tailEnd/>
              </a:ln>
            </p:spPr>
            <p:txBody>
              <a:bodyPr/>
              <a:lstStyle/>
              <a:p>
                <a:endParaRPr lang="en-US"/>
              </a:p>
            </p:txBody>
          </p:sp>
          <p:sp>
            <p:nvSpPr>
              <p:cNvPr id="104504" name="Line 1046"/>
              <p:cNvSpPr>
                <a:spLocks noChangeShapeType="1"/>
              </p:cNvSpPr>
              <p:nvPr/>
            </p:nvSpPr>
            <p:spPr bwMode="auto">
              <a:xfrm flipV="1">
                <a:off x="3919" y="1393"/>
                <a:ext cx="1" cy="18"/>
              </a:xfrm>
              <a:prstGeom prst="line">
                <a:avLst/>
              </a:prstGeom>
              <a:noFill/>
              <a:ln w="38100">
                <a:solidFill>
                  <a:schemeClr val="bg1"/>
                </a:solidFill>
                <a:round/>
                <a:headEnd/>
                <a:tailEnd/>
              </a:ln>
            </p:spPr>
            <p:txBody>
              <a:bodyPr/>
              <a:lstStyle/>
              <a:p>
                <a:endParaRPr lang="en-US"/>
              </a:p>
            </p:txBody>
          </p:sp>
          <p:sp>
            <p:nvSpPr>
              <p:cNvPr id="104505" name="Line 1047"/>
              <p:cNvSpPr>
                <a:spLocks noChangeShapeType="1"/>
              </p:cNvSpPr>
              <p:nvPr/>
            </p:nvSpPr>
            <p:spPr bwMode="auto">
              <a:xfrm>
                <a:off x="3919" y="1393"/>
                <a:ext cx="1" cy="9"/>
              </a:xfrm>
              <a:prstGeom prst="line">
                <a:avLst/>
              </a:prstGeom>
              <a:noFill/>
              <a:ln w="38100">
                <a:solidFill>
                  <a:schemeClr val="bg1"/>
                </a:solidFill>
                <a:round/>
                <a:headEnd/>
                <a:tailEnd/>
              </a:ln>
            </p:spPr>
            <p:txBody>
              <a:bodyPr/>
              <a:lstStyle/>
              <a:p>
                <a:endParaRPr lang="en-US"/>
              </a:p>
            </p:txBody>
          </p:sp>
          <p:sp>
            <p:nvSpPr>
              <p:cNvPr id="104506" name="Line 1048"/>
              <p:cNvSpPr>
                <a:spLocks noChangeShapeType="1"/>
              </p:cNvSpPr>
              <p:nvPr/>
            </p:nvSpPr>
            <p:spPr bwMode="auto">
              <a:xfrm>
                <a:off x="3919" y="1402"/>
                <a:ext cx="10" cy="9"/>
              </a:xfrm>
              <a:prstGeom prst="line">
                <a:avLst/>
              </a:prstGeom>
              <a:noFill/>
              <a:ln w="38100">
                <a:solidFill>
                  <a:schemeClr val="bg1"/>
                </a:solidFill>
                <a:round/>
                <a:headEnd/>
                <a:tailEnd/>
              </a:ln>
            </p:spPr>
            <p:txBody>
              <a:bodyPr/>
              <a:lstStyle/>
              <a:p>
                <a:endParaRPr lang="en-US"/>
              </a:p>
            </p:txBody>
          </p:sp>
          <p:sp>
            <p:nvSpPr>
              <p:cNvPr id="104507" name="Line 1049"/>
              <p:cNvSpPr>
                <a:spLocks noChangeShapeType="1"/>
              </p:cNvSpPr>
              <p:nvPr/>
            </p:nvSpPr>
            <p:spPr bwMode="auto">
              <a:xfrm flipV="1">
                <a:off x="3929" y="1402"/>
                <a:ext cx="1" cy="9"/>
              </a:xfrm>
              <a:prstGeom prst="line">
                <a:avLst/>
              </a:prstGeom>
              <a:noFill/>
              <a:ln w="38100">
                <a:solidFill>
                  <a:schemeClr val="bg1"/>
                </a:solidFill>
                <a:round/>
                <a:headEnd/>
                <a:tailEnd/>
              </a:ln>
            </p:spPr>
            <p:txBody>
              <a:bodyPr/>
              <a:lstStyle/>
              <a:p>
                <a:endParaRPr lang="en-US"/>
              </a:p>
            </p:txBody>
          </p:sp>
          <p:sp>
            <p:nvSpPr>
              <p:cNvPr id="104508" name="Line 1050"/>
              <p:cNvSpPr>
                <a:spLocks noChangeShapeType="1"/>
              </p:cNvSpPr>
              <p:nvPr/>
            </p:nvSpPr>
            <p:spPr bwMode="auto">
              <a:xfrm flipV="1">
                <a:off x="3929" y="1384"/>
                <a:ext cx="1" cy="18"/>
              </a:xfrm>
              <a:prstGeom prst="line">
                <a:avLst/>
              </a:prstGeom>
              <a:noFill/>
              <a:ln w="38100">
                <a:solidFill>
                  <a:schemeClr val="bg1"/>
                </a:solidFill>
                <a:round/>
                <a:headEnd/>
                <a:tailEnd/>
              </a:ln>
            </p:spPr>
            <p:txBody>
              <a:bodyPr/>
              <a:lstStyle/>
              <a:p>
                <a:endParaRPr lang="en-US"/>
              </a:p>
            </p:txBody>
          </p:sp>
          <p:sp>
            <p:nvSpPr>
              <p:cNvPr id="104509" name="Line 1051"/>
              <p:cNvSpPr>
                <a:spLocks noChangeShapeType="1"/>
              </p:cNvSpPr>
              <p:nvPr/>
            </p:nvSpPr>
            <p:spPr bwMode="auto">
              <a:xfrm>
                <a:off x="3929" y="1384"/>
                <a:ext cx="1" cy="9"/>
              </a:xfrm>
              <a:prstGeom prst="line">
                <a:avLst/>
              </a:prstGeom>
              <a:noFill/>
              <a:ln w="38100">
                <a:solidFill>
                  <a:schemeClr val="bg1"/>
                </a:solidFill>
                <a:round/>
                <a:headEnd/>
                <a:tailEnd/>
              </a:ln>
            </p:spPr>
            <p:txBody>
              <a:bodyPr/>
              <a:lstStyle/>
              <a:p>
                <a:endParaRPr lang="en-US"/>
              </a:p>
            </p:txBody>
          </p:sp>
          <p:sp>
            <p:nvSpPr>
              <p:cNvPr id="104510" name="Line 1052"/>
              <p:cNvSpPr>
                <a:spLocks noChangeShapeType="1"/>
              </p:cNvSpPr>
              <p:nvPr/>
            </p:nvSpPr>
            <p:spPr bwMode="auto">
              <a:xfrm>
                <a:off x="3929" y="1393"/>
                <a:ext cx="9" cy="18"/>
              </a:xfrm>
              <a:prstGeom prst="line">
                <a:avLst/>
              </a:prstGeom>
              <a:noFill/>
              <a:ln w="38100">
                <a:solidFill>
                  <a:schemeClr val="bg1"/>
                </a:solidFill>
                <a:round/>
                <a:headEnd/>
                <a:tailEnd/>
              </a:ln>
            </p:spPr>
            <p:txBody>
              <a:bodyPr/>
              <a:lstStyle/>
              <a:p>
                <a:endParaRPr lang="en-US"/>
              </a:p>
            </p:txBody>
          </p:sp>
          <p:sp>
            <p:nvSpPr>
              <p:cNvPr id="104511" name="Line 1053"/>
              <p:cNvSpPr>
                <a:spLocks noChangeShapeType="1"/>
              </p:cNvSpPr>
              <p:nvPr/>
            </p:nvSpPr>
            <p:spPr bwMode="auto">
              <a:xfrm>
                <a:off x="3938" y="1411"/>
                <a:ext cx="1" cy="1"/>
              </a:xfrm>
              <a:prstGeom prst="line">
                <a:avLst/>
              </a:prstGeom>
              <a:noFill/>
              <a:ln w="38100">
                <a:solidFill>
                  <a:schemeClr val="bg1"/>
                </a:solidFill>
                <a:round/>
                <a:headEnd/>
                <a:tailEnd/>
              </a:ln>
            </p:spPr>
            <p:txBody>
              <a:bodyPr/>
              <a:lstStyle/>
              <a:p>
                <a:endParaRPr lang="en-US"/>
              </a:p>
            </p:txBody>
          </p:sp>
          <p:sp>
            <p:nvSpPr>
              <p:cNvPr id="104512" name="Line 1054"/>
              <p:cNvSpPr>
                <a:spLocks noChangeShapeType="1"/>
              </p:cNvSpPr>
              <p:nvPr/>
            </p:nvSpPr>
            <p:spPr bwMode="auto">
              <a:xfrm>
                <a:off x="3938" y="1411"/>
                <a:ext cx="1" cy="1"/>
              </a:xfrm>
              <a:prstGeom prst="line">
                <a:avLst/>
              </a:prstGeom>
              <a:noFill/>
              <a:ln w="38100">
                <a:solidFill>
                  <a:schemeClr val="bg1"/>
                </a:solidFill>
                <a:round/>
                <a:headEnd/>
                <a:tailEnd/>
              </a:ln>
            </p:spPr>
            <p:txBody>
              <a:bodyPr/>
              <a:lstStyle/>
              <a:p>
                <a:endParaRPr lang="en-US"/>
              </a:p>
            </p:txBody>
          </p:sp>
          <p:sp>
            <p:nvSpPr>
              <p:cNvPr id="104513" name="Line 1055"/>
              <p:cNvSpPr>
                <a:spLocks noChangeShapeType="1"/>
              </p:cNvSpPr>
              <p:nvPr/>
            </p:nvSpPr>
            <p:spPr bwMode="auto">
              <a:xfrm>
                <a:off x="3938" y="1411"/>
                <a:ext cx="1" cy="1"/>
              </a:xfrm>
              <a:prstGeom prst="line">
                <a:avLst/>
              </a:prstGeom>
              <a:noFill/>
              <a:ln w="38100">
                <a:solidFill>
                  <a:schemeClr val="bg1"/>
                </a:solidFill>
                <a:round/>
                <a:headEnd/>
                <a:tailEnd/>
              </a:ln>
            </p:spPr>
            <p:txBody>
              <a:bodyPr/>
              <a:lstStyle/>
              <a:p>
                <a:endParaRPr lang="en-US"/>
              </a:p>
            </p:txBody>
          </p:sp>
          <p:sp>
            <p:nvSpPr>
              <p:cNvPr id="104514" name="Line 1056"/>
              <p:cNvSpPr>
                <a:spLocks noChangeShapeType="1"/>
              </p:cNvSpPr>
              <p:nvPr/>
            </p:nvSpPr>
            <p:spPr bwMode="auto">
              <a:xfrm>
                <a:off x="3938" y="1411"/>
                <a:ext cx="10" cy="1"/>
              </a:xfrm>
              <a:prstGeom prst="line">
                <a:avLst/>
              </a:prstGeom>
              <a:noFill/>
              <a:ln w="38100">
                <a:solidFill>
                  <a:schemeClr val="bg1"/>
                </a:solidFill>
                <a:round/>
                <a:headEnd/>
                <a:tailEnd/>
              </a:ln>
            </p:spPr>
            <p:txBody>
              <a:bodyPr/>
              <a:lstStyle/>
              <a:p>
                <a:endParaRPr lang="en-US"/>
              </a:p>
            </p:txBody>
          </p:sp>
          <p:sp>
            <p:nvSpPr>
              <p:cNvPr id="104515" name="Line 1057"/>
              <p:cNvSpPr>
                <a:spLocks noChangeShapeType="1"/>
              </p:cNvSpPr>
              <p:nvPr/>
            </p:nvSpPr>
            <p:spPr bwMode="auto">
              <a:xfrm flipV="1">
                <a:off x="3948" y="1393"/>
                <a:ext cx="1" cy="18"/>
              </a:xfrm>
              <a:prstGeom prst="line">
                <a:avLst/>
              </a:prstGeom>
              <a:noFill/>
              <a:ln w="38100">
                <a:solidFill>
                  <a:schemeClr val="bg1"/>
                </a:solidFill>
                <a:round/>
                <a:headEnd/>
                <a:tailEnd/>
              </a:ln>
            </p:spPr>
            <p:txBody>
              <a:bodyPr/>
              <a:lstStyle/>
              <a:p>
                <a:endParaRPr lang="en-US"/>
              </a:p>
            </p:txBody>
          </p:sp>
          <p:sp>
            <p:nvSpPr>
              <p:cNvPr id="104516" name="Line 1058"/>
              <p:cNvSpPr>
                <a:spLocks noChangeShapeType="1"/>
              </p:cNvSpPr>
              <p:nvPr/>
            </p:nvSpPr>
            <p:spPr bwMode="auto">
              <a:xfrm flipV="1">
                <a:off x="3948" y="1366"/>
                <a:ext cx="1" cy="27"/>
              </a:xfrm>
              <a:prstGeom prst="line">
                <a:avLst/>
              </a:prstGeom>
              <a:noFill/>
              <a:ln w="38100">
                <a:solidFill>
                  <a:schemeClr val="bg1"/>
                </a:solidFill>
                <a:round/>
                <a:headEnd/>
                <a:tailEnd/>
              </a:ln>
            </p:spPr>
            <p:txBody>
              <a:bodyPr/>
              <a:lstStyle/>
              <a:p>
                <a:endParaRPr lang="en-US"/>
              </a:p>
            </p:txBody>
          </p:sp>
          <p:sp>
            <p:nvSpPr>
              <p:cNvPr id="104517" name="Line 1059"/>
              <p:cNvSpPr>
                <a:spLocks noChangeShapeType="1"/>
              </p:cNvSpPr>
              <p:nvPr/>
            </p:nvSpPr>
            <p:spPr bwMode="auto">
              <a:xfrm flipV="1">
                <a:off x="3948" y="1330"/>
                <a:ext cx="1" cy="36"/>
              </a:xfrm>
              <a:prstGeom prst="line">
                <a:avLst/>
              </a:prstGeom>
              <a:noFill/>
              <a:ln w="38100">
                <a:solidFill>
                  <a:schemeClr val="bg1"/>
                </a:solidFill>
                <a:round/>
                <a:headEnd/>
                <a:tailEnd/>
              </a:ln>
            </p:spPr>
            <p:txBody>
              <a:bodyPr/>
              <a:lstStyle/>
              <a:p>
                <a:endParaRPr lang="en-US"/>
              </a:p>
            </p:txBody>
          </p:sp>
          <p:sp>
            <p:nvSpPr>
              <p:cNvPr id="104518" name="Line 1060"/>
              <p:cNvSpPr>
                <a:spLocks noChangeShapeType="1"/>
              </p:cNvSpPr>
              <p:nvPr/>
            </p:nvSpPr>
            <p:spPr bwMode="auto">
              <a:xfrm flipV="1">
                <a:off x="3948" y="1303"/>
                <a:ext cx="1" cy="27"/>
              </a:xfrm>
              <a:prstGeom prst="line">
                <a:avLst/>
              </a:prstGeom>
              <a:noFill/>
              <a:ln w="38100">
                <a:solidFill>
                  <a:schemeClr val="bg1"/>
                </a:solidFill>
                <a:round/>
                <a:headEnd/>
                <a:tailEnd/>
              </a:ln>
            </p:spPr>
            <p:txBody>
              <a:bodyPr/>
              <a:lstStyle/>
              <a:p>
                <a:endParaRPr lang="en-US"/>
              </a:p>
            </p:txBody>
          </p:sp>
          <p:sp>
            <p:nvSpPr>
              <p:cNvPr id="104519" name="Line 1061"/>
              <p:cNvSpPr>
                <a:spLocks noChangeShapeType="1"/>
              </p:cNvSpPr>
              <p:nvPr/>
            </p:nvSpPr>
            <p:spPr bwMode="auto">
              <a:xfrm>
                <a:off x="3948" y="1303"/>
                <a:ext cx="9" cy="9"/>
              </a:xfrm>
              <a:prstGeom prst="line">
                <a:avLst/>
              </a:prstGeom>
              <a:noFill/>
              <a:ln w="38100">
                <a:solidFill>
                  <a:schemeClr val="bg1"/>
                </a:solidFill>
                <a:round/>
                <a:headEnd/>
                <a:tailEnd/>
              </a:ln>
            </p:spPr>
            <p:txBody>
              <a:bodyPr/>
              <a:lstStyle/>
              <a:p>
                <a:endParaRPr lang="en-US"/>
              </a:p>
            </p:txBody>
          </p:sp>
          <p:sp>
            <p:nvSpPr>
              <p:cNvPr id="104520" name="Line 1062"/>
              <p:cNvSpPr>
                <a:spLocks noChangeShapeType="1"/>
              </p:cNvSpPr>
              <p:nvPr/>
            </p:nvSpPr>
            <p:spPr bwMode="auto">
              <a:xfrm>
                <a:off x="3957" y="1312"/>
                <a:ext cx="1" cy="27"/>
              </a:xfrm>
              <a:prstGeom prst="line">
                <a:avLst/>
              </a:prstGeom>
              <a:noFill/>
              <a:ln w="38100">
                <a:solidFill>
                  <a:schemeClr val="bg1"/>
                </a:solidFill>
                <a:round/>
                <a:headEnd/>
                <a:tailEnd/>
              </a:ln>
            </p:spPr>
            <p:txBody>
              <a:bodyPr/>
              <a:lstStyle/>
              <a:p>
                <a:endParaRPr lang="en-US"/>
              </a:p>
            </p:txBody>
          </p:sp>
          <p:sp>
            <p:nvSpPr>
              <p:cNvPr id="104521" name="Line 1063"/>
              <p:cNvSpPr>
                <a:spLocks noChangeShapeType="1"/>
              </p:cNvSpPr>
              <p:nvPr/>
            </p:nvSpPr>
            <p:spPr bwMode="auto">
              <a:xfrm>
                <a:off x="3957" y="1339"/>
                <a:ext cx="1" cy="27"/>
              </a:xfrm>
              <a:prstGeom prst="line">
                <a:avLst/>
              </a:prstGeom>
              <a:noFill/>
              <a:ln w="38100">
                <a:solidFill>
                  <a:schemeClr val="bg1"/>
                </a:solidFill>
                <a:round/>
                <a:headEnd/>
                <a:tailEnd/>
              </a:ln>
            </p:spPr>
            <p:txBody>
              <a:bodyPr/>
              <a:lstStyle/>
              <a:p>
                <a:endParaRPr lang="en-US"/>
              </a:p>
            </p:txBody>
          </p:sp>
          <p:sp>
            <p:nvSpPr>
              <p:cNvPr id="104522" name="Line 1064"/>
              <p:cNvSpPr>
                <a:spLocks noChangeShapeType="1"/>
              </p:cNvSpPr>
              <p:nvPr/>
            </p:nvSpPr>
            <p:spPr bwMode="auto">
              <a:xfrm>
                <a:off x="3957" y="1366"/>
                <a:ext cx="1" cy="1"/>
              </a:xfrm>
              <a:prstGeom prst="line">
                <a:avLst/>
              </a:prstGeom>
              <a:noFill/>
              <a:ln w="38100">
                <a:solidFill>
                  <a:schemeClr val="bg1"/>
                </a:solidFill>
                <a:round/>
                <a:headEnd/>
                <a:tailEnd/>
              </a:ln>
            </p:spPr>
            <p:txBody>
              <a:bodyPr/>
              <a:lstStyle/>
              <a:p>
                <a:endParaRPr lang="en-US"/>
              </a:p>
            </p:txBody>
          </p:sp>
          <p:sp>
            <p:nvSpPr>
              <p:cNvPr id="104523" name="Line 1065"/>
              <p:cNvSpPr>
                <a:spLocks noChangeShapeType="1"/>
              </p:cNvSpPr>
              <p:nvPr/>
            </p:nvSpPr>
            <p:spPr bwMode="auto">
              <a:xfrm flipV="1">
                <a:off x="3957" y="1339"/>
                <a:ext cx="10" cy="27"/>
              </a:xfrm>
              <a:prstGeom prst="line">
                <a:avLst/>
              </a:prstGeom>
              <a:noFill/>
              <a:ln w="38100">
                <a:solidFill>
                  <a:schemeClr val="bg1"/>
                </a:solidFill>
                <a:round/>
                <a:headEnd/>
                <a:tailEnd/>
              </a:ln>
            </p:spPr>
            <p:txBody>
              <a:bodyPr/>
              <a:lstStyle/>
              <a:p>
                <a:endParaRPr lang="en-US"/>
              </a:p>
            </p:txBody>
          </p:sp>
          <p:sp>
            <p:nvSpPr>
              <p:cNvPr id="104524" name="Line 1066"/>
              <p:cNvSpPr>
                <a:spLocks noChangeShapeType="1"/>
              </p:cNvSpPr>
              <p:nvPr/>
            </p:nvSpPr>
            <p:spPr bwMode="auto">
              <a:xfrm flipV="1">
                <a:off x="3967" y="1312"/>
                <a:ext cx="1" cy="27"/>
              </a:xfrm>
              <a:prstGeom prst="line">
                <a:avLst/>
              </a:prstGeom>
              <a:noFill/>
              <a:ln w="38100">
                <a:solidFill>
                  <a:schemeClr val="bg1"/>
                </a:solidFill>
                <a:round/>
                <a:headEnd/>
                <a:tailEnd/>
              </a:ln>
            </p:spPr>
            <p:txBody>
              <a:bodyPr/>
              <a:lstStyle/>
              <a:p>
                <a:endParaRPr lang="en-US"/>
              </a:p>
            </p:txBody>
          </p:sp>
          <p:sp>
            <p:nvSpPr>
              <p:cNvPr id="104525" name="Line 1067"/>
              <p:cNvSpPr>
                <a:spLocks noChangeShapeType="1"/>
              </p:cNvSpPr>
              <p:nvPr/>
            </p:nvSpPr>
            <p:spPr bwMode="auto">
              <a:xfrm flipV="1">
                <a:off x="3967" y="1285"/>
                <a:ext cx="1" cy="27"/>
              </a:xfrm>
              <a:prstGeom prst="line">
                <a:avLst/>
              </a:prstGeom>
              <a:noFill/>
              <a:ln w="38100">
                <a:solidFill>
                  <a:schemeClr val="bg1"/>
                </a:solidFill>
                <a:round/>
                <a:headEnd/>
                <a:tailEnd/>
              </a:ln>
            </p:spPr>
            <p:txBody>
              <a:bodyPr/>
              <a:lstStyle/>
              <a:p>
                <a:endParaRPr lang="en-US"/>
              </a:p>
            </p:txBody>
          </p:sp>
          <p:sp>
            <p:nvSpPr>
              <p:cNvPr id="104526" name="Line 1068"/>
              <p:cNvSpPr>
                <a:spLocks noChangeShapeType="1"/>
              </p:cNvSpPr>
              <p:nvPr/>
            </p:nvSpPr>
            <p:spPr bwMode="auto">
              <a:xfrm>
                <a:off x="3967" y="1285"/>
                <a:ext cx="1" cy="9"/>
              </a:xfrm>
              <a:prstGeom prst="line">
                <a:avLst/>
              </a:prstGeom>
              <a:noFill/>
              <a:ln w="38100">
                <a:solidFill>
                  <a:schemeClr val="bg1"/>
                </a:solidFill>
                <a:round/>
                <a:headEnd/>
                <a:tailEnd/>
              </a:ln>
            </p:spPr>
            <p:txBody>
              <a:bodyPr/>
              <a:lstStyle/>
              <a:p>
                <a:endParaRPr lang="en-US"/>
              </a:p>
            </p:txBody>
          </p:sp>
          <p:sp>
            <p:nvSpPr>
              <p:cNvPr id="104527" name="Line 1069"/>
              <p:cNvSpPr>
                <a:spLocks noChangeShapeType="1"/>
              </p:cNvSpPr>
              <p:nvPr/>
            </p:nvSpPr>
            <p:spPr bwMode="auto">
              <a:xfrm>
                <a:off x="3967" y="1294"/>
                <a:ext cx="1" cy="18"/>
              </a:xfrm>
              <a:prstGeom prst="line">
                <a:avLst/>
              </a:prstGeom>
              <a:noFill/>
              <a:ln w="38100">
                <a:solidFill>
                  <a:schemeClr val="bg1"/>
                </a:solidFill>
                <a:round/>
                <a:headEnd/>
                <a:tailEnd/>
              </a:ln>
            </p:spPr>
            <p:txBody>
              <a:bodyPr/>
              <a:lstStyle/>
              <a:p>
                <a:endParaRPr lang="en-US"/>
              </a:p>
            </p:txBody>
          </p:sp>
          <p:sp>
            <p:nvSpPr>
              <p:cNvPr id="104528" name="Line 1070"/>
              <p:cNvSpPr>
                <a:spLocks noChangeShapeType="1"/>
              </p:cNvSpPr>
              <p:nvPr/>
            </p:nvSpPr>
            <p:spPr bwMode="auto">
              <a:xfrm>
                <a:off x="3967" y="1312"/>
                <a:ext cx="9" cy="9"/>
              </a:xfrm>
              <a:prstGeom prst="line">
                <a:avLst/>
              </a:prstGeom>
              <a:noFill/>
              <a:ln w="38100">
                <a:solidFill>
                  <a:schemeClr val="bg1"/>
                </a:solidFill>
                <a:round/>
                <a:headEnd/>
                <a:tailEnd/>
              </a:ln>
            </p:spPr>
            <p:txBody>
              <a:bodyPr/>
              <a:lstStyle/>
              <a:p>
                <a:endParaRPr lang="en-US"/>
              </a:p>
            </p:txBody>
          </p:sp>
          <p:sp>
            <p:nvSpPr>
              <p:cNvPr id="104529" name="Line 1071"/>
              <p:cNvSpPr>
                <a:spLocks noChangeShapeType="1"/>
              </p:cNvSpPr>
              <p:nvPr/>
            </p:nvSpPr>
            <p:spPr bwMode="auto">
              <a:xfrm>
                <a:off x="3976" y="1321"/>
                <a:ext cx="1" cy="1"/>
              </a:xfrm>
              <a:prstGeom prst="line">
                <a:avLst/>
              </a:prstGeom>
              <a:noFill/>
              <a:ln w="38100">
                <a:solidFill>
                  <a:schemeClr val="bg1"/>
                </a:solidFill>
                <a:round/>
                <a:headEnd/>
                <a:tailEnd/>
              </a:ln>
            </p:spPr>
            <p:txBody>
              <a:bodyPr/>
              <a:lstStyle/>
              <a:p>
                <a:endParaRPr lang="en-US"/>
              </a:p>
            </p:txBody>
          </p:sp>
          <p:sp>
            <p:nvSpPr>
              <p:cNvPr id="104530" name="Line 1072"/>
              <p:cNvSpPr>
                <a:spLocks noChangeShapeType="1"/>
              </p:cNvSpPr>
              <p:nvPr/>
            </p:nvSpPr>
            <p:spPr bwMode="auto">
              <a:xfrm>
                <a:off x="3976" y="1321"/>
                <a:ext cx="1" cy="1"/>
              </a:xfrm>
              <a:prstGeom prst="line">
                <a:avLst/>
              </a:prstGeom>
              <a:noFill/>
              <a:ln w="38100">
                <a:solidFill>
                  <a:schemeClr val="bg1"/>
                </a:solidFill>
                <a:round/>
                <a:headEnd/>
                <a:tailEnd/>
              </a:ln>
            </p:spPr>
            <p:txBody>
              <a:bodyPr/>
              <a:lstStyle/>
              <a:p>
                <a:endParaRPr lang="en-US"/>
              </a:p>
            </p:txBody>
          </p:sp>
          <p:sp>
            <p:nvSpPr>
              <p:cNvPr id="104531" name="Line 1073"/>
              <p:cNvSpPr>
                <a:spLocks noChangeShapeType="1"/>
              </p:cNvSpPr>
              <p:nvPr/>
            </p:nvSpPr>
            <p:spPr bwMode="auto">
              <a:xfrm>
                <a:off x="3976" y="1321"/>
                <a:ext cx="1" cy="27"/>
              </a:xfrm>
              <a:prstGeom prst="line">
                <a:avLst/>
              </a:prstGeom>
              <a:noFill/>
              <a:ln w="38100">
                <a:solidFill>
                  <a:schemeClr val="bg1"/>
                </a:solidFill>
                <a:round/>
                <a:headEnd/>
                <a:tailEnd/>
              </a:ln>
            </p:spPr>
            <p:txBody>
              <a:bodyPr/>
              <a:lstStyle/>
              <a:p>
                <a:endParaRPr lang="en-US"/>
              </a:p>
            </p:txBody>
          </p:sp>
          <p:sp>
            <p:nvSpPr>
              <p:cNvPr id="104532" name="Line 1074"/>
              <p:cNvSpPr>
                <a:spLocks noChangeShapeType="1"/>
              </p:cNvSpPr>
              <p:nvPr/>
            </p:nvSpPr>
            <p:spPr bwMode="auto">
              <a:xfrm>
                <a:off x="3976" y="1348"/>
                <a:ext cx="10" cy="45"/>
              </a:xfrm>
              <a:prstGeom prst="line">
                <a:avLst/>
              </a:prstGeom>
              <a:noFill/>
              <a:ln w="38100">
                <a:solidFill>
                  <a:schemeClr val="bg1"/>
                </a:solidFill>
                <a:round/>
                <a:headEnd/>
                <a:tailEnd/>
              </a:ln>
            </p:spPr>
            <p:txBody>
              <a:bodyPr/>
              <a:lstStyle/>
              <a:p>
                <a:endParaRPr lang="en-US"/>
              </a:p>
            </p:txBody>
          </p:sp>
          <p:sp>
            <p:nvSpPr>
              <p:cNvPr id="104533" name="Line 1075"/>
              <p:cNvSpPr>
                <a:spLocks noChangeShapeType="1"/>
              </p:cNvSpPr>
              <p:nvPr/>
            </p:nvSpPr>
            <p:spPr bwMode="auto">
              <a:xfrm>
                <a:off x="3986" y="1393"/>
                <a:ext cx="1" cy="36"/>
              </a:xfrm>
              <a:prstGeom prst="line">
                <a:avLst/>
              </a:prstGeom>
              <a:noFill/>
              <a:ln w="38100">
                <a:solidFill>
                  <a:schemeClr val="bg1"/>
                </a:solidFill>
                <a:round/>
                <a:headEnd/>
                <a:tailEnd/>
              </a:ln>
            </p:spPr>
            <p:txBody>
              <a:bodyPr/>
              <a:lstStyle/>
              <a:p>
                <a:endParaRPr lang="en-US"/>
              </a:p>
            </p:txBody>
          </p:sp>
          <p:sp>
            <p:nvSpPr>
              <p:cNvPr id="104534" name="Line 1076"/>
              <p:cNvSpPr>
                <a:spLocks noChangeShapeType="1"/>
              </p:cNvSpPr>
              <p:nvPr/>
            </p:nvSpPr>
            <p:spPr bwMode="auto">
              <a:xfrm>
                <a:off x="3986" y="1429"/>
                <a:ext cx="1" cy="9"/>
              </a:xfrm>
              <a:prstGeom prst="line">
                <a:avLst/>
              </a:prstGeom>
              <a:noFill/>
              <a:ln w="38100">
                <a:solidFill>
                  <a:schemeClr val="bg1"/>
                </a:solidFill>
                <a:round/>
                <a:headEnd/>
                <a:tailEnd/>
              </a:ln>
            </p:spPr>
            <p:txBody>
              <a:bodyPr/>
              <a:lstStyle/>
              <a:p>
                <a:endParaRPr lang="en-US"/>
              </a:p>
            </p:txBody>
          </p:sp>
          <p:sp>
            <p:nvSpPr>
              <p:cNvPr id="104535" name="Line 1077"/>
              <p:cNvSpPr>
                <a:spLocks noChangeShapeType="1"/>
              </p:cNvSpPr>
              <p:nvPr/>
            </p:nvSpPr>
            <p:spPr bwMode="auto">
              <a:xfrm flipV="1">
                <a:off x="3986" y="1420"/>
                <a:ext cx="1" cy="18"/>
              </a:xfrm>
              <a:prstGeom prst="line">
                <a:avLst/>
              </a:prstGeom>
              <a:noFill/>
              <a:ln w="38100">
                <a:solidFill>
                  <a:schemeClr val="bg1"/>
                </a:solidFill>
                <a:round/>
                <a:headEnd/>
                <a:tailEnd/>
              </a:ln>
            </p:spPr>
            <p:txBody>
              <a:bodyPr/>
              <a:lstStyle/>
              <a:p>
                <a:endParaRPr lang="en-US"/>
              </a:p>
            </p:txBody>
          </p:sp>
          <p:sp>
            <p:nvSpPr>
              <p:cNvPr id="104536" name="Line 1078"/>
              <p:cNvSpPr>
                <a:spLocks noChangeShapeType="1"/>
              </p:cNvSpPr>
              <p:nvPr/>
            </p:nvSpPr>
            <p:spPr bwMode="auto">
              <a:xfrm flipV="1">
                <a:off x="3986" y="1402"/>
                <a:ext cx="9" cy="18"/>
              </a:xfrm>
              <a:prstGeom prst="line">
                <a:avLst/>
              </a:prstGeom>
              <a:noFill/>
              <a:ln w="38100">
                <a:solidFill>
                  <a:schemeClr val="bg1"/>
                </a:solidFill>
                <a:round/>
                <a:headEnd/>
                <a:tailEnd/>
              </a:ln>
            </p:spPr>
            <p:txBody>
              <a:bodyPr/>
              <a:lstStyle/>
              <a:p>
                <a:endParaRPr lang="en-US"/>
              </a:p>
            </p:txBody>
          </p:sp>
          <p:sp>
            <p:nvSpPr>
              <p:cNvPr id="104537" name="Line 1079"/>
              <p:cNvSpPr>
                <a:spLocks noChangeShapeType="1"/>
              </p:cNvSpPr>
              <p:nvPr/>
            </p:nvSpPr>
            <p:spPr bwMode="auto">
              <a:xfrm flipV="1">
                <a:off x="3995" y="1384"/>
                <a:ext cx="1" cy="18"/>
              </a:xfrm>
              <a:prstGeom prst="line">
                <a:avLst/>
              </a:prstGeom>
              <a:noFill/>
              <a:ln w="38100">
                <a:solidFill>
                  <a:schemeClr val="bg1"/>
                </a:solidFill>
                <a:round/>
                <a:headEnd/>
                <a:tailEnd/>
              </a:ln>
            </p:spPr>
            <p:txBody>
              <a:bodyPr/>
              <a:lstStyle/>
              <a:p>
                <a:endParaRPr lang="en-US"/>
              </a:p>
            </p:txBody>
          </p:sp>
          <p:sp>
            <p:nvSpPr>
              <p:cNvPr id="104538" name="Line 1080"/>
              <p:cNvSpPr>
                <a:spLocks noChangeShapeType="1"/>
              </p:cNvSpPr>
              <p:nvPr/>
            </p:nvSpPr>
            <p:spPr bwMode="auto">
              <a:xfrm flipV="1">
                <a:off x="3995" y="1375"/>
                <a:ext cx="1" cy="9"/>
              </a:xfrm>
              <a:prstGeom prst="line">
                <a:avLst/>
              </a:prstGeom>
              <a:noFill/>
              <a:ln w="38100">
                <a:solidFill>
                  <a:schemeClr val="bg1"/>
                </a:solidFill>
                <a:round/>
                <a:headEnd/>
                <a:tailEnd/>
              </a:ln>
            </p:spPr>
            <p:txBody>
              <a:bodyPr/>
              <a:lstStyle/>
              <a:p>
                <a:endParaRPr lang="en-US"/>
              </a:p>
            </p:txBody>
          </p:sp>
          <p:sp>
            <p:nvSpPr>
              <p:cNvPr id="104539" name="Line 1081"/>
              <p:cNvSpPr>
                <a:spLocks noChangeShapeType="1"/>
              </p:cNvSpPr>
              <p:nvPr/>
            </p:nvSpPr>
            <p:spPr bwMode="auto">
              <a:xfrm flipV="1">
                <a:off x="3995" y="1330"/>
                <a:ext cx="1" cy="45"/>
              </a:xfrm>
              <a:prstGeom prst="line">
                <a:avLst/>
              </a:prstGeom>
              <a:noFill/>
              <a:ln w="38100">
                <a:solidFill>
                  <a:schemeClr val="bg1"/>
                </a:solidFill>
                <a:round/>
                <a:headEnd/>
                <a:tailEnd/>
              </a:ln>
            </p:spPr>
            <p:txBody>
              <a:bodyPr/>
              <a:lstStyle/>
              <a:p>
                <a:endParaRPr lang="en-US"/>
              </a:p>
            </p:txBody>
          </p:sp>
          <p:sp>
            <p:nvSpPr>
              <p:cNvPr id="104540" name="Line 1082"/>
              <p:cNvSpPr>
                <a:spLocks noChangeShapeType="1"/>
              </p:cNvSpPr>
              <p:nvPr/>
            </p:nvSpPr>
            <p:spPr bwMode="auto">
              <a:xfrm flipV="1">
                <a:off x="3995" y="1294"/>
                <a:ext cx="1" cy="36"/>
              </a:xfrm>
              <a:prstGeom prst="line">
                <a:avLst/>
              </a:prstGeom>
              <a:noFill/>
              <a:ln w="38100">
                <a:solidFill>
                  <a:schemeClr val="bg1"/>
                </a:solidFill>
                <a:round/>
                <a:headEnd/>
                <a:tailEnd/>
              </a:ln>
            </p:spPr>
            <p:txBody>
              <a:bodyPr/>
              <a:lstStyle/>
              <a:p>
                <a:endParaRPr lang="en-US"/>
              </a:p>
            </p:txBody>
          </p:sp>
          <p:sp>
            <p:nvSpPr>
              <p:cNvPr id="104541" name="Line 1083"/>
              <p:cNvSpPr>
                <a:spLocks noChangeShapeType="1"/>
              </p:cNvSpPr>
              <p:nvPr/>
            </p:nvSpPr>
            <p:spPr bwMode="auto">
              <a:xfrm>
                <a:off x="3995" y="1294"/>
                <a:ext cx="9" cy="1"/>
              </a:xfrm>
              <a:prstGeom prst="line">
                <a:avLst/>
              </a:prstGeom>
              <a:noFill/>
              <a:ln w="38100">
                <a:solidFill>
                  <a:schemeClr val="bg1"/>
                </a:solidFill>
                <a:round/>
                <a:headEnd/>
                <a:tailEnd/>
              </a:ln>
            </p:spPr>
            <p:txBody>
              <a:bodyPr/>
              <a:lstStyle/>
              <a:p>
                <a:endParaRPr lang="en-US"/>
              </a:p>
            </p:txBody>
          </p:sp>
          <p:sp>
            <p:nvSpPr>
              <p:cNvPr id="104542" name="Line 1084"/>
              <p:cNvSpPr>
                <a:spLocks noChangeShapeType="1"/>
              </p:cNvSpPr>
              <p:nvPr/>
            </p:nvSpPr>
            <p:spPr bwMode="auto">
              <a:xfrm>
                <a:off x="4004" y="1294"/>
                <a:ext cx="1" cy="27"/>
              </a:xfrm>
              <a:prstGeom prst="line">
                <a:avLst/>
              </a:prstGeom>
              <a:noFill/>
              <a:ln w="38100">
                <a:solidFill>
                  <a:schemeClr val="bg1"/>
                </a:solidFill>
                <a:round/>
                <a:headEnd/>
                <a:tailEnd/>
              </a:ln>
            </p:spPr>
            <p:txBody>
              <a:bodyPr/>
              <a:lstStyle/>
              <a:p>
                <a:endParaRPr lang="en-US"/>
              </a:p>
            </p:txBody>
          </p:sp>
          <p:sp>
            <p:nvSpPr>
              <p:cNvPr id="104543" name="Line 1085"/>
              <p:cNvSpPr>
                <a:spLocks noChangeShapeType="1"/>
              </p:cNvSpPr>
              <p:nvPr/>
            </p:nvSpPr>
            <p:spPr bwMode="auto">
              <a:xfrm>
                <a:off x="4004" y="1321"/>
                <a:ext cx="1" cy="27"/>
              </a:xfrm>
              <a:prstGeom prst="line">
                <a:avLst/>
              </a:prstGeom>
              <a:noFill/>
              <a:ln w="38100">
                <a:solidFill>
                  <a:schemeClr val="bg1"/>
                </a:solidFill>
                <a:round/>
                <a:headEnd/>
                <a:tailEnd/>
              </a:ln>
            </p:spPr>
            <p:txBody>
              <a:bodyPr/>
              <a:lstStyle/>
              <a:p>
                <a:endParaRPr lang="en-US"/>
              </a:p>
            </p:txBody>
          </p:sp>
          <p:sp>
            <p:nvSpPr>
              <p:cNvPr id="104544" name="Line 1086"/>
              <p:cNvSpPr>
                <a:spLocks noChangeShapeType="1"/>
              </p:cNvSpPr>
              <p:nvPr/>
            </p:nvSpPr>
            <p:spPr bwMode="auto">
              <a:xfrm flipV="1">
                <a:off x="4004" y="1339"/>
                <a:ext cx="1" cy="9"/>
              </a:xfrm>
              <a:prstGeom prst="line">
                <a:avLst/>
              </a:prstGeom>
              <a:noFill/>
              <a:ln w="38100">
                <a:solidFill>
                  <a:schemeClr val="bg1"/>
                </a:solidFill>
                <a:round/>
                <a:headEnd/>
                <a:tailEnd/>
              </a:ln>
            </p:spPr>
            <p:txBody>
              <a:bodyPr/>
              <a:lstStyle/>
              <a:p>
                <a:endParaRPr lang="en-US"/>
              </a:p>
            </p:txBody>
          </p:sp>
          <p:sp>
            <p:nvSpPr>
              <p:cNvPr id="104545" name="Line 1087"/>
              <p:cNvSpPr>
                <a:spLocks noChangeShapeType="1"/>
              </p:cNvSpPr>
              <p:nvPr/>
            </p:nvSpPr>
            <p:spPr bwMode="auto">
              <a:xfrm flipV="1">
                <a:off x="4004" y="1321"/>
                <a:ext cx="10" cy="18"/>
              </a:xfrm>
              <a:prstGeom prst="line">
                <a:avLst/>
              </a:prstGeom>
              <a:noFill/>
              <a:ln w="38100">
                <a:solidFill>
                  <a:schemeClr val="bg1"/>
                </a:solidFill>
                <a:round/>
                <a:headEnd/>
                <a:tailEnd/>
              </a:ln>
            </p:spPr>
            <p:txBody>
              <a:bodyPr/>
              <a:lstStyle/>
              <a:p>
                <a:endParaRPr lang="en-US"/>
              </a:p>
            </p:txBody>
          </p:sp>
          <p:sp>
            <p:nvSpPr>
              <p:cNvPr id="104546" name="Line 1088"/>
              <p:cNvSpPr>
                <a:spLocks noChangeShapeType="1"/>
              </p:cNvSpPr>
              <p:nvPr/>
            </p:nvSpPr>
            <p:spPr bwMode="auto">
              <a:xfrm>
                <a:off x="4014" y="1321"/>
                <a:ext cx="1" cy="1"/>
              </a:xfrm>
              <a:prstGeom prst="line">
                <a:avLst/>
              </a:prstGeom>
              <a:noFill/>
              <a:ln w="38100">
                <a:solidFill>
                  <a:schemeClr val="bg1"/>
                </a:solidFill>
                <a:round/>
                <a:headEnd/>
                <a:tailEnd/>
              </a:ln>
            </p:spPr>
            <p:txBody>
              <a:bodyPr/>
              <a:lstStyle/>
              <a:p>
                <a:endParaRPr lang="en-US"/>
              </a:p>
            </p:txBody>
          </p:sp>
          <p:sp>
            <p:nvSpPr>
              <p:cNvPr id="104547" name="Line 1089"/>
              <p:cNvSpPr>
                <a:spLocks noChangeShapeType="1"/>
              </p:cNvSpPr>
              <p:nvPr/>
            </p:nvSpPr>
            <p:spPr bwMode="auto">
              <a:xfrm>
                <a:off x="4014" y="1321"/>
                <a:ext cx="1" cy="18"/>
              </a:xfrm>
              <a:prstGeom prst="line">
                <a:avLst/>
              </a:prstGeom>
              <a:noFill/>
              <a:ln w="38100">
                <a:solidFill>
                  <a:schemeClr val="bg1"/>
                </a:solidFill>
                <a:round/>
                <a:headEnd/>
                <a:tailEnd/>
              </a:ln>
            </p:spPr>
            <p:txBody>
              <a:bodyPr/>
              <a:lstStyle/>
              <a:p>
                <a:endParaRPr lang="en-US"/>
              </a:p>
            </p:txBody>
          </p:sp>
          <p:sp>
            <p:nvSpPr>
              <p:cNvPr id="104548" name="Line 1090"/>
              <p:cNvSpPr>
                <a:spLocks noChangeShapeType="1"/>
              </p:cNvSpPr>
              <p:nvPr/>
            </p:nvSpPr>
            <p:spPr bwMode="auto">
              <a:xfrm>
                <a:off x="4014" y="1339"/>
                <a:ext cx="1" cy="9"/>
              </a:xfrm>
              <a:prstGeom prst="line">
                <a:avLst/>
              </a:prstGeom>
              <a:noFill/>
              <a:ln w="38100">
                <a:solidFill>
                  <a:schemeClr val="bg1"/>
                </a:solidFill>
                <a:round/>
                <a:headEnd/>
                <a:tailEnd/>
              </a:ln>
            </p:spPr>
            <p:txBody>
              <a:bodyPr/>
              <a:lstStyle/>
              <a:p>
                <a:endParaRPr lang="en-US"/>
              </a:p>
            </p:txBody>
          </p:sp>
          <p:sp>
            <p:nvSpPr>
              <p:cNvPr id="104549" name="Line 1091"/>
              <p:cNvSpPr>
                <a:spLocks noChangeShapeType="1"/>
              </p:cNvSpPr>
              <p:nvPr/>
            </p:nvSpPr>
            <p:spPr bwMode="auto">
              <a:xfrm flipV="1">
                <a:off x="4014" y="1339"/>
                <a:ext cx="1" cy="9"/>
              </a:xfrm>
              <a:prstGeom prst="line">
                <a:avLst/>
              </a:prstGeom>
              <a:noFill/>
              <a:ln w="38100">
                <a:solidFill>
                  <a:schemeClr val="bg1"/>
                </a:solidFill>
                <a:round/>
                <a:headEnd/>
                <a:tailEnd/>
              </a:ln>
            </p:spPr>
            <p:txBody>
              <a:bodyPr/>
              <a:lstStyle/>
              <a:p>
                <a:endParaRPr lang="en-US"/>
              </a:p>
            </p:txBody>
          </p:sp>
          <p:sp>
            <p:nvSpPr>
              <p:cNvPr id="104550" name="Line 1092"/>
              <p:cNvSpPr>
                <a:spLocks noChangeShapeType="1"/>
              </p:cNvSpPr>
              <p:nvPr/>
            </p:nvSpPr>
            <p:spPr bwMode="auto">
              <a:xfrm flipV="1">
                <a:off x="4014" y="1330"/>
                <a:ext cx="9" cy="9"/>
              </a:xfrm>
              <a:prstGeom prst="line">
                <a:avLst/>
              </a:prstGeom>
              <a:noFill/>
              <a:ln w="38100">
                <a:solidFill>
                  <a:schemeClr val="bg1"/>
                </a:solidFill>
                <a:round/>
                <a:headEnd/>
                <a:tailEnd/>
              </a:ln>
            </p:spPr>
            <p:txBody>
              <a:bodyPr/>
              <a:lstStyle/>
              <a:p>
                <a:endParaRPr lang="en-US"/>
              </a:p>
            </p:txBody>
          </p:sp>
          <p:sp>
            <p:nvSpPr>
              <p:cNvPr id="104551" name="Line 1093"/>
              <p:cNvSpPr>
                <a:spLocks noChangeShapeType="1"/>
              </p:cNvSpPr>
              <p:nvPr/>
            </p:nvSpPr>
            <p:spPr bwMode="auto">
              <a:xfrm>
                <a:off x="4023" y="1330"/>
                <a:ext cx="1" cy="1"/>
              </a:xfrm>
              <a:prstGeom prst="line">
                <a:avLst/>
              </a:prstGeom>
              <a:noFill/>
              <a:ln w="38100">
                <a:solidFill>
                  <a:schemeClr val="bg1"/>
                </a:solidFill>
                <a:round/>
                <a:headEnd/>
                <a:tailEnd/>
              </a:ln>
            </p:spPr>
            <p:txBody>
              <a:bodyPr/>
              <a:lstStyle/>
              <a:p>
                <a:endParaRPr lang="en-US"/>
              </a:p>
            </p:txBody>
          </p:sp>
          <p:sp>
            <p:nvSpPr>
              <p:cNvPr id="104552" name="Line 1094"/>
              <p:cNvSpPr>
                <a:spLocks noChangeShapeType="1"/>
              </p:cNvSpPr>
              <p:nvPr/>
            </p:nvSpPr>
            <p:spPr bwMode="auto">
              <a:xfrm>
                <a:off x="4023" y="1330"/>
                <a:ext cx="1" cy="1"/>
              </a:xfrm>
              <a:prstGeom prst="line">
                <a:avLst/>
              </a:prstGeom>
              <a:noFill/>
              <a:ln w="38100">
                <a:solidFill>
                  <a:schemeClr val="bg1"/>
                </a:solidFill>
                <a:round/>
                <a:headEnd/>
                <a:tailEnd/>
              </a:ln>
            </p:spPr>
            <p:txBody>
              <a:bodyPr/>
              <a:lstStyle/>
              <a:p>
                <a:endParaRPr lang="en-US"/>
              </a:p>
            </p:txBody>
          </p:sp>
          <p:sp>
            <p:nvSpPr>
              <p:cNvPr id="104553" name="Line 1095"/>
              <p:cNvSpPr>
                <a:spLocks noChangeShapeType="1"/>
              </p:cNvSpPr>
              <p:nvPr/>
            </p:nvSpPr>
            <p:spPr bwMode="auto">
              <a:xfrm flipV="1">
                <a:off x="4023" y="1312"/>
                <a:ext cx="1" cy="18"/>
              </a:xfrm>
              <a:prstGeom prst="line">
                <a:avLst/>
              </a:prstGeom>
              <a:noFill/>
              <a:ln w="38100">
                <a:solidFill>
                  <a:schemeClr val="bg1"/>
                </a:solidFill>
                <a:round/>
                <a:headEnd/>
                <a:tailEnd/>
              </a:ln>
            </p:spPr>
            <p:txBody>
              <a:bodyPr/>
              <a:lstStyle/>
              <a:p>
                <a:endParaRPr lang="en-US"/>
              </a:p>
            </p:txBody>
          </p:sp>
          <p:sp>
            <p:nvSpPr>
              <p:cNvPr id="104554" name="Line 1096"/>
              <p:cNvSpPr>
                <a:spLocks noChangeShapeType="1"/>
              </p:cNvSpPr>
              <p:nvPr/>
            </p:nvSpPr>
            <p:spPr bwMode="auto">
              <a:xfrm flipV="1">
                <a:off x="4023" y="1294"/>
                <a:ext cx="10" cy="18"/>
              </a:xfrm>
              <a:prstGeom prst="line">
                <a:avLst/>
              </a:prstGeom>
              <a:noFill/>
              <a:ln w="38100">
                <a:solidFill>
                  <a:schemeClr val="bg1"/>
                </a:solidFill>
                <a:round/>
                <a:headEnd/>
                <a:tailEnd/>
              </a:ln>
            </p:spPr>
            <p:txBody>
              <a:bodyPr/>
              <a:lstStyle/>
              <a:p>
                <a:endParaRPr lang="en-US"/>
              </a:p>
            </p:txBody>
          </p:sp>
          <p:sp>
            <p:nvSpPr>
              <p:cNvPr id="104555" name="Line 1097"/>
              <p:cNvSpPr>
                <a:spLocks noChangeShapeType="1"/>
              </p:cNvSpPr>
              <p:nvPr/>
            </p:nvSpPr>
            <p:spPr bwMode="auto">
              <a:xfrm>
                <a:off x="4033" y="1294"/>
                <a:ext cx="1" cy="1"/>
              </a:xfrm>
              <a:prstGeom prst="line">
                <a:avLst/>
              </a:prstGeom>
              <a:noFill/>
              <a:ln w="38100">
                <a:solidFill>
                  <a:schemeClr val="bg1"/>
                </a:solidFill>
                <a:round/>
                <a:headEnd/>
                <a:tailEnd/>
              </a:ln>
            </p:spPr>
            <p:txBody>
              <a:bodyPr/>
              <a:lstStyle/>
              <a:p>
                <a:endParaRPr lang="en-US"/>
              </a:p>
            </p:txBody>
          </p:sp>
          <p:sp>
            <p:nvSpPr>
              <p:cNvPr id="104556" name="Line 1098"/>
              <p:cNvSpPr>
                <a:spLocks noChangeShapeType="1"/>
              </p:cNvSpPr>
              <p:nvPr/>
            </p:nvSpPr>
            <p:spPr bwMode="auto">
              <a:xfrm>
                <a:off x="4033" y="1294"/>
                <a:ext cx="1" cy="27"/>
              </a:xfrm>
              <a:prstGeom prst="line">
                <a:avLst/>
              </a:prstGeom>
              <a:noFill/>
              <a:ln w="38100">
                <a:solidFill>
                  <a:schemeClr val="bg1"/>
                </a:solidFill>
                <a:round/>
                <a:headEnd/>
                <a:tailEnd/>
              </a:ln>
            </p:spPr>
            <p:txBody>
              <a:bodyPr/>
              <a:lstStyle/>
              <a:p>
                <a:endParaRPr lang="en-US"/>
              </a:p>
            </p:txBody>
          </p:sp>
          <p:sp>
            <p:nvSpPr>
              <p:cNvPr id="104557" name="Line 1099"/>
              <p:cNvSpPr>
                <a:spLocks noChangeShapeType="1"/>
              </p:cNvSpPr>
              <p:nvPr/>
            </p:nvSpPr>
            <p:spPr bwMode="auto">
              <a:xfrm>
                <a:off x="4033" y="1321"/>
                <a:ext cx="1" cy="36"/>
              </a:xfrm>
              <a:prstGeom prst="line">
                <a:avLst/>
              </a:prstGeom>
              <a:noFill/>
              <a:ln w="38100">
                <a:solidFill>
                  <a:schemeClr val="bg1"/>
                </a:solidFill>
                <a:round/>
                <a:headEnd/>
                <a:tailEnd/>
              </a:ln>
            </p:spPr>
            <p:txBody>
              <a:bodyPr/>
              <a:lstStyle/>
              <a:p>
                <a:endParaRPr lang="en-US"/>
              </a:p>
            </p:txBody>
          </p:sp>
          <p:sp>
            <p:nvSpPr>
              <p:cNvPr id="104558" name="Line 1100"/>
              <p:cNvSpPr>
                <a:spLocks noChangeShapeType="1"/>
              </p:cNvSpPr>
              <p:nvPr/>
            </p:nvSpPr>
            <p:spPr bwMode="auto">
              <a:xfrm>
                <a:off x="4033" y="1357"/>
                <a:ext cx="1" cy="18"/>
              </a:xfrm>
              <a:prstGeom prst="line">
                <a:avLst/>
              </a:prstGeom>
              <a:noFill/>
              <a:ln w="38100">
                <a:solidFill>
                  <a:schemeClr val="bg1"/>
                </a:solidFill>
                <a:round/>
                <a:headEnd/>
                <a:tailEnd/>
              </a:ln>
            </p:spPr>
            <p:txBody>
              <a:bodyPr/>
              <a:lstStyle/>
              <a:p>
                <a:endParaRPr lang="en-US"/>
              </a:p>
            </p:txBody>
          </p:sp>
          <p:sp>
            <p:nvSpPr>
              <p:cNvPr id="104559" name="Line 1101"/>
              <p:cNvSpPr>
                <a:spLocks noChangeShapeType="1"/>
              </p:cNvSpPr>
              <p:nvPr/>
            </p:nvSpPr>
            <p:spPr bwMode="auto">
              <a:xfrm flipV="1">
                <a:off x="4033" y="1366"/>
                <a:ext cx="9" cy="9"/>
              </a:xfrm>
              <a:prstGeom prst="line">
                <a:avLst/>
              </a:prstGeom>
              <a:noFill/>
              <a:ln w="38100">
                <a:solidFill>
                  <a:schemeClr val="bg1"/>
                </a:solidFill>
                <a:round/>
                <a:headEnd/>
                <a:tailEnd/>
              </a:ln>
            </p:spPr>
            <p:txBody>
              <a:bodyPr/>
              <a:lstStyle/>
              <a:p>
                <a:endParaRPr lang="en-US"/>
              </a:p>
            </p:txBody>
          </p:sp>
          <p:sp>
            <p:nvSpPr>
              <p:cNvPr id="104560" name="Line 1102"/>
              <p:cNvSpPr>
                <a:spLocks noChangeShapeType="1"/>
              </p:cNvSpPr>
              <p:nvPr/>
            </p:nvSpPr>
            <p:spPr bwMode="auto">
              <a:xfrm flipV="1">
                <a:off x="4042" y="1348"/>
                <a:ext cx="1" cy="18"/>
              </a:xfrm>
              <a:prstGeom prst="line">
                <a:avLst/>
              </a:prstGeom>
              <a:noFill/>
              <a:ln w="38100">
                <a:solidFill>
                  <a:schemeClr val="bg1"/>
                </a:solidFill>
                <a:round/>
                <a:headEnd/>
                <a:tailEnd/>
              </a:ln>
            </p:spPr>
            <p:txBody>
              <a:bodyPr/>
              <a:lstStyle/>
              <a:p>
                <a:endParaRPr lang="en-US"/>
              </a:p>
            </p:txBody>
          </p:sp>
          <p:sp>
            <p:nvSpPr>
              <p:cNvPr id="104561" name="Line 1103"/>
              <p:cNvSpPr>
                <a:spLocks noChangeShapeType="1"/>
              </p:cNvSpPr>
              <p:nvPr/>
            </p:nvSpPr>
            <p:spPr bwMode="auto">
              <a:xfrm flipV="1">
                <a:off x="4042" y="1339"/>
                <a:ext cx="1" cy="9"/>
              </a:xfrm>
              <a:prstGeom prst="line">
                <a:avLst/>
              </a:prstGeom>
              <a:noFill/>
              <a:ln w="38100">
                <a:solidFill>
                  <a:schemeClr val="bg1"/>
                </a:solidFill>
                <a:round/>
                <a:headEnd/>
                <a:tailEnd/>
              </a:ln>
            </p:spPr>
            <p:txBody>
              <a:bodyPr/>
              <a:lstStyle/>
              <a:p>
                <a:endParaRPr lang="en-US"/>
              </a:p>
            </p:txBody>
          </p:sp>
          <p:sp>
            <p:nvSpPr>
              <p:cNvPr id="104562" name="Line 1104"/>
              <p:cNvSpPr>
                <a:spLocks noChangeShapeType="1"/>
              </p:cNvSpPr>
              <p:nvPr/>
            </p:nvSpPr>
            <p:spPr bwMode="auto">
              <a:xfrm flipV="1">
                <a:off x="4042" y="1330"/>
                <a:ext cx="1" cy="9"/>
              </a:xfrm>
              <a:prstGeom prst="line">
                <a:avLst/>
              </a:prstGeom>
              <a:noFill/>
              <a:ln w="38100">
                <a:solidFill>
                  <a:schemeClr val="bg1"/>
                </a:solidFill>
                <a:round/>
                <a:headEnd/>
                <a:tailEnd/>
              </a:ln>
            </p:spPr>
            <p:txBody>
              <a:bodyPr/>
              <a:lstStyle/>
              <a:p>
                <a:endParaRPr lang="en-US"/>
              </a:p>
            </p:txBody>
          </p:sp>
          <p:sp>
            <p:nvSpPr>
              <p:cNvPr id="104563" name="Line 1105"/>
              <p:cNvSpPr>
                <a:spLocks noChangeShapeType="1"/>
              </p:cNvSpPr>
              <p:nvPr/>
            </p:nvSpPr>
            <p:spPr bwMode="auto">
              <a:xfrm>
                <a:off x="4042" y="1330"/>
                <a:ext cx="10" cy="1"/>
              </a:xfrm>
              <a:prstGeom prst="line">
                <a:avLst/>
              </a:prstGeom>
              <a:noFill/>
              <a:ln w="38100">
                <a:solidFill>
                  <a:schemeClr val="bg1"/>
                </a:solidFill>
                <a:round/>
                <a:headEnd/>
                <a:tailEnd/>
              </a:ln>
            </p:spPr>
            <p:txBody>
              <a:bodyPr/>
              <a:lstStyle/>
              <a:p>
                <a:endParaRPr lang="en-US"/>
              </a:p>
            </p:txBody>
          </p:sp>
          <p:sp>
            <p:nvSpPr>
              <p:cNvPr id="104564" name="Line 1106"/>
              <p:cNvSpPr>
                <a:spLocks noChangeShapeType="1"/>
              </p:cNvSpPr>
              <p:nvPr/>
            </p:nvSpPr>
            <p:spPr bwMode="auto">
              <a:xfrm>
                <a:off x="4052" y="1330"/>
                <a:ext cx="1" cy="1"/>
              </a:xfrm>
              <a:prstGeom prst="line">
                <a:avLst/>
              </a:prstGeom>
              <a:noFill/>
              <a:ln w="38100">
                <a:solidFill>
                  <a:schemeClr val="bg1"/>
                </a:solidFill>
                <a:round/>
                <a:headEnd/>
                <a:tailEnd/>
              </a:ln>
            </p:spPr>
            <p:txBody>
              <a:bodyPr/>
              <a:lstStyle/>
              <a:p>
                <a:endParaRPr lang="en-US"/>
              </a:p>
            </p:txBody>
          </p:sp>
          <p:sp>
            <p:nvSpPr>
              <p:cNvPr id="104565" name="Line 1107"/>
              <p:cNvSpPr>
                <a:spLocks noChangeShapeType="1"/>
              </p:cNvSpPr>
              <p:nvPr/>
            </p:nvSpPr>
            <p:spPr bwMode="auto">
              <a:xfrm>
                <a:off x="4052" y="1330"/>
                <a:ext cx="1" cy="18"/>
              </a:xfrm>
              <a:prstGeom prst="line">
                <a:avLst/>
              </a:prstGeom>
              <a:noFill/>
              <a:ln w="38100">
                <a:solidFill>
                  <a:schemeClr val="bg1"/>
                </a:solidFill>
                <a:round/>
                <a:headEnd/>
                <a:tailEnd/>
              </a:ln>
            </p:spPr>
            <p:txBody>
              <a:bodyPr/>
              <a:lstStyle/>
              <a:p>
                <a:endParaRPr lang="en-US"/>
              </a:p>
            </p:txBody>
          </p:sp>
          <p:sp>
            <p:nvSpPr>
              <p:cNvPr id="104566" name="Line 1108"/>
              <p:cNvSpPr>
                <a:spLocks noChangeShapeType="1"/>
              </p:cNvSpPr>
              <p:nvPr/>
            </p:nvSpPr>
            <p:spPr bwMode="auto">
              <a:xfrm>
                <a:off x="4052" y="1348"/>
                <a:ext cx="1" cy="18"/>
              </a:xfrm>
              <a:prstGeom prst="line">
                <a:avLst/>
              </a:prstGeom>
              <a:noFill/>
              <a:ln w="38100">
                <a:solidFill>
                  <a:schemeClr val="bg1"/>
                </a:solidFill>
                <a:round/>
                <a:headEnd/>
                <a:tailEnd/>
              </a:ln>
            </p:spPr>
            <p:txBody>
              <a:bodyPr/>
              <a:lstStyle/>
              <a:p>
                <a:endParaRPr lang="en-US"/>
              </a:p>
            </p:txBody>
          </p:sp>
          <p:sp>
            <p:nvSpPr>
              <p:cNvPr id="104567" name="Line 1109"/>
              <p:cNvSpPr>
                <a:spLocks noChangeShapeType="1"/>
              </p:cNvSpPr>
              <p:nvPr/>
            </p:nvSpPr>
            <p:spPr bwMode="auto">
              <a:xfrm>
                <a:off x="4052" y="1366"/>
                <a:ext cx="9" cy="9"/>
              </a:xfrm>
              <a:prstGeom prst="line">
                <a:avLst/>
              </a:prstGeom>
              <a:noFill/>
              <a:ln w="38100">
                <a:solidFill>
                  <a:schemeClr val="bg1"/>
                </a:solidFill>
                <a:round/>
                <a:headEnd/>
                <a:tailEnd/>
              </a:ln>
            </p:spPr>
            <p:txBody>
              <a:bodyPr/>
              <a:lstStyle/>
              <a:p>
                <a:endParaRPr lang="en-US"/>
              </a:p>
            </p:txBody>
          </p:sp>
          <p:sp>
            <p:nvSpPr>
              <p:cNvPr id="104568" name="Line 1110"/>
              <p:cNvSpPr>
                <a:spLocks noChangeShapeType="1"/>
              </p:cNvSpPr>
              <p:nvPr/>
            </p:nvSpPr>
            <p:spPr bwMode="auto">
              <a:xfrm>
                <a:off x="4061" y="1375"/>
                <a:ext cx="1" cy="1"/>
              </a:xfrm>
              <a:prstGeom prst="line">
                <a:avLst/>
              </a:prstGeom>
              <a:noFill/>
              <a:ln w="38100">
                <a:solidFill>
                  <a:schemeClr val="bg1"/>
                </a:solidFill>
                <a:round/>
                <a:headEnd/>
                <a:tailEnd/>
              </a:ln>
            </p:spPr>
            <p:txBody>
              <a:bodyPr/>
              <a:lstStyle/>
              <a:p>
                <a:endParaRPr lang="en-US"/>
              </a:p>
            </p:txBody>
          </p:sp>
          <p:sp>
            <p:nvSpPr>
              <p:cNvPr id="104569" name="Line 1111"/>
              <p:cNvSpPr>
                <a:spLocks noChangeShapeType="1"/>
              </p:cNvSpPr>
              <p:nvPr/>
            </p:nvSpPr>
            <p:spPr bwMode="auto">
              <a:xfrm flipV="1">
                <a:off x="4061" y="1348"/>
                <a:ext cx="1" cy="27"/>
              </a:xfrm>
              <a:prstGeom prst="line">
                <a:avLst/>
              </a:prstGeom>
              <a:noFill/>
              <a:ln w="38100">
                <a:solidFill>
                  <a:schemeClr val="bg1"/>
                </a:solidFill>
                <a:round/>
                <a:headEnd/>
                <a:tailEnd/>
              </a:ln>
            </p:spPr>
            <p:txBody>
              <a:bodyPr/>
              <a:lstStyle/>
              <a:p>
                <a:endParaRPr lang="en-US"/>
              </a:p>
            </p:txBody>
          </p:sp>
          <p:sp>
            <p:nvSpPr>
              <p:cNvPr id="104570" name="Line 1112"/>
              <p:cNvSpPr>
                <a:spLocks noChangeShapeType="1"/>
              </p:cNvSpPr>
              <p:nvPr/>
            </p:nvSpPr>
            <p:spPr bwMode="auto">
              <a:xfrm flipV="1">
                <a:off x="4061" y="1330"/>
                <a:ext cx="1" cy="18"/>
              </a:xfrm>
              <a:prstGeom prst="line">
                <a:avLst/>
              </a:prstGeom>
              <a:noFill/>
              <a:ln w="38100">
                <a:solidFill>
                  <a:schemeClr val="bg1"/>
                </a:solidFill>
                <a:round/>
                <a:headEnd/>
                <a:tailEnd/>
              </a:ln>
            </p:spPr>
            <p:txBody>
              <a:bodyPr/>
              <a:lstStyle/>
              <a:p>
                <a:endParaRPr lang="en-US"/>
              </a:p>
            </p:txBody>
          </p:sp>
          <p:sp>
            <p:nvSpPr>
              <p:cNvPr id="104571" name="Line 1113"/>
              <p:cNvSpPr>
                <a:spLocks noChangeShapeType="1"/>
              </p:cNvSpPr>
              <p:nvPr/>
            </p:nvSpPr>
            <p:spPr bwMode="auto">
              <a:xfrm>
                <a:off x="4061" y="1330"/>
                <a:ext cx="1" cy="27"/>
              </a:xfrm>
              <a:prstGeom prst="line">
                <a:avLst/>
              </a:prstGeom>
              <a:noFill/>
              <a:ln w="38100">
                <a:solidFill>
                  <a:schemeClr val="bg1"/>
                </a:solidFill>
                <a:round/>
                <a:headEnd/>
                <a:tailEnd/>
              </a:ln>
            </p:spPr>
            <p:txBody>
              <a:bodyPr/>
              <a:lstStyle/>
              <a:p>
                <a:endParaRPr lang="en-US"/>
              </a:p>
            </p:txBody>
          </p:sp>
          <p:sp>
            <p:nvSpPr>
              <p:cNvPr id="104572" name="Line 1114"/>
              <p:cNvSpPr>
                <a:spLocks noChangeShapeType="1"/>
              </p:cNvSpPr>
              <p:nvPr/>
            </p:nvSpPr>
            <p:spPr bwMode="auto">
              <a:xfrm>
                <a:off x="4061" y="1357"/>
                <a:ext cx="10" cy="36"/>
              </a:xfrm>
              <a:prstGeom prst="line">
                <a:avLst/>
              </a:prstGeom>
              <a:noFill/>
              <a:ln w="38100">
                <a:solidFill>
                  <a:schemeClr val="bg1"/>
                </a:solidFill>
                <a:round/>
                <a:headEnd/>
                <a:tailEnd/>
              </a:ln>
            </p:spPr>
            <p:txBody>
              <a:bodyPr/>
              <a:lstStyle/>
              <a:p>
                <a:endParaRPr lang="en-US"/>
              </a:p>
            </p:txBody>
          </p:sp>
          <p:sp>
            <p:nvSpPr>
              <p:cNvPr id="104573" name="Line 1115"/>
              <p:cNvSpPr>
                <a:spLocks noChangeShapeType="1"/>
              </p:cNvSpPr>
              <p:nvPr/>
            </p:nvSpPr>
            <p:spPr bwMode="auto">
              <a:xfrm>
                <a:off x="4071" y="1393"/>
                <a:ext cx="1" cy="18"/>
              </a:xfrm>
              <a:prstGeom prst="line">
                <a:avLst/>
              </a:prstGeom>
              <a:noFill/>
              <a:ln w="38100">
                <a:solidFill>
                  <a:schemeClr val="bg1"/>
                </a:solidFill>
                <a:round/>
                <a:headEnd/>
                <a:tailEnd/>
              </a:ln>
            </p:spPr>
            <p:txBody>
              <a:bodyPr/>
              <a:lstStyle/>
              <a:p>
                <a:endParaRPr lang="en-US"/>
              </a:p>
            </p:txBody>
          </p:sp>
          <p:sp>
            <p:nvSpPr>
              <p:cNvPr id="104574" name="Line 1116"/>
              <p:cNvSpPr>
                <a:spLocks noChangeShapeType="1"/>
              </p:cNvSpPr>
              <p:nvPr/>
            </p:nvSpPr>
            <p:spPr bwMode="auto">
              <a:xfrm>
                <a:off x="4071" y="1411"/>
                <a:ext cx="1" cy="1"/>
              </a:xfrm>
              <a:prstGeom prst="line">
                <a:avLst/>
              </a:prstGeom>
              <a:noFill/>
              <a:ln w="38100">
                <a:solidFill>
                  <a:schemeClr val="bg1"/>
                </a:solidFill>
                <a:round/>
                <a:headEnd/>
                <a:tailEnd/>
              </a:ln>
            </p:spPr>
            <p:txBody>
              <a:bodyPr/>
              <a:lstStyle/>
              <a:p>
                <a:endParaRPr lang="en-US"/>
              </a:p>
            </p:txBody>
          </p:sp>
          <p:sp>
            <p:nvSpPr>
              <p:cNvPr id="104575" name="Line 1117"/>
              <p:cNvSpPr>
                <a:spLocks noChangeShapeType="1"/>
              </p:cNvSpPr>
              <p:nvPr/>
            </p:nvSpPr>
            <p:spPr bwMode="auto">
              <a:xfrm flipV="1">
                <a:off x="4071" y="1393"/>
                <a:ext cx="1" cy="18"/>
              </a:xfrm>
              <a:prstGeom prst="line">
                <a:avLst/>
              </a:prstGeom>
              <a:noFill/>
              <a:ln w="38100">
                <a:solidFill>
                  <a:schemeClr val="bg1"/>
                </a:solidFill>
                <a:round/>
                <a:headEnd/>
                <a:tailEnd/>
              </a:ln>
            </p:spPr>
            <p:txBody>
              <a:bodyPr/>
              <a:lstStyle/>
              <a:p>
                <a:endParaRPr lang="en-US"/>
              </a:p>
            </p:txBody>
          </p:sp>
          <p:sp>
            <p:nvSpPr>
              <p:cNvPr id="104576" name="Line 1118"/>
              <p:cNvSpPr>
                <a:spLocks noChangeShapeType="1"/>
              </p:cNvSpPr>
              <p:nvPr/>
            </p:nvSpPr>
            <p:spPr bwMode="auto">
              <a:xfrm flipV="1">
                <a:off x="4071" y="1375"/>
                <a:ext cx="9" cy="18"/>
              </a:xfrm>
              <a:prstGeom prst="line">
                <a:avLst/>
              </a:prstGeom>
              <a:noFill/>
              <a:ln w="38100">
                <a:solidFill>
                  <a:schemeClr val="bg1"/>
                </a:solidFill>
                <a:round/>
                <a:headEnd/>
                <a:tailEnd/>
              </a:ln>
            </p:spPr>
            <p:txBody>
              <a:bodyPr/>
              <a:lstStyle/>
              <a:p>
                <a:endParaRPr lang="en-US"/>
              </a:p>
            </p:txBody>
          </p:sp>
          <p:sp>
            <p:nvSpPr>
              <p:cNvPr id="104577" name="Line 1119"/>
              <p:cNvSpPr>
                <a:spLocks noChangeShapeType="1"/>
              </p:cNvSpPr>
              <p:nvPr/>
            </p:nvSpPr>
            <p:spPr bwMode="auto">
              <a:xfrm flipV="1">
                <a:off x="4080" y="1366"/>
                <a:ext cx="1" cy="9"/>
              </a:xfrm>
              <a:prstGeom prst="line">
                <a:avLst/>
              </a:prstGeom>
              <a:noFill/>
              <a:ln w="38100">
                <a:solidFill>
                  <a:schemeClr val="bg1"/>
                </a:solidFill>
                <a:round/>
                <a:headEnd/>
                <a:tailEnd/>
              </a:ln>
            </p:spPr>
            <p:txBody>
              <a:bodyPr/>
              <a:lstStyle/>
              <a:p>
                <a:endParaRPr lang="en-US"/>
              </a:p>
            </p:txBody>
          </p:sp>
          <p:sp>
            <p:nvSpPr>
              <p:cNvPr id="104578" name="Line 1120"/>
              <p:cNvSpPr>
                <a:spLocks noChangeShapeType="1"/>
              </p:cNvSpPr>
              <p:nvPr/>
            </p:nvSpPr>
            <p:spPr bwMode="auto">
              <a:xfrm>
                <a:off x="4080" y="1366"/>
                <a:ext cx="1" cy="18"/>
              </a:xfrm>
              <a:prstGeom prst="line">
                <a:avLst/>
              </a:prstGeom>
              <a:noFill/>
              <a:ln w="38100">
                <a:solidFill>
                  <a:schemeClr val="bg1"/>
                </a:solidFill>
                <a:round/>
                <a:headEnd/>
                <a:tailEnd/>
              </a:ln>
            </p:spPr>
            <p:txBody>
              <a:bodyPr/>
              <a:lstStyle/>
              <a:p>
                <a:endParaRPr lang="en-US"/>
              </a:p>
            </p:txBody>
          </p:sp>
          <p:sp>
            <p:nvSpPr>
              <p:cNvPr id="104579" name="Line 1121"/>
              <p:cNvSpPr>
                <a:spLocks noChangeShapeType="1"/>
              </p:cNvSpPr>
              <p:nvPr/>
            </p:nvSpPr>
            <p:spPr bwMode="auto">
              <a:xfrm>
                <a:off x="4080" y="1384"/>
                <a:ext cx="1" cy="18"/>
              </a:xfrm>
              <a:prstGeom prst="line">
                <a:avLst/>
              </a:prstGeom>
              <a:noFill/>
              <a:ln w="38100">
                <a:solidFill>
                  <a:schemeClr val="bg1"/>
                </a:solidFill>
                <a:round/>
                <a:headEnd/>
                <a:tailEnd/>
              </a:ln>
            </p:spPr>
            <p:txBody>
              <a:bodyPr/>
              <a:lstStyle/>
              <a:p>
                <a:endParaRPr lang="en-US"/>
              </a:p>
            </p:txBody>
          </p:sp>
          <p:sp>
            <p:nvSpPr>
              <p:cNvPr id="104580" name="Line 1122"/>
              <p:cNvSpPr>
                <a:spLocks noChangeShapeType="1"/>
              </p:cNvSpPr>
              <p:nvPr/>
            </p:nvSpPr>
            <p:spPr bwMode="auto">
              <a:xfrm>
                <a:off x="4080" y="1402"/>
                <a:ext cx="1" cy="1"/>
              </a:xfrm>
              <a:prstGeom prst="line">
                <a:avLst/>
              </a:prstGeom>
              <a:noFill/>
              <a:ln w="38100">
                <a:solidFill>
                  <a:schemeClr val="bg1"/>
                </a:solidFill>
                <a:round/>
                <a:headEnd/>
                <a:tailEnd/>
              </a:ln>
            </p:spPr>
            <p:txBody>
              <a:bodyPr/>
              <a:lstStyle/>
              <a:p>
                <a:endParaRPr lang="en-US"/>
              </a:p>
            </p:txBody>
          </p:sp>
          <p:sp>
            <p:nvSpPr>
              <p:cNvPr id="104581" name="Line 1123"/>
              <p:cNvSpPr>
                <a:spLocks noChangeShapeType="1"/>
              </p:cNvSpPr>
              <p:nvPr/>
            </p:nvSpPr>
            <p:spPr bwMode="auto">
              <a:xfrm flipV="1">
                <a:off x="4080" y="1384"/>
                <a:ext cx="10" cy="18"/>
              </a:xfrm>
              <a:prstGeom prst="line">
                <a:avLst/>
              </a:prstGeom>
              <a:noFill/>
              <a:ln w="38100">
                <a:solidFill>
                  <a:schemeClr val="bg1"/>
                </a:solidFill>
                <a:round/>
                <a:headEnd/>
                <a:tailEnd/>
              </a:ln>
            </p:spPr>
            <p:txBody>
              <a:bodyPr/>
              <a:lstStyle/>
              <a:p>
                <a:endParaRPr lang="en-US"/>
              </a:p>
            </p:txBody>
          </p:sp>
          <p:sp>
            <p:nvSpPr>
              <p:cNvPr id="104582" name="Line 1124"/>
              <p:cNvSpPr>
                <a:spLocks noChangeShapeType="1"/>
              </p:cNvSpPr>
              <p:nvPr/>
            </p:nvSpPr>
            <p:spPr bwMode="auto">
              <a:xfrm flipV="1">
                <a:off x="4090" y="1366"/>
                <a:ext cx="1" cy="18"/>
              </a:xfrm>
              <a:prstGeom prst="line">
                <a:avLst/>
              </a:prstGeom>
              <a:noFill/>
              <a:ln w="38100">
                <a:solidFill>
                  <a:schemeClr val="bg1"/>
                </a:solidFill>
                <a:round/>
                <a:headEnd/>
                <a:tailEnd/>
              </a:ln>
            </p:spPr>
            <p:txBody>
              <a:bodyPr/>
              <a:lstStyle/>
              <a:p>
                <a:endParaRPr lang="en-US"/>
              </a:p>
            </p:txBody>
          </p:sp>
          <p:sp>
            <p:nvSpPr>
              <p:cNvPr id="104583" name="Line 1125"/>
              <p:cNvSpPr>
                <a:spLocks noChangeShapeType="1"/>
              </p:cNvSpPr>
              <p:nvPr/>
            </p:nvSpPr>
            <p:spPr bwMode="auto">
              <a:xfrm flipV="1">
                <a:off x="4090" y="1357"/>
                <a:ext cx="1" cy="9"/>
              </a:xfrm>
              <a:prstGeom prst="line">
                <a:avLst/>
              </a:prstGeom>
              <a:noFill/>
              <a:ln w="38100">
                <a:solidFill>
                  <a:schemeClr val="bg1"/>
                </a:solidFill>
                <a:round/>
                <a:headEnd/>
                <a:tailEnd/>
              </a:ln>
            </p:spPr>
            <p:txBody>
              <a:bodyPr/>
              <a:lstStyle/>
              <a:p>
                <a:endParaRPr lang="en-US"/>
              </a:p>
            </p:txBody>
          </p:sp>
          <p:sp>
            <p:nvSpPr>
              <p:cNvPr id="104584" name="Line 1126"/>
              <p:cNvSpPr>
                <a:spLocks noChangeShapeType="1"/>
              </p:cNvSpPr>
              <p:nvPr/>
            </p:nvSpPr>
            <p:spPr bwMode="auto">
              <a:xfrm>
                <a:off x="4090" y="1357"/>
                <a:ext cx="1" cy="1"/>
              </a:xfrm>
              <a:prstGeom prst="line">
                <a:avLst/>
              </a:prstGeom>
              <a:noFill/>
              <a:ln w="38100">
                <a:solidFill>
                  <a:schemeClr val="bg1"/>
                </a:solidFill>
                <a:round/>
                <a:headEnd/>
                <a:tailEnd/>
              </a:ln>
            </p:spPr>
            <p:txBody>
              <a:bodyPr/>
              <a:lstStyle/>
              <a:p>
                <a:endParaRPr lang="en-US"/>
              </a:p>
            </p:txBody>
          </p:sp>
          <p:sp>
            <p:nvSpPr>
              <p:cNvPr id="104585" name="Line 1127"/>
              <p:cNvSpPr>
                <a:spLocks noChangeShapeType="1"/>
              </p:cNvSpPr>
              <p:nvPr/>
            </p:nvSpPr>
            <p:spPr bwMode="auto">
              <a:xfrm>
                <a:off x="4090" y="1357"/>
                <a:ext cx="9" cy="1"/>
              </a:xfrm>
              <a:prstGeom prst="line">
                <a:avLst/>
              </a:prstGeom>
              <a:noFill/>
              <a:ln w="38100">
                <a:solidFill>
                  <a:schemeClr val="bg1"/>
                </a:solidFill>
                <a:round/>
                <a:headEnd/>
                <a:tailEnd/>
              </a:ln>
            </p:spPr>
            <p:txBody>
              <a:bodyPr/>
              <a:lstStyle/>
              <a:p>
                <a:endParaRPr lang="en-US"/>
              </a:p>
            </p:txBody>
          </p:sp>
          <p:sp>
            <p:nvSpPr>
              <p:cNvPr id="104586" name="Line 1128"/>
              <p:cNvSpPr>
                <a:spLocks noChangeShapeType="1"/>
              </p:cNvSpPr>
              <p:nvPr/>
            </p:nvSpPr>
            <p:spPr bwMode="auto">
              <a:xfrm flipV="1">
                <a:off x="4099" y="1339"/>
                <a:ext cx="1" cy="18"/>
              </a:xfrm>
              <a:prstGeom prst="line">
                <a:avLst/>
              </a:prstGeom>
              <a:noFill/>
              <a:ln w="38100">
                <a:solidFill>
                  <a:schemeClr val="bg1"/>
                </a:solidFill>
                <a:round/>
                <a:headEnd/>
                <a:tailEnd/>
              </a:ln>
            </p:spPr>
            <p:txBody>
              <a:bodyPr/>
              <a:lstStyle/>
              <a:p>
                <a:endParaRPr lang="en-US"/>
              </a:p>
            </p:txBody>
          </p:sp>
          <p:sp>
            <p:nvSpPr>
              <p:cNvPr id="104587" name="Line 1129"/>
              <p:cNvSpPr>
                <a:spLocks noChangeShapeType="1"/>
              </p:cNvSpPr>
              <p:nvPr/>
            </p:nvSpPr>
            <p:spPr bwMode="auto">
              <a:xfrm flipV="1">
                <a:off x="4099" y="1330"/>
                <a:ext cx="1" cy="9"/>
              </a:xfrm>
              <a:prstGeom prst="line">
                <a:avLst/>
              </a:prstGeom>
              <a:noFill/>
              <a:ln w="38100">
                <a:solidFill>
                  <a:schemeClr val="bg1"/>
                </a:solidFill>
                <a:round/>
                <a:headEnd/>
                <a:tailEnd/>
              </a:ln>
            </p:spPr>
            <p:txBody>
              <a:bodyPr/>
              <a:lstStyle/>
              <a:p>
                <a:endParaRPr lang="en-US"/>
              </a:p>
            </p:txBody>
          </p:sp>
          <p:sp>
            <p:nvSpPr>
              <p:cNvPr id="104588" name="Line 1130"/>
              <p:cNvSpPr>
                <a:spLocks noChangeShapeType="1"/>
              </p:cNvSpPr>
              <p:nvPr/>
            </p:nvSpPr>
            <p:spPr bwMode="auto">
              <a:xfrm>
                <a:off x="4099" y="1330"/>
                <a:ext cx="1" cy="1"/>
              </a:xfrm>
              <a:prstGeom prst="line">
                <a:avLst/>
              </a:prstGeom>
              <a:noFill/>
              <a:ln w="38100">
                <a:solidFill>
                  <a:schemeClr val="bg1"/>
                </a:solidFill>
                <a:round/>
                <a:headEnd/>
                <a:tailEnd/>
              </a:ln>
            </p:spPr>
            <p:txBody>
              <a:bodyPr/>
              <a:lstStyle/>
              <a:p>
                <a:endParaRPr lang="en-US"/>
              </a:p>
            </p:txBody>
          </p:sp>
          <p:sp>
            <p:nvSpPr>
              <p:cNvPr id="104589" name="Line 1131"/>
              <p:cNvSpPr>
                <a:spLocks noChangeShapeType="1"/>
              </p:cNvSpPr>
              <p:nvPr/>
            </p:nvSpPr>
            <p:spPr bwMode="auto">
              <a:xfrm>
                <a:off x="4099" y="1330"/>
                <a:ext cx="1" cy="9"/>
              </a:xfrm>
              <a:prstGeom prst="line">
                <a:avLst/>
              </a:prstGeom>
              <a:noFill/>
              <a:ln w="38100">
                <a:solidFill>
                  <a:schemeClr val="bg1"/>
                </a:solidFill>
                <a:round/>
                <a:headEnd/>
                <a:tailEnd/>
              </a:ln>
            </p:spPr>
            <p:txBody>
              <a:bodyPr/>
              <a:lstStyle/>
              <a:p>
                <a:endParaRPr lang="en-US"/>
              </a:p>
            </p:txBody>
          </p:sp>
          <p:sp>
            <p:nvSpPr>
              <p:cNvPr id="104590" name="Line 1132"/>
              <p:cNvSpPr>
                <a:spLocks noChangeShapeType="1"/>
              </p:cNvSpPr>
              <p:nvPr/>
            </p:nvSpPr>
            <p:spPr bwMode="auto">
              <a:xfrm>
                <a:off x="4099" y="1339"/>
                <a:ext cx="10" cy="9"/>
              </a:xfrm>
              <a:prstGeom prst="line">
                <a:avLst/>
              </a:prstGeom>
              <a:noFill/>
              <a:ln w="38100">
                <a:solidFill>
                  <a:schemeClr val="bg1"/>
                </a:solidFill>
                <a:round/>
                <a:headEnd/>
                <a:tailEnd/>
              </a:ln>
            </p:spPr>
            <p:txBody>
              <a:bodyPr/>
              <a:lstStyle/>
              <a:p>
                <a:endParaRPr lang="en-US"/>
              </a:p>
            </p:txBody>
          </p:sp>
          <p:sp>
            <p:nvSpPr>
              <p:cNvPr id="104591" name="Line 1133"/>
              <p:cNvSpPr>
                <a:spLocks noChangeShapeType="1"/>
              </p:cNvSpPr>
              <p:nvPr/>
            </p:nvSpPr>
            <p:spPr bwMode="auto">
              <a:xfrm>
                <a:off x="4109" y="1348"/>
                <a:ext cx="1" cy="9"/>
              </a:xfrm>
              <a:prstGeom prst="line">
                <a:avLst/>
              </a:prstGeom>
              <a:noFill/>
              <a:ln w="38100">
                <a:solidFill>
                  <a:schemeClr val="bg1"/>
                </a:solidFill>
                <a:round/>
                <a:headEnd/>
                <a:tailEnd/>
              </a:ln>
            </p:spPr>
            <p:txBody>
              <a:bodyPr/>
              <a:lstStyle/>
              <a:p>
                <a:endParaRPr lang="en-US"/>
              </a:p>
            </p:txBody>
          </p:sp>
          <p:sp>
            <p:nvSpPr>
              <p:cNvPr id="104592" name="Line 1134"/>
              <p:cNvSpPr>
                <a:spLocks noChangeShapeType="1"/>
              </p:cNvSpPr>
              <p:nvPr/>
            </p:nvSpPr>
            <p:spPr bwMode="auto">
              <a:xfrm>
                <a:off x="4109" y="1357"/>
                <a:ext cx="1" cy="1"/>
              </a:xfrm>
              <a:prstGeom prst="line">
                <a:avLst/>
              </a:prstGeom>
              <a:noFill/>
              <a:ln w="38100">
                <a:solidFill>
                  <a:schemeClr val="bg1"/>
                </a:solidFill>
                <a:round/>
                <a:headEnd/>
                <a:tailEnd/>
              </a:ln>
            </p:spPr>
            <p:txBody>
              <a:bodyPr/>
              <a:lstStyle/>
              <a:p>
                <a:endParaRPr lang="en-US"/>
              </a:p>
            </p:txBody>
          </p:sp>
          <p:sp>
            <p:nvSpPr>
              <p:cNvPr id="104593" name="Line 1135"/>
              <p:cNvSpPr>
                <a:spLocks noChangeShapeType="1"/>
              </p:cNvSpPr>
              <p:nvPr/>
            </p:nvSpPr>
            <p:spPr bwMode="auto">
              <a:xfrm flipV="1">
                <a:off x="4109" y="1339"/>
                <a:ext cx="1" cy="18"/>
              </a:xfrm>
              <a:prstGeom prst="line">
                <a:avLst/>
              </a:prstGeom>
              <a:noFill/>
              <a:ln w="38100">
                <a:solidFill>
                  <a:schemeClr val="bg1"/>
                </a:solidFill>
                <a:round/>
                <a:headEnd/>
                <a:tailEnd/>
              </a:ln>
            </p:spPr>
            <p:txBody>
              <a:bodyPr/>
              <a:lstStyle/>
              <a:p>
                <a:endParaRPr lang="en-US"/>
              </a:p>
            </p:txBody>
          </p:sp>
          <p:sp>
            <p:nvSpPr>
              <p:cNvPr id="104594" name="Line 1136"/>
              <p:cNvSpPr>
                <a:spLocks noChangeShapeType="1"/>
              </p:cNvSpPr>
              <p:nvPr/>
            </p:nvSpPr>
            <p:spPr bwMode="auto">
              <a:xfrm flipV="1">
                <a:off x="4109" y="1321"/>
                <a:ext cx="9" cy="18"/>
              </a:xfrm>
              <a:prstGeom prst="line">
                <a:avLst/>
              </a:prstGeom>
              <a:noFill/>
              <a:ln w="38100">
                <a:solidFill>
                  <a:schemeClr val="bg1"/>
                </a:solidFill>
                <a:round/>
                <a:headEnd/>
                <a:tailEnd/>
              </a:ln>
            </p:spPr>
            <p:txBody>
              <a:bodyPr/>
              <a:lstStyle/>
              <a:p>
                <a:endParaRPr lang="en-US"/>
              </a:p>
            </p:txBody>
          </p:sp>
          <p:sp>
            <p:nvSpPr>
              <p:cNvPr id="104595" name="Line 1137"/>
              <p:cNvSpPr>
                <a:spLocks noChangeShapeType="1"/>
              </p:cNvSpPr>
              <p:nvPr/>
            </p:nvSpPr>
            <p:spPr bwMode="auto">
              <a:xfrm flipV="1">
                <a:off x="4118" y="1312"/>
                <a:ext cx="1" cy="9"/>
              </a:xfrm>
              <a:prstGeom prst="line">
                <a:avLst/>
              </a:prstGeom>
              <a:noFill/>
              <a:ln w="38100">
                <a:solidFill>
                  <a:schemeClr val="bg1"/>
                </a:solidFill>
                <a:round/>
                <a:headEnd/>
                <a:tailEnd/>
              </a:ln>
            </p:spPr>
            <p:txBody>
              <a:bodyPr/>
              <a:lstStyle/>
              <a:p>
                <a:endParaRPr lang="en-US"/>
              </a:p>
            </p:txBody>
          </p:sp>
          <p:sp>
            <p:nvSpPr>
              <p:cNvPr id="104596" name="Line 1138"/>
              <p:cNvSpPr>
                <a:spLocks noChangeShapeType="1"/>
              </p:cNvSpPr>
              <p:nvPr/>
            </p:nvSpPr>
            <p:spPr bwMode="auto">
              <a:xfrm>
                <a:off x="4118" y="1312"/>
                <a:ext cx="1" cy="1"/>
              </a:xfrm>
              <a:prstGeom prst="line">
                <a:avLst/>
              </a:prstGeom>
              <a:noFill/>
              <a:ln w="38100">
                <a:solidFill>
                  <a:schemeClr val="bg1"/>
                </a:solidFill>
                <a:round/>
                <a:headEnd/>
                <a:tailEnd/>
              </a:ln>
            </p:spPr>
            <p:txBody>
              <a:bodyPr/>
              <a:lstStyle/>
              <a:p>
                <a:endParaRPr lang="en-US"/>
              </a:p>
            </p:txBody>
          </p:sp>
          <p:sp>
            <p:nvSpPr>
              <p:cNvPr id="104597" name="Line 1139"/>
              <p:cNvSpPr>
                <a:spLocks noChangeShapeType="1"/>
              </p:cNvSpPr>
              <p:nvPr/>
            </p:nvSpPr>
            <p:spPr bwMode="auto">
              <a:xfrm>
                <a:off x="4118" y="1312"/>
                <a:ext cx="1" cy="9"/>
              </a:xfrm>
              <a:prstGeom prst="line">
                <a:avLst/>
              </a:prstGeom>
              <a:noFill/>
              <a:ln w="38100">
                <a:solidFill>
                  <a:schemeClr val="bg1"/>
                </a:solidFill>
                <a:round/>
                <a:headEnd/>
                <a:tailEnd/>
              </a:ln>
            </p:spPr>
            <p:txBody>
              <a:bodyPr/>
              <a:lstStyle/>
              <a:p>
                <a:endParaRPr lang="en-US"/>
              </a:p>
            </p:txBody>
          </p:sp>
          <p:sp>
            <p:nvSpPr>
              <p:cNvPr id="104598" name="Line 1140"/>
              <p:cNvSpPr>
                <a:spLocks noChangeShapeType="1"/>
              </p:cNvSpPr>
              <p:nvPr/>
            </p:nvSpPr>
            <p:spPr bwMode="auto">
              <a:xfrm>
                <a:off x="4118" y="1321"/>
                <a:ext cx="1" cy="9"/>
              </a:xfrm>
              <a:prstGeom prst="line">
                <a:avLst/>
              </a:prstGeom>
              <a:noFill/>
              <a:ln w="38100">
                <a:solidFill>
                  <a:schemeClr val="bg1"/>
                </a:solidFill>
                <a:round/>
                <a:headEnd/>
                <a:tailEnd/>
              </a:ln>
            </p:spPr>
            <p:txBody>
              <a:bodyPr/>
              <a:lstStyle/>
              <a:p>
                <a:endParaRPr lang="en-US"/>
              </a:p>
            </p:txBody>
          </p:sp>
          <p:sp>
            <p:nvSpPr>
              <p:cNvPr id="104599" name="Line 1141"/>
              <p:cNvSpPr>
                <a:spLocks noChangeShapeType="1"/>
              </p:cNvSpPr>
              <p:nvPr/>
            </p:nvSpPr>
            <p:spPr bwMode="auto">
              <a:xfrm>
                <a:off x="4118" y="1330"/>
                <a:ext cx="10" cy="9"/>
              </a:xfrm>
              <a:prstGeom prst="line">
                <a:avLst/>
              </a:prstGeom>
              <a:noFill/>
              <a:ln w="38100">
                <a:solidFill>
                  <a:schemeClr val="bg1"/>
                </a:solidFill>
                <a:round/>
                <a:headEnd/>
                <a:tailEnd/>
              </a:ln>
            </p:spPr>
            <p:txBody>
              <a:bodyPr/>
              <a:lstStyle/>
              <a:p>
                <a:endParaRPr lang="en-US"/>
              </a:p>
            </p:txBody>
          </p:sp>
          <p:sp>
            <p:nvSpPr>
              <p:cNvPr id="104600" name="Line 1142"/>
              <p:cNvSpPr>
                <a:spLocks noChangeShapeType="1"/>
              </p:cNvSpPr>
              <p:nvPr/>
            </p:nvSpPr>
            <p:spPr bwMode="auto">
              <a:xfrm>
                <a:off x="4128" y="1339"/>
                <a:ext cx="1" cy="9"/>
              </a:xfrm>
              <a:prstGeom prst="line">
                <a:avLst/>
              </a:prstGeom>
              <a:noFill/>
              <a:ln w="38100">
                <a:solidFill>
                  <a:schemeClr val="bg1"/>
                </a:solidFill>
                <a:round/>
                <a:headEnd/>
                <a:tailEnd/>
              </a:ln>
            </p:spPr>
            <p:txBody>
              <a:bodyPr/>
              <a:lstStyle/>
              <a:p>
                <a:endParaRPr lang="en-US"/>
              </a:p>
            </p:txBody>
          </p:sp>
          <p:sp>
            <p:nvSpPr>
              <p:cNvPr id="104601" name="Line 1143"/>
              <p:cNvSpPr>
                <a:spLocks noChangeShapeType="1"/>
              </p:cNvSpPr>
              <p:nvPr/>
            </p:nvSpPr>
            <p:spPr bwMode="auto">
              <a:xfrm>
                <a:off x="4128" y="1348"/>
                <a:ext cx="1" cy="27"/>
              </a:xfrm>
              <a:prstGeom prst="line">
                <a:avLst/>
              </a:prstGeom>
              <a:noFill/>
              <a:ln w="38100">
                <a:solidFill>
                  <a:schemeClr val="bg1"/>
                </a:solidFill>
                <a:round/>
                <a:headEnd/>
                <a:tailEnd/>
              </a:ln>
            </p:spPr>
            <p:txBody>
              <a:bodyPr/>
              <a:lstStyle/>
              <a:p>
                <a:endParaRPr lang="en-US"/>
              </a:p>
            </p:txBody>
          </p:sp>
          <p:sp>
            <p:nvSpPr>
              <p:cNvPr id="104602" name="Line 1144"/>
              <p:cNvSpPr>
                <a:spLocks noChangeShapeType="1"/>
              </p:cNvSpPr>
              <p:nvPr/>
            </p:nvSpPr>
            <p:spPr bwMode="auto">
              <a:xfrm>
                <a:off x="4128" y="1375"/>
                <a:ext cx="1" cy="36"/>
              </a:xfrm>
              <a:prstGeom prst="line">
                <a:avLst/>
              </a:prstGeom>
              <a:noFill/>
              <a:ln w="38100">
                <a:solidFill>
                  <a:schemeClr val="bg1"/>
                </a:solidFill>
                <a:round/>
                <a:headEnd/>
                <a:tailEnd/>
              </a:ln>
            </p:spPr>
            <p:txBody>
              <a:bodyPr/>
              <a:lstStyle/>
              <a:p>
                <a:endParaRPr lang="en-US"/>
              </a:p>
            </p:txBody>
          </p:sp>
          <p:sp>
            <p:nvSpPr>
              <p:cNvPr id="104603" name="Line 1145"/>
              <p:cNvSpPr>
                <a:spLocks noChangeShapeType="1"/>
              </p:cNvSpPr>
              <p:nvPr/>
            </p:nvSpPr>
            <p:spPr bwMode="auto">
              <a:xfrm>
                <a:off x="4128" y="1411"/>
                <a:ext cx="9" cy="9"/>
              </a:xfrm>
              <a:prstGeom prst="line">
                <a:avLst/>
              </a:prstGeom>
              <a:noFill/>
              <a:ln w="38100">
                <a:solidFill>
                  <a:schemeClr val="bg1"/>
                </a:solidFill>
                <a:round/>
                <a:headEnd/>
                <a:tailEnd/>
              </a:ln>
            </p:spPr>
            <p:txBody>
              <a:bodyPr/>
              <a:lstStyle/>
              <a:p>
                <a:endParaRPr lang="en-US"/>
              </a:p>
            </p:txBody>
          </p:sp>
          <p:sp>
            <p:nvSpPr>
              <p:cNvPr id="104604" name="Line 1146"/>
              <p:cNvSpPr>
                <a:spLocks noChangeShapeType="1"/>
              </p:cNvSpPr>
              <p:nvPr/>
            </p:nvSpPr>
            <p:spPr bwMode="auto">
              <a:xfrm flipV="1">
                <a:off x="4137" y="1411"/>
                <a:ext cx="1" cy="9"/>
              </a:xfrm>
              <a:prstGeom prst="line">
                <a:avLst/>
              </a:prstGeom>
              <a:noFill/>
              <a:ln w="38100">
                <a:solidFill>
                  <a:schemeClr val="bg1"/>
                </a:solidFill>
                <a:round/>
                <a:headEnd/>
                <a:tailEnd/>
              </a:ln>
            </p:spPr>
            <p:txBody>
              <a:bodyPr/>
              <a:lstStyle/>
              <a:p>
                <a:endParaRPr lang="en-US"/>
              </a:p>
            </p:txBody>
          </p:sp>
          <p:sp>
            <p:nvSpPr>
              <p:cNvPr id="104605" name="Line 1147"/>
              <p:cNvSpPr>
                <a:spLocks noChangeShapeType="1"/>
              </p:cNvSpPr>
              <p:nvPr/>
            </p:nvSpPr>
            <p:spPr bwMode="auto">
              <a:xfrm flipV="1">
                <a:off x="4137" y="1384"/>
                <a:ext cx="1" cy="27"/>
              </a:xfrm>
              <a:prstGeom prst="line">
                <a:avLst/>
              </a:prstGeom>
              <a:noFill/>
              <a:ln w="38100">
                <a:solidFill>
                  <a:schemeClr val="bg1"/>
                </a:solidFill>
                <a:round/>
                <a:headEnd/>
                <a:tailEnd/>
              </a:ln>
            </p:spPr>
            <p:txBody>
              <a:bodyPr/>
              <a:lstStyle/>
              <a:p>
                <a:endParaRPr lang="en-US"/>
              </a:p>
            </p:txBody>
          </p:sp>
          <p:sp>
            <p:nvSpPr>
              <p:cNvPr id="104606" name="Line 1148"/>
              <p:cNvSpPr>
                <a:spLocks noChangeShapeType="1"/>
              </p:cNvSpPr>
              <p:nvPr/>
            </p:nvSpPr>
            <p:spPr bwMode="auto">
              <a:xfrm flipV="1">
                <a:off x="4137" y="1366"/>
                <a:ext cx="1" cy="18"/>
              </a:xfrm>
              <a:prstGeom prst="line">
                <a:avLst/>
              </a:prstGeom>
              <a:noFill/>
              <a:ln w="38100">
                <a:solidFill>
                  <a:schemeClr val="bg1"/>
                </a:solidFill>
                <a:round/>
                <a:headEnd/>
                <a:tailEnd/>
              </a:ln>
            </p:spPr>
            <p:txBody>
              <a:bodyPr/>
              <a:lstStyle/>
              <a:p>
                <a:endParaRPr lang="en-US"/>
              </a:p>
            </p:txBody>
          </p:sp>
          <p:sp>
            <p:nvSpPr>
              <p:cNvPr id="104607" name="Line 1149"/>
              <p:cNvSpPr>
                <a:spLocks noChangeShapeType="1"/>
              </p:cNvSpPr>
              <p:nvPr/>
            </p:nvSpPr>
            <p:spPr bwMode="auto">
              <a:xfrm>
                <a:off x="4137" y="1366"/>
                <a:ext cx="1" cy="9"/>
              </a:xfrm>
              <a:prstGeom prst="line">
                <a:avLst/>
              </a:prstGeom>
              <a:noFill/>
              <a:ln w="38100">
                <a:solidFill>
                  <a:schemeClr val="bg1"/>
                </a:solidFill>
                <a:round/>
                <a:headEnd/>
                <a:tailEnd/>
              </a:ln>
            </p:spPr>
            <p:txBody>
              <a:bodyPr/>
              <a:lstStyle/>
              <a:p>
                <a:endParaRPr lang="en-US"/>
              </a:p>
            </p:txBody>
          </p:sp>
          <p:sp>
            <p:nvSpPr>
              <p:cNvPr id="104608" name="Line 1150"/>
              <p:cNvSpPr>
                <a:spLocks noChangeShapeType="1"/>
              </p:cNvSpPr>
              <p:nvPr/>
            </p:nvSpPr>
            <p:spPr bwMode="auto">
              <a:xfrm>
                <a:off x="4137" y="1375"/>
                <a:ext cx="10" cy="27"/>
              </a:xfrm>
              <a:prstGeom prst="line">
                <a:avLst/>
              </a:prstGeom>
              <a:noFill/>
              <a:ln w="38100">
                <a:solidFill>
                  <a:schemeClr val="bg1"/>
                </a:solidFill>
                <a:round/>
                <a:headEnd/>
                <a:tailEnd/>
              </a:ln>
            </p:spPr>
            <p:txBody>
              <a:bodyPr/>
              <a:lstStyle/>
              <a:p>
                <a:endParaRPr lang="en-US"/>
              </a:p>
            </p:txBody>
          </p:sp>
          <p:sp>
            <p:nvSpPr>
              <p:cNvPr id="104609" name="Line 1151"/>
              <p:cNvSpPr>
                <a:spLocks noChangeShapeType="1"/>
              </p:cNvSpPr>
              <p:nvPr/>
            </p:nvSpPr>
            <p:spPr bwMode="auto">
              <a:xfrm>
                <a:off x="4147" y="1402"/>
                <a:ext cx="1" cy="18"/>
              </a:xfrm>
              <a:prstGeom prst="line">
                <a:avLst/>
              </a:prstGeom>
              <a:noFill/>
              <a:ln w="38100">
                <a:solidFill>
                  <a:schemeClr val="bg1"/>
                </a:solidFill>
                <a:round/>
                <a:headEnd/>
                <a:tailEnd/>
              </a:ln>
            </p:spPr>
            <p:txBody>
              <a:bodyPr/>
              <a:lstStyle/>
              <a:p>
                <a:endParaRPr lang="en-US"/>
              </a:p>
            </p:txBody>
          </p:sp>
          <p:sp>
            <p:nvSpPr>
              <p:cNvPr id="104610" name="Line 1152"/>
              <p:cNvSpPr>
                <a:spLocks noChangeShapeType="1"/>
              </p:cNvSpPr>
              <p:nvPr/>
            </p:nvSpPr>
            <p:spPr bwMode="auto">
              <a:xfrm>
                <a:off x="4147" y="1420"/>
                <a:ext cx="1" cy="9"/>
              </a:xfrm>
              <a:prstGeom prst="line">
                <a:avLst/>
              </a:prstGeom>
              <a:noFill/>
              <a:ln w="38100">
                <a:solidFill>
                  <a:schemeClr val="bg1"/>
                </a:solidFill>
                <a:round/>
                <a:headEnd/>
                <a:tailEnd/>
              </a:ln>
            </p:spPr>
            <p:txBody>
              <a:bodyPr/>
              <a:lstStyle/>
              <a:p>
                <a:endParaRPr lang="en-US"/>
              </a:p>
            </p:txBody>
          </p:sp>
          <p:sp>
            <p:nvSpPr>
              <p:cNvPr id="104611" name="Line 1153"/>
              <p:cNvSpPr>
                <a:spLocks noChangeShapeType="1"/>
              </p:cNvSpPr>
              <p:nvPr/>
            </p:nvSpPr>
            <p:spPr bwMode="auto">
              <a:xfrm flipV="1">
                <a:off x="4147" y="1411"/>
                <a:ext cx="1" cy="18"/>
              </a:xfrm>
              <a:prstGeom prst="line">
                <a:avLst/>
              </a:prstGeom>
              <a:noFill/>
              <a:ln w="38100">
                <a:solidFill>
                  <a:schemeClr val="bg1"/>
                </a:solidFill>
                <a:round/>
                <a:headEnd/>
                <a:tailEnd/>
              </a:ln>
            </p:spPr>
            <p:txBody>
              <a:bodyPr/>
              <a:lstStyle/>
              <a:p>
                <a:endParaRPr lang="en-US"/>
              </a:p>
            </p:txBody>
          </p:sp>
          <p:sp>
            <p:nvSpPr>
              <p:cNvPr id="104612" name="Line 1154"/>
              <p:cNvSpPr>
                <a:spLocks noChangeShapeType="1"/>
              </p:cNvSpPr>
              <p:nvPr/>
            </p:nvSpPr>
            <p:spPr bwMode="auto">
              <a:xfrm flipV="1">
                <a:off x="4147" y="1402"/>
                <a:ext cx="9" cy="9"/>
              </a:xfrm>
              <a:prstGeom prst="line">
                <a:avLst/>
              </a:prstGeom>
              <a:noFill/>
              <a:ln w="38100">
                <a:solidFill>
                  <a:schemeClr val="bg1"/>
                </a:solidFill>
                <a:round/>
                <a:headEnd/>
                <a:tailEnd/>
              </a:ln>
            </p:spPr>
            <p:txBody>
              <a:bodyPr/>
              <a:lstStyle/>
              <a:p>
                <a:endParaRPr lang="en-US"/>
              </a:p>
            </p:txBody>
          </p:sp>
          <p:sp>
            <p:nvSpPr>
              <p:cNvPr id="104613" name="Line 1155"/>
              <p:cNvSpPr>
                <a:spLocks noChangeShapeType="1"/>
              </p:cNvSpPr>
              <p:nvPr/>
            </p:nvSpPr>
            <p:spPr bwMode="auto">
              <a:xfrm>
                <a:off x="4156" y="1402"/>
                <a:ext cx="1" cy="9"/>
              </a:xfrm>
              <a:prstGeom prst="line">
                <a:avLst/>
              </a:prstGeom>
              <a:noFill/>
              <a:ln w="38100">
                <a:solidFill>
                  <a:schemeClr val="bg1"/>
                </a:solidFill>
                <a:round/>
                <a:headEnd/>
                <a:tailEnd/>
              </a:ln>
            </p:spPr>
            <p:txBody>
              <a:bodyPr/>
              <a:lstStyle/>
              <a:p>
                <a:endParaRPr lang="en-US"/>
              </a:p>
            </p:txBody>
          </p:sp>
          <p:sp>
            <p:nvSpPr>
              <p:cNvPr id="104614" name="Line 1156"/>
              <p:cNvSpPr>
                <a:spLocks noChangeShapeType="1"/>
              </p:cNvSpPr>
              <p:nvPr/>
            </p:nvSpPr>
            <p:spPr bwMode="auto">
              <a:xfrm>
                <a:off x="4156" y="1411"/>
                <a:ext cx="1" cy="36"/>
              </a:xfrm>
              <a:prstGeom prst="line">
                <a:avLst/>
              </a:prstGeom>
              <a:noFill/>
              <a:ln w="38100">
                <a:solidFill>
                  <a:schemeClr val="bg1"/>
                </a:solidFill>
                <a:round/>
                <a:headEnd/>
                <a:tailEnd/>
              </a:ln>
            </p:spPr>
            <p:txBody>
              <a:bodyPr/>
              <a:lstStyle/>
              <a:p>
                <a:endParaRPr lang="en-US"/>
              </a:p>
            </p:txBody>
          </p:sp>
          <p:sp>
            <p:nvSpPr>
              <p:cNvPr id="104615" name="Line 1157"/>
              <p:cNvSpPr>
                <a:spLocks noChangeShapeType="1"/>
              </p:cNvSpPr>
              <p:nvPr/>
            </p:nvSpPr>
            <p:spPr bwMode="auto">
              <a:xfrm>
                <a:off x="4156" y="1447"/>
                <a:ext cx="1" cy="18"/>
              </a:xfrm>
              <a:prstGeom prst="line">
                <a:avLst/>
              </a:prstGeom>
              <a:noFill/>
              <a:ln w="38100">
                <a:solidFill>
                  <a:schemeClr val="bg1"/>
                </a:solidFill>
                <a:round/>
                <a:headEnd/>
                <a:tailEnd/>
              </a:ln>
            </p:spPr>
            <p:txBody>
              <a:bodyPr/>
              <a:lstStyle/>
              <a:p>
                <a:endParaRPr lang="en-US"/>
              </a:p>
            </p:txBody>
          </p:sp>
          <p:sp>
            <p:nvSpPr>
              <p:cNvPr id="104616" name="Line 1158"/>
              <p:cNvSpPr>
                <a:spLocks noChangeShapeType="1"/>
              </p:cNvSpPr>
              <p:nvPr/>
            </p:nvSpPr>
            <p:spPr bwMode="auto">
              <a:xfrm>
                <a:off x="4156" y="1465"/>
                <a:ext cx="10" cy="1"/>
              </a:xfrm>
              <a:prstGeom prst="line">
                <a:avLst/>
              </a:prstGeom>
              <a:noFill/>
              <a:ln w="38100">
                <a:solidFill>
                  <a:schemeClr val="bg1"/>
                </a:solidFill>
                <a:round/>
                <a:headEnd/>
                <a:tailEnd/>
              </a:ln>
            </p:spPr>
            <p:txBody>
              <a:bodyPr/>
              <a:lstStyle/>
              <a:p>
                <a:endParaRPr lang="en-US"/>
              </a:p>
            </p:txBody>
          </p:sp>
          <p:sp>
            <p:nvSpPr>
              <p:cNvPr id="104617" name="Line 1159"/>
              <p:cNvSpPr>
                <a:spLocks noChangeShapeType="1"/>
              </p:cNvSpPr>
              <p:nvPr/>
            </p:nvSpPr>
            <p:spPr bwMode="auto">
              <a:xfrm flipV="1">
                <a:off x="4166" y="1456"/>
                <a:ext cx="1" cy="9"/>
              </a:xfrm>
              <a:prstGeom prst="line">
                <a:avLst/>
              </a:prstGeom>
              <a:noFill/>
              <a:ln w="38100">
                <a:solidFill>
                  <a:schemeClr val="bg1"/>
                </a:solidFill>
                <a:round/>
                <a:headEnd/>
                <a:tailEnd/>
              </a:ln>
            </p:spPr>
            <p:txBody>
              <a:bodyPr/>
              <a:lstStyle/>
              <a:p>
                <a:endParaRPr lang="en-US"/>
              </a:p>
            </p:txBody>
          </p:sp>
          <p:sp>
            <p:nvSpPr>
              <p:cNvPr id="104618" name="Line 1160"/>
              <p:cNvSpPr>
                <a:spLocks noChangeShapeType="1"/>
              </p:cNvSpPr>
              <p:nvPr/>
            </p:nvSpPr>
            <p:spPr bwMode="auto">
              <a:xfrm>
                <a:off x="4166" y="1456"/>
                <a:ext cx="1" cy="1"/>
              </a:xfrm>
              <a:prstGeom prst="line">
                <a:avLst/>
              </a:prstGeom>
              <a:noFill/>
              <a:ln w="38100">
                <a:solidFill>
                  <a:schemeClr val="bg1"/>
                </a:solidFill>
                <a:round/>
                <a:headEnd/>
                <a:tailEnd/>
              </a:ln>
            </p:spPr>
            <p:txBody>
              <a:bodyPr/>
              <a:lstStyle/>
              <a:p>
                <a:endParaRPr lang="en-US"/>
              </a:p>
            </p:txBody>
          </p:sp>
          <p:sp>
            <p:nvSpPr>
              <p:cNvPr id="104619" name="Line 1161"/>
              <p:cNvSpPr>
                <a:spLocks noChangeShapeType="1"/>
              </p:cNvSpPr>
              <p:nvPr/>
            </p:nvSpPr>
            <p:spPr bwMode="auto">
              <a:xfrm flipV="1">
                <a:off x="4166" y="1438"/>
                <a:ext cx="1" cy="18"/>
              </a:xfrm>
              <a:prstGeom prst="line">
                <a:avLst/>
              </a:prstGeom>
              <a:noFill/>
              <a:ln w="38100">
                <a:solidFill>
                  <a:schemeClr val="bg1"/>
                </a:solidFill>
                <a:round/>
                <a:headEnd/>
                <a:tailEnd/>
              </a:ln>
            </p:spPr>
            <p:txBody>
              <a:bodyPr/>
              <a:lstStyle/>
              <a:p>
                <a:endParaRPr lang="en-US"/>
              </a:p>
            </p:txBody>
          </p:sp>
          <p:sp>
            <p:nvSpPr>
              <p:cNvPr id="104620" name="Line 1162"/>
              <p:cNvSpPr>
                <a:spLocks noChangeShapeType="1"/>
              </p:cNvSpPr>
              <p:nvPr/>
            </p:nvSpPr>
            <p:spPr bwMode="auto">
              <a:xfrm flipV="1">
                <a:off x="4166" y="1420"/>
                <a:ext cx="1" cy="18"/>
              </a:xfrm>
              <a:prstGeom prst="line">
                <a:avLst/>
              </a:prstGeom>
              <a:noFill/>
              <a:ln w="38100">
                <a:solidFill>
                  <a:schemeClr val="bg1"/>
                </a:solidFill>
                <a:round/>
                <a:headEnd/>
                <a:tailEnd/>
              </a:ln>
            </p:spPr>
            <p:txBody>
              <a:bodyPr/>
              <a:lstStyle/>
              <a:p>
                <a:endParaRPr lang="en-US"/>
              </a:p>
            </p:txBody>
          </p:sp>
          <p:sp>
            <p:nvSpPr>
              <p:cNvPr id="104621" name="Line 1163"/>
              <p:cNvSpPr>
                <a:spLocks noChangeShapeType="1"/>
              </p:cNvSpPr>
              <p:nvPr/>
            </p:nvSpPr>
            <p:spPr bwMode="auto">
              <a:xfrm flipV="1">
                <a:off x="4166" y="1411"/>
                <a:ext cx="9" cy="9"/>
              </a:xfrm>
              <a:prstGeom prst="line">
                <a:avLst/>
              </a:prstGeom>
              <a:noFill/>
              <a:ln w="38100">
                <a:solidFill>
                  <a:schemeClr val="bg1"/>
                </a:solidFill>
                <a:round/>
                <a:headEnd/>
                <a:tailEnd/>
              </a:ln>
            </p:spPr>
            <p:txBody>
              <a:bodyPr/>
              <a:lstStyle/>
              <a:p>
                <a:endParaRPr lang="en-US"/>
              </a:p>
            </p:txBody>
          </p:sp>
          <p:sp>
            <p:nvSpPr>
              <p:cNvPr id="104622" name="Line 1164"/>
              <p:cNvSpPr>
                <a:spLocks noChangeShapeType="1"/>
              </p:cNvSpPr>
              <p:nvPr/>
            </p:nvSpPr>
            <p:spPr bwMode="auto">
              <a:xfrm>
                <a:off x="4175" y="1411"/>
                <a:ext cx="1" cy="9"/>
              </a:xfrm>
              <a:prstGeom prst="line">
                <a:avLst/>
              </a:prstGeom>
              <a:noFill/>
              <a:ln w="38100">
                <a:solidFill>
                  <a:schemeClr val="bg1"/>
                </a:solidFill>
                <a:round/>
                <a:headEnd/>
                <a:tailEnd/>
              </a:ln>
            </p:spPr>
            <p:txBody>
              <a:bodyPr/>
              <a:lstStyle/>
              <a:p>
                <a:endParaRPr lang="en-US"/>
              </a:p>
            </p:txBody>
          </p:sp>
          <p:sp>
            <p:nvSpPr>
              <p:cNvPr id="104623" name="Line 1165"/>
              <p:cNvSpPr>
                <a:spLocks noChangeShapeType="1"/>
              </p:cNvSpPr>
              <p:nvPr/>
            </p:nvSpPr>
            <p:spPr bwMode="auto">
              <a:xfrm>
                <a:off x="4175" y="1420"/>
                <a:ext cx="1" cy="18"/>
              </a:xfrm>
              <a:prstGeom prst="line">
                <a:avLst/>
              </a:prstGeom>
              <a:noFill/>
              <a:ln w="38100">
                <a:solidFill>
                  <a:schemeClr val="bg1"/>
                </a:solidFill>
                <a:round/>
                <a:headEnd/>
                <a:tailEnd/>
              </a:ln>
            </p:spPr>
            <p:txBody>
              <a:bodyPr/>
              <a:lstStyle/>
              <a:p>
                <a:endParaRPr lang="en-US"/>
              </a:p>
            </p:txBody>
          </p:sp>
          <p:sp>
            <p:nvSpPr>
              <p:cNvPr id="104624" name="Line 1166"/>
              <p:cNvSpPr>
                <a:spLocks noChangeShapeType="1"/>
              </p:cNvSpPr>
              <p:nvPr/>
            </p:nvSpPr>
            <p:spPr bwMode="auto">
              <a:xfrm>
                <a:off x="4175" y="1438"/>
                <a:ext cx="1" cy="27"/>
              </a:xfrm>
              <a:prstGeom prst="line">
                <a:avLst/>
              </a:prstGeom>
              <a:noFill/>
              <a:ln w="38100">
                <a:solidFill>
                  <a:schemeClr val="bg1"/>
                </a:solidFill>
                <a:round/>
                <a:headEnd/>
                <a:tailEnd/>
              </a:ln>
            </p:spPr>
            <p:txBody>
              <a:bodyPr/>
              <a:lstStyle/>
              <a:p>
                <a:endParaRPr lang="en-US"/>
              </a:p>
            </p:txBody>
          </p:sp>
          <p:sp>
            <p:nvSpPr>
              <p:cNvPr id="104625" name="Line 1167"/>
              <p:cNvSpPr>
                <a:spLocks noChangeShapeType="1"/>
              </p:cNvSpPr>
              <p:nvPr/>
            </p:nvSpPr>
            <p:spPr bwMode="auto">
              <a:xfrm>
                <a:off x="4175" y="1465"/>
                <a:ext cx="10" cy="9"/>
              </a:xfrm>
              <a:prstGeom prst="line">
                <a:avLst/>
              </a:prstGeom>
              <a:noFill/>
              <a:ln w="38100">
                <a:solidFill>
                  <a:schemeClr val="bg1"/>
                </a:solidFill>
                <a:round/>
                <a:headEnd/>
                <a:tailEnd/>
              </a:ln>
            </p:spPr>
            <p:txBody>
              <a:bodyPr/>
              <a:lstStyle/>
              <a:p>
                <a:endParaRPr lang="en-US"/>
              </a:p>
            </p:txBody>
          </p:sp>
          <p:sp>
            <p:nvSpPr>
              <p:cNvPr id="104626" name="Line 1168"/>
              <p:cNvSpPr>
                <a:spLocks noChangeShapeType="1"/>
              </p:cNvSpPr>
              <p:nvPr/>
            </p:nvSpPr>
            <p:spPr bwMode="auto">
              <a:xfrm flipV="1">
                <a:off x="4185" y="1465"/>
                <a:ext cx="1" cy="9"/>
              </a:xfrm>
              <a:prstGeom prst="line">
                <a:avLst/>
              </a:prstGeom>
              <a:noFill/>
              <a:ln w="38100">
                <a:solidFill>
                  <a:schemeClr val="bg1"/>
                </a:solidFill>
                <a:round/>
                <a:headEnd/>
                <a:tailEnd/>
              </a:ln>
            </p:spPr>
            <p:txBody>
              <a:bodyPr/>
              <a:lstStyle/>
              <a:p>
                <a:endParaRPr lang="en-US"/>
              </a:p>
            </p:txBody>
          </p:sp>
          <p:sp>
            <p:nvSpPr>
              <p:cNvPr id="104627" name="Line 1169"/>
              <p:cNvSpPr>
                <a:spLocks noChangeShapeType="1"/>
              </p:cNvSpPr>
              <p:nvPr/>
            </p:nvSpPr>
            <p:spPr bwMode="auto">
              <a:xfrm flipV="1">
                <a:off x="4185" y="1438"/>
                <a:ext cx="1" cy="27"/>
              </a:xfrm>
              <a:prstGeom prst="line">
                <a:avLst/>
              </a:prstGeom>
              <a:noFill/>
              <a:ln w="38100">
                <a:solidFill>
                  <a:schemeClr val="bg1"/>
                </a:solidFill>
                <a:round/>
                <a:headEnd/>
                <a:tailEnd/>
              </a:ln>
            </p:spPr>
            <p:txBody>
              <a:bodyPr/>
              <a:lstStyle/>
              <a:p>
                <a:endParaRPr lang="en-US"/>
              </a:p>
            </p:txBody>
          </p:sp>
          <p:sp>
            <p:nvSpPr>
              <p:cNvPr id="104628" name="Line 1170"/>
              <p:cNvSpPr>
                <a:spLocks noChangeShapeType="1"/>
              </p:cNvSpPr>
              <p:nvPr/>
            </p:nvSpPr>
            <p:spPr bwMode="auto">
              <a:xfrm flipV="1">
                <a:off x="4185" y="1411"/>
                <a:ext cx="1" cy="27"/>
              </a:xfrm>
              <a:prstGeom prst="line">
                <a:avLst/>
              </a:prstGeom>
              <a:noFill/>
              <a:ln w="38100">
                <a:solidFill>
                  <a:schemeClr val="bg1"/>
                </a:solidFill>
                <a:round/>
                <a:headEnd/>
                <a:tailEnd/>
              </a:ln>
            </p:spPr>
            <p:txBody>
              <a:bodyPr/>
              <a:lstStyle/>
              <a:p>
                <a:endParaRPr lang="en-US"/>
              </a:p>
            </p:txBody>
          </p:sp>
          <p:sp>
            <p:nvSpPr>
              <p:cNvPr id="104629" name="Line 1171"/>
              <p:cNvSpPr>
                <a:spLocks noChangeShapeType="1"/>
              </p:cNvSpPr>
              <p:nvPr/>
            </p:nvSpPr>
            <p:spPr bwMode="auto">
              <a:xfrm flipV="1">
                <a:off x="4185" y="1393"/>
                <a:ext cx="1" cy="18"/>
              </a:xfrm>
              <a:prstGeom prst="line">
                <a:avLst/>
              </a:prstGeom>
              <a:noFill/>
              <a:ln w="38100">
                <a:solidFill>
                  <a:schemeClr val="bg1"/>
                </a:solidFill>
                <a:round/>
                <a:headEnd/>
                <a:tailEnd/>
              </a:ln>
            </p:spPr>
            <p:txBody>
              <a:bodyPr/>
              <a:lstStyle/>
              <a:p>
                <a:endParaRPr lang="en-US"/>
              </a:p>
            </p:txBody>
          </p:sp>
          <p:sp>
            <p:nvSpPr>
              <p:cNvPr id="104630" name="Line 1172"/>
              <p:cNvSpPr>
                <a:spLocks noChangeShapeType="1"/>
              </p:cNvSpPr>
              <p:nvPr/>
            </p:nvSpPr>
            <p:spPr bwMode="auto">
              <a:xfrm>
                <a:off x="4185" y="1393"/>
                <a:ext cx="9" cy="9"/>
              </a:xfrm>
              <a:prstGeom prst="line">
                <a:avLst/>
              </a:prstGeom>
              <a:noFill/>
              <a:ln w="38100">
                <a:solidFill>
                  <a:schemeClr val="bg1"/>
                </a:solidFill>
                <a:round/>
                <a:headEnd/>
                <a:tailEnd/>
              </a:ln>
            </p:spPr>
            <p:txBody>
              <a:bodyPr/>
              <a:lstStyle/>
              <a:p>
                <a:endParaRPr lang="en-US"/>
              </a:p>
            </p:txBody>
          </p:sp>
          <p:sp>
            <p:nvSpPr>
              <p:cNvPr id="104631" name="Line 1173"/>
              <p:cNvSpPr>
                <a:spLocks noChangeShapeType="1"/>
              </p:cNvSpPr>
              <p:nvPr/>
            </p:nvSpPr>
            <p:spPr bwMode="auto">
              <a:xfrm>
                <a:off x="4194" y="1402"/>
                <a:ext cx="1" cy="18"/>
              </a:xfrm>
              <a:prstGeom prst="line">
                <a:avLst/>
              </a:prstGeom>
              <a:noFill/>
              <a:ln w="38100">
                <a:solidFill>
                  <a:schemeClr val="bg1"/>
                </a:solidFill>
                <a:round/>
                <a:headEnd/>
                <a:tailEnd/>
              </a:ln>
            </p:spPr>
            <p:txBody>
              <a:bodyPr/>
              <a:lstStyle/>
              <a:p>
                <a:endParaRPr lang="en-US"/>
              </a:p>
            </p:txBody>
          </p:sp>
          <p:sp>
            <p:nvSpPr>
              <p:cNvPr id="104632" name="Line 1174"/>
              <p:cNvSpPr>
                <a:spLocks noChangeShapeType="1"/>
              </p:cNvSpPr>
              <p:nvPr/>
            </p:nvSpPr>
            <p:spPr bwMode="auto">
              <a:xfrm>
                <a:off x="4194" y="1420"/>
                <a:ext cx="1" cy="1"/>
              </a:xfrm>
              <a:prstGeom prst="line">
                <a:avLst/>
              </a:prstGeom>
              <a:noFill/>
              <a:ln w="38100">
                <a:solidFill>
                  <a:schemeClr val="bg1"/>
                </a:solidFill>
                <a:round/>
                <a:headEnd/>
                <a:tailEnd/>
              </a:ln>
            </p:spPr>
            <p:txBody>
              <a:bodyPr/>
              <a:lstStyle/>
              <a:p>
                <a:endParaRPr lang="en-US"/>
              </a:p>
            </p:txBody>
          </p:sp>
          <p:sp>
            <p:nvSpPr>
              <p:cNvPr id="104633" name="Line 1175"/>
              <p:cNvSpPr>
                <a:spLocks noChangeShapeType="1"/>
              </p:cNvSpPr>
              <p:nvPr/>
            </p:nvSpPr>
            <p:spPr bwMode="auto">
              <a:xfrm flipV="1">
                <a:off x="4194" y="1402"/>
                <a:ext cx="1" cy="18"/>
              </a:xfrm>
              <a:prstGeom prst="line">
                <a:avLst/>
              </a:prstGeom>
              <a:noFill/>
              <a:ln w="38100">
                <a:solidFill>
                  <a:schemeClr val="bg1"/>
                </a:solidFill>
                <a:round/>
                <a:headEnd/>
                <a:tailEnd/>
              </a:ln>
            </p:spPr>
            <p:txBody>
              <a:bodyPr/>
              <a:lstStyle/>
              <a:p>
                <a:endParaRPr lang="en-US"/>
              </a:p>
            </p:txBody>
          </p:sp>
          <p:sp>
            <p:nvSpPr>
              <p:cNvPr id="104634" name="Line 1176"/>
              <p:cNvSpPr>
                <a:spLocks noChangeShapeType="1"/>
              </p:cNvSpPr>
              <p:nvPr/>
            </p:nvSpPr>
            <p:spPr bwMode="auto">
              <a:xfrm flipV="1">
                <a:off x="4194" y="1375"/>
                <a:ext cx="10" cy="27"/>
              </a:xfrm>
              <a:prstGeom prst="line">
                <a:avLst/>
              </a:prstGeom>
              <a:noFill/>
              <a:ln w="38100">
                <a:solidFill>
                  <a:schemeClr val="bg1"/>
                </a:solidFill>
                <a:round/>
                <a:headEnd/>
                <a:tailEnd/>
              </a:ln>
            </p:spPr>
            <p:txBody>
              <a:bodyPr/>
              <a:lstStyle/>
              <a:p>
                <a:endParaRPr lang="en-US"/>
              </a:p>
            </p:txBody>
          </p:sp>
          <p:sp>
            <p:nvSpPr>
              <p:cNvPr id="104635" name="Line 1177"/>
              <p:cNvSpPr>
                <a:spLocks noChangeShapeType="1"/>
              </p:cNvSpPr>
              <p:nvPr/>
            </p:nvSpPr>
            <p:spPr bwMode="auto">
              <a:xfrm flipV="1">
                <a:off x="4204" y="1357"/>
                <a:ext cx="1" cy="18"/>
              </a:xfrm>
              <a:prstGeom prst="line">
                <a:avLst/>
              </a:prstGeom>
              <a:noFill/>
              <a:ln w="38100">
                <a:solidFill>
                  <a:schemeClr val="bg1"/>
                </a:solidFill>
                <a:round/>
                <a:headEnd/>
                <a:tailEnd/>
              </a:ln>
            </p:spPr>
            <p:txBody>
              <a:bodyPr/>
              <a:lstStyle/>
              <a:p>
                <a:endParaRPr lang="en-US"/>
              </a:p>
            </p:txBody>
          </p:sp>
          <p:sp>
            <p:nvSpPr>
              <p:cNvPr id="104636" name="Line 1178"/>
              <p:cNvSpPr>
                <a:spLocks noChangeShapeType="1"/>
              </p:cNvSpPr>
              <p:nvPr/>
            </p:nvSpPr>
            <p:spPr bwMode="auto">
              <a:xfrm>
                <a:off x="4204" y="1357"/>
                <a:ext cx="1" cy="1"/>
              </a:xfrm>
              <a:prstGeom prst="line">
                <a:avLst/>
              </a:prstGeom>
              <a:noFill/>
              <a:ln w="38100">
                <a:solidFill>
                  <a:schemeClr val="bg1"/>
                </a:solidFill>
                <a:round/>
                <a:headEnd/>
                <a:tailEnd/>
              </a:ln>
            </p:spPr>
            <p:txBody>
              <a:bodyPr/>
              <a:lstStyle/>
              <a:p>
                <a:endParaRPr lang="en-US"/>
              </a:p>
            </p:txBody>
          </p:sp>
          <p:sp>
            <p:nvSpPr>
              <p:cNvPr id="104637" name="Line 1179"/>
              <p:cNvSpPr>
                <a:spLocks noChangeShapeType="1"/>
              </p:cNvSpPr>
              <p:nvPr/>
            </p:nvSpPr>
            <p:spPr bwMode="auto">
              <a:xfrm>
                <a:off x="4204" y="1357"/>
                <a:ext cx="1" cy="1"/>
              </a:xfrm>
              <a:prstGeom prst="line">
                <a:avLst/>
              </a:prstGeom>
              <a:noFill/>
              <a:ln w="38100">
                <a:solidFill>
                  <a:schemeClr val="bg1"/>
                </a:solidFill>
                <a:round/>
                <a:headEnd/>
                <a:tailEnd/>
              </a:ln>
            </p:spPr>
            <p:txBody>
              <a:bodyPr/>
              <a:lstStyle/>
              <a:p>
                <a:endParaRPr lang="en-US"/>
              </a:p>
            </p:txBody>
          </p:sp>
          <p:sp>
            <p:nvSpPr>
              <p:cNvPr id="104638" name="Line 1180"/>
              <p:cNvSpPr>
                <a:spLocks noChangeShapeType="1"/>
              </p:cNvSpPr>
              <p:nvPr/>
            </p:nvSpPr>
            <p:spPr bwMode="auto">
              <a:xfrm>
                <a:off x="4204" y="1357"/>
                <a:ext cx="1" cy="1"/>
              </a:xfrm>
              <a:prstGeom prst="line">
                <a:avLst/>
              </a:prstGeom>
              <a:noFill/>
              <a:ln w="38100">
                <a:solidFill>
                  <a:schemeClr val="bg1"/>
                </a:solidFill>
                <a:round/>
                <a:headEnd/>
                <a:tailEnd/>
              </a:ln>
            </p:spPr>
            <p:txBody>
              <a:bodyPr/>
              <a:lstStyle/>
              <a:p>
                <a:endParaRPr lang="en-US"/>
              </a:p>
            </p:txBody>
          </p:sp>
          <p:sp>
            <p:nvSpPr>
              <p:cNvPr id="104639" name="Line 1181"/>
              <p:cNvSpPr>
                <a:spLocks noChangeShapeType="1"/>
              </p:cNvSpPr>
              <p:nvPr/>
            </p:nvSpPr>
            <p:spPr bwMode="auto">
              <a:xfrm>
                <a:off x="4204" y="1357"/>
                <a:ext cx="9" cy="9"/>
              </a:xfrm>
              <a:prstGeom prst="line">
                <a:avLst/>
              </a:prstGeom>
              <a:noFill/>
              <a:ln w="38100">
                <a:solidFill>
                  <a:schemeClr val="bg1"/>
                </a:solidFill>
                <a:round/>
                <a:headEnd/>
                <a:tailEnd/>
              </a:ln>
            </p:spPr>
            <p:txBody>
              <a:bodyPr/>
              <a:lstStyle/>
              <a:p>
                <a:endParaRPr lang="en-US"/>
              </a:p>
            </p:txBody>
          </p:sp>
          <p:sp>
            <p:nvSpPr>
              <p:cNvPr id="104640" name="Line 1182"/>
              <p:cNvSpPr>
                <a:spLocks noChangeShapeType="1"/>
              </p:cNvSpPr>
              <p:nvPr/>
            </p:nvSpPr>
            <p:spPr bwMode="auto">
              <a:xfrm>
                <a:off x="4213" y="1366"/>
                <a:ext cx="1" cy="18"/>
              </a:xfrm>
              <a:prstGeom prst="line">
                <a:avLst/>
              </a:prstGeom>
              <a:noFill/>
              <a:ln w="38100">
                <a:solidFill>
                  <a:schemeClr val="bg1"/>
                </a:solidFill>
                <a:round/>
                <a:headEnd/>
                <a:tailEnd/>
              </a:ln>
            </p:spPr>
            <p:txBody>
              <a:bodyPr/>
              <a:lstStyle/>
              <a:p>
                <a:endParaRPr lang="en-US"/>
              </a:p>
            </p:txBody>
          </p:sp>
          <p:sp>
            <p:nvSpPr>
              <p:cNvPr id="104641" name="Line 1183"/>
              <p:cNvSpPr>
                <a:spLocks noChangeShapeType="1"/>
              </p:cNvSpPr>
              <p:nvPr/>
            </p:nvSpPr>
            <p:spPr bwMode="auto">
              <a:xfrm>
                <a:off x="4213" y="1384"/>
                <a:ext cx="1" cy="18"/>
              </a:xfrm>
              <a:prstGeom prst="line">
                <a:avLst/>
              </a:prstGeom>
              <a:noFill/>
              <a:ln w="38100">
                <a:solidFill>
                  <a:schemeClr val="bg1"/>
                </a:solidFill>
                <a:round/>
                <a:headEnd/>
                <a:tailEnd/>
              </a:ln>
            </p:spPr>
            <p:txBody>
              <a:bodyPr/>
              <a:lstStyle/>
              <a:p>
                <a:endParaRPr lang="en-US"/>
              </a:p>
            </p:txBody>
          </p:sp>
          <p:sp>
            <p:nvSpPr>
              <p:cNvPr id="104642" name="Line 1184"/>
              <p:cNvSpPr>
                <a:spLocks noChangeShapeType="1"/>
              </p:cNvSpPr>
              <p:nvPr/>
            </p:nvSpPr>
            <p:spPr bwMode="auto">
              <a:xfrm flipV="1">
                <a:off x="4213" y="1384"/>
                <a:ext cx="1" cy="18"/>
              </a:xfrm>
              <a:prstGeom prst="line">
                <a:avLst/>
              </a:prstGeom>
              <a:noFill/>
              <a:ln w="38100">
                <a:solidFill>
                  <a:schemeClr val="bg1"/>
                </a:solidFill>
                <a:round/>
                <a:headEnd/>
                <a:tailEnd/>
              </a:ln>
            </p:spPr>
            <p:txBody>
              <a:bodyPr/>
              <a:lstStyle/>
              <a:p>
                <a:endParaRPr lang="en-US"/>
              </a:p>
            </p:txBody>
          </p:sp>
          <p:sp>
            <p:nvSpPr>
              <p:cNvPr id="104643" name="Line 1185"/>
              <p:cNvSpPr>
                <a:spLocks noChangeShapeType="1"/>
              </p:cNvSpPr>
              <p:nvPr/>
            </p:nvSpPr>
            <p:spPr bwMode="auto">
              <a:xfrm flipV="1">
                <a:off x="4213" y="1366"/>
                <a:ext cx="10" cy="18"/>
              </a:xfrm>
              <a:prstGeom prst="line">
                <a:avLst/>
              </a:prstGeom>
              <a:noFill/>
              <a:ln w="38100">
                <a:solidFill>
                  <a:schemeClr val="bg1"/>
                </a:solidFill>
                <a:round/>
                <a:headEnd/>
                <a:tailEnd/>
              </a:ln>
            </p:spPr>
            <p:txBody>
              <a:bodyPr/>
              <a:lstStyle/>
              <a:p>
                <a:endParaRPr lang="en-US"/>
              </a:p>
            </p:txBody>
          </p:sp>
          <p:sp>
            <p:nvSpPr>
              <p:cNvPr id="104644" name="Line 1186"/>
              <p:cNvSpPr>
                <a:spLocks noChangeShapeType="1"/>
              </p:cNvSpPr>
              <p:nvPr/>
            </p:nvSpPr>
            <p:spPr bwMode="auto">
              <a:xfrm flipV="1">
                <a:off x="4223" y="1339"/>
                <a:ext cx="1" cy="27"/>
              </a:xfrm>
              <a:prstGeom prst="line">
                <a:avLst/>
              </a:prstGeom>
              <a:noFill/>
              <a:ln w="38100">
                <a:solidFill>
                  <a:schemeClr val="bg1"/>
                </a:solidFill>
                <a:round/>
                <a:headEnd/>
                <a:tailEnd/>
              </a:ln>
            </p:spPr>
            <p:txBody>
              <a:bodyPr/>
              <a:lstStyle/>
              <a:p>
                <a:endParaRPr lang="en-US"/>
              </a:p>
            </p:txBody>
          </p:sp>
          <p:sp>
            <p:nvSpPr>
              <p:cNvPr id="104645" name="Line 1187"/>
              <p:cNvSpPr>
                <a:spLocks noChangeShapeType="1"/>
              </p:cNvSpPr>
              <p:nvPr/>
            </p:nvSpPr>
            <p:spPr bwMode="auto">
              <a:xfrm flipV="1">
                <a:off x="4223" y="1330"/>
                <a:ext cx="1" cy="9"/>
              </a:xfrm>
              <a:prstGeom prst="line">
                <a:avLst/>
              </a:prstGeom>
              <a:noFill/>
              <a:ln w="38100">
                <a:solidFill>
                  <a:schemeClr val="bg1"/>
                </a:solidFill>
                <a:round/>
                <a:headEnd/>
                <a:tailEnd/>
              </a:ln>
            </p:spPr>
            <p:txBody>
              <a:bodyPr/>
              <a:lstStyle/>
              <a:p>
                <a:endParaRPr lang="en-US"/>
              </a:p>
            </p:txBody>
          </p:sp>
          <p:sp>
            <p:nvSpPr>
              <p:cNvPr id="104646" name="Line 1188"/>
              <p:cNvSpPr>
                <a:spLocks noChangeShapeType="1"/>
              </p:cNvSpPr>
              <p:nvPr/>
            </p:nvSpPr>
            <p:spPr bwMode="auto">
              <a:xfrm>
                <a:off x="4223" y="1330"/>
                <a:ext cx="1" cy="9"/>
              </a:xfrm>
              <a:prstGeom prst="line">
                <a:avLst/>
              </a:prstGeom>
              <a:noFill/>
              <a:ln w="38100">
                <a:solidFill>
                  <a:schemeClr val="bg1"/>
                </a:solidFill>
                <a:round/>
                <a:headEnd/>
                <a:tailEnd/>
              </a:ln>
            </p:spPr>
            <p:txBody>
              <a:bodyPr/>
              <a:lstStyle/>
              <a:p>
                <a:endParaRPr lang="en-US"/>
              </a:p>
            </p:txBody>
          </p:sp>
          <p:sp>
            <p:nvSpPr>
              <p:cNvPr id="104647" name="Line 1189"/>
              <p:cNvSpPr>
                <a:spLocks noChangeShapeType="1"/>
              </p:cNvSpPr>
              <p:nvPr/>
            </p:nvSpPr>
            <p:spPr bwMode="auto">
              <a:xfrm>
                <a:off x="4223" y="1339"/>
                <a:ext cx="1" cy="27"/>
              </a:xfrm>
              <a:prstGeom prst="line">
                <a:avLst/>
              </a:prstGeom>
              <a:noFill/>
              <a:ln w="38100">
                <a:solidFill>
                  <a:schemeClr val="bg1"/>
                </a:solidFill>
                <a:round/>
                <a:headEnd/>
                <a:tailEnd/>
              </a:ln>
            </p:spPr>
            <p:txBody>
              <a:bodyPr/>
              <a:lstStyle/>
              <a:p>
                <a:endParaRPr lang="en-US"/>
              </a:p>
            </p:txBody>
          </p:sp>
          <p:sp>
            <p:nvSpPr>
              <p:cNvPr id="104648" name="Line 1190"/>
              <p:cNvSpPr>
                <a:spLocks noChangeShapeType="1"/>
              </p:cNvSpPr>
              <p:nvPr/>
            </p:nvSpPr>
            <p:spPr bwMode="auto">
              <a:xfrm>
                <a:off x="4223" y="1366"/>
                <a:ext cx="9" cy="36"/>
              </a:xfrm>
              <a:prstGeom prst="line">
                <a:avLst/>
              </a:prstGeom>
              <a:noFill/>
              <a:ln w="38100">
                <a:solidFill>
                  <a:schemeClr val="bg1"/>
                </a:solidFill>
                <a:round/>
                <a:headEnd/>
                <a:tailEnd/>
              </a:ln>
            </p:spPr>
            <p:txBody>
              <a:bodyPr/>
              <a:lstStyle/>
              <a:p>
                <a:endParaRPr lang="en-US"/>
              </a:p>
            </p:txBody>
          </p:sp>
          <p:sp>
            <p:nvSpPr>
              <p:cNvPr id="104649" name="Line 1191"/>
              <p:cNvSpPr>
                <a:spLocks noChangeShapeType="1"/>
              </p:cNvSpPr>
              <p:nvPr/>
            </p:nvSpPr>
            <p:spPr bwMode="auto">
              <a:xfrm>
                <a:off x="4232" y="1402"/>
                <a:ext cx="1" cy="27"/>
              </a:xfrm>
              <a:prstGeom prst="line">
                <a:avLst/>
              </a:prstGeom>
              <a:noFill/>
              <a:ln w="38100">
                <a:solidFill>
                  <a:schemeClr val="bg1"/>
                </a:solidFill>
                <a:round/>
                <a:headEnd/>
                <a:tailEnd/>
              </a:ln>
            </p:spPr>
            <p:txBody>
              <a:bodyPr/>
              <a:lstStyle/>
              <a:p>
                <a:endParaRPr lang="en-US"/>
              </a:p>
            </p:txBody>
          </p:sp>
          <p:sp>
            <p:nvSpPr>
              <p:cNvPr id="104650" name="Line 1192"/>
              <p:cNvSpPr>
                <a:spLocks noChangeShapeType="1"/>
              </p:cNvSpPr>
              <p:nvPr/>
            </p:nvSpPr>
            <p:spPr bwMode="auto">
              <a:xfrm>
                <a:off x="4232" y="1429"/>
                <a:ext cx="1" cy="18"/>
              </a:xfrm>
              <a:prstGeom prst="line">
                <a:avLst/>
              </a:prstGeom>
              <a:noFill/>
              <a:ln w="38100">
                <a:solidFill>
                  <a:schemeClr val="bg1"/>
                </a:solidFill>
                <a:round/>
                <a:headEnd/>
                <a:tailEnd/>
              </a:ln>
            </p:spPr>
            <p:txBody>
              <a:bodyPr/>
              <a:lstStyle/>
              <a:p>
                <a:endParaRPr lang="en-US"/>
              </a:p>
            </p:txBody>
          </p:sp>
          <p:sp>
            <p:nvSpPr>
              <p:cNvPr id="104651" name="Line 1193"/>
              <p:cNvSpPr>
                <a:spLocks noChangeShapeType="1"/>
              </p:cNvSpPr>
              <p:nvPr/>
            </p:nvSpPr>
            <p:spPr bwMode="auto">
              <a:xfrm>
                <a:off x="4232" y="1447"/>
                <a:ext cx="1" cy="18"/>
              </a:xfrm>
              <a:prstGeom prst="line">
                <a:avLst/>
              </a:prstGeom>
              <a:noFill/>
              <a:ln w="38100">
                <a:solidFill>
                  <a:schemeClr val="bg1"/>
                </a:solidFill>
                <a:round/>
                <a:headEnd/>
                <a:tailEnd/>
              </a:ln>
            </p:spPr>
            <p:txBody>
              <a:bodyPr/>
              <a:lstStyle/>
              <a:p>
                <a:endParaRPr lang="en-US"/>
              </a:p>
            </p:txBody>
          </p:sp>
          <p:sp>
            <p:nvSpPr>
              <p:cNvPr id="104652" name="Line 1194"/>
              <p:cNvSpPr>
                <a:spLocks noChangeShapeType="1"/>
              </p:cNvSpPr>
              <p:nvPr/>
            </p:nvSpPr>
            <p:spPr bwMode="auto">
              <a:xfrm>
                <a:off x="4232" y="1465"/>
                <a:ext cx="10" cy="9"/>
              </a:xfrm>
              <a:prstGeom prst="line">
                <a:avLst/>
              </a:prstGeom>
              <a:noFill/>
              <a:ln w="38100">
                <a:solidFill>
                  <a:schemeClr val="bg1"/>
                </a:solidFill>
                <a:round/>
                <a:headEnd/>
                <a:tailEnd/>
              </a:ln>
            </p:spPr>
            <p:txBody>
              <a:bodyPr/>
              <a:lstStyle/>
              <a:p>
                <a:endParaRPr lang="en-US"/>
              </a:p>
            </p:txBody>
          </p:sp>
          <p:sp>
            <p:nvSpPr>
              <p:cNvPr id="104653" name="Line 1195"/>
              <p:cNvSpPr>
                <a:spLocks noChangeShapeType="1"/>
              </p:cNvSpPr>
              <p:nvPr/>
            </p:nvSpPr>
            <p:spPr bwMode="auto">
              <a:xfrm>
                <a:off x="4242" y="1474"/>
                <a:ext cx="1" cy="1"/>
              </a:xfrm>
              <a:prstGeom prst="line">
                <a:avLst/>
              </a:prstGeom>
              <a:noFill/>
              <a:ln w="38100">
                <a:solidFill>
                  <a:schemeClr val="bg1"/>
                </a:solidFill>
                <a:round/>
                <a:headEnd/>
                <a:tailEnd/>
              </a:ln>
            </p:spPr>
            <p:txBody>
              <a:bodyPr/>
              <a:lstStyle/>
              <a:p>
                <a:endParaRPr lang="en-US"/>
              </a:p>
            </p:txBody>
          </p:sp>
          <p:sp>
            <p:nvSpPr>
              <p:cNvPr id="104654" name="Line 1196"/>
              <p:cNvSpPr>
                <a:spLocks noChangeShapeType="1"/>
              </p:cNvSpPr>
              <p:nvPr/>
            </p:nvSpPr>
            <p:spPr bwMode="auto">
              <a:xfrm>
                <a:off x="4242" y="1474"/>
                <a:ext cx="1" cy="1"/>
              </a:xfrm>
              <a:prstGeom prst="line">
                <a:avLst/>
              </a:prstGeom>
              <a:noFill/>
              <a:ln w="38100">
                <a:solidFill>
                  <a:schemeClr val="bg1"/>
                </a:solidFill>
                <a:round/>
                <a:headEnd/>
                <a:tailEnd/>
              </a:ln>
            </p:spPr>
            <p:txBody>
              <a:bodyPr/>
              <a:lstStyle/>
              <a:p>
                <a:endParaRPr lang="en-US"/>
              </a:p>
            </p:txBody>
          </p:sp>
          <p:sp>
            <p:nvSpPr>
              <p:cNvPr id="104655" name="Line 1197"/>
              <p:cNvSpPr>
                <a:spLocks noChangeShapeType="1"/>
              </p:cNvSpPr>
              <p:nvPr/>
            </p:nvSpPr>
            <p:spPr bwMode="auto">
              <a:xfrm>
                <a:off x="4242" y="1474"/>
                <a:ext cx="1" cy="19"/>
              </a:xfrm>
              <a:prstGeom prst="line">
                <a:avLst/>
              </a:prstGeom>
              <a:noFill/>
              <a:ln w="38100">
                <a:solidFill>
                  <a:schemeClr val="bg1"/>
                </a:solidFill>
                <a:round/>
                <a:headEnd/>
                <a:tailEnd/>
              </a:ln>
            </p:spPr>
            <p:txBody>
              <a:bodyPr/>
              <a:lstStyle/>
              <a:p>
                <a:endParaRPr lang="en-US"/>
              </a:p>
            </p:txBody>
          </p:sp>
          <p:sp>
            <p:nvSpPr>
              <p:cNvPr id="104656" name="Line 1198"/>
              <p:cNvSpPr>
                <a:spLocks noChangeShapeType="1"/>
              </p:cNvSpPr>
              <p:nvPr/>
            </p:nvSpPr>
            <p:spPr bwMode="auto">
              <a:xfrm>
                <a:off x="4242" y="1493"/>
                <a:ext cx="1" cy="1"/>
              </a:xfrm>
              <a:prstGeom prst="line">
                <a:avLst/>
              </a:prstGeom>
              <a:noFill/>
              <a:ln w="38100">
                <a:solidFill>
                  <a:schemeClr val="bg1"/>
                </a:solidFill>
                <a:round/>
                <a:headEnd/>
                <a:tailEnd/>
              </a:ln>
            </p:spPr>
            <p:txBody>
              <a:bodyPr/>
              <a:lstStyle/>
              <a:p>
                <a:endParaRPr lang="en-US"/>
              </a:p>
            </p:txBody>
          </p:sp>
          <p:sp>
            <p:nvSpPr>
              <p:cNvPr id="104657" name="Line 1199"/>
              <p:cNvSpPr>
                <a:spLocks noChangeShapeType="1"/>
              </p:cNvSpPr>
              <p:nvPr/>
            </p:nvSpPr>
            <p:spPr bwMode="auto">
              <a:xfrm flipV="1">
                <a:off x="4242" y="1447"/>
                <a:ext cx="9" cy="46"/>
              </a:xfrm>
              <a:prstGeom prst="line">
                <a:avLst/>
              </a:prstGeom>
              <a:noFill/>
              <a:ln w="38100">
                <a:solidFill>
                  <a:schemeClr val="bg1"/>
                </a:solidFill>
                <a:round/>
                <a:headEnd/>
                <a:tailEnd/>
              </a:ln>
            </p:spPr>
            <p:txBody>
              <a:bodyPr/>
              <a:lstStyle/>
              <a:p>
                <a:endParaRPr lang="en-US"/>
              </a:p>
            </p:txBody>
          </p:sp>
          <p:sp>
            <p:nvSpPr>
              <p:cNvPr id="104658" name="Line 1200"/>
              <p:cNvSpPr>
                <a:spLocks noChangeShapeType="1"/>
              </p:cNvSpPr>
              <p:nvPr/>
            </p:nvSpPr>
            <p:spPr bwMode="auto">
              <a:xfrm flipV="1">
                <a:off x="4251" y="1393"/>
                <a:ext cx="1" cy="54"/>
              </a:xfrm>
              <a:prstGeom prst="line">
                <a:avLst/>
              </a:prstGeom>
              <a:noFill/>
              <a:ln w="38100">
                <a:solidFill>
                  <a:schemeClr val="bg1"/>
                </a:solidFill>
                <a:round/>
                <a:headEnd/>
                <a:tailEnd/>
              </a:ln>
            </p:spPr>
            <p:txBody>
              <a:bodyPr/>
              <a:lstStyle/>
              <a:p>
                <a:endParaRPr lang="en-US"/>
              </a:p>
            </p:txBody>
          </p:sp>
          <p:sp>
            <p:nvSpPr>
              <p:cNvPr id="104659" name="Line 1201"/>
              <p:cNvSpPr>
                <a:spLocks noChangeShapeType="1"/>
              </p:cNvSpPr>
              <p:nvPr/>
            </p:nvSpPr>
            <p:spPr bwMode="auto">
              <a:xfrm flipV="1">
                <a:off x="4251" y="1357"/>
                <a:ext cx="1" cy="36"/>
              </a:xfrm>
              <a:prstGeom prst="line">
                <a:avLst/>
              </a:prstGeom>
              <a:noFill/>
              <a:ln w="38100">
                <a:solidFill>
                  <a:schemeClr val="bg1"/>
                </a:solidFill>
                <a:round/>
                <a:headEnd/>
                <a:tailEnd/>
              </a:ln>
            </p:spPr>
            <p:txBody>
              <a:bodyPr/>
              <a:lstStyle/>
              <a:p>
                <a:endParaRPr lang="en-US"/>
              </a:p>
            </p:txBody>
          </p:sp>
          <p:sp>
            <p:nvSpPr>
              <p:cNvPr id="104660" name="Line 1202"/>
              <p:cNvSpPr>
                <a:spLocks noChangeShapeType="1"/>
              </p:cNvSpPr>
              <p:nvPr/>
            </p:nvSpPr>
            <p:spPr bwMode="auto">
              <a:xfrm>
                <a:off x="4251" y="1357"/>
                <a:ext cx="1" cy="9"/>
              </a:xfrm>
              <a:prstGeom prst="line">
                <a:avLst/>
              </a:prstGeom>
              <a:noFill/>
              <a:ln w="38100">
                <a:solidFill>
                  <a:schemeClr val="bg1"/>
                </a:solidFill>
                <a:round/>
                <a:headEnd/>
                <a:tailEnd/>
              </a:ln>
            </p:spPr>
            <p:txBody>
              <a:bodyPr/>
              <a:lstStyle/>
              <a:p>
                <a:endParaRPr lang="en-US"/>
              </a:p>
            </p:txBody>
          </p:sp>
          <p:sp>
            <p:nvSpPr>
              <p:cNvPr id="104661" name="Line 1203"/>
              <p:cNvSpPr>
                <a:spLocks noChangeShapeType="1"/>
              </p:cNvSpPr>
              <p:nvPr/>
            </p:nvSpPr>
            <p:spPr bwMode="auto">
              <a:xfrm>
                <a:off x="4251" y="1366"/>
                <a:ext cx="10" cy="27"/>
              </a:xfrm>
              <a:prstGeom prst="line">
                <a:avLst/>
              </a:prstGeom>
              <a:noFill/>
              <a:ln w="38100">
                <a:solidFill>
                  <a:schemeClr val="bg1"/>
                </a:solidFill>
                <a:round/>
                <a:headEnd/>
                <a:tailEnd/>
              </a:ln>
            </p:spPr>
            <p:txBody>
              <a:bodyPr/>
              <a:lstStyle/>
              <a:p>
                <a:endParaRPr lang="en-US"/>
              </a:p>
            </p:txBody>
          </p:sp>
          <p:sp>
            <p:nvSpPr>
              <p:cNvPr id="104662" name="Line 1204"/>
              <p:cNvSpPr>
                <a:spLocks noChangeShapeType="1"/>
              </p:cNvSpPr>
              <p:nvPr/>
            </p:nvSpPr>
            <p:spPr bwMode="auto">
              <a:xfrm>
                <a:off x="4261" y="1393"/>
                <a:ext cx="1" cy="27"/>
              </a:xfrm>
              <a:prstGeom prst="line">
                <a:avLst/>
              </a:prstGeom>
              <a:noFill/>
              <a:ln w="38100">
                <a:solidFill>
                  <a:schemeClr val="bg1"/>
                </a:solidFill>
                <a:round/>
                <a:headEnd/>
                <a:tailEnd/>
              </a:ln>
            </p:spPr>
            <p:txBody>
              <a:bodyPr/>
              <a:lstStyle/>
              <a:p>
                <a:endParaRPr lang="en-US"/>
              </a:p>
            </p:txBody>
          </p:sp>
          <p:sp>
            <p:nvSpPr>
              <p:cNvPr id="104663" name="Line 1205"/>
              <p:cNvSpPr>
                <a:spLocks noChangeShapeType="1"/>
              </p:cNvSpPr>
              <p:nvPr/>
            </p:nvSpPr>
            <p:spPr bwMode="auto">
              <a:xfrm>
                <a:off x="4261" y="1420"/>
                <a:ext cx="1" cy="1"/>
              </a:xfrm>
              <a:prstGeom prst="line">
                <a:avLst/>
              </a:prstGeom>
              <a:noFill/>
              <a:ln w="38100">
                <a:solidFill>
                  <a:schemeClr val="bg1"/>
                </a:solidFill>
                <a:round/>
                <a:headEnd/>
                <a:tailEnd/>
              </a:ln>
            </p:spPr>
            <p:txBody>
              <a:bodyPr/>
              <a:lstStyle/>
              <a:p>
                <a:endParaRPr lang="en-US"/>
              </a:p>
            </p:txBody>
          </p:sp>
          <p:sp>
            <p:nvSpPr>
              <p:cNvPr id="104664" name="Line 1206"/>
              <p:cNvSpPr>
                <a:spLocks noChangeShapeType="1"/>
              </p:cNvSpPr>
              <p:nvPr/>
            </p:nvSpPr>
            <p:spPr bwMode="auto">
              <a:xfrm flipV="1">
                <a:off x="4261" y="1402"/>
                <a:ext cx="1" cy="18"/>
              </a:xfrm>
              <a:prstGeom prst="line">
                <a:avLst/>
              </a:prstGeom>
              <a:noFill/>
              <a:ln w="38100">
                <a:solidFill>
                  <a:schemeClr val="bg1"/>
                </a:solidFill>
                <a:round/>
                <a:headEnd/>
                <a:tailEnd/>
              </a:ln>
            </p:spPr>
            <p:txBody>
              <a:bodyPr/>
              <a:lstStyle/>
              <a:p>
                <a:endParaRPr lang="en-US"/>
              </a:p>
            </p:txBody>
          </p:sp>
          <p:sp>
            <p:nvSpPr>
              <p:cNvPr id="104665" name="Line 1207"/>
              <p:cNvSpPr>
                <a:spLocks noChangeShapeType="1"/>
              </p:cNvSpPr>
              <p:nvPr/>
            </p:nvSpPr>
            <p:spPr bwMode="auto">
              <a:xfrm flipV="1">
                <a:off x="4261" y="1384"/>
                <a:ext cx="1" cy="18"/>
              </a:xfrm>
              <a:prstGeom prst="line">
                <a:avLst/>
              </a:prstGeom>
              <a:noFill/>
              <a:ln w="38100">
                <a:solidFill>
                  <a:schemeClr val="bg1"/>
                </a:solidFill>
                <a:round/>
                <a:headEnd/>
                <a:tailEnd/>
              </a:ln>
            </p:spPr>
            <p:txBody>
              <a:bodyPr/>
              <a:lstStyle/>
              <a:p>
                <a:endParaRPr lang="en-US"/>
              </a:p>
            </p:txBody>
          </p:sp>
          <p:sp>
            <p:nvSpPr>
              <p:cNvPr id="104666" name="Line 1208"/>
              <p:cNvSpPr>
                <a:spLocks noChangeShapeType="1"/>
              </p:cNvSpPr>
              <p:nvPr/>
            </p:nvSpPr>
            <p:spPr bwMode="auto">
              <a:xfrm>
                <a:off x="4261" y="1384"/>
                <a:ext cx="9" cy="1"/>
              </a:xfrm>
              <a:prstGeom prst="line">
                <a:avLst/>
              </a:prstGeom>
              <a:noFill/>
              <a:ln w="38100">
                <a:solidFill>
                  <a:schemeClr val="bg1"/>
                </a:solidFill>
                <a:round/>
                <a:headEnd/>
                <a:tailEnd/>
              </a:ln>
            </p:spPr>
            <p:txBody>
              <a:bodyPr/>
              <a:lstStyle/>
              <a:p>
                <a:endParaRPr lang="en-US"/>
              </a:p>
            </p:txBody>
          </p:sp>
          <p:sp>
            <p:nvSpPr>
              <p:cNvPr id="104667" name="Line 1209"/>
              <p:cNvSpPr>
                <a:spLocks noChangeShapeType="1"/>
              </p:cNvSpPr>
              <p:nvPr/>
            </p:nvSpPr>
            <p:spPr bwMode="auto">
              <a:xfrm>
                <a:off x="4270" y="1384"/>
                <a:ext cx="1" cy="1"/>
              </a:xfrm>
              <a:prstGeom prst="line">
                <a:avLst/>
              </a:prstGeom>
              <a:noFill/>
              <a:ln w="38100">
                <a:solidFill>
                  <a:schemeClr val="bg1"/>
                </a:solidFill>
                <a:round/>
                <a:headEnd/>
                <a:tailEnd/>
              </a:ln>
            </p:spPr>
            <p:txBody>
              <a:bodyPr/>
              <a:lstStyle/>
              <a:p>
                <a:endParaRPr lang="en-US"/>
              </a:p>
            </p:txBody>
          </p:sp>
          <p:sp>
            <p:nvSpPr>
              <p:cNvPr id="104668" name="Line 1210"/>
              <p:cNvSpPr>
                <a:spLocks noChangeShapeType="1"/>
              </p:cNvSpPr>
              <p:nvPr/>
            </p:nvSpPr>
            <p:spPr bwMode="auto">
              <a:xfrm>
                <a:off x="4270" y="1384"/>
                <a:ext cx="1" cy="27"/>
              </a:xfrm>
              <a:prstGeom prst="line">
                <a:avLst/>
              </a:prstGeom>
              <a:noFill/>
              <a:ln w="38100">
                <a:solidFill>
                  <a:schemeClr val="bg1"/>
                </a:solidFill>
                <a:round/>
                <a:headEnd/>
                <a:tailEnd/>
              </a:ln>
            </p:spPr>
            <p:txBody>
              <a:bodyPr/>
              <a:lstStyle/>
              <a:p>
                <a:endParaRPr lang="en-US"/>
              </a:p>
            </p:txBody>
          </p:sp>
          <p:sp>
            <p:nvSpPr>
              <p:cNvPr id="104669" name="Line 1211"/>
              <p:cNvSpPr>
                <a:spLocks noChangeShapeType="1"/>
              </p:cNvSpPr>
              <p:nvPr/>
            </p:nvSpPr>
            <p:spPr bwMode="auto">
              <a:xfrm>
                <a:off x="4270" y="1411"/>
                <a:ext cx="1" cy="27"/>
              </a:xfrm>
              <a:prstGeom prst="line">
                <a:avLst/>
              </a:prstGeom>
              <a:noFill/>
              <a:ln w="38100">
                <a:solidFill>
                  <a:schemeClr val="bg1"/>
                </a:solidFill>
                <a:round/>
                <a:headEnd/>
                <a:tailEnd/>
              </a:ln>
            </p:spPr>
            <p:txBody>
              <a:bodyPr/>
              <a:lstStyle/>
              <a:p>
                <a:endParaRPr lang="en-US"/>
              </a:p>
            </p:txBody>
          </p:sp>
          <p:sp>
            <p:nvSpPr>
              <p:cNvPr id="104670" name="Line 1212"/>
              <p:cNvSpPr>
                <a:spLocks noChangeShapeType="1"/>
              </p:cNvSpPr>
              <p:nvPr/>
            </p:nvSpPr>
            <p:spPr bwMode="auto">
              <a:xfrm>
                <a:off x="4270" y="1438"/>
                <a:ext cx="10" cy="45"/>
              </a:xfrm>
              <a:prstGeom prst="line">
                <a:avLst/>
              </a:prstGeom>
              <a:noFill/>
              <a:ln w="38100">
                <a:solidFill>
                  <a:schemeClr val="bg1"/>
                </a:solidFill>
                <a:round/>
                <a:headEnd/>
                <a:tailEnd/>
              </a:ln>
            </p:spPr>
            <p:txBody>
              <a:bodyPr/>
              <a:lstStyle/>
              <a:p>
                <a:endParaRPr lang="en-US"/>
              </a:p>
            </p:txBody>
          </p:sp>
          <p:sp>
            <p:nvSpPr>
              <p:cNvPr id="104671" name="Line 1213"/>
              <p:cNvSpPr>
                <a:spLocks noChangeShapeType="1"/>
              </p:cNvSpPr>
              <p:nvPr/>
            </p:nvSpPr>
            <p:spPr bwMode="auto">
              <a:xfrm>
                <a:off x="4280" y="1483"/>
                <a:ext cx="1" cy="46"/>
              </a:xfrm>
              <a:prstGeom prst="line">
                <a:avLst/>
              </a:prstGeom>
              <a:noFill/>
              <a:ln w="38100">
                <a:solidFill>
                  <a:schemeClr val="bg1"/>
                </a:solidFill>
                <a:round/>
                <a:headEnd/>
                <a:tailEnd/>
              </a:ln>
            </p:spPr>
            <p:txBody>
              <a:bodyPr/>
              <a:lstStyle/>
              <a:p>
                <a:endParaRPr lang="en-US"/>
              </a:p>
            </p:txBody>
          </p:sp>
          <p:sp>
            <p:nvSpPr>
              <p:cNvPr id="104672" name="Line 1214"/>
              <p:cNvSpPr>
                <a:spLocks noChangeShapeType="1"/>
              </p:cNvSpPr>
              <p:nvPr/>
            </p:nvSpPr>
            <p:spPr bwMode="auto">
              <a:xfrm>
                <a:off x="4280" y="1529"/>
                <a:ext cx="1" cy="9"/>
              </a:xfrm>
              <a:prstGeom prst="line">
                <a:avLst/>
              </a:prstGeom>
              <a:noFill/>
              <a:ln w="38100">
                <a:solidFill>
                  <a:schemeClr val="bg1"/>
                </a:solidFill>
                <a:round/>
                <a:headEnd/>
                <a:tailEnd/>
              </a:ln>
            </p:spPr>
            <p:txBody>
              <a:bodyPr/>
              <a:lstStyle/>
              <a:p>
                <a:endParaRPr lang="en-US"/>
              </a:p>
            </p:txBody>
          </p:sp>
          <p:sp>
            <p:nvSpPr>
              <p:cNvPr id="104673" name="Line 1215"/>
              <p:cNvSpPr>
                <a:spLocks noChangeShapeType="1"/>
              </p:cNvSpPr>
              <p:nvPr/>
            </p:nvSpPr>
            <p:spPr bwMode="auto">
              <a:xfrm flipV="1">
                <a:off x="4280" y="1502"/>
                <a:ext cx="1" cy="36"/>
              </a:xfrm>
              <a:prstGeom prst="line">
                <a:avLst/>
              </a:prstGeom>
              <a:noFill/>
              <a:ln w="38100">
                <a:solidFill>
                  <a:schemeClr val="bg1"/>
                </a:solidFill>
                <a:round/>
                <a:headEnd/>
                <a:tailEnd/>
              </a:ln>
            </p:spPr>
            <p:txBody>
              <a:bodyPr/>
              <a:lstStyle/>
              <a:p>
                <a:endParaRPr lang="en-US"/>
              </a:p>
            </p:txBody>
          </p:sp>
          <p:sp>
            <p:nvSpPr>
              <p:cNvPr id="104674" name="Line 1216"/>
              <p:cNvSpPr>
                <a:spLocks noChangeShapeType="1"/>
              </p:cNvSpPr>
              <p:nvPr/>
            </p:nvSpPr>
            <p:spPr bwMode="auto">
              <a:xfrm flipV="1">
                <a:off x="4280" y="1420"/>
                <a:ext cx="1" cy="82"/>
              </a:xfrm>
              <a:prstGeom prst="line">
                <a:avLst/>
              </a:prstGeom>
              <a:noFill/>
              <a:ln w="38100">
                <a:solidFill>
                  <a:schemeClr val="bg1"/>
                </a:solidFill>
                <a:round/>
                <a:headEnd/>
                <a:tailEnd/>
              </a:ln>
            </p:spPr>
            <p:txBody>
              <a:bodyPr/>
              <a:lstStyle/>
              <a:p>
                <a:endParaRPr lang="en-US"/>
              </a:p>
            </p:txBody>
          </p:sp>
          <p:sp>
            <p:nvSpPr>
              <p:cNvPr id="104675" name="Line 1217"/>
              <p:cNvSpPr>
                <a:spLocks noChangeShapeType="1"/>
              </p:cNvSpPr>
              <p:nvPr/>
            </p:nvSpPr>
            <p:spPr bwMode="auto">
              <a:xfrm flipV="1">
                <a:off x="4280" y="1366"/>
                <a:ext cx="9" cy="54"/>
              </a:xfrm>
              <a:prstGeom prst="line">
                <a:avLst/>
              </a:prstGeom>
              <a:noFill/>
              <a:ln w="38100">
                <a:solidFill>
                  <a:schemeClr val="bg1"/>
                </a:solidFill>
                <a:round/>
                <a:headEnd/>
                <a:tailEnd/>
              </a:ln>
            </p:spPr>
            <p:txBody>
              <a:bodyPr/>
              <a:lstStyle/>
              <a:p>
                <a:endParaRPr lang="en-US"/>
              </a:p>
            </p:txBody>
          </p:sp>
          <p:sp>
            <p:nvSpPr>
              <p:cNvPr id="104676" name="Line 1218"/>
              <p:cNvSpPr>
                <a:spLocks noChangeShapeType="1"/>
              </p:cNvSpPr>
              <p:nvPr/>
            </p:nvSpPr>
            <p:spPr bwMode="auto">
              <a:xfrm>
                <a:off x="4289" y="1366"/>
                <a:ext cx="1" cy="1"/>
              </a:xfrm>
              <a:prstGeom prst="line">
                <a:avLst/>
              </a:prstGeom>
              <a:noFill/>
              <a:ln w="38100">
                <a:solidFill>
                  <a:schemeClr val="bg1"/>
                </a:solidFill>
                <a:round/>
                <a:headEnd/>
                <a:tailEnd/>
              </a:ln>
            </p:spPr>
            <p:txBody>
              <a:bodyPr/>
              <a:lstStyle/>
              <a:p>
                <a:endParaRPr lang="en-US"/>
              </a:p>
            </p:txBody>
          </p:sp>
          <p:sp>
            <p:nvSpPr>
              <p:cNvPr id="104677" name="Line 1219"/>
              <p:cNvSpPr>
                <a:spLocks noChangeShapeType="1"/>
              </p:cNvSpPr>
              <p:nvPr/>
            </p:nvSpPr>
            <p:spPr bwMode="auto">
              <a:xfrm>
                <a:off x="4289" y="1366"/>
                <a:ext cx="1" cy="18"/>
              </a:xfrm>
              <a:prstGeom prst="line">
                <a:avLst/>
              </a:prstGeom>
              <a:noFill/>
              <a:ln w="38100">
                <a:solidFill>
                  <a:schemeClr val="bg1"/>
                </a:solidFill>
                <a:round/>
                <a:headEnd/>
                <a:tailEnd/>
              </a:ln>
            </p:spPr>
            <p:txBody>
              <a:bodyPr/>
              <a:lstStyle/>
              <a:p>
                <a:endParaRPr lang="en-US"/>
              </a:p>
            </p:txBody>
          </p:sp>
          <p:sp>
            <p:nvSpPr>
              <p:cNvPr id="104678" name="Line 1220"/>
              <p:cNvSpPr>
                <a:spLocks noChangeShapeType="1"/>
              </p:cNvSpPr>
              <p:nvPr/>
            </p:nvSpPr>
            <p:spPr bwMode="auto">
              <a:xfrm>
                <a:off x="4289" y="1384"/>
                <a:ext cx="1" cy="18"/>
              </a:xfrm>
              <a:prstGeom prst="line">
                <a:avLst/>
              </a:prstGeom>
              <a:noFill/>
              <a:ln w="38100">
                <a:solidFill>
                  <a:schemeClr val="bg1"/>
                </a:solidFill>
                <a:round/>
                <a:headEnd/>
                <a:tailEnd/>
              </a:ln>
            </p:spPr>
            <p:txBody>
              <a:bodyPr/>
              <a:lstStyle/>
              <a:p>
                <a:endParaRPr lang="en-US"/>
              </a:p>
            </p:txBody>
          </p:sp>
        </p:grpSp>
        <p:grpSp>
          <p:nvGrpSpPr>
            <p:cNvPr id="1039" name="Group 1221"/>
            <p:cNvGrpSpPr>
              <a:grpSpLocks/>
            </p:cNvGrpSpPr>
            <p:nvPr/>
          </p:nvGrpSpPr>
          <p:grpSpPr bwMode="auto">
            <a:xfrm>
              <a:off x="4011" y="2286"/>
              <a:ext cx="307" cy="315"/>
              <a:chOff x="4289" y="1312"/>
              <a:chExt cx="419" cy="452"/>
            </a:xfrm>
          </p:grpSpPr>
          <p:sp>
            <p:nvSpPr>
              <p:cNvPr id="1879" name="Line 1222"/>
              <p:cNvSpPr>
                <a:spLocks noChangeShapeType="1"/>
              </p:cNvSpPr>
              <p:nvPr/>
            </p:nvSpPr>
            <p:spPr bwMode="auto">
              <a:xfrm>
                <a:off x="4289" y="1402"/>
                <a:ext cx="10" cy="9"/>
              </a:xfrm>
              <a:prstGeom prst="line">
                <a:avLst/>
              </a:prstGeom>
              <a:noFill/>
              <a:ln w="38100">
                <a:solidFill>
                  <a:schemeClr val="bg1"/>
                </a:solidFill>
                <a:round/>
                <a:headEnd/>
                <a:tailEnd/>
              </a:ln>
            </p:spPr>
            <p:txBody>
              <a:bodyPr/>
              <a:lstStyle/>
              <a:p>
                <a:endParaRPr lang="en-US"/>
              </a:p>
            </p:txBody>
          </p:sp>
          <p:sp>
            <p:nvSpPr>
              <p:cNvPr id="1880" name="Line 1223"/>
              <p:cNvSpPr>
                <a:spLocks noChangeShapeType="1"/>
              </p:cNvSpPr>
              <p:nvPr/>
            </p:nvSpPr>
            <p:spPr bwMode="auto">
              <a:xfrm>
                <a:off x="4299" y="1411"/>
                <a:ext cx="1" cy="9"/>
              </a:xfrm>
              <a:prstGeom prst="line">
                <a:avLst/>
              </a:prstGeom>
              <a:noFill/>
              <a:ln w="38100">
                <a:solidFill>
                  <a:schemeClr val="bg1"/>
                </a:solidFill>
                <a:round/>
                <a:headEnd/>
                <a:tailEnd/>
              </a:ln>
            </p:spPr>
            <p:txBody>
              <a:bodyPr/>
              <a:lstStyle/>
              <a:p>
                <a:endParaRPr lang="en-US"/>
              </a:p>
            </p:txBody>
          </p:sp>
          <p:sp>
            <p:nvSpPr>
              <p:cNvPr id="1881" name="Line 1224"/>
              <p:cNvSpPr>
                <a:spLocks noChangeShapeType="1"/>
              </p:cNvSpPr>
              <p:nvPr/>
            </p:nvSpPr>
            <p:spPr bwMode="auto">
              <a:xfrm>
                <a:off x="4299" y="1420"/>
                <a:ext cx="1" cy="18"/>
              </a:xfrm>
              <a:prstGeom prst="line">
                <a:avLst/>
              </a:prstGeom>
              <a:noFill/>
              <a:ln w="38100">
                <a:solidFill>
                  <a:schemeClr val="bg1"/>
                </a:solidFill>
                <a:round/>
                <a:headEnd/>
                <a:tailEnd/>
              </a:ln>
            </p:spPr>
            <p:txBody>
              <a:bodyPr/>
              <a:lstStyle/>
              <a:p>
                <a:endParaRPr lang="en-US"/>
              </a:p>
            </p:txBody>
          </p:sp>
          <p:sp>
            <p:nvSpPr>
              <p:cNvPr id="1882" name="Line 1225"/>
              <p:cNvSpPr>
                <a:spLocks noChangeShapeType="1"/>
              </p:cNvSpPr>
              <p:nvPr/>
            </p:nvSpPr>
            <p:spPr bwMode="auto">
              <a:xfrm>
                <a:off x="4299" y="1438"/>
                <a:ext cx="1" cy="9"/>
              </a:xfrm>
              <a:prstGeom prst="line">
                <a:avLst/>
              </a:prstGeom>
              <a:noFill/>
              <a:ln w="38100">
                <a:solidFill>
                  <a:schemeClr val="bg1"/>
                </a:solidFill>
                <a:round/>
                <a:headEnd/>
                <a:tailEnd/>
              </a:ln>
            </p:spPr>
            <p:txBody>
              <a:bodyPr/>
              <a:lstStyle/>
              <a:p>
                <a:endParaRPr lang="en-US"/>
              </a:p>
            </p:txBody>
          </p:sp>
          <p:sp>
            <p:nvSpPr>
              <p:cNvPr id="1883" name="Line 1226"/>
              <p:cNvSpPr>
                <a:spLocks noChangeShapeType="1"/>
              </p:cNvSpPr>
              <p:nvPr/>
            </p:nvSpPr>
            <p:spPr bwMode="auto">
              <a:xfrm flipV="1">
                <a:off x="4299" y="1438"/>
                <a:ext cx="1" cy="9"/>
              </a:xfrm>
              <a:prstGeom prst="line">
                <a:avLst/>
              </a:prstGeom>
              <a:noFill/>
              <a:ln w="38100">
                <a:solidFill>
                  <a:schemeClr val="bg1"/>
                </a:solidFill>
                <a:round/>
                <a:headEnd/>
                <a:tailEnd/>
              </a:ln>
            </p:spPr>
            <p:txBody>
              <a:bodyPr/>
              <a:lstStyle/>
              <a:p>
                <a:endParaRPr lang="en-US"/>
              </a:p>
            </p:txBody>
          </p:sp>
          <p:sp>
            <p:nvSpPr>
              <p:cNvPr id="1884" name="Line 1227"/>
              <p:cNvSpPr>
                <a:spLocks noChangeShapeType="1"/>
              </p:cNvSpPr>
              <p:nvPr/>
            </p:nvSpPr>
            <p:spPr bwMode="auto">
              <a:xfrm flipV="1">
                <a:off x="4299" y="1420"/>
                <a:ext cx="9" cy="18"/>
              </a:xfrm>
              <a:prstGeom prst="line">
                <a:avLst/>
              </a:prstGeom>
              <a:noFill/>
              <a:ln w="38100">
                <a:solidFill>
                  <a:schemeClr val="bg1"/>
                </a:solidFill>
                <a:round/>
                <a:headEnd/>
                <a:tailEnd/>
              </a:ln>
            </p:spPr>
            <p:txBody>
              <a:bodyPr/>
              <a:lstStyle/>
              <a:p>
                <a:endParaRPr lang="en-US"/>
              </a:p>
            </p:txBody>
          </p:sp>
          <p:sp>
            <p:nvSpPr>
              <p:cNvPr id="1885" name="Line 1228"/>
              <p:cNvSpPr>
                <a:spLocks noChangeShapeType="1"/>
              </p:cNvSpPr>
              <p:nvPr/>
            </p:nvSpPr>
            <p:spPr bwMode="auto">
              <a:xfrm flipV="1">
                <a:off x="4308" y="1402"/>
                <a:ext cx="1" cy="18"/>
              </a:xfrm>
              <a:prstGeom prst="line">
                <a:avLst/>
              </a:prstGeom>
              <a:noFill/>
              <a:ln w="38100">
                <a:solidFill>
                  <a:schemeClr val="bg1"/>
                </a:solidFill>
                <a:round/>
                <a:headEnd/>
                <a:tailEnd/>
              </a:ln>
            </p:spPr>
            <p:txBody>
              <a:bodyPr/>
              <a:lstStyle/>
              <a:p>
                <a:endParaRPr lang="en-US"/>
              </a:p>
            </p:txBody>
          </p:sp>
          <p:sp>
            <p:nvSpPr>
              <p:cNvPr id="1886" name="Line 1229"/>
              <p:cNvSpPr>
                <a:spLocks noChangeShapeType="1"/>
              </p:cNvSpPr>
              <p:nvPr/>
            </p:nvSpPr>
            <p:spPr bwMode="auto">
              <a:xfrm>
                <a:off x="4308" y="1402"/>
                <a:ext cx="1" cy="1"/>
              </a:xfrm>
              <a:prstGeom prst="line">
                <a:avLst/>
              </a:prstGeom>
              <a:noFill/>
              <a:ln w="38100">
                <a:solidFill>
                  <a:schemeClr val="bg1"/>
                </a:solidFill>
                <a:round/>
                <a:headEnd/>
                <a:tailEnd/>
              </a:ln>
            </p:spPr>
            <p:txBody>
              <a:bodyPr/>
              <a:lstStyle/>
              <a:p>
                <a:endParaRPr lang="en-US"/>
              </a:p>
            </p:txBody>
          </p:sp>
          <p:sp>
            <p:nvSpPr>
              <p:cNvPr id="1887" name="Line 1230"/>
              <p:cNvSpPr>
                <a:spLocks noChangeShapeType="1"/>
              </p:cNvSpPr>
              <p:nvPr/>
            </p:nvSpPr>
            <p:spPr bwMode="auto">
              <a:xfrm flipV="1">
                <a:off x="4308" y="1393"/>
                <a:ext cx="1" cy="9"/>
              </a:xfrm>
              <a:prstGeom prst="line">
                <a:avLst/>
              </a:prstGeom>
              <a:noFill/>
              <a:ln w="38100">
                <a:solidFill>
                  <a:schemeClr val="bg1"/>
                </a:solidFill>
                <a:round/>
                <a:headEnd/>
                <a:tailEnd/>
              </a:ln>
            </p:spPr>
            <p:txBody>
              <a:bodyPr/>
              <a:lstStyle/>
              <a:p>
                <a:endParaRPr lang="en-US"/>
              </a:p>
            </p:txBody>
          </p:sp>
          <p:sp>
            <p:nvSpPr>
              <p:cNvPr id="1888" name="Line 1231"/>
              <p:cNvSpPr>
                <a:spLocks noChangeShapeType="1"/>
              </p:cNvSpPr>
              <p:nvPr/>
            </p:nvSpPr>
            <p:spPr bwMode="auto">
              <a:xfrm flipV="1">
                <a:off x="4308" y="1384"/>
                <a:ext cx="1" cy="9"/>
              </a:xfrm>
              <a:prstGeom prst="line">
                <a:avLst/>
              </a:prstGeom>
              <a:noFill/>
              <a:ln w="38100">
                <a:solidFill>
                  <a:schemeClr val="bg1"/>
                </a:solidFill>
                <a:round/>
                <a:headEnd/>
                <a:tailEnd/>
              </a:ln>
            </p:spPr>
            <p:txBody>
              <a:bodyPr/>
              <a:lstStyle/>
              <a:p>
                <a:endParaRPr lang="en-US"/>
              </a:p>
            </p:txBody>
          </p:sp>
          <p:sp>
            <p:nvSpPr>
              <p:cNvPr id="1889" name="Line 1232"/>
              <p:cNvSpPr>
                <a:spLocks noChangeShapeType="1"/>
              </p:cNvSpPr>
              <p:nvPr/>
            </p:nvSpPr>
            <p:spPr bwMode="auto">
              <a:xfrm>
                <a:off x="4308" y="1384"/>
                <a:ext cx="10" cy="9"/>
              </a:xfrm>
              <a:prstGeom prst="line">
                <a:avLst/>
              </a:prstGeom>
              <a:noFill/>
              <a:ln w="38100">
                <a:solidFill>
                  <a:schemeClr val="bg1"/>
                </a:solidFill>
                <a:round/>
                <a:headEnd/>
                <a:tailEnd/>
              </a:ln>
            </p:spPr>
            <p:txBody>
              <a:bodyPr/>
              <a:lstStyle/>
              <a:p>
                <a:endParaRPr lang="en-US"/>
              </a:p>
            </p:txBody>
          </p:sp>
          <p:sp>
            <p:nvSpPr>
              <p:cNvPr id="1890" name="Line 1233"/>
              <p:cNvSpPr>
                <a:spLocks noChangeShapeType="1"/>
              </p:cNvSpPr>
              <p:nvPr/>
            </p:nvSpPr>
            <p:spPr bwMode="auto">
              <a:xfrm>
                <a:off x="4318" y="1393"/>
                <a:ext cx="1" cy="36"/>
              </a:xfrm>
              <a:prstGeom prst="line">
                <a:avLst/>
              </a:prstGeom>
              <a:noFill/>
              <a:ln w="38100">
                <a:solidFill>
                  <a:schemeClr val="bg1"/>
                </a:solidFill>
                <a:round/>
                <a:headEnd/>
                <a:tailEnd/>
              </a:ln>
            </p:spPr>
            <p:txBody>
              <a:bodyPr/>
              <a:lstStyle/>
              <a:p>
                <a:endParaRPr lang="en-US"/>
              </a:p>
            </p:txBody>
          </p:sp>
          <p:sp>
            <p:nvSpPr>
              <p:cNvPr id="1891" name="Line 1234"/>
              <p:cNvSpPr>
                <a:spLocks noChangeShapeType="1"/>
              </p:cNvSpPr>
              <p:nvPr/>
            </p:nvSpPr>
            <p:spPr bwMode="auto">
              <a:xfrm>
                <a:off x="4318" y="1429"/>
                <a:ext cx="1" cy="27"/>
              </a:xfrm>
              <a:prstGeom prst="line">
                <a:avLst/>
              </a:prstGeom>
              <a:noFill/>
              <a:ln w="38100">
                <a:solidFill>
                  <a:schemeClr val="bg1"/>
                </a:solidFill>
                <a:round/>
                <a:headEnd/>
                <a:tailEnd/>
              </a:ln>
            </p:spPr>
            <p:txBody>
              <a:bodyPr/>
              <a:lstStyle/>
              <a:p>
                <a:endParaRPr lang="en-US"/>
              </a:p>
            </p:txBody>
          </p:sp>
          <p:sp>
            <p:nvSpPr>
              <p:cNvPr id="1892" name="Line 1235"/>
              <p:cNvSpPr>
                <a:spLocks noChangeShapeType="1"/>
              </p:cNvSpPr>
              <p:nvPr/>
            </p:nvSpPr>
            <p:spPr bwMode="auto">
              <a:xfrm flipV="1">
                <a:off x="4318" y="1438"/>
                <a:ext cx="1" cy="18"/>
              </a:xfrm>
              <a:prstGeom prst="line">
                <a:avLst/>
              </a:prstGeom>
              <a:noFill/>
              <a:ln w="38100">
                <a:solidFill>
                  <a:schemeClr val="bg1"/>
                </a:solidFill>
                <a:round/>
                <a:headEnd/>
                <a:tailEnd/>
              </a:ln>
            </p:spPr>
            <p:txBody>
              <a:bodyPr/>
              <a:lstStyle/>
              <a:p>
                <a:endParaRPr lang="en-US"/>
              </a:p>
            </p:txBody>
          </p:sp>
          <p:sp>
            <p:nvSpPr>
              <p:cNvPr id="1893" name="Line 1236"/>
              <p:cNvSpPr>
                <a:spLocks noChangeShapeType="1"/>
              </p:cNvSpPr>
              <p:nvPr/>
            </p:nvSpPr>
            <p:spPr bwMode="auto">
              <a:xfrm flipV="1">
                <a:off x="4318" y="1393"/>
                <a:ext cx="9" cy="45"/>
              </a:xfrm>
              <a:prstGeom prst="line">
                <a:avLst/>
              </a:prstGeom>
              <a:noFill/>
              <a:ln w="38100">
                <a:solidFill>
                  <a:schemeClr val="bg1"/>
                </a:solidFill>
                <a:round/>
                <a:headEnd/>
                <a:tailEnd/>
              </a:ln>
            </p:spPr>
            <p:txBody>
              <a:bodyPr/>
              <a:lstStyle/>
              <a:p>
                <a:endParaRPr lang="en-US"/>
              </a:p>
            </p:txBody>
          </p:sp>
          <p:sp>
            <p:nvSpPr>
              <p:cNvPr id="1894" name="Line 1237"/>
              <p:cNvSpPr>
                <a:spLocks noChangeShapeType="1"/>
              </p:cNvSpPr>
              <p:nvPr/>
            </p:nvSpPr>
            <p:spPr bwMode="auto">
              <a:xfrm flipV="1">
                <a:off x="4327" y="1366"/>
                <a:ext cx="1" cy="27"/>
              </a:xfrm>
              <a:prstGeom prst="line">
                <a:avLst/>
              </a:prstGeom>
              <a:noFill/>
              <a:ln w="38100">
                <a:solidFill>
                  <a:schemeClr val="bg1"/>
                </a:solidFill>
                <a:round/>
                <a:headEnd/>
                <a:tailEnd/>
              </a:ln>
            </p:spPr>
            <p:txBody>
              <a:bodyPr/>
              <a:lstStyle/>
              <a:p>
                <a:endParaRPr lang="en-US"/>
              </a:p>
            </p:txBody>
          </p:sp>
          <p:sp>
            <p:nvSpPr>
              <p:cNvPr id="1895" name="Line 1238"/>
              <p:cNvSpPr>
                <a:spLocks noChangeShapeType="1"/>
              </p:cNvSpPr>
              <p:nvPr/>
            </p:nvSpPr>
            <p:spPr bwMode="auto">
              <a:xfrm flipV="1">
                <a:off x="4327" y="1357"/>
                <a:ext cx="1" cy="9"/>
              </a:xfrm>
              <a:prstGeom prst="line">
                <a:avLst/>
              </a:prstGeom>
              <a:noFill/>
              <a:ln w="38100">
                <a:solidFill>
                  <a:schemeClr val="bg1"/>
                </a:solidFill>
                <a:round/>
                <a:headEnd/>
                <a:tailEnd/>
              </a:ln>
            </p:spPr>
            <p:txBody>
              <a:bodyPr/>
              <a:lstStyle/>
              <a:p>
                <a:endParaRPr lang="en-US"/>
              </a:p>
            </p:txBody>
          </p:sp>
          <p:sp>
            <p:nvSpPr>
              <p:cNvPr id="1896" name="Line 1239"/>
              <p:cNvSpPr>
                <a:spLocks noChangeShapeType="1"/>
              </p:cNvSpPr>
              <p:nvPr/>
            </p:nvSpPr>
            <p:spPr bwMode="auto">
              <a:xfrm>
                <a:off x="4327" y="1357"/>
                <a:ext cx="1" cy="1"/>
              </a:xfrm>
              <a:prstGeom prst="line">
                <a:avLst/>
              </a:prstGeom>
              <a:noFill/>
              <a:ln w="38100">
                <a:solidFill>
                  <a:schemeClr val="bg1"/>
                </a:solidFill>
                <a:round/>
                <a:headEnd/>
                <a:tailEnd/>
              </a:ln>
            </p:spPr>
            <p:txBody>
              <a:bodyPr/>
              <a:lstStyle/>
              <a:p>
                <a:endParaRPr lang="en-US"/>
              </a:p>
            </p:txBody>
          </p:sp>
          <p:sp>
            <p:nvSpPr>
              <p:cNvPr id="1897" name="Line 1240"/>
              <p:cNvSpPr>
                <a:spLocks noChangeShapeType="1"/>
              </p:cNvSpPr>
              <p:nvPr/>
            </p:nvSpPr>
            <p:spPr bwMode="auto">
              <a:xfrm>
                <a:off x="4327" y="1357"/>
                <a:ext cx="1" cy="18"/>
              </a:xfrm>
              <a:prstGeom prst="line">
                <a:avLst/>
              </a:prstGeom>
              <a:noFill/>
              <a:ln w="38100">
                <a:solidFill>
                  <a:schemeClr val="bg1"/>
                </a:solidFill>
                <a:round/>
                <a:headEnd/>
                <a:tailEnd/>
              </a:ln>
            </p:spPr>
            <p:txBody>
              <a:bodyPr/>
              <a:lstStyle/>
              <a:p>
                <a:endParaRPr lang="en-US"/>
              </a:p>
            </p:txBody>
          </p:sp>
          <p:sp>
            <p:nvSpPr>
              <p:cNvPr id="1898" name="Line 1241"/>
              <p:cNvSpPr>
                <a:spLocks noChangeShapeType="1"/>
              </p:cNvSpPr>
              <p:nvPr/>
            </p:nvSpPr>
            <p:spPr bwMode="auto">
              <a:xfrm>
                <a:off x="4327" y="1375"/>
                <a:ext cx="10" cy="54"/>
              </a:xfrm>
              <a:prstGeom prst="line">
                <a:avLst/>
              </a:prstGeom>
              <a:noFill/>
              <a:ln w="38100">
                <a:solidFill>
                  <a:schemeClr val="bg1"/>
                </a:solidFill>
                <a:round/>
                <a:headEnd/>
                <a:tailEnd/>
              </a:ln>
            </p:spPr>
            <p:txBody>
              <a:bodyPr/>
              <a:lstStyle/>
              <a:p>
                <a:endParaRPr lang="en-US"/>
              </a:p>
            </p:txBody>
          </p:sp>
          <p:sp>
            <p:nvSpPr>
              <p:cNvPr id="1899" name="Line 1242"/>
              <p:cNvSpPr>
                <a:spLocks noChangeShapeType="1"/>
              </p:cNvSpPr>
              <p:nvPr/>
            </p:nvSpPr>
            <p:spPr bwMode="auto">
              <a:xfrm>
                <a:off x="4337" y="1429"/>
                <a:ext cx="1" cy="64"/>
              </a:xfrm>
              <a:prstGeom prst="line">
                <a:avLst/>
              </a:prstGeom>
              <a:noFill/>
              <a:ln w="38100">
                <a:solidFill>
                  <a:schemeClr val="bg1"/>
                </a:solidFill>
                <a:round/>
                <a:headEnd/>
                <a:tailEnd/>
              </a:ln>
            </p:spPr>
            <p:txBody>
              <a:bodyPr/>
              <a:lstStyle/>
              <a:p>
                <a:endParaRPr lang="en-US"/>
              </a:p>
            </p:txBody>
          </p:sp>
          <p:sp>
            <p:nvSpPr>
              <p:cNvPr id="1900" name="Line 1243"/>
              <p:cNvSpPr>
                <a:spLocks noChangeShapeType="1"/>
              </p:cNvSpPr>
              <p:nvPr/>
            </p:nvSpPr>
            <p:spPr bwMode="auto">
              <a:xfrm>
                <a:off x="4337" y="1493"/>
                <a:ext cx="1" cy="18"/>
              </a:xfrm>
              <a:prstGeom prst="line">
                <a:avLst/>
              </a:prstGeom>
              <a:noFill/>
              <a:ln w="38100">
                <a:solidFill>
                  <a:schemeClr val="bg1"/>
                </a:solidFill>
                <a:round/>
                <a:headEnd/>
                <a:tailEnd/>
              </a:ln>
            </p:spPr>
            <p:txBody>
              <a:bodyPr/>
              <a:lstStyle/>
              <a:p>
                <a:endParaRPr lang="en-US"/>
              </a:p>
            </p:txBody>
          </p:sp>
          <p:sp>
            <p:nvSpPr>
              <p:cNvPr id="1901" name="Line 1244"/>
              <p:cNvSpPr>
                <a:spLocks noChangeShapeType="1"/>
              </p:cNvSpPr>
              <p:nvPr/>
            </p:nvSpPr>
            <p:spPr bwMode="auto">
              <a:xfrm flipV="1">
                <a:off x="4337" y="1493"/>
                <a:ext cx="1" cy="18"/>
              </a:xfrm>
              <a:prstGeom prst="line">
                <a:avLst/>
              </a:prstGeom>
              <a:noFill/>
              <a:ln w="38100">
                <a:solidFill>
                  <a:schemeClr val="bg1"/>
                </a:solidFill>
                <a:round/>
                <a:headEnd/>
                <a:tailEnd/>
              </a:ln>
            </p:spPr>
            <p:txBody>
              <a:bodyPr/>
              <a:lstStyle/>
              <a:p>
                <a:endParaRPr lang="en-US"/>
              </a:p>
            </p:txBody>
          </p:sp>
          <p:sp>
            <p:nvSpPr>
              <p:cNvPr id="1902" name="Line 1245"/>
              <p:cNvSpPr>
                <a:spLocks noChangeShapeType="1"/>
              </p:cNvSpPr>
              <p:nvPr/>
            </p:nvSpPr>
            <p:spPr bwMode="auto">
              <a:xfrm flipV="1">
                <a:off x="4337" y="1456"/>
                <a:ext cx="9" cy="37"/>
              </a:xfrm>
              <a:prstGeom prst="line">
                <a:avLst/>
              </a:prstGeom>
              <a:noFill/>
              <a:ln w="38100">
                <a:solidFill>
                  <a:schemeClr val="bg1"/>
                </a:solidFill>
                <a:round/>
                <a:headEnd/>
                <a:tailEnd/>
              </a:ln>
            </p:spPr>
            <p:txBody>
              <a:bodyPr/>
              <a:lstStyle/>
              <a:p>
                <a:endParaRPr lang="en-US"/>
              </a:p>
            </p:txBody>
          </p:sp>
          <p:sp>
            <p:nvSpPr>
              <p:cNvPr id="1903" name="Line 1246"/>
              <p:cNvSpPr>
                <a:spLocks noChangeShapeType="1"/>
              </p:cNvSpPr>
              <p:nvPr/>
            </p:nvSpPr>
            <p:spPr bwMode="auto">
              <a:xfrm flipV="1">
                <a:off x="4346" y="1447"/>
                <a:ext cx="1" cy="9"/>
              </a:xfrm>
              <a:prstGeom prst="line">
                <a:avLst/>
              </a:prstGeom>
              <a:noFill/>
              <a:ln w="38100">
                <a:solidFill>
                  <a:schemeClr val="bg1"/>
                </a:solidFill>
                <a:round/>
                <a:headEnd/>
                <a:tailEnd/>
              </a:ln>
            </p:spPr>
            <p:txBody>
              <a:bodyPr/>
              <a:lstStyle/>
              <a:p>
                <a:endParaRPr lang="en-US"/>
              </a:p>
            </p:txBody>
          </p:sp>
          <p:sp>
            <p:nvSpPr>
              <p:cNvPr id="1904" name="Line 1247"/>
              <p:cNvSpPr>
                <a:spLocks noChangeShapeType="1"/>
              </p:cNvSpPr>
              <p:nvPr/>
            </p:nvSpPr>
            <p:spPr bwMode="auto">
              <a:xfrm>
                <a:off x="4346" y="1447"/>
                <a:ext cx="1" cy="9"/>
              </a:xfrm>
              <a:prstGeom prst="line">
                <a:avLst/>
              </a:prstGeom>
              <a:noFill/>
              <a:ln w="38100">
                <a:solidFill>
                  <a:schemeClr val="bg1"/>
                </a:solidFill>
                <a:round/>
                <a:headEnd/>
                <a:tailEnd/>
              </a:ln>
            </p:spPr>
            <p:txBody>
              <a:bodyPr/>
              <a:lstStyle/>
              <a:p>
                <a:endParaRPr lang="en-US"/>
              </a:p>
            </p:txBody>
          </p:sp>
          <p:sp>
            <p:nvSpPr>
              <p:cNvPr id="1905" name="Line 1248"/>
              <p:cNvSpPr>
                <a:spLocks noChangeShapeType="1"/>
              </p:cNvSpPr>
              <p:nvPr/>
            </p:nvSpPr>
            <p:spPr bwMode="auto">
              <a:xfrm>
                <a:off x="4346" y="1456"/>
                <a:ext cx="1" cy="18"/>
              </a:xfrm>
              <a:prstGeom prst="line">
                <a:avLst/>
              </a:prstGeom>
              <a:noFill/>
              <a:ln w="38100">
                <a:solidFill>
                  <a:schemeClr val="bg1"/>
                </a:solidFill>
                <a:round/>
                <a:headEnd/>
                <a:tailEnd/>
              </a:ln>
            </p:spPr>
            <p:txBody>
              <a:bodyPr/>
              <a:lstStyle/>
              <a:p>
                <a:endParaRPr lang="en-US"/>
              </a:p>
            </p:txBody>
          </p:sp>
          <p:sp>
            <p:nvSpPr>
              <p:cNvPr id="1906" name="Line 1249"/>
              <p:cNvSpPr>
                <a:spLocks noChangeShapeType="1"/>
              </p:cNvSpPr>
              <p:nvPr/>
            </p:nvSpPr>
            <p:spPr bwMode="auto">
              <a:xfrm flipV="1">
                <a:off x="4346" y="1465"/>
                <a:ext cx="1" cy="9"/>
              </a:xfrm>
              <a:prstGeom prst="line">
                <a:avLst/>
              </a:prstGeom>
              <a:noFill/>
              <a:ln w="38100">
                <a:solidFill>
                  <a:schemeClr val="bg1"/>
                </a:solidFill>
                <a:round/>
                <a:headEnd/>
                <a:tailEnd/>
              </a:ln>
            </p:spPr>
            <p:txBody>
              <a:bodyPr/>
              <a:lstStyle/>
              <a:p>
                <a:endParaRPr lang="en-US"/>
              </a:p>
            </p:txBody>
          </p:sp>
          <p:sp>
            <p:nvSpPr>
              <p:cNvPr id="1907" name="Line 1250"/>
              <p:cNvSpPr>
                <a:spLocks noChangeShapeType="1"/>
              </p:cNvSpPr>
              <p:nvPr/>
            </p:nvSpPr>
            <p:spPr bwMode="auto">
              <a:xfrm flipV="1">
                <a:off x="4346" y="1438"/>
                <a:ext cx="10" cy="27"/>
              </a:xfrm>
              <a:prstGeom prst="line">
                <a:avLst/>
              </a:prstGeom>
              <a:noFill/>
              <a:ln w="38100">
                <a:solidFill>
                  <a:schemeClr val="bg1"/>
                </a:solidFill>
                <a:round/>
                <a:headEnd/>
                <a:tailEnd/>
              </a:ln>
            </p:spPr>
            <p:txBody>
              <a:bodyPr/>
              <a:lstStyle/>
              <a:p>
                <a:endParaRPr lang="en-US"/>
              </a:p>
            </p:txBody>
          </p:sp>
          <p:sp>
            <p:nvSpPr>
              <p:cNvPr id="1908" name="Line 1251"/>
              <p:cNvSpPr>
                <a:spLocks noChangeShapeType="1"/>
              </p:cNvSpPr>
              <p:nvPr/>
            </p:nvSpPr>
            <p:spPr bwMode="auto">
              <a:xfrm flipV="1">
                <a:off x="4356" y="1402"/>
                <a:ext cx="1" cy="36"/>
              </a:xfrm>
              <a:prstGeom prst="line">
                <a:avLst/>
              </a:prstGeom>
              <a:noFill/>
              <a:ln w="38100">
                <a:solidFill>
                  <a:schemeClr val="bg1"/>
                </a:solidFill>
                <a:round/>
                <a:headEnd/>
                <a:tailEnd/>
              </a:ln>
            </p:spPr>
            <p:txBody>
              <a:bodyPr/>
              <a:lstStyle/>
              <a:p>
                <a:endParaRPr lang="en-US"/>
              </a:p>
            </p:txBody>
          </p:sp>
          <p:sp>
            <p:nvSpPr>
              <p:cNvPr id="1909" name="Line 1252"/>
              <p:cNvSpPr>
                <a:spLocks noChangeShapeType="1"/>
              </p:cNvSpPr>
              <p:nvPr/>
            </p:nvSpPr>
            <p:spPr bwMode="auto">
              <a:xfrm>
                <a:off x="4356" y="1402"/>
                <a:ext cx="1" cy="9"/>
              </a:xfrm>
              <a:prstGeom prst="line">
                <a:avLst/>
              </a:prstGeom>
              <a:noFill/>
              <a:ln w="38100">
                <a:solidFill>
                  <a:schemeClr val="bg1"/>
                </a:solidFill>
                <a:round/>
                <a:headEnd/>
                <a:tailEnd/>
              </a:ln>
            </p:spPr>
            <p:txBody>
              <a:bodyPr/>
              <a:lstStyle/>
              <a:p>
                <a:endParaRPr lang="en-US"/>
              </a:p>
            </p:txBody>
          </p:sp>
          <p:sp>
            <p:nvSpPr>
              <p:cNvPr id="1910" name="Line 1253"/>
              <p:cNvSpPr>
                <a:spLocks noChangeShapeType="1"/>
              </p:cNvSpPr>
              <p:nvPr/>
            </p:nvSpPr>
            <p:spPr bwMode="auto">
              <a:xfrm>
                <a:off x="4356" y="1411"/>
                <a:ext cx="1" cy="27"/>
              </a:xfrm>
              <a:prstGeom prst="line">
                <a:avLst/>
              </a:prstGeom>
              <a:noFill/>
              <a:ln w="38100">
                <a:solidFill>
                  <a:schemeClr val="bg1"/>
                </a:solidFill>
                <a:round/>
                <a:headEnd/>
                <a:tailEnd/>
              </a:ln>
            </p:spPr>
            <p:txBody>
              <a:bodyPr/>
              <a:lstStyle/>
              <a:p>
                <a:endParaRPr lang="en-US"/>
              </a:p>
            </p:txBody>
          </p:sp>
          <p:sp>
            <p:nvSpPr>
              <p:cNvPr id="1911" name="Line 1254"/>
              <p:cNvSpPr>
                <a:spLocks noChangeShapeType="1"/>
              </p:cNvSpPr>
              <p:nvPr/>
            </p:nvSpPr>
            <p:spPr bwMode="auto">
              <a:xfrm>
                <a:off x="4356" y="1438"/>
                <a:ext cx="9" cy="1"/>
              </a:xfrm>
              <a:prstGeom prst="line">
                <a:avLst/>
              </a:prstGeom>
              <a:noFill/>
              <a:ln w="38100">
                <a:solidFill>
                  <a:schemeClr val="bg1"/>
                </a:solidFill>
                <a:round/>
                <a:headEnd/>
                <a:tailEnd/>
              </a:ln>
            </p:spPr>
            <p:txBody>
              <a:bodyPr/>
              <a:lstStyle/>
              <a:p>
                <a:endParaRPr lang="en-US"/>
              </a:p>
            </p:txBody>
          </p:sp>
          <p:sp>
            <p:nvSpPr>
              <p:cNvPr id="1912" name="Line 1255"/>
              <p:cNvSpPr>
                <a:spLocks noChangeShapeType="1"/>
              </p:cNvSpPr>
              <p:nvPr/>
            </p:nvSpPr>
            <p:spPr bwMode="auto">
              <a:xfrm flipV="1">
                <a:off x="4365" y="1420"/>
                <a:ext cx="1" cy="18"/>
              </a:xfrm>
              <a:prstGeom prst="line">
                <a:avLst/>
              </a:prstGeom>
              <a:noFill/>
              <a:ln w="38100">
                <a:solidFill>
                  <a:schemeClr val="bg1"/>
                </a:solidFill>
                <a:round/>
                <a:headEnd/>
                <a:tailEnd/>
              </a:ln>
            </p:spPr>
            <p:txBody>
              <a:bodyPr/>
              <a:lstStyle/>
              <a:p>
                <a:endParaRPr lang="en-US"/>
              </a:p>
            </p:txBody>
          </p:sp>
          <p:sp>
            <p:nvSpPr>
              <p:cNvPr id="1913" name="Line 1256"/>
              <p:cNvSpPr>
                <a:spLocks noChangeShapeType="1"/>
              </p:cNvSpPr>
              <p:nvPr/>
            </p:nvSpPr>
            <p:spPr bwMode="auto">
              <a:xfrm flipV="1">
                <a:off x="4365" y="1411"/>
                <a:ext cx="1" cy="9"/>
              </a:xfrm>
              <a:prstGeom prst="line">
                <a:avLst/>
              </a:prstGeom>
              <a:noFill/>
              <a:ln w="38100">
                <a:solidFill>
                  <a:schemeClr val="bg1"/>
                </a:solidFill>
                <a:round/>
                <a:headEnd/>
                <a:tailEnd/>
              </a:ln>
            </p:spPr>
            <p:txBody>
              <a:bodyPr/>
              <a:lstStyle/>
              <a:p>
                <a:endParaRPr lang="en-US"/>
              </a:p>
            </p:txBody>
          </p:sp>
          <p:sp>
            <p:nvSpPr>
              <p:cNvPr id="1914" name="Line 1257"/>
              <p:cNvSpPr>
                <a:spLocks noChangeShapeType="1"/>
              </p:cNvSpPr>
              <p:nvPr/>
            </p:nvSpPr>
            <p:spPr bwMode="auto">
              <a:xfrm>
                <a:off x="4365" y="1411"/>
                <a:ext cx="1" cy="9"/>
              </a:xfrm>
              <a:prstGeom prst="line">
                <a:avLst/>
              </a:prstGeom>
              <a:noFill/>
              <a:ln w="38100">
                <a:solidFill>
                  <a:schemeClr val="bg1"/>
                </a:solidFill>
                <a:round/>
                <a:headEnd/>
                <a:tailEnd/>
              </a:ln>
            </p:spPr>
            <p:txBody>
              <a:bodyPr/>
              <a:lstStyle/>
              <a:p>
                <a:endParaRPr lang="en-US"/>
              </a:p>
            </p:txBody>
          </p:sp>
          <p:sp>
            <p:nvSpPr>
              <p:cNvPr id="1915" name="Line 1258"/>
              <p:cNvSpPr>
                <a:spLocks noChangeShapeType="1"/>
              </p:cNvSpPr>
              <p:nvPr/>
            </p:nvSpPr>
            <p:spPr bwMode="auto">
              <a:xfrm>
                <a:off x="4365" y="1420"/>
                <a:ext cx="1" cy="27"/>
              </a:xfrm>
              <a:prstGeom prst="line">
                <a:avLst/>
              </a:prstGeom>
              <a:noFill/>
              <a:ln w="38100">
                <a:solidFill>
                  <a:schemeClr val="bg1"/>
                </a:solidFill>
                <a:round/>
                <a:headEnd/>
                <a:tailEnd/>
              </a:ln>
            </p:spPr>
            <p:txBody>
              <a:bodyPr/>
              <a:lstStyle/>
              <a:p>
                <a:endParaRPr lang="en-US"/>
              </a:p>
            </p:txBody>
          </p:sp>
          <p:sp>
            <p:nvSpPr>
              <p:cNvPr id="1916" name="Line 1259"/>
              <p:cNvSpPr>
                <a:spLocks noChangeShapeType="1"/>
              </p:cNvSpPr>
              <p:nvPr/>
            </p:nvSpPr>
            <p:spPr bwMode="auto">
              <a:xfrm>
                <a:off x="4365" y="1447"/>
                <a:ext cx="10" cy="9"/>
              </a:xfrm>
              <a:prstGeom prst="line">
                <a:avLst/>
              </a:prstGeom>
              <a:noFill/>
              <a:ln w="38100">
                <a:solidFill>
                  <a:schemeClr val="bg1"/>
                </a:solidFill>
                <a:round/>
                <a:headEnd/>
                <a:tailEnd/>
              </a:ln>
            </p:spPr>
            <p:txBody>
              <a:bodyPr/>
              <a:lstStyle/>
              <a:p>
                <a:endParaRPr lang="en-US"/>
              </a:p>
            </p:txBody>
          </p:sp>
          <p:sp>
            <p:nvSpPr>
              <p:cNvPr id="1917" name="Line 1260"/>
              <p:cNvSpPr>
                <a:spLocks noChangeShapeType="1"/>
              </p:cNvSpPr>
              <p:nvPr/>
            </p:nvSpPr>
            <p:spPr bwMode="auto">
              <a:xfrm flipV="1">
                <a:off x="4375" y="1447"/>
                <a:ext cx="1" cy="9"/>
              </a:xfrm>
              <a:prstGeom prst="line">
                <a:avLst/>
              </a:prstGeom>
              <a:noFill/>
              <a:ln w="38100">
                <a:solidFill>
                  <a:schemeClr val="bg1"/>
                </a:solidFill>
                <a:round/>
                <a:headEnd/>
                <a:tailEnd/>
              </a:ln>
            </p:spPr>
            <p:txBody>
              <a:bodyPr/>
              <a:lstStyle/>
              <a:p>
                <a:endParaRPr lang="en-US"/>
              </a:p>
            </p:txBody>
          </p:sp>
          <p:sp>
            <p:nvSpPr>
              <p:cNvPr id="1918" name="Line 1261"/>
              <p:cNvSpPr>
                <a:spLocks noChangeShapeType="1"/>
              </p:cNvSpPr>
              <p:nvPr/>
            </p:nvSpPr>
            <p:spPr bwMode="auto">
              <a:xfrm flipV="1">
                <a:off x="4375" y="1411"/>
                <a:ext cx="1" cy="36"/>
              </a:xfrm>
              <a:prstGeom prst="line">
                <a:avLst/>
              </a:prstGeom>
              <a:noFill/>
              <a:ln w="38100">
                <a:solidFill>
                  <a:schemeClr val="bg1"/>
                </a:solidFill>
                <a:round/>
                <a:headEnd/>
                <a:tailEnd/>
              </a:ln>
            </p:spPr>
            <p:txBody>
              <a:bodyPr/>
              <a:lstStyle/>
              <a:p>
                <a:endParaRPr lang="en-US"/>
              </a:p>
            </p:txBody>
          </p:sp>
          <p:sp>
            <p:nvSpPr>
              <p:cNvPr id="1919" name="Line 1262"/>
              <p:cNvSpPr>
                <a:spLocks noChangeShapeType="1"/>
              </p:cNvSpPr>
              <p:nvPr/>
            </p:nvSpPr>
            <p:spPr bwMode="auto">
              <a:xfrm flipV="1">
                <a:off x="4375" y="1384"/>
                <a:ext cx="1" cy="27"/>
              </a:xfrm>
              <a:prstGeom prst="line">
                <a:avLst/>
              </a:prstGeom>
              <a:noFill/>
              <a:ln w="38100">
                <a:solidFill>
                  <a:schemeClr val="bg1"/>
                </a:solidFill>
                <a:round/>
                <a:headEnd/>
                <a:tailEnd/>
              </a:ln>
            </p:spPr>
            <p:txBody>
              <a:bodyPr/>
              <a:lstStyle/>
              <a:p>
                <a:endParaRPr lang="en-US"/>
              </a:p>
            </p:txBody>
          </p:sp>
          <p:sp>
            <p:nvSpPr>
              <p:cNvPr id="1920" name="Line 1263"/>
              <p:cNvSpPr>
                <a:spLocks noChangeShapeType="1"/>
              </p:cNvSpPr>
              <p:nvPr/>
            </p:nvSpPr>
            <p:spPr bwMode="auto">
              <a:xfrm>
                <a:off x="4375" y="1384"/>
                <a:ext cx="9" cy="1"/>
              </a:xfrm>
              <a:prstGeom prst="line">
                <a:avLst/>
              </a:prstGeom>
              <a:noFill/>
              <a:ln w="38100">
                <a:solidFill>
                  <a:schemeClr val="bg1"/>
                </a:solidFill>
                <a:round/>
                <a:headEnd/>
                <a:tailEnd/>
              </a:ln>
            </p:spPr>
            <p:txBody>
              <a:bodyPr/>
              <a:lstStyle/>
              <a:p>
                <a:endParaRPr lang="en-US"/>
              </a:p>
            </p:txBody>
          </p:sp>
          <p:sp>
            <p:nvSpPr>
              <p:cNvPr id="1921" name="Line 1264"/>
              <p:cNvSpPr>
                <a:spLocks noChangeShapeType="1"/>
              </p:cNvSpPr>
              <p:nvPr/>
            </p:nvSpPr>
            <p:spPr bwMode="auto">
              <a:xfrm>
                <a:off x="4384" y="1384"/>
                <a:ext cx="1" cy="18"/>
              </a:xfrm>
              <a:prstGeom prst="line">
                <a:avLst/>
              </a:prstGeom>
              <a:noFill/>
              <a:ln w="38100">
                <a:solidFill>
                  <a:schemeClr val="bg1"/>
                </a:solidFill>
                <a:round/>
                <a:headEnd/>
                <a:tailEnd/>
              </a:ln>
            </p:spPr>
            <p:txBody>
              <a:bodyPr/>
              <a:lstStyle/>
              <a:p>
                <a:endParaRPr lang="en-US"/>
              </a:p>
            </p:txBody>
          </p:sp>
          <p:sp>
            <p:nvSpPr>
              <p:cNvPr id="1922" name="Line 1265"/>
              <p:cNvSpPr>
                <a:spLocks noChangeShapeType="1"/>
              </p:cNvSpPr>
              <p:nvPr/>
            </p:nvSpPr>
            <p:spPr bwMode="auto">
              <a:xfrm>
                <a:off x="4384" y="1402"/>
                <a:ext cx="1" cy="9"/>
              </a:xfrm>
              <a:prstGeom prst="line">
                <a:avLst/>
              </a:prstGeom>
              <a:noFill/>
              <a:ln w="38100">
                <a:solidFill>
                  <a:schemeClr val="bg1"/>
                </a:solidFill>
                <a:round/>
                <a:headEnd/>
                <a:tailEnd/>
              </a:ln>
            </p:spPr>
            <p:txBody>
              <a:bodyPr/>
              <a:lstStyle/>
              <a:p>
                <a:endParaRPr lang="en-US"/>
              </a:p>
            </p:txBody>
          </p:sp>
          <p:sp>
            <p:nvSpPr>
              <p:cNvPr id="1923" name="Line 1266"/>
              <p:cNvSpPr>
                <a:spLocks noChangeShapeType="1"/>
              </p:cNvSpPr>
              <p:nvPr/>
            </p:nvSpPr>
            <p:spPr bwMode="auto">
              <a:xfrm flipV="1">
                <a:off x="4384" y="1402"/>
                <a:ext cx="1" cy="9"/>
              </a:xfrm>
              <a:prstGeom prst="line">
                <a:avLst/>
              </a:prstGeom>
              <a:noFill/>
              <a:ln w="38100">
                <a:solidFill>
                  <a:schemeClr val="bg1"/>
                </a:solidFill>
                <a:round/>
                <a:headEnd/>
                <a:tailEnd/>
              </a:ln>
            </p:spPr>
            <p:txBody>
              <a:bodyPr/>
              <a:lstStyle/>
              <a:p>
                <a:endParaRPr lang="en-US"/>
              </a:p>
            </p:txBody>
          </p:sp>
          <p:sp>
            <p:nvSpPr>
              <p:cNvPr id="1924" name="Line 1267"/>
              <p:cNvSpPr>
                <a:spLocks noChangeShapeType="1"/>
              </p:cNvSpPr>
              <p:nvPr/>
            </p:nvSpPr>
            <p:spPr bwMode="auto">
              <a:xfrm flipV="1">
                <a:off x="4384" y="1375"/>
                <a:ext cx="1" cy="27"/>
              </a:xfrm>
              <a:prstGeom prst="line">
                <a:avLst/>
              </a:prstGeom>
              <a:noFill/>
              <a:ln w="38100">
                <a:solidFill>
                  <a:schemeClr val="bg1"/>
                </a:solidFill>
                <a:round/>
                <a:headEnd/>
                <a:tailEnd/>
              </a:ln>
            </p:spPr>
            <p:txBody>
              <a:bodyPr/>
              <a:lstStyle/>
              <a:p>
                <a:endParaRPr lang="en-US"/>
              </a:p>
            </p:txBody>
          </p:sp>
          <p:sp>
            <p:nvSpPr>
              <p:cNvPr id="1925" name="Line 1268"/>
              <p:cNvSpPr>
                <a:spLocks noChangeShapeType="1"/>
              </p:cNvSpPr>
              <p:nvPr/>
            </p:nvSpPr>
            <p:spPr bwMode="auto">
              <a:xfrm>
                <a:off x="4384" y="1375"/>
                <a:ext cx="10" cy="1"/>
              </a:xfrm>
              <a:prstGeom prst="line">
                <a:avLst/>
              </a:prstGeom>
              <a:noFill/>
              <a:ln w="38100">
                <a:solidFill>
                  <a:schemeClr val="bg1"/>
                </a:solidFill>
                <a:round/>
                <a:headEnd/>
                <a:tailEnd/>
              </a:ln>
            </p:spPr>
            <p:txBody>
              <a:bodyPr/>
              <a:lstStyle/>
              <a:p>
                <a:endParaRPr lang="en-US"/>
              </a:p>
            </p:txBody>
          </p:sp>
          <p:sp>
            <p:nvSpPr>
              <p:cNvPr id="1926" name="Line 1269"/>
              <p:cNvSpPr>
                <a:spLocks noChangeShapeType="1"/>
              </p:cNvSpPr>
              <p:nvPr/>
            </p:nvSpPr>
            <p:spPr bwMode="auto">
              <a:xfrm>
                <a:off x="4394" y="1375"/>
                <a:ext cx="1" cy="36"/>
              </a:xfrm>
              <a:prstGeom prst="line">
                <a:avLst/>
              </a:prstGeom>
              <a:noFill/>
              <a:ln w="38100">
                <a:solidFill>
                  <a:schemeClr val="bg1"/>
                </a:solidFill>
                <a:round/>
                <a:headEnd/>
                <a:tailEnd/>
              </a:ln>
            </p:spPr>
            <p:txBody>
              <a:bodyPr/>
              <a:lstStyle/>
              <a:p>
                <a:endParaRPr lang="en-US"/>
              </a:p>
            </p:txBody>
          </p:sp>
          <p:sp>
            <p:nvSpPr>
              <p:cNvPr id="1927" name="Line 1270"/>
              <p:cNvSpPr>
                <a:spLocks noChangeShapeType="1"/>
              </p:cNvSpPr>
              <p:nvPr/>
            </p:nvSpPr>
            <p:spPr bwMode="auto">
              <a:xfrm>
                <a:off x="4394" y="1411"/>
                <a:ext cx="1" cy="27"/>
              </a:xfrm>
              <a:prstGeom prst="line">
                <a:avLst/>
              </a:prstGeom>
              <a:noFill/>
              <a:ln w="38100">
                <a:solidFill>
                  <a:schemeClr val="bg1"/>
                </a:solidFill>
                <a:round/>
                <a:headEnd/>
                <a:tailEnd/>
              </a:ln>
            </p:spPr>
            <p:txBody>
              <a:bodyPr/>
              <a:lstStyle/>
              <a:p>
                <a:endParaRPr lang="en-US"/>
              </a:p>
            </p:txBody>
          </p:sp>
          <p:sp>
            <p:nvSpPr>
              <p:cNvPr id="1928" name="Line 1271"/>
              <p:cNvSpPr>
                <a:spLocks noChangeShapeType="1"/>
              </p:cNvSpPr>
              <p:nvPr/>
            </p:nvSpPr>
            <p:spPr bwMode="auto">
              <a:xfrm flipV="1">
                <a:off x="4394" y="1429"/>
                <a:ext cx="1" cy="9"/>
              </a:xfrm>
              <a:prstGeom prst="line">
                <a:avLst/>
              </a:prstGeom>
              <a:noFill/>
              <a:ln w="38100">
                <a:solidFill>
                  <a:schemeClr val="bg1"/>
                </a:solidFill>
                <a:round/>
                <a:headEnd/>
                <a:tailEnd/>
              </a:ln>
            </p:spPr>
            <p:txBody>
              <a:bodyPr/>
              <a:lstStyle/>
              <a:p>
                <a:endParaRPr lang="en-US"/>
              </a:p>
            </p:txBody>
          </p:sp>
          <p:sp>
            <p:nvSpPr>
              <p:cNvPr id="1929" name="Line 1272"/>
              <p:cNvSpPr>
                <a:spLocks noChangeShapeType="1"/>
              </p:cNvSpPr>
              <p:nvPr/>
            </p:nvSpPr>
            <p:spPr bwMode="auto">
              <a:xfrm flipV="1">
                <a:off x="4394" y="1402"/>
                <a:ext cx="9" cy="27"/>
              </a:xfrm>
              <a:prstGeom prst="line">
                <a:avLst/>
              </a:prstGeom>
              <a:noFill/>
              <a:ln w="38100">
                <a:solidFill>
                  <a:schemeClr val="bg1"/>
                </a:solidFill>
                <a:round/>
                <a:headEnd/>
                <a:tailEnd/>
              </a:ln>
            </p:spPr>
            <p:txBody>
              <a:bodyPr/>
              <a:lstStyle/>
              <a:p>
                <a:endParaRPr lang="en-US"/>
              </a:p>
            </p:txBody>
          </p:sp>
          <p:sp>
            <p:nvSpPr>
              <p:cNvPr id="1930" name="Line 1273"/>
              <p:cNvSpPr>
                <a:spLocks noChangeShapeType="1"/>
              </p:cNvSpPr>
              <p:nvPr/>
            </p:nvSpPr>
            <p:spPr bwMode="auto">
              <a:xfrm>
                <a:off x="4403" y="1402"/>
                <a:ext cx="1" cy="1"/>
              </a:xfrm>
              <a:prstGeom prst="line">
                <a:avLst/>
              </a:prstGeom>
              <a:noFill/>
              <a:ln w="38100">
                <a:solidFill>
                  <a:schemeClr val="bg1"/>
                </a:solidFill>
                <a:round/>
                <a:headEnd/>
                <a:tailEnd/>
              </a:ln>
            </p:spPr>
            <p:txBody>
              <a:bodyPr/>
              <a:lstStyle/>
              <a:p>
                <a:endParaRPr lang="en-US"/>
              </a:p>
            </p:txBody>
          </p:sp>
          <p:sp>
            <p:nvSpPr>
              <p:cNvPr id="1931" name="Line 1274"/>
              <p:cNvSpPr>
                <a:spLocks noChangeShapeType="1"/>
              </p:cNvSpPr>
              <p:nvPr/>
            </p:nvSpPr>
            <p:spPr bwMode="auto">
              <a:xfrm>
                <a:off x="4403" y="1402"/>
                <a:ext cx="1" cy="27"/>
              </a:xfrm>
              <a:prstGeom prst="line">
                <a:avLst/>
              </a:prstGeom>
              <a:noFill/>
              <a:ln w="38100">
                <a:solidFill>
                  <a:schemeClr val="bg1"/>
                </a:solidFill>
                <a:round/>
                <a:headEnd/>
                <a:tailEnd/>
              </a:ln>
            </p:spPr>
            <p:txBody>
              <a:bodyPr/>
              <a:lstStyle/>
              <a:p>
                <a:endParaRPr lang="en-US"/>
              </a:p>
            </p:txBody>
          </p:sp>
          <p:sp>
            <p:nvSpPr>
              <p:cNvPr id="1932" name="Line 1275"/>
              <p:cNvSpPr>
                <a:spLocks noChangeShapeType="1"/>
              </p:cNvSpPr>
              <p:nvPr/>
            </p:nvSpPr>
            <p:spPr bwMode="auto">
              <a:xfrm>
                <a:off x="4403" y="1429"/>
                <a:ext cx="1" cy="36"/>
              </a:xfrm>
              <a:prstGeom prst="line">
                <a:avLst/>
              </a:prstGeom>
              <a:noFill/>
              <a:ln w="38100">
                <a:solidFill>
                  <a:schemeClr val="bg1"/>
                </a:solidFill>
                <a:round/>
                <a:headEnd/>
                <a:tailEnd/>
              </a:ln>
            </p:spPr>
            <p:txBody>
              <a:bodyPr/>
              <a:lstStyle/>
              <a:p>
                <a:endParaRPr lang="en-US"/>
              </a:p>
            </p:txBody>
          </p:sp>
          <p:sp>
            <p:nvSpPr>
              <p:cNvPr id="1933" name="Line 1276"/>
              <p:cNvSpPr>
                <a:spLocks noChangeShapeType="1"/>
              </p:cNvSpPr>
              <p:nvPr/>
            </p:nvSpPr>
            <p:spPr bwMode="auto">
              <a:xfrm flipV="1">
                <a:off x="4403" y="1456"/>
                <a:ext cx="1" cy="9"/>
              </a:xfrm>
              <a:prstGeom prst="line">
                <a:avLst/>
              </a:prstGeom>
              <a:noFill/>
              <a:ln w="38100">
                <a:solidFill>
                  <a:schemeClr val="bg1"/>
                </a:solidFill>
                <a:round/>
                <a:headEnd/>
                <a:tailEnd/>
              </a:ln>
            </p:spPr>
            <p:txBody>
              <a:bodyPr/>
              <a:lstStyle/>
              <a:p>
                <a:endParaRPr lang="en-US"/>
              </a:p>
            </p:txBody>
          </p:sp>
          <p:sp>
            <p:nvSpPr>
              <p:cNvPr id="1934" name="Line 1277"/>
              <p:cNvSpPr>
                <a:spLocks noChangeShapeType="1"/>
              </p:cNvSpPr>
              <p:nvPr/>
            </p:nvSpPr>
            <p:spPr bwMode="auto">
              <a:xfrm flipV="1">
                <a:off x="4403" y="1420"/>
                <a:ext cx="10" cy="36"/>
              </a:xfrm>
              <a:prstGeom prst="line">
                <a:avLst/>
              </a:prstGeom>
              <a:noFill/>
              <a:ln w="38100">
                <a:solidFill>
                  <a:schemeClr val="bg1"/>
                </a:solidFill>
                <a:round/>
                <a:headEnd/>
                <a:tailEnd/>
              </a:ln>
            </p:spPr>
            <p:txBody>
              <a:bodyPr/>
              <a:lstStyle/>
              <a:p>
                <a:endParaRPr lang="en-US"/>
              </a:p>
            </p:txBody>
          </p:sp>
          <p:sp>
            <p:nvSpPr>
              <p:cNvPr id="1935" name="Line 1278"/>
              <p:cNvSpPr>
                <a:spLocks noChangeShapeType="1"/>
              </p:cNvSpPr>
              <p:nvPr/>
            </p:nvSpPr>
            <p:spPr bwMode="auto">
              <a:xfrm flipV="1">
                <a:off x="4413" y="1375"/>
                <a:ext cx="1" cy="45"/>
              </a:xfrm>
              <a:prstGeom prst="line">
                <a:avLst/>
              </a:prstGeom>
              <a:noFill/>
              <a:ln w="38100">
                <a:solidFill>
                  <a:schemeClr val="bg1"/>
                </a:solidFill>
                <a:round/>
                <a:headEnd/>
                <a:tailEnd/>
              </a:ln>
            </p:spPr>
            <p:txBody>
              <a:bodyPr/>
              <a:lstStyle/>
              <a:p>
                <a:endParaRPr lang="en-US"/>
              </a:p>
            </p:txBody>
          </p:sp>
          <p:sp>
            <p:nvSpPr>
              <p:cNvPr id="1936" name="Line 1279"/>
              <p:cNvSpPr>
                <a:spLocks noChangeShapeType="1"/>
              </p:cNvSpPr>
              <p:nvPr/>
            </p:nvSpPr>
            <p:spPr bwMode="auto">
              <a:xfrm flipV="1">
                <a:off x="4413" y="1339"/>
                <a:ext cx="1" cy="36"/>
              </a:xfrm>
              <a:prstGeom prst="line">
                <a:avLst/>
              </a:prstGeom>
              <a:noFill/>
              <a:ln w="38100">
                <a:solidFill>
                  <a:schemeClr val="bg1"/>
                </a:solidFill>
                <a:round/>
                <a:headEnd/>
                <a:tailEnd/>
              </a:ln>
            </p:spPr>
            <p:txBody>
              <a:bodyPr/>
              <a:lstStyle/>
              <a:p>
                <a:endParaRPr lang="en-US"/>
              </a:p>
            </p:txBody>
          </p:sp>
          <p:sp>
            <p:nvSpPr>
              <p:cNvPr id="1937" name="Line 1280"/>
              <p:cNvSpPr>
                <a:spLocks noChangeShapeType="1"/>
              </p:cNvSpPr>
              <p:nvPr/>
            </p:nvSpPr>
            <p:spPr bwMode="auto">
              <a:xfrm flipV="1">
                <a:off x="4413" y="1312"/>
                <a:ext cx="1" cy="27"/>
              </a:xfrm>
              <a:prstGeom prst="line">
                <a:avLst/>
              </a:prstGeom>
              <a:noFill/>
              <a:ln w="38100">
                <a:solidFill>
                  <a:schemeClr val="bg1"/>
                </a:solidFill>
                <a:round/>
                <a:headEnd/>
                <a:tailEnd/>
              </a:ln>
            </p:spPr>
            <p:txBody>
              <a:bodyPr/>
              <a:lstStyle/>
              <a:p>
                <a:endParaRPr lang="en-US"/>
              </a:p>
            </p:txBody>
          </p:sp>
          <p:sp>
            <p:nvSpPr>
              <p:cNvPr id="1938" name="Line 1281"/>
              <p:cNvSpPr>
                <a:spLocks noChangeShapeType="1"/>
              </p:cNvSpPr>
              <p:nvPr/>
            </p:nvSpPr>
            <p:spPr bwMode="auto">
              <a:xfrm>
                <a:off x="4413" y="1312"/>
                <a:ext cx="1" cy="18"/>
              </a:xfrm>
              <a:prstGeom prst="line">
                <a:avLst/>
              </a:prstGeom>
              <a:noFill/>
              <a:ln w="38100">
                <a:solidFill>
                  <a:schemeClr val="bg1"/>
                </a:solidFill>
                <a:round/>
                <a:headEnd/>
                <a:tailEnd/>
              </a:ln>
            </p:spPr>
            <p:txBody>
              <a:bodyPr/>
              <a:lstStyle/>
              <a:p>
                <a:endParaRPr lang="en-US"/>
              </a:p>
            </p:txBody>
          </p:sp>
          <p:sp>
            <p:nvSpPr>
              <p:cNvPr id="1939" name="Line 1282"/>
              <p:cNvSpPr>
                <a:spLocks noChangeShapeType="1"/>
              </p:cNvSpPr>
              <p:nvPr/>
            </p:nvSpPr>
            <p:spPr bwMode="auto">
              <a:xfrm>
                <a:off x="4413" y="1330"/>
                <a:ext cx="9" cy="36"/>
              </a:xfrm>
              <a:prstGeom prst="line">
                <a:avLst/>
              </a:prstGeom>
              <a:noFill/>
              <a:ln w="38100">
                <a:solidFill>
                  <a:schemeClr val="bg1"/>
                </a:solidFill>
                <a:round/>
                <a:headEnd/>
                <a:tailEnd/>
              </a:ln>
            </p:spPr>
            <p:txBody>
              <a:bodyPr/>
              <a:lstStyle/>
              <a:p>
                <a:endParaRPr lang="en-US"/>
              </a:p>
            </p:txBody>
          </p:sp>
          <p:sp>
            <p:nvSpPr>
              <p:cNvPr id="1940" name="Line 1283"/>
              <p:cNvSpPr>
                <a:spLocks noChangeShapeType="1"/>
              </p:cNvSpPr>
              <p:nvPr/>
            </p:nvSpPr>
            <p:spPr bwMode="auto">
              <a:xfrm>
                <a:off x="4422" y="1366"/>
                <a:ext cx="1" cy="27"/>
              </a:xfrm>
              <a:prstGeom prst="line">
                <a:avLst/>
              </a:prstGeom>
              <a:noFill/>
              <a:ln w="38100">
                <a:solidFill>
                  <a:schemeClr val="bg1"/>
                </a:solidFill>
                <a:round/>
                <a:headEnd/>
                <a:tailEnd/>
              </a:ln>
            </p:spPr>
            <p:txBody>
              <a:bodyPr/>
              <a:lstStyle/>
              <a:p>
                <a:endParaRPr lang="en-US"/>
              </a:p>
            </p:txBody>
          </p:sp>
          <p:sp>
            <p:nvSpPr>
              <p:cNvPr id="1941" name="Line 1284"/>
              <p:cNvSpPr>
                <a:spLocks noChangeShapeType="1"/>
              </p:cNvSpPr>
              <p:nvPr/>
            </p:nvSpPr>
            <p:spPr bwMode="auto">
              <a:xfrm>
                <a:off x="4422" y="1393"/>
                <a:ext cx="1" cy="1"/>
              </a:xfrm>
              <a:prstGeom prst="line">
                <a:avLst/>
              </a:prstGeom>
              <a:noFill/>
              <a:ln w="38100">
                <a:solidFill>
                  <a:schemeClr val="bg1"/>
                </a:solidFill>
                <a:round/>
                <a:headEnd/>
                <a:tailEnd/>
              </a:ln>
            </p:spPr>
            <p:txBody>
              <a:bodyPr/>
              <a:lstStyle/>
              <a:p>
                <a:endParaRPr lang="en-US"/>
              </a:p>
            </p:txBody>
          </p:sp>
          <p:sp>
            <p:nvSpPr>
              <p:cNvPr id="1942" name="Line 1285"/>
              <p:cNvSpPr>
                <a:spLocks noChangeShapeType="1"/>
              </p:cNvSpPr>
              <p:nvPr/>
            </p:nvSpPr>
            <p:spPr bwMode="auto">
              <a:xfrm>
                <a:off x="4422" y="1393"/>
                <a:ext cx="1" cy="18"/>
              </a:xfrm>
              <a:prstGeom prst="line">
                <a:avLst/>
              </a:prstGeom>
              <a:noFill/>
              <a:ln w="38100">
                <a:solidFill>
                  <a:schemeClr val="bg1"/>
                </a:solidFill>
                <a:round/>
                <a:headEnd/>
                <a:tailEnd/>
              </a:ln>
            </p:spPr>
            <p:txBody>
              <a:bodyPr/>
              <a:lstStyle/>
              <a:p>
                <a:endParaRPr lang="en-US"/>
              </a:p>
            </p:txBody>
          </p:sp>
          <p:sp>
            <p:nvSpPr>
              <p:cNvPr id="1943" name="Line 1286"/>
              <p:cNvSpPr>
                <a:spLocks noChangeShapeType="1"/>
              </p:cNvSpPr>
              <p:nvPr/>
            </p:nvSpPr>
            <p:spPr bwMode="auto">
              <a:xfrm>
                <a:off x="4422" y="1411"/>
                <a:ext cx="9" cy="18"/>
              </a:xfrm>
              <a:prstGeom prst="line">
                <a:avLst/>
              </a:prstGeom>
              <a:noFill/>
              <a:ln w="38100">
                <a:solidFill>
                  <a:schemeClr val="bg1"/>
                </a:solidFill>
                <a:round/>
                <a:headEnd/>
                <a:tailEnd/>
              </a:ln>
            </p:spPr>
            <p:txBody>
              <a:bodyPr/>
              <a:lstStyle/>
              <a:p>
                <a:endParaRPr lang="en-US"/>
              </a:p>
            </p:txBody>
          </p:sp>
          <p:sp>
            <p:nvSpPr>
              <p:cNvPr id="1944" name="Line 1287"/>
              <p:cNvSpPr>
                <a:spLocks noChangeShapeType="1"/>
              </p:cNvSpPr>
              <p:nvPr/>
            </p:nvSpPr>
            <p:spPr bwMode="auto">
              <a:xfrm flipV="1">
                <a:off x="4431" y="1402"/>
                <a:ext cx="1" cy="27"/>
              </a:xfrm>
              <a:prstGeom prst="line">
                <a:avLst/>
              </a:prstGeom>
              <a:noFill/>
              <a:ln w="38100">
                <a:solidFill>
                  <a:schemeClr val="bg1"/>
                </a:solidFill>
                <a:round/>
                <a:headEnd/>
                <a:tailEnd/>
              </a:ln>
            </p:spPr>
            <p:txBody>
              <a:bodyPr/>
              <a:lstStyle/>
              <a:p>
                <a:endParaRPr lang="en-US"/>
              </a:p>
            </p:txBody>
          </p:sp>
          <p:sp>
            <p:nvSpPr>
              <p:cNvPr id="1945" name="Line 1288"/>
              <p:cNvSpPr>
                <a:spLocks noChangeShapeType="1"/>
              </p:cNvSpPr>
              <p:nvPr/>
            </p:nvSpPr>
            <p:spPr bwMode="auto">
              <a:xfrm flipV="1">
                <a:off x="4431" y="1366"/>
                <a:ext cx="1" cy="36"/>
              </a:xfrm>
              <a:prstGeom prst="line">
                <a:avLst/>
              </a:prstGeom>
              <a:noFill/>
              <a:ln w="38100">
                <a:solidFill>
                  <a:schemeClr val="bg1"/>
                </a:solidFill>
                <a:round/>
                <a:headEnd/>
                <a:tailEnd/>
              </a:ln>
            </p:spPr>
            <p:txBody>
              <a:bodyPr/>
              <a:lstStyle/>
              <a:p>
                <a:endParaRPr lang="en-US"/>
              </a:p>
            </p:txBody>
          </p:sp>
          <p:sp>
            <p:nvSpPr>
              <p:cNvPr id="1946" name="Line 1289"/>
              <p:cNvSpPr>
                <a:spLocks noChangeShapeType="1"/>
              </p:cNvSpPr>
              <p:nvPr/>
            </p:nvSpPr>
            <p:spPr bwMode="auto">
              <a:xfrm flipV="1">
                <a:off x="4431" y="1357"/>
                <a:ext cx="1" cy="9"/>
              </a:xfrm>
              <a:prstGeom prst="line">
                <a:avLst/>
              </a:prstGeom>
              <a:noFill/>
              <a:ln w="38100">
                <a:solidFill>
                  <a:schemeClr val="bg1"/>
                </a:solidFill>
                <a:round/>
                <a:headEnd/>
                <a:tailEnd/>
              </a:ln>
            </p:spPr>
            <p:txBody>
              <a:bodyPr/>
              <a:lstStyle/>
              <a:p>
                <a:endParaRPr lang="en-US"/>
              </a:p>
            </p:txBody>
          </p:sp>
          <p:sp>
            <p:nvSpPr>
              <p:cNvPr id="1947" name="Line 1290"/>
              <p:cNvSpPr>
                <a:spLocks noChangeShapeType="1"/>
              </p:cNvSpPr>
              <p:nvPr/>
            </p:nvSpPr>
            <p:spPr bwMode="auto">
              <a:xfrm>
                <a:off x="4431" y="1357"/>
                <a:ext cx="1" cy="45"/>
              </a:xfrm>
              <a:prstGeom prst="line">
                <a:avLst/>
              </a:prstGeom>
              <a:noFill/>
              <a:ln w="38100">
                <a:solidFill>
                  <a:schemeClr val="bg1"/>
                </a:solidFill>
                <a:round/>
                <a:headEnd/>
                <a:tailEnd/>
              </a:ln>
            </p:spPr>
            <p:txBody>
              <a:bodyPr/>
              <a:lstStyle/>
              <a:p>
                <a:endParaRPr lang="en-US"/>
              </a:p>
            </p:txBody>
          </p:sp>
          <p:sp>
            <p:nvSpPr>
              <p:cNvPr id="1948" name="Line 1291"/>
              <p:cNvSpPr>
                <a:spLocks noChangeShapeType="1"/>
              </p:cNvSpPr>
              <p:nvPr/>
            </p:nvSpPr>
            <p:spPr bwMode="auto">
              <a:xfrm>
                <a:off x="4431" y="1402"/>
                <a:ext cx="10" cy="36"/>
              </a:xfrm>
              <a:prstGeom prst="line">
                <a:avLst/>
              </a:prstGeom>
              <a:noFill/>
              <a:ln w="38100">
                <a:solidFill>
                  <a:schemeClr val="bg1"/>
                </a:solidFill>
                <a:round/>
                <a:headEnd/>
                <a:tailEnd/>
              </a:ln>
            </p:spPr>
            <p:txBody>
              <a:bodyPr/>
              <a:lstStyle/>
              <a:p>
                <a:endParaRPr lang="en-US"/>
              </a:p>
            </p:txBody>
          </p:sp>
          <p:sp>
            <p:nvSpPr>
              <p:cNvPr id="1949" name="Line 1292"/>
              <p:cNvSpPr>
                <a:spLocks noChangeShapeType="1"/>
              </p:cNvSpPr>
              <p:nvPr/>
            </p:nvSpPr>
            <p:spPr bwMode="auto">
              <a:xfrm>
                <a:off x="4441" y="1438"/>
                <a:ext cx="1" cy="18"/>
              </a:xfrm>
              <a:prstGeom prst="line">
                <a:avLst/>
              </a:prstGeom>
              <a:noFill/>
              <a:ln w="38100">
                <a:solidFill>
                  <a:schemeClr val="bg1"/>
                </a:solidFill>
                <a:round/>
                <a:headEnd/>
                <a:tailEnd/>
              </a:ln>
            </p:spPr>
            <p:txBody>
              <a:bodyPr/>
              <a:lstStyle/>
              <a:p>
                <a:endParaRPr lang="en-US"/>
              </a:p>
            </p:txBody>
          </p:sp>
          <p:sp>
            <p:nvSpPr>
              <p:cNvPr id="1950" name="Line 1293"/>
              <p:cNvSpPr>
                <a:spLocks noChangeShapeType="1"/>
              </p:cNvSpPr>
              <p:nvPr/>
            </p:nvSpPr>
            <p:spPr bwMode="auto">
              <a:xfrm>
                <a:off x="4441" y="1456"/>
                <a:ext cx="1" cy="1"/>
              </a:xfrm>
              <a:prstGeom prst="line">
                <a:avLst/>
              </a:prstGeom>
              <a:noFill/>
              <a:ln w="38100">
                <a:solidFill>
                  <a:schemeClr val="bg1"/>
                </a:solidFill>
                <a:round/>
                <a:headEnd/>
                <a:tailEnd/>
              </a:ln>
            </p:spPr>
            <p:txBody>
              <a:bodyPr/>
              <a:lstStyle/>
              <a:p>
                <a:endParaRPr lang="en-US"/>
              </a:p>
            </p:txBody>
          </p:sp>
          <p:sp>
            <p:nvSpPr>
              <p:cNvPr id="1951" name="Line 1294"/>
              <p:cNvSpPr>
                <a:spLocks noChangeShapeType="1"/>
              </p:cNvSpPr>
              <p:nvPr/>
            </p:nvSpPr>
            <p:spPr bwMode="auto">
              <a:xfrm flipV="1">
                <a:off x="4441" y="1438"/>
                <a:ext cx="1" cy="18"/>
              </a:xfrm>
              <a:prstGeom prst="line">
                <a:avLst/>
              </a:prstGeom>
              <a:noFill/>
              <a:ln w="38100">
                <a:solidFill>
                  <a:schemeClr val="bg1"/>
                </a:solidFill>
                <a:round/>
                <a:headEnd/>
                <a:tailEnd/>
              </a:ln>
            </p:spPr>
            <p:txBody>
              <a:bodyPr/>
              <a:lstStyle/>
              <a:p>
                <a:endParaRPr lang="en-US"/>
              </a:p>
            </p:txBody>
          </p:sp>
          <p:sp>
            <p:nvSpPr>
              <p:cNvPr id="1952" name="Line 1295"/>
              <p:cNvSpPr>
                <a:spLocks noChangeShapeType="1"/>
              </p:cNvSpPr>
              <p:nvPr/>
            </p:nvSpPr>
            <p:spPr bwMode="auto">
              <a:xfrm flipV="1">
                <a:off x="4441" y="1402"/>
                <a:ext cx="9" cy="36"/>
              </a:xfrm>
              <a:prstGeom prst="line">
                <a:avLst/>
              </a:prstGeom>
              <a:noFill/>
              <a:ln w="38100">
                <a:solidFill>
                  <a:schemeClr val="bg1"/>
                </a:solidFill>
                <a:round/>
                <a:headEnd/>
                <a:tailEnd/>
              </a:ln>
            </p:spPr>
            <p:txBody>
              <a:bodyPr/>
              <a:lstStyle/>
              <a:p>
                <a:endParaRPr lang="en-US"/>
              </a:p>
            </p:txBody>
          </p:sp>
          <p:sp>
            <p:nvSpPr>
              <p:cNvPr id="1953" name="Line 1296"/>
              <p:cNvSpPr>
                <a:spLocks noChangeShapeType="1"/>
              </p:cNvSpPr>
              <p:nvPr/>
            </p:nvSpPr>
            <p:spPr bwMode="auto">
              <a:xfrm flipV="1">
                <a:off x="4450" y="1375"/>
                <a:ext cx="1" cy="27"/>
              </a:xfrm>
              <a:prstGeom prst="line">
                <a:avLst/>
              </a:prstGeom>
              <a:noFill/>
              <a:ln w="38100">
                <a:solidFill>
                  <a:schemeClr val="bg1"/>
                </a:solidFill>
                <a:round/>
                <a:headEnd/>
                <a:tailEnd/>
              </a:ln>
            </p:spPr>
            <p:txBody>
              <a:bodyPr/>
              <a:lstStyle/>
              <a:p>
                <a:endParaRPr lang="en-US"/>
              </a:p>
            </p:txBody>
          </p:sp>
          <p:sp>
            <p:nvSpPr>
              <p:cNvPr id="1954" name="Line 1297"/>
              <p:cNvSpPr>
                <a:spLocks noChangeShapeType="1"/>
              </p:cNvSpPr>
              <p:nvPr/>
            </p:nvSpPr>
            <p:spPr bwMode="auto">
              <a:xfrm flipV="1">
                <a:off x="4450" y="1366"/>
                <a:ext cx="1" cy="9"/>
              </a:xfrm>
              <a:prstGeom prst="line">
                <a:avLst/>
              </a:prstGeom>
              <a:noFill/>
              <a:ln w="38100">
                <a:solidFill>
                  <a:schemeClr val="bg1"/>
                </a:solidFill>
                <a:round/>
                <a:headEnd/>
                <a:tailEnd/>
              </a:ln>
            </p:spPr>
            <p:txBody>
              <a:bodyPr/>
              <a:lstStyle/>
              <a:p>
                <a:endParaRPr lang="en-US"/>
              </a:p>
            </p:txBody>
          </p:sp>
          <p:sp>
            <p:nvSpPr>
              <p:cNvPr id="1955" name="Line 1298"/>
              <p:cNvSpPr>
                <a:spLocks noChangeShapeType="1"/>
              </p:cNvSpPr>
              <p:nvPr/>
            </p:nvSpPr>
            <p:spPr bwMode="auto">
              <a:xfrm>
                <a:off x="4450" y="1366"/>
                <a:ext cx="1" cy="9"/>
              </a:xfrm>
              <a:prstGeom prst="line">
                <a:avLst/>
              </a:prstGeom>
              <a:noFill/>
              <a:ln w="38100">
                <a:solidFill>
                  <a:schemeClr val="bg1"/>
                </a:solidFill>
                <a:round/>
                <a:headEnd/>
                <a:tailEnd/>
              </a:ln>
            </p:spPr>
            <p:txBody>
              <a:bodyPr/>
              <a:lstStyle/>
              <a:p>
                <a:endParaRPr lang="en-US"/>
              </a:p>
            </p:txBody>
          </p:sp>
          <p:sp>
            <p:nvSpPr>
              <p:cNvPr id="1956" name="Line 1299"/>
              <p:cNvSpPr>
                <a:spLocks noChangeShapeType="1"/>
              </p:cNvSpPr>
              <p:nvPr/>
            </p:nvSpPr>
            <p:spPr bwMode="auto">
              <a:xfrm>
                <a:off x="4450" y="1375"/>
                <a:ext cx="1" cy="18"/>
              </a:xfrm>
              <a:prstGeom prst="line">
                <a:avLst/>
              </a:prstGeom>
              <a:noFill/>
              <a:ln w="38100">
                <a:solidFill>
                  <a:schemeClr val="bg1"/>
                </a:solidFill>
                <a:round/>
                <a:headEnd/>
                <a:tailEnd/>
              </a:ln>
            </p:spPr>
            <p:txBody>
              <a:bodyPr/>
              <a:lstStyle/>
              <a:p>
                <a:endParaRPr lang="en-US"/>
              </a:p>
            </p:txBody>
          </p:sp>
          <p:sp>
            <p:nvSpPr>
              <p:cNvPr id="1957" name="Line 1300"/>
              <p:cNvSpPr>
                <a:spLocks noChangeShapeType="1"/>
              </p:cNvSpPr>
              <p:nvPr/>
            </p:nvSpPr>
            <p:spPr bwMode="auto">
              <a:xfrm>
                <a:off x="4450" y="1393"/>
                <a:ext cx="10" cy="36"/>
              </a:xfrm>
              <a:prstGeom prst="line">
                <a:avLst/>
              </a:prstGeom>
              <a:noFill/>
              <a:ln w="38100">
                <a:solidFill>
                  <a:schemeClr val="bg1"/>
                </a:solidFill>
                <a:round/>
                <a:headEnd/>
                <a:tailEnd/>
              </a:ln>
            </p:spPr>
            <p:txBody>
              <a:bodyPr/>
              <a:lstStyle/>
              <a:p>
                <a:endParaRPr lang="en-US"/>
              </a:p>
            </p:txBody>
          </p:sp>
          <p:sp>
            <p:nvSpPr>
              <p:cNvPr id="1958" name="Line 1301"/>
              <p:cNvSpPr>
                <a:spLocks noChangeShapeType="1"/>
              </p:cNvSpPr>
              <p:nvPr/>
            </p:nvSpPr>
            <p:spPr bwMode="auto">
              <a:xfrm>
                <a:off x="4460" y="1429"/>
                <a:ext cx="1" cy="54"/>
              </a:xfrm>
              <a:prstGeom prst="line">
                <a:avLst/>
              </a:prstGeom>
              <a:noFill/>
              <a:ln w="38100">
                <a:solidFill>
                  <a:schemeClr val="bg1"/>
                </a:solidFill>
                <a:round/>
                <a:headEnd/>
                <a:tailEnd/>
              </a:ln>
            </p:spPr>
            <p:txBody>
              <a:bodyPr/>
              <a:lstStyle/>
              <a:p>
                <a:endParaRPr lang="en-US"/>
              </a:p>
            </p:txBody>
          </p:sp>
          <p:sp>
            <p:nvSpPr>
              <p:cNvPr id="1959" name="Line 1302"/>
              <p:cNvSpPr>
                <a:spLocks noChangeShapeType="1"/>
              </p:cNvSpPr>
              <p:nvPr/>
            </p:nvSpPr>
            <p:spPr bwMode="auto">
              <a:xfrm>
                <a:off x="4460" y="1483"/>
                <a:ext cx="1" cy="55"/>
              </a:xfrm>
              <a:prstGeom prst="line">
                <a:avLst/>
              </a:prstGeom>
              <a:noFill/>
              <a:ln w="38100">
                <a:solidFill>
                  <a:schemeClr val="bg1"/>
                </a:solidFill>
                <a:round/>
                <a:headEnd/>
                <a:tailEnd/>
              </a:ln>
            </p:spPr>
            <p:txBody>
              <a:bodyPr/>
              <a:lstStyle/>
              <a:p>
                <a:endParaRPr lang="en-US"/>
              </a:p>
            </p:txBody>
          </p:sp>
          <p:sp>
            <p:nvSpPr>
              <p:cNvPr id="1960" name="Line 1303"/>
              <p:cNvSpPr>
                <a:spLocks noChangeShapeType="1"/>
              </p:cNvSpPr>
              <p:nvPr/>
            </p:nvSpPr>
            <p:spPr bwMode="auto">
              <a:xfrm>
                <a:off x="4460" y="1538"/>
                <a:ext cx="1" cy="9"/>
              </a:xfrm>
              <a:prstGeom prst="line">
                <a:avLst/>
              </a:prstGeom>
              <a:noFill/>
              <a:ln w="38100">
                <a:solidFill>
                  <a:schemeClr val="bg1"/>
                </a:solidFill>
                <a:round/>
                <a:headEnd/>
                <a:tailEnd/>
              </a:ln>
            </p:spPr>
            <p:txBody>
              <a:bodyPr/>
              <a:lstStyle/>
              <a:p>
                <a:endParaRPr lang="en-US"/>
              </a:p>
            </p:txBody>
          </p:sp>
          <p:sp>
            <p:nvSpPr>
              <p:cNvPr id="1961" name="Line 1304"/>
              <p:cNvSpPr>
                <a:spLocks noChangeShapeType="1"/>
              </p:cNvSpPr>
              <p:nvPr/>
            </p:nvSpPr>
            <p:spPr bwMode="auto">
              <a:xfrm flipV="1">
                <a:off x="4460" y="1511"/>
                <a:ext cx="9" cy="36"/>
              </a:xfrm>
              <a:prstGeom prst="line">
                <a:avLst/>
              </a:prstGeom>
              <a:noFill/>
              <a:ln w="38100">
                <a:solidFill>
                  <a:schemeClr val="bg1"/>
                </a:solidFill>
                <a:round/>
                <a:headEnd/>
                <a:tailEnd/>
              </a:ln>
            </p:spPr>
            <p:txBody>
              <a:bodyPr/>
              <a:lstStyle/>
              <a:p>
                <a:endParaRPr lang="en-US"/>
              </a:p>
            </p:txBody>
          </p:sp>
          <p:sp>
            <p:nvSpPr>
              <p:cNvPr id="1962" name="Line 1305"/>
              <p:cNvSpPr>
                <a:spLocks noChangeShapeType="1"/>
              </p:cNvSpPr>
              <p:nvPr/>
            </p:nvSpPr>
            <p:spPr bwMode="auto">
              <a:xfrm flipV="1">
                <a:off x="4469" y="1447"/>
                <a:ext cx="1" cy="64"/>
              </a:xfrm>
              <a:prstGeom prst="line">
                <a:avLst/>
              </a:prstGeom>
              <a:noFill/>
              <a:ln w="38100">
                <a:solidFill>
                  <a:schemeClr val="bg1"/>
                </a:solidFill>
                <a:round/>
                <a:headEnd/>
                <a:tailEnd/>
              </a:ln>
            </p:spPr>
            <p:txBody>
              <a:bodyPr/>
              <a:lstStyle/>
              <a:p>
                <a:endParaRPr lang="en-US"/>
              </a:p>
            </p:txBody>
          </p:sp>
          <p:sp>
            <p:nvSpPr>
              <p:cNvPr id="1963" name="Line 1306"/>
              <p:cNvSpPr>
                <a:spLocks noChangeShapeType="1"/>
              </p:cNvSpPr>
              <p:nvPr/>
            </p:nvSpPr>
            <p:spPr bwMode="auto">
              <a:xfrm flipV="1">
                <a:off x="4469" y="1384"/>
                <a:ext cx="1" cy="63"/>
              </a:xfrm>
              <a:prstGeom prst="line">
                <a:avLst/>
              </a:prstGeom>
              <a:noFill/>
              <a:ln w="38100">
                <a:solidFill>
                  <a:schemeClr val="bg1"/>
                </a:solidFill>
                <a:round/>
                <a:headEnd/>
                <a:tailEnd/>
              </a:ln>
            </p:spPr>
            <p:txBody>
              <a:bodyPr/>
              <a:lstStyle/>
              <a:p>
                <a:endParaRPr lang="en-US"/>
              </a:p>
            </p:txBody>
          </p:sp>
          <p:sp>
            <p:nvSpPr>
              <p:cNvPr id="1964" name="Line 1307"/>
              <p:cNvSpPr>
                <a:spLocks noChangeShapeType="1"/>
              </p:cNvSpPr>
              <p:nvPr/>
            </p:nvSpPr>
            <p:spPr bwMode="auto">
              <a:xfrm flipV="1">
                <a:off x="4469" y="1339"/>
                <a:ext cx="1" cy="45"/>
              </a:xfrm>
              <a:prstGeom prst="line">
                <a:avLst/>
              </a:prstGeom>
              <a:noFill/>
              <a:ln w="38100">
                <a:solidFill>
                  <a:schemeClr val="bg1"/>
                </a:solidFill>
                <a:round/>
                <a:headEnd/>
                <a:tailEnd/>
              </a:ln>
            </p:spPr>
            <p:txBody>
              <a:bodyPr/>
              <a:lstStyle/>
              <a:p>
                <a:endParaRPr lang="en-US"/>
              </a:p>
            </p:txBody>
          </p:sp>
          <p:sp>
            <p:nvSpPr>
              <p:cNvPr id="1965" name="Line 1308"/>
              <p:cNvSpPr>
                <a:spLocks noChangeShapeType="1"/>
              </p:cNvSpPr>
              <p:nvPr/>
            </p:nvSpPr>
            <p:spPr bwMode="auto">
              <a:xfrm>
                <a:off x="4469" y="1339"/>
                <a:ext cx="1" cy="1"/>
              </a:xfrm>
              <a:prstGeom prst="line">
                <a:avLst/>
              </a:prstGeom>
              <a:noFill/>
              <a:ln w="38100">
                <a:solidFill>
                  <a:schemeClr val="bg1"/>
                </a:solidFill>
                <a:round/>
                <a:headEnd/>
                <a:tailEnd/>
              </a:ln>
            </p:spPr>
            <p:txBody>
              <a:bodyPr/>
              <a:lstStyle/>
              <a:p>
                <a:endParaRPr lang="en-US"/>
              </a:p>
            </p:txBody>
          </p:sp>
          <p:sp>
            <p:nvSpPr>
              <p:cNvPr id="1966" name="Line 1309"/>
              <p:cNvSpPr>
                <a:spLocks noChangeShapeType="1"/>
              </p:cNvSpPr>
              <p:nvPr/>
            </p:nvSpPr>
            <p:spPr bwMode="auto">
              <a:xfrm>
                <a:off x="4469" y="1339"/>
                <a:ext cx="10" cy="45"/>
              </a:xfrm>
              <a:prstGeom prst="line">
                <a:avLst/>
              </a:prstGeom>
              <a:noFill/>
              <a:ln w="38100">
                <a:solidFill>
                  <a:schemeClr val="bg1"/>
                </a:solidFill>
                <a:round/>
                <a:headEnd/>
                <a:tailEnd/>
              </a:ln>
            </p:spPr>
            <p:txBody>
              <a:bodyPr/>
              <a:lstStyle/>
              <a:p>
                <a:endParaRPr lang="en-US"/>
              </a:p>
            </p:txBody>
          </p:sp>
          <p:sp>
            <p:nvSpPr>
              <p:cNvPr id="1967" name="Line 1310"/>
              <p:cNvSpPr>
                <a:spLocks noChangeShapeType="1"/>
              </p:cNvSpPr>
              <p:nvPr/>
            </p:nvSpPr>
            <p:spPr bwMode="auto">
              <a:xfrm>
                <a:off x="4479" y="1384"/>
                <a:ext cx="1" cy="45"/>
              </a:xfrm>
              <a:prstGeom prst="line">
                <a:avLst/>
              </a:prstGeom>
              <a:noFill/>
              <a:ln w="38100">
                <a:solidFill>
                  <a:schemeClr val="bg1"/>
                </a:solidFill>
                <a:round/>
                <a:headEnd/>
                <a:tailEnd/>
              </a:ln>
            </p:spPr>
            <p:txBody>
              <a:bodyPr/>
              <a:lstStyle/>
              <a:p>
                <a:endParaRPr lang="en-US"/>
              </a:p>
            </p:txBody>
          </p:sp>
          <p:sp>
            <p:nvSpPr>
              <p:cNvPr id="1968" name="Line 1311"/>
              <p:cNvSpPr>
                <a:spLocks noChangeShapeType="1"/>
              </p:cNvSpPr>
              <p:nvPr/>
            </p:nvSpPr>
            <p:spPr bwMode="auto">
              <a:xfrm>
                <a:off x="4479" y="1429"/>
                <a:ext cx="1" cy="27"/>
              </a:xfrm>
              <a:prstGeom prst="line">
                <a:avLst/>
              </a:prstGeom>
              <a:noFill/>
              <a:ln w="38100">
                <a:solidFill>
                  <a:schemeClr val="bg1"/>
                </a:solidFill>
                <a:round/>
                <a:headEnd/>
                <a:tailEnd/>
              </a:ln>
            </p:spPr>
            <p:txBody>
              <a:bodyPr/>
              <a:lstStyle/>
              <a:p>
                <a:endParaRPr lang="en-US"/>
              </a:p>
            </p:txBody>
          </p:sp>
          <p:sp>
            <p:nvSpPr>
              <p:cNvPr id="1969" name="Line 1312"/>
              <p:cNvSpPr>
                <a:spLocks noChangeShapeType="1"/>
              </p:cNvSpPr>
              <p:nvPr/>
            </p:nvSpPr>
            <p:spPr bwMode="auto">
              <a:xfrm flipV="1">
                <a:off x="4479" y="1438"/>
                <a:ext cx="1" cy="18"/>
              </a:xfrm>
              <a:prstGeom prst="line">
                <a:avLst/>
              </a:prstGeom>
              <a:noFill/>
              <a:ln w="38100">
                <a:solidFill>
                  <a:schemeClr val="bg1"/>
                </a:solidFill>
                <a:round/>
                <a:headEnd/>
                <a:tailEnd/>
              </a:ln>
            </p:spPr>
            <p:txBody>
              <a:bodyPr/>
              <a:lstStyle/>
              <a:p>
                <a:endParaRPr lang="en-US"/>
              </a:p>
            </p:txBody>
          </p:sp>
          <p:sp>
            <p:nvSpPr>
              <p:cNvPr id="1970" name="Line 1313"/>
              <p:cNvSpPr>
                <a:spLocks noChangeShapeType="1"/>
              </p:cNvSpPr>
              <p:nvPr/>
            </p:nvSpPr>
            <p:spPr bwMode="auto">
              <a:xfrm flipV="1">
                <a:off x="4479" y="1393"/>
                <a:ext cx="1" cy="45"/>
              </a:xfrm>
              <a:prstGeom prst="line">
                <a:avLst/>
              </a:prstGeom>
              <a:noFill/>
              <a:ln w="38100">
                <a:solidFill>
                  <a:schemeClr val="bg1"/>
                </a:solidFill>
                <a:round/>
                <a:headEnd/>
                <a:tailEnd/>
              </a:ln>
            </p:spPr>
            <p:txBody>
              <a:bodyPr/>
              <a:lstStyle/>
              <a:p>
                <a:endParaRPr lang="en-US"/>
              </a:p>
            </p:txBody>
          </p:sp>
          <p:sp>
            <p:nvSpPr>
              <p:cNvPr id="1971" name="Line 1314"/>
              <p:cNvSpPr>
                <a:spLocks noChangeShapeType="1"/>
              </p:cNvSpPr>
              <p:nvPr/>
            </p:nvSpPr>
            <p:spPr bwMode="auto">
              <a:xfrm flipV="1">
                <a:off x="4479" y="1366"/>
                <a:ext cx="9" cy="27"/>
              </a:xfrm>
              <a:prstGeom prst="line">
                <a:avLst/>
              </a:prstGeom>
              <a:noFill/>
              <a:ln w="38100">
                <a:solidFill>
                  <a:schemeClr val="bg1"/>
                </a:solidFill>
                <a:round/>
                <a:headEnd/>
                <a:tailEnd/>
              </a:ln>
            </p:spPr>
            <p:txBody>
              <a:bodyPr/>
              <a:lstStyle/>
              <a:p>
                <a:endParaRPr lang="en-US"/>
              </a:p>
            </p:txBody>
          </p:sp>
          <p:sp>
            <p:nvSpPr>
              <p:cNvPr id="1972" name="Line 1315"/>
              <p:cNvSpPr>
                <a:spLocks noChangeShapeType="1"/>
              </p:cNvSpPr>
              <p:nvPr/>
            </p:nvSpPr>
            <p:spPr bwMode="auto">
              <a:xfrm>
                <a:off x="4488" y="1366"/>
                <a:ext cx="1" cy="9"/>
              </a:xfrm>
              <a:prstGeom prst="line">
                <a:avLst/>
              </a:prstGeom>
              <a:noFill/>
              <a:ln w="38100">
                <a:solidFill>
                  <a:schemeClr val="bg1"/>
                </a:solidFill>
                <a:round/>
                <a:headEnd/>
                <a:tailEnd/>
              </a:ln>
            </p:spPr>
            <p:txBody>
              <a:bodyPr/>
              <a:lstStyle/>
              <a:p>
                <a:endParaRPr lang="en-US"/>
              </a:p>
            </p:txBody>
          </p:sp>
          <p:sp>
            <p:nvSpPr>
              <p:cNvPr id="1973" name="Line 1316"/>
              <p:cNvSpPr>
                <a:spLocks noChangeShapeType="1"/>
              </p:cNvSpPr>
              <p:nvPr/>
            </p:nvSpPr>
            <p:spPr bwMode="auto">
              <a:xfrm>
                <a:off x="4488" y="1375"/>
                <a:ext cx="1" cy="45"/>
              </a:xfrm>
              <a:prstGeom prst="line">
                <a:avLst/>
              </a:prstGeom>
              <a:noFill/>
              <a:ln w="38100">
                <a:solidFill>
                  <a:schemeClr val="bg1"/>
                </a:solidFill>
                <a:round/>
                <a:headEnd/>
                <a:tailEnd/>
              </a:ln>
            </p:spPr>
            <p:txBody>
              <a:bodyPr/>
              <a:lstStyle/>
              <a:p>
                <a:endParaRPr lang="en-US"/>
              </a:p>
            </p:txBody>
          </p:sp>
          <p:sp>
            <p:nvSpPr>
              <p:cNvPr id="1974" name="Line 1317"/>
              <p:cNvSpPr>
                <a:spLocks noChangeShapeType="1"/>
              </p:cNvSpPr>
              <p:nvPr/>
            </p:nvSpPr>
            <p:spPr bwMode="auto">
              <a:xfrm>
                <a:off x="4488" y="1420"/>
                <a:ext cx="1" cy="54"/>
              </a:xfrm>
              <a:prstGeom prst="line">
                <a:avLst/>
              </a:prstGeom>
              <a:noFill/>
              <a:ln w="38100">
                <a:solidFill>
                  <a:schemeClr val="bg1"/>
                </a:solidFill>
                <a:round/>
                <a:headEnd/>
                <a:tailEnd/>
              </a:ln>
            </p:spPr>
            <p:txBody>
              <a:bodyPr/>
              <a:lstStyle/>
              <a:p>
                <a:endParaRPr lang="en-US"/>
              </a:p>
            </p:txBody>
          </p:sp>
          <p:sp>
            <p:nvSpPr>
              <p:cNvPr id="1975" name="Line 1318"/>
              <p:cNvSpPr>
                <a:spLocks noChangeShapeType="1"/>
              </p:cNvSpPr>
              <p:nvPr/>
            </p:nvSpPr>
            <p:spPr bwMode="auto">
              <a:xfrm>
                <a:off x="4488" y="1474"/>
                <a:ext cx="10" cy="37"/>
              </a:xfrm>
              <a:prstGeom prst="line">
                <a:avLst/>
              </a:prstGeom>
              <a:noFill/>
              <a:ln w="38100">
                <a:solidFill>
                  <a:schemeClr val="bg1"/>
                </a:solidFill>
                <a:round/>
                <a:headEnd/>
                <a:tailEnd/>
              </a:ln>
            </p:spPr>
            <p:txBody>
              <a:bodyPr/>
              <a:lstStyle/>
              <a:p>
                <a:endParaRPr lang="en-US"/>
              </a:p>
            </p:txBody>
          </p:sp>
          <p:sp>
            <p:nvSpPr>
              <p:cNvPr id="1976" name="Line 1319"/>
              <p:cNvSpPr>
                <a:spLocks noChangeShapeType="1"/>
              </p:cNvSpPr>
              <p:nvPr/>
            </p:nvSpPr>
            <p:spPr bwMode="auto">
              <a:xfrm>
                <a:off x="4498" y="1511"/>
                <a:ext cx="1" cy="9"/>
              </a:xfrm>
              <a:prstGeom prst="line">
                <a:avLst/>
              </a:prstGeom>
              <a:noFill/>
              <a:ln w="38100">
                <a:solidFill>
                  <a:schemeClr val="bg1"/>
                </a:solidFill>
                <a:round/>
                <a:headEnd/>
                <a:tailEnd/>
              </a:ln>
            </p:spPr>
            <p:txBody>
              <a:bodyPr/>
              <a:lstStyle/>
              <a:p>
                <a:endParaRPr lang="en-US"/>
              </a:p>
            </p:txBody>
          </p:sp>
          <p:sp>
            <p:nvSpPr>
              <p:cNvPr id="1977" name="Line 1320"/>
              <p:cNvSpPr>
                <a:spLocks noChangeShapeType="1"/>
              </p:cNvSpPr>
              <p:nvPr/>
            </p:nvSpPr>
            <p:spPr bwMode="auto">
              <a:xfrm flipV="1">
                <a:off x="4498" y="1502"/>
                <a:ext cx="1" cy="18"/>
              </a:xfrm>
              <a:prstGeom prst="line">
                <a:avLst/>
              </a:prstGeom>
              <a:noFill/>
              <a:ln w="38100">
                <a:solidFill>
                  <a:schemeClr val="bg1"/>
                </a:solidFill>
                <a:round/>
                <a:headEnd/>
                <a:tailEnd/>
              </a:ln>
            </p:spPr>
            <p:txBody>
              <a:bodyPr/>
              <a:lstStyle/>
              <a:p>
                <a:endParaRPr lang="en-US"/>
              </a:p>
            </p:txBody>
          </p:sp>
          <p:sp>
            <p:nvSpPr>
              <p:cNvPr id="1978" name="Line 1321"/>
              <p:cNvSpPr>
                <a:spLocks noChangeShapeType="1"/>
              </p:cNvSpPr>
              <p:nvPr/>
            </p:nvSpPr>
            <p:spPr bwMode="auto">
              <a:xfrm>
                <a:off x="4498" y="1502"/>
                <a:ext cx="1" cy="1"/>
              </a:xfrm>
              <a:prstGeom prst="line">
                <a:avLst/>
              </a:prstGeom>
              <a:noFill/>
              <a:ln w="38100">
                <a:solidFill>
                  <a:schemeClr val="bg1"/>
                </a:solidFill>
                <a:round/>
                <a:headEnd/>
                <a:tailEnd/>
              </a:ln>
            </p:spPr>
            <p:txBody>
              <a:bodyPr/>
              <a:lstStyle/>
              <a:p>
                <a:endParaRPr lang="en-US"/>
              </a:p>
            </p:txBody>
          </p:sp>
          <p:sp>
            <p:nvSpPr>
              <p:cNvPr id="1979" name="Line 1322"/>
              <p:cNvSpPr>
                <a:spLocks noChangeShapeType="1"/>
              </p:cNvSpPr>
              <p:nvPr/>
            </p:nvSpPr>
            <p:spPr bwMode="auto">
              <a:xfrm>
                <a:off x="4498" y="1502"/>
                <a:ext cx="1" cy="1"/>
              </a:xfrm>
              <a:prstGeom prst="line">
                <a:avLst/>
              </a:prstGeom>
              <a:noFill/>
              <a:ln w="38100">
                <a:solidFill>
                  <a:schemeClr val="bg1"/>
                </a:solidFill>
                <a:round/>
                <a:headEnd/>
                <a:tailEnd/>
              </a:ln>
            </p:spPr>
            <p:txBody>
              <a:bodyPr/>
              <a:lstStyle/>
              <a:p>
                <a:endParaRPr lang="en-US"/>
              </a:p>
            </p:txBody>
          </p:sp>
          <p:sp>
            <p:nvSpPr>
              <p:cNvPr id="1980" name="Line 1323"/>
              <p:cNvSpPr>
                <a:spLocks noChangeShapeType="1"/>
              </p:cNvSpPr>
              <p:nvPr/>
            </p:nvSpPr>
            <p:spPr bwMode="auto">
              <a:xfrm>
                <a:off x="4498" y="1502"/>
                <a:ext cx="9" cy="1"/>
              </a:xfrm>
              <a:prstGeom prst="line">
                <a:avLst/>
              </a:prstGeom>
              <a:noFill/>
              <a:ln w="38100">
                <a:solidFill>
                  <a:schemeClr val="bg1"/>
                </a:solidFill>
                <a:round/>
                <a:headEnd/>
                <a:tailEnd/>
              </a:ln>
            </p:spPr>
            <p:txBody>
              <a:bodyPr/>
              <a:lstStyle/>
              <a:p>
                <a:endParaRPr lang="en-US"/>
              </a:p>
            </p:txBody>
          </p:sp>
          <p:sp>
            <p:nvSpPr>
              <p:cNvPr id="1981" name="Line 1324"/>
              <p:cNvSpPr>
                <a:spLocks noChangeShapeType="1"/>
              </p:cNvSpPr>
              <p:nvPr/>
            </p:nvSpPr>
            <p:spPr bwMode="auto">
              <a:xfrm flipV="1">
                <a:off x="4507" y="1483"/>
                <a:ext cx="1" cy="19"/>
              </a:xfrm>
              <a:prstGeom prst="line">
                <a:avLst/>
              </a:prstGeom>
              <a:noFill/>
              <a:ln w="38100">
                <a:solidFill>
                  <a:schemeClr val="bg1"/>
                </a:solidFill>
                <a:round/>
                <a:headEnd/>
                <a:tailEnd/>
              </a:ln>
            </p:spPr>
            <p:txBody>
              <a:bodyPr/>
              <a:lstStyle/>
              <a:p>
                <a:endParaRPr lang="en-US"/>
              </a:p>
            </p:txBody>
          </p:sp>
          <p:sp>
            <p:nvSpPr>
              <p:cNvPr id="1982" name="Line 1325"/>
              <p:cNvSpPr>
                <a:spLocks noChangeShapeType="1"/>
              </p:cNvSpPr>
              <p:nvPr/>
            </p:nvSpPr>
            <p:spPr bwMode="auto">
              <a:xfrm flipV="1">
                <a:off x="4507" y="1456"/>
                <a:ext cx="1" cy="27"/>
              </a:xfrm>
              <a:prstGeom prst="line">
                <a:avLst/>
              </a:prstGeom>
              <a:noFill/>
              <a:ln w="38100">
                <a:solidFill>
                  <a:schemeClr val="bg1"/>
                </a:solidFill>
                <a:round/>
                <a:headEnd/>
                <a:tailEnd/>
              </a:ln>
            </p:spPr>
            <p:txBody>
              <a:bodyPr/>
              <a:lstStyle/>
              <a:p>
                <a:endParaRPr lang="en-US"/>
              </a:p>
            </p:txBody>
          </p:sp>
          <p:sp>
            <p:nvSpPr>
              <p:cNvPr id="1983" name="Line 1326"/>
              <p:cNvSpPr>
                <a:spLocks noChangeShapeType="1"/>
              </p:cNvSpPr>
              <p:nvPr/>
            </p:nvSpPr>
            <p:spPr bwMode="auto">
              <a:xfrm flipV="1">
                <a:off x="4507" y="1447"/>
                <a:ext cx="1" cy="9"/>
              </a:xfrm>
              <a:prstGeom prst="line">
                <a:avLst/>
              </a:prstGeom>
              <a:noFill/>
              <a:ln w="38100">
                <a:solidFill>
                  <a:schemeClr val="bg1"/>
                </a:solidFill>
                <a:round/>
                <a:headEnd/>
                <a:tailEnd/>
              </a:ln>
            </p:spPr>
            <p:txBody>
              <a:bodyPr/>
              <a:lstStyle/>
              <a:p>
                <a:endParaRPr lang="en-US"/>
              </a:p>
            </p:txBody>
          </p:sp>
          <p:sp>
            <p:nvSpPr>
              <p:cNvPr id="1984" name="Line 1327"/>
              <p:cNvSpPr>
                <a:spLocks noChangeShapeType="1"/>
              </p:cNvSpPr>
              <p:nvPr/>
            </p:nvSpPr>
            <p:spPr bwMode="auto">
              <a:xfrm>
                <a:off x="4507" y="1447"/>
                <a:ext cx="10" cy="18"/>
              </a:xfrm>
              <a:prstGeom prst="line">
                <a:avLst/>
              </a:prstGeom>
              <a:noFill/>
              <a:ln w="38100">
                <a:solidFill>
                  <a:schemeClr val="bg1"/>
                </a:solidFill>
                <a:round/>
                <a:headEnd/>
                <a:tailEnd/>
              </a:ln>
            </p:spPr>
            <p:txBody>
              <a:bodyPr/>
              <a:lstStyle/>
              <a:p>
                <a:endParaRPr lang="en-US"/>
              </a:p>
            </p:txBody>
          </p:sp>
          <p:sp>
            <p:nvSpPr>
              <p:cNvPr id="1985" name="Line 1328"/>
              <p:cNvSpPr>
                <a:spLocks noChangeShapeType="1"/>
              </p:cNvSpPr>
              <p:nvPr/>
            </p:nvSpPr>
            <p:spPr bwMode="auto">
              <a:xfrm>
                <a:off x="4517" y="1465"/>
                <a:ext cx="1" cy="28"/>
              </a:xfrm>
              <a:prstGeom prst="line">
                <a:avLst/>
              </a:prstGeom>
              <a:noFill/>
              <a:ln w="38100">
                <a:solidFill>
                  <a:schemeClr val="bg1"/>
                </a:solidFill>
                <a:round/>
                <a:headEnd/>
                <a:tailEnd/>
              </a:ln>
            </p:spPr>
            <p:txBody>
              <a:bodyPr/>
              <a:lstStyle/>
              <a:p>
                <a:endParaRPr lang="en-US"/>
              </a:p>
            </p:txBody>
          </p:sp>
          <p:sp>
            <p:nvSpPr>
              <p:cNvPr id="1986" name="Line 1329"/>
              <p:cNvSpPr>
                <a:spLocks noChangeShapeType="1"/>
              </p:cNvSpPr>
              <p:nvPr/>
            </p:nvSpPr>
            <p:spPr bwMode="auto">
              <a:xfrm>
                <a:off x="4517" y="1493"/>
                <a:ext cx="1" cy="1"/>
              </a:xfrm>
              <a:prstGeom prst="line">
                <a:avLst/>
              </a:prstGeom>
              <a:noFill/>
              <a:ln w="38100">
                <a:solidFill>
                  <a:schemeClr val="bg1"/>
                </a:solidFill>
                <a:round/>
                <a:headEnd/>
                <a:tailEnd/>
              </a:ln>
            </p:spPr>
            <p:txBody>
              <a:bodyPr/>
              <a:lstStyle/>
              <a:p>
                <a:endParaRPr lang="en-US"/>
              </a:p>
            </p:txBody>
          </p:sp>
          <p:sp>
            <p:nvSpPr>
              <p:cNvPr id="1987" name="Line 1330"/>
              <p:cNvSpPr>
                <a:spLocks noChangeShapeType="1"/>
              </p:cNvSpPr>
              <p:nvPr/>
            </p:nvSpPr>
            <p:spPr bwMode="auto">
              <a:xfrm flipV="1">
                <a:off x="4517" y="1474"/>
                <a:ext cx="1" cy="19"/>
              </a:xfrm>
              <a:prstGeom prst="line">
                <a:avLst/>
              </a:prstGeom>
              <a:noFill/>
              <a:ln w="38100">
                <a:solidFill>
                  <a:schemeClr val="bg1"/>
                </a:solidFill>
                <a:round/>
                <a:headEnd/>
                <a:tailEnd/>
              </a:ln>
            </p:spPr>
            <p:txBody>
              <a:bodyPr/>
              <a:lstStyle/>
              <a:p>
                <a:endParaRPr lang="en-US"/>
              </a:p>
            </p:txBody>
          </p:sp>
          <p:sp>
            <p:nvSpPr>
              <p:cNvPr id="1988" name="Line 1331"/>
              <p:cNvSpPr>
                <a:spLocks noChangeShapeType="1"/>
              </p:cNvSpPr>
              <p:nvPr/>
            </p:nvSpPr>
            <p:spPr bwMode="auto">
              <a:xfrm flipV="1">
                <a:off x="4517" y="1465"/>
                <a:ext cx="1" cy="9"/>
              </a:xfrm>
              <a:prstGeom prst="line">
                <a:avLst/>
              </a:prstGeom>
              <a:noFill/>
              <a:ln w="38100">
                <a:solidFill>
                  <a:schemeClr val="bg1"/>
                </a:solidFill>
                <a:round/>
                <a:headEnd/>
                <a:tailEnd/>
              </a:ln>
            </p:spPr>
            <p:txBody>
              <a:bodyPr/>
              <a:lstStyle/>
              <a:p>
                <a:endParaRPr lang="en-US"/>
              </a:p>
            </p:txBody>
          </p:sp>
          <p:sp>
            <p:nvSpPr>
              <p:cNvPr id="1989" name="Line 1332"/>
              <p:cNvSpPr>
                <a:spLocks noChangeShapeType="1"/>
              </p:cNvSpPr>
              <p:nvPr/>
            </p:nvSpPr>
            <p:spPr bwMode="auto">
              <a:xfrm>
                <a:off x="4517" y="1465"/>
                <a:ext cx="9" cy="1"/>
              </a:xfrm>
              <a:prstGeom prst="line">
                <a:avLst/>
              </a:prstGeom>
              <a:noFill/>
              <a:ln w="38100">
                <a:solidFill>
                  <a:schemeClr val="bg1"/>
                </a:solidFill>
                <a:round/>
                <a:headEnd/>
                <a:tailEnd/>
              </a:ln>
            </p:spPr>
            <p:txBody>
              <a:bodyPr/>
              <a:lstStyle/>
              <a:p>
                <a:endParaRPr lang="en-US"/>
              </a:p>
            </p:txBody>
          </p:sp>
          <p:sp>
            <p:nvSpPr>
              <p:cNvPr id="1990" name="Line 1333"/>
              <p:cNvSpPr>
                <a:spLocks noChangeShapeType="1"/>
              </p:cNvSpPr>
              <p:nvPr/>
            </p:nvSpPr>
            <p:spPr bwMode="auto">
              <a:xfrm>
                <a:off x="4526" y="1465"/>
                <a:ext cx="1" cy="1"/>
              </a:xfrm>
              <a:prstGeom prst="line">
                <a:avLst/>
              </a:prstGeom>
              <a:noFill/>
              <a:ln w="38100">
                <a:solidFill>
                  <a:schemeClr val="bg1"/>
                </a:solidFill>
                <a:round/>
                <a:headEnd/>
                <a:tailEnd/>
              </a:ln>
            </p:spPr>
            <p:txBody>
              <a:bodyPr/>
              <a:lstStyle/>
              <a:p>
                <a:endParaRPr lang="en-US"/>
              </a:p>
            </p:txBody>
          </p:sp>
          <p:sp>
            <p:nvSpPr>
              <p:cNvPr id="1991" name="Line 1334"/>
              <p:cNvSpPr>
                <a:spLocks noChangeShapeType="1"/>
              </p:cNvSpPr>
              <p:nvPr/>
            </p:nvSpPr>
            <p:spPr bwMode="auto">
              <a:xfrm>
                <a:off x="4526" y="1465"/>
                <a:ext cx="1" cy="9"/>
              </a:xfrm>
              <a:prstGeom prst="line">
                <a:avLst/>
              </a:prstGeom>
              <a:noFill/>
              <a:ln w="38100">
                <a:solidFill>
                  <a:schemeClr val="bg1"/>
                </a:solidFill>
                <a:round/>
                <a:headEnd/>
                <a:tailEnd/>
              </a:ln>
            </p:spPr>
            <p:txBody>
              <a:bodyPr/>
              <a:lstStyle/>
              <a:p>
                <a:endParaRPr lang="en-US"/>
              </a:p>
            </p:txBody>
          </p:sp>
          <p:sp>
            <p:nvSpPr>
              <p:cNvPr id="1992" name="Line 1335"/>
              <p:cNvSpPr>
                <a:spLocks noChangeShapeType="1"/>
              </p:cNvSpPr>
              <p:nvPr/>
            </p:nvSpPr>
            <p:spPr bwMode="auto">
              <a:xfrm>
                <a:off x="4526" y="1474"/>
                <a:ext cx="1" cy="19"/>
              </a:xfrm>
              <a:prstGeom prst="line">
                <a:avLst/>
              </a:prstGeom>
              <a:noFill/>
              <a:ln w="38100">
                <a:solidFill>
                  <a:schemeClr val="bg1"/>
                </a:solidFill>
                <a:round/>
                <a:headEnd/>
                <a:tailEnd/>
              </a:ln>
            </p:spPr>
            <p:txBody>
              <a:bodyPr/>
              <a:lstStyle/>
              <a:p>
                <a:endParaRPr lang="en-US"/>
              </a:p>
            </p:txBody>
          </p:sp>
          <p:sp>
            <p:nvSpPr>
              <p:cNvPr id="1993" name="Line 1336"/>
              <p:cNvSpPr>
                <a:spLocks noChangeShapeType="1"/>
              </p:cNvSpPr>
              <p:nvPr/>
            </p:nvSpPr>
            <p:spPr bwMode="auto">
              <a:xfrm>
                <a:off x="4526" y="1493"/>
                <a:ext cx="1" cy="9"/>
              </a:xfrm>
              <a:prstGeom prst="line">
                <a:avLst/>
              </a:prstGeom>
              <a:noFill/>
              <a:ln w="38100">
                <a:solidFill>
                  <a:schemeClr val="bg1"/>
                </a:solidFill>
                <a:round/>
                <a:headEnd/>
                <a:tailEnd/>
              </a:ln>
            </p:spPr>
            <p:txBody>
              <a:bodyPr/>
              <a:lstStyle/>
              <a:p>
                <a:endParaRPr lang="en-US"/>
              </a:p>
            </p:txBody>
          </p:sp>
          <p:sp>
            <p:nvSpPr>
              <p:cNvPr id="1994" name="Line 1337"/>
              <p:cNvSpPr>
                <a:spLocks noChangeShapeType="1"/>
              </p:cNvSpPr>
              <p:nvPr/>
            </p:nvSpPr>
            <p:spPr bwMode="auto">
              <a:xfrm flipV="1">
                <a:off x="4526" y="1493"/>
                <a:ext cx="10" cy="9"/>
              </a:xfrm>
              <a:prstGeom prst="line">
                <a:avLst/>
              </a:prstGeom>
              <a:noFill/>
              <a:ln w="38100">
                <a:solidFill>
                  <a:schemeClr val="bg1"/>
                </a:solidFill>
                <a:round/>
                <a:headEnd/>
                <a:tailEnd/>
              </a:ln>
            </p:spPr>
            <p:txBody>
              <a:bodyPr/>
              <a:lstStyle/>
              <a:p>
                <a:endParaRPr lang="en-US"/>
              </a:p>
            </p:txBody>
          </p:sp>
          <p:sp>
            <p:nvSpPr>
              <p:cNvPr id="1995" name="Line 1338"/>
              <p:cNvSpPr>
                <a:spLocks noChangeShapeType="1"/>
              </p:cNvSpPr>
              <p:nvPr/>
            </p:nvSpPr>
            <p:spPr bwMode="auto">
              <a:xfrm flipV="1">
                <a:off x="4536" y="1474"/>
                <a:ext cx="1" cy="19"/>
              </a:xfrm>
              <a:prstGeom prst="line">
                <a:avLst/>
              </a:prstGeom>
              <a:noFill/>
              <a:ln w="38100">
                <a:solidFill>
                  <a:schemeClr val="bg1"/>
                </a:solidFill>
                <a:round/>
                <a:headEnd/>
                <a:tailEnd/>
              </a:ln>
            </p:spPr>
            <p:txBody>
              <a:bodyPr/>
              <a:lstStyle/>
              <a:p>
                <a:endParaRPr lang="en-US"/>
              </a:p>
            </p:txBody>
          </p:sp>
          <p:sp>
            <p:nvSpPr>
              <p:cNvPr id="1996" name="Line 1339"/>
              <p:cNvSpPr>
                <a:spLocks noChangeShapeType="1"/>
              </p:cNvSpPr>
              <p:nvPr/>
            </p:nvSpPr>
            <p:spPr bwMode="auto">
              <a:xfrm>
                <a:off x="4536" y="1474"/>
                <a:ext cx="1" cy="1"/>
              </a:xfrm>
              <a:prstGeom prst="line">
                <a:avLst/>
              </a:prstGeom>
              <a:noFill/>
              <a:ln w="38100">
                <a:solidFill>
                  <a:schemeClr val="bg1"/>
                </a:solidFill>
                <a:round/>
                <a:headEnd/>
                <a:tailEnd/>
              </a:ln>
            </p:spPr>
            <p:txBody>
              <a:bodyPr/>
              <a:lstStyle/>
              <a:p>
                <a:endParaRPr lang="en-US"/>
              </a:p>
            </p:txBody>
          </p:sp>
          <p:sp>
            <p:nvSpPr>
              <p:cNvPr id="1997" name="Line 1340"/>
              <p:cNvSpPr>
                <a:spLocks noChangeShapeType="1"/>
              </p:cNvSpPr>
              <p:nvPr/>
            </p:nvSpPr>
            <p:spPr bwMode="auto">
              <a:xfrm>
                <a:off x="4536" y="1474"/>
                <a:ext cx="1" cy="1"/>
              </a:xfrm>
              <a:prstGeom prst="line">
                <a:avLst/>
              </a:prstGeom>
              <a:noFill/>
              <a:ln w="38100">
                <a:solidFill>
                  <a:schemeClr val="bg1"/>
                </a:solidFill>
                <a:round/>
                <a:headEnd/>
                <a:tailEnd/>
              </a:ln>
            </p:spPr>
            <p:txBody>
              <a:bodyPr/>
              <a:lstStyle/>
              <a:p>
                <a:endParaRPr lang="en-US"/>
              </a:p>
            </p:txBody>
          </p:sp>
          <p:sp>
            <p:nvSpPr>
              <p:cNvPr id="1998" name="Line 1341"/>
              <p:cNvSpPr>
                <a:spLocks noChangeShapeType="1"/>
              </p:cNvSpPr>
              <p:nvPr/>
            </p:nvSpPr>
            <p:spPr bwMode="auto">
              <a:xfrm>
                <a:off x="4536" y="1474"/>
                <a:ext cx="9" cy="28"/>
              </a:xfrm>
              <a:prstGeom prst="line">
                <a:avLst/>
              </a:prstGeom>
              <a:noFill/>
              <a:ln w="38100">
                <a:solidFill>
                  <a:schemeClr val="bg1"/>
                </a:solidFill>
                <a:round/>
                <a:headEnd/>
                <a:tailEnd/>
              </a:ln>
            </p:spPr>
            <p:txBody>
              <a:bodyPr/>
              <a:lstStyle/>
              <a:p>
                <a:endParaRPr lang="en-US"/>
              </a:p>
            </p:txBody>
          </p:sp>
          <p:sp>
            <p:nvSpPr>
              <p:cNvPr id="1999" name="Line 1342"/>
              <p:cNvSpPr>
                <a:spLocks noChangeShapeType="1"/>
              </p:cNvSpPr>
              <p:nvPr/>
            </p:nvSpPr>
            <p:spPr bwMode="auto">
              <a:xfrm>
                <a:off x="4545" y="1502"/>
                <a:ext cx="1" cy="54"/>
              </a:xfrm>
              <a:prstGeom prst="line">
                <a:avLst/>
              </a:prstGeom>
              <a:noFill/>
              <a:ln w="38100">
                <a:solidFill>
                  <a:schemeClr val="bg1"/>
                </a:solidFill>
                <a:round/>
                <a:headEnd/>
                <a:tailEnd/>
              </a:ln>
            </p:spPr>
            <p:txBody>
              <a:bodyPr/>
              <a:lstStyle/>
              <a:p>
                <a:endParaRPr lang="en-US"/>
              </a:p>
            </p:txBody>
          </p:sp>
          <p:sp>
            <p:nvSpPr>
              <p:cNvPr id="2000" name="Line 1343"/>
              <p:cNvSpPr>
                <a:spLocks noChangeShapeType="1"/>
              </p:cNvSpPr>
              <p:nvPr/>
            </p:nvSpPr>
            <p:spPr bwMode="auto">
              <a:xfrm>
                <a:off x="4545" y="1556"/>
                <a:ext cx="1" cy="36"/>
              </a:xfrm>
              <a:prstGeom prst="line">
                <a:avLst/>
              </a:prstGeom>
              <a:noFill/>
              <a:ln w="38100">
                <a:solidFill>
                  <a:schemeClr val="bg1"/>
                </a:solidFill>
                <a:round/>
                <a:headEnd/>
                <a:tailEnd/>
              </a:ln>
            </p:spPr>
            <p:txBody>
              <a:bodyPr/>
              <a:lstStyle/>
              <a:p>
                <a:endParaRPr lang="en-US"/>
              </a:p>
            </p:txBody>
          </p:sp>
          <p:sp>
            <p:nvSpPr>
              <p:cNvPr id="2001" name="Line 1344"/>
              <p:cNvSpPr>
                <a:spLocks noChangeShapeType="1"/>
              </p:cNvSpPr>
              <p:nvPr/>
            </p:nvSpPr>
            <p:spPr bwMode="auto">
              <a:xfrm>
                <a:off x="4545" y="1592"/>
                <a:ext cx="1" cy="1"/>
              </a:xfrm>
              <a:prstGeom prst="line">
                <a:avLst/>
              </a:prstGeom>
              <a:noFill/>
              <a:ln w="38100">
                <a:solidFill>
                  <a:schemeClr val="bg1"/>
                </a:solidFill>
                <a:round/>
                <a:headEnd/>
                <a:tailEnd/>
              </a:ln>
            </p:spPr>
            <p:txBody>
              <a:bodyPr/>
              <a:lstStyle/>
              <a:p>
                <a:endParaRPr lang="en-US"/>
              </a:p>
            </p:txBody>
          </p:sp>
          <p:sp>
            <p:nvSpPr>
              <p:cNvPr id="2002" name="Line 1345"/>
              <p:cNvSpPr>
                <a:spLocks noChangeShapeType="1"/>
              </p:cNvSpPr>
              <p:nvPr/>
            </p:nvSpPr>
            <p:spPr bwMode="auto">
              <a:xfrm flipV="1">
                <a:off x="4545" y="1538"/>
                <a:ext cx="1" cy="54"/>
              </a:xfrm>
              <a:prstGeom prst="line">
                <a:avLst/>
              </a:prstGeom>
              <a:noFill/>
              <a:ln w="38100">
                <a:solidFill>
                  <a:schemeClr val="bg1"/>
                </a:solidFill>
                <a:round/>
                <a:headEnd/>
                <a:tailEnd/>
              </a:ln>
            </p:spPr>
            <p:txBody>
              <a:bodyPr/>
              <a:lstStyle/>
              <a:p>
                <a:endParaRPr lang="en-US"/>
              </a:p>
            </p:txBody>
          </p:sp>
          <p:sp>
            <p:nvSpPr>
              <p:cNvPr id="2003" name="Line 1346"/>
              <p:cNvSpPr>
                <a:spLocks noChangeShapeType="1"/>
              </p:cNvSpPr>
              <p:nvPr/>
            </p:nvSpPr>
            <p:spPr bwMode="auto">
              <a:xfrm flipV="1">
                <a:off x="4545" y="1474"/>
                <a:ext cx="10" cy="64"/>
              </a:xfrm>
              <a:prstGeom prst="line">
                <a:avLst/>
              </a:prstGeom>
              <a:noFill/>
              <a:ln w="38100">
                <a:solidFill>
                  <a:schemeClr val="bg1"/>
                </a:solidFill>
                <a:round/>
                <a:headEnd/>
                <a:tailEnd/>
              </a:ln>
            </p:spPr>
            <p:txBody>
              <a:bodyPr/>
              <a:lstStyle/>
              <a:p>
                <a:endParaRPr lang="en-US"/>
              </a:p>
            </p:txBody>
          </p:sp>
          <p:sp>
            <p:nvSpPr>
              <p:cNvPr id="2004" name="Line 1347"/>
              <p:cNvSpPr>
                <a:spLocks noChangeShapeType="1"/>
              </p:cNvSpPr>
              <p:nvPr/>
            </p:nvSpPr>
            <p:spPr bwMode="auto">
              <a:xfrm flipV="1">
                <a:off x="4555" y="1447"/>
                <a:ext cx="1" cy="27"/>
              </a:xfrm>
              <a:prstGeom prst="line">
                <a:avLst/>
              </a:prstGeom>
              <a:noFill/>
              <a:ln w="38100">
                <a:solidFill>
                  <a:schemeClr val="bg1"/>
                </a:solidFill>
                <a:round/>
                <a:headEnd/>
                <a:tailEnd/>
              </a:ln>
            </p:spPr>
            <p:txBody>
              <a:bodyPr/>
              <a:lstStyle/>
              <a:p>
                <a:endParaRPr lang="en-US"/>
              </a:p>
            </p:txBody>
          </p:sp>
          <p:sp>
            <p:nvSpPr>
              <p:cNvPr id="2005" name="Line 1348"/>
              <p:cNvSpPr>
                <a:spLocks noChangeShapeType="1"/>
              </p:cNvSpPr>
              <p:nvPr/>
            </p:nvSpPr>
            <p:spPr bwMode="auto">
              <a:xfrm flipV="1">
                <a:off x="4555" y="1438"/>
                <a:ext cx="1" cy="9"/>
              </a:xfrm>
              <a:prstGeom prst="line">
                <a:avLst/>
              </a:prstGeom>
              <a:noFill/>
              <a:ln w="38100">
                <a:solidFill>
                  <a:schemeClr val="bg1"/>
                </a:solidFill>
                <a:round/>
                <a:headEnd/>
                <a:tailEnd/>
              </a:ln>
            </p:spPr>
            <p:txBody>
              <a:bodyPr/>
              <a:lstStyle/>
              <a:p>
                <a:endParaRPr lang="en-US"/>
              </a:p>
            </p:txBody>
          </p:sp>
          <p:sp>
            <p:nvSpPr>
              <p:cNvPr id="2006" name="Line 1349"/>
              <p:cNvSpPr>
                <a:spLocks noChangeShapeType="1"/>
              </p:cNvSpPr>
              <p:nvPr/>
            </p:nvSpPr>
            <p:spPr bwMode="auto">
              <a:xfrm flipV="1">
                <a:off x="4555" y="1429"/>
                <a:ext cx="1" cy="9"/>
              </a:xfrm>
              <a:prstGeom prst="line">
                <a:avLst/>
              </a:prstGeom>
              <a:noFill/>
              <a:ln w="38100">
                <a:solidFill>
                  <a:schemeClr val="bg1"/>
                </a:solidFill>
                <a:round/>
                <a:headEnd/>
                <a:tailEnd/>
              </a:ln>
            </p:spPr>
            <p:txBody>
              <a:bodyPr/>
              <a:lstStyle/>
              <a:p>
                <a:endParaRPr lang="en-US"/>
              </a:p>
            </p:txBody>
          </p:sp>
          <p:sp>
            <p:nvSpPr>
              <p:cNvPr id="2007" name="Line 1350"/>
              <p:cNvSpPr>
                <a:spLocks noChangeShapeType="1"/>
              </p:cNvSpPr>
              <p:nvPr/>
            </p:nvSpPr>
            <p:spPr bwMode="auto">
              <a:xfrm flipV="1">
                <a:off x="4555" y="1420"/>
                <a:ext cx="9" cy="9"/>
              </a:xfrm>
              <a:prstGeom prst="line">
                <a:avLst/>
              </a:prstGeom>
              <a:noFill/>
              <a:ln w="38100">
                <a:solidFill>
                  <a:schemeClr val="bg1"/>
                </a:solidFill>
                <a:round/>
                <a:headEnd/>
                <a:tailEnd/>
              </a:ln>
            </p:spPr>
            <p:txBody>
              <a:bodyPr/>
              <a:lstStyle/>
              <a:p>
                <a:endParaRPr lang="en-US"/>
              </a:p>
            </p:txBody>
          </p:sp>
          <p:sp>
            <p:nvSpPr>
              <p:cNvPr id="2008" name="Line 1351"/>
              <p:cNvSpPr>
                <a:spLocks noChangeShapeType="1"/>
              </p:cNvSpPr>
              <p:nvPr/>
            </p:nvSpPr>
            <p:spPr bwMode="auto">
              <a:xfrm>
                <a:off x="4564" y="1420"/>
                <a:ext cx="1" cy="18"/>
              </a:xfrm>
              <a:prstGeom prst="line">
                <a:avLst/>
              </a:prstGeom>
              <a:noFill/>
              <a:ln w="38100">
                <a:solidFill>
                  <a:schemeClr val="bg1"/>
                </a:solidFill>
                <a:round/>
                <a:headEnd/>
                <a:tailEnd/>
              </a:ln>
            </p:spPr>
            <p:txBody>
              <a:bodyPr/>
              <a:lstStyle/>
              <a:p>
                <a:endParaRPr lang="en-US"/>
              </a:p>
            </p:txBody>
          </p:sp>
          <p:sp>
            <p:nvSpPr>
              <p:cNvPr id="2009" name="Line 1352"/>
              <p:cNvSpPr>
                <a:spLocks noChangeShapeType="1"/>
              </p:cNvSpPr>
              <p:nvPr/>
            </p:nvSpPr>
            <p:spPr bwMode="auto">
              <a:xfrm>
                <a:off x="4564" y="1438"/>
                <a:ext cx="1" cy="55"/>
              </a:xfrm>
              <a:prstGeom prst="line">
                <a:avLst/>
              </a:prstGeom>
              <a:noFill/>
              <a:ln w="38100">
                <a:solidFill>
                  <a:schemeClr val="bg1"/>
                </a:solidFill>
                <a:round/>
                <a:headEnd/>
                <a:tailEnd/>
              </a:ln>
            </p:spPr>
            <p:txBody>
              <a:bodyPr/>
              <a:lstStyle/>
              <a:p>
                <a:endParaRPr lang="en-US"/>
              </a:p>
            </p:txBody>
          </p:sp>
          <p:sp>
            <p:nvSpPr>
              <p:cNvPr id="2010" name="Line 1353"/>
              <p:cNvSpPr>
                <a:spLocks noChangeShapeType="1"/>
              </p:cNvSpPr>
              <p:nvPr/>
            </p:nvSpPr>
            <p:spPr bwMode="auto">
              <a:xfrm>
                <a:off x="4564" y="1493"/>
                <a:ext cx="1" cy="45"/>
              </a:xfrm>
              <a:prstGeom prst="line">
                <a:avLst/>
              </a:prstGeom>
              <a:noFill/>
              <a:ln w="38100">
                <a:solidFill>
                  <a:schemeClr val="bg1"/>
                </a:solidFill>
                <a:round/>
                <a:headEnd/>
                <a:tailEnd/>
              </a:ln>
            </p:spPr>
            <p:txBody>
              <a:bodyPr/>
              <a:lstStyle/>
              <a:p>
                <a:endParaRPr lang="en-US"/>
              </a:p>
            </p:txBody>
          </p:sp>
          <p:sp>
            <p:nvSpPr>
              <p:cNvPr id="2011" name="Line 1354"/>
              <p:cNvSpPr>
                <a:spLocks noChangeShapeType="1"/>
              </p:cNvSpPr>
              <p:nvPr/>
            </p:nvSpPr>
            <p:spPr bwMode="auto">
              <a:xfrm>
                <a:off x="4564" y="1538"/>
                <a:ext cx="1" cy="9"/>
              </a:xfrm>
              <a:prstGeom prst="line">
                <a:avLst/>
              </a:prstGeom>
              <a:noFill/>
              <a:ln w="38100">
                <a:solidFill>
                  <a:schemeClr val="bg1"/>
                </a:solidFill>
                <a:round/>
                <a:headEnd/>
                <a:tailEnd/>
              </a:ln>
            </p:spPr>
            <p:txBody>
              <a:bodyPr/>
              <a:lstStyle/>
              <a:p>
                <a:endParaRPr lang="en-US"/>
              </a:p>
            </p:txBody>
          </p:sp>
          <p:sp>
            <p:nvSpPr>
              <p:cNvPr id="2012" name="Line 1355"/>
              <p:cNvSpPr>
                <a:spLocks noChangeShapeType="1"/>
              </p:cNvSpPr>
              <p:nvPr/>
            </p:nvSpPr>
            <p:spPr bwMode="auto">
              <a:xfrm flipV="1">
                <a:off x="4564" y="1520"/>
                <a:ext cx="10" cy="27"/>
              </a:xfrm>
              <a:prstGeom prst="line">
                <a:avLst/>
              </a:prstGeom>
              <a:noFill/>
              <a:ln w="38100">
                <a:solidFill>
                  <a:schemeClr val="bg1"/>
                </a:solidFill>
                <a:round/>
                <a:headEnd/>
                <a:tailEnd/>
              </a:ln>
            </p:spPr>
            <p:txBody>
              <a:bodyPr/>
              <a:lstStyle/>
              <a:p>
                <a:endParaRPr lang="en-US"/>
              </a:p>
            </p:txBody>
          </p:sp>
          <p:sp>
            <p:nvSpPr>
              <p:cNvPr id="2013" name="Line 1356"/>
              <p:cNvSpPr>
                <a:spLocks noChangeShapeType="1"/>
              </p:cNvSpPr>
              <p:nvPr/>
            </p:nvSpPr>
            <p:spPr bwMode="auto">
              <a:xfrm flipV="1">
                <a:off x="4574" y="1502"/>
                <a:ext cx="1" cy="18"/>
              </a:xfrm>
              <a:prstGeom prst="line">
                <a:avLst/>
              </a:prstGeom>
              <a:noFill/>
              <a:ln w="38100">
                <a:solidFill>
                  <a:schemeClr val="bg1"/>
                </a:solidFill>
                <a:round/>
                <a:headEnd/>
                <a:tailEnd/>
              </a:ln>
            </p:spPr>
            <p:txBody>
              <a:bodyPr/>
              <a:lstStyle/>
              <a:p>
                <a:endParaRPr lang="en-US"/>
              </a:p>
            </p:txBody>
          </p:sp>
          <p:sp>
            <p:nvSpPr>
              <p:cNvPr id="2014" name="Line 1357"/>
              <p:cNvSpPr>
                <a:spLocks noChangeShapeType="1"/>
              </p:cNvSpPr>
              <p:nvPr/>
            </p:nvSpPr>
            <p:spPr bwMode="auto">
              <a:xfrm>
                <a:off x="4574" y="1502"/>
                <a:ext cx="1" cy="9"/>
              </a:xfrm>
              <a:prstGeom prst="line">
                <a:avLst/>
              </a:prstGeom>
              <a:noFill/>
              <a:ln w="38100">
                <a:solidFill>
                  <a:schemeClr val="bg1"/>
                </a:solidFill>
                <a:round/>
                <a:headEnd/>
                <a:tailEnd/>
              </a:ln>
            </p:spPr>
            <p:txBody>
              <a:bodyPr/>
              <a:lstStyle/>
              <a:p>
                <a:endParaRPr lang="en-US"/>
              </a:p>
            </p:txBody>
          </p:sp>
          <p:sp>
            <p:nvSpPr>
              <p:cNvPr id="2015" name="Line 1358"/>
              <p:cNvSpPr>
                <a:spLocks noChangeShapeType="1"/>
              </p:cNvSpPr>
              <p:nvPr/>
            </p:nvSpPr>
            <p:spPr bwMode="auto">
              <a:xfrm>
                <a:off x="4574" y="1511"/>
                <a:ext cx="1" cy="36"/>
              </a:xfrm>
              <a:prstGeom prst="line">
                <a:avLst/>
              </a:prstGeom>
              <a:noFill/>
              <a:ln w="38100">
                <a:solidFill>
                  <a:schemeClr val="bg1"/>
                </a:solidFill>
                <a:round/>
                <a:headEnd/>
                <a:tailEnd/>
              </a:ln>
            </p:spPr>
            <p:txBody>
              <a:bodyPr/>
              <a:lstStyle/>
              <a:p>
                <a:endParaRPr lang="en-US"/>
              </a:p>
            </p:txBody>
          </p:sp>
          <p:sp>
            <p:nvSpPr>
              <p:cNvPr id="2016" name="Line 1359"/>
              <p:cNvSpPr>
                <a:spLocks noChangeShapeType="1"/>
              </p:cNvSpPr>
              <p:nvPr/>
            </p:nvSpPr>
            <p:spPr bwMode="auto">
              <a:xfrm>
                <a:off x="4574" y="1547"/>
                <a:ext cx="1" cy="45"/>
              </a:xfrm>
              <a:prstGeom prst="line">
                <a:avLst/>
              </a:prstGeom>
              <a:noFill/>
              <a:ln w="38100">
                <a:solidFill>
                  <a:schemeClr val="bg1"/>
                </a:solidFill>
                <a:round/>
                <a:headEnd/>
                <a:tailEnd/>
              </a:ln>
            </p:spPr>
            <p:txBody>
              <a:bodyPr/>
              <a:lstStyle/>
              <a:p>
                <a:endParaRPr lang="en-US"/>
              </a:p>
            </p:txBody>
          </p:sp>
          <p:sp>
            <p:nvSpPr>
              <p:cNvPr id="2017" name="Line 1360"/>
              <p:cNvSpPr>
                <a:spLocks noChangeShapeType="1"/>
              </p:cNvSpPr>
              <p:nvPr/>
            </p:nvSpPr>
            <p:spPr bwMode="auto">
              <a:xfrm>
                <a:off x="4574" y="1592"/>
                <a:ext cx="9" cy="9"/>
              </a:xfrm>
              <a:prstGeom prst="line">
                <a:avLst/>
              </a:prstGeom>
              <a:noFill/>
              <a:ln w="38100">
                <a:solidFill>
                  <a:schemeClr val="bg1"/>
                </a:solidFill>
                <a:round/>
                <a:headEnd/>
                <a:tailEnd/>
              </a:ln>
            </p:spPr>
            <p:txBody>
              <a:bodyPr/>
              <a:lstStyle/>
              <a:p>
                <a:endParaRPr lang="en-US"/>
              </a:p>
            </p:txBody>
          </p:sp>
          <p:sp>
            <p:nvSpPr>
              <p:cNvPr id="2018" name="Line 1361"/>
              <p:cNvSpPr>
                <a:spLocks noChangeShapeType="1"/>
              </p:cNvSpPr>
              <p:nvPr/>
            </p:nvSpPr>
            <p:spPr bwMode="auto">
              <a:xfrm flipV="1">
                <a:off x="4583" y="1574"/>
                <a:ext cx="1" cy="27"/>
              </a:xfrm>
              <a:prstGeom prst="line">
                <a:avLst/>
              </a:prstGeom>
              <a:noFill/>
              <a:ln w="38100">
                <a:solidFill>
                  <a:schemeClr val="bg1"/>
                </a:solidFill>
                <a:round/>
                <a:headEnd/>
                <a:tailEnd/>
              </a:ln>
            </p:spPr>
            <p:txBody>
              <a:bodyPr/>
              <a:lstStyle/>
              <a:p>
                <a:endParaRPr lang="en-US"/>
              </a:p>
            </p:txBody>
          </p:sp>
          <p:sp>
            <p:nvSpPr>
              <p:cNvPr id="2019" name="Line 1362"/>
              <p:cNvSpPr>
                <a:spLocks noChangeShapeType="1"/>
              </p:cNvSpPr>
              <p:nvPr/>
            </p:nvSpPr>
            <p:spPr bwMode="auto">
              <a:xfrm flipV="1">
                <a:off x="4583" y="1520"/>
                <a:ext cx="1" cy="54"/>
              </a:xfrm>
              <a:prstGeom prst="line">
                <a:avLst/>
              </a:prstGeom>
              <a:noFill/>
              <a:ln w="38100">
                <a:solidFill>
                  <a:schemeClr val="bg1"/>
                </a:solidFill>
                <a:round/>
                <a:headEnd/>
                <a:tailEnd/>
              </a:ln>
            </p:spPr>
            <p:txBody>
              <a:bodyPr/>
              <a:lstStyle/>
              <a:p>
                <a:endParaRPr lang="en-US"/>
              </a:p>
            </p:txBody>
          </p:sp>
          <p:sp>
            <p:nvSpPr>
              <p:cNvPr id="2020" name="Line 1363"/>
              <p:cNvSpPr>
                <a:spLocks noChangeShapeType="1"/>
              </p:cNvSpPr>
              <p:nvPr/>
            </p:nvSpPr>
            <p:spPr bwMode="auto">
              <a:xfrm flipV="1">
                <a:off x="4583" y="1447"/>
                <a:ext cx="1" cy="73"/>
              </a:xfrm>
              <a:prstGeom prst="line">
                <a:avLst/>
              </a:prstGeom>
              <a:noFill/>
              <a:ln w="38100">
                <a:solidFill>
                  <a:schemeClr val="bg1"/>
                </a:solidFill>
                <a:round/>
                <a:headEnd/>
                <a:tailEnd/>
              </a:ln>
            </p:spPr>
            <p:txBody>
              <a:bodyPr/>
              <a:lstStyle/>
              <a:p>
                <a:endParaRPr lang="en-US"/>
              </a:p>
            </p:txBody>
          </p:sp>
          <p:sp>
            <p:nvSpPr>
              <p:cNvPr id="2021" name="Line 1364"/>
              <p:cNvSpPr>
                <a:spLocks noChangeShapeType="1"/>
              </p:cNvSpPr>
              <p:nvPr/>
            </p:nvSpPr>
            <p:spPr bwMode="auto">
              <a:xfrm flipV="1">
                <a:off x="4583" y="1393"/>
                <a:ext cx="10" cy="54"/>
              </a:xfrm>
              <a:prstGeom prst="line">
                <a:avLst/>
              </a:prstGeom>
              <a:noFill/>
              <a:ln w="38100">
                <a:solidFill>
                  <a:schemeClr val="bg1"/>
                </a:solidFill>
                <a:round/>
                <a:headEnd/>
                <a:tailEnd/>
              </a:ln>
            </p:spPr>
            <p:txBody>
              <a:bodyPr/>
              <a:lstStyle/>
              <a:p>
                <a:endParaRPr lang="en-US"/>
              </a:p>
            </p:txBody>
          </p:sp>
          <p:sp>
            <p:nvSpPr>
              <p:cNvPr id="2022" name="Line 1365"/>
              <p:cNvSpPr>
                <a:spLocks noChangeShapeType="1"/>
              </p:cNvSpPr>
              <p:nvPr/>
            </p:nvSpPr>
            <p:spPr bwMode="auto">
              <a:xfrm>
                <a:off x="4593" y="1393"/>
                <a:ext cx="1" cy="1"/>
              </a:xfrm>
              <a:prstGeom prst="line">
                <a:avLst/>
              </a:prstGeom>
              <a:noFill/>
              <a:ln w="38100">
                <a:solidFill>
                  <a:schemeClr val="bg1"/>
                </a:solidFill>
                <a:round/>
                <a:headEnd/>
                <a:tailEnd/>
              </a:ln>
            </p:spPr>
            <p:txBody>
              <a:bodyPr/>
              <a:lstStyle/>
              <a:p>
                <a:endParaRPr lang="en-US"/>
              </a:p>
            </p:txBody>
          </p:sp>
          <p:sp>
            <p:nvSpPr>
              <p:cNvPr id="2023" name="Line 1366"/>
              <p:cNvSpPr>
                <a:spLocks noChangeShapeType="1"/>
              </p:cNvSpPr>
              <p:nvPr/>
            </p:nvSpPr>
            <p:spPr bwMode="auto">
              <a:xfrm>
                <a:off x="4593" y="1393"/>
                <a:ext cx="1" cy="18"/>
              </a:xfrm>
              <a:prstGeom prst="line">
                <a:avLst/>
              </a:prstGeom>
              <a:noFill/>
              <a:ln w="38100">
                <a:solidFill>
                  <a:schemeClr val="bg1"/>
                </a:solidFill>
                <a:round/>
                <a:headEnd/>
                <a:tailEnd/>
              </a:ln>
            </p:spPr>
            <p:txBody>
              <a:bodyPr/>
              <a:lstStyle/>
              <a:p>
                <a:endParaRPr lang="en-US"/>
              </a:p>
            </p:txBody>
          </p:sp>
          <p:sp>
            <p:nvSpPr>
              <p:cNvPr id="2024" name="Line 1367"/>
              <p:cNvSpPr>
                <a:spLocks noChangeShapeType="1"/>
              </p:cNvSpPr>
              <p:nvPr/>
            </p:nvSpPr>
            <p:spPr bwMode="auto">
              <a:xfrm>
                <a:off x="4593" y="1411"/>
                <a:ext cx="1" cy="18"/>
              </a:xfrm>
              <a:prstGeom prst="line">
                <a:avLst/>
              </a:prstGeom>
              <a:noFill/>
              <a:ln w="38100">
                <a:solidFill>
                  <a:schemeClr val="bg1"/>
                </a:solidFill>
                <a:round/>
                <a:headEnd/>
                <a:tailEnd/>
              </a:ln>
            </p:spPr>
            <p:txBody>
              <a:bodyPr/>
              <a:lstStyle/>
              <a:p>
                <a:endParaRPr lang="en-US"/>
              </a:p>
            </p:txBody>
          </p:sp>
          <p:sp>
            <p:nvSpPr>
              <p:cNvPr id="2025" name="Line 1368"/>
              <p:cNvSpPr>
                <a:spLocks noChangeShapeType="1"/>
              </p:cNvSpPr>
              <p:nvPr/>
            </p:nvSpPr>
            <p:spPr bwMode="auto">
              <a:xfrm>
                <a:off x="4593" y="1429"/>
                <a:ext cx="1" cy="27"/>
              </a:xfrm>
              <a:prstGeom prst="line">
                <a:avLst/>
              </a:prstGeom>
              <a:noFill/>
              <a:ln w="38100">
                <a:solidFill>
                  <a:schemeClr val="bg1"/>
                </a:solidFill>
                <a:round/>
                <a:headEnd/>
                <a:tailEnd/>
              </a:ln>
            </p:spPr>
            <p:txBody>
              <a:bodyPr/>
              <a:lstStyle/>
              <a:p>
                <a:endParaRPr lang="en-US"/>
              </a:p>
            </p:txBody>
          </p:sp>
          <p:sp>
            <p:nvSpPr>
              <p:cNvPr id="2026" name="Line 1369"/>
              <p:cNvSpPr>
                <a:spLocks noChangeShapeType="1"/>
              </p:cNvSpPr>
              <p:nvPr/>
            </p:nvSpPr>
            <p:spPr bwMode="auto">
              <a:xfrm>
                <a:off x="4593" y="1456"/>
                <a:ext cx="9" cy="82"/>
              </a:xfrm>
              <a:prstGeom prst="line">
                <a:avLst/>
              </a:prstGeom>
              <a:noFill/>
              <a:ln w="38100">
                <a:solidFill>
                  <a:schemeClr val="bg1"/>
                </a:solidFill>
                <a:round/>
                <a:headEnd/>
                <a:tailEnd/>
              </a:ln>
            </p:spPr>
            <p:txBody>
              <a:bodyPr/>
              <a:lstStyle/>
              <a:p>
                <a:endParaRPr lang="en-US"/>
              </a:p>
            </p:txBody>
          </p:sp>
          <p:sp>
            <p:nvSpPr>
              <p:cNvPr id="2027" name="Line 1370"/>
              <p:cNvSpPr>
                <a:spLocks noChangeShapeType="1"/>
              </p:cNvSpPr>
              <p:nvPr/>
            </p:nvSpPr>
            <p:spPr bwMode="auto">
              <a:xfrm>
                <a:off x="4602" y="1538"/>
                <a:ext cx="1" cy="117"/>
              </a:xfrm>
              <a:prstGeom prst="line">
                <a:avLst/>
              </a:prstGeom>
              <a:noFill/>
              <a:ln w="38100">
                <a:solidFill>
                  <a:schemeClr val="bg1"/>
                </a:solidFill>
                <a:round/>
                <a:headEnd/>
                <a:tailEnd/>
              </a:ln>
            </p:spPr>
            <p:txBody>
              <a:bodyPr/>
              <a:lstStyle/>
              <a:p>
                <a:endParaRPr lang="en-US"/>
              </a:p>
            </p:txBody>
          </p:sp>
          <p:sp>
            <p:nvSpPr>
              <p:cNvPr id="2028" name="Line 1371"/>
              <p:cNvSpPr>
                <a:spLocks noChangeShapeType="1"/>
              </p:cNvSpPr>
              <p:nvPr/>
            </p:nvSpPr>
            <p:spPr bwMode="auto">
              <a:xfrm>
                <a:off x="4602" y="1655"/>
                <a:ext cx="1" cy="72"/>
              </a:xfrm>
              <a:prstGeom prst="line">
                <a:avLst/>
              </a:prstGeom>
              <a:noFill/>
              <a:ln w="38100">
                <a:solidFill>
                  <a:schemeClr val="bg1"/>
                </a:solidFill>
                <a:round/>
                <a:headEnd/>
                <a:tailEnd/>
              </a:ln>
            </p:spPr>
            <p:txBody>
              <a:bodyPr/>
              <a:lstStyle/>
              <a:p>
                <a:endParaRPr lang="en-US"/>
              </a:p>
            </p:txBody>
          </p:sp>
          <p:sp>
            <p:nvSpPr>
              <p:cNvPr id="2029" name="Line 1372"/>
              <p:cNvSpPr>
                <a:spLocks noChangeShapeType="1"/>
              </p:cNvSpPr>
              <p:nvPr/>
            </p:nvSpPr>
            <p:spPr bwMode="auto">
              <a:xfrm>
                <a:off x="4602" y="1727"/>
                <a:ext cx="1" cy="18"/>
              </a:xfrm>
              <a:prstGeom prst="line">
                <a:avLst/>
              </a:prstGeom>
              <a:noFill/>
              <a:ln w="38100">
                <a:solidFill>
                  <a:schemeClr val="bg1"/>
                </a:solidFill>
                <a:round/>
                <a:headEnd/>
                <a:tailEnd/>
              </a:ln>
            </p:spPr>
            <p:txBody>
              <a:bodyPr/>
              <a:lstStyle/>
              <a:p>
                <a:endParaRPr lang="en-US"/>
              </a:p>
            </p:txBody>
          </p:sp>
          <p:sp>
            <p:nvSpPr>
              <p:cNvPr id="2030" name="Line 1373"/>
              <p:cNvSpPr>
                <a:spLocks noChangeShapeType="1"/>
              </p:cNvSpPr>
              <p:nvPr/>
            </p:nvSpPr>
            <p:spPr bwMode="auto">
              <a:xfrm flipV="1">
                <a:off x="4602" y="1718"/>
                <a:ext cx="1" cy="27"/>
              </a:xfrm>
              <a:prstGeom prst="line">
                <a:avLst/>
              </a:prstGeom>
              <a:noFill/>
              <a:ln w="38100">
                <a:solidFill>
                  <a:schemeClr val="bg1"/>
                </a:solidFill>
                <a:round/>
                <a:headEnd/>
                <a:tailEnd/>
              </a:ln>
            </p:spPr>
            <p:txBody>
              <a:bodyPr/>
              <a:lstStyle/>
              <a:p>
                <a:endParaRPr lang="en-US"/>
              </a:p>
            </p:txBody>
          </p:sp>
          <p:sp>
            <p:nvSpPr>
              <p:cNvPr id="2031" name="Line 1374"/>
              <p:cNvSpPr>
                <a:spLocks noChangeShapeType="1"/>
              </p:cNvSpPr>
              <p:nvPr/>
            </p:nvSpPr>
            <p:spPr bwMode="auto">
              <a:xfrm flipV="1">
                <a:off x="4602" y="1682"/>
                <a:ext cx="10" cy="36"/>
              </a:xfrm>
              <a:prstGeom prst="line">
                <a:avLst/>
              </a:prstGeom>
              <a:noFill/>
              <a:ln w="38100">
                <a:solidFill>
                  <a:schemeClr val="bg1"/>
                </a:solidFill>
                <a:round/>
                <a:headEnd/>
                <a:tailEnd/>
              </a:ln>
            </p:spPr>
            <p:txBody>
              <a:bodyPr/>
              <a:lstStyle/>
              <a:p>
                <a:endParaRPr lang="en-US"/>
              </a:p>
            </p:txBody>
          </p:sp>
          <p:sp>
            <p:nvSpPr>
              <p:cNvPr id="2032" name="Line 1375"/>
              <p:cNvSpPr>
                <a:spLocks noChangeShapeType="1"/>
              </p:cNvSpPr>
              <p:nvPr/>
            </p:nvSpPr>
            <p:spPr bwMode="auto">
              <a:xfrm flipV="1">
                <a:off x="4612" y="1628"/>
                <a:ext cx="1" cy="54"/>
              </a:xfrm>
              <a:prstGeom prst="line">
                <a:avLst/>
              </a:prstGeom>
              <a:noFill/>
              <a:ln w="38100">
                <a:solidFill>
                  <a:schemeClr val="bg1"/>
                </a:solidFill>
                <a:round/>
                <a:headEnd/>
                <a:tailEnd/>
              </a:ln>
            </p:spPr>
            <p:txBody>
              <a:bodyPr/>
              <a:lstStyle/>
              <a:p>
                <a:endParaRPr lang="en-US"/>
              </a:p>
            </p:txBody>
          </p:sp>
          <p:sp>
            <p:nvSpPr>
              <p:cNvPr id="2033" name="Line 1376"/>
              <p:cNvSpPr>
                <a:spLocks noChangeShapeType="1"/>
              </p:cNvSpPr>
              <p:nvPr/>
            </p:nvSpPr>
            <p:spPr bwMode="auto">
              <a:xfrm flipV="1">
                <a:off x="4612" y="1574"/>
                <a:ext cx="1" cy="54"/>
              </a:xfrm>
              <a:prstGeom prst="line">
                <a:avLst/>
              </a:prstGeom>
              <a:noFill/>
              <a:ln w="38100">
                <a:solidFill>
                  <a:schemeClr val="bg1"/>
                </a:solidFill>
                <a:round/>
                <a:headEnd/>
                <a:tailEnd/>
              </a:ln>
            </p:spPr>
            <p:txBody>
              <a:bodyPr/>
              <a:lstStyle/>
              <a:p>
                <a:endParaRPr lang="en-US"/>
              </a:p>
            </p:txBody>
          </p:sp>
          <p:sp>
            <p:nvSpPr>
              <p:cNvPr id="2034" name="Line 1377"/>
              <p:cNvSpPr>
                <a:spLocks noChangeShapeType="1"/>
              </p:cNvSpPr>
              <p:nvPr/>
            </p:nvSpPr>
            <p:spPr bwMode="auto">
              <a:xfrm flipV="1">
                <a:off x="4612" y="1556"/>
                <a:ext cx="1" cy="18"/>
              </a:xfrm>
              <a:prstGeom prst="line">
                <a:avLst/>
              </a:prstGeom>
              <a:noFill/>
              <a:ln w="38100">
                <a:solidFill>
                  <a:schemeClr val="bg1"/>
                </a:solidFill>
                <a:round/>
                <a:headEnd/>
                <a:tailEnd/>
              </a:ln>
            </p:spPr>
            <p:txBody>
              <a:bodyPr/>
              <a:lstStyle/>
              <a:p>
                <a:endParaRPr lang="en-US"/>
              </a:p>
            </p:txBody>
          </p:sp>
          <p:sp>
            <p:nvSpPr>
              <p:cNvPr id="2035" name="Line 1378"/>
              <p:cNvSpPr>
                <a:spLocks noChangeShapeType="1"/>
              </p:cNvSpPr>
              <p:nvPr/>
            </p:nvSpPr>
            <p:spPr bwMode="auto">
              <a:xfrm>
                <a:off x="4612" y="1556"/>
                <a:ext cx="9" cy="27"/>
              </a:xfrm>
              <a:prstGeom prst="line">
                <a:avLst/>
              </a:prstGeom>
              <a:noFill/>
              <a:ln w="38100">
                <a:solidFill>
                  <a:schemeClr val="bg1"/>
                </a:solidFill>
                <a:round/>
                <a:headEnd/>
                <a:tailEnd/>
              </a:ln>
            </p:spPr>
            <p:txBody>
              <a:bodyPr/>
              <a:lstStyle/>
              <a:p>
                <a:endParaRPr lang="en-US"/>
              </a:p>
            </p:txBody>
          </p:sp>
          <p:sp>
            <p:nvSpPr>
              <p:cNvPr id="2036" name="Line 1379"/>
              <p:cNvSpPr>
                <a:spLocks noChangeShapeType="1"/>
              </p:cNvSpPr>
              <p:nvPr/>
            </p:nvSpPr>
            <p:spPr bwMode="auto">
              <a:xfrm>
                <a:off x="4621" y="1583"/>
                <a:ext cx="1" cy="72"/>
              </a:xfrm>
              <a:prstGeom prst="line">
                <a:avLst/>
              </a:prstGeom>
              <a:noFill/>
              <a:ln w="38100">
                <a:solidFill>
                  <a:schemeClr val="bg1"/>
                </a:solidFill>
                <a:round/>
                <a:headEnd/>
                <a:tailEnd/>
              </a:ln>
            </p:spPr>
            <p:txBody>
              <a:bodyPr/>
              <a:lstStyle/>
              <a:p>
                <a:endParaRPr lang="en-US"/>
              </a:p>
            </p:txBody>
          </p:sp>
          <p:sp>
            <p:nvSpPr>
              <p:cNvPr id="2037" name="Line 1380"/>
              <p:cNvSpPr>
                <a:spLocks noChangeShapeType="1"/>
              </p:cNvSpPr>
              <p:nvPr/>
            </p:nvSpPr>
            <p:spPr bwMode="auto">
              <a:xfrm>
                <a:off x="4621" y="1655"/>
                <a:ext cx="1" cy="45"/>
              </a:xfrm>
              <a:prstGeom prst="line">
                <a:avLst/>
              </a:prstGeom>
              <a:noFill/>
              <a:ln w="38100">
                <a:solidFill>
                  <a:schemeClr val="bg1"/>
                </a:solidFill>
                <a:round/>
                <a:headEnd/>
                <a:tailEnd/>
              </a:ln>
            </p:spPr>
            <p:txBody>
              <a:bodyPr/>
              <a:lstStyle/>
              <a:p>
                <a:endParaRPr lang="en-US"/>
              </a:p>
            </p:txBody>
          </p:sp>
          <p:sp>
            <p:nvSpPr>
              <p:cNvPr id="2038" name="Line 1381"/>
              <p:cNvSpPr>
                <a:spLocks noChangeShapeType="1"/>
              </p:cNvSpPr>
              <p:nvPr/>
            </p:nvSpPr>
            <p:spPr bwMode="auto">
              <a:xfrm flipV="1">
                <a:off x="4621" y="1682"/>
                <a:ext cx="1" cy="18"/>
              </a:xfrm>
              <a:prstGeom prst="line">
                <a:avLst/>
              </a:prstGeom>
              <a:noFill/>
              <a:ln w="38100">
                <a:solidFill>
                  <a:schemeClr val="bg1"/>
                </a:solidFill>
                <a:round/>
                <a:headEnd/>
                <a:tailEnd/>
              </a:ln>
            </p:spPr>
            <p:txBody>
              <a:bodyPr/>
              <a:lstStyle/>
              <a:p>
                <a:endParaRPr lang="en-US"/>
              </a:p>
            </p:txBody>
          </p:sp>
          <p:sp>
            <p:nvSpPr>
              <p:cNvPr id="2039" name="Line 1382"/>
              <p:cNvSpPr>
                <a:spLocks noChangeShapeType="1"/>
              </p:cNvSpPr>
              <p:nvPr/>
            </p:nvSpPr>
            <p:spPr bwMode="auto">
              <a:xfrm flipV="1">
                <a:off x="4621" y="1646"/>
                <a:ext cx="1" cy="36"/>
              </a:xfrm>
              <a:prstGeom prst="line">
                <a:avLst/>
              </a:prstGeom>
              <a:noFill/>
              <a:ln w="38100">
                <a:solidFill>
                  <a:schemeClr val="bg1"/>
                </a:solidFill>
                <a:round/>
                <a:headEnd/>
                <a:tailEnd/>
              </a:ln>
            </p:spPr>
            <p:txBody>
              <a:bodyPr/>
              <a:lstStyle/>
              <a:p>
                <a:endParaRPr lang="en-US"/>
              </a:p>
            </p:txBody>
          </p:sp>
          <p:sp>
            <p:nvSpPr>
              <p:cNvPr id="2040" name="Line 1383"/>
              <p:cNvSpPr>
                <a:spLocks noChangeShapeType="1"/>
              </p:cNvSpPr>
              <p:nvPr/>
            </p:nvSpPr>
            <p:spPr bwMode="auto">
              <a:xfrm>
                <a:off x="4621" y="1646"/>
                <a:ext cx="10" cy="9"/>
              </a:xfrm>
              <a:prstGeom prst="line">
                <a:avLst/>
              </a:prstGeom>
              <a:noFill/>
              <a:ln w="38100">
                <a:solidFill>
                  <a:schemeClr val="bg1"/>
                </a:solidFill>
                <a:round/>
                <a:headEnd/>
                <a:tailEnd/>
              </a:ln>
            </p:spPr>
            <p:txBody>
              <a:bodyPr/>
              <a:lstStyle/>
              <a:p>
                <a:endParaRPr lang="en-US"/>
              </a:p>
            </p:txBody>
          </p:sp>
          <p:sp>
            <p:nvSpPr>
              <p:cNvPr id="2041" name="Line 1384"/>
              <p:cNvSpPr>
                <a:spLocks noChangeShapeType="1"/>
              </p:cNvSpPr>
              <p:nvPr/>
            </p:nvSpPr>
            <p:spPr bwMode="auto">
              <a:xfrm>
                <a:off x="4631" y="1655"/>
                <a:ext cx="1" cy="54"/>
              </a:xfrm>
              <a:prstGeom prst="line">
                <a:avLst/>
              </a:prstGeom>
              <a:noFill/>
              <a:ln w="38100">
                <a:solidFill>
                  <a:schemeClr val="bg1"/>
                </a:solidFill>
                <a:round/>
                <a:headEnd/>
                <a:tailEnd/>
              </a:ln>
            </p:spPr>
            <p:txBody>
              <a:bodyPr/>
              <a:lstStyle/>
              <a:p>
                <a:endParaRPr lang="en-US"/>
              </a:p>
            </p:txBody>
          </p:sp>
          <p:sp>
            <p:nvSpPr>
              <p:cNvPr id="2042" name="Line 1385"/>
              <p:cNvSpPr>
                <a:spLocks noChangeShapeType="1"/>
              </p:cNvSpPr>
              <p:nvPr/>
            </p:nvSpPr>
            <p:spPr bwMode="auto">
              <a:xfrm>
                <a:off x="4631" y="1709"/>
                <a:ext cx="1" cy="1"/>
              </a:xfrm>
              <a:prstGeom prst="line">
                <a:avLst/>
              </a:prstGeom>
              <a:noFill/>
              <a:ln w="38100">
                <a:solidFill>
                  <a:schemeClr val="bg1"/>
                </a:solidFill>
                <a:round/>
                <a:headEnd/>
                <a:tailEnd/>
              </a:ln>
            </p:spPr>
            <p:txBody>
              <a:bodyPr/>
              <a:lstStyle/>
              <a:p>
                <a:endParaRPr lang="en-US"/>
              </a:p>
            </p:txBody>
          </p:sp>
          <p:sp>
            <p:nvSpPr>
              <p:cNvPr id="2043" name="Line 1386"/>
              <p:cNvSpPr>
                <a:spLocks noChangeShapeType="1"/>
              </p:cNvSpPr>
              <p:nvPr/>
            </p:nvSpPr>
            <p:spPr bwMode="auto">
              <a:xfrm flipV="1">
                <a:off x="4631" y="1619"/>
                <a:ext cx="1" cy="90"/>
              </a:xfrm>
              <a:prstGeom prst="line">
                <a:avLst/>
              </a:prstGeom>
              <a:noFill/>
              <a:ln w="38100">
                <a:solidFill>
                  <a:schemeClr val="bg1"/>
                </a:solidFill>
                <a:round/>
                <a:headEnd/>
                <a:tailEnd/>
              </a:ln>
            </p:spPr>
            <p:txBody>
              <a:bodyPr/>
              <a:lstStyle/>
              <a:p>
                <a:endParaRPr lang="en-US"/>
              </a:p>
            </p:txBody>
          </p:sp>
          <p:sp>
            <p:nvSpPr>
              <p:cNvPr id="2044" name="Line 1387"/>
              <p:cNvSpPr>
                <a:spLocks noChangeShapeType="1"/>
              </p:cNvSpPr>
              <p:nvPr/>
            </p:nvSpPr>
            <p:spPr bwMode="auto">
              <a:xfrm flipV="1">
                <a:off x="4631" y="1465"/>
                <a:ext cx="9" cy="154"/>
              </a:xfrm>
              <a:prstGeom prst="line">
                <a:avLst/>
              </a:prstGeom>
              <a:noFill/>
              <a:ln w="38100">
                <a:solidFill>
                  <a:schemeClr val="bg1"/>
                </a:solidFill>
                <a:round/>
                <a:headEnd/>
                <a:tailEnd/>
              </a:ln>
            </p:spPr>
            <p:txBody>
              <a:bodyPr/>
              <a:lstStyle/>
              <a:p>
                <a:endParaRPr lang="en-US"/>
              </a:p>
            </p:txBody>
          </p:sp>
          <p:sp>
            <p:nvSpPr>
              <p:cNvPr id="2045" name="Line 1388"/>
              <p:cNvSpPr>
                <a:spLocks noChangeShapeType="1"/>
              </p:cNvSpPr>
              <p:nvPr/>
            </p:nvSpPr>
            <p:spPr bwMode="auto">
              <a:xfrm flipV="1">
                <a:off x="4640" y="1348"/>
                <a:ext cx="1" cy="117"/>
              </a:xfrm>
              <a:prstGeom prst="line">
                <a:avLst/>
              </a:prstGeom>
              <a:noFill/>
              <a:ln w="38100">
                <a:solidFill>
                  <a:schemeClr val="bg1"/>
                </a:solidFill>
                <a:round/>
                <a:headEnd/>
                <a:tailEnd/>
              </a:ln>
            </p:spPr>
            <p:txBody>
              <a:bodyPr/>
              <a:lstStyle/>
              <a:p>
                <a:endParaRPr lang="en-US"/>
              </a:p>
            </p:txBody>
          </p:sp>
          <p:sp>
            <p:nvSpPr>
              <p:cNvPr id="2046" name="Line 1389"/>
              <p:cNvSpPr>
                <a:spLocks noChangeShapeType="1"/>
              </p:cNvSpPr>
              <p:nvPr/>
            </p:nvSpPr>
            <p:spPr bwMode="auto">
              <a:xfrm flipV="1">
                <a:off x="4640" y="1312"/>
                <a:ext cx="1" cy="36"/>
              </a:xfrm>
              <a:prstGeom prst="line">
                <a:avLst/>
              </a:prstGeom>
              <a:noFill/>
              <a:ln w="38100">
                <a:solidFill>
                  <a:schemeClr val="bg1"/>
                </a:solidFill>
                <a:round/>
                <a:headEnd/>
                <a:tailEnd/>
              </a:ln>
            </p:spPr>
            <p:txBody>
              <a:bodyPr/>
              <a:lstStyle/>
              <a:p>
                <a:endParaRPr lang="en-US"/>
              </a:p>
            </p:txBody>
          </p:sp>
          <p:sp>
            <p:nvSpPr>
              <p:cNvPr id="2047" name="Line 1390"/>
              <p:cNvSpPr>
                <a:spLocks noChangeShapeType="1"/>
              </p:cNvSpPr>
              <p:nvPr/>
            </p:nvSpPr>
            <p:spPr bwMode="auto">
              <a:xfrm>
                <a:off x="4640" y="1312"/>
                <a:ext cx="1" cy="54"/>
              </a:xfrm>
              <a:prstGeom prst="line">
                <a:avLst/>
              </a:prstGeom>
              <a:noFill/>
              <a:ln w="38100">
                <a:solidFill>
                  <a:schemeClr val="bg1"/>
                </a:solidFill>
                <a:round/>
                <a:headEnd/>
                <a:tailEnd/>
              </a:ln>
            </p:spPr>
            <p:txBody>
              <a:bodyPr/>
              <a:lstStyle/>
              <a:p>
                <a:endParaRPr lang="en-US"/>
              </a:p>
            </p:txBody>
          </p:sp>
          <p:sp>
            <p:nvSpPr>
              <p:cNvPr id="104448" name="Line 1391"/>
              <p:cNvSpPr>
                <a:spLocks noChangeShapeType="1"/>
              </p:cNvSpPr>
              <p:nvPr/>
            </p:nvSpPr>
            <p:spPr bwMode="auto">
              <a:xfrm>
                <a:off x="4640" y="1366"/>
                <a:ext cx="1" cy="72"/>
              </a:xfrm>
              <a:prstGeom prst="line">
                <a:avLst/>
              </a:prstGeom>
              <a:noFill/>
              <a:ln w="38100">
                <a:solidFill>
                  <a:schemeClr val="bg1"/>
                </a:solidFill>
                <a:round/>
                <a:headEnd/>
                <a:tailEnd/>
              </a:ln>
            </p:spPr>
            <p:txBody>
              <a:bodyPr/>
              <a:lstStyle/>
              <a:p>
                <a:endParaRPr lang="en-US"/>
              </a:p>
            </p:txBody>
          </p:sp>
          <p:sp>
            <p:nvSpPr>
              <p:cNvPr id="104449" name="Line 1392"/>
              <p:cNvSpPr>
                <a:spLocks noChangeShapeType="1"/>
              </p:cNvSpPr>
              <p:nvPr/>
            </p:nvSpPr>
            <p:spPr bwMode="auto">
              <a:xfrm>
                <a:off x="4640" y="1438"/>
                <a:ext cx="10" cy="27"/>
              </a:xfrm>
              <a:prstGeom prst="line">
                <a:avLst/>
              </a:prstGeom>
              <a:noFill/>
              <a:ln w="38100">
                <a:solidFill>
                  <a:schemeClr val="bg1"/>
                </a:solidFill>
                <a:round/>
                <a:headEnd/>
                <a:tailEnd/>
              </a:ln>
            </p:spPr>
            <p:txBody>
              <a:bodyPr/>
              <a:lstStyle/>
              <a:p>
                <a:endParaRPr lang="en-US"/>
              </a:p>
            </p:txBody>
          </p:sp>
          <p:sp>
            <p:nvSpPr>
              <p:cNvPr id="104450" name="Line 1393"/>
              <p:cNvSpPr>
                <a:spLocks noChangeShapeType="1"/>
              </p:cNvSpPr>
              <p:nvPr/>
            </p:nvSpPr>
            <p:spPr bwMode="auto">
              <a:xfrm flipV="1">
                <a:off x="4650" y="1447"/>
                <a:ext cx="1" cy="18"/>
              </a:xfrm>
              <a:prstGeom prst="line">
                <a:avLst/>
              </a:prstGeom>
              <a:noFill/>
              <a:ln w="38100">
                <a:solidFill>
                  <a:schemeClr val="bg1"/>
                </a:solidFill>
                <a:round/>
                <a:headEnd/>
                <a:tailEnd/>
              </a:ln>
            </p:spPr>
            <p:txBody>
              <a:bodyPr/>
              <a:lstStyle/>
              <a:p>
                <a:endParaRPr lang="en-US"/>
              </a:p>
            </p:txBody>
          </p:sp>
          <p:sp>
            <p:nvSpPr>
              <p:cNvPr id="104451" name="Line 1394"/>
              <p:cNvSpPr>
                <a:spLocks noChangeShapeType="1"/>
              </p:cNvSpPr>
              <p:nvPr/>
            </p:nvSpPr>
            <p:spPr bwMode="auto">
              <a:xfrm flipV="1">
                <a:off x="4650" y="1438"/>
                <a:ext cx="1" cy="9"/>
              </a:xfrm>
              <a:prstGeom prst="line">
                <a:avLst/>
              </a:prstGeom>
              <a:noFill/>
              <a:ln w="38100">
                <a:solidFill>
                  <a:schemeClr val="bg1"/>
                </a:solidFill>
                <a:round/>
                <a:headEnd/>
                <a:tailEnd/>
              </a:ln>
            </p:spPr>
            <p:txBody>
              <a:bodyPr/>
              <a:lstStyle/>
              <a:p>
                <a:endParaRPr lang="en-US"/>
              </a:p>
            </p:txBody>
          </p:sp>
          <p:sp>
            <p:nvSpPr>
              <p:cNvPr id="104452" name="Line 1395"/>
              <p:cNvSpPr>
                <a:spLocks noChangeShapeType="1"/>
              </p:cNvSpPr>
              <p:nvPr/>
            </p:nvSpPr>
            <p:spPr bwMode="auto">
              <a:xfrm>
                <a:off x="4650" y="1438"/>
                <a:ext cx="1" cy="36"/>
              </a:xfrm>
              <a:prstGeom prst="line">
                <a:avLst/>
              </a:prstGeom>
              <a:noFill/>
              <a:ln w="38100">
                <a:solidFill>
                  <a:schemeClr val="bg1"/>
                </a:solidFill>
                <a:round/>
                <a:headEnd/>
                <a:tailEnd/>
              </a:ln>
            </p:spPr>
            <p:txBody>
              <a:bodyPr/>
              <a:lstStyle/>
              <a:p>
                <a:endParaRPr lang="en-US"/>
              </a:p>
            </p:txBody>
          </p:sp>
          <p:sp>
            <p:nvSpPr>
              <p:cNvPr id="104453" name="Line 1396"/>
              <p:cNvSpPr>
                <a:spLocks noChangeShapeType="1"/>
              </p:cNvSpPr>
              <p:nvPr/>
            </p:nvSpPr>
            <p:spPr bwMode="auto">
              <a:xfrm>
                <a:off x="4650" y="1474"/>
                <a:ext cx="1" cy="100"/>
              </a:xfrm>
              <a:prstGeom prst="line">
                <a:avLst/>
              </a:prstGeom>
              <a:noFill/>
              <a:ln w="38100">
                <a:solidFill>
                  <a:schemeClr val="bg1"/>
                </a:solidFill>
                <a:round/>
                <a:headEnd/>
                <a:tailEnd/>
              </a:ln>
            </p:spPr>
            <p:txBody>
              <a:bodyPr/>
              <a:lstStyle/>
              <a:p>
                <a:endParaRPr lang="en-US"/>
              </a:p>
            </p:txBody>
          </p:sp>
          <p:sp>
            <p:nvSpPr>
              <p:cNvPr id="104454" name="Line 1397"/>
              <p:cNvSpPr>
                <a:spLocks noChangeShapeType="1"/>
              </p:cNvSpPr>
              <p:nvPr/>
            </p:nvSpPr>
            <p:spPr bwMode="auto">
              <a:xfrm>
                <a:off x="4650" y="1574"/>
                <a:ext cx="9" cy="81"/>
              </a:xfrm>
              <a:prstGeom prst="line">
                <a:avLst/>
              </a:prstGeom>
              <a:noFill/>
              <a:ln w="38100">
                <a:solidFill>
                  <a:schemeClr val="bg1"/>
                </a:solidFill>
                <a:round/>
                <a:headEnd/>
                <a:tailEnd/>
              </a:ln>
            </p:spPr>
            <p:txBody>
              <a:bodyPr/>
              <a:lstStyle/>
              <a:p>
                <a:endParaRPr lang="en-US"/>
              </a:p>
            </p:txBody>
          </p:sp>
          <p:sp>
            <p:nvSpPr>
              <p:cNvPr id="104455" name="Line 1398"/>
              <p:cNvSpPr>
                <a:spLocks noChangeShapeType="1"/>
              </p:cNvSpPr>
              <p:nvPr/>
            </p:nvSpPr>
            <p:spPr bwMode="auto">
              <a:xfrm flipV="1">
                <a:off x="4659" y="1646"/>
                <a:ext cx="1" cy="9"/>
              </a:xfrm>
              <a:prstGeom prst="line">
                <a:avLst/>
              </a:prstGeom>
              <a:noFill/>
              <a:ln w="38100">
                <a:solidFill>
                  <a:schemeClr val="bg1"/>
                </a:solidFill>
                <a:round/>
                <a:headEnd/>
                <a:tailEnd/>
              </a:ln>
            </p:spPr>
            <p:txBody>
              <a:bodyPr/>
              <a:lstStyle/>
              <a:p>
                <a:endParaRPr lang="en-US"/>
              </a:p>
            </p:txBody>
          </p:sp>
          <p:sp>
            <p:nvSpPr>
              <p:cNvPr id="104456" name="Line 1399"/>
              <p:cNvSpPr>
                <a:spLocks noChangeShapeType="1"/>
              </p:cNvSpPr>
              <p:nvPr/>
            </p:nvSpPr>
            <p:spPr bwMode="auto">
              <a:xfrm flipV="1">
                <a:off x="4659" y="1565"/>
                <a:ext cx="1" cy="81"/>
              </a:xfrm>
              <a:prstGeom prst="line">
                <a:avLst/>
              </a:prstGeom>
              <a:noFill/>
              <a:ln w="38100">
                <a:solidFill>
                  <a:schemeClr val="bg1"/>
                </a:solidFill>
                <a:round/>
                <a:headEnd/>
                <a:tailEnd/>
              </a:ln>
            </p:spPr>
            <p:txBody>
              <a:bodyPr/>
              <a:lstStyle/>
              <a:p>
                <a:endParaRPr lang="en-US"/>
              </a:p>
            </p:txBody>
          </p:sp>
          <p:sp>
            <p:nvSpPr>
              <p:cNvPr id="104457" name="Line 1400"/>
              <p:cNvSpPr>
                <a:spLocks noChangeShapeType="1"/>
              </p:cNvSpPr>
              <p:nvPr/>
            </p:nvSpPr>
            <p:spPr bwMode="auto">
              <a:xfrm flipV="1">
                <a:off x="4659" y="1538"/>
                <a:ext cx="1" cy="27"/>
              </a:xfrm>
              <a:prstGeom prst="line">
                <a:avLst/>
              </a:prstGeom>
              <a:noFill/>
              <a:ln w="38100">
                <a:solidFill>
                  <a:schemeClr val="bg1"/>
                </a:solidFill>
                <a:round/>
                <a:headEnd/>
                <a:tailEnd/>
              </a:ln>
            </p:spPr>
            <p:txBody>
              <a:bodyPr/>
              <a:lstStyle/>
              <a:p>
                <a:endParaRPr lang="en-US"/>
              </a:p>
            </p:txBody>
          </p:sp>
          <p:sp>
            <p:nvSpPr>
              <p:cNvPr id="104458" name="Line 1401"/>
              <p:cNvSpPr>
                <a:spLocks noChangeShapeType="1"/>
              </p:cNvSpPr>
              <p:nvPr/>
            </p:nvSpPr>
            <p:spPr bwMode="auto">
              <a:xfrm>
                <a:off x="4659" y="1538"/>
                <a:ext cx="10" cy="54"/>
              </a:xfrm>
              <a:prstGeom prst="line">
                <a:avLst/>
              </a:prstGeom>
              <a:noFill/>
              <a:ln w="38100">
                <a:solidFill>
                  <a:schemeClr val="bg1"/>
                </a:solidFill>
                <a:round/>
                <a:headEnd/>
                <a:tailEnd/>
              </a:ln>
            </p:spPr>
            <p:txBody>
              <a:bodyPr/>
              <a:lstStyle/>
              <a:p>
                <a:endParaRPr lang="en-US"/>
              </a:p>
            </p:txBody>
          </p:sp>
          <p:sp>
            <p:nvSpPr>
              <p:cNvPr id="104459" name="Line 1402"/>
              <p:cNvSpPr>
                <a:spLocks noChangeShapeType="1"/>
              </p:cNvSpPr>
              <p:nvPr/>
            </p:nvSpPr>
            <p:spPr bwMode="auto">
              <a:xfrm>
                <a:off x="4669" y="1592"/>
                <a:ext cx="1" cy="90"/>
              </a:xfrm>
              <a:prstGeom prst="line">
                <a:avLst/>
              </a:prstGeom>
              <a:noFill/>
              <a:ln w="38100">
                <a:solidFill>
                  <a:schemeClr val="bg1"/>
                </a:solidFill>
                <a:round/>
                <a:headEnd/>
                <a:tailEnd/>
              </a:ln>
            </p:spPr>
            <p:txBody>
              <a:bodyPr/>
              <a:lstStyle/>
              <a:p>
                <a:endParaRPr lang="en-US"/>
              </a:p>
            </p:txBody>
          </p:sp>
          <p:sp>
            <p:nvSpPr>
              <p:cNvPr id="104460" name="Line 1403"/>
              <p:cNvSpPr>
                <a:spLocks noChangeShapeType="1"/>
              </p:cNvSpPr>
              <p:nvPr/>
            </p:nvSpPr>
            <p:spPr bwMode="auto">
              <a:xfrm>
                <a:off x="4669" y="1682"/>
                <a:ext cx="1" cy="18"/>
              </a:xfrm>
              <a:prstGeom prst="line">
                <a:avLst/>
              </a:prstGeom>
              <a:noFill/>
              <a:ln w="38100">
                <a:solidFill>
                  <a:schemeClr val="bg1"/>
                </a:solidFill>
                <a:round/>
                <a:headEnd/>
                <a:tailEnd/>
              </a:ln>
            </p:spPr>
            <p:txBody>
              <a:bodyPr/>
              <a:lstStyle/>
              <a:p>
                <a:endParaRPr lang="en-US"/>
              </a:p>
            </p:txBody>
          </p:sp>
          <p:sp>
            <p:nvSpPr>
              <p:cNvPr id="104461" name="Line 1404"/>
              <p:cNvSpPr>
                <a:spLocks noChangeShapeType="1"/>
              </p:cNvSpPr>
              <p:nvPr/>
            </p:nvSpPr>
            <p:spPr bwMode="auto">
              <a:xfrm flipV="1">
                <a:off x="4669" y="1619"/>
                <a:ext cx="1" cy="81"/>
              </a:xfrm>
              <a:prstGeom prst="line">
                <a:avLst/>
              </a:prstGeom>
              <a:noFill/>
              <a:ln w="38100">
                <a:solidFill>
                  <a:schemeClr val="bg1"/>
                </a:solidFill>
                <a:round/>
                <a:headEnd/>
                <a:tailEnd/>
              </a:ln>
            </p:spPr>
            <p:txBody>
              <a:bodyPr/>
              <a:lstStyle/>
              <a:p>
                <a:endParaRPr lang="en-US"/>
              </a:p>
            </p:txBody>
          </p:sp>
          <p:sp>
            <p:nvSpPr>
              <p:cNvPr id="104462" name="Line 1405"/>
              <p:cNvSpPr>
                <a:spLocks noChangeShapeType="1"/>
              </p:cNvSpPr>
              <p:nvPr/>
            </p:nvSpPr>
            <p:spPr bwMode="auto">
              <a:xfrm flipV="1">
                <a:off x="4669" y="1520"/>
                <a:ext cx="1" cy="99"/>
              </a:xfrm>
              <a:prstGeom prst="line">
                <a:avLst/>
              </a:prstGeom>
              <a:noFill/>
              <a:ln w="38100">
                <a:solidFill>
                  <a:schemeClr val="bg1"/>
                </a:solidFill>
                <a:round/>
                <a:headEnd/>
                <a:tailEnd/>
              </a:ln>
            </p:spPr>
            <p:txBody>
              <a:bodyPr/>
              <a:lstStyle/>
              <a:p>
                <a:endParaRPr lang="en-US"/>
              </a:p>
            </p:txBody>
          </p:sp>
          <p:sp>
            <p:nvSpPr>
              <p:cNvPr id="104463" name="Line 1406"/>
              <p:cNvSpPr>
                <a:spLocks noChangeShapeType="1"/>
              </p:cNvSpPr>
              <p:nvPr/>
            </p:nvSpPr>
            <p:spPr bwMode="auto">
              <a:xfrm flipV="1">
                <a:off x="4669" y="1502"/>
                <a:ext cx="9" cy="18"/>
              </a:xfrm>
              <a:prstGeom prst="line">
                <a:avLst/>
              </a:prstGeom>
              <a:noFill/>
              <a:ln w="38100">
                <a:solidFill>
                  <a:schemeClr val="bg1"/>
                </a:solidFill>
                <a:round/>
                <a:headEnd/>
                <a:tailEnd/>
              </a:ln>
            </p:spPr>
            <p:txBody>
              <a:bodyPr/>
              <a:lstStyle/>
              <a:p>
                <a:endParaRPr lang="en-US"/>
              </a:p>
            </p:txBody>
          </p:sp>
          <p:sp>
            <p:nvSpPr>
              <p:cNvPr id="104464" name="Line 1407"/>
              <p:cNvSpPr>
                <a:spLocks noChangeShapeType="1"/>
              </p:cNvSpPr>
              <p:nvPr/>
            </p:nvSpPr>
            <p:spPr bwMode="auto">
              <a:xfrm>
                <a:off x="4678" y="1502"/>
                <a:ext cx="1" cy="63"/>
              </a:xfrm>
              <a:prstGeom prst="line">
                <a:avLst/>
              </a:prstGeom>
              <a:noFill/>
              <a:ln w="38100">
                <a:solidFill>
                  <a:schemeClr val="bg1"/>
                </a:solidFill>
                <a:round/>
                <a:headEnd/>
                <a:tailEnd/>
              </a:ln>
            </p:spPr>
            <p:txBody>
              <a:bodyPr/>
              <a:lstStyle/>
              <a:p>
                <a:endParaRPr lang="en-US"/>
              </a:p>
            </p:txBody>
          </p:sp>
          <p:sp>
            <p:nvSpPr>
              <p:cNvPr id="104465" name="Line 1408"/>
              <p:cNvSpPr>
                <a:spLocks noChangeShapeType="1"/>
              </p:cNvSpPr>
              <p:nvPr/>
            </p:nvSpPr>
            <p:spPr bwMode="auto">
              <a:xfrm>
                <a:off x="4678" y="1565"/>
                <a:ext cx="1" cy="36"/>
              </a:xfrm>
              <a:prstGeom prst="line">
                <a:avLst/>
              </a:prstGeom>
              <a:noFill/>
              <a:ln w="38100">
                <a:solidFill>
                  <a:schemeClr val="bg1"/>
                </a:solidFill>
                <a:round/>
                <a:headEnd/>
                <a:tailEnd/>
              </a:ln>
            </p:spPr>
            <p:txBody>
              <a:bodyPr/>
              <a:lstStyle/>
              <a:p>
                <a:endParaRPr lang="en-US"/>
              </a:p>
            </p:txBody>
          </p:sp>
          <p:sp>
            <p:nvSpPr>
              <p:cNvPr id="104466" name="Line 1409"/>
              <p:cNvSpPr>
                <a:spLocks noChangeShapeType="1"/>
              </p:cNvSpPr>
              <p:nvPr/>
            </p:nvSpPr>
            <p:spPr bwMode="auto">
              <a:xfrm flipV="1">
                <a:off x="4678" y="1547"/>
                <a:ext cx="1" cy="54"/>
              </a:xfrm>
              <a:prstGeom prst="line">
                <a:avLst/>
              </a:prstGeom>
              <a:noFill/>
              <a:ln w="38100">
                <a:solidFill>
                  <a:schemeClr val="bg1"/>
                </a:solidFill>
                <a:round/>
                <a:headEnd/>
                <a:tailEnd/>
              </a:ln>
            </p:spPr>
            <p:txBody>
              <a:bodyPr/>
              <a:lstStyle/>
              <a:p>
                <a:endParaRPr lang="en-US"/>
              </a:p>
            </p:txBody>
          </p:sp>
          <p:sp>
            <p:nvSpPr>
              <p:cNvPr id="104467" name="Line 1410"/>
              <p:cNvSpPr>
                <a:spLocks noChangeShapeType="1"/>
              </p:cNvSpPr>
              <p:nvPr/>
            </p:nvSpPr>
            <p:spPr bwMode="auto">
              <a:xfrm flipV="1">
                <a:off x="4678" y="1511"/>
                <a:ext cx="1" cy="36"/>
              </a:xfrm>
              <a:prstGeom prst="line">
                <a:avLst/>
              </a:prstGeom>
              <a:noFill/>
              <a:ln w="38100">
                <a:solidFill>
                  <a:schemeClr val="bg1"/>
                </a:solidFill>
                <a:round/>
                <a:headEnd/>
                <a:tailEnd/>
              </a:ln>
            </p:spPr>
            <p:txBody>
              <a:bodyPr/>
              <a:lstStyle/>
              <a:p>
                <a:endParaRPr lang="en-US"/>
              </a:p>
            </p:txBody>
          </p:sp>
          <p:sp>
            <p:nvSpPr>
              <p:cNvPr id="104468" name="Line 1411"/>
              <p:cNvSpPr>
                <a:spLocks noChangeShapeType="1"/>
              </p:cNvSpPr>
              <p:nvPr/>
            </p:nvSpPr>
            <p:spPr bwMode="auto">
              <a:xfrm>
                <a:off x="4678" y="1511"/>
                <a:ext cx="10" cy="72"/>
              </a:xfrm>
              <a:prstGeom prst="line">
                <a:avLst/>
              </a:prstGeom>
              <a:noFill/>
              <a:ln w="38100">
                <a:solidFill>
                  <a:schemeClr val="bg1"/>
                </a:solidFill>
                <a:round/>
                <a:headEnd/>
                <a:tailEnd/>
              </a:ln>
            </p:spPr>
            <p:txBody>
              <a:bodyPr/>
              <a:lstStyle/>
              <a:p>
                <a:endParaRPr lang="en-US"/>
              </a:p>
            </p:txBody>
          </p:sp>
          <p:sp>
            <p:nvSpPr>
              <p:cNvPr id="104469" name="Line 1412"/>
              <p:cNvSpPr>
                <a:spLocks noChangeShapeType="1"/>
              </p:cNvSpPr>
              <p:nvPr/>
            </p:nvSpPr>
            <p:spPr bwMode="auto">
              <a:xfrm>
                <a:off x="4688" y="1583"/>
                <a:ext cx="1" cy="117"/>
              </a:xfrm>
              <a:prstGeom prst="line">
                <a:avLst/>
              </a:prstGeom>
              <a:noFill/>
              <a:ln w="38100">
                <a:solidFill>
                  <a:schemeClr val="bg1"/>
                </a:solidFill>
                <a:round/>
                <a:headEnd/>
                <a:tailEnd/>
              </a:ln>
            </p:spPr>
            <p:txBody>
              <a:bodyPr/>
              <a:lstStyle/>
              <a:p>
                <a:endParaRPr lang="en-US"/>
              </a:p>
            </p:txBody>
          </p:sp>
          <p:sp>
            <p:nvSpPr>
              <p:cNvPr id="104470" name="Line 1413"/>
              <p:cNvSpPr>
                <a:spLocks noChangeShapeType="1"/>
              </p:cNvSpPr>
              <p:nvPr/>
            </p:nvSpPr>
            <p:spPr bwMode="auto">
              <a:xfrm>
                <a:off x="4688" y="1700"/>
                <a:ext cx="1" cy="64"/>
              </a:xfrm>
              <a:prstGeom prst="line">
                <a:avLst/>
              </a:prstGeom>
              <a:noFill/>
              <a:ln w="38100">
                <a:solidFill>
                  <a:schemeClr val="bg1"/>
                </a:solidFill>
                <a:round/>
                <a:headEnd/>
                <a:tailEnd/>
              </a:ln>
            </p:spPr>
            <p:txBody>
              <a:bodyPr/>
              <a:lstStyle/>
              <a:p>
                <a:endParaRPr lang="en-US"/>
              </a:p>
            </p:txBody>
          </p:sp>
          <p:sp>
            <p:nvSpPr>
              <p:cNvPr id="104471" name="Line 1414"/>
              <p:cNvSpPr>
                <a:spLocks noChangeShapeType="1"/>
              </p:cNvSpPr>
              <p:nvPr/>
            </p:nvSpPr>
            <p:spPr bwMode="auto">
              <a:xfrm flipV="1">
                <a:off x="4688" y="1727"/>
                <a:ext cx="1" cy="37"/>
              </a:xfrm>
              <a:prstGeom prst="line">
                <a:avLst/>
              </a:prstGeom>
              <a:noFill/>
              <a:ln w="38100">
                <a:solidFill>
                  <a:schemeClr val="bg1"/>
                </a:solidFill>
                <a:round/>
                <a:headEnd/>
                <a:tailEnd/>
              </a:ln>
            </p:spPr>
            <p:txBody>
              <a:bodyPr/>
              <a:lstStyle/>
              <a:p>
                <a:endParaRPr lang="en-US"/>
              </a:p>
            </p:txBody>
          </p:sp>
          <p:sp>
            <p:nvSpPr>
              <p:cNvPr id="104472" name="Line 1415"/>
              <p:cNvSpPr>
                <a:spLocks noChangeShapeType="1"/>
              </p:cNvSpPr>
              <p:nvPr/>
            </p:nvSpPr>
            <p:spPr bwMode="auto">
              <a:xfrm flipV="1">
                <a:off x="4688" y="1637"/>
                <a:ext cx="9" cy="90"/>
              </a:xfrm>
              <a:prstGeom prst="line">
                <a:avLst/>
              </a:prstGeom>
              <a:noFill/>
              <a:ln w="38100">
                <a:solidFill>
                  <a:schemeClr val="bg1"/>
                </a:solidFill>
                <a:round/>
                <a:headEnd/>
                <a:tailEnd/>
              </a:ln>
            </p:spPr>
            <p:txBody>
              <a:bodyPr/>
              <a:lstStyle/>
              <a:p>
                <a:endParaRPr lang="en-US"/>
              </a:p>
            </p:txBody>
          </p:sp>
          <p:sp>
            <p:nvSpPr>
              <p:cNvPr id="104473" name="Line 1416"/>
              <p:cNvSpPr>
                <a:spLocks noChangeShapeType="1"/>
              </p:cNvSpPr>
              <p:nvPr/>
            </p:nvSpPr>
            <p:spPr bwMode="auto">
              <a:xfrm flipV="1">
                <a:off x="4697" y="1565"/>
                <a:ext cx="1" cy="72"/>
              </a:xfrm>
              <a:prstGeom prst="line">
                <a:avLst/>
              </a:prstGeom>
              <a:noFill/>
              <a:ln w="38100">
                <a:solidFill>
                  <a:schemeClr val="bg1"/>
                </a:solidFill>
                <a:round/>
                <a:headEnd/>
                <a:tailEnd/>
              </a:ln>
            </p:spPr>
            <p:txBody>
              <a:bodyPr/>
              <a:lstStyle/>
              <a:p>
                <a:endParaRPr lang="en-US"/>
              </a:p>
            </p:txBody>
          </p:sp>
          <p:sp>
            <p:nvSpPr>
              <p:cNvPr id="104474" name="Line 1417"/>
              <p:cNvSpPr>
                <a:spLocks noChangeShapeType="1"/>
              </p:cNvSpPr>
              <p:nvPr/>
            </p:nvSpPr>
            <p:spPr bwMode="auto">
              <a:xfrm flipV="1">
                <a:off x="4697" y="1520"/>
                <a:ext cx="1" cy="45"/>
              </a:xfrm>
              <a:prstGeom prst="line">
                <a:avLst/>
              </a:prstGeom>
              <a:noFill/>
              <a:ln w="38100">
                <a:solidFill>
                  <a:schemeClr val="bg1"/>
                </a:solidFill>
                <a:round/>
                <a:headEnd/>
                <a:tailEnd/>
              </a:ln>
            </p:spPr>
            <p:txBody>
              <a:bodyPr/>
              <a:lstStyle/>
              <a:p>
                <a:endParaRPr lang="en-US"/>
              </a:p>
            </p:txBody>
          </p:sp>
          <p:sp>
            <p:nvSpPr>
              <p:cNvPr id="104475" name="Line 1418"/>
              <p:cNvSpPr>
                <a:spLocks noChangeShapeType="1"/>
              </p:cNvSpPr>
              <p:nvPr/>
            </p:nvSpPr>
            <p:spPr bwMode="auto">
              <a:xfrm flipV="1">
                <a:off x="4697" y="1493"/>
                <a:ext cx="1" cy="27"/>
              </a:xfrm>
              <a:prstGeom prst="line">
                <a:avLst/>
              </a:prstGeom>
              <a:noFill/>
              <a:ln w="38100">
                <a:solidFill>
                  <a:schemeClr val="bg1"/>
                </a:solidFill>
                <a:round/>
                <a:headEnd/>
                <a:tailEnd/>
              </a:ln>
            </p:spPr>
            <p:txBody>
              <a:bodyPr/>
              <a:lstStyle/>
              <a:p>
                <a:endParaRPr lang="en-US"/>
              </a:p>
            </p:txBody>
          </p:sp>
          <p:sp>
            <p:nvSpPr>
              <p:cNvPr id="104476" name="Line 1419"/>
              <p:cNvSpPr>
                <a:spLocks noChangeShapeType="1"/>
              </p:cNvSpPr>
              <p:nvPr/>
            </p:nvSpPr>
            <p:spPr bwMode="auto">
              <a:xfrm flipV="1">
                <a:off x="4697" y="1429"/>
                <a:ext cx="1" cy="64"/>
              </a:xfrm>
              <a:prstGeom prst="line">
                <a:avLst/>
              </a:prstGeom>
              <a:noFill/>
              <a:ln w="38100">
                <a:solidFill>
                  <a:schemeClr val="bg1"/>
                </a:solidFill>
                <a:round/>
                <a:headEnd/>
                <a:tailEnd/>
              </a:ln>
            </p:spPr>
            <p:txBody>
              <a:bodyPr/>
              <a:lstStyle/>
              <a:p>
                <a:endParaRPr lang="en-US"/>
              </a:p>
            </p:txBody>
          </p:sp>
          <p:sp>
            <p:nvSpPr>
              <p:cNvPr id="104477" name="Line 1420"/>
              <p:cNvSpPr>
                <a:spLocks noChangeShapeType="1"/>
              </p:cNvSpPr>
              <p:nvPr/>
            </p:nvSpPr>
            <p:spPr bwMode="auto">
              <a:xfrm flipV="1">
                <a:off x="4697" y="1384"/>
                <a:ext cx="10" cy="45"/>
              </a:xfrm>
              <a:prstGeom prst="line">
                <a:avLst/>
              </a:prstGeom>
              <a:noFill/>
              <a:ln w="38100">
                <a:solidFill>
                  <a:schemeClr val="bg1"/>
                </a:solidFill>
                <a:round/>
                <a:headEnd/>
                <a:tailEnd/>
              </a:ln>
            </p:spPr>
            <p:txBody>
              <a:bodyPr/>
              <a:lstStyle/>
              <a:p>
                <a:endParaRPr lang="en-US"/>
              </a:p>
            </p:txBody>
          </p:sp>
          <p:sp>
            <p:nvSpPr>
              <p:cNvPr id="104478" name="Line 1421"/>
              <p:cNvSpPr>
                <a:spLocks noChangeShapeType="1"/>
              </p:cNvSpPr>
              <p:nvPr/>
            </p:nvSpPr>
            <p:spPr bwMode="auto">
              <a:xfrm>
                <a:off x="4707" y="1384"/>
                <a:ext cx="1" cy="9"/>
              </a:xfrm>
              <a:prstGeom prst="line">
                <a:avLst/>
              </a:prstGeom>
              <a:noFill/>
              <a:ln w="38100">
                <a:solidFill>
                  <a:schemeClr val="bg1"/>
                </a:solidFill>
                <a:round/>
                <a:headEnd/>
                <a:tailEnd/>
              </a:ln>
            </p:spPr>
            <p:txBody>
              <a:bodyPr/>
              <a:lstStyle/>
              <a:p>
                <a:endParaRPr lang="en-US"/>
              </a:p>
            </p:txBody>
          </p:sp>
        </p:grpSp>
        <p:grpSp>
          <p:nvGrpSpPr>
            <p:cNvPr id="1040" name="Group 1422"/>
            <p:cNvGrpSpPr>
              <a:grpSpLocks/>
            </p:cNvGrpSpPr>
            <p:nvPr/>
          </p:nvGrpSpPr>
          <p:grpSpPr bwMode="auto">
            <a:xfrm>
              <a:off x="4318" y="2343"/>
              <a:ext cx="291" cy="1063"/>
              <a:chOff x="4707" y="1393"/>
              <a:chExt cx="399" cy="1528"/>
            </a:xfrm>
          </p:grpSpPr>
          <p:sp>
            <p:nvSpPr>
              <p:cNvPr id="1679" name="Line 1423"/>
              <p:cNvSpPr>
                <a:spLocks noChangeShapeType="1"/>
              </p:cNvSpPr>
              <p:nvPr/>
            </p:nvSpPr>
            <p:spPr bwMode="auto">
              <a:xfrm>
                <a:off x="4707" y="1393"/>
                <a:ext cx="1" cy="63"/>
              </a:xfrm>
              <a:prstGeom prst="line">
                <a:avLst/>
              </a:prstGeom>
              <a:noFill/>
              <a:ln w="38100">
                <a:solidFill>
                  <a:schemeClr val="bg1"/>
                </a:solidFill>
                <a:round/>
                <a:headEnd/>
                <a:tailEnd/>
              </a:ln>
            </p:spPr>
            <p:txBody>
              <a:bodyPr/>
              <a:lstStyle/>
              <a:p>
                <a:endParaRPr lang="en-US"/>
              </a:p>
            </p:txBody>
          </p:sp>
          <p:sp>
            <p:nvSpPr>
              <p:cNvPr id="1680" name="Line 1424"/>
              <p:cNvSpPr>
                <a:spLocks noChangeShapeType="1"/>
              </p:cNvSpPr>
              <p:nvPr/>
            </p:nvSpPr>
            <p:spPr bwMode="auto">
              <a:xfrm>
                <a:off x="4707" y="1456"/>
                <a:ext cx="1" cy="46"/>
              </a:xfrm>
              <a:prstGeom prst="line">
                <a:avLst/>
              </a:prstGeom>
              <a:noFill/>
              <a:ln w="38100">
                <a:solidFill>
                  <a:schemeClr val="bg1"/>
                </a:solidFill>
                <a:round/>
                <a:headEnd/>
                <a:tailEnd/>
              </a:ln>
            </p:spPr>
            <p:txBody>
              <a:bodyPr/>
              <a:lstStyle/>
              <a:p>
                <a:endParaRPr lang="en-US"/>
              </a:p>
            </p:txBody>
          </p:sp>
          <p:sp>
            <p:nvSpPr>
              <p:cNvPr id="1681" name="Line 1425"/>
              <p:cNvSpPr>
                <a:spLocks noChangeShapeType="1"/>
              </p:cNvSpPr>
              <p:nvPr/>
            </p:nvSpPr>
            <p:spPr bwMode="auto">
              <a:xfrm>
                <a:off x="4707" y="1502"/>
                <a:ext cx="1" cy="18"/>
              </a:xfrm>
              <a:prstGeom prst="line">
                <a:avLst/>
              </a:prstGeom>
              <a:noFill/>
              <a:ln w="38100">
                <a:solidFill>
                  <a:schemeClr val="bg1"/>
                </a:solidFill>
                <a:round/>
                <a:headEnd/>
                <a:tailEnd/>
              </a:ln>
            </p:spPr>
            <p:txBody>
              <a:bodyPr/>
              <a:lstStyle/>
              <a:p>
                <a:endParaRPr lang="en-US"/>
              </a:p>
            </p:txBody>
          </p:sp>
          <p:sp>
            <p:nvSpPr>
              <p:cNvPr id="1682" name="Line 1426"/>
              <p:cNvSpPr>
                <a:spLocks noChangeShapeType="1"/>
              </p:cNvSpPr>
              <p:nvPr/>
            </p:nvSpPr>
            <p:spPr bwMode="auto">
              <a:xfrm>
                <a:off x="4707" y="1520"/>
                <a:ext cx="9" cy="27"/>
              </a:xfrm>
              <a:prstGeom prst="line">
                <a:avLst/>
              </a:prstGeom>
              <a:noFill/>
              <a:ln w="38100">
                <a:solidFill>
                  <a:schemeClr val="bg1"/>
                </a:solidFill>
                <a:round/>
                <a:headEnd/>
                <a:tailEnd/>
              </a:ln>
            </p:spPr>
            <p:txBody>
              <a:bodyPr/>
              <a:lstStyle/>
              <a:p>
                <a:endParaRPr lang="en-US"/>
              </a:p>
            </p:txBody>
          </p:sp>
          <p:sp>
            <p:nvSpPr>
              <p:cNvPr id="1683" name="Line 1427"/>
              <p:cNvSpPr>
                <a:spLocks noChangeShapeType="1"/>
              </p:cNvSpPr>
              <p:nvPr/>
            </p:nvSpPr>
            <p:spPr bwMode="auto">
              <a:xfrm>
                <a:off x="4716" y="1547"/>
                <a:ext cx="1" cy="54"/>
              </a:xfrm>
              <a:prstGeom prst="line">
                <a:avLst/>
              </a:prstGeom>
              <a:noFill/>
              <a:ln w="38100">
                <a:solidFill>
                  <a:schemeClr val="bg1"/>
                </a:solidFill>
                <a:round/>
                <a:headEnd/>
                <a:tailEnd/>
              </a:ln>
            </p:spPr>
            <p:txBody>
              <a:bodyPr/>
              <a:lstStyle/>
              <a:p>
                <a:endParaRPr lang="en-US"/>
              </a:p>
            </p:txBody>
          </p:sp>
          <p:sp>
            <p:nvSpPr>
              <p:cNvPr id="1684" name="Line 1428"/>
              <p:cNvSpPr>
                <a:spLocks noChangeShapeType="1"/>
              </p:cNvSpPr>
              <p:nvPr/>
            </p:nvSpPr>
            <p:spPr bwMode="auto">
              <a:xfrm>
                <a:off x="4716" y="1601"/>
                <a:ext cx="1" cy="54"/>
              </a:xfrm>
              <a:prstGeom prst="line">
                <a:avLst/>
              </a:prstGeom>
              <a:noFill/>
              <a:ln w="38100">
                <a:solidFill>
                  <a:schemeClr val="bg1"/>
                </a:solidFill>
                <a:round/>
                <a:headEnd/>
                <a:tailEnd/>
              </a:ln>
            </p:spPr>
            <p:txBody>
              <a:bodyPr/>
              <a:lstStyle/>
              <a:p>
                <a:endParaRPr lang="en-US"/>
              </a:p>
            </p:txBody>
          </p:sp>
          <p:sp>
            <p:nvSpPr>
              <p:cNvPr id="1685" name="Line 1429"/>
              <p:cNvSpPr>
                <a:spLocks noChangeShapeType="1"/>
              </p:cNvSpPr>
              <p:nvPr/>
            </p:nvSpPr>
            <p:spPr bwMode="auto">
              <a:xfrm>
                <a:off x="4716" y="1655"/>
                <a:ext cx="1" cy="18"/>
              </a:xfrm>
              <a:prstGeom prst="line">
                <a:avLst/>
              </a:prstGeom>
              <a:noFill/>
              <a:ln w="38100">
                <a:solidFill>
                  <a:schemeClr val="bg1"/>
                </a:solidFill>
                <a:round/>
                <a:headEnd/>
                <a:tailEnd/>
              </a:ln>
            </p:spPr>
            <p:txBody>
              <a:bodyPr/>
              <a:lstStyle/>
              <a:p>
                <a:endParaRPr lang="en-US"/>
              </a:p>
            </p:txBody>
          </p:sp>
          <p:sp>
            <p:nvSpPr>
              <p:cNvPr id="1686" name="Line 1430"/>
              <p:cNvSpPr>
                <a:spLocks noChangeShapeType="1"/>
              </p:cNvSpPr>
              <p:nvPr/>
            </p:nvSpPr>
            <p:spPr bwMode="auto">
              <a:xfrm flipV="1">
                <a:off x="4716" y="1664"/>
                <a:ext cx="10" cy="9"/>
              </a:xfrm>
              <a:prstGeom prst="line">
                <a:avLst/>
              </a:prstGeom>
              <a:noFill/>
              <a:ln w="38100">
                <a:solidFill>
                  <a:schemeClr val="bg1"/>
                </a:solidFill>
                <a:round/>
                <a:headEnd/>
                <a:tailEnd/>
              </a:ln>
            </p:spPr>
            <p:txBody>
              <a:bodyPr/>
              <a:lstStyle/>
              <a:p>
                <a:endParaRPr lang="en-US"/>
              </a:p>
            </p:txBody>
          </p:sp>
          <p:sp>
            <p:nvSpPr>
              <p:cNvPr id="1687" name="Line 1431"/>
              <p:cNvSpPr>
                <a:spLocks noChangeShapeType="1"/>
              </p:cNvSpPr>
              <p:nvPr/>
            </p:nvSpPr>
            <p:spPr bwMode="auto">
              <a:xfrm flipV="1">
                <a:off x="4726" y="1646"/>
                <a:ext cx="1" cy="18"/>
              </a:xfrm>
              <a:prstGeom prst="line">
                <a:avLst/>
              </a:prstGeom>
              <a:noFill/>
              <a:ln w="38100">
                <a:solidFill>
                  <a:schemeClr val="bg1"/>
                </a:solidFill>
                <a:round/>
                <a:headEnd/>
                <a:tailEnd/>
              </a:ln>
            </p:spPr>
            <p:txBody>
              <a:bodyPr/>
              <a:lstStyle/>
              <a:p>
                <a:endParaRPr lang="en-US"/>
              </a:p>
            </p:txBody>
          </p:sp>
          <p:sp>
            <p:nvSpPr>
              <p:cNvPr id="1688" name="Line 1432"/>
              <p:cNvSpPr>
                <a:spLocks noChangeShapeType="1"/>
              </p:cNvSpPr>
              <p:nvPr/>
            </p:nvSpPr>
            <p:spPr bwMode="auto">
              <a:xfrm flipV="1">
                <a:off x="4726" y="1628"/>
                <a:ext cx="1" cy="18"/>
              </a:xfrm>
              <a:prstGeom prst="line">
                <a:avLst/>
              </a:prstGeom>
              <a:noFill/>
              <a:ln w="38100">
                <a:solidFill>
                  <a:schemeClr val="bg1"/>
                </a:solidFill>
                <a:round/>
                <a:headEnd/>
                <a:tailEnd/>
              </a:ln>
            </p:spPr>
            <p:txBody>
              <a:bodyPr/>
              <a:lstStyle/>
              <a:p>
                <a:endParaRPr lang="en-US"/>
              </a:p>
            </p:txBody>
          </p:sp>
          <p:sp>
            <p:nvSpPr>
              <p:cNvPr id="1689" name="Line 1433"/>
              <p:cNvSpPr>
                <a:spLocks noChangeShapeType="1"/>
              </p:cNvSpPr>
              <p:nvPr/>
            </p:nvSpPr>
            <p:spPr bwMode="auto">
              <a:xfrm flipV="1">
                <a:off x="4726" y="1574"/>
                <a:ext cx="1" cy="54"/>
              </a:xfrm>
              <a:prstGeom prst="line">
                <a:avLst/>
              </a:prstGeom>
              <a:noFill/>
              <a:ln w="38100">
                <a:solidFill>
                  <a:schemeClr val="bg1"/>
                </a:solidFill>
                <a:round/>
                <a:headEnd/>
                <a:tailEnd/>
              </a:ln>
            </p:spPr>
            <p:txBody>
              <a:bodyPr/>
              <a:lstStyle/>
              <a:p>
                <a:endParaRPr lang="en-US"/>
              </a:p>
            </p:txBody>
          </p:sp>
          <p:sp>
            <p:nvSpPr>
              <p:cNvPr id="1690" name="Line 1434"/>
              <p:cNvSpPr>
                <a:spLocks noChangeShapeType="1"/>
              </p:cNvSpPr>
              <p:nvPr/>
            </p:nvSpPr>
            <p:spPr bwMode="auto">
              <a:xfrm flipV="1">
                <a:off x="4726" y="1483"/>
                <a:ext cx="1" cy="91"/>
              </a:xfrm>
              <a:prstGeom prst="line">
                <a:avLst/>
              </a:prstGeom>
              <a:noFill/>
              <a:ln w="38100">
                <a:solidFill>
                  <a:schemeClr val="bg1"/>
                </a:solidFill>
                <a:round/>
                <a:headEnd/>
                <a:tailEnd/>
              </a:ln>
            </p:spPr>
            <p:txBody>
              <a:bodyPr/>
              <a:lstStyle/>
              <a:p>
                <a:endParaRPr lang="en-US"/>
              </a:p>
            </p:txBody>
          </p:sp>
          <p:sp>
            <p:nvSpPr>
              <p:cNvPr id="1691" name="Line 1435"/>
              <p:cNvSpPr>
                <a:spLocks noChangeShapeType="1"/>
              </p:cNvSpPr>
              <p:nvPr/>
            </p:nvSpPr>
            <p:spPr bwMode="auto">
              <a:xfrm flipV="1">
                <a:off x="4726" y="1447"/>
                <a:ext cx="9" cy="36"/>
              </a:xfrm>
              <a:prstGeom prst="line">
                <a:avLst/>
              </a:prstGeom>
              <a:noFill/>
              <a:ln w="38100">
                <a:solidFill>
                  <a:schemeClr val="bg1"/>
                </a:solidFill>
                <a:round/>
                <a:headEnd/>
                <a:tailEnd/>
              </a:ln>
            </p:spPr>
            <p:txBody>
              <a:bodyPr/>
              <a:lstStyle/>
              <a:p>
                <a:endParaRPr lang="en-US"/>
              </a:p>
            </p:txBody>
          </p:sp>
          <p:sp>
            <p:nvSpPr>
              <p:cNvPr id="1692" name="Line 1436"/>
              <p:cNvSpPr>
                <a:spLocks noChangeShapeType="1"/>
              </p:cNvSpPr>
              <p:nvPr/>
            </p:nvSpPr>
            <p:spPr bwMode="auto">
              <a:xfrm>
                <a:off x="4735" y="1447"/>
                <a:ext cx="1" cy="36"/>
              </a:xfrm>
              <a:prstGeom prst="line">
                <a:avLst/>
              </a:prstGeom>
              <a:noFill/>
              <a:ln w="38100">
                <a:solidFill>
                  <a:schemeClr val="bg1"/>
                </a:solidFill>
                <a:round/>
                <a:headEnd/>
                <a:tailEnd/>
              </a:ln>
            </p:spPr>
            <p:txBody>
              <a:bodyPr/>
              <a:lstStyle/>
              <a:p>
                <a:endParaRPr lang="en-US"/>
              </a:p>
            </p:txBody>
          </p:sp>
          <p:sp>
            <p:nvSpPr>
              <p:cNvPr id="1693" name="Line 1437"/>
              <p:cNvSpPr>
                <a:spLocks noChangeShapeType="1"/>
              </p:cNvSpPr>
              <p:nvPr/>
            </p:nvSpPr>
            <p:spPr bwMode="auto">
              <a:xfrm>
                <a:off x="4735" y="1483"/>
                <a:ext cx="1" cy="28"/>
              </a:xfrm>
              <a:prstGeom prst="line">
                <a:avLst/>
              </a:prstGeom>
              <a:noFill/>
              <a:ln w="38100">
                <a:solidFill>
                  <a:schemeClr val="bg1"/>
                </a:solidFill>
                <a:round/>
                <a:headEnd/>
                <a:tailEnd/>
              </a:ln>
            </p:spPr>
            <p:txBody>
              <a:bodyPr/>
              <a:lstStyle/>
              <a:p>
                <a:endParaRPr lang="en-US"/>
              </a:p>
            </p:txBody>
          </p:sp>
          <p:sp>
            <p:nvSpPr>
              <p:cNvPr id="1694" name="Line 1438"/>
              <p:cNvSpPr>
                <a:spLocks noChangeShapeType="1"/>
              </p:cNvSpPr>
              <p:nvPr/>
            </p:nvSpPr>
            <p:spPr bwMode="auto">
              <a:xfrm>
                <a:off x="4735" y="1511"/>
                <a:ext cx="1" cy="9"/>
              </a:xfrm>
              <a:prstGeom prst="line">
                <a:avLst/>
              </a:prstGeom>
              <a:noFill/>
              <a:ln w="38100">
                <a:solidFill>
                  <a:schemeClr val="bg1"/>
                </a:solidFill>
                <a:round/>
                <a:headEnd/>
                <a:tailEnd/>
              </a:ln>
            </p:spPr>
            <p:txBody>
              <a:bodyPr/>
              <a:lstStyle/>
              <a:p>
                <a:endParaRPr lang="en-US"/>
              </a:p>
            </p:txBody>
          </p:sp>
          <p:sp>
            <p:nvSpPr>
              <p:cNvPr id="1695" name="Line 1439"/>
              <p:cNvSpPr>
                <a:spLocks noChangeShapeType="1"/>
              </p:cNvSpPr>
              <p:nvPr/>
            </p:nvSpPr>
            <p:spPr bwMode="auto">
              <a:xfrm>
                <a:off x="4735" y="1520"/>
                <a:ext cx="1" cy="27"/>
              </a:xfrm>
              <a:prstGeom prst="line">
                <a:avLst/>
              </a:prstGeom>
              <a:noFill/>
              <a:ln w="38100">
                <a:solidFill>
                  <a:schemeClr val="bg1"/>
                </a:solidFill>
                <a:round/>
                <a:headEnd/>
                <a:tailEnd/>
              </a:ln>
            </p:spPr>
            <p:txBody>
              <a:bodyPr/>
              <a:lstStyle/>
              <a:p>
                <a:endParaRPr lang="en-US"/>
              </a:p>
            </p:txBody>
          </p:sp>
          <p:sp>
            <p:nvSpPr>
              <p:cNvPr id="1696" name="Line 1440"/>
              <p:cNvSpPr>
                <a:spLocks noChangeShapeType="1"/>
              </p:cNvSpPr>
              <p:nvPr/>
            </p:nvSpPr>
            <p:spPr bwMode="auto">
              <a:xfrm>
                <a:off x="4735" y="1547"/>
                <a:ext cx="10" cy="54"/>
              </a:xfrm>
              <a:prstGeom prst="line">
                <a:avLst/>
              </a:prstGeom>
              <a:noFill/>
              <a:ln w="38100">
                <a:solidFill>
                  <a:schemeClr val="bg1"/>
                </a:solidFill>
                <a:round/>
                <a:headEnd/>
                <a:tailEnd/>
              </a:ln>
            </p:spPr>
            <p:txBody>
              <a:bodyPr/>
              <a:lstStyle/>
              <a:p>
                <a:endParaRPr lang="en-US"/>
              </a:p>
            </p:txBody>
          </p:sp>
          <p:sp>
            <p:nvSpPr>
              <p:cNvPr id="1697" name="Line 1441"/>
              <p:cNvSpPr>
                <a:spLocks noChangeShapeType="1"/>
              </p:cNvSpPr>
              <p:nvPr/>
            </p:nvSpPr>
            <p:spPr bwMode="auto">
              <a:xfrm>
                <a:off x="4745" y="1601"/>
                <a:ext cx="1" cy="9"/>
              </a:xfrm>
              <a:prstGeom prst="line">
                <a:avLst/>
              </a:prstGeom>
              <a:noFill/>
              <a:ln w="38100">
                <a:solidFill>
                  <a:schemeClr val="bg1"/>
                </a:solidFill>
                <a:round/>
                <a:headEnd/>
                <a:tailEnd/>
              </a:ln>
            </p:spPr>
            <p:txBody>
              <a:bodyPr/>
              <a:lstStyle/>
              <a:p>
                <a:endParaRPr lang="en-US"/>
              </a:p>
            </p:txBody>
          </p:sp>
          <p:sp>
            <p:nvSpPr>
              <p:cNvPr id="1698" name="Line 1442"/>
              <p:cNvSpPr>
                <a:spLocks noChangeShapeType="1"/>
              </p:cNvSpPr>
              <p:nvPr/>
            </p:nvSpPr>
            <p:spPr bwMode="auto">
              <a:xfrm flipV="1">
                <a:off x="4745" y="1601"/>
                <a:ext cx="1" cy="9"/>
              </a:xfrm>
              <a:prstGeom prst="line">
                <a:avLst/>
              </a:prstGeom>
              <a:noFill/>
              <a:ln w="38100">
                <a:solidFill>
                  <a:schemeClr val="bg1"/>
                </a:solidFill>
                <a:round/>
                <a:headEnd/>
                <a:tailEnd/>
              </a:ln>
            </p:spPr>
            <p:txBody>
              <a:bodyPr/>
              <a:lstStyle/>
              <a:p>
                <a:endParaRPr lang="en-US"/>
              </a:p>
            </p:txBody>
          </p:sp>
          <p:sp>
            <p:nvSpPr>
              <p:cNvPr id="1699" name="Line 1443"/>
              <p:cNvSpPr>
                <a:spLocks noChangeShapeType="1"/>
              </p:cNvSpPr>
              <p:nvPr/>
            </p:nvSpPr>
            <p:spPr bwMode="auto">
              <a:xfrm>
                <a:off x="4745" y="1601"/>
                <a:ext cx="1" cy="36"/>
              </a:xfrm>
              <a:prstGeom prst="line">
                <a:avLst/>
              </a:prstGeom>
              <a:noFill/>
              <a:ln w="38100">
                <a:solidFill>
                  <a:schemeClr val="bg1"/>
                </a:solidFill>
                <a:round/>
                <a:headEnd/>
                <a:tailEnd/>
              </a:ln>
            </p:spPr>
            <p:txBody>
              <a:bodyPr/>
              <a:lstStyle/>
              <a:p>
                <a:endParaRPr lang="en-US"/>
              </a:p>
            </p:txBody>
          </p:sp>
          <p:sp>
            <p:nvSpPr>
              <p:cNvPr id="1700" name="Line 1444"/>
              <p:cNvSpPr>
                <a:spLocks noChangeShapeType="1"/>
              </p:cNvSpPr>
              <p:nvPr/>
            </p:nvSpPr>
            <p:spPr bwMode="auto">
              <a:xfrm>
                <a:off x="4745" y="1637"/>
                <a:ext cx="9" cy="72"/>
              </a:xfrm>
              <a:prstGeom prst="line">
                <a:avLst/>
              </a:prstGeom>
              <a:noFill/>
              <a:ln w="38100">
                <a:solidFill>
                  <a:schemeClr val="bg1"/>
                </a:solidFill>
                <a:round/>
                <a:headEnd/>
                <a:tailEnd/>
              </a:ln>
            </p:spPr>
            <p:txBody>
              <a:bodyPr/>
              <a:lstStyle/>
              <a:p>
                <a:endParaRPr lang="en-US"/>
              </a:p>
            </p:txBody>
          </p:sp>
          <p:sp>
            <p:nvSpPr>
              <p:cNvPr id="1701" name="Line 1445"/>
              <p:cNvSpPr>
                <a:spLocks noChangeShapeType="1"/>
              </p:cNvSpPr>
              <p:nvPr/>
            </p:nvSpPr>
            <p:spPr bwMode="auto">
              <a:xfrm>
                <a:off x="4754" y="1709"/>
                <a:ext cx="1" cy="55"/>
              </a:xfrm>
              <a:prstGeom prst="line">
                <a:avLst/>
              </a:prstGeom>
              <a:noFill/>
              <a:ln w="38100">
                <a:solidFill>
                  <a:schemeClr val="bg1"/>
                </a:solidFill>
                <a:round/>
                <a:headEnd/>
                <a:tailEnd/>
              </a:ln>
            </p:spPr>
            <p:txBody>
              <a:bodyPr/>
              <a:lstStyle/>
              <a:p>
                <a:endParaRPr lang="en-US"/>
              </a:p>
            </p:txBody>
          </p:sp>
          <p:sp>
            <p:nvSpPr>
              <p:cNvPr id="1702" name="Line 1446"/>
              <p:cNvSpPr>
                <a:spLocks noChangeShapeType="1"/>
              </p:cNvSpPr>
              <p:nvPr/>
            </p:nvSpPr>
            <p:spPr bwMode="auto">
              <a:xfrm>
                <a:off x="4754" y="1764"/>
                <a:ext cx="1" cy="1"/>
              </a:xfrm>
              <a:prstGeom prst="line">
                <a:avLst/>
              </a:prstGeom>
              <a:noFill/>
              <a:ln w="38100">
                <a:solidFill>
                  <a:schemeClr val="bg1"/>
                </a:solidFill>
                <a:round/>
                <a:headEnd/>
                <a:tailEnd/>
              </a:ln>
            </p:spPr>
            <p:txBody>
              <a:bodyPr/>
              <a:lstStyle/>
              <a:p>
                <a:endParaRPr lang="en-US"/>
              </a:p>
            </p:txBody>
          </p:sp>
          <p:sp>
            <p:nvSpPr>
              <p:cNvPr id="1703" name="Line 1447"/>
              <p:cNvSpPr>
                <a:spLocks noChangeShapeType="1"/>
              </p:cNvSpPr>
              <p:nvPr/>
            </p:nvSpPr>
            <p:spPr bwMode="auto">
              <a:xfrm flipV="1">
                <a:off x="4754" y="1727"/>
                <a:ext cx="1" cy="37"/>
              </a:xfrm>
              <a:prstGeom prst="line">
                <a:avLst/>
              </a:prstGeom>
              <a:noFill/>
              <a:ln w="38100">
                <a:solidFill>
                  <a:schemeClr val="bg1"/>
                </a:solidFill>
                <a:round/>
                <a:headEnd/>
                <a:tailEnd/>
              </a:ln>
            </p:spPr>
            <p:txBody>
              <a:bodyPr/>
              <a:lstStyle/>
              <a:p>
                <a:endParaRPr lang="en-US"/>
              </a:p>
            </p:txBody>
          </p:sp>
          <p:sp>
            <p:nvSpPr>
              <p:cNvPr id="1704" name="Line 1448"/>
              <p:cNvSpPr>
                <a:spLocks noChangeShapeType="1"/>
              </p:cNvSpPr>
              <p:nvPr/>
            </p:nvSpPr>
            <p:spPr bwMode="auto">
              <a:xfrm flipV="1">
                <a:off x="4754" y="1673"/>
                <a:ext cx="1" cy="54"/>
              </a:xfrm>
              <a:prstGeom prst="line">
                <a:avLst/>
              </a:prstGeom>
              <a:noFill/>
              <a:ln w="38100">
                <a:solidFill>
                  <a:schemeClr val="bg1"/>
                </a:solidFill>
                <a:round/>
                <a:headEnd/>
                <a:tailEnd/>
              </a:ln>
            </p:spPr>
            <p:txBody>
              <a:bodyPr/>
              <a:lstStyle/>
              <a:p>
                <a:endParaRPr lang="en-US"/>
              </a:p>
            </p:txBody>
          </p:sp>
          <p:sp>
            <p:nvSpPr>
              <p:cNvPr id="1705" name="Line 1449"/>
              <p:cNvSpPr>
                <a:spLocks noChangeShapeType="1"/>
              </p:cNvSpPr>
              <p:nvPr/>
            </p:nvSpPr>
            <p:spPr bwMode="auto">
              <a:xfrm flipV="1">
                <a:off x="4754" y="1592"/>
                <a:ext cx="10" cy="81"/>
              </a:xfrm>
              <a:prstGeom prst="line">
                <a:avLst/>
              </a:prstGeom>
              <a:noFill/>
              <a:ln w="38100">
                <a:solidFill>
                  <a:schemeClr val="bg1"/>
                </a:solidFill>
                <a:round/>
                <a:headEnd/>
                <a:tailEnd/>
              </a:ln>
            </p:spPr>
            <p:txBody>
              <a:bodyPr/>
              <a:lstStyle/>
              <a:p>
                <a:endParaRPr lang="en-US"/>
              </a:p>
            </p:txBody>
          </p:sp>
          <p:sp>
            <p:nvSpPr>
              <p:cNvPr id="1706" name="Line 1450"/>
              <p:cNvSpPr>
                <a:spLocks noChangeShapeType="1"/>
              </p:cNvSpPr>
              <p:nvPr/>
            </p:nvSpPr>
            <p:spPr bwMode="auto">
              <a:xfrm flipV="1">
                <a:off x="4764" y="1520"/>
                <a:ext cx="1" cy="72"/>
              </a:xfrm>
              <a:prstGeom prst="line">
                <a:avLst/>
              </a:prstGeom>
              <a:noFill/>
              <a:ln w="38100">
                <a:solidFill>
                  <a:schemeClr val="bg1"/>
                </a:solidFill>
                <a:round/>
                <a:headEnd/>
                <a:tailEnd/>
              </a:ln>
            </p:spPr>
            <p:txBody>
              <a:bodyPr/>
              <a:lstStyle/>
              <a:p>
                <a:endParaRPr lang="en-US"/>
              </a:p>
            </p:txBody>
          </p:sp>
          <p:sp>
            <p:nvSpPr>
              <p:cNvPr id="1707" name="Line 1451"/>
              <p:cNvSpPr>
                <a:spLocks noChangeShapeType="1"/>
              </p:cNvSpPr>
              <p:nvPr/>
            </p:nvSpPr>
            <p:spPr bwMode="auto">
              <a:xfrm flipV="1">
                <a:off x="4764" y="1465"/>
                <a:ext cx="1" cy="55"/>
              </a:xfrm>
              <a:prstGeom prst="line">
                <a:avLst/>
              </a:prstGeom>
              <a:noFill/>
              <a:ln w="38100">
                <a:solidFill>
                  <a:schemeClr val="bg1"/>
                </a:solidFill>
                <a:round/>
                <a:headEnd/>
                <a:tailEnd/>
              </a:ln>
            </p:spPr>
            <p:txBody>
              <a:bodyPr/>
              <a:lstStyle/>
              <a:p>
                <a:endParaRPr lang="en-US"/>
              </a:p>
            </p:txBody>
          </p:sp>
          <p:sp>
            <p:nvSpPr>
              <p:cNvPr id="1708" name="Line 1452"/>
              <p:cNvSpPr>
                <a:spLocks noChangeShapeType="1"/>
              </p:cNvSpPr>
              <p:nvPr/>
            </p:nvSpPr>
            <p:spPr bwMode="auto">
              <a:xfrm flipV="1">
                <a:off x="4764" y="1447"/>
                <a:ext cx="1" cy="18"/>
              </a:xfrm>
              <a:prstGeom prst="line">
                <a:avLst/>
              </a:prstGeom>
              <a:noFill/>
              <a:ln w="38100">
                <a:solidFill>
                  <a:schemeClr val="bg1"/>
                </a:solidFill>
                <a:round/>
                <a:headEnd/>
                <a:tailEnd/>
              </a:ln>
            </p:spPr>
            <p:txBody>
              <a:bodyPr/>
              <a:lstStyle/>
              <a:p>
                <a:endParaRPr lang="en-US"/>
              </a:p>
            </p:txBody>
          </p:sp>
          <p:sp>
            <p:nvSpPr>
              <p:cNvPr id="1709" name="Line 1453"/>
              <p:cNvSpPr>
                <a:spLocks noChangeShapeType="1"/>
              </p:cNvSpPr>
              <p:nvPr/>
            </p:nvSpPr>
            <p:spPr bwMode="auto">
              <a:xfrm>
                <a:off x="4764" y="1447"/>
                <a:ext cx="1" cy="1"/>
              </a:xfrm>
              <a:prstGeom prst="line">
                <a:avLst/>
              </a:prstGeom>
              <a:noFill/>
              <a:ln w="38100">
                <a:solidFill>
                  <a:schemeClr val="bg1"/>
                </a:solidFill>
                <a:round/>
                <a:headEnd/>
                <a:tailEnd/>
              </a:ln>
            </p:spPr>
            <p:txBody>
              <a:bodyPr/>
              <a:lstStyle/>
              <a:p>
                <a:endParaRPr lang="en-US"/>
              </a:p>
            </p:txBody>
          </p:sp>
          <p:sp>
            <p:nvSpPr>
              <p:cNvPr id="1710" name="Line 1454"/>
              <p:cNvSpPr>
                <a:spLocks noChangeShapeType="1"/>
              </p:cNvSpPr>
              <p:nvPr/>
            </p:nvSpPr>
            <p:spPr bwMode="auto">
              <a:xfrm>
                <a:off x="4764" y="1447"/>
                <a:ext cx="9" cy="18"/>
              </a:xfrm>
              <a:prstGeom prst="line">
                <a:avLst/>
              </a:prstGeom>
              <a:noFill/>
              <a:ln w="38100">
                <a:solidFill>
                  <a:schemeClr val="bg1"/>
                </a:solidFill>
                <a:round/>
                <a:headEnd/>
                <a:tailEnd/>
              </a:ln>
            </p:spPr>
            <p:txBody>
              <a:bodyPr/>
              <a:lstStyle/>
              <a:p>
                <a:endParaRPr lang="en-US"/>
              </a:p>
            </p:txBody>
          </p:sp>
          <p:sp>
            <p:nvSpPr>
              <p:cNvPr id="1711" name="Line 1455"/>
              <p:cNvSpPr>
                <a:spLocks noChangeShapeType="1"/>
              </p:cNvSpPr>
              <p:nvPr/>
            </p:nvSpPr>
            <p:spPr bwMode="auto">
              <a:xfrm>
                <a:off x="4773" y="1465"/>
                <a:ext cx="1" cy="18"/>
              </a:xfrm>
              <a:prstGeom prst="line">
                <a:avLst/>
              </a:prstGeom>
              <a:noFill/>
              <a:ln w="38100">
                <a:solidFill>
                  <a:schemeClr val="bg1"/>
                </a:solidFill>
                <a:round/>
                <a:headEnd/>
                <a:tailEnd/>
              </a:ln>
            </p:spPr>
            <p:txBody>
              <a:bodyPr/>
              <a:lstStyle/>
              <a:p>
                <a:endParaRPr lang="en-US"/>
              </a:p>
            </p:txBody>
          </p:sp>
          <p:sp>
            <p:nvSpPr>
              <p:cNvPr id="1712" name="Line 1456"/>
              <p:cNvSpPr>
                <a:spLocks noChangeShapeType="1"/>
              </p:cNvSpPr>
              <p:nvPr/>
            </p:nvSpPr>
            <p:spPr bwMode="auto">
              <a:xfrm>
                <a:off x="4773" y="1483"/>
                <a:ext cx="1" cy="10"/>
              </a:xfrm>
              <a:prstGeom prst="line">
                <a:avLst/>
              </a:prstGeom>
              <a:noFill/>
              <a:ln w="38100">
                <a:solidFill>
                  <a:schemeClr val="bg1"/>
                </a:solidFill>
                <a:round/>
                <a:headEnd/>
                <a:tailEnd/>
              </a:ln>
            </p:spPr>
            <p:txBody>
              <a:bodyPr/>
              <a:lstStyle/>
              <a:p>
                <a:endParaRPr lang="en-US"/>
              </a:p>
            </p:txBody>
          </p:sp>
          <p:sp>
            <p:nvSpPr>
              <p:cNvPr id="1713" name="Line 1457"/>
              <p:cNvSpPr>
                <a:spLocks noChangeShapeType="1"/>
              </p:cNvSpPr>
              <p:nvPr/>
            </p:nvSpPr>
            <p:spPr bwMode="auto">
              <a:xfrm>
                <a:off x="4773" y="1493"/>
                <a:ext cx="1" cy="36"/>
              </a:xfrm>
              <a:prstGeom prst="line">
                <a:avLst/>
              </a:prstGeom>
              <a:noFill/>
              <a:ln w="38100">
                <a:solidFill>
                  <a:schemeClr val="bg1"/>
                </a:solidFill>
                <a:round/>
                <a:headEnd/>
                <a:tailEnd/>
              </a:ln>
            </p:spPr>
            <p:txBody>
              <a:bodyPr/>
              <a:lstStyle/>
              <a:p>
                <a:endParaRPr lang="en-US"/>
              </a:p>
            </p:txBody>
          </p:sp>
          <p:sp>
            <p:nvSpPr>
              <p:cNvPr id="1714" name="Line 1458"/>
              <p:cNvSpPr>
                <a:spLocks noChangeShapeType="1"/>
              </p:cNvSpPr>
              <p:nvPr/>
            </p:nvSpPr>
            <p:spPr bwMode="auto">
              <a:xfrm>
                <a:off x="4773" y="1529"/>
                <a:ext cx="10" cy="81"/>
              </a:xfrm>
              <a:prstGeom prst="line">
                <a:avLst/>
              </a:prstGeom>
              <a:noFill/>
              <a:ln w="38100">
                <a:solidFill>
                  <a:schemeClr val="bg1"/>
                </a:solidFill>
                <a:round/>
                <a:headEnd/>
                <a:tailEnd/>
              </a:ln>
            </p:spPr>
            <p:txBody>
              <a:bodyPr/>
              <a:lstStyle/>
              <a:p>
                <a:endParaRPr lang="en-US"/>
              </a:p>
            </p:txBody>
          </p:sp>
          <p:sp>
            <p:nvSpPr>
              <p:cNvPr id="1715" name="Line 1459"/>
              <p:cNvSpPr>
                <a:spLocks noChangeShapeType="1"/>
              </p:cNvSpPr>
              <p:nvPr/>
            </p:nvSpPr>
            <p:spPr bwMode="auto">
              <a:xfrm>
                <a:off x="4783" y="1610"/>
                <a:ext cx="1" cy="54"/>
              </a:xfrm>
              <a:prstGeom prst="line">
                <a:avLst/>
              </a:prstGeom>
              <a:noFill/>
              <a:ln w="38100">
                <a:solidFill>
                  <a:schemeClr val="bg1"/>
                </a:solidFill>
                <a:round/>
                <a:headEnd/>
                <a:tailEnd/>
              </a:ln>
            </p:spPr>
            <p:txBody>
              <a:bodyPr/>
              <a:lstStyle/>
              <a:p>
                <a:endParaRPr lang="en-US"/>
              </a:p>
            </p:txBody>
          </p:sp>
          <p:sp>
            <p:nvSpPr>
              <p:cNvPr id="1716" name="Line 1460"/>
              <p:cNvSpPr>
                <a:spLocks noChangeShapeType="1"/>
              </p:cNvSpPr>
              <p:nvPr/>
            </p:nvSpPr>
            <p:spPr bwMode="auto">
              <a:xfrm>
                <a:off x="4783" y="1664"/>
                <a:ext cx="1" cy="9"/>
              </a:xfrm>
              <a:prstGeom prst="line">
                <a:avLst/>
              </a:prstGeom>
              <a:noFill/>
              <a:ln w="38100">
                <a:solidFill>
                  <a:schemeClr val="bg1"/>
                </a:solidFill>
                <a:round/>
                <a:headEnd/>
                <a:tailEnd/>
              </a:ln>
            </p:spPr>
            <p:txBody>
              <a:bodyPr/>
              <a:lstStyle/>
              <a:p>
                <a:endParaRPr lang="en-US"/>
              </a:p>
            </p:txBody>
          </p:sp>
          <p:sp>
            <p:nvSpPr>
              <p:cNvPr id="1717" name="Line 1461"/>
              <p:cNvSpPr>
                <a:spLocks noChangeShapeType="1"/>
              </p:cNvSpPr>
              <p:nvPr/>
            </p:nvSpPr>
            <p:spPr bwMode="auto">
              <a:xfrm flipV="1">
                <a:off x="4783" y="1646"/>
                <a:ext cx="1" cy="27"/>
              </a:xfrm>
              <a:prstGeom prst="line">
                <a:avLst/>
              </a:prstGeom>
              <a:noFill/>
              <a:ln w="38100">
                <a:solidFill>
                  <a:schemeClr val="bg1"/>
                </a:solidFill>
                <a:round/>
                <a:headEnd/>
                <a:tailEnd/>
              </a:ln>
            </p:spPr>
            <p:txBody>
              <a:bodyPr/>
              <a:lstStyle/>
              <a:p>
                <a:endParaRPr lang="en-US"/>
              </a:p>
            </p:txBody>
          </p:sp>
          <p:sp>
            <p:nvSpPr>
              <p:cNvPr id="1718" name="Line 1462"/>
              <p:cNvSpPr>
                <a:spLocks noChangeShapeType="1"/>
              </p:cNvSpPr>
              <p:nvPr/>
            </p:nvSpPr>
            <p:spPr bwMode="auto">
              <a:xfrm flipV="1">
                <a:off x="4783" y="1610"/>
                <a:ext cx="1" cy="36"/>
              </a:xfrm>
              <a:prstGeom prst="line">
                <a:avLst/>
              </a:prstGeom>
              <a:noFill/>
              <a:ln w="38100">
                <a:solidFill>
                  <a:schemeClr val="bg1"/>
                </a:solidFill>
                <a:round/>
                <a:headEnd/>
                <a:tailEnd/>
              </a:ln>
            </p:spPr>
            <p:txBody>
              <a:bodyPr/>
              <a:lstStyle/>
              <a:p>
                <a:endParaRPr lang="en-US"/>
              </a:p>
            </p:txBody>
          </p:sp>
          <p:sp>
            <p:nvSpPr>
              <p:cNvPr id="1719" name="Line 1463"/>
              <p:cNvSpPr>
                <a:spLocks noChangeShapeType="1"/>
              </p:cNvSpPr>
              <p:nvPr/>
            </p:nvSpPr>
            <p:spPr bwMode="auto">
              <a:xfrm flipV="1">
                <a:off x="4783" y="1601"/>
                <a:ext cx="9" cy="9"/>
              </a:xfrm>
              <a:prstGeom prst="line">
                <a:avLst/>
              </a:prstGeom>
              <a:noFill/>
              <a:ln w="38100">
                <a:solidFill>
                  <a:schemeClr val="bg1"/>
                </a:solidFill>
                <a:round/>
                <a:headEnd/>
                <a:tailEnd/>
              </a:ln>
            </p:spPr>
            <p:txBody>
              <a:bodyPr/>
              <a:lstStyle/>
              <a:p>
                <a:endParaRPr lang="en-US"/>
              </a:p>
            </p:txBody>
          </p:sp>
          <p:sp>
            <p:nvSpPr>
              <p:cNvPr id="1720" name="Line 1464"/>
              <p:cNvSpPr>
                <a:spLocks noChangeShapeType="1"/>
              </p:cNvSpPr>
              <p:nvPr/>
            </p:nvSpPr>
            <p:spPr bwMode="auto">
              <a:xfrm>
                <a:off x="4792" y="1601"/>
                <a:ext cx="1" cy="27"/>
              </a:xfrm>
              <a:prstGeom prst="line">
                <a:avLst/>
              </a:prstGeom>
              <a:noFill/>
              <a:ln w="38100">
                <a:solidFill>
                  <a:schemeClr val="bg1"/>
                </a:solidFill>
                <a:round/>
                <a:headEnd/>
                <a:tailEnd/>
              </a:ln>
            </p:spPr>
            <p:txBody>
              <a:bodyPr/>
              <a:lstStyle/>
              <a:p>
                <a:endParaRPr lang="en-US"/>
              </a:p>
            </p:txBody>
          </p:sp>
          <p:sp>
            <p:nvSpPr>
              <p:cNvPr id="1721" name="Line 1465"/>
              <p:cNvSpPr>
                <a:spLocks noChangeShapeType="1"/>
              </p:cNvSpPr>
              <p:nvPr/>
            </p:nvSpPr>
            <p:spPr bwMode="auto">
              <a:xfrm>
                <a:off x="4792" y="1628"/>
                <a:ext cx="1" cy="36"/>
              </a:xfrm>
              <a:prstGeom prst="line">
                <a:avLst/>
              </a:prstGeom>
              <a:noFill/>
              <a:ln w="38100">
                <a:solidFill>
                  <a:schemeClr val="bg1"/>
                </a:solidFill>
                <a:round/>
                <a:headEnd/>
                <a:tailEnd/>
              </a:ln>
            </p:spPr>
            <p:txBody>
              <a:bodyPr/>
              <a:lstStyle/>
              <a:p>
                <a:endParaRPr lang="en-US"/>
              </a:p>
            </p:txBody>
          </p:sp>
          <p:sp>
            <p:nvSpPr>
              <p:cNvPr id="1722" name="Line 1466"/>
              <p:cNvSpPr>
                <a:spLocks noChangeShapeType="1"/>
              </p:cNvSpPr>
              <p:nvPr/>
            </p:nvSpPr>
            <p:spPr bwMode="auto">
              <a:xfrm flipV="1">
                <a:off x="4792" y="1619"/>
                <a:ext cx="1" cy="45"/>
              </a:xfrm>
              <a:prstGeom prst="line">
                <a:avLst/>
              </a:prstGeom>
              <a:noFill/>
              <a:ln w="38100">
                <a:solidFill>
                  <a:schemeClr val="bg1"/>
                </a:solidFill>
                <a:round/>
                <a:headEnd/>
                <a:tailEnd/>
              </a:ln>
            </p:spPr>
            <p:txBody>
              <a:bodyPr/>
              <a:lstStyle/>
              <a:p>
                <a:endParaRPr lang="en-US"/>
              </a:p>
            </p:txBody>
          </p:sp>
          <p:sp>
            <p:nvSpPr>
              <p:cNvPr id="1723" name="Line 1467"/>
              <p:cNvSpPr>
                <a:spLocks noChangeShapeType="1"/>
              </p:cNvSpPr>
              <p:nvPr/>
            </p:nvSpPr>
            <p:spPr bwMode="auto">
              <a:xfrm flipV="1">
                <a:off x="4792" y="1538"/>
                <a:ext cx="1" cy="81"/>
              </a:xfrm>
              <a:prstGeom prst="line">
                <a:avLst/>
              </a:prstGeom>
              <a:noFill/>
              <a:ln w="38100">
                <a:solidFill>
                  <a:schemeClr val="bg1"/>
                </a:solidFill>
                <a:round/>
                <a:headEnd/>
                <a:tailEnd/>
              </a:ln>
            </p:spPr>
            <p:txBody>
              <a:bodyPr/>
              <a:lstStyle/>
              <a:p>
                <a:endParaRPr lang="en-US"/>
              </a:p>
            </p:txBody>
          </p:sp>
          <p:sp>
            <p:nvSpPr>
              <p:cNvPr id="1724" name="Line 1468"/>
              <p:cNvSpPr>
                <a:spLocks noChangeShapeType="1"/>
              </p:cNvSpPr>
              <p:nvPr/>
            </p:nvSpPr>
            <p:spPr bwMode="auto">
              <a:xfrm flipV="1">
                <a:off x="4792" y="1520"/>
                <a:ext cx="10" cy="18"/>
              </a:xfrm>
              <a:prstGeom prst="line">
                <a:avLst/>
              </a:prstGeom>
              <a:noFill/>
              <a:ln w="38100">
                <a:solidFill>
                  <a:schemeClr val="bg1"/>
                </a:solidFill>
                <a:round/>
                <a:headEnd/>
                <a:tailEnd/>
              </a:ln>
            </p:spPr>
            <p:txBody>
              <a:bodyPr/>
              <a:lstStyle/>
              <a:p>
                <a:endParaRPr lang="en-US"/>
              </a:p>
            </p:txBody>
          </p:sp>
          <p:sp>
            <p:nvSpPr>
              <p:cNvPr id="1725" name="Line 1469"/>
              <p:cNvSpPr>
                <a:spLocks noChangeShapeType="1"/>
              </p:cNvSpPr>
              <p:nvPr/>
            </p:nvSpPr>
            <p:spPr bwMode="auto">
              <a:xfrm>
                <a:off x="4802" y="1520"/>
                <a:ext cx="1" cy="45"/>
              </a:xfrm>
              <a:prstGeom prst="line">
                <a:avLst/>
              </a:prstGeom>
              <a:noFill/>
              <a:ln w="38100">
                <a:solidFill>
                  <a:schemeClr val="bg1"/>
                </a:solidFill>
                <a:round/>
                <a:headEnd/>
                <a:tailEnd/>
              </a:ln>
            </p:spPr>
            <p:txBody>
              <a:bodyPr/>
              <a:lstStyle/>
              <a:p>
                <a:endParaRPr lang="en-US"/>
              </a:p>
            </p:txBody>
          </p:sp>
          <p:sp>
            <p:nvSpPr>
              <p:cNvPr id="1726" name="Line 1470"/>
              <p:cNvSpPr>
                <a:spLocks noChangeShapeType="1"/>
              </p:cNvSpPr>
              <p:nvPr/>
            </p:nvSpPr>
            <p:spPr bwMode="auto">
              <a:xfrm>
                <a:off x="4802" y="1565"/>
                <a:ext cx="1" cy="45"/>
              </a:xfrm>
              <a:prstGeom prst="line">
                <a:avLst/>
              </a:prstGeom>
              <a:noFill/>
              <a:ln w="38100">
                <a:solidFill>
                  <a:schemeClr val="bg1"/>
                </a:solidFill>
                <a:round/>
                <a:headEnd/>
                <a:tailEnd/>
              </a:ln>
            </p:spPr>
            <p:txBody>
              <a:bodyPr/>
              <a:lstStyle/>
              <a:p>
                <a:endParaRPr lang="en-US"/>
              </a:p>
            </p:txBody>
          </p:sp>
          <p:sp>
            <p:nvSpPr>
              <p:cNvPr id="1727" name="Line 1471"/>
              <p:cNvSpPr>
                <a:spLocks noChangeShapeType="1"/>
              </p:cNvSpPr>
              <p:nvPr/>
            </p:nvSpPr>
            <p:spPr bwMode="auto">
              <a:xfrm>
                <a:off x="4802" y="1610"/>
                <a:ext cx="1" cy="81"/>
              </a:xfrm>
              <a:prstGeom prst="line">
                <a:avLst/>
              </a:prstGeom>
              <a:noFill/>
              <a:ln w="38100">
                <a:solidFill>
                  <a:schemeClr val="bg1"/>
                </a:solidFill>
                <a:round/>
                <a:headEnd/>
                <a:tailEnd/>
              </a:ln>
            </p:spPr>
            <p:txBody>
              <a:bodyPr/>
              <a:lstStyle/>
              <a:p>
                <a:endParaRPr lang="en-US"/>
              </a:p>
            </p:txBody>
          </p:sp>
          <p:sp>
            <p:nvSpPr>
              <p:cNvPr id="1728" name="Line 1472"/>
              <p:cNvSpPr>
                <a:spLocks noChangeShapeType="1"/>
              </p:cNvSpPr>
              <p:nvPr/>
            </p:nvSpPr>
            <p:spPr bwMode="auto">
              <a:xfrm>
                <a:off x="4802" y="1691"/>
                <a:ext cx="1" cy="118"/>
              </a:xfrm>
              <a:prstGeom prst="line">
                <a:avLst/>
              </a:prstGeom>
              <a:noFill/>
              <a:ln w="38100">
                <a:solidFill>
                  <a:schemeClr val="bg1"/>
                </a:solidFill>
                <a:round/>
                <a:headEnd/>
                <a:tailEnd/>
              </a:ln>
            </p:spPr>
            <p:txBody>
              <a:bodyPr/>
              <a:lstStyle/>
              <a:p>
                <a:endParaRPr lang="en-US"/>
              </a:p>
            </p:txBody>
          </p:sp>
          <p:sp>
            <p:nvSpPr>
              <p:cNvPr id="1729" name="Line 1473"/>
              <p:cNvSpPr>
                <a:spLocks noChangeShapeType="1"/>
              </p:cNvSpPr>
              <p:nvPr/>
            </p:nvSpPr>
            <p:spPr bwMode="auto">
              <a:xfrm>
                <a:off x="4802" y="1809"/>
                <a:ext cx="9" cy="99"/>
              </a:xfrm>
              <a:prstGeom prst="line">
                <a:avLst/>
              </a:prstGeom>
              <a:noFill/>
              <a:ln w="38100">
                <a:solidFill>
                  <a:schemeClr val="bg1"/>
                </a:solidFill>
                <a:round/>
                <a:headEnd/>
                <a:tailEnd/>
              </a:ln>
            </p:spPr>
            <p:txBody>
              <a:bodyPr/>
              <a:lstStyle/>
              <a:p>
                <a:endParaRPr lang="en-US"/>
              </a:p>
            </p:txBody>
          </p:sp>
          <p:sp>
            <p:nvSpPr>
              <p:cNvPr id="1730" name="Line 1474"/>
              <p:cNvSpPr>
                <a:spLocks noChangeShapeType="1"/>
              </p:cNvSpPr>
              <p:nvPr/>
            </p:nvSpPr>
            <p:spPr bwMode="auto">
              <a:xfrm>
                <a:off x="4811" y="1908"/>
                <a:ext cx="1" cy="27"/>
              </a:xfrm>
              <a:prstGeom prst="line">
                <a:avLst/>
              </a:prstGeom>
              <a:noFill/>
              <a:ln w="38100">
                <a:solidFill>
                  <a:schemeClr val="bg1"/>
                </a:solidFill>
                <a:round/>
                <a:headEnd/>
                <a:tailEnd/>
              </a:ln>
            </p:spPr>
            <p:txBody>
              <a:bodyPr/>
              <a:lstStyle/>
              <a:p>
                <a:endParaRPr lang="en-US"/>
              </a:p>
            </p:txBody>
          </p:sp>
          <p:sp>
            <p:nvSpPr>
              <p:cNvPr id="1731" name="Line 1475"/>
              <p:cNvSpPr>
                <a:spLocks noChangeShapeType="1"/>
              </p:cNvSpPr>
              <p:nvPr/>
            </p:nvSpPr>
            <p:spPr bwMode="auto">
              <a:xfrm>
                <a:off x="4811" y="1935"/>
                <a:ext cx="1" cy="9"/>
              </a:xfrm>
              <a:prstGeom prst="line">
                <a:avLst/>
              </a:prstGeom>
              <a:noFill/>
              <a:ln w="38100">
                <a:solidFill>
                  <a:schemeClr val="bg1"/>
                </a:solidFill>
                <a:round/>
                <a:headEnd/>
                <a:tailEnd/>
              </a:ln>
            </p:spPr>
            <p:txBody>
              <a:bodyPr/>
              <a:lstStyle/>
              <a:p>
                <a:endParaRPr lang="en-US"/>
              </a:p>
            </p:txBody>
          </p:sp>
          <p:sp>
            <p:nvSpPr>
              <p:cNvPr id="1732" name="Line 1476"/>
              <p:cNvSpPr>
                <a:spLocks noChangeShapeType="1"/>
              </p:cNvSpPr>
              <p:nvPr/>
            </p:nvSpPr>
            <p:spPr bwMode="auto">
              <a:xfrm flipV="1">
                <a:off x="4811" y="1935"/>
                <a:ext cx="1" cy="9"/>
              </a:xfrm>
              <a:prstGeom prst="line">
                <a:avLst/>
              </a:prstGeom>
              <a:noFill/>
              <a:ln w="38100">
                <a:solidFill>
                  <a:schemeClr val="bg1"/>
                </a:solidFill>
                <a:round/>
                <a:headEnd/>
                <a:tailEnd/>
              </a:ln>
            </p:spPr>
            <p:txBody>
              <a:bodyPr/>
              <a:lstStyle/>
              <a:p>
                <a:endParaRPr lang="en-US"/>
              </a:p>
            </p:txBody>
          </p:sp>
          <p:sp>
            <p:nvSpPr>
              <p:cNvPr id="1733" name="Line 1477"/>
              <p:cNvSpPr>
                <a:spLocks noChangeShapeType="1"/>
              </p:cNvSpPr>
              <p:nvPr/>
            </p:nvSpPr>
            <p:spPr bwMode="auto">
              <a:xfrm flipV="1">
                <a:off x="4811" y="1881"/>
                <a:ext cx="10" cy="54"/>
              </a:xfrm>
              <a:prstGeom prst="line">
                <a:avLst/>
              </a:prstGeom>
              <a:noFill/>
              <a:ln w="38100">
                <a:solidFill>
                  <a:schemeClr val="bg1"/>
                </a:solidFill>
                <a:round/>
                <a:headEnd/>
                <a:tailEnd/>
              </a:ln>
            </p:spPr>
            <p:txBody>
              <a:bodyPr/>
              <a:lstStyle/>
              <a:p>
                <a:endParaRPr lang="en-US"/>
              </a:p>
            </p:txBody>
          </p:sp>
          <p:sp>
            <p:nvSpPr>
              <p:cNvPr id="1734" name="Line 1478"/>
              <p:cNvSpPr>
                <a:spLocks noChangeShapeType="1"/>
              </p:cNvSpPr>
              <p:nvPr/>
            </p:nvSpPr>
            <p:spPr bwMode="auto">
              <a:xfrm flipV="1">
                <a:off x="4821" y="1782"/>
                <a:ext cx="1" cy="99"/>
              </a:xfrm>
              <a:prstGeom prst="line">
                <a:avLst/>
              </a:prstGeom>
              <a:noFill/>
              <a:ln w="38100">
                <a:solidFill>
                  <a:schemeClr val="bg1"/>
                </a:solidFill>
                <a:round/>
                <a:headEnd/>
                <a:tailEnd/>
              </a:ln>
            </p:spPr>
            <p:txBody>
              <a:bodyPr/>
              <a:lstStyle/>
              <a:p>
                <a:endParaRPr lang="en-US"/>
              </a:p>
            </p:txBody>
          </p:sp>
          <p:sp>
            <p:nvSpPr>
              <p:cNvPr id="1735" name="Line 1479"/>
              <p:cNvSpPr>
                <a:spLocks noChangeShapeType="1"/>
              </p:cNvSpPr>
              <p:nvPr/>
            </p:nvSpPr>
            <p:spPr bwMode="auto">
              <a:xfrm flipV="1">
                <a:off x="4821" y="1691"/>
                <a:ext cx="1" cy="91"/>
              </a:xfrm>
              <a:prstGeom prst="line">
                <a:avLst/>
              </a:prstGeom>
              <a:noFill/>
              <a:ln w="38100">
                <a:solidFill>
                  <a:schemeClr val="bg1"/>
                </a:solidFill>
                <a:round/>
                <a:headEnd/>
                <a:tailEnd/>
              </a:ln>
            </p:spPr>
            <p:txBody>
              <a:bodyPr/>
              <a:lstStyle/>
              <a:p>
                <a:endParaRPr lang="en-US"/>
              </a:p>
            </p:txBody>
          </p:sp>
          <p:sp>
            <p:nvSpPr>
              <p:cNvPr id="1736" name="Line 1480"/>
              <p:cNvSpPr>
                <a:spLocks noChangeShapeType="1"/>
              </p:cNvSpPr>
              <p:nvPr/>
            </p:nvSpPr>
            <p:spPr bwMode="auto">
              <a:xfrm flipV="1">
                <a:off x="4821" y="1628"/>
                <a:ext cx="1" cy="63"/>
              </a:xfrm>
              <a:prstGeom prst="line">
                <a:avLst/>
              </a:prstGeom>
              <a:noFill/>
              <a:ln w="38100">
                <a:solidFill>
                  <a:schemeClr val="bg1"/>
                </a:solidFill>
                <a:round/>
                <a:headEnd/>
                <a:tailEnd/>
              </a:ln>
            </p:spPr>
            <p:txBody>
              <a:bodyPr/>
              <a:lstStyle/>
              <a:p>
                <a:endParaRPr lang="en-US"/>
              </a:p>
            </p:txBody>
          </p:sp>
          <p:sp>
            <p:nvSpPr>
              <p:cNvPr id="1737" name="Line 1481"/>
              <p:cNvSpPr>
                <a:spLocks noChangeShapeType="1"/>
              </p:cNvSpPr>
              <p:nvPr/>
            </p:nvSpPr>
            <p:spPr bwMode="auto">
              <a:xfrm flipV="1">
                <a:off x="4821" y="1583"/>
                <a:ext cx="1" cy="45"/>
              </a:xfrm>
              <a:prstGeom prst="line">
                <a:avLst/>
              </a:prstGeom>
              <a:noFill/>
              <a:ln w="38100">
                <a:solidFill>
                  <a:schemeClr val="bg1"/>
                </a:solidFill>
                <a:round/>
                <a:headEnd/>
                <a:tailEnd/>
              </a:ln>
            </p:spPr>
            <p:txBody>
              <a:bodyPr/>
              <a:lstStyle/>
              <a:p>
                <a:endParaRPr lang="en-US"/>
              </a:p>
            </p:txBody>
          </p:sp>
          <p:sp>
            <p:nvSpPr>
              <p:cNvPr id="1738" name="Line 1482"/>
              <p:cNvSpPr>
                <a:spLocks noChangeShapeType="1"/>
              </p:cNvSpPr>
              <p:nvPr/>
            </p:nvSpPr>
            <p:spPr bwMode="auto">
              <a:xfrm flipV="1">
                <a:off x="4821" y="1529"/>
                <a:ext cx="9" cy="54"/>
              </a:xfrm>
              <a:prstGeom prst="line">
                <a:avLst/>
              </a:prstGeom>
              <a:noFill/>
              <a:ln w="38100">
                <a:solidFill>
                  <a:schemeClr val="bg1"/>
                </a:solidFill>
                <a:round/>
                <a:headEnd/>
                <a:tailEnd/>
              </a:ln>
            </p:spPr>
            <p:txBody>
              <a:bodyPr/>
              <a:lstStyle/>
              <a:p>
                <a:endParaRPr lang="en-US"/>
              </a:p>
            </p:txBody>
          </p:sp>
          <p:sp>
            <p:nvSpPr>
              <p:cNvPr id="1739" name="Line 1483"/>
              <p:cNvSpPr>
                <a:spLocks noChangeShapeType="1"/>
              </p:cNvSpPr>
              <p:nvPr/>
            </p:nvSpPr>
            <p:spPr bwMode="auto">
              <a:xfrm flipV="1">
                <a:off x="4830" y="1511"/>
                <a:ext cx="1" cy="18"/>
              </a:xfrm>
              <a:prstGeom prst="line">
                <a:avLst/>
              </a:prstGeom>
              <a:noFill/>
              <a:ln w="38100">
                <a:solidFill>
                  <a:schemeClr val="bg1"/>
                </a:solidFill>
                <a:round/>
                <a:headEnd/>
                <a:tailEnd/>
              </a:ln>
            </p:spPr>
            <p:txBody>
              <a:bodyPr/>
              <a:lstStyle/>
              <a:p>
                <a:endParaRPr lang="en-US"/>
              </a:p>
            </p:txBody>
          </p:sp>
          <p:sp>
            <p:nvSpPr>
              <p:cNvPr id="1740" name="Line 1484"/>
              <p:cNvSpPr>
                <a:spLocks noChangeShapeType="1"/>
              </p:cNvSpPr>
              <p:nvPr/>
            </p:nvSpPr>
            <p:spPr bwMode="auto">
              <a:xfrm>
                <a:off x="4830" y="1511"/>
                <a:ext cx="1" cy="54"/>
              </a:xfrm>
              <a:prstGeom prst="line">
                <a:avLst/>
              </a:prstGeom>
              <a:noFill/>
              <a:ln w="38100">
                <a:solidFill>
                  <a:schemeClr val="bg1"/>
                </a:solidFill>
                <a:round/>
                <a:headEnd/>
                <a:tailEnd/>
              </a:ln>
            </p:spPr>
            <p:txBody>
              <a:bodyPr/>
              <a:lstStyle/>
              <a:p>
                <a:endParaRPr lang="en-US"/>
              </a:p>
            </p:txBody>
          </p:sp>
          <p:sp>
            <p:nvSpPr>
              <p:cNvPr id="1741" name="Line 1485"/>
              <p:cNvSpPr>
                <a:spLocks noChangeShapeType="1"/>
              </p:cNvSpPr>
              <p:nvPr/>
            </p:nvSpPr>
            <p:spPr bwMode="auto">
              <a:xfrm>
                <a:off x="4830" y="1565"/>
                <a:ext cx="1" cy="90"/>
              </a:xfrm>
              <a:prstGeom prst="line">
                <a:avLst/>
              </a:prstGeom>
              <a:noFill/>
              <a:ln w="38100">
                <a:solidFill>
                  <a:schemeClr val="bg1"/>
                </a:solidFill>
                <a:round/>
                <a:headEnd/>
                <a:tailEnd/>
              </a:ln>
            </p:spPr>
            <p:txBody>
              <a:bodyPr/>
              <a:lstStyle/>
              <a:p>
                <a:endParaRPr lang="en-US"/>
              </a:p>
            </p:txBody>
          </p:sp>
          <p:sp>
            <p:nvSpPr>
              <p:cNvPr id="1742" name="Line 1486"/>
              <p:cNvSpPr>
                <a:spLocks noChangeShapeType="1"/>
              </p:cNvSpPr>
              <p:nvPr/>
            </p:nvSpPr>
            <p:spPr bwMode="auto">
              <a:xfrm>
                <a:off x="4830" y="1655"/>
                <a:ext cx="1" cy="27"/>
              </a:xfrm>
              <a:prstGeom prst="line">
                <a:avLst/>
              </a:prstGeom>
              <a:noFill/>
              <a:ln w="38100">
                <a:solidFill>
                  <a:schemeClr val="bg1"/>
                </a:solidFill>
                <a:round/>
                <a:headEnd/>
                <a:tailEnd/>
              </a:ln>
            </p:spPr>
            <p:txBody>
              <a:bodyPr/>
              <a:lstStyle/>
              <a:p>
                <a:endParaRPr lang="en-US"/>
              </a:p>
            </p:txBody>
          </p:sp>
          <p:sp>
            <p:nvSpPr>
              <p:cNvPr id="1743" name="Line 1487"/>
              <p:cNvSpPr>
                <a:spLocks noChangeShapeType="1"/>
              </p:cNvSpPr>
              <p:nvPr/>
            </p:nvSpPr>
            <p:spPr bwMode="auto">
              <a:xfrm flipV="1">
                <a:off x="4830" y="1637"/>
                <a:ext cx="10" cy="45"/>
              </a:xfrm>
              <a:prstGeom prst="line">
                <a:avLst/>
              </a:prstGeom>
              <a:noFill/>
              <a:ln w="38100">
                <a:solidFill>
                  <a:schemeClr val="bg1"/>
                </a:solidFill>
                <a:round/>
                <a:headEnd/>
                <a:tailEnd/>
              </a:ln>
            </p:spPr>
            <p:txBody>
              <a:bodyPr/>
              <a:lstStyle/>
              <a:p>
                <a:endParaRPr lang="en-US"/>
              </a:p>
            </p:txBody>
          </p:sp>
          <p:sp>
            <p:nvSpPr>
              <p:cNvPr id="1744" name="Line 1488"/>
              <p:cNvSpPr>
                <a:spLocks noChangeShapeType="1"/>
              </p:cNvSpPr>
              <p:nvPr/>
            </p:nvSpPr>
            <p:spPr bwMode="auto">
              <a:xfrm flipV="1">
                <a:off x="4840" y="1601"/>
                <a:ext cx="1" cy="36"/>
              </a:xfrm>
              <a:prstGeom prst="line">
                <a:avLst/>
              </a:prstGeom>
              <a:noFill/>
              <a:ln w="38100">
                <a:solidFill>
                  <a:schemeClr val="bg1"/>
                </a:solidFill>
                <a:round/>
                <a:headEnd/>
                <a:tailEnd/>
              </a:ln>
            </p:spPr>
            <p:txBody>
              <a:bodyPr/>
              <a:lstStyle/>
              <a:p>
                <a:endParaRPr lang="en-US"/>
              </a:p>
            </p:txBody>
          </p:sp>
          <p:sp>
            <p:nvSpPr>
              <p:cNvPr id="1745" name="Line 1489"/>
              <p:cNvSpPr>
                <a:spLocks noChangeShapeType="1"/>
              </p:cNvSpPr>
              <p:nvPr/>
            </p:nvSpPr>
            <p:spPr bwMode="auto">
              <a:xfrm>
                <a:off x="4840" y="1601"/>
                <a:ext cx="1" cy="54"/>
              </a:xfrm>
              <a:prstGeom prst="line">
                <a:avLst/>
              </a:prstGeom>
              <a:noFill/>
              <a:ln w="38100">
                <a:solidFill>
                  <a:schemeClr val="bg1"/>
                </a:solidFill>
                <a:round/>
                <a:headEnd/>
                <a:tailEnd/>
              </a:ln>
            </p:spPr>
            <p:txBody>
              <a:bodyPr/>
              <a:lstStyle/>
              <a:p>
                <a:endParaRPr lang="en-US"/>
              </a:p>
            </p:txBody>
          </p:sp>
          <p:sp>
            <p:nvSpPr>
              <p:cNvPr id="1746" name="Line 1490"/>
              <p:cNvSpPr>
                <a:spLocks noChangeShapeType="1"/>
              </p:cNvSpPr>
              <p:nvPr/>
            </p:nvSpPr>
            <p:spPr bwMode="auto">
              <a:xfrm>
                <a:off x="4840" y="1655"/>
                <a:ext cx="1" cy="109"/>
              </a:xfrm>
              <a:prstGeom prst="line">
                <a:avLst/>
              </a:prstGeom>
              <a:noFill/>
              <a:ln w="38100">
                <a:solidFill>
                  <a:schemeClr val="bg1"/>
                </a:solidFill>
                <a:round/>
                <a:headEnd/>
                <a:tailEnd/>
              </a:ln>
            </p:spPr>
            <p:txBody>
              <a:bodyPr/>
              <a:lstStyle/>
              <a:p>
                <a:endParaRPr lang="en-US"/>
              </a:p>
            </p:txBody>
          </p:sp>
          <p:sp>
            <p:nvSpPr>
              <p:cNvPr id="1747" name="Line 1491"/>
              <p:cNvSpPr>
                <a:spLocks noChangeShapeType="1"/>
              </p:cNvSpPr>
              <p:nvPr/>
            </p:nvSpPr>
            <p:spPr bwMode="auto">
              <a:xfrm>
                <a:off x="4840" y="1764"/>
                <a:ext cx="9" cy="99"/>
              </a:xfrm>
              <a:prstGeom prst="line">
                <a:avLst/>
              </a:prstGeom>
              <a:noFill/>
              <a:ln w="38100">
                <a:solidFill>
                  <a:schemeClr val="bg1"/>
                </a:solidFill>
                <a:round/>
                <a:headEnd/>
                <a:tailEnd/>
              </a:ln>
            </p:spPr>
            <p:txBody>
              <a:bodyPr/>
              <a:lstStyle/>
              <a:p>
                <a:endParaRPr lang="en-US"/>
              </a:p>
            </p:txBody>
          </p:sp>
          <p:sp>
            <p:nvSpPr>
              <p:cNvPr id="1748" name="Line 1492"/>
              <p:cNvSpPr>
                <a:spLocks noChangeShapeType="1"/>
              </p:cNvSpPr>
              <p:nvPr/>
            </p:nvSpPr>
            <p:spPr bwMode="auto">
              <a:xfrm>
                <a:off x="4849" y="1863"/>
                <a:ext cx="1" cy="9"/>
              </a:xfrm>
              <a:prstGeom prst="line">
                <a:avLst/>
              </a:prstGeom>
              <a:noFill/>
              <a:ln w="38100">
                <a:solidFill>
                  <a:schemeClr val="bg1"/>
                </a:solidFill>
                <a:round/>
                <a:headEnd/>
                <a:tailEnd/>
              </a:ln>
            </p:spPr>
            <p:txBody>
              <a:bodyPr/>
              <a:lstStyle/>
              <a:p>
                <a:endParaRPr lang="en-US"/>
              </a:p>
            </p:txBody>
          </p:sp>
          <p:sp>
            <p:nvSpPr>
              <p:cNvPr id="1749" name="Line 1493"/>
              <p:cNvSpPr>
                <a:spLocks noChangeShapeType="1"/>
              </p:cNvSpPr>
              <p:nvPr/>
            </p:nvSpPr>
            <p:spPr bwMode="auto">
              <a:xfrm flipV="1">
                <a:off x="4849" y="1764"/>
                <a:ext cx="1" cy="108"/>
              </a:xfrm>
              <a:prstGeom prst="line">
                <a:avLst/>
              </a:prstGeom>
              <a:noFill/>
              <a:ln w="38100">
                <a:solidFill>
                  <a:schemeClr val="bg1"/>
                </a:solidFill>
                <a:round/>
                <a:headEnd/>
                <a:tailEnd/>
              </a:ln>
            </p:spPr>
            <p:txBody>
              <a:bodyPr/>
              <a:lstStyle/>
              <a:p>
                <a:endParaRPr lang="en-US"/>
              </a:p>
            </p:txBody>
          </p:sp>
          <p:sp>
            <p:nvSpPr>
              <p:cNvPr id="1750" name="Line 1494"/>
              <p:cNvSpPr>
                <a:spLocks noChangeShapeType="1"/>
              </p:cNvSpPr>
              <p:nvPr/>
            </p:nvSpPr>
            <p:spPr bwMode="auto">
              <a:xfrm flipV="1">
                <a:off x="4849" y="1628"/>
                <a:ext cx="1" cy="136"/>
              </a:xfrm>
              <a:prstGeom prst="line">
                <a:avLst/>
              </a:prstGeom>
              <a:noFill/>
              <a:ln w="38100">
                <a:solidFill>
                  <a:schemeClr val="bg1"/>
                </a:solidFill>
                <a:round/>
                <a:headEnd/>
                <a:tailEnd/>
              </a:ln>
            </p:spPr>
            <p:txBody>
              <a:bodyPr/>
              <a:lstStyle/>
              <a:p>
                <a:endParaRPr lang="en-US"/>
              </a:p>
            </p:txBody>
          </p:sp>
          <p:sp>
            <p:nvSpPr>
              <p:cNvPr id="1751" name="Line 1495"/>
              <p:cNvSpPr>
                <a:spLocks noChangeShapeType="1"/>
              </p:cNvSpPr>
              <p:nvPr/>
            </p:nvSpPr>
            <p:spPr bwMode="auto">
              <a:xfrm>
                <a:off x="4849" y="1628"/>
                <a:ext cx="1" cy="1"/>
              </a:xfrm>
              <a:prstGeom prst="line">
                <a:avLst/>
              </a:prstGeom>
              <a:noFill/>
              <a:ln w="38100">
                <a:solidFill>
                  <a:schemeClr val="bg1"/>
                </a:solidFill>
                <a:round/>
                <a:headEnd/>
                <a:tailEnd/>
              </a:ln>
            </p:spPr>
            <p:txBody>
              <a:bodyPr/>
              <a:lstStyle/>
              <a:p>
                <a:endParaRPr lang="en-US"/>
              </a:p>
            </p:txBody>
          </p:sp>
          <p:sp>
            <p:nvSpPr>
              <p:cNvPr id="1752" name="Line 1496"/>
              <p:cNvSpPr>
                <a:spLocks noChangeShapeType="1"/>
              </p:cNvSpPr>
              <p:nvPr/>
            </p:nvSpPr>
            <p:spPr bwMode="auto">
              <a:xfrm>
                <a:off x="4849" y="1628"/>
                <a:ext cx="10" cy="136"/>
              </a:xfrm>
              <a:prstGeom prst="line">
                <a:avLst/>
              </a:prstGeom>
              <a:noFill/>
              <a:ln w="38100">
                <a:solidFill>
                  <a:schemeClr val="bg1"/>
                </a:solidFill>
                <a:round/>
                <a:headEnd/>
                <a:tailEnd/>
              </a:ln>
            </p:spPr>
            <p:txBody>
              <a:bodyPr/>
              <a:lstStyle/>
              <a:p>
                <a:endParaRPr lang="en-US"/>
              </a:p>
            </p:txBody>
          </p:sp>
          <p:sp>
            <p:nvSpPr>
              <p:cNvPr id="1753" name="Line 1497"/>
              <p:cNvSpPr>
                <a:spLocks noChangeShapeType="1"/>
              </p:cNvSpPr>
              <p:nvPr/>
            </p:nvSpPr>
            <p:spPr bwMode="auto">
              <a:xfrm>
                <a:off x="4859" y="1764"/>
                <a:ext cx="1" cy="126"/>
              </a:xfrm>
              <a:prstGeom prst="line">
                <a:avLst/>
              </a:prstGeom>
              <a:noFill/>
              <a:ln w="38100">
                <a:solidFill>
                  <a:schemeClr val="bg1"/>
                </a:solidFill>
                <a:round/>
                <a:headEnd/>
                <a:tailEnd/>
              </a:ln>
            </p:spPr>
            <p:txBody>
              <a:bodyPr/>
              <a:lstStyle/>
              <a:p>
                <a:endParaRPr lang="en-US"/>
              </a:p>
            </p:txBody>
          </p:sp>
          <p:sp>
            <p:nvSpPr>
              <p:cNvPr id="1754" name="Line 1498"/>
              <p:cNvSpPr>
                <a:spLocks noChangeShapeType="1"/>
              </p:cNvSpPr>
              <p:nvPr/>
            </p:nvSpPr>
            <p:spPr bwMode="auto">
              <a:xfrm>
                <a:off x="4859" y="1890"/>
                <a:ext cx="1" cy="18"/>
              </a:xfrm>
              <a:prstGeom prst="line">
                <a:avLst/>
              </a:prstGeom>
              <a:noFill/>
              <a:ln w="38100">
                <a:solidFill>
                  <a:schemeClr val="bg1"/>
                </a:solidFill>
                <a:round/>
                <a:headEnd/>
                <a:tailEnd/>
              </a:ln>
            </p:spPr>
            <p:txBody>
              <a:bodyPr/>
              <a:lstStyle/>
              <a:p>
                <a:endParaRPr lang="en-US"/>
              </a:p>
            </p:txBody>
          </p:sp>
          <p:sp>
            <p:nvSpPr>
              <p:cNvPr id="1755" name="Line 1499"/>
              <p:cNvSpPr>
                <a:spLocks noChangeShapeType="1"/>
              </p:cNvSpPr>
              <p:nvPr/>
            </p:nvSpPr>
            <p:spPr bwMode="auto">
              <a:xfrm flipV="1">
                <a:off x="4859" y="1872"/>
                <a:ext cx="1" cy="36"/>
              </a:xfrm>
              <a:prstGeom prst="line">
                <a:avLst/>
              </a:prstGeom>
              <a:noFill/>
              <a:ln w="38100">
                <a:solidFill>
                  <a:schemeClr val="bg1"/>
                </a:solidFill>
                <a:round/>
                <a:headEnd/>
                <a:tailEnd/>
              </a:ln>
            </p:spPr>
            <p:txBody>
              <a:bodyPr/>
              <a:lstStyle/>
              <a:p>
                <a:endParaRPr lang="en-US"/>
              </a:p>
            </p:txBody>
          </p:sp>
          <p:sp>
            <p:nvSpPr>
              <p:cNvPr id="1756" name="Line 1500"/>
              <p:cNvSpPr>
                <a:spLocks noChangeShapeType="1"/>
              </p:cNvSpPr>
              <p:nvPr/>
            </p:nvSpPr>
            <p:spPr bwMode="auto">
              <a:xfrm flipV="1">
                <a:off x="4859" y="1863"/>
                <a:ext cx="1" cy="9"/>
              </a:xfrm>
              <a:prstGeom prst="line">
                <a:avLst/>
              </a:prstGeom>
              <a:noFill/>
              <a:ln w="38100">
                <a:solidFill>
                  <a:schemeClr val="bg1"/>
                </a:solidFill>
                <a:round/>
                <a:headEnd/>
                <a:tailEnd/>
              </a:ln>
            </p:spPr>
            <p:txBody>
              <a:bodyPr/>
              <a:lstStyle/>
              <a:p>
                <a:endParaRPr lang="en-US"/>
              </a:p>
            </p:txBody>
          </p:sp>
          <p:sp>
            <p:nvSpPr>
              <p:cNvPr id="1757" name="Line 1501"/>
              <p:cNvSpPr>
                <a:spLocks noChangeShapeType="1"/>
              </p:cNvSpPr>
              <p:nvPr/>
            </p:nvSpPr>
            <p:spPr bwMode="auto">
              <a:xfrm>
                <a:off x="4859" y="1863"/>
                <a:ext cx="9" cy="63"/>
              </a:xfrm>
              <a:prstGeom prst="line">
                <a:avLst/>
              </a:prstGeom>
              <a:noFill/>
              <a:ln w="38100">
                <a:solidFill>
                  <a:schemeClr val="bg1"/>
                </a:solidFill>
                <a:round/>
                <a:headEnd/>
                <a:tailEnd/>
              </a:ln>
            </p:spPr>
            <p:txBody>
              <a:bodyPr/>
              <a:lstStyle/>
              <a:p>
                <a:endParaRPr lang="en-US"/>
              </a:p>
            </p:txBody>
          </p:sp>
          <p:sp>
            <p:nvSpPr>
              <p:cNvPr id="1758" name="Line 1502"/>
              <p:cNvSpPr>
                <a:spLocks noChangeShapeType="1"/>
              </p:cNvSpPr>
              <p:nvPr/>
            </p:nvSpPr>
            <p:spPr bwMode="auto">
              <a:xfrm>
                <a:off x="4868" y="1926"/>
                <a:ext cx="1" cy="145"/>
              </a:xfrm>
              <a:prstGeom prst="line">
                <a:avLst/>
              </a:prstGeom>
              <a:noFill/>
              <a:ln w="38100">
                <a:solidFill>
                  <a:schemeClr val="bg1"/>
                </a:solidFill>
                <a:round/>
                <a:headEnd/>
                <a:tailEnd/>
              </a:ln>
            </p:spPr>
            <p:txBody>
              <a:bodyPr/>
              <a:lstStyle/>
              <a:p>
                <a:endParaRPr lang="en-US"/>
              </a:p>
            </p:txBody>
          </p:sp>
          <p:sp>
            <p:nvSpPr>
              <p:cNvPr id="1759" name="Line 1503"/>
              <p:cNvSpPr>
                <a:spLocks noChangeShapeType="1"/>
              </p:cNvSpPr>
              <p:nvPr/>
            </p:nvSpPr>
            <p:spPr bwMode="auto">
              <a:xfrm>
                <a:off x="4868" y="2071"/>
                <a:ext cx="1" cy="135"/>
              </a:xfrm>
              <a:prstGeom prst="line">
                <a:avLst/>
              </a:prstGeom>
              <a:noFill/>
              <a:ln w="38100">
                <a:solidFill>
                  <a:schemeClr val="bg1"/>
                </a:solidFill>
                <a:round/>
                <a:headEnd/>
                <a:tailEnd/>
              </a:ln>
            </p:spPr>
            <p:txBody>
              <a:bodyPr/>
              <a:lstStyle/>
              <a:p>
                <a:endParaRPr lang="en-US"/>
              </a:p>
            </p:txBody>
          </p:sp>
          <p:sp>
            <p:nvSpPr>
              <p:cNvPr id="1760" name="Line 1504"/>
              <p:cNvSpPr>
                <a:spLocks noChangeShapeType="1"/>
              </p:cNvSpPr>
              <p:nvPr/>
            </p:nvSpPr>
            <p:spPr bwMode="auto">
              <a:xfrm>
                <a:off x="4868" y="2206"/>
                <a:ext cx="1" cy="54"/>
              </a:xfrm>
              <a:prstGeom prst="line">
                <a:avLst/>
              </a:prstGeom>
              <a:noFill/>
              <a:ln w="38100">
                <a:solidFill>
                  <a:schemeClr val="bg1"/>
                </a:solidFill>
                <a:round/>
                <a:headEnd/>
                <a:tailEnd/>
              </a:ln>
            </p:spPr>
            <p:txBody>
              <a:bodyPr/>
              <a:lstStyle/>
              <a:p>
                <a:endParaRPr lang="en-US"/>
              </a:p>
            </p:txBody>
          </p:sp>
          <p:sp>
            <p:nvSpPr>
              <p:cNvPr id="1761" name="Line 1505"/>
              <p:cNvSpPr>
                <a:spLocks noChangeShapeType="1"/>
              </p:cNvSpPr>
              <p:nvPr/>
            </p:nvSpPr>
            <p:spPr bwMode="auto">
              <a:xfrm flipV="1">
                <a:off x="4868" y="2233"/>
                <a:ext cx="1" cy="27"/>
              </a:xfrm>
              <a:prstGeom prst="line">
                <a:avLst/>
              </a:prstGeom>
              <a:noFill/>
              <a:ln w="38100">
                <a:solidFill>
                  <a:schemeClr val="bg1"/>
                </a:solidFill>
                <a:round/>
                <a:headEnd/>
                <a:tailEnd/>
              </a:ln>
            </p:spPr>
            <p:txBody>
              <a:bodyPr/>
              <a:lstStyle/>
              <a:p>
                <a:endParaRPr lang="en-US"/>
              </a:p>
            </p:txBody>
          </p:sp>
          <p:sp>
            <p:nvSpPr>
              <p:cNvPr id="1762" name="Line 1506"/>
              <p:cNvSpPr>
                <a:spLocks noChangeShapeType="1"/>
              </p:cNvSpPr>
              <p:nvPr/>
            </p:nvSpPr>
            <p:spPr bwMode="auto">
              <a:xfrm flipV="1">
                <a:off x="4868" y="2179"/>
                <a:ext cx="9" cy="54"/>
              </a:xfrm>
              <a:prstGeom prst="line">
                <a:avLst/>
              </a:prstGeom>
              <a:noFill/>
              <a:ln w="38100">
                <a:solidFill>
                  <a:schemeClr val="bg1"/>
                </a:solidFill>
                <a:round/>
                <a:headEnd/>
                <a:tailEnd/>
              </a:ln>
            </p:spPr>
            <p:txBody>
              <a:bodyPr/>
              <a:lstStyle/>
              <a:p>
                <a:endParaRPr lang="en-US"/>
              </a:p>
            </p:txBody>
          </p:sp>
          <p:sp>
            <p:nvSpPr>
              <p:cNvPr id="1763" name="Line 1507"/>
              <p:cNvSpPr>
                <a:spLocks noChangeShapeType="1"/>
              </p:cNvSpPr>
              <p:nvPr/>
            </p:nvSpPr>
            <p:spPr bwMode="auto">
              <a:xfrm flipV="1">
                <a:off x="4877" y="2125"/>
                <a:ext cx="1" cy="54"/>
              </a:xfrm>
              <a:prstGeom prst="line">
                <a:avLst/>
              </a:prstGeom>
              <a:noFill/>
              <a:ln w="38100">
                <a:solidFill>
                  <a:schemeClr val="bg1"/>
                </a:solidFill>
                <a:round/>
                <a:headEnd/>
                <a:tailEnd/>
              </a:ln>
            </p:spPr>
            <p:txBody>
              <a:bodyPr/>
              <a:lstStyle/>
              <a:p>
                <a:endParaRPr lang="en-US"/>
              </a:p>
            </p:txBody>
          </p:sp>
          <p:sp>
            <p:nvSpPr>
              <p:cNvPr id="1764" name="Line 1508"/>
              <p:cNvSpPr>
                <a:spLocks noChangeShapeType="1"/>
              </p:cNvSpPr>
              <p:nvPr/>
            </p:nvSpPr>
            <p:spPr bwMode="auto">
              <a:xfrm flipV="1">
                <a:off x="4877" y="2089"/>
                <a:ext cx="1" cy="36"/>
              </a:xfrm>
              <a:prstGeom prst="line">
                <a:avLst/>
              </a:prstGeom>
              <a:noFill/>
              <a:ln w="38100">
                <a:solidFill>
                  <a:schemeClr val="bg1"/>
                </a:solidFill>
                <a:round/>
                <a:headEnd/>
                <a:tailEnd/>
              </a:ln>
            </p:spPr>
            <p:txBody>
              <a:bodyPr/>
              <a:lstStyle/>
              <a:p>
                <a:endParaRPr lang="en-US"/>
              </a:p>
            </p:txBody>
          </p:sp>
          <p:sp>
            <p:nvSpPr>
              <p:cNvPr id="1765" name="Line 1509"/>
              <p:cNvSpPr>
                <a:spLocks noChangeShapeType="1"/>
              </p:cNvSpPr>
              <p:nvPr/>
            </p:nvSpPr>
            <p:spPr bwMode="auto">
              <a:xfrm>
                <a:off x="4877" y="2089"/>
                <a:ext cx="1" cy="9"/>
              </a:xfrm>
              <a:prstGeom prst="line">
                <a:avLst/>
              </a:prstGeom>
              <a:noFill/>
              <a:ln w="38100">
                <a:solidFill>
                  <a:schemeClr val="bg1"/>
                </a:solidFill>
                <a:round/>
                <a:headEnd/>
                <a:tailEnd/>
              </a:ln>
            </p:spPr>
            <p:txBody>
              <a:bodyPr/>
              <a:lstStyle/>
              <a:p>
                <a:endParaRPr lang="en-US"/>
              </a:p>
            </p:txBody>
          </p:sp>
          <p:sp>
            <p:nvSpPr>
              <p:cNvPr id="1766" name="Line 1510"/>
              <p:cNvSpPr>
                <a:spLocks noChangeShapeType="1"/>
              </p:cNvSpPr>
              <p:nvPr/>
            </p:nvSpPr>
            <p:spPr bwMode="auto">
              <a:xfrm>
                <a:off x="4877" y="2098"/>
                <a:ext cx="10" cy="36"/>
              </a:xfrm>
              <a:prstGeom prst="line">
                <a:avLst/>
              </a:prstGeom>
              <a:noFill/>
              <a:ln w="38100">
                <a:solidFill>
                  <a:schemeClr val="bg1"/>
                </a:solidFill>
                <a:round/>
                <a:headEnd/>
                <a:tailEnd/>
              </a:ln>
            </p:spPr>
            <p:txBody>
              <a:bodyPr/>
              <a:lstStyle/>
              <a:p>
                <a:endParaRPr lang="en-US"/>
              </a:p>
            </p:txBody>
          </p:sp>
          <p:sp>
            <p:nvSpPr>
              <p:cNvPr id="1767" name="Line 1511"/>
              <p:cNvSpPr>
                <a:spLocks noChangeShapeType="1"/>
              </p:cNvSpPr>
              <p:nvPr/>
            </p:nvSpPr>
            <p:spPr bwMode="auto">
              <a:xfrm>
                <a:off x="4887" y="2134"/>
                <a:ext cx="1" cy="1"/>
              </a:xfrm>
              <a:prstGeom prst="line">
                <a:avLst/>
              </a:prstGeom>
              <a:noFill/>
              <a:ln w="38100">
                <a:solidFill>
                  <a:schemeClr val="bg1"/>
                </a:solidFill>
                <a:round/>
                <a:headEnd/>
                <a:tailEnd/>
              </a:ln>
            </p:spPr>
            <p:txBody>
              <a:bodyPr/>
              <a:lstStyle/>
              <a:p>
                <a:endParaRPr lang="en-US"/>
              </a:p>
            </p:txBody>
          </p:sp>
          <p:sp>
            <p:nvSpPr>
              <p:cNvPr id="1768" name="Line 1512"/>
              <p:cNvSpPr>
                <a:spLocks noChangeShapeType="1"/>
              </p:cNvSpPr>
              <p:nvPr/>
            </p:nvSpPr>
            <p:spPr bwMode="auto">
              <a:xfrm flipV="1">
                <a:off x="4887" y="2125"/>
                <a:ext cx="1" cy="9"/>
              </a:xfrm>
              <a:prstGeom prst="line">
                <a:avLst/>
              </a:prstGeom>
              <a:noFill/>
              <a:ln w="38100">
                <a:solidFill>
                  <a:schemeClr val="bg1"/>
                </a:solidFill>
                <a:round/>
                <a:headEnd/>
                <a:tailEnd/>
              </a:ln>
            </p:spPr>
            <p:txBody>
              <a:bodyPr/>
              <a:lstStyle/>
              <a:p>
                <a:endParaRPr lang="en-US"/>
              </a:p>
            </p:txBody>
          </p:sp>
          <p:sp>
            <p:nvSpPr>
              <p:cNvPr id="1769" name="Line 1513"/>
              <p:cNvSpPr>
                <a:spLocks noChangeShapeType="1"/>
              </p:cNvSpPr>
              <p:nvPr/>
            </p:nvSpPr>
            <p:spPr bwMode="auto">
              <a:xfrm>
                <a:off x="4887" y="2125"/>
                <a:ext cx="1" cy="9"/>
              </a:xfrm>
              <a:prstGeom prst="line">
                <a:avLst/>
              </a:prstGeom>
              <a:noFill/>
              <a:ln w="38100">
                <a:solidFill>
                  <a:schemeClr val="bg1"/>
                </a:solidFill>
                <a:round/>
                <a:headEnd/>
                <a:tailEnd/>
              </a:ln>
            </p:spPr>
            <p:txBody>
              <a:bodyPr/>
              <a:lstStyle/>
              <a:p>
                <a:endParaRPr lang="en-US"/>
              </a:p>
            </p:txBody>
          </p:sp>
          <p:sp>
            <p:nvSpPr>
              <p:cNvPr id="1770" name="Line 1514"/>
              <p:cNvSpPr>
                <a:spLocks noChangeShapeType="1"/>
              </p:cNvSpPr>
              <p:nvPr/>
            </p:nvSpPr>
            <p:spPr bwMode="auto">
              <a:xfrm>
                <a:off x="4887" y="2134"/>
                <a:ext cx="1" cy="45"/>
              </a:xfrm>
              <a:prstGeom prst="line">
                <a:avLst/>
              </a:prstGeom>
              <a:noFill/>
              <a:ln w="38100">
                <a:solidFill>
                  <a:schemeClr val="bg1"/>
                </a:solidFill>
                <a:round/>
                <a:headEnd/>
                <a:tailEnd/>
              </a:ln>
            </p:spPr>
            <p:txBody>
              <a:bodyPr/>
              <a:lstStyle/>
              <a:p>
                <a:endParaRPr lang="en-US"/>
              </a:p>
            </p:txBody>
          </p:sp>
          <p:sp>
            <p:nvSpPr>
              <p:cNvPr id="1771" name="Line 1515"/>
              <p:cNvSpPr>
                <a:spLocks noChangeShapeType="1"/>
              </p:cNvSpPr>
              <p:nvPr/>
            </p:nvSpPr>
            <p:spPr bwMode="auto">
              <a:xfrm>
                <a:off x="4887" y="2179"/>
                <a:ext cx="9" cy="18"/>
              </a:xfrm>
              <a:prstGeom prst="line">
                <a:avLst/>
              </a:prstGeom>
              <a:noFill/>
              <a:ln w="38100">
                <a:solidFill>
                  <a:schemeClr val="bg1"/>
                </a:solidFill>
                <a:round/>
                <a:headEnd/>
                <a:tailEnd/>
              </a:ln>
            </p:spPr>
            <p:txBody>
              <a:bodyPr/>
              <a:lstStyle/>
              <a:p>
                <a:endParaRPr lang="en-US"/>
              </a:p>
            </p:txBody>
          </p:sp>
          <p:sp>
            <p:nvSpPr>
              <p:cNvPr id="1772" name="Line 1516"/>
              <p:cNvSpPr>
                <a:spLocks noChangeShapeType="1"/>
              </p:cNvSpPr>
              <p:nvPr/>
            </p:nvSpPr>
            <p:spPr bwMode="auto">
              <a:xfrm flipV="1">
                <a:off x="4896" y="2161"/>
                <a:ext cx="1" cy="36"/>
              </a:xfrm>
              <a:prstGeom prst="line">
                <a:avLst/>
              </a:prstGeom>
              <a:noFill/>
              <a:ln w="38100">
                <a:solidFill>
                  <a:schemeClr val="bg1"/>
                </a:solidFill>
                <a:round/>
                <a:headEnd/>
                <a:tailEnd/>
              </a:ln>
            </p:spPr>
            <p:txBody>
              <a:bodyPr/>
              <a:lstStyle/>
              <a:p>
                <a:endParaRPr lang="en-US"/>
              </a:p>
            </p:txBody>
          </p:sp>
          <p:sp>
            <p:nvSpPr>
              <p:cNvPr id="1773" name="Line 1517"/>
              <p:cNvSpPr>
                <a:spLocks noChangeShapeType="1"/>
              </p:cNvSpPr>
              <p:nvPr/>
            </p:nvSpPr>
            <p:spPr bwMode="auto">
              <a:xfrm flipV="1">
                <a:off x="4896" y="2143"/>
                <a:ext cx="1" cy="18"/>
              </a:xfrm>
              <a:prstGeom prst="line">
                <a:avLst/>
              </a:prstGeom>
              <a:noFill/>
              <a:ln w="38100">
                <a:solidFill>
                  <a:schemeClr val="bg1"/>
                </a:solidFill>
                <a:round/>
                <a:headEnd/>
                <a:tailEnd/>
              </a:ln>
            </p:spPr>
            <p:txBody>
              <a:bodyPr/>
              <a:lstStyle/>
              <a:p>
                <a:endParaRPr lang="en-US"/>
              </a:p>
            </p:txBody>
          </p:sp>
          <p:sp>
            <p:nvSpPr>
              <p:cNvPr id="1774" name="Line 1518"/>
              <p:cNvSpPr>
                <a:spLocks noChangeShapeType="1"/>
              </p:cNvSpPr>
              <p:nvPr/>
            </p:nvSpPr>
            <p:spPr bwMode="auto">
              <a:xfrm>
                <a:off x="4896" y="2143"/>
                <a:ext cx="1" cy="63"/>
              </a:xfrm>
              <a:prstGeom prst="line">
                <a:avLst/>
              </a:prstGeom>
              <a:noFill/>
              <a:ln w="38100">
                <a:solidFill>
                  <a:schemeClr val="bg1"/>
                </a:solidFill>
                <a:round/>
                <a:headEnd/>
                <a:tailEnd/>
              </a:ln>
            </p:spPr>
            <p:txBody>
              <a:bodyPr/>
              <a:lstStyle/>
              <a:p>
                <a:endParaRPr lang="en-US"/>
              </a:p>
            </p:txBody>
          </p:sp>
          <p:sp>
            <p:nvSpPr>
              <p:cNvPr id="1775" name="Line 1519"/>
              <p:cNvSpPr>
                <a:spLocks noChangeShapeType="1"/>
              </p:cNvSpPr>
              <p:nvPr/>
            </p:nvSpPr>
            <p:spPr bwMode="auto">
              <a:xfrm>
                <a:off x="4896" y="2206"/>
                <a:ext cx="1" cy="100"/>
              </a:xfrm>
              <a:prstGeom prst="line">
                <a:avLst/>
              </a:prstGeom>
              <a:noFill/>
              <a:ln w="38100">
                <a:solidFill>
                  <a:schemeClr val="bg1"/>
                </a:solidFill>
                <a:round/>
                <a:headEnd/>
                <a:tailEnd/>
              </a:ln>
            </p:spPr>
            <p:txBody>
              <a:bodyPr/>
              <a:lstStyle/>
              <a:p>
                <a:endParaRPr lang="en-US"/>
              </a:p>
            </p:txBody>
          </p:sp>
          <p:sp>
            <p:nvSpPr>
              <p:cNvPr id="1776" name="Line 1520"/>
              <p:cNvSpPr>
                <a:spLocks noChangeShapeType="1"/>
              </p:cNvSpPr>
              <p:nvPr/>
            </p:nvSpPr>
            <p:spPr bwMode="auto">
              <a:xfrm>
                <a:off x="4896" y="2306"/>
                <a:ext cx="10" cy="36"/>
              </a:xfrm>
              <a:prstGeom prst="line">
                <a:avLst/>
              </a:prstGeom>
              <a:noFill/>
              <a:ln w="38100">
                <a:solidFill>
                  <a:schemeClr val="bg1"/>
                </a:solidFill>
                <a:round/>
                <a:headEnd/>
                <a:tailEnd/>
              </a:ln>
            </p:spPr>
            <p:txBody>
              <a:bodyPr/>
              <a:lstStyle/>
              <a:p>
                <a:endParaRPr lang="en-US"/>
              </a:p>
            </p:txBody>
          </p:sp>
          <p:sp>
            <p:nvSpPr>
              <p:cNvPr id="1777" name="Line 1521"/>
              <p:cNvSpPr>
                <a:spLocks noChangeShapeType="1"/>
              </p:cNvSpPr>
              <p:nvPr/>
            </p:nvSpPr>
            <p:spPr bwMode="auto">
              <a:xfrm flipV="1">
                <a:off x="4906" y="2297"/>
                <a:ext cx="1" cy="45"/>
              </a:xfrm>
              <a:prstGeom prst="line">
                <a:avLst/>
              </a:prstGeom>
              <a:noFill/>
              <a:ln w="38100">
                <a:solidFill>
                  <a:schemeClr val="bg1"/>
                </a:solidFill>
                <a:round/>
                <a:headEnd/>
                <a:tailEnd/>
              </a:ln>
            </p:spPr>
            <p:txBody>
              <a:bodyPr/>
              <a:lstStyle/>
              <a:p>
                <a:endParaRPr lang="en-US"/>
              </a:p>
            </p:txBody>
          </p:sp>
          <p:sp>
            <p:nvSpPr>
              <p:cNvPr id="1778" name="Line 1522"/>
              <p:cNvSpPr>
                <a:spLocks noChangeShapeType="1"/>
              </p:cNvSpPr>
              <p:nvPr/>
            </p:nvSpPr>
            <p:spPr bwMode="auto">
              <a:xfrm flipV="1">
                <a:off x="4906" y="2251"/>
                <a:ext cx="1" cy="46"/>
              </a:xfrm>
              <a:prstGeom prst="line">
                <a:avLst/>
              </a:prstGeom>
              <a:noFill/>
              <a:ln w="38100">
                <a:solidFill>
                  <a:schemeClr val="bg1"/>
                </a:solidFill>
                <a:round/>
                <a:headEnd/>
                <a:tailEnd/>
              </a:ln>
            </p:spPr>
            <p:txBody>
              <a:bodyPr/>
              <a:lstStyle/>
              <a:p>
                <a:endParaRPr lang="en-US"/>
              </a:p>
            </p:txBody>
          </p:sp>
          <p:sp>
            <p:nvSpPr>
              <p:cNvPr id="1779" name="Line 1523"/>
              <p:cNvSpPr>
                <a:spLocks noChangeShapeType="1"/>
              </p:cNvSpPr>
              <p:nvPr/>
            </p:nvSpPr>
            <p:spPr bwMode="auto">
              <a:xfrm>
                <a:off x="4906" y="2251"/>
                <a:ext cx="1" cy="27"/>
              </a:xfrm>
              <a:prstGeom prst="line">
                <a:avLst/>
              </a:prstGeom>
              <a:noFill/>
              <a:ln w="38100">
                <a:solidFill>
                  <a:schemeClr val="bg1"/>
                </a:solidFill>
                <a:round/>
                <a:headEnd/>
                <a:tailEnd/>
              </a:ln>
            </p:spPr>
            <p:txBody>
              <a:bodyPr/>
              <a:lstStyle/>
              <a:p>
                <a:endParaRPr lang="en-US"/>
              </a:p>
            </p:txBody>
          </p:sp>
          <p:sp>
            <p:nvSpPr>
              <p:cNvPr id="1780" name="Line 1524"/>
              <p:cNvSpPr>
                <a:spLocks noChangeShapeType="1"/>
              </p:cNvSpPr>
              <p:nvPr/>
            </p:nvSpPr>
            <p:spPr bwMode="auto">
              <a:xfrm>
                <a:off x="4906" y="2278"/>
                <a:ext cx="1" cy="73"/>
              </a:xfrm>
              <a:prstGeom prst="line">
                <a:avLst/>
              </a:prstGeom>
              <a:noFill/>
              <a:ln w="38100">
                <a:solidFill>
                  <a:schemeClr val="bg1"/>
                </a:solidFill>
                <a:round/>
                <a:headEnd/>
                <a:tailEnd/>
              </a:ln>
            </p:spPr>
            <p:txBody>
              <a:bodyPr/>
              <a:lstStyle/>
              <a:p>
                <a:endParaRPr lang="en-US"/>
              </a:p>
            </p:txBody>
          </p:sp>
          <p:sp>
            <p:nvSpPr>
              <p:cNvPr id="1781" name="Line 1525"/>
              <p:cNvSpPr>
                <a:spLocks noChangeShapeType="1"/>
              </p:cNvSpPr>
              <p:nvPr/>
            </p:nvSpPr>
            <p:spPr bwMode="auto">
              <a:xfrm>
                <a:off x="4906" y="2351"/>
                <a:ext cx="9" cy="72"/>
              </a:xfrm>
              <a:prstGeom prst="line">
                <a:avLst/>
              </a:prstGeom>
              <a:noFill/>
              <a:ln w="38100">
                <a:solidFill>
                  <a:schemeClr val="bg1"/>
                </a:solidFill>
                <a:round/>
                <a:headEnd/>
                <a:tailEnd/>
              </a:ln>
            </p:spPr>
            <p:txBody>
              <a:bodyPr/>
              <a:lstStyle/>
              <a:p>
                <a:endParaRPr lang="en-US"/>
              </a:p>
            </p:txBody>
          </p:sp>
          <p:sp>
            <p:nvSpPr>
              <p:cNvPr id="1782" name="Line 1526"/>
              <p:cNvSpPr>
                <a:spLocks noChangeShapeType="1"/>
              </p:cNvSpPr>
              <p:nvPr/>
            </p:nvSpPr>
            <p:spPr bwMode="auto">
              <a:xfrm>
                <a:off x="4915" y="2423"/>
                <a:ext cx="1" cy="63"/>
              </a:xfrm>
              <a:prstGeom prst="line">
                <a:avLst/>
              </a:prstGeom>
              <a:noFill/>
              <a:ln w="38100">
                <a:solidFill>
                  <a:schemeClr val="bg1"/>
                </a:solidFill>
                <a:round/>
                <a:headEnd/>
                <a:tailEnd/>
              </a:ln>
            </p:spPr>
            <p:txBody>
              <a:bodyPr/>
              <a:lstStyle/>
              <a:p>
                <a:endParaRPr lang="en-US"/>
              </a:p>
            </p:txBody>
          </p:sp>
          <p:sp>
            <p:nvSpPr>
              <p:cNvPr id="1783" name="Line 1527"/>
              <p:cNvSpPr>
                <a:spLocks noChangeShapeType="1"/>
              </p:cNvSpPr>
              <p:nvPr/>
            </p:nvSpPr>
            <p:spPr bwMode="auto">
              <a:xfrm>
                <a:off x="4915" y="2486"/>
                <a:ext cx="1" cy="36"/>
              </a:xfrm>
              <a:prstGeom prst="line">
                <a:avLst/>
              </a:prstGeom>
              <a:noFill/>
              <a:ln w="38100">
                <a:solidFill>
                  <a:schemeClr val="bg1"/>
                </a:solidFill>
                <a:round/>
                <a:headEnd/>
                <a:tailEnd/>
              </a:ln>
            </p:spPr>
            <p:txBody>
              <a:bodyPr/>
              <a:lstStyle/>
              <a:p>
                <a:endParaRPr lang="en-US"/>
              </a:p>
            </p:txBody>
          </p:sp>
          <p:sp>
            <p:nvSpPr>
              <p:cNvPr id="1784" name="Line 1528"/>
              <p:cNvSpPr>
                <a:spLocks noChangeShapeType="1"/>
              </p:cNvSpPr>
              <p:nvPr/>
            </p:nvSpPr>
            <p:spPr bwMode="auto">
              <a:xfrm>
                <a:off x="4915" y="2522"/>
                <a:ext cx="1" cy="9"/>
              </a:xfrm>
              <a:prstGeom prst="line">
                <a:avLst/>
              </a:prstGeom>
              <a:noFill/>
              <a:ln w="38100">
                <a:solidFill>
                  <a:schemeClr val="bg1"/>
                </a:solidFill>
                <a:round/>
                <a:headEnd/>
                <a:tailEnd/>
              </a:ln>
            </p:spPr>
            <p:txBody>
              <a:bodyPr/>
              <a:lstStyle/>
              <a:p>
                <a:endParaRPr lang="en-US"/>
              </a:p>
            </p:txBody>
          </p:sp>
          <p:sp>
            <p:nvSpPr>
              <p:cNvPr id="1785" name="Line 1529"/>
              <p:cNvSpPr>
                <a:spLocks noChangeShapeType="1"/>
              </p:cNvSpPr>
              <p:nvPr/>
            </p:nvSpPr>
            <p:spPr bwMode="auto">
              <a:xfrm flipV="1">
                <a:off x="4915" y="2495"/>
                <a:ext cx="10" cy="36"/>
              </a:xfrm>
              <a:prstGeom prst="line">
                <a:avLst/>
              </a:prstGeom>
              <a:noFill/>
              <a:ln w="38100">
                <a:solidFill>
                  <a:schemeClr val="bg1"/>
                </a:solidFill>
                <a:round/>
                <a:headEnd/>
                <a:tailEnd/>
              </a:ln>
            </p:spPr>
            <p:txBody>
              <a:bodyPr/>
              <a:lstStyle/>
              <a:p>
                <a:endParaRPr lang="en-US"/>
              </a:p>
            </p:txBody>
          </p:sp>
          <p:sp>
            <p:nvSpPr>
              <p:cNvPr id="1786" name="Line 1530"/>
              <p:cNvSpPr>
                <a:spLocks noChangeShapeType="1"/>
              </p:cNvSpPr>
              <p:nvPr/>
            </p:nvSpPr>
            <p:spPr bwMode="auto">
              <a:xfrm flipV="1">
                <a:off x="4925" y="2450"/>
                <a:ext cx="1" cy="45"/>
              </a:xfrm>
              <a:prstGeom prst="line">
                <a:avLst/>
              </a:prstGeom>
              <a:noFill/>
              <a:ln w="38100">
                <a:solidFill>
                  <a:schemeClr val="bg1"/>
                </a:solidFill>
                <a:round/>
                <a:headEnd/>
                <a:tailEnd/>
              </a:ln>
            </p:spPr>
            <p:txBody>
              <a:bodyPr/>
              <a:lstStyle/>
              <a:p>
                <a:endParaRPr lang="en-US"/>
              </a:p>
            </p:txBody>
          </p:sp>
          <p:sp>
            <p:nvSpPr>
              <p:cNvPr id="1787" name="Line 1531"/>
              <p:cNvSpPr>
                <a:spLocks noChangeShapeType="1"/>
              </p:cNvSpPr>
              <p:nvPr/>
            </p:nvSpPr>
            <p:spPr bwMode="auto">
              <a:xfrm flipV="1">
                <a:off x="4925" y="2414"/>
                <a:ext cx="1" cy="36"/>
              </a:xfrm>
              <a:prstGeom prst="line">
                <a:avLst/>
              </a:prstGeom>
              <a:noFill/>
              <a:ln w="38100">
                <a:solidFill>
                  <a:schemeClr val="bg1"/>
                </a:solidFill>
                <a:round/>
                <a:headEnd/>
                <a:tailEnd/>
              </a:ln>
            </p:spPr>
            <p:txBody>
              <a:bodyPr/>
              <a:lstStyle/>
              <a:p>
                <a:endParaRPr lang="en-US"/>
              </a:p>
            </p:txBody>
          </p:sp>
          <p:sp>
            <p:nvSpPr>
              <p:cNvPr id="1788" name="Line 1532"/>
              <p:cNvSpPr>
                <a:spLocks noChangeShapeType="1"/>
              </p:cNvSpPr>
              <p:nvPr/>
            </p:nvSpPr>
            <p:spPr bwMode="auto">
              <a:xfrm flipV="1">
                <a:off x="4925" y="2405"/>
                <a:ext cx="1" cy="9"/>
              </a:xfrm>
              <a:prstGeom prst="line">
                <a:avLst/>
              </a:prstGeom>
              <a:noFill/>
              <a:ln w="38100">
                <a:solidFill>
                  <a:schemeClr val="bg1"/>
                </a:solidFill>
                <a:round/>
                <a:headEnd/>
                <a:tailEnd/>
              </a:ln>
            </p:spPr>
            <p:txBody>
              <a:bodyPr/>
              <a:lstStyle/>
              <a:p>
                <a:endParaRPr lang="en-US"/>
              </a:p>
            </p:txBody>
          </p:sp>
          <p:sp>
            <p:nvSpPr>
              <p:cNvPr id="1789" name="Line 1533"/>
              <p:cNvSpPr>
                <a:spLocks noChangeShapeType="1"/>
              </p:cNvSpPr>
              <p:nvPr/>
            </p:nvSpPr>
            <p:spPr bwMode="auto">
              <a:xfrm>
                <a:off x="4925" y="2405"/>
                <a:ext cx="1" cy="18"/>
              </a:xfrm>
              <a:prstGeom prst="line">
                <a:avLst/>
              </a:prstGeom>
              <a:noFill/>
              <a:ln w="38100">
                <a:solidFill>
                  <a:schemeClr val="bg1"/>
                </a:solidFill>
                <a:round/>
                <a:headEnd/>
                <a:tailEnd/>
              </a:ln>
            </p:spPr>
            <p:txBody>
              <a:bodyPr/>
              <a:lstStyle/>
              <a:p>
                <a:endParaRPr lang="en-US"/>
              </a:p>
            </p:txBody>
          </p:sp>
          <p:sp>
            <p:nvSpPr>
              <p:cNvPr id="1790" name="Line 1534"/>
              <p:cNvSpPr>
                <a:spLocks noChangeShapeType="1"/>
              </p:cNvSpPr>
              <p:nvPr/>
            </p:nvSpPr>
            <p:spPr bwMode="auto">
              <a:xfrm>
                <a:off x="4925" y="2423"/>
                <a:ext cx="9" cy="63"/>
              </a:xfrm>
              <a:prstGeom prst="line">
                <a:avLst/>
              </a:prstGeom>
              <a:noFill/>
              <a:ln w="38100">
                <a:solidFill>
                  <a:schemeClr val="bg1"/>
                </a:solidFill>
                <a:round/>
                <a:headEnd/>
                <a:tailEnd/>
              </a:ln>
            </p:spPr>
            <p:txBody>
              <a:bodyPr/>
              <a:lstStyle/>
              <a:p>
                <a:endParaRPr lang="en-US"/>
              </a:p>
            </p:txBody>
          </p:sp>
          <p:sp>
            <p:nvSpPr>
              <p:cNvPr id="1791" name="Line 1535"/>
              <p:cNvSpPr>
                <a:spLocks noChangeShapeType="1"/>
              </p:cNvSpPr>
              <p:nvPr/>
            </p:nvSpPr>
            <p:spPr bwMode="auto">
              <a:xfrm>
                <a:off x="4934" y="2486"/>
                <a:ext cx="1" cy="91"/>
              </a:xfrm>
              <a:prstGeom prst="line">
                <a:avLst/>
              </a:prstGeom>
              <a:noFill/>
              <a:ln w="38100">
                <a:solidFill>
                  <a:schemeClr val="bg1"/>
                </a:solidFill>
                <a:round/>
                <a:headEnd/>
                <a:tailEnd/>
              </a:ln>
            </p:spPr>
            <p:txBody>
              <a:bodyPr/>
              <a:lstStyle/>
              <a:p>
                <a:endParaRPr lang="en-US"/>
              </a:p>
            </p:txBody>
          </p:sp>
          <p:sp>
            <p:nvSpPr>
              <p:cNvPr id="1792" name="Line 1536"/>
              <p:cNvSpPr>
                <a:spLocks noChangeShapeType="1"/>
              </p:cNvSpPr>
              <p:nvPr/>
            </p:nvSpPr>
            <p:spPr bwMode="auto">
              <a:xfrm>
                <a:off x="4934" y="2577"/>
                <a:ext cx="1" cy="54"/>
              </a:xfrm>
              <a:prstGeom prst="line">
                <a:avLst/>
              </a:prstGeom>
              <a:noFill/>
              <a:ln w="38100">
                <a:solidFill>
                  <a:schemeClr val="bg1"/>
                </a:solidFill>
                <a:round/>
                <a:headEnd/>
                <a:tailEnd/>
              </a:ln>
            </p:spPr>
            <p:txBody>
              <a:bodyPr/>
              <a:lstStyle/>
              <a:p>
                <a:endParaRPr lang="en-US"/>
              </a:p>
            </p:txBody>
          </p:sp>
          <p:sp>
            <p:nvSpPr>
              <p:cNvPr id="1793" name="Line 1537"/>
              <p:cNvSpPr>
                <a:spLocks noChangeShapeType="1"/>
              </p:cNvSpPr>
              <p:nvPr/>
            </p:nvSpPr>
            <p:spPr bwMode="auto">
              <a:xfrm>
                <a:off x="4934" y="2631"/>
                <a:ext cx="1" cy="18"/>
              </a:xfrm>
              <a:prstGeom prst="line">
                <a:avLst/>
              </a:prstGeom>
              <a:noFill/>
              <a:ln w="38100">
                <a:solidFill>
                  <a:schemeClr val="bg1"/>
                </a:solidFill>
                <a:round/>
                <a:headEnd/>
                <a:tailEnd/>
              </a:ln>
            </p:spPr>
            <p:txBody>
              <a:bodyPr/>
              <a:lstStyle/>
              <a:p>
                <a:endParaRPr lang="en-US"/>
              </a:p>
            </p:txBody>
          </p:sp>
          <p:sp>
            <p:nvSpPr>
              <p:cNvPr id="1794" name="Line 1538"/>
              <p:cNvSpPr>
                <a:spLocks noChangeShapeType="1"/>
              </p:cNvSpPr>
              <p:nvPr/>
            </p:nvSpPr>
            <p:spPr bwMode="auto">
              <a:xfrm>
                <a:off x="4934" y="2649"/>
                <a:ext cx="1" cy="1"/>
              </a:xfrm>
              <a:prstGeom prst="line">
                <a:avLst/>
              </a:prstGeom>
              <a:noFill/>
              <a:ln w="38100">
                <a:solidFill>
                  <a:schemeClr val="bg1"/>
                </a:solidFill>
                <a:round/>
                <a:headEnd/>
                <a:tailEnd/>
              </a:ln>
            </p:spPr>
            <p:txBody>
              <a:bodyPr/>
              <a:lstStyle/>
              <a:p>
                <a:endParaRPr lang="en-US"/>
              </a:p>
            </p:txBody>
          </p:sp>
          <p:sp>
            <p:nvSpPr>
              <p:cNvPr id="1795" name="Line 1539"/>
              <p:cNvSpPr>
                <a:spLocks noChangeShapeType="1"/>
              </p:cNvSpPr>
              <p:nvPr/>
            </p:nvSpPr>
            <p:spPr bwMode="auto">
              <a:xfrm>
                <a:off x="4934" y="2649"/>
                <a:ext cx="10" cy="18"/>
              </a:xfrm>
              <a:prstGeom prst="line">
                <a:avLst/>
              </a:prstGeom>
              <a:noFill/>
              <a:ln w="38100">
                <a:solidFill>
                  <a:schemeClr val="bg1"/>
                </a:solidFill>
                <a:round/>
                <a:headEnd/>
                <a:tailEnd/>
              </a:ln>
            </p:spPr>
            <p:txBody>
              <a:bodyPr/>
              <a:lstStyle/>
              <a:p>
                <a:endParaRPr lang="en-US"/>
              </a:p>
            </p:txBody>
          </p:sp>
          <p:sp>
            <p:nvSpPr>
              <p:cNvPr id="1796" name="Line 1540"/>
              <p:cNvSpPr>
                <a:spLocks noChangeShapeType="1"/>
              </p:cNvSpPr>
              <p:nvPr/>
            </p:nvSpPr>
            <p:spPr bwMode="auto">
              <a:xfrm>
                <a:off x="4944" y="2667"/>
                <a:ext cx="1" cy="36"/>
              </a:xfrm>
              <a:prstGeom prst="line">
                <a:avLst/>
              </a:prstGeom>
              <a:noFill/>
              <a:ln w="38100">
                <a:solidFill>
                  <a:schemeClr val="bg1"/>
                </a:solidFill>
                <a:round/>
                <a:headEnd/>
                <a:tailEnd/>
              </a:ln>
            </p:spPr>
            <p:txBody>
              <a:bodyPr/>
              <a:lstStyle/>
              <a:p>
                <a:endParaRPr lang="en-US"/>
              </a:p>
            </p:txBody>
          </p:sp>
          <p:sp>
            <p:nvSpPr>
              <p:cNvPr id="1797" name="Line 1541"/>
              <p:cNvSpPr>
                <a:spLocks noChangeShapeType="1"/>
              </p:cNvSpPr>
              <p:nvPr/>
            </p:nvSpPr>
            <p:spPr bwMode="auto">
              <a:xfrm>
                <a:off x="4944" y="2703"/>
                <a:ext cx="1" cy="27"/>
              </a:xfrm>
              <a:prstGeom prst="line">
                <a:avLst/>
              </a:prstGeom>
              <a:noFill/>
              <a:ln w="38100">
                <a:solidFill>
                  <a:schemeClr val="bg1"/>
                </a:solidFill>
                <a:round/>
                <a:headEnd/>
                <a:tailEnd/>
              </a:ln>
            </p:spPr>
            <p:txBody>
              <a:bodyPr/>
              <a:lstStyle/>
              <a:p>
                <a:endParaRPr lang="en-US"/>
              </a:p>
            </p:txBody>
          </p:sp>
          <p:sp>
            <p:nvSpPr>
              <p:cNvPr id="1798" name="Line 1542"/>
              <p:cNvSpPr>
                <a:spLocks noChangeShapeType="1"/>
              </p:cNvSpPr>
              <p:nvPr/>
            </p:nvSpPr>
            <p:spPr bwMode="auto">
              <a:xfrm>
                <a:off x="4944" y="2730"/>
                <a:ext cx="1" cy="9"/>
              </a:xfrm>
              <a:prstGeom prst="line">
                <a:avLst/>
              </a:prstGeom>
              <a:noFill/>
              <a:ln w="38100">
                <a:solidFill>
                  <a:schemeClr val="bg1"/>
                </a:solidFill>
                <a:round/>
                <a:headEnd/>
                <a:tailEnd/>
              </a:ln>
            </p:spPr>
            <p:txBody>
              <a:bodyPr/>
              <a:lstStyle/>
              <a:p>
                <a:endParaRPr lang="en-US"/>
              </a:p>
            </p:txBody>
          </p:sp>
          <p:sp>
            <p:nvSpPr>
              <p:cNvPr id="1799" name="Line 1543"/>
              <p:cNvSpPr>
                <a:spLocks noChangeShapeType="1"/>
              </p:cNvSpPr>
              <p:nvPr/>
            </p:nvSpPr>
            <p:spPr bwMode="auto">
              <a:xfrm>
                <a:off x="4944" y="2739"/>
                <a:ext cx="1" cy="18"/>
              </a:xfrm>
              <a:prstGeom prst="line">
                <a:avLst/>
              </a:prstGeom>
              <a:noFill/>
              <a:ln w="38100">
                <a:solidFill>
                  <a:schemeClr val="bg1"/>
                </a:solidFill>
                <a:round/>
                <a:headEnd/>
                <a:tailEnd/>
              </a:ln>
            </p:spPr>
            <p:txBody>
              <a:bodyPr/>
              <a:lstStyle/>
              <a:p>
                <a:endParaRPr lang="en-US"/>
              </a:p>
            </p:txBody>
          </p:sp>
          <p:sp>
            <p:nvSpPr>
              <p:cNvPr id="1800" name="Line 1544"/>
              <p:cNvSpPr>
                <a:spLocks noChangeShapeType="1"/>
              </p:cNvSpPr>
              <p:nvPr/>
            </p:nvSpPr>
            <p:spPr bwMode="auto">
              <a:xfrm>
                <a:off x="4944" y="2757"/>
                <a:ext cx="9" cy="18"/>
              </a:xfrm>
              <a:prstGeom prst="line">
                <a:avLst/>
              </a:prstGeom>
              <a:noFill/>
              <a:ln w="38100">
                <a:solidFill>
                  <a:schemeClr val="bg1"/>
                </a:solidFill>
                <a:round/>
                <a:headEnd/>
                <a:tailEnd/>
              </a:ln>
            </p:spPr>
            <p:txBody>
              <a:bodyPr/>
              <a:lstStyle/>
              <a:p>
                <a:endParaRPr lang="en-US"/>
              </a:p>
            </p:txBody>
          </p:sp>
          <p:sp>
            <p:nvSpPr>
              <p:cNvPr id="1801" name="Line 1545"/>
              <p:cNvSpPr>
                <a:spLocks noChangeShapeType="1"/>
              </p:cNvSpPr>
              <p:nvPr/>
            </p:nvSpPr>
            <p:spPr bwMode="auto">
              <a:xfrm>
                <a:off x="4953" y="2775"/>
                <a:ext cx="1" cy="9"/>
              </a:xfrm>
              <a:prstGeom prst="line">
                <a:avLst/>
              </a:prstGeom>
              <a:noFill/>
              <a:ln w="38100">
                <a:solidFill>
                  <a:schemeClr val="bg1"/>
                </a:solidFill>
                <a:round/>
                <a:headEnd/>
                <a:tailEnd/>
              </a:ln>
            </p:spPr>
            <p:txBody>
              <a:bodyPr/>
              <a:lstStyle/>
              <a:p>
                <a:endParaRPr lang="en-US"/>
              </a:p>
            </p:txBody>
          </p:sp>
          <p:sp>
            <p:nvSpPr>
              <p:cNvPr id="1802" name="Line 1546"/>
              <p:cNvSpPr>
                <a:spLocks noChangeShapeType="1"/>
              </p:cNvSpPr>
              <p:nvPr/>
            </p:nvSpPr>
            <p:spPr bwMode="auto">
              <a:xfrm flipV="1">
                <a:off x="4953" y="2757"/>
                <a:ext cx="1" cy="27"/>
              </a:xfrm>
              <a:prstGeom prst="line">
                <a:avLst/>
              </a:prstGeom>
              <a:noFill/>
              <a:ln w="38100">
                <a:solidFill>
                  <a:schemeClr val="bg1"/>
                </a:solidFill>
                <a:round/>
                <a:headEnd/>
                <a:tailEnd/>
              </a:ln>
            </p:spPr>
            <p:txBody>
              <a:bodyPr/>
              <a:lstStyle/>
              <a:p>
                <a:endParaRPr lang="en-US"/>
              </a:p>
            </p:txBody>
          </p:sp>
          <p:sp>
            <p:nvSpPr>
              <p:cNvPr id="1803" name="Line 1547"/>
              <p:cNvSpPr>
                <a:spLocks noChangeShapeType="1"/>
              </p:cNvSpPr>
              <p:nvPr/>
            </p:nvSpPr>
            <p:spPr bwMode="auto">
              <a:xfrm flipV="1">
                <a:off x="4953" y="2703"/>
                <a:ext cx="1" cy="54"/>
              </a:xfrm>
              <a:prstGeom prst="line">
                <a:avLst/>
              </a:prstGeom>
              <a:noFill/>
              <a:ln w="38100">
                <a:solidFill>
                  <a:schemeClr val="bg1"/>
                </a:solidFill>
                <a:round/>
                <a:headEnd/>
                <a:tailEnd/>
              </a:ln>
            </p:spPr>
            <p:txBody>
              <a:bodyPr/>
              <a:lstStyle/>
              <a:p>
                <a:endParaRPr lang="en-US"/>
              </a:p>
            </p:txBody>
          </p:sp>
          <p:sp>
            <p:nvSpPr>
              <p:cNvPr id="1804" name="Line 1548"/>
              <p:cNvSpPr>
                <a:spLocks noChangeShapeType="1"/>
              </p:cNvSpPr>
              <p:nvPr/>
            </p:nvSpPr>
            <p:spPr bwMode="auto">
              <a:xfrm flipV="1">
                <a:off x="4953" y="2676"/>
                <a:ext cx="10" cy="27"/>
              </a:xfrm>
              <a:prstGeom prst="line">
                <a:avLst/>
              </a:prstGeom>
              <a:noFill/>
              <a:ln w="38100">
                <a:solidFill>
                  <a:schemeClr val="bg1"/>
                </a:solidFill>
                <a:round/>
                <a:headEnd/>
                <a:tailEnd/>
              </a:ln>
            </p:spPr>
            <p:txBody>
              <a:bodyPr/>
              <a:lstStyle/>
              <a:p>
                <a:endParaRPr lang="en-US"/>
              </a:p>
            </p:txBody>
          </p:sp>
          <p:sp>
            <p:nvSpPr>
              <p:cNvPr id="1805" name="Line 1549"/>
              <p:cNvSpPr>
                <a:spLocks noChangeShapeType="1"/>
              </p:cNvSpPr>
              <p:nvPr/>
            </p:nvSpPr>
            <p:spPr bwMode="auto">
              <a:xfrm>
                <a:off x="4963" y="2676"/>
                <a:ext cx="1" cy="1"/>
              </a:xfrm>
              <a:prstGeom prst="line">
                <a:avLst/>
              </a:prstGeom>
              <a:noFill/>
              <a:ln w="38100">
                <a:solidFill>
                  <a:schemeClr val="bg1"/>
                </a:solidFill>
                <a:round/>
                <a:headEnd/>
                <a:tailEnd/>
              </a:ln>
            </p:spPr>
            <p:txBody>
              <a:bodyPr/>
              <a:lstStyle/>
              <a:p>
                <a:endParaRPr lang="en-US"/>
              </a:p>
            </p:txBody>
          </p:sp>
          <p:sp>
            <p:nvSpPr>
              <p:cNvPr id="1806" name="Line 1550"/>
              <p:cNvSpPr>
                <a:spLocks noChangeShapeType="1"/>
              </p:cNvSpPr>
              <p:nvPr/>
            </p:nvSpPr>
            <p:spPr bwMode="auto">
              <a:xfrm>
                <a:off x="4963" y="2676"/>
                <a:ext cx="1" cy="18"/>
              </a:xfrm>
              <a:prstGeom prst="line">
                <a:avLst/>
              </a:prstGeom>
              <a:noFill/>
              <a:ln w="38100">
                <a:solidFill>
                  <a:schemeClr val="bg1"/>
                </a:solidFill>
                <a:round/>
                <a:headEnd/>
                <a:tailEnd/>
              </a:ln>
            </p:spPr>
            <p:txBody>
              <a:bodyPr/>
              <a:lstStyle/>
              <a:p>
                <a:endParaRPr lang="en-US"/>
              </a:p>
            </p:txBody>
          </p:sp>
          <p:sp>
            <p:nvSpPr>
              <p:cNvPr id="1807" name="Line 1551"/>
              <p:cNvSpPr>
                <a:spLocks noChangeShapeType="1"/>
              </p:cNvSpPr>
              <p:nvPr/>
            </p:nvSpPr>
            <p:spPr bwMode="auto">
              <a:xfrm>
                <a:off x="4963" y="2694"/>
                <a:ext cx="1" cy="18"/>
              </a:xfrm>
              <a:prstGeom prst="line">
                <a:avLst/>
              </a:prstGeom>
              <a:noFill/>
              <a:ln w="38100">
                <a:solidFill>
                  <a:schemeClr val="bg1"/>
                </a:solidFill>
                <a:round/>
                <a:headEnd/>
                <a:tailEnd/>
              </a:ln>
            </p:spPr>
            <p:txBody>
              <a:bodyPr/>
              <a:lstStyle/>
              <a:p>
                <a:endParaRPr lang="en-US"/>
              </a:p>
            </p:txBody>
          </p:sp>
          <p:sp>
            <p:nvSpPr>
              <p:cNvPr id="1808" name="Line 1552"/>
              <p:cNvSpPr>
                <a:spLocks noChangeShapeType="1"/>
              </p:cNvSpPr>
              <p:nvPr/>
            </p:nvSpPr>
            <p:spPr bwMode="auto">
              <a:xfrm>
                <a:off x="4963" y="2712"/>
                <a:ext cx="1" cy="9"/>
              </a:xfrm>
              <a:prstGeom prst="line">
                <a:avLst/>
              </a:prstGeom>
              <a:noFill/>
              <a:ln w="38100">
                <a:solidFill>
                  <a:schemeClr val="bg1"/>
                </a:solidFill>
                <a:round/>
                <a:headEnd/>
                <a:tailEnd/>
              </a:ln>
            </p:spPr>
            <p:txBody>
              <a:bodyPr/>
              <a:lstStyle/>
              <a:p>
                <a:endParaRPr lang="en-US"/>
              </a:p>
            </p:txBody>
          </p:sp>
          <p:sp>
            <p:nvSpPr>
              <p:cNvPr id="1809" name="Line 1553"/>
              <p:cNvSpPr>
                <a:spLocks noChangeShapeType="1"/>
              </p:cNvSpPr>
              <p:nvPr/>
            </p:nvSpPr>
            <p:spPr bwMode="auto">
              <a:xfrm>
                <a:off x="4963" y="2721"/>
                <a:ext cx="9" cy="9"/>
              </a:xfrm>
              <a:prstGeom prst="line">
                <a:avLst/>
              </a:prstGeom>
              <a:noFill/>
              <a:ln w="38100">
                <a:solidFill>
                  <a:schemeClr val="bg1"/>
                </a:solidFill>
                <a:round/>
                <a:headEnd/>
                <a:tailEnd/>
              </a:ln>
            </p:spPr>
            <p:txBody>
              <a:bodyPr/>
              <a:lstStyle/>
              <a:p>
                <a:endParaRPr lang="en-US"/>
              </a:p>
            </p:txBody>
          </p:sp>
          <p:sp>
            <p:nvSpPr>
              <p:cNvPr id="1810" name="Line 1554"/>
              <p:cNvSpPr>
                <a:spLocks noChangeShapeType="1"/>
              </p:cNvSpPr>
              <p:nvPr/>
            </p:nvSpPr>
            <p:spPr bwMode="auto">
              <a:xfrm flipV="1">
                <a:off x="4972" y="2721"/>
                <a:ext cx="1" cy="9"/>
              </a:xfrm>
              <a:prstGeom prst="line">
                <a:avLst/>
              </a:prstGeom>
              <a:noFill/>
              <a:ln w="38100">
                <a:solidFill>
                  <a:schemeClr val="bg1"/>
                </a:solidFill>
                <a:round/>
                <a:headEnd/>
                <a:tailEnd/>
              </a:ln>
            </p:spPr>
            <p:txBody>
              <a:bodyPr/>
              <a:lstStyle/>
              <a:p>
                <a:endParaRPr lang="en-US"/>
              </a:p>
            </p:txBody>
          </p:sp>
          <p:sp>
            <p:nvSpPr>
              <p:cNvPr id="1811" name="Line 1555"/>
              <p:cNvSpPr>
                <a:spLocks noChangeShapeType="1"/>
              </p:cNvSpPr>
              <p:nvPr/>
            </p:nvSpPr>
            <p:spPr bwMode="auto">
              <a:xfrm flipV="1">
                <a:off x="4972" y="2712"/>
                <a:ext cx="1" cy="9"/>
              </a:xfrm>
              <a:prstGeom prst="line">
                <a:avLst/>
              </a:prstGeom>
              <a:noFill/>
              <a:ln w="38100">
                <a:solidFill>
                  <a:schemeClr val="bg1"/>
                </a:solidFill>
                <a:round/>
                <a:headEnd/>
                <a:tailEnd/>
              </a:ln>
            </p:spPr>
            <p:txBody>
              <a:bodyPr/>
              <a:lstStyle/>
              <a:p>
                <a:endParaRPr lang="en-US"/>
              </a:p>
            </p:txBody>
          </p:sp>
          <p:sp>
            <p:nvSpPr>
              <p:cNvPr id="1812" name="Line 1556"/>
              <p:cNvSpPr>
                <a:spLocks noChangeShapeType="1"/>
              </p:cNvSpPr>
              <p:nvPr/>
            </p:nvSpPr>
            <p:spPr bwMode="auto">
              <a:xfrm>
                <a:off x="4972" y="2712"/>
                <a:ext cx="1" cy="1"/>
              </a:xfrm>
              <a:prstGeom prst="line">
                <a:avLst/>
              </a:prstGeom>
              <a:noFill/>
              <a:ln w="38100">
                <a:solidFill>
                  <a:schemeClr val="bg1"/>
                </a:solidFill>
                <a:round/>
                <a:headEnd/>
                <a:tailEnd/>
              </a:ln>
            </p:spPr>
            <p:txBody>
              <a:bodyPr/>
              <a:lstStyle/>
              <a:p>
                <a:endParaRPr lang="en-US"/>
              </a:p>
            </p:txBody>
          </p:sp>
          <p:sp>
            <p:nvSpPr>
              <p:cNvPr id="1813" name="Line 1557"/>
              <p:cNvSpPr>
                <a:spLocks noChangeShapeType="1"/>
              </p:cNvSpPr>
              <p:nvPr/>
            </p:nvSpPr>
            <p:spPr bwMode="auto">
              <a:xfrm>
                <a:off x="4972" y="2712"/>
                <a:ext cx="1" cy="27"/>
              </a:xfrm>
              <a:prstGeom prst="line">
                <a:avLst/>
              </a:prstGeom>
              <a:noFill/>
              <a:ln w="38100">
                <a:solidFill>
                  <a:schemeClr val="bg1"/>
                </a:solidFill>
                <a:round/>
                <a:headEnd/>
                <a:tailEnd/>
              </a:ln>
            </p:spPr>
            <p:txBody>
              <a:bodyPr/>
              <a:lstStyle/>
              <a:p>
                <a:endParaRPr lang="en-US"/>
              </a:p>
            </p:txBody>
          </p:sp>
          <p:sp>
            <p:nvSpPr>
              <p:cNvPr id="1814" name="Line 1558"/>
              <p:cNvSpPr>
                <a:spLocks noChangeShapeType="1"/>
              </p:cNvSpPr>
              <p:nvPr/>
            </p:nvSpPr>
            <p:spPr bwMode="auto">
              <a:xfrm>
                <a:off x="4972" y="2739"/>
                <a:ext cx="10" cy="45"/>
              </a:xfrm>
              <a:prstGeom prst="line">
                <a:avLst/>
              </a:prstGeom>
              <a:noFill/>
              <a:ln w="38100">
                <a:solidFill>
                  <a:schemeClr val="bg1"/>
                </a:solidFill>
                <a:round/>
                <a:headEnd/>
                <a:tailEnd/>
              </a:ln>
            </p:spPr>
            <p:txBody>
              <a:bodyPr/>
              <a:lstStyle/>
              <a:p>
                <a:endParaRPr lang="en-US"/>
              </a:p>
            </p:txBody>
          </p:sp>
          <p:sp>
            <p:nvSpPr>
              <p:cNvPr id="1815" name="Line 1559"/>
              <p:cNvSpPr>
                <a:spLocks noChangeShapeType="1"/>
              </p:cNvSpPr>
              <p:nvPr/>
            </p:nvSpPr>
            <p:spPr bwMode="auto">
              <a:xfrm>
                <a:off x="4982" y="2784"/>
                <a:ext cx="1" cy="45"/>
              </a:xfrm>
              <a:prstGeom prst="line">
                <a:avLst/>
              </a:prstGeom>
              <a:noFill/>
              <a:ln w="38100">
                <a:solidFill>
                  <a:schemeClr val="bg1"/>
                </a:solidFill>
                <a:round/>
                <a:headEnd/>
                <a:tailEnd/>
              </a:ln>
            </p:spPr>
            <p:txBody>
              <a:bodyPr/>
              <a:lstStyle/>
              <a:p>
                <a:endParaRPr lang="en-US"/>
              </a:p>
            </p:txBody>
          </p:sp>
          <p:sp>
            <p:nvSpPr>
              <p:cNvPr id="1816" name="Line 1560"/>
              <p:cNvSpPr>
                <a:spLocks noChangeShapeType="1"/>
              </p:cNvSpPr>
              <p:nvPr/>
            </p:nvSpPr>
            <p:spPr bwMode="auto">
              <a:xfrm>
                <a:off x="4982" y="2829"/>
                <a:ext cx="1" cy="19"/>
              </a:xfrm>
              <a:prstGeom prst="line">
                <a:avLst/>
              </a:prstGeom>
              <a:noFill/>
              <a:ln w="38100">
                <a:solidFill>
                  <a:schemeClr val="bg1"/>
                </a:solidFill>
                <a:round/>
                <a:headEnd/>
                <a:tailEnd/>
              </a:ln>
            </p:spPr>
            <p:txBody>
              <a:bodyPr/>
              <a:lstStyle/>
              <a:p>
                <a:endParaRPr lang="en-US"/>
              </a:p>
            </p:txBody>
          </p:sp>
          <p:sp>
            <p:nvSpPr>
              <p:cNvPr id="1817" name="Line 1561"/>
              <p:cNvSpPr>
                <a:spLocks noChangeShapeType="1"/>
              </p:cNvSpPr>
              <p:nvPr/>
            </p:nvSpPr>
            <p:spPr bwMode="auto">
              <a:xfrm flipV="1">
                <a:off x="4982" y="2839"/>
                <a:ext cx="1" cy="9"/>
              </a:xfrm>
              <a:prstGeom prst="line">
                <a:avLst/>
              </a:prstGeom>
              <a:noFill/>
              <a:ln w="38100">
                <a:solidFill>
                  <a:schemeClr val="bg1"/>
                </a:solidFill>
                <a:round/>
                <a:headEnd/>
                <a:tailEnd/>
              </a:ln>
            </p:spPr>
            <p:txBody>
              <a:bodyPr/>
              <a:lstStyle/>
              <a:p>
                <a:endParaRPr lang="en-US"/>
              </a:p>
            </p:txBody>
          </p:sp>
          <p:sp>
            <p:nvSpPr>
              <p:cNvPr id="1818" name="Line 1562"/>
              <p:cNvSpPr>
                <a:spLocks noChangeShapeType="1"/>
              </p:cNvSpPr>
              <p:nvPr/>
            </p:nvSpPr>
            <p:spPr bwMode="auto">
              <a:xfrm>
                <a:off x="4982" y="2839"/>
                <a:ext cx="1" cy="1"/>
              </a:xfrm>
              <a:prstGeom prst="line">
                <a:avLst/>
              </a:prstGeom>
              <a:noFill/>
              <a:ln w="38100">
                <a:solidFill>
                  <a:schemeClr val="bg1"/>
                </a:solidFill>
                <a:round/>
                <a:headEnd/>
                <a:tailEnd/>
              </a:ln>
            </p:spPr>
            <p:txBody>
              <a:bodyPr/>
              <a:lstStyle/>
              <a:p>
                <a:endParaRPr lang="en-US"/>
              </a:p>
            </p:txBody>
          </p:sp>
          <p:sp>
            <p:nvSpPr>
              <p:cNvPr id="1819" name="Line 1563"/>
              <p:cNvSpPr>
                <a:spLocks noChangeShapeType="1"/>
              </p:cNvSpPr>
              <p:nvPr/>
            </p:nvSpPr>
            <p:spPr bwMode="auto">
              <a:xfrm>
                <a:off x="4982" y="2839"/>
                <a:ext cx="9" cy="1"/>
              </a:xfrm>
              <a:prstGeom prst="line">
                <a:avLst/>
              </a:prstGeom>
              <a:noFill/>
              <a:ln w="38100">
                <a:solidFill>
                  <a:schemeClr val="bg1"/>
                </a:solidFill>
                <a:round/>
                <a:headEnd/>
                <a:tailEnd/>
              </a:ln>
            </p:spPr>
            <p:txBody>
              <a:bodyPr/>
              <a:lstStyle/>
              <a:p>
                <a:endParaRPr lang="en-US"/>
              </a:p>
            </p:txBody>
          </p:sp>
          <p:sp>
            <p:nvSpPr>
              <p:cNvPr id="1820" name="Line 1564"/>
              <p:cNvSpPr>
                <a:spLocks noChangeShapeType="1"/>
              </p:cNvSpPr>
              <p:nvPr/>
            </p:nvSpPr>
            <p:spPr bwMode="auto">
              <a:xfrm>
                <a:off x="4991" y="2839"/>
                <a:ext cx="1" cy="1"/>
              </a:xfrm>
              <a:prstGeom prst="line">
                <a:avLst/>
              </a:prstGeom>
              <a:noFill/>
              <a:ln w="38100">
                <a:solidFill>
                  <a:schemeClr val="bg1"/>
                </a:solidFill>
                <a:round/>
                <a:headEnd/>
                <a:tailEnd/>
              </a:ln>
            </p:spPr>
            <p:txBody>
              <a:bodyPr/>
              <a:lstStyle/>
              <a:p>
                <a:endParaRPr lang="en-US"/>
              </a:p>
            </p:txBody>
          </p:sp>
          <p:sp>
            <p:nvSpPr>
              <p:cNvPr id="1821" name="Line 1565"/>
              <p:cNvSpPr>
                <a:spLocks noChangeShapeType="1"/>
              </p:cNvSpPr>
              <p:nvPr/>
            </p:nvSpPr>
            <p:spPr bwMode="auto">
              <a:xfrm flipV="1">
                <a:off x="4991" y="2820"/>
                <a:ext cx="1" cy="19"/>
              </a:xfrm>
              <a:prstGeom prst="line">
                <a:avLst/>
              </a:prstGeom>
              <a:noFill/>
              <a:ln w="38100">
                <a:solidFill>
                  <a:schemeClr val="bg1"/>
                </a:solidFill>
                <a:round/>
                <a:headEnd/>
                <a:tailEnd/>
              </a:ln>
            </p:spPr>
            <p:txBody>
              <a:bodyPr/>
              <a:lstStyle/>
              <a:p>
                <a:endParaRPr lang="en-US"/>
              </a:p>
            </p:txBody>
          </p:sp>
          <p:sp>
            <p:nvSpPr>
              <p:cNvPr id="1822" name="Line 1566"/>
              <p:cNvSpPr>
                <a:spLocks noChangeShapeType="1"/>
              </p:cNvSpPr>
              <p:nvPr/>
            </p:nvSpPr>
            <p:spPr bwMode="auto">
              <a:xfrm flipV="1">
                <a:off x="4991" y="2811"/>
                <a:ext cx="1" cy="9"/>
              </a:xfrm>
              <a:prstGeom prst="line">
                <a:avLst/>
              </a:prstGeom>
              <a:noFill/>
              <a:ln w="38100">
                <a:solidFill>
                  <a:schemeClr val="bg1"/>
                </a:solidFill>
                <a:round/>
                <a:headEnd/>
                <a:tailEnd/>
              </a:ln>
            </p:spPr>
            <p:txBody>
              <a:bodyPr/>
              <a:lstStyle/>
              <a:p>
                <a:endParaRPr lang="en-US"/>
              </a:p>
            </p:txBody>
          </p:sp>
          <p:sp>
            <p:nvSpPr>
              <p:cNvPr id="1823" name="Line 1567"/>
              <p:cNvSpPr>
                <a:spLocks noChangeShapeType="1"/>
              </p:cNvSpPr>
              <p:nvPr/>
            </p:nvSpPr>
            <p:spPr bwMode="auto">
              <a:xfrm>
                <a:off x="4991" y="2811"/>
                <a:ext cx="1" cy="1"/>
              </a:xfrm>
              <a:prstGeom prst="line">
                <a:avLst/>
              </a:prstGeom>
              <a:noFill/>
              <a:ln w="38100">
                <a:solidFill>
                  <a:schemeClr val="bg1"/>
                </a:solidFill>
                <a:round/>
                <a:headEnd/>
                <a:tailEnd/>
              </a:ln>
            </p:spPr>
            <p:txBody>
              <a:bodyPr/>
              <a:lstStyle/>
              <a:p>
                <a:endParaRPr lang="en-US"/>
              </a:p>
            </p:txBody>
          </p:sp>
          <p:sp>
            <p:nvSpPr>
              <p:cNvPr id="1824" name="Line 1568"/>
              <p:cNvSpPr>
                <a:spLocks noChangeShapeType="1"/>
              </p:cNvSpPr>
              <p:nvPr/>
            </p:nvSpPr>
            <p:spPr bwMode="auto">
              <a:xfrm>
                <a:off x="4991" y="2811"/>
                <a:ext cx="10" cy="9"/>
              </a:xfrm>
              <a:prstGeom prst="line">
                <a:avLst/>
              </a:prstGeom>
              <a:noFill/>
              <a:ln w="38100">
                <a:solidFill>
                  <a:schemeClr val="bg1"/>
                </a:solidFill>
                <a:round/>
                <a:headEnd/>
                <a:tailEnd/>
              </a:ln>
            </p:spPr>
            <p:txBody>
              <a:bodyPr/>
              <a:lstStyle/>
              <a:p>
                <a:endParaRPr lang="en-US"/>
              </a:p>
            </p:txBody>
          </p:sp>
          <p:sp>
            <p:nvSpPr>
              <p:cNvPr id="1825" name="Line 1569"/>
              <p:cNvSpPr>
                <a:spLocks noChangeShapeType="1"/>
              </p:cNvSpPr>
              <p:nvPr/>
            </p:nvSpPr>
            <p:spPr bwMode="auto">
              <a:xfrm>
                <a:off x="5001" y="2820"/>
                <a:ext cx="1" cy="19"/>
              </a:xfrm>
              <a:prstGeom prst="line">
                <a:avLst/>
              </a:prstGeom>
              <a:noFill/>
              <a:ln w="38100">
                <a:solidFill>
                  <a:schemeClr val="bg1"/>
                </a:solidFill>
                <a:round/>
                <a:headEnd/>
                <a:tailEnd/>
              </a:ln>
            </p:spPr>
            <p:txBody>
              <a:bodyPr/>
              <a:lstStyle/>
              <a:p>
                <a:endParaRPr lang="en-US"/>
              </a:p>
            </p:txBody>
          </p:sp>
          <p:sp>
            <p:nvSpPr>
              <p:cNvPr id="1826" name="Line 1570"/>
              <p:cNvSpPr>
                <a:spLocks noChangeShapeType="1"/>
              </p:cNvSpPr>
              <p:nvPr/>
            </p:nvSpPr>
            <p:spPr bwMode="auto">
              <a:xfrm>
                <a:off x="5001" y="2839"/>
                <a:ext cx="1" cy="18"/>
              </a:xfrm>
              <a:prstGeom prst="line">
                <a:avLst/>
              </a:prstGeom>
              <a:noFill/>
              <a:ln w="38100">
                <a:solidFill>
                  <a:schemeClr val="bg1"/>
                </a:solidFill>
                <a:round/>
                <a:headEnd/>
                <a:tailEnd/>
              </a:ln>
            </p:spPr>
            <p:txBody>
              <a:bodyPr/>
              <a:lstStyle/>
              <a:p>
                <a:endParaRPr lang="en-US"/>
              </a:p>
            </p:txBody>
          </p:sp>
          <p:sp>
            <p:nvSpPr>
              <p:cNvPr id="1827" name="Line 1571"/>
              <p:cNvSpPr>
                <a:spLocks noChangeShapeType="1"/>
              </p:cNvSpPr>
              <p:nvPr/>
            </p:nvSpPr>
            <p:spPr bwMode="auto">
              <a:xfrm>
                <a:off x="5001" y="2857"/>
                <a:ext cx="1" cy="9"/>
              </a:xfrm>
              <a:prstGeom prst="line">
                <a:avLst/>
              </a:prstGeom>
              <a:noFill/>
              <a:ln w="38100">
                <a:solidFill>
                  <a:schemeClr val="bg1"/>
                </a:solidFill>
                <a:round/>
                <a:headEnd/>
                <a:tailEnd/>
              </a:ln>
            </p:spPr>
            <p:txBody>
              <a:bodyPr/>
              <a:lstStyle/>
              <a:p>
                <a:endParaRPr lang="en-US"/>
              </a:p>
            </p:txBody>
          </p:sp>
          <p:sp>
            <p:nvSpPr>
              <p:cNvPr id="1828" name="Line 1572"/>
              <p:cNvSpPr>
                <a:spLocks noChangeShapeType="1"/>
              </p:cNvSpPr>
              <p:nvPr/>
            </p:nvSpPr>
            <p:spPr bwMode="auto">
              <a:xfrm>
                <a:off x="5001" y="2866"/>
                <a:ext cx="9" cy="1"/>
              </a:xfrm>
              <a:prstGeom prst="line">
                <a:avLst/>
              </a:prstGeom>
              <a:noFill/>
              <a:ln w="38100">
                <a:solidFill>
                  <a:schemeClr val="bg1"/>
                </a:solidFill>
                <a:round/>
                <a:headEnd/>
                <a:tailEnd/>
              </a:ln>
            </p:spPr>
            <p:txBody>
              <a:bodyPr/>
              <a:lstStyle/>
              <a:p>
                <a:endParaRPr lang="en-US"/>
              </a:p>
            </p:txBody>
          </p:sp>
          <p:sp>
            <p:nvSpPr>
              <p:cNvPr id="1829" name="Line 1573"/>
              <p:cNvSpPr>
                <a:spLocks noChangeShapeType="1"/>
              </p:cNvSpPr>
              <p:nvPr/>
            </p:nvSpPr>
            <p:spPr bwMode="auto">
              <a:xfrm>
                <a:off x="5010" y="2866"/>
                <a:ext cx="1" cy="9"/>
              </a:xfrm>
              <a:prstGeom prst="line">
                <a:avLst/>
              </a:prstGeom>
              <a:noFill/>
              <a:ln w="38100">
                <a:solidFill>
                  <a:schemeClr val="bg1"/>
                </a:solidFill>
                <a:round/>
                <a:headEnd/>
                <a:tailEnd/>
              </a:ln>
            </p:spPr>
            <p:txBody>
              <a:bodyPr/>
              <a:lstStyle/>
              <a:p>
                <a:endParaRPr lang="en-US"/>
              </a:p>
            </p:txBody>
          </p:sp>
          <p:sp>
            <p:nvSpPr>
              <p:cNvPr id="1830" name="Line 1574"/>
              <p:cNvSpPr>
                <a:spLocks noChangeShapeType="1"/>
              </p:cNvSpPr>
              <p:nvPr/>
            </p:nvSpPr>
            <p:spPr bwMode="auto">
              <a:xfrm>
                <a:off x="5010" y="2875"/>
                <a:ext cx="1" cy="9"/>
              </a:xfrm>
              <a:prstGeom prst="line">
                <a:avLst/>
              </a:prstGeom>
              <a:noFill/>
              <a:ln w="38100">
                <a:solidFill>
                  <a:schemeClr val="bg1"/>
                </a:solidFill>
                <a:round/>
                <a:headEnd/>
                <a:tailEnd/>
              </a:ln>
            </p:spPr>
            <p:txBody>
              <a:bodyPr/>
              <a:lstStyle/>
              <a:p>
                <a:endParaRPr lang="en-US"/>
              </a:p>
            </p:txBody>
          </p:sp>
          <p:sp>
            <p:nvSpPr>
              <p:cNvPr id="1831" name="Line 1575"/>
              <p:cNvSpPr>
                <a:spLocks noChangeShapeType="1"/>
              </p:cNvSpPr>
              <p:nvPr/>
            </p:nvSpPr>
            <p:spPr bwMode="auto">
              <a:xfrm>
                <a:off x="5010" y="2884"/>
                <a:ext cx="1" cy="9"/>
              </a:xfrm>
              <a:prstGeom prst="line">
                <a:avLst/>
              </a:prstGeom>
              <a:noFill/>
              <a:ln w="38100">
                <a:solidFill>
                  <a:schemeClr val="bg1"/>
                </a:solidFill>
                <a:round/>
                <a:headEnd/>
                <a:tailEnd/>
              </a:ln>
            </p:spPr>
            <p:txBody>
              <a:bodyPr/>
              <a:lstStyle/>
              <a:p>
                <a:endParaRPr lang="en-US"/>
              </a:p>
            </p:txBody>
          </p:sp>
          <p:sp>
            <p:nvSpPr>
              <p:cNvPr id="1832" name="Line 1576"/>
              <p:cNvSpPr>
                <a:spLocks noChangeShapeType="1"/>
              </p:cNvSpPr>
              <p:nvPr/>
            </p:nvSpPr>
            <p:spPr bwMode="auto">
              <a:xfrm>
                <a:off x="5010" y="2893"/>
                <a:ext cx="1" cy="18"/>
              </a:xfrm>
              <a:prstGeom prst="line">
                <a:avLst/>
              </a:prstGeom>
              <a:noFill/>
              <a:ln w="38100">
                <a:solidFill>
                  <a:schemeClr val="bg1"/>
                </a:solidFill>
                <a:round/>
                <a:headEnd/>
                <a:tailEnd/>
              </a:ln>
            </p:spPr>
            <p:txBody>
              <a:bodyPr/>
              <a:lstStyle/>
              <a:p>
                <a:endParaRPr lang="en-US"/>
              </a:p>
            </p:txBody>
          </p:sp>
          <p:sp>
            <p:nvSpPr>
              <p:cNvPr id="1833" name="Line 1577"/>
              <p:cNvSpPr>
                <a:spLocks noChangeShapeType="1"/>
              </p:cNvSpPr>
              <p:nvPr/>
            </p:nvSpPr>
            <p:spPr bwMode="auto">
              <a:xfrm>
                <a:off x="5010" y="2911"/>
                <a:ext cx="10" cy="9"/>
              </a:xfrm>
              <a:prstGeom prst="line">
                <a:avLst/>
              </a:prstGeom>
              <a:noFill/>
              <a:ln w="38100">
                <a:solidFill>
                  <a:schemeClr val="bg1"/>
                </a:solidFill>
                <a:round/>
                <a:headEnd/>
                <a:tailEnd/>
              </a:ln>
            </p:spPr>
            <p:txBody>
              <a:bodyPr/>
              <a:lstStyle/>
              <a:p>
                <a:endParaRPr lang="en-US"/>
              </a:p>
            </p:txBody>
          </p:sp>
          <p:sp>
            <p:nvSpPr>
              <p:cNvPr id="1834" name="Line 1578"/>
              <p:cNvSpPr>
                <a:spLocks noChangeShapeType="1"/>
              </p:cNvSpPr>
              <p:nvPr/>
            </p:nvSpPr>
            <p:spPr bwMode="auto">
              <a:xfrm flipV="1">
                <a:off x="5020" y="2911"/>
                <a:ext cx="1" cy="9"/>
              </a:xfrm>
              <a:prstGeom prst="line">
                <a:avLst/>
              </a:prstGeom>
              <a:noFill/>
              <a:ln w="38100">
                <a:solidFill>
                  <a:schemeClr val="bg1"/>
                </a:solidFill>
                <a:round/>
                <a:headEnd/>
                <a:tailEnd/>
              </a:ln>
            </p:spPr>
            <p:txBody>
              <a:bodyPr/>
              <a:lstStyle/>
              <a:p>
                <a:endParaRPr lang="en-US"/>
              </a:p>
            </p:txBody>
          </p:sp>
          <p:sp>
            <p:nvSpPr>
              <p:cNvPr id="1835" name="Line 1579"/>
              <p:cNvSpPr>
                <a:spLocks noChangeShapeType="1"/>
              </p:cNvSpPr>
              <p:nvPr/>
            </p:nvSpPr>
            <p:spPr bwMode="auto">
              <a:xfrm flipV="1">
                <a:off x="5020" y="2893"/>
                <a:ext cx="1" cy="18"/>
              </a:xfrm>
              <a:prstGeom prst="line">
                <a:avLst/>
              </a:prstGeom>
              <a:noFill/>
              <a:ln w="38100">
                <a:solidFill>
                  <a:schemeClr val="bg1"/>
                </a:solidFill>
                <a:round/>
                <a:headEnd/>
                <a:tailEnd/>
              </a:ln>
            </p:spPr>
            <p:txBody>
              <a:bodyPr/>
              <a:lstStyle/>
              <a:p>
                <a:endParaRPr lang="en-US"/>
              </a:p>
            </p:txBody>
          </p:sp>
          <p:sp>
            <p:nvSpPr>
              <p:cNvPr id="1836" name="Line 1580"/>
              <p:cNvSpPr>
                <a:spLocks noChangeShapeType="1"/>
              </p:cNvSpPr>
              <p:nvPr/>
            </p:nvSpPr>
            <p:spPr bwMode="auto">
              <a:xfrm flipV="1">
                <a:off x="5020" y="2875"/>
                <a:ext cx="1" cy="18"/>
              </a:xfrm>
              <a:prstGeom prst="line">
                <a:avLst/>
              </a:prstGeom>
              <a:noFill/>
              <a:ln w="38100">
                <a:solidFill>
                  <a:schemeClr val="bg1"/>
                </a:solidFill>
                <a:round/>
                <a:headEnd/>
                <a:tailEnd/>
              </a:ln>
            </p:spPr>
            <p:txBody>
              <a:bodyPr/>
              <a:lstStyle/>
              <a:p>
                <a:endParaRPr lang="en-US"/>
              </a:p>
            </p:txBody>
          </p:sp>
          <p:sp>
            <p:nvSpPr>
              <p:cNvPr id="1837" name="Line 1581"/>
              <p:cNvSpPr>
                <a:spLocks noChangeShapeType="1"/>
              </p:cNvSpPr>
              <p:nvPr/>
            </p:nvSpPr>
            <p:spPr bwMode="auto">
              <a:xfrm flipV="1">
                <a:off x="5020" y="2866"/>
                <a:ext cx="1" cy="9"/>
              </a:xfrm>
              <a:prstGeom prst="line">
                <a:avLst/>
              </a:prstGeom>
              <a:noFill/>
              <a:ln w="38100">
                <a:solidFill>
                  <a:schemeClr val="bg1"/>
                </a:solidFill>
                <a:round/>
                <a:headEnd/>
                <a:tailEnd/>
              </a:ln>
            </p:spPr>
            <p:txBody>
              <a:bodyPr/>
              <a:lstStyle/>
              <a:p>
                <a:endParaRPr lang="en-US"/>
              </a:p>
            </p:txBody>
          </p:sp>
          <p:sp>
            <p:nvSpPr>
              <p:cNvPr id="1838" name="Line 1582"/>
              <p:cNvSpPr>
                <a:spLocks noChangeShapeType="1"/>
              </p:cNvSpPr>
              <p:nvPr/>
            </p:nvSpPr>
            <p:spPr bwMode="auto">
              <a:xfrm>
                <a:off x="5020" y="2866"/>
                <a:ext cx="9" cy="9"/>
              </a:xfrm>
              <a:prstGeom prst="line">
                <a:avLst/>
              </a:prstGeom>
              <a:noFill/>
              <a:ln w="38100">
                <a:solidFill>
                  <a:schemeClr val="bg1"/>
                </a:solidFill>
                <a:round/>
                <a:headEnd/>
                <a:tailEnd/>
              </a:ln>
            </p:spPr>
            <p:txBody>
              <a:bodyPr/>
              <a:lstStyle/>
              <a:p>
                <a:endParaRPr lang="en-US"/>
              </a:p>
            </p:txBody>
          </p:sp>
          <p:sp>
            <p:nvSpPr>
              <p:cNvPr id="1839" name="Line 1583"/>
              <p:cNvSpPr>
                <a:spLocks noChangeShapeType="1"/>
              </p:cNvSpPr>
              <p:nvPr/>
            </p:nvSpPr>
            <p:spPr bwMode="auto">
              <a:xfrm>
                <a:off x="5029" y="2875"/>
                <a:ext cx="1" cy="9"/>
              </a:xfrm>
              <a:prstGeom prst="line">
                <a:avLst/>
              </a:prstGeom>
              <a:noFill/>
              <a:ln w="38100">
                <a:solidFill>
                  <a:schemeClr val="bg1"/>
                </a:solidFill>
                <a:round/>
                <a:headEnd/>
                <a:tailEnd/>
              </a:ln>
            </p:spPr>
            <p:txBody>
              <a:bodyPr/>
              <a:lstStyle/>
              <a:p>
                <a:endParaRPr lang="en-US"/>
              </a:p>
            </p:txBody>
          </p:sp>
          <p:sp>
            <p:nvSpPr>
              <p:cNvPr id="1840" name="Line 1584"/>
              <p:cNvSpPr>
                <a:spLocks noChangeShapeType="1"/>
              </p:cNvSpPr>
              <p:nvPr/>
            </p:nvSpPr>
            <p:spPr bwMode="auto">
              <a:xfrm>
                <a:off x="5029" y="2884"/>
                <a:ext cx="1" cy="9"/>
              </a:xfrm>
              <a:prstGeom prst="line">
                <a:avLst/>
              </a:prstGeom>
              <a:noFill/>
              <a:ln w="38100">
                <a:solidFill>
                  <a:schemeClr val="bg1"/>
                </a:solidFill>
                <a:round/>
                <a:headEnd/>
                <a:tailEnd/>
              </a:ln>
            </p:spPr>
            <p:txBody>
              <a:bodyPr/>
              <a:lstStyle/>
              <a:p>
                <a:endParaRPr lang="en-US"/>
              </a:p>
            </p:txBody>
          </p:sp>
          <p:sp>
            <p:nvSpPr>
              <p:cNvPr id="1841" name="Line 1585"/>
              <p:cNvSpPr>
                <a:spLocks noChangeShapeType="1"/>
              </p:cNvSpPr>
              <p:nvPr/>
            </p:nvSpPr>
            <p:spPr bwMode="auto">
              <a:xfrm>
                <a:off x="5029" y="2893"/>
                <a:ext cx="1" cy="18"/>
              </a:xfrm>
              <a:prstGeom prst="line">
                <a:avLst/>
              </a:prstGeom>
              <a:noFill/>
              <a:ln w="38100">
                <a:solidFill>
                  <a:schemeClr val="bg1"/>
                </a:solidFill>
                <a:round/>
                <a:headEnd/>
                <a:tailEnd/>
              </a:ln>
            </p:spPr>
            <p:txBody>
              <a:bodyPr/>
              <a:lstStyle/>
              <a:p>
                <a:endParaRPr lang="en-US"/>
              </a:p>
            </p:txBody>
          </p:sp>
          <p:sp>
            <p:nvSpPr>
              <p:cNvPr id="1842" name="Line 1586"/>
              <p:cNvSpPr>
                <a:spLocks noChangeShapeType="1"/>
              </p:cNvSpPr>
              <p:nvPr/>
            </p:nvSpPr>
            <p:spPr bwMode="auto">
              <a:xfrm>
                <a:off x="5029" y="2911"/>
                <a:ext cx="1" cy="9"/>
              </a:xfrm>
              <a:prstGeom prst="line">
                <a:avLst/>
              </a:prstGeom>
              <a:noFill/>
              <a:ln w="38100">
                <a:solidFill>
                  <a:schemeClr val="bg1"/>
                </a:solidFill>
                <a:round/>
                <a:headEnd/>
                <a:tailEnd/>
              </a:ln>
            </p:spPr>
            <p:txBody>
              <a:bodyPr/>
              <a:lstStyle/>
              <a:p>
                <a:endParaRPr lang="en-US"/>
              </a:p>
            </p:txBody>
          </p:sp>
          <p:sp>
            <p:nvSpPr>
              <p:cNvPr id="1843" name="Line 1587"/>
              <p:cNvSpPr>
                <a:spLocks noChangeShapeType="1"/>
              </p:cNvSpPr>
              <p:nvPr/>
            </p:nvSpPr>
            <p:spPr bwMode="auto">
              <a:xfrm>
                <a:off x="5029" y="2920"/>
                <a:ext cx="10" cy="1"/>
              </a:xfrm>
              <a:prstGeom prst="line">
                <a:avLst/>
              </a:prstGeom>
              <a:noFill/>
              <a:ln w="38100">
                <a:solidFill>
                  <a:schemeClr val="bg1"/>
                </a:solidFill>
                <a:round/>
                <a:headEnd/>
                <a:tailEnd/>
              </a:ln>
            </p:spPr>
            <p:txBody>
              <a:bodyPr/>
              <a:lstStyle/>
              <a:p>
                <a:endParaRPr lang="en-US"/>
              </a:p>
            </p:txBody>
          </p:sp>
          <p:sp>
            <p:nvSpPr>
              <p:cNvPr id="1844" name="Line 1588"/>
              <p:cNvSpPr>
                <a:spLocks noChangeShapeType="1"/>
              </p:cNvSpPr>
              <p:nvPr/>
            </p:nvSpPr>
            <p:spPr bwMode="auto">
              <a:xfrm flipV="1">
                <a:off x="5039" y="2911"/>
                <a:ext cx="1" cy="9"/>
              </a:xfrm>
              <a:prstGeom prst="line">
                <a:avLst/>
              </a:prstGeom>
              <a:noFill/>
              <a:ln w="38100">
                <a:solidFill>
                  <a:schemeClr val="bg1"/>
                </a:solidFill>
                <a:round/>
                <a:headEnd/>
                <a:tailEnd/>
              </a:ln>
            </p:spPr>
            <p:txBody>
              <a:bodyPr/>
              <a:lstStyle/>
              <a:p>
                <a:endParaRPr lang="en-US"/>
              </a:p>
            </p:txBody>
          </p:sp>
          <p:sp>
            <p:nvSpPr>
              <p:cNvPr id="1845" name="Line 1589"/>
              <p:cNvSpPr>
                <a:spLocks noChangeShapeType="1"/>
              </p:cNvSpPr>
              <p:nvPr/>
            </p:nvSpPr>
            <p:spPr bwMode="auto">
              <a:xfrm flipV="1">
                <a:off x="5039" y="2893"/>
                <a:ext cx="1" cy="18"/>
              </a:xfrm>
              <a:prstGeom prst="line">
                <a:avLst/>
              </a:prstGeom>
              <a:noFill/>
              <a:ln w="38100">
                <a:solidFill>
                  <a:schemeClr val="bg1"/>
                </a:solidFill>
                <a:round/>
                <a:headEnd/>
                <a:tailEnd/>
              </a:ln>
            </p:spPr>
            <p:txBody>
              <a:bodyPr/>
              <a:lstStyle/>
              <a:p>
                <a:endParaRPr lang="en-US"/>
              </a:p>
            </p:txBody>
          </p:sp>
          <p:sp>
            <p:nvSpPr>
              <p:cNvPr id="1846" name="Line 1590"/>
              <p:cNvSpPr>
                <a:spLocks noChangeShapeType="1"/>
              </p:cNvSpPr>
              <p:nvPr/>
            </p:nvSpPr>
            <p:spPr bwMode="auto">
              <a:xfrm flipV="1">
                <a:off x="5039" y="2875"/>
                <a:ext cx="1" cy="18"/>
              </a:xfrm>
              <a:prstGeom prst="line">
                <a:avLst/>
              </a:prstGeom>
              <a:noFill/>
              <a:ln w="38100">
                <a:solidFill>
                  <a:schemeClr val="bg1"/>
                </a:solidFill>
                <a:round/>
                <a:headEnd/>
                <a:tailEnd/>
              </a:ln>
            </p:spPr>
            <p:txBody>
              <a:bodyPr/>
              <a:lstStyle/>
              <a:p>
                <a:endParaRPr lang="en-US"/>
              </a:p>
            </p:txBody>
          </p:sp>
          <p:sp>
            <p:nvSpPr>
              <p:cNvPr id="1847" name="Line 1591"/>
              <p:cNvSpPr>
                <a:spLocks noChangeShapeType="1"/>
              </p:cNvSpPr>
              <p:nvPr/>
            </p:nvSpPr>
            <p:spPr bwMode="auto">
              <a:xfrm flipV="1">
                <a:off x="5039" y="2866"/>
                <a:ext cx="9" cy="9"/>
              </a:xfrm>
              <a:prstGeom prst="line">
                <a:avLst/>
              </a:prstGeom>
              <a:noFill/>
              <a:ln w="38100">
                <a:solidFill>
                  <a:schemeClr val="bg1"/>
                </a:solidFill>
                <a:round/>
                <a:headEnd/>
                <a:tailEnd/>
              </a:ln>
            </p:spPr>
            <p:txBody>
              <a:bodyPr/>
              <a:lstStyle/>
              <a:p>
                <a:endParaRPr lang="en-US"/>
              </a:p>
            </p:txBody>
          </p:sp>
          <p:sp>
            <p:nvSpPr>
              <p:cNvPr id="1848" name="Line 1592"/>
              <p:cNvSpPr>
                <a:spLocks noChangeShapeType="1"/>
              </p:cNvSpPr>
              <p:nvPr/>
            </p:nvSpPr>
            <p:spPr bwMode="auto">
              <a:xfrm>
                <a:off x="5048" y="2866"/>
                <a:ext cx="1" cy="1"/>
              </a:xfrm>
              <a:prstGeom prst="line">
                <a:avLst/>
              </a:prstGeom>
              <a:noFill/>
              <a:ln w="38100">
                <a:solidFill>
                  <a:schemeClr val="bg1"/>
                </a:solidFill>
                <a:round/>
                <a:headEnd/>
                <a:tailEnd/>
              </a:ln>
            </p:spPr>
            <p:txBody>
              <a:bodyPr/>
              <a:lstStyle/>
              <a:p>
                <a:endParaRPr lang="en-US"/>
              </a:p>
            </p:txBody>
          </p:sp>
          <p:sp>
            <p:nvSpPr>
              <p:cNvPr id="1849" name="Line 1593"/>
              <p:cNvSpPr>
                <a:spLocks noChangeShapeType="1"/>
              </p:cNvSpPr>
              <p:nvPr/>
            </p:nvSpPr>
            <p:spPr bwMode="auto">
              <a:xfrm>
                <a:off x="5048" y="2866"/>
                <a:ext cx="1" cy="9"/>
              </a:xfrm>
              <a:prstGeom prst="line">
                <a:avLst/>
              </a:prstGeom>
              <a:noFill/>
              <a:ln w="38100">
                <a:solidFill>
                  <a:schemeClr val="bg1"/>
                </a:solidFill>
                <a:round/>
                <a:headEnd/>
                <a:tailEnd/>
              </a:ln>
            </p:spPr>
            <p:txBody>
              <a:bodyPr/>
              <a:lstStyle/>
              <a:p>
                <a:endParaRPr lang="en-US"/>
              </a:p>
            </p:txBody>
          </p:sp>
          <p:sp>
            <p:nvSpPr>
              <p:cNvPr id="1850" name="Line 1594"/>
              <p:cNvSpPr>
                <a:spLocks noChangeShapeType="1"/>
              </p:cNvSpPr>
              <p:nvPr/>
            </p:nvSpPr>
            <p:spPr bwMode="auto">
              <a:xfrm>
                <a:off x="5048" y="2875"/>
                <a:ext cx="1" cy="18"/>
              </a:xfrm>
              <a:prstGeom prst="line">
                <a:avLst/>
              </a:prstGeom>
              <a:noFill/>
              <a:ln w="38100">
                <a:solidFill>
                  <a:schemeClr val="bg1"/>
                </a:solidFill>
                <a:round/>
                <a:headEnd/>
                <a:tailEnd/>
              </a:ln>
            </p:spPr>
            <p:txBody>
              <a:bodyPr/>
              <a:lstStyle/>
              <a:p>
                <a:endParaRPr lang="en-US"/>
              </a:p>
            </p:txBody>
          </p:sp>
          <p:sp>
            <p:nvSpPr>
              <p:cNvPr id="1851" name="Line 1595"/>
              <p:cNvSpPr>
                <a:spLocks noChangeShapeType="1"/>
              </p:cNvSpPr>
              <p:nvPr/>
            </p:nvSpPr>
            <p:spPr bwMode="auto">
              <a:xfrm>
                <a:off x="5048" y="2893"/>
                <a:ext cx="1" cy="1"/>
              </a:xfrm>
              <a:prstGeom prst="line">
                <a:avLst/>
              </a:prstGeom>
              <a:noFill/>
              <a:ln w="38100">
                <a:solidFill>
                  <a:schemeClr val="bg1"/>
                </a:solidFill>
                <a:round/>
                <a:headEnd/>
                <a:tailEnd/>
              </a:ln>
            </p:spPr>
            <p:txBody>
              <a:bodyPr/>
              <a:lstStyle/>
              <a:p>
                <a:endParaRPr lang="en-US"/>
              </a:p>
            </p:txBody>
          </p:sp>
          <p:sp>
            <p:nvSpPr>
              <p:cNvPr id="1852" name="Line 1596"/>
              <p:cNvSpPr>
                <a:spLocks noChangeShapeType="1"/>
              </p:cNvSpPr>
              <p:nvPr/>
            </p:nvSpPr>
            <p:spPr bwMode="auto">
              <a:xfrm>
                <a:off x="5048" y="2893"/>
                <a:ext cx="10" cy="1"/>
              </a:xfrm>
              <a:prstGeom prst="line">
                <a:avLst/>
              </a:prstGeom>
              <a:noFill/>
              <a:ln w="38100">
                <a:solidFill>
                  <a:schemeClr val="bg1"/>
                </a:solidFill>
                <a:round/>
                <a:headEnd/>
                <a:tailEnd/>
              </a:ln>
            </p:spPr>
            <p:txBody>
              <a:bodyPr/>
              <a:lstStyle/>
              <a:p>
                <a:endParaRPr lang="en-US"/>
              </a:p>
            </p:txBody>
          </p:sp>
          <p:sp>
            <p:nvSpPr>
              <p:cNvPr id="1853" name="Line 1597"/>
              <p:cNvSpPr>
                <a:spLocks noChangeShapeType="1"/>
              </p:cNvSpPr>
              <p:nvPr/>
            </p:nvSpPr>
            <p:spPr bwMode="auto">
              <a:xfrm flipV="1">
                <a:off x="5058" y="2884"/>
                <a:ext cx="1" cy="9"/>
              </a:xfrm>
              <a:prstGeom prst="line">
                <a:avLst/>
              </a:prstGeom>
              <a:noFill/>
              <a:ln w="38100">
                <a:solidFill>
                  <a:schemeClr val="bg1"/>
                </a:solidFill>
                <a:round/>
                <a:headEnd/>
                <a:tailEnd/>
              </a:ln>
            </p:spPr>
            <p:txBody>
              <a:bodyPr/>
              <a:lstStyle/>
              <a:p>
                <a:endParaRPr lang="en-US"/>
              </a:p>
            </p:txBody>
          </p:sp>
          <p:sp>
            <p:nvSpPr>
              <p:cNvPr id="1854" name="Line 1598"/>
              <p:cNvSpPr>
                <a:spLocks noChangeShapeType="1"/>
              </p:cNvSpPr>
              <p:nvPr/>
            </p:nvSpPr>
            <p:spPr bwMode="auto">
              <a:xfrm>
                <a:off x="5058" y="2884"/>
                <a:ext cx="1" cy="9"/>
              </a:xfrm>
              <a:prstGeom prst="line">
                <a:avLst/>
              </a:prstGeom>
              <a:noFill/>
              <a:ln w="38100">
                <a:solidFill>
                  <a:schemeClr val="bg1"/>
                </a:solidFill>
                <a:round/>
                <a:headEnd/>
                <a:tailEnd/>
              </a:ln>
            </p:spPr>
            <p:txBody>
              <a:bodyPr/>
              <a:lstStyle/>
              <a:p>
                <a:endParaRPr lang="en-US"/>
              </a:p>
            </p:txBody>
          </p:sp>
          <p:sp>
            <p:nvSpPr>
              <p:cNvPr id="1855" name="Line 1599"/>
              <p:cNvSpPr>
                <a:spLocks noChangeShapeType="1"/>
              </p:cNvSpPr>
              <p:nvPr/>
            </p:nvSpPr>
            <p:spPr bwMode="auto">
              <a:xfrm>
                <a:off x="5058" y="2893"/>
                <a:ext cx="1" cy="1"/>
              </a:xfrm>
              <a:prstGeom prst="line">
                <a:avLst/>
              </a:prstGeom>
              <a:noFill/>
              <a:ln w="38100">
                <a:solidFill>
                  <a:schemeClr val="bg1"/>
                </a:solidFill>
                <a:round/>
                <a:headEnd/>
                <a:tailEnd/>
              </a:ln>
            </p:spPr>
            <p:txBody>
              <a:bodyPr/>
              <a:lstStyle/>
              <a:p>
                <a:endParaRPr lang="en-US"/>
              </a:p>
            </p:txBody>
          </p:sp>
          <p:sp>
            <p:nvSpPr>
              <p:cNvPr id="1856" name="Line 1600"/>
              <p:cNvSpPr>
                <a:spLocks noChangeShapeType="1"/>
              </p:cNvSpPr>
              <p:nvPr/>
            </p:nvSpPr>
            <p:spPr bwMode="auto">
              <a:xfrm>
                <a:off x="5058" y="2893"/>
                <a:ext cx="1" cy="9"/>
              </a:xfrm>
              <a:prstGeom prst="line">
                <a:avLst/>
              </a:prstGeom>
              <a:noFill/>
              <a:ln w="38100">
                <a:solidFill>
                  <a:schemeClr val="bg1"/>
                </a:solidFill>
                <a:round/>
                <a:headEnd/>
                <a:tailEnd/>
              </a:ln>
            </p:spPr>
            <p:txBody>
              <a:bodyPr/>
              <a:lstStyle/>
              <a:p>
                <a:endParaRPr lang="en-US"/>
              </a:p>
            </p:txBody>
          </p:sp>
          <p:sp>
            <p:nvSpPr>
              <p:cNvPr id="1857" name="Line 1601"/>
              <p:cNvSpPr>
                <a:spLocks noChangeShapeType="1"/>
              </p:cNvSpPr>
              <p:nvPr/>
            </p:nvSpPr>
            <p:spPr bwMode="auto">
              <a:xfrm>
                <a:off x="5058" y="2902"/>
                <a:ext cx="9" cy="1"/>
              </a:xfrm>
              <a:prstGeom prst="line">
                <a:avLst/>
              </a:prstGeom>
              <a:noFill/>
              <a:ln w="38100">
                <a:solidFill>
                  <a:schemeClr val="bg1"/>
                </a:solidFill>
                <a:round/>
                <a:headEnd/>
                <a:tailEnd/>
              </a:ln>
            </p:spPr>
            <p:txBody>
              <a:bodyPr/>
              <a:lstStyle/>
              <a:p>
                <a:endParaRPr lang="en-US"/>
              </a:p>
            </p:txBody>
          </p:sp>
          <p:sp>
            <p:nvSpPr>
              <p:cNvPr id="1858" name="Line 1602"/>
              <p:cNvSpPr>
                <a:spLocks noChangeShapeType="1"/>
              </p:cNvSpPr>
              <p:nvPr/>
            </p:nvSpPr>
            <p:spPr bwMode="auto">
              <a:xfrm>
                <a:off x="5067" y="2902"/>
                <a:ext cx="1" cy="9"/>
              </a:xfrm>
              <a:prstGeom prst="line">
                <a:avLst/>
              </a:prstGeom>
              <a:noFill/>
              <a:ln w="38100">
                <a:solidFill>
                  <a:schemeClr val="bg1"/>
                </a:solidFill>
                <a:round/>
                <a:headEnd/>
                <a:tailEnd/>
              </a:ln>
            </p:spPr>
            <p:txBody>
              <a:bodyPr/>
              <a:lstStyle/>
              <a:p>
                <a:endParaRPr lang="en-US"/>
              </a:p>
            </p:txBody>
          </p:sp>
          <p:sp>
            <p:nvSpPr>
              <p:cNvPr id="1859" name="Line 1603"/>
              <p:cNvSpPr>
                <a:spLocks noChangeShapeType="1"/>
              </p:cNvSpPr>
              <p:nvPr/>
            </p:nvSpPr>
            <p:spPr bwMode="auto">
              <a:xfrm>
                <a:off x="5067" y="2911"/>
                <a:ext cx="1" cy="9"/>
              </a:xfrm>
              <a:prstGeom prst="line">
                <a:avLst/>
              </a:prstGeom>
              <a:noFill/>
              <a:ln w="38100">
                <a:solidFill>
                  <a:schemeClr val="bg1"/>
                </a:solidFill>
                <a:round/>
                <a:headEnd/>
                <a:tailEnd/>
              </a:ln>
            </p:spPr>
            <p:txBody>
              <a:bodyPr/>
              <a:lstStyle/>
              <a:p>
                <a:endParaRPr lang="en-US"/>
              </a:p>
            </p:txBody>
          </p:sp>
          <p:sp>
            <p:nvSpPr>
              <p:cNvPr id="1860" name="Line 1604"/>
              <p:cNvSpPr>
                <a:spLocks noChangeShapeType="1"/>
              </p:cNvSpPr>
              <p:nvPr/>
            </p:nvSpPr>
            <p:spPr bwMode="auto">
              <a:xfrm>
                <a:off x="5067" y="2920"/>
                <a:ext cx="1" cy="1"/>
              </a:xfrm>
              <a:prstGeom prst="line">
                <a:avLst/>
              </a:prstGeom>
              <a:noFill/>
              <a:ln w="38100">
                <a:solidFill>
                  <a:schemeClr val="bg1"/>
                </a:solidFill>
                <a:round/>
                <a:headEnd/>
                <a:tailEnd/>
              </a:ln>
            </p:spPr>
            <p:txBody>
              <a:bodyPr/>
              <a:lstStyle/>
              <a:p>
                <a:endParaRPr lang="en-US"/>
              </a:p>
            </p:txBody>
          </p:sp>
          <p:sp>
            <p:nvSpPr>
              <p:cNvPr id="1861" name="Line 1605"/>
              <p:cNvSpPr>
                <a:spLocks noChangeShapeType="1"/>
              </p:cNvSpPr>
              <p:nvPr/>
            </p:nvSpPr>
            <p:spPr bwMode="auto">
              <a:xfrm flipV="1">
                <a:off x="5067" y="2902"/>
                <a:ext cx="1" cy="18"/>
              </a:xfrm>
              <a:prstGeom prst="line">
                <a:avLst/>
              </a:prstGeom>
              <a:noFill/>
              <a:ln w="38100">
                <a:solidFill>
                  <a:schemeClr val="bg1"/>
                </a:solidFill>
                <a:round/>
                <a:headEnd/>
                <a:tailEnd/>
              </a:ln>
            </p:spPr>
            <p:txBody>
              <a:bodyPr/>
              <a:lstStyle/>
              <a:p>
                <a:endParaRPr lang="en-US"/>
              </a:p>
            </p:txBody>
          </p:sp>
          <p:sp>
            <p:nvSpPr>
              <p:cNvPr id="1862" name="Line 1606"/>
              <p:cNvSpPr>
                <a:spLocks noChangeShapeType="1"/>
              </p:cNvSpPr>
              <p:nvPr/>
            </p:nvSpPr>
            <p:spPr bwMode="auto">
              <a:xfrm flipV="1">
                <a:off x="5067" y="2893"/>
                <a:ext cx="10" cy="9"/>
              </a:xfrm>
              <a:prstGeom prst="line">
                <a:avLst/>
              </a:prstGeom>
              <a:noFill/>
              <a:ln w="38100">
                <a:solidFill>
                  <a:schemeClr val="bg1"/>
                </a:solidFill>
                <a:round/>
                <a:headEnd/>
                <a:tailEnd/>
              </a:ln>
            </p:spPr>
            <p:txBody>
              <a:bodyPr/>
              <a:lstStyle/>
              <a:p>
                <a:endParaRPr lang="en-US"/>
              </a:p>
            </p:txBody>
          </p:sp>
          <p:sp>
            <p:nvSpPr>
              <p:cNvPr id="1863" name="Line 1607"/>
              <p:cNvSpPr>
                <a:spLocks noChangeShapeType="1"/>
              </p:cNvSpPr>
              <p:nvPr/>
            </p:nvSpPr>
            <p:spPr bwMode="auto">
              <a:xfrm>
                <a:off x="5077" y="2893"/>
                <a:ext cx="1" cy="1"/>
              </a:xfrm>
              <a:prstGeom prst="line">
                <a:avLst/>
              </a:prstGeom>
              <a:noFill/>
              <a:ln w="38100">
                <a:solidFill>
                  <a:schemeClr val="bg1"/>
                </a:solidFill>
                <a:round/>
                <a:headEnd/>
                <a:tailEnd/>
              </a:ln>
            </p:spPr>
            <p:txBody>
              <a:bodyPr/>
              <a:lstStyle/>
              <a:p>
                <a:endParaRPr lang="en-US"/>
              </a:p>
            </p:txBody>
          </p:sp>
          <p:sp>
            <p:nvSpPr>
              <p:cNvPr id="1864" name="Line 1608"/>
              <p:cNvSpPr>
                <a:spLocks noChangeShapeType="1"/>
              </p:cNvSpPr>
              <p:nvPr/>
            </p:nvSpPr>
            <p:spPr bwMode="auto">
              <a:xfrm>
                <a:off x="5077" y="2893"/>
                <a:ext cx="1" cy="9"/>
              </a:xfrm>
              <a:prstGeom prst="line">
                <a:avLst/>
              </a:prstGeom>
              <a:noFill/>
              <a:ln w="38100">
                <a:solidFill>
                  <a:schemeClr val="bg1"/>
                </a:solidFill>
                <a:round/>
                <a:headEnd/>
                <a:tailEnd/>
              </a:ln>
            </p:spPr>
            <p:txBody>
              <a:bodyPr/>
              <a:lstStyle/>
              <a:p>
                <a:endParaRPr lang="en-US"/>
              </a:p>
            </p:txBody>
          </p:sp>
          <p:sp>
            <p:nvSpPr>
              <p:cNvPr id="1865" name="Line 1609"/>
              <p:cNvSpPr>
                <a:spLocks noChangeShapeType="1"/>
              </p:cNvSpPr>
              <p:nvPr/>
            </p:nvSpPr>
            <p:spPr bwMode="auto">
              <a:xfrm>
                <a:off x="5077" y="2902"/>
                <a:ext cx="1" cy="1"/>
              </a:xfrm>
              <a:prstGeom prst="line">
                <a:avLst/>
              </a:prstGeom>
              <a:noFill/>
              <a:ln w="38100">
                <a:solidFill>
                  <a:schemeClr val="bg1"/>
                </a:solidFill>
                <a:round/>
                <a:headEnd/>
                <a:tailEnd/>
              </a:ln>
            </p:spPr>
            <p:txBody>
              <a:bodyPr/>
              <a:lstStyle/>
              <a:p>
                <a:endParaRPr lang="en-US"/>
              </a:p>
            </p:txBody>
          </p:sp>
          <p:sp>
            <p:nvSpPr>
              <p:cNvPr id="1866" name="Line 1610"/>
              <p:cNvSpPr>
                <a:spLocks noChangeShapeType="1"/>
              </p:cNvSpPr>
              <p:nvPr/>
            </p:nvSpPr>
            <p:spPr bwMode="auto">
              <a:xfrm flipV="1">
                <a:off x="5077" y="2893"/>
                <a:ext cx="1" cy="9"/>
              </a:xfrm>
              <a:prstGeom prst="line">
                <a:avLst/>
              </a:prstGeom>
              <a:noFill/>
              <a:ln w="38100">
                <a:solidFill>
                  <a:schemeClr val="bg1"/>
                </a:solidFill>
                <a:round/>
                <a:headEnd/>
                <a:tailEnd/>
              </a:ln>
            </p:spPr>
            <p:txBody>
              <a:bodyPr/>
              <a:lstStyle/>
              <a:p>
                <a:endParaRPr lang="en-US"/>
              </a:p>
            </p:txBody>
          </p:sp>
          <p:sp>
            <p:nvSpPr>
              <p:cNvPr id="1867" name="Line 1611"/>
              <p:cNvSpPr>
                <a:spLocks noChangeShapeType="1"/>
              </p:cNvSpPr>
              <p:nvPr/>
            </p:nvSpPr>
            <p:spPr bwMode="auto">
              <a:xfrm>
                <a:off x="5077" y="2893"/>
                <a:ext cx="9" cy="9"/>
              </a:xfrm>
              <a:prstGeom prst="line">
                <a:avLst/>
              </a:prstGeom>
              <a:noFill/>
              <a:ln w="38100">
                <a:solidFill>
                  <a:schemeClr val="bg1"/>
                </a:solidFill>
                <a:round/>
                <a:headEnd/>
                <a:tailEnd/>
              </a:ln>
            </p:spPr>
            <p:txBody>
              <a:bodyPr/>
              <a:lstStyle/>
              <a:p>
                <a:endParaRPr lang="en-US"/>
              </a:p>
            </p:txBody>
          </p:sp>
          <p:sp>
            <p:nvSpPr>
              <p:cNvPr id="1868" name="Line 1612"/>
              <p:cNvSpPr>
                <a:spLocks noChangeShapeType="1"/>
              </p:cNvSpPr>
              <p:nvPr/>
            </p:nvSpPr>
            <p:spPr bwMode="auto">
              <a:xfrm>
                <a:off x="5086" y="2902"/>
                <a:ext cx="1" cy="1"/>
              </a:xfrm>
              <a:prstGeom prst="line">
                <a:avLst/>
              </a:prstGeom>
              <a:noFill/>
              <a:ln w="38100">
                <a:solidFill>
                  <a:schemeClr val="bg1"/>
                </a:solidFill>
                <a:round/>
                <a:headEnd/>
                <a:tailEnd/>
              </a:ln>
            </p:spPr>
            <p:txBody>
              <a:bodyPr/>
              <a:lstStyle/>
              <a:p>
                <a:endParaRPr lang="en-US"/>
              </a:p>
            </p:txBody>
          </p:sp>
          <p:sp>
            <p:nvSpPr>
              <p:cNvPr id="1869" name="Line 1613"/>
              <p:cNvSpPr>
                <a:spLocks noChangeShapeType="1"/>
              </p:cNvSpPr>
              <p:nvPr/>
            </p:nvSpPr>
            <p:spPr bwMode="auto">
              <a:xfrm>
                <a:off x="5086" y="2902"/>
                <a:ext cx="1" cy="9"/>
              </a:xfrm>
              <a:prstGeom prst="line">
                <a:avLst/>
              </a:prstGeom>
              <a:noFill/>
              <a:ln w="38100">
                <a:solidFill>
                  <a:schemeClr val="bg1"/>
                </a:solidFill>
                <a:round/>
                <a:headEnd/>
                <a:tailEnd/>
              </a:ln>
            </p:spPr>
            <p:txBody>
              <a:bodyPr/>
              <a:lstStyle/>
              <a:p>
                <a:endParaRPr lang="en-US"/>
              </a:p>
            </p:txBody>
          </p:sp>
          <p:sp>
            <p:nvSpPr>
              <p:cNvPr id="1870" name="Line 1614"/>
              <p:cNvSpPr>
                <a:spLocks noChangeShapeType="1"/>
              </p:cNvSpPr>
              <p:nvPr/>
            </p:nvSpPr>
            <p:spPr bwMode="auto">
              <a:xfrm>
                <a:off x="5086" y="2911"/>
                <a:ext cx="1" cy="1"/>
              </a:xfrm>
              <a:prstGeom prst="line">
                <a:avLst/>
              </a:prstGeom>
              <a:noFill/>
              <a:ln w="38100">
                <a:solidFill>
                  <a:schemeClr val="bg1"/>
                </a:solidFill>
                <a:round/>
                <a:headEnd/>
                <a:tailEnd/>
              </a:ln>
            </p:spPr>
            <p:txBody>
              <a:bodyPr/>
              <a:lstStyle/>
              <a:p>
                <a:endParaRPr lang="en-US"/>
              </a:p>
            </p:txBody>
          </p:sp>
          <p:sp>
            <p:nvSpPr>
              <p:cNvPr id="1871" name="Line 1615"/>
              <p:cNvSpPr>
                <a:spLocks noChangeShapeType="1"/>
              </p:cNvSpPr>
              <p:nvPr/>
            </p:nvSpPr>
            <p:spPr bwMode="auto">
              <a:xfrm flipV="1">
                <a:off x="5086" y="2902"/>
                <a:ext cx="1" cy="9"/>
              </a:xfrm>
              <a:prstGeom prst="line">
                <a:avLst/>
              </a:prstGeom>
              <a:noFill/>
              <a:ln w="38100">
                <a:solidFill>
                  <a:schemeClr val="bg1"/>
                </a:solidFill>
                <a:round/>
                <a:headEnd/>
                <a:tailEnd/>
              </a:ln>
            </p:spPr>
            <p:txBody>
              <a:bodyPr/>
              <a:lstStyle/>
              <a:p>
                <a:endParaRPr lang="en-US"/>
              </a:p>
            </p:txBody>
          </p:sp>
          <p:sp>
            <p:nvSpPr>
              <p:cNvPr id="1872" name="Line 1616"/>
              <p:cNvSpPr>
                <a:spLocks noChangeShapeType="1"/>
              </p:cNvSpPr>
              <p:nvPr/>
            </p:nvSpPr>
            <p:spPr bwMode="auto">
              <a:xfrm>
                <a:off x="5086" y="2902"/>
                <a:ext cx="10" cy="1"/>
              </a:xfrm>
              <a:prstGeom prst="line">
                <a:avLst/>
              </a:prstGeom>
              <a:noFill/>
              <a:ln w="38100">
                <a:solidFill>
                  <a:schemeClr val="bg1"/>
                </a:solidFill>
                <a:round/>
                <a:headEnd/>
                <a:tailEnd/>
              </a:ln>
            </p:spPr>
            <p:txBody>
              <a:bodyPr/>
              <a:lstStyle/>
              <a:p>
                <a:endParaRPr lang="en-US"/>
              </a:p>
            </p:txBody>
          </p:sp>
          <p:sp>
            <p:nvSpPr>
              <p:cNvPr id="1873" name="Line 1617"/>
              <p:cNvSpPr>
                <a:spLocks noChangeShapeType="1"/>
              </p:cNvSpPr>
              <p:nvPr/>
            </p:nvSpPr>
            <p:spPr bwMode="auto">
              <a:xfrm>
                <a:off x="5096" y="2902"/>
                <a:ext cx="1" cy="1"/>
              </a:xfrm>
              <a:prstGeom prst="line">
                <a:avLst/>
              </a:prstGeom>
              <a:noFill/>
              <a:ln w="38100">
                <a:solidFill>
                  <a:schemeClr val="bg1"/>
                </a:solidFill>
                <a:round/>
                <a:headEnd/>
                <a:tailEnd/>
              </a:ln>
            </p:spPr>
            <p:txBody>
              <a:bodyPr/>
              <a:lstStyle/>
              <a:p>
                <a:endParaRPr lang="en-US"/>
              </a:p>
            </p:txBody>
          </p:sp>
          <p:sp>
            <p:nvSpPr>
              <p:cNvPr id="1874" name="Line 1618"/>
              <p:cNvSpPr>
                <a:spLocks noChangeShapeType="1"/>
              </p:cNvSpPr>
              <p:nvPr/>
            </p:nvSpPr>
            <p:spPr bwMode="auto">
              <a:xfrm>
                <a:off x="5096" y="2902"/>
                <a:ext cx="1" cy="9"/>
              </a:xfrm>
              <a:prstGeom prst="line">
                <a:avLst/>
              </a:prstGeom>
              <a:noFill/>
              <a:ln w="38100">
                <a:solidFill>
                  <a:schemeClr val="bg1"/>
                </a:solidFill>
                <a:round/>
                <a:headEnd/>
                <a:tailEnd/>
              </a:ln>
            </p:spPr>
            <p:txBody>
              <a:bodyPr/>
              <a:lstStyle/>
              <a:p>
                <a:endParaRPr lang="en-US"/>
              </a:p>
            </p:txBody>
          </p:sp>
          <p:sp>
            <p:nvSpPr>
              <p:cNvPr id="1875" name="Line 1619"/>
              <p:cNvSpPr>
                <a:spLocks noChangeShapeType="1"/>
              </p:cNvSpPr>
              <p:nvPr/>
            </p:nvSpPr>
            <p:spPr bwMode="auto">
              <a:xfrm>
                <a:off x="5096" y="2911"/>
                <a:ext cx="1" cy="1"/>
              </a:xfrm>
              <a:prstGeom prst="line">
                <a:avLst/>
              </a:prstGeom>
              <a:noFill/>
              <a:ln w="38100">
                <a:solidFill>
                  <a:schemeClr val="bg1"/>
                </a:solidFill>
                <a:round/>
                <a:headEnd/>
                <a:tailEnd/>
              </a:ln>
            </p:spPr>
            <p:txBody>
              <a:bodyPr/>
              <a:lstStyle/>
              <a:p>
                <a:endParaRPr lang="en-US"/>
              </a:p>
            </p:txBody>
          </p:sp>
          <p:sp>
            <p:nvSpPr>
              <p:cNvPr id="1876" name="Line 1620"/>
              <p:cNvSpPr>
                <a:spLocks noChangeShapeType="1"/>
              </p:cNvSpPr>
              <p:nvPr/>
            </p:nvSpPr>
            <p:spPr bwMode="auto">
              <a:xfrm flipV="1">
                <a:off x="5096" y="2902"/>
                <a:ext cx="9" cy="9"/>
              </a:xfrm>
              <a:prstGeom prst="line">
                <a:avLst/>
              </a:prstGeom>
              <a:noFill/>
              <a:ln w="38100">
                <a:solidFill>
                  <a:schemeClr val="bg1"/>
                </a:solidFill>
                <a:round/>
                <a:headEnd/>
                <a:tailEnd/>
              </a:ln>
            </p:spPr>
            <p:txBody>
              <a:bodyPr/>
              <a:lstStyle/>
              <a:p>
                <a:endParaRPr lang="en-US"/>
              </a:p>
            </p:txBody>
          </p:sp>
          <p:sp>
            <p:nvSpPr>
              <p:cNvPr id="1877" name="Line 1621"/>
              <p:cNvSpPr>
                <a:spLocks noChangeShapeType="1"/>
              </p:cNvSpPr>
              <p:nvPr/>
            </p:nvSpPr>
            <p:spPr bwMode="auto">
              <a:xfrm>
                <a:off x="5105" y="2902"/>
                <a:ext cx="1" cy="1"/>
              </a:xfrm>
              <a:prstGeom prst="line">
                <a:avLst/>
              </a:prstGeom>
              <a:noFill/>
              <a:ln w="38100">
                <a:solidFill>
                  <a:schemeClr val="bg1"/>
                </a:solidFill>
                <a:round/>
                <a:headEnd/>
                <a:tailEnd/>
              </a:ln>
            </p:spPr>
            <p:txBody>
              <a:bodyPr/>
              <a:lstStyle/>
              <a:p>
                <a:endParaRPr lang="en-US"/>
              </a:p>
            </p:txBody>
          </p:sp>
          <p:sp>
            <p:nvSpPr>
              <p:cNvPr id="1878" name="Line 1622"/>
              <p:cNvSpPr>
                <a:spLocks noChangeShapeType="1"/>
              </p:cNvSpPr>
              <p:nvPr/>
            </p:nvSpPr>
            <p:spPr bwMode="auto">
              <a:xfrm flipV="1">
                <a:off x="5105" y="2893"/>
                <a:ext cx="1" cy="9"/>
              </a:xfrm>
              <a:prstGeom prst="line">
                <a:avLst/>
              </a:prstGeom>
              <a:noFill/>
              <a:ln w="38100">
                <a:solidFill>
                  <a:schemeClr val="bg1"/>
                </a:solidFill>
                <a:round/>
                <a:headEnd/>
                <a:tailEnd/>
              </a:ln>
            </p:spPr>
            <p:txBody>
              <a:bodyPr/>
              <a:lstStyle/>
              <a:p>
                <a:endParaRPr lang="en-US"/>
              </a:p>
            </p:txBody>
          </p:sp>
        </p:grpSp>
        <p:grpSp>
          <p:nvGrpSpPr>
            <p:cNvPr id="1041" name="Group 1623"/>
            <p:cNvGrpSpPr>
              <a:grpSpLocks/>
            </p:cNvGrpSpPr>
            <p:nvPr/>
          </p:nvGrpSpPr>
          <p:grpSpPr bwMode="auto">
            <a:xfrm>
              <a:off x="4608" y="3380"/>
              <a:ext cx="285" cy="58"/>
              <a:chOff x="5105" y="2884"/>
              <a:chExt cx="389" cy="82"/>
            </a:xfrm>
          </p:grpSpPr>
          <p:sp>
            <p:nvSpPr>
              <p:cNvPr id="1479" name="Line 1624"/>
              <p:cNvSpPr>
                <a:spLocks noChangeShapeType="1"/>
              </p:cNvSpPr>
              <p:nvPr/>
            </p:nvSpPr>
            <p:spPr bwMode="auto">
              <a:xfrm>
                <a:off x="5105" y="2893"/>
                <a:ext cx="1" cy="1"/>
              </a:xfrm>
              <a:prstGeom prst="line">
                <a:avLst/>
              </a:prstGeom>
              <a:noFill/>
              <a:ln w="38100">
                <a:solidFill>
                  <a:schemeClr val="tx1"/>
                </a:solidFill>
                <a:round/>
                <a:headEnd/>
                <a:tailEnd/>
              </a:ln>
            </p:spPr>
            <p:txBody>
              <a:bodyPr/>
              <a:lstStyle/>
              <a:p>
                <a:endParaRPr lang="en-US"/>
              </a:p>
            </p:txBody>
          </p:sp>
          <p:sp>
            <p:nvSpPr>
              <p:cNvPr id="1480" name="Line 1625"/>
              <p:cNvSpPr>
                <a:spLocks noChangeShapeType="1"/>
              </p:cNvSpPr>
              <p:nvPr/>
            </p:nvSpPr>
            <p:spPr bwMode="auto">
              <a:xfrm>
                <a:off x="5105" y="2893"/>
                <a:ext cx="1" cy="1"/>
              </a:xfrm>
              <a:prstGeom prst="line">
                <a:avLst/>
              </a:prstGeom>
              <a:noFill/>
              <a:ln w="38100">
                <a:solidFill>
                  <a:schemeClr val="tx1"/>
                </a:solidFill>
                <a:round/>
                <a:headEnd/>
                <a:tailEnd/>
              </a:ln>
            </p:spPr>
            <p:txBody>
              <a:bodyPr/>
              <a:lstStyle/>
              <a:p>
                <a:endParaRPr lang="en-US"/>
              </a:p>
            </p:txBody>
          </p:sp>
          <p:sp>
            <p:nvSpPr>
              <p:cNvPr id="1481" name="Line 1626"/>
              <p:cNvSpPr>
                <a:spLocks noChangeShapeType="1"/>
              </p:cNvSpPr>
              <p:nvPr/>
            </p:nvSpPr>
            <p:spPr bwMode="auto">
              <a:xfrm>
                <a:off x="5105" y="2893"/>
                <a:ext cx="10" cy="9"/>
              </a:xfrm>
              <a:prstGeom prst="line">
                <a:avLst/>
              </a:prstGeom>
              <a:noFill/>
              <a:ln w="38100">
                <a:solidFill>
                  <a:schemeClr val="tx1"/>
                </a:solidFill>
                <a:round/>
                <a:headEnd/>
                <a:tailEnd/>
              </a:ln>
            </p:spPr>
            <p:txBody>
              <a:bodyPr/>
              <a:lstStyle/>
              <a:p>
                <a:endParaRPr lang="en-US"/>
              </a:p>
            </p:txBody>
          </p:sp>
          <p:sp>
            <p:nvSpPr>
              <p:cNvPr id="1482" name="Line 1627"/>
              <p:cNvSpPr>
                <a:spLocks noChangeShapeType="1"/>
              </p:cNvSpPr>
              <p:nvPr/>
            </p:nvSpPr>
            <p:spPr bwMode="auto">
              <a:xfrm>
                <a:off x="5115" y="2902"/>
                <a:ext cx="1" cy="1"/>
              </a:xfrm>
              <a:prstGeom prst="line">
                <a:avLst/>
              </a:prstGeom>
              <a:noFill/>
              <a:ln w="38100">
                <a:solidFill>
                  <a:schemeClr val="tx1"/>
                </a:solidFill>
                <a:round/>
                <a:headEnd/>
                <a:tailEnd/>
              </a:ln>
            </p:spPr>
            <p:txBody>
              <a:bodyPr/>
              <a:lstStyle/>
              <a:p>
                <a:endParaRPr lang="en-US"/>
              </a:p>
            </p:txBody>
          </p:sp>
          <p:sp>
            <p:nvSpPr>
              <p:cNvPr id="1483" name="Line 1628"/>
              <p:cNvSpPr>
                <a:spLocks noChangeShapeType="1"/>
              </p:cNvSpPr>
              <p:nvPr/>
            </p:nvSpPr>
            <p:spPr bwMode="auto">
              <a:xfrm>
                <a:off x="5115" y="2902"/>
                <a:ext cx="1" cy="9"/>
              </a:xfrm>
              <a:prstGeom prst="line">
                <a:avLst/>
              </a:prstGeom>
              <a:noFill/>
              <a:ln w="38100">
                <a:solidFill>
                  <a:schemeClr val="tx1"/>
                </a:solidFill>
                <a:round/>
                <a:headEnd/>
                <a:tailEnd/>
              </a:ln>
            </p:spPr>
            <p:txBody>
              <a:bodyPr/>
              <a:lstStyle/>
              <a:p>
                <a:endParaRPr lang="en-US"/>
              </a:p>
            </p:txBody>
          </p:sp>
          <p:sp>
            <p:nvSpPr>
              <p:cNvPr id="1484" name="Line 1629"/>
              <p:cNvSpPr>
                <a:spLocks noChangeShapeType="1"/>
              </p:cNvSpPr>
              <p:nvPr/>
            </p:nvSpPr>
            <p:spPr bwMode="auto">
              <a:xfrm>
                <a:off x="5115" y="2911"/>
                <a:ext cx="1" cy="9"/>
              </a:xfrm>
              <a:prstGeom prst="line">
                <a:avLst/>
              </a:prstGeom>
              <a:noFill/>
              <a:ln w="38100">
                <a:solidFill>
                  <a:schemeClr val="tx1"/>
                </a:solidFill>
                <a:round/>
                <a:headEnd/>
                <a:tailEnd/>
              </a:ln>
            </p:spPr>
            <p:txBody>
              <a:bodyPr/>
              <a:lstStyle/>
              <a:p>
                <a:endParaRPr lang="en-US"/>
              </a:p>
            </p:txBody>
          </p:sp>
          <p:sp>
            <p:nvSpPr>
              <p:cNvPr id="1485" name="Line 1630"/>
              <p:cNvSpPr>
                <a:spLocks noChangeShapeType="1"/>
              </p:cNvSpPr>
              <p:nvPr/>
            </p:nvSpPr>
            <p:spPr bwMode="auto">
              <a:xfrm>
                <a:off x="5115" y="2920"/>
                <a:ext cx="1" cy="1"/>
              </a:xfrm>
              <a:prstGeom prst="line">
                <a:avLst/>
              </a:prstGeom>
              <a:noFill/>
              <a:ln w="38100">
                <a:solidFill>
                  <a:schemeClr val="tx1"/>
                </a:solidFill>
                <a:round/>
                <a:headEnd/>
                <a:tailEnd/>
              </a:ln>
            </p:spPr>
            <p:txBody>
              <a:bodyPr/>
              <a:lstStyle/>
              <a:p>
                <a:endParaRPr lang="en-US"/>
              </a:p>
            </p:txBody>
          </p:sp>
          <p:sp>
            <p:nvSpPr>
              <p:cNvPr id="1486" name="Line 1631"/>
              <p:cNvSpPr>
                <a:spLocks noChangeShapeType="1"/>
              </p:cNvSpPr>
              <p:nvPr/>
            </p:nvSpPr>
            <p:spPr bwMode="auto">
              <a:xfrm flipV="1">
                <a:off x="5115" y="2911"/>
                <a:ext cx="9" cy="9"/>
              </a:xfrm>
              <a:prstGeom prst="line">
                <a:avLst/>
              </a:prstGeom>
              <a:noFill/>
              <a:ln w="38100">
                <a:solidFill>
                  <a:schemeClr val="tx1"/>
                </a:solidFill>
                <a:round/>
                <a:headEnd/>
                <a:tailEnd/>
              </a:ln>
            </p:spPr>
            <p:txBody>
              <a:bodyPr/>
              <a:lstStyle/>
              <a:p>
                <a:endParaRPr lang="en-US"/>
              </a:p>
            </p:txBody>
          </p:sp>
          <p:sp>
            <p:nvSpPr>
              <p:cNvPr id="1487" name="Line 1632"/>
              <p:cNvSpPr>
                <a:spLocks noChangeShapeType="1"/>
              </p:cNvSpPr>
              <p:nvPr/>
            </p:nvSpPr>
            <p:spPr bwMode="auto">
              <a:xfrm flipV="1">
                <a:off x="5124" y="2902"/>
                <a:ext cx="1" cy="9"/>
              </a:xfrm>
              <a:prstGeom prst="line">
                <a:avLst/>
              </a:prstGeom>
              <a:noFill/>
              <a:ln w="38100">
                <a:solidFill>
                  <a:schemeClr val="tx1"/>
                </a:solidFill>
                <a:round/>
                <a:headEnd/>
                <a:tailEnd/>
              </a:ln>
            </p:spPr>
            <p:txBody>
              <a:bodyPr/>
              <a:lstStyle/>
              <a:p>
                <a:endParaRPr lang="en-US"/>
              </a:p>
            </p:txBody>
          </p:sp>
          <p:sp>
            <p:nvSpPr>
              <p:cNvPr id="1488" name="Line 1633"/>
              <p:cNvSpPr>
                <a:spLocks noChangeShapeType="1"/>
              </p:cNvSpPr>
              <p:nvPr/>
            </p:nvSpPr>
            <p:spPr bwMode="auto">
              <a:xfrm flipV="1">
                <a:off x="5124" y="2884"/>
                <a:ext cx="1" cy="18"/>
              </a:xfrm>
              <a:prstGeom prst="line">
                <a:avLst/>
              </a:prstGeom>
              <a:noFill/>
              <a:ln w="38100">
                <a:solidFill>
                  <a:schemeClr val="tx1"/>
                </a:solidFill>
                <a:round/>
                <a:headEnd/>
                <a:tailEnd/>
              </a:ln>
            </p:spPr>
            <p:txBody>
              <a:bodyPr/>
              <a:lstStyle/>
              <a:p>
                <a:endParaRPr lang="en-US"/>
              </a:p>
            </p:txBody>
          </p:sp>
          <p:sp>
            <p:nvSpPr>
              <p:cNvPr id="1489" name="Line 1634"/>
              <p:cNvSpPr>
                <a:spLocks noChangeShapeType="1"/>
              </p:cNvSpPr>
              <p:nvPr/>
            </p:nvSpPr>
            <p:spPr bwMode="auto">
              <a:xfrm>
                <a:off x="5124" y="2884"/>
                <a:ext cx="1" cy="1"/>
              </a:xfrm>
              <a:prstGeom prst="line">
                <a:avLst/>
              </a:prstGeom>
              <a:noFill/>
              <a:ln w="38100">
                <a:solidFill>
                  <a:schemeClr val="tx1"/>
                </a:solidFill>
                <a:round/>
                <a:headEnd/>
                <a:tailEnd/>
              </a:ln>
            </p:spPr>
            <p:txBody>
              <a:bodyPr/>
              <a:lstStyle/>
              <a:p>
                <a:endParaRPr lang="en-US"/>
              </a:p>
            </p:txBody>
          </p:sp>
          <p:sp>
            <p:nvSpPr>
              <p:cNvPr id="1490" name="Line 1635"/>
              <p:cNvSpPr>
                <a:spLocks noChangeShapeType="1"/>
              </p:cNvSpPr>
              <p:nvPr/>
            </p:nvSpPr>
            <p:spPr bwMode="auto">
              <a:xfrm>
                <a:off x="5124" y="2884"/>
                <a:ext cx="1" cy="9"/>
              </a:xfrm>
              <a:prstGeom prst="line">
                <a:avLst/>
              </a:prstGeom>
              <a:noFill/>
              <a:ln w="38100">
                <a:solidFill>
                  <a:schemeClr val="tx1"/>
                </a:solidFill>
                <a:round/>
                <a:headEnd/>
                <a:tailEnd/>
              </a:ln>
            </p:spPr>
            <p:txBody>
              <a:bodyPr/>
              <a:lstStyle/>
              <a:p>
                <a:endParaRPr lang="en-US"/>
              </a:p>
            </p:txBody>
          </p:sp>
          <p:sp>
            <p:nvSpPr>
              <p:cNvPr id="1491" name="Line 1636"/>
              <p:cNvSpPr>
                <a:spLocks noChangeShapeType="1"/>
              </p:cNvSpPr>
              <p:nvPr/>
            </p:nvSpPr>
            <p:spPr bwMode="auto">
              <a:xfrm>
                <a:off x="5124" y="2893"/>
                <a:ext cx="10" cy="9"/>
              </a:xfrm>
              <a:prstGeom prst="line">
                <a:avLst/>
              </a:prstGeom>
              <a:noFill/>
              <a:ln w="38100">
                <a:solidFill>
                  <a:schemeClr val="tx1"/>
                </a:solidFill>
                <a:round/>
                <a:headEnd/>
                <a:tailEnd/>
              </a:ln>
            </p:spPr>
            <p:txBody>
              <a:bodyPr/>
              <a:lstStyle/>
              <a:p>
                <a:endParaRPr lang="en-US"/>
              </a:p>
            </p:txBody>
          </p:sp>
          <p:sp>
            <p:nvSpPr>
              <p:cNvPr id="1492" name="Line 1637"/>
              <p:cNvSpPr>
                <a:spLocks noChangeShapeType="1"/>
              </p:cNvSpPr>
              <p:nvPr/>
            </p:nvSpPr>
            <p:spPr bwMode="auto">
              <a:xfrm>
                <a:off x="5134" y="2902"/>
                <a:ext cx="1" cy="9"/>
              </a:xfrm>
              <a:prstGeom prst="line">
                <a:avLst/>
              </a:prstGeom>
              <a:noFill/>
              <a:ln w="38100">
                <a:solidFill>
                  <a:schemeClr val="tx1"/>
                </a:solidFill>
                <a:round/>
                <a:headEnd/>
                <a:tailEnd/>
              </a:ln>
            </p:spPr>
            <p:txBody>
              <a:bodyPr/>
              <a:lstStyle/>
              <a:p>
                <a:endParaRPr lang="en-US"/>
              </a:p>
            </p:txBody>
          </p:sp>
          <p:sp>
            <p:nvSpPr>
              <p:cNvPr id="1493" name="Line 1638"/>
              <p:cNvSpPr>
                <a:spLocks noChangeShapeType="1"/>
              </p:cNvSpPr>
              <p:nvPr/>
            </p:nvSpPr>
            <p:spPr bwMode="auto">
              <a:xfrm>
                <a:off x="5134" y="2911"/>
                <a:ext cx="1" cy="1"/>
              </a:xfrm>
              <a:prstGeom prst="line">
                <a:avLst/>
              </a:prstGeom>
              <a:noFill/>
              <a:ln w="38100">
                <a:solidFill>
                  <a:schemeClr val="tx1"/>
                </a:solidFill>
                <a:round/>
                <a:headEnd/>
                <a:tailEnd/>
              </a:ln>
            </p:spPr>
            <p:txBody>
              <a:bodyPr/>
              <a:lstStyle/>
              <a:p>
                <a:endParaRPr lang="en-US"/>
              </a:p>
            </p:txBody>
          </p:sp>
          <p:sp>
            <p:nvSpPr>
              <p:cNvPr id="1494" name="Line 1639"/>
              <p:cNvSpPr>
                <a:spLocks noChangeShapeType="1"/>
              </p:cNvSpPr>
              <p:nvPr/>
            </p:nvSpPr>
            <p:spPr bwMode="auto">
              <a:xfrm flipV="1">
                <a:off x="5134" y="2902"/>
                <a:ext cx="1" cy="9"/>
              </a:xfrm>
              <a:prstGeom prst="line">
                <a:avLst/>
              </a:prstGeom>
              <a:noFill/>
              <a:ln w="38100">
                <a:solidFill>
                  <a:schemeClr val="tx1"/>
                </a:solidFill>
                <a:round/>
                <a:headEnd/>
                <a:tailEnd/>
              </a:ln>
            </p:spPr>
            <p:txBody>
              <a:bodyPr/>
              <a:lstStyle/>
              <a:p>
                <a:endParaRPr lang="en-US"/>
              </a:p>
            </p:txBody>
          </p:sp>
          <p:sp>
            <p:nvSpPr>
              <p:cNvPr id="1495" name="Line 1640"/>
              <p:cNvSpPr>
                <a:spLocks noChangeShapeType="1"/>
              </p:cNvSpPr>
              <p:nvPr/>
            </p:nvSpPr>
            <p:spPr bwMode="auto">
              <a:xfrm>
                <a:off x="5134" y="2902"/>
                <a:ext cx="1" cy="1"/>
              </a:xfrm>
              <a:prstGeom prst="line">
                <a:avLst/>
              </a:prstGeom>
              <a:noFill/>
              <a:ln w="38100">
                <a:solidFill>
                  <a:schemeClr val="tx1"/>
                </a:solidFill>
                <a:round/>
                <a:headEnd/>
                <a:tailEnd/>
              </a:ln>
            </p:spPr>
            <p:txBody>
              <a:bodyPr/>
              <a:lstStyle/>
              <a:p>
                <a:endParaRPr lang="en-US"/>
              </a:p>
            </p:txBody>
          </p:sp>
          <p:sp>
            <p:nvSpPr>
              <p:cNvPr id="1496" name="Line 1641"/>
              <p:cNvSpPr>
                <a:spLocks noChangeShapeType="1"/>
              </p:cNvSpPr>
              <p:nvPr/>
            </p:nvSpPr>
            <p:spPr bwMode="auto">
              <a:xfrm>
                <a:off x="5134" y="2902"/>
                <a:ext cx="9" cy="1"/>
              </a:xfrm>
              <a:prstGeom prst="line">
                <a:avLst/>
              </a:prstGeom>
              <a:noFill/>
              <a:ln w="38100">
                <a:solidFill>
                  <a:schemeClr val="tx1"/>
                </a:solidFill>
                <a:round/>
                <a:headEnd/>
                <a:tailEnd/>
              </a:ln>
            </p:spPr>
            <p:txBody>
              <a:bodyPr/>
              <a:lstStyle/>
              <a:p>
                <a:endParaRPr lang="en-US"/>
              </a:p>
            </p:txBody>
          </p:sp>
          <p:sp>
            <p:nvSpPr>
              <p:cNvPr id="1497" name="Line 1642"/>
              <p:cNvSpPr>
                <a:spLocks noChangeShapeType="1"/>
              </p:cNvSpPr>
              <p:nvPr/>
            </p:nvSpPr>
            <p:spPr bwMode="auto">
              <a:xfrm>
                <a:off x="5143" y="2902"/>
                <a:ext cx="1" cy="9"/>
              </a:xfrm>
              <a:prstGeom prst="line">
                <a:avLst/>
              </a:prstGeom>
              <a:noFill/>
              <a:ln w="38100">
                <a:solidFill>
                  <a:schemeClr val="tx1"/>
                </a:solidFill>
                <a:round/>
                <a:headEnd/>
                <a:tailEnd/>
              </a:ln>
            </p:spPr>
            <p:txBody>
              <a:bodyPr/>
              <a:lstStyle/>
              <a:p>
                <a:endParaRPr lang="en-US"/>
              </a:p>
            </p:txBody>
          </p:sp>
          <p:sp>
            <p:nvSpPr>
              <p:cNvPr id="1498" name="Line 1643"/>
              <p:cNvSpPr>
                <a:spLocks noChangeShapeType="1"/>
              </p:cNvSpPr>
              <p:nvPr/>
            </p:nvSpPr>
            <p:spPr bwMode="auto">
              <a:xfrm>
                <a:off x="5143" y="2911"/>
                <a:ext cx="1" cy="9"/>
              </a:xfrm>
              <a:prstGeom prst="line">
                <a:avLst/>
              </a:prstGeom>
              <a:noFill/>
              <a:ln w="38100">
                <a:solidFill>
                  <a:schemeClr val="tx1"/>
                </a:solidFill>
                <a:round/>
                <a:headEnd/>
                <a:tailEnd/>
              </a:ln>
            </p:spPr>
            <p:txBody>
              <a:bodyPr/>
              <a:lstStyle/>
              <a:p>
                <a:endParaRPr lang="en-US"/>
              </a:p>
            </p:txBody>
          </p:sp>
          <p:sp>
            <p:nvSpPr>
              <p:cNvPr id="1499" name="Line 1644"/>
              <p:cNvSpPr>
                <a:spLocks noChangeShapeType="1"/>
              </p:cNvSpPr>
              <p:nvPr/>
            </p:nvSpPr>
            <p:spPr bwMode="auto">
              <a:xfrm>
                <a:off x="5143" y="2920"/>
                <a:ext cx="1" cy="1"/>
              </a:xfrm>
              <a:prstGeom prst="line">
                <a:avLst/>
              </a:prstGeom>
              <a:noFill/>
              <a:ln w="38100">
                <a:solidFill>
                  <a:schemeClr val="tx1"/>
                </a:solidFill>
                <a:round/>
                <a:headEnd/>
                <a:tailEnd/>
              </a:ln>
            </p:spPr>
            <p:txBody>
              <a:bodyPr/>
              <a:lstStyle/>
              <a:p>
                <a:endParaRPr lang="en-US"/>
              </a:p>
            </p:txBody>
          </p:sp>
          <p:sp>
            <p:nvSpPr>
              <p:cNvPr id="1500" name="Line 1645"/>
              <p:cNvSpPr>
                <a:spLocks noChangeShapeType="1"/>
              </p:cNvSpPr>
              <p:nvPr/>
            </p:nvSpPr>
            <p:spPr bwMode="auto">
              <a:xfrm>
                <a:off x="5143" y="2920"/>
                <a:ext cx="1" cy="1"/>
              </a:xfrm>
              <a:prstGeom prst="line">
                <a:avLst/>
              </a:prstGeom>
              <a:noFill/>
              <a:ln w="38100">
                <a:solidFill>
                  <a:schemeClr val="tx1"/>
                </a:solidFill>
                <a:round/>
                <a:headEnd/>
                <a:tailEnd/>
              </a:ln>
            </p:spPr>
            <p:txBody>
              <a:bodyPr/>
              <a:lstStyle/>
              <a:p>
                <a:endParaRPr lang="en-US"/>
              </a:p>
            </p:txBody>
          </p:sp>
          <p:sp>
            <p:nvSpPr>
              <p:cNvPr id="1501" name="Line 1646"/>
              <p:cNvSpPr>
                <a:spLocks noChangeShapeType="1"/>
              </p:cNvSpPr>
              <p:nvPr/>
            </p:nvSpPr>
            <p:spPr bwMode="auto">
              <a:xfrm flipV="1">
                <a:off x="5143" y="2902"/>
                <a:ext cx="10" cy="18"/>
              </a:xfrm>
              <a:prstGeom prst="line">
                <a:avLst/>
              </a:prstGeom>
              <a:noFill/>
              <a:ln w="38100">
                <a:solidFill>
                  <a:schemeClr val="tx1"/>
                </a:solidFill>
                <a:round/>
                <a:headEnd/>
                <a:tailEnd/>
              </a:ln>
            </p:spPr>
            <p:txBody>
              <a:bodyPr/>
              <a:lstStyle/>
              <a:p>
                <a:endParaRPr lang="en-US"/>
              </a:p>
            </p:txBody>
          </p:sp>
          <p:sp>
            <p:nvSpPr>
              <p:cNvPr id="1502" name="Line 1647"/>
              <p:cNvSpPr>
                <a:spLocks noChangeShapeType="1"/>
              </p:cNvSpPr>
              <p:nvPr/>
            </p:nvSpPr>
            <p:spPr bwMode="auto">
              <a:xfrm>
                <a:off x="5153" y="2902"/>
                <a:ext cx="1" cy="1"/>
              </a:xfrm>
              <a:prstGeom prst="line">
                <a:avLst/>
              </a:prstGeom>
              <a:noFill/>
              <a:ln w="38100">
                <a:solidFill>
                  <a:schemeClr val="tx1"/>
                </a:solidFill>
                <a:round/>
                <a:headEnd/>
                <a:tailEnd/>
              </a:ln>
            </p:spPr>
            <p:txBody>
              <a:bodyPr/>
              <a:lstStyle/>
              <a:p>
                <a:endParaRPr lang="en-US"/>
              </a:p>
            </p:txBody>
          </p:sp>
          <p:sp>
            <p:nvSpPr>
              <p:cNvPr id="1503" name="Line 1648"/>
              <p:cNvSpPr>
                <a:spLocks noChangeShapeType="1"/>
              </p:cNvSpPr>
              <p:nvPr/>
            </p:nvSpPr>
            <p:spPr bwMode="auto">
              <a:xfrm>
                <a:off x="5153" y="2902"/>
                <a:ext cx="1" cy="1"/>
              </a:xfrm>
              <a:prstGeom prst="line">
                <a:avLst/>
              </a:prstGeom>
              <a:noFill/>
              <a:ln w="38100">
                <a:solidFill>
                  <a:schemeClr val="tx1"/>
                </a:solidFill>
                <a:round/>
                <a:headEnd/>
                <a:tailEnd/>
              </a:ln>
            </p:spPr>
            <p:txBody>
              <a:bodyPr/>
              <a:lstStyle/>
              <a:p>
                <a:endParaRPr lang="en-US"/>
              </a:p>
            </p:txBody>
          </p:sp>
          <p:sp>
            <p:nvSpPr>
              <p:cNvPr id="1504" name="Line 1649"/>
              <p:cNvSpPr>
                <a:spLocks noChangeShapeType="1"/>
              </p:cNvSpPr>
              <p:nvPr/>
            </p:nvSpPr>
            <p:spPr bwMode="auto">
              <a:xfrm>
                <a:off x="5153" y="2902"/>
                <a:ext cx="1" cy="1"/>
              </a:xfrm>
              <a:prstGeom prst="line">
                <a:avLst/>
              </a:prstGeom>
              <a:noFill/>
              <a:ln w="38100">
                <a:solidFill>
                  <a:schemeClr val="tx1"/>
                </a:solidFill>
                <a:round/>
                <a:headEnd/>
                <a:tailEnd/>
              </a:ln>
            </p:spPr>
            <p:txBody>
              <a:bodyPr/>
              <a:lstStyle/>
              <a:p>
                <a:endParaRPr lang="en-US"/>
              </a:p>
            </p:txBody>
          </p:sp>
          <p:sp>
            <p:nvSpPr>
              <p:cNvPr id="1505" name="Line 1650"/>
              <p:cNvSpPr>
                <a:spLocks noChangeShapeType="1"/>
              </p:cNvSpPr>
              <p:nvPr/>
            </p:nvSpPr>
            <p:spPr bwMode="auto">
              <a:xfrm>
                <a:off x="5153" y="2902"/>
                <a:ext cx="9" cy="9"/>
              </a:xfrm>
              <a:prstGeom prst="line">
                <a:avLst/>
              </a:prstGeom>
              <a:noFill/>
              <a:ln w="38100">
                <a:solidFill>
                  <a:schemeClr val="tx1"/>
                </a:solidFill>
                <a:round/>
                <a:headEnd/>
                <a:tailEnd/>
              </a:ln>
            </p:spPr>
            <p:txBody>
              <a:bodyPr/>
              <a:lstStyle/>
              <a:p>
                <a:endParaRPr lang="en-US"/>
              </a:p>
            </p:txBody>
          </p:sp>
          <p:sp>
            <p:nvSpPr>
              <p:cNvPr id="1506" name="Line 1651"/>
              <p:cNvSpPr>
                <a:spLocks noChangeShapeType="1"/>
              </p:cNvSpPr>
              <p:nvPr/>
            </p:nvSpPr>
            <p:spPr bwMode="auto">
              <a:xfrm>
                <a:off x="5162" y="2911"/>
                <a:ext cx="1" cy="1"/>
              </a:xfrm>
              <a:prstGeom prst="line">
                <a:avLst/>
              </a:prstGeom>
              <a:noFill/>
              <a:ln w="38100">
                <a:solidFill>
                  <a:schemeClr val="tx1"/>
                </a:solidFill>
                <a:round/>
                <a:headEnd/>
                <a:tailEnd/>
              </a:ln>
            </p:spPr>
            <p:txBody>
              <a:bodyPr/>
              <a:lstStyle/>
              <a:p>
                <a:endParaRPr lang="en-US"/>
              </a:p>
            </p:txBody>
          </p:sp>
          <p:sp>
            <p:nvSpPr>
              <p:cNvPr id="1507" name="Line 1652"/>
              <p:cNvSpPr>
                <a:spLocks noChangeShapeType="1"/>
              </p:cNvSpPr>
              <p:nvPr/>
            </p:nvSpPr>
            <p:spPr bwMode="auto">
              <a:xfrm>
                <a:off x="5162" y="2911"/>
                <a:ext cx="1" cy="1"/>
              </a:xfrm>
              <a:prstGeom prst="line">
                <a:avLst/>
              </a:prstGeom>
              <a:noFill/>
              <a:ln w="38100">
                <a:solidFill>
                  <a:schemeClr val="tx1"/>
                </a:solidFill>
                <a:round/>
                <a:headEnd/>
                <a:tailEnd/>
              </a:ln>
            </p:spPr>
            <p:txBody>
              <a:bodyPr/>
              <a:lstStyle/>
              <a:p>
                <a:endParaRPr lang="en-US"/>
              </a:p>
            </p:txBody>
          </p:sp>
          <p:sp>
            <p:nvSpPr>
              <p:cNvPr id="1508" name="Line 1653"/>
              <p:cNvSpPr>
                <a:spLocks noChangeShapeType="1"/>
              </p:cNvSpPr>
              <p:nvPr/>
            </p:nvSpPr>
            <p:spPr bwMode="auto">
              <a:xfrm flipV="1">
                <a:off x="5162" y="2902"/>
                <a:ext cx="1" cy="9"/>
              </a:xfrm>
              <a:prstGeom prst="line">
                <a:avLst/>
              </a:prstGeom>
              <a:noFill/>
              <a:ln w="38100">
                <a:solidFill>
                  <a:schemeClr val="tx1"/>
                </a:solidFill>
                <a:round/>
                <a:headEnd/>
                <a:tailEnd/>
              </a:ln>
            </p:spPr>
            <p:txBody>
              <a:bodyPr/>
              <a:lstStyle/>
              <a:p>
                <a:endParaRPr lang="en-US"/>
              </a:p>
            </p:txBody>
          </p:sp>
          <p:sp>
            <p:nvSpPr>
              <p:cNvPr id="1509" name="Line 1654"/>
              <p:cNvSpPr>
                <a:spLocks noChangeShapeType="1"/>
              </p:cNvSpPr>
              <p:nvPr/>
            </p:nvSpPr>
            <p:spPr bwMode="auto">
              <a:xfrm>
                <a:off x="5162" y="2902"/>
                <a:ext cx="1" cy="1"/>
              </a:xfrm>
              <a:prstGeom prst="line">
                <a:avLst/>
              </a:prstGeom>
              <a:noFill/>
              <a:ln w="38100">
                <a:solidFill>
                  <a:schemeClr val="tx1"/>
                </a:solidFill>
                <a:round/>
                <a:headEnd/>
                <a:tailEnd/>
              </a:ln>
            </p:spPr>
            <p:txBody>
              <a:bodyPr/>
              <a:lstStyle/>
              <a:p>
                <a:endParaRPr lang="en-US"/>
              </a:p>
            </p:txBody>
          </p:sp>
          <p:sp>
            <p:nvSpPr>
              <p:cNvPr id="1510" name="Line 1655"/>
              <p:cNvSpPr>
                <a:spLocks noChangeShapeType="1"/>
              </p:cNvSpPr>
              <p:nvPr/>
            </p:nvSpPr>
            <p:spPr bwMode="auto">
              <a:xfrm>
                <a:off x="5162" y="2902"/>
                <a:ext cx="10" cy="1"/>
              </a:xfrm>
              <a:prstGeom prst="line">
                <a:avLst/>
              </a:prstGeom>
              <a:noFill/>
              <a:ln w="38100">
                <a:solidFill>
                  <a:schemeClr val="tx1"/>
                </a:solidFill>
                <a:round/>
                <a:headEnd/>
                <a:tailEnd/>
              </a:ln>
            </p:spPr>
            <p:txBody>
              <a:bodyPr/>
              <a:lstStyle/>
              <a:p>
                <a:endParaRPr lang="en-US"/>
              </a:p>
            </p:txBody>
          </p:sp>
          <p:sp>
            <p:nvSpPr>
              <p:cNvPr id="1511" name="Line 1656"/>
              <p:cNvSpPr>
                <a:spLocks noChangeShapeType="1"/>
              </p:cNvSpPr>
              <p:nvPr/>
            </p:nvSpPr>
            <p:spPr bwMode="auto">
              <a:xfrm>
                <a:off x="5172" y="2902"/>
                <a:ext cx="1" cy="1"/>
              </a:xfrm>
              <a:prstGeom prst="line">
                <a:avLst/>
              </a:prstGeom>
              <a:noFill/>
              <a:ln w="38100">
                <a:solidFill>
                  <a:schemeClr val="tx1"/>
                </a:solidFill>
                <a:round/>
                <a:headEnd/>
                <a:tailEnd/>
              </a:ln>
            </p:spPr>
            <p:txBody>
              <a:bodyPr/>
              <a:lstStyle/>
              <a:p>
                <a:endParaRPr lang="en-US"/>
              </a:p>
            </p:txBody>
          </p:sp>
          <p:sp>
            <p:nvSpPr>
              <p:cNvPr id="1512" name="Line 1657"/>
              <p:cNvSpPr>
                <a:spLocks noChangeShapeType="1"/>
              </p:cNvSpPr>
              <p:nvPr/>
            </p:nvSpPr>
            <p:spPr bwMode="auto">
              <a:xfrm>
                <a:off x="5172" y="2902"/>
                <a:ext cx="1" cy="1"/>
              </a:xfrm>
              <a:prstGeom prst="line">
                <a:avLst/>
              </a:prstGeom>
              <a:noFill/>
              <a:ln w="38100">
                <a:solidFill>
                  <a:schemeClr val="tx1"/>
                </a:solidFill>
                <a:round/>
                <a:headEnd/>
                <a:tailEnd/>
              </a:ln>
            </p:spPr>
            <p:txBody>
              <a:bodyPr/>
              <a:lstStyle/>
              <a:p>
                <a:endParaRPr lang="en-US"/>
              </a:p>
            </p:txBody>
          </p:sp>
          <p:sp>
            <p:nvSpPr>
              <p:cNvPr id="1513" name="Line 1658"/>
              <p:cNvSpPr>
                <a:spLocks noChangeShapeType="1"/>
              </p:cNvSpPr>
              <p:nvPr/>
            </p:nvSpPr>
            <p:spPr bwMode="auto">
              <a:xfrm>
                <a:off x="5172" y="2902"/>
                <a:ext cx="1" cy="9"/>
              </a:xfrm>
              <a:prstGeom prst="line">
                <a:avLst/>
              </a:prstGeom>
              <a:noFill/>
              <a:ln w="38100">
                <a:solidFill>
                  <a:schemeClr val="tx1"/>
                </a:solidFill>
                <a:round/>
                <a:headEnd/>
                <a:tailEnd/>
              </a:ln>
            </p:spPr>
            <p:txBody>
              <a:bodyPr/>
              <a:lstStyle/>
              <a:p>
                <a:endParaRPr lang="en-US"/>
              </a:p>
            </p:txBody>
          </p:sp>
          <p:sp>
            <p:nvSpPr>
              <p:cNvPr id="1514" name="Line 1659"/>
              <p:cNvSpPr>
                <a:spLocks noChangeShapeType="1"/>
              </p:cNvSpPr>
              <p:nvPr/>
            </p:nvSpPr>
            <p:spPr bwMode="auto">
              <a:xfrm>
                <a:off x="5172" y="2911"/>
                <a:ext cx="1" cy="1"/>
              </a:xfrm>
              <a:prstGeom prst="line">
                <a:avLst/>
              </a:prstGeom>
              <a:noFill/>
              <a:ln w="38100">
                <a:solidFill>
                  <a:schemeClr val="tx1"/>
                </a:solidFill>
                <a:round/>
                <a:headEnd/>
                <a:tailEnd/>
              </a:ln>
            </p:spPr>
            <p:txBody>
              <a:bodyPr/>
              <a:lstStyle/>
              <a:p>
                <a:endParaRPr lang="en-US"/>
              </a:p>
            </p:txBody>
          </p:sp>
          <p:sp>
            <p:nvSpPr>
              <p:cNvPr id="1515" name="Line 1660"/>
              <p:cNvSpPr>
                <a:spLocks noChangeShapeType="1"/>
              </p:cNvSpPr>
              <p:nvPr/>
            </p:nvSpPr>
            <p:spPr bwMode="auto">
              <a:xfrm>
                <a:off x="5172" y="2911"/>
                <a:ext cx="9" cy="1"/>
              </a:xfrm>
              <a:prstGeom prst="line">
                <a:avLst/>
              </a:prstGeom>
              <a:noFill/>
              <a:ln w="38100">
                <a:solidFill>
                  <a:schemeClr val="tx1"/>
                </a:solidFill>
                <a:round/>
                <a:headEnd/>
                <a:tailEnd/>
              </a:ln>
            </p:spPr>
            <p:txBody>
              <a:bodyPr/>
              <a:lstStyle/>
              <a:p>
                <a:endParaRPr lang="en-US"/>
              </a:p>
            </p:txBody>
          </p:sp>
          <p:sp>
            <p:nvSpPr>
              <p:cNvPr id="1516" name="Line 1661"/>
              <p:cNvSpPr>
                <a:spLocks noChangeShapeType="1"/>
              </p:cNvSpPr>
              <p:nvPr/>
            </p:nvSpPr>
            <p:spPr bwMode="auto">
              <a:xfrm>
                <a:off x="5181" y="2911"/>
                <a:ext cx="1" cy="1"/>
              </a:xfrm>
              <a:prstGeom prst="line">
                <a:avLst/>
              </a:prstGeom>
              <a:noFill/>
              <a:ln w="38100">
                <a:solidFill>
                  <a:schemeClr val="tx1"/>
                </a:solidFill>
                <a:round/>
                <a:headEnd/>
                <a:tailEnd/>
              </a:ln>
            </p:spPr>
            <p:txBody>
              <a:bodyPr/>
              <a:lstStyle/>
              <a:p>
                <a:endParaRPr lang="en-US"/>
              </a:p>
            </p:txBody>
          </p:sp>
          <p:sp>
            <p:nvSpPr>
              <p:cNvPr id="1517" name="Line 1662"/>
              <p:cNvSpPr>
                <a:spLocks noChangeShapeType="1"/>
              </p:cNvSpPr>
              <p:nvPr/>
            </p:nvSpPr>
            <p:spPr bwMode="auto">
              <a:xfrm>
                <a:off x="5181" y="2911"/>
                <a:ext cx="1" cy="9"/>
              </a:xfrm>
              <a:prstGeom prst="line">
                <a:avLst/>
              </a:prstGeom>
              <a:noFill/>
              <a:ln w="38100">
                <a:solidFill>
                  <a:schemeClr val="tx1"/>
                </a:solidFill>
                <a:round/>
                <a:headEnd/>
                <a:tailEnd/>
              </a:ln>
            </p:spPr>
            <p:txBody>
              <a:bodyPr/>
              <a:lstStyle/>
              <a:p>
                <a:endParaRPr lang="en-US"/>
              </a:p>
            </p:txBody>
          </p:sp>
          <p:sp>
            <p:nvSpPr>
              <p:cNvPr id="1518" name="Line 1663"/>
              <p:cNvSpPr>
                <a:spLocks noChangeShapeType="1"/>
              </p:cNvSpPr>
              <p:nvPr/>
            </p:nvSpPr>
            <p:spPr bwMode="auto">
              <a:xfrm>
                <a:off x="5181" y="2920"/>
                <a:ext cx="1" cy="1"/>
              </a:xfrm>
              <a:prstGeom prst="line">
                <a:avLst/>
              </a:prstGeom>
              <a:noFill/>
              <a:ln w="38100">
                <a:solidFill>
                  <a:schemeClr val="tx1"/>
                </a:solidFill>
                <a:round/>
                <a:headEnd/>
                <a:tailEnd/>
              </a:ln>
            </p:spPr>
            <p:txBody>
              <a:bodyPr/>
              <a:lstStyle/>
              <a:p>
                <a:endParaRPr lang="en-US"/>
              </a:p>
            </p:txBody>
          </p:sp>
          <p:sp>
            <p:nvSpPr>
              <p:cNvPr id="1519" name="Line 1664"/>
              <p:cNvSpPr>
                <a:spLocks noChangeShapeType="1"/>
              </p:cNvSpPr>
              <p:nvPr/>
            </p:nvSpPr>
            <p:spPr bwMode="auto">
              <a:xfrm>
                <a:off x="5181" y="2920"/>
                <a:ext cx="1" cy="1"/>
              </a:xfrm>
              <a:prstGeom prst="line">
                <a:avLst/>
              </a:prstGeom>
              <a:noFill/>
              <a:ln w="38100">
                <a:solidFill>
                  <a:schemeClr val="tx1"/>
                </a:solidFill>
                <a:round/>
                <a:headEnd/>
                <a:tailEnd/>
              </a:ln>
            </p:spPr>
            <p:txBody>
              <a:bodyPr/>
              <a:lstStyle/>
              <a:p>
                <a:endParaRPr lang="en-US"/>
              </a:p>
            </p:txBody>
          </p:sp>
          <p:sp>
            <p:nvSpPr>
              <p:cNvPr id="1520" name="Line 1665"/>
              <p:cNvSpPr>
                <a:spLocks noChangeShapeType="1"/>
              </p:cNvSpPr>
              <p:nvPr/>
            </p:nvSpPr>
            <p:spPr bwMode="auto">
              <a:xfrm flipV="1">
                <a:off x="5181" y="2911"/>
                <a:ext cx="10" cy="9"/>
              </a:xfrm>
              <a:prstGeom prst="line">
                <a:avLst/>
              </a:prstGeom>
              <a:noFill/>
              <a:ln w="38100">
                <a:solidFill>
                  <a:schemeClr val="tx1"/>
                </a:solidFill>
                <a:round/>
                <a:headEnd/>
                <a:tailEnd/>
              </a:ln>
            </p:spPr>
            <p:txBody>
              <a:bodyPr/>
              <a:lstStyle/>
              <a:p>
                <a:endParaRPr lang="en-US"/>
              </a:p>
            </p:txBody>
          </p:sp>
          <p:sp>
            <p:nvSpPr>
              <p:cNvPr id="1521" name="Line 1666"/>
              <p:cNvSpPr>
                <a:spLocks noChangeShapeType="1"/>
              </p:cNvSpPr>
              <p:nvPr/>
            </p:nvSpPr>
            <p:spPr bwMode="auto">
              <a:xfrm flipV="1">
                <a:off x="5191" y="2902"/>
                <a:ext cx="1" cy="9"/>
              </a:xfrm>
              <a:prstGeom prst="line">
                <a:avLst/>
              </a:prstGeom>
              <a:noFill/>
              <a:ln w="38100">
                <a:solidFill>
                  <a:schemeClr val="tx1"/>
                </a:solidFill>
                <a:round/>
                <a:headEnd/>
                <a:tailEnd/>
              </a:ln>
            </p:spPr>
            <p:txBody>
              <a:bodyPr/>
              <a:lstStyle/>
              <a:p>
                <a:endParaRPr lang="en-US"/>
              </a:p>
            </p:txBody>
          </p:sp>
          <p:sp>
            <p:nvSpPr>
              <p:cNvPr id="1522" name="Line 1667"/>
              <p:cNvSpPr>
                <a:spLocks noChangeShapeType="1"/>
              </p:cNvSpPr>
              <p:nvPr/>
            </p:nvSpPr>
            <p:spPr bwMode="auto">
              <a:xfrm>
                <a:off x="5191" y="2902"/>
                <a:ext cx="1" cy="1"/>
              </a:xfrm>
              <a:prstGeom prst="line">
                <a:avLst/>
              </a:prstGeom>
              <a:noFill/>
              <a:ln w="38100">
                <a:solidFill>
                  <a:schemeClr val="tx1"/>
                </a:solidFill>
                <a:round/>
                <a:headEnd/>
                <a:tailEnd/>
              </a:ln>
            </p:spPr>
            <p:txBody>
              <a:bodyPr/>
              <a:lstStyle/>
              <a:p>
                <a:endParaRPr lang="en-US"/>
              </a:p>
            </p:txBody>
          </p:sp>
          <p:sp>
            <p:nvSpPr>
              <p:cNvPr id="1523" name="Line 1668"/>
              <p:cNvSpPr>
                <a:spLocks noChangeShapeType="1"/>
              </p:cNvSpPr>
              <p:nvPr/>
            </p:nvSpPr>
            <p:spPr bwMode="auto">
              <a:xfrm>
                <a:off x="5191" y="2902"/>
                <a:ext cx="1" cy="1"/>
              </a:xfrm>
              <a:prstGeom prst="line">
                <a:avLst/>
              </a:prstGeom>
              <a:noFill/>
              <a:ln w="38100">
                <a:solidFill>
                  <a:schemeClr val="tx1"/>
                </a:solidFill>
                <a:round/>
                <a:headEnd/>
                <a:tailEnd/>
              </a:ln>
            </p:spPr>
            <p:txBody>
              <a:bodyPr/>
              <a:lstStyle/>
              <a:p>
                <a:endParaRPr lang="en-US"/>
              </a:p>
            </p:txBody>
          </p:sp>
          <p:sp>
            <p:nvSpPr>
              <p:cNvPr id="1524" name="Line 1669"/>
              <p:cNvSpPr>
                <a:spLocks noChangeShapeType="1"/>
              </p:cNvSpPr>
              <p:nvPr/>
            </p:nvSpPr>
            <p:spPr bwMode="auto">
              <a:xfrm>
                <a:off x="5191" y="2902"/>
                <a:ext cx="1" cy="9"/>
              </a:xfrm>
              <a:prstGeom prst="line">
                <a:avLst/>
              </a:prstGeom>
              <a:noFill/>
              <a:ln w="38100">
                <a:solidFill>
                  <a:schemeClr val="tx1"/>
                </a:solidFill>
                <a:round/>
                <a:headEnd/>
                <a:tailEnd/>
              </a:ln>
            </p:spPr>
            <p:txBody>
              <a:bodyPr/>
              <a:lstStyle/>
              <a:p>
                <a:endParaRPr lang="en-US"/>
              </a:p>
            </p:txBody>
          </p:sp>
          <p:sp>
            <p:nvSpPr>
              <p:cNvPr id="1525" name="Line 1670"/>
              <p:cNvSpPr>
                <a:spLocks noChangeShapeType="1"/>
              </p:cNvSpPr>
              <p:nvPr/>
            </p:nvSpPr>
            <p:spPr bwMode="auto">
              <a:xfrm>
                <a:off x="5191" y="2911"/>
                <a:ext cx="9" cy="1"/>
              </a:xfrm>
              <a:prstGeom prst="line">
                <a:avLst/>
              </a:prstGeom>
              <a:noFill/>
              <a:ln w="38100">
                <a:solidFill>
                  <a:schemeClr val="tx1"/>
                </a:solidFill>
                <a:round/>
                <a:headEnd/>
                <a:tailEnd/>
              </a:ln>
            </p:spPr>
            <p:txBody>
              <a:bodyPr/>
              <a:lstStyle/>
              <a:p>
                <a:endParaRPr lang="en-US"/>
              </a:p>
            </p:txBody>
          </p:sp>
          <p:sp>
            <p:nvSpPr>
              <p:cNvPr id="1526" name="Line 1671"/>
              <p:cNvSpPr>
                <a:spLocks noChangeShapeType="1"/>
              </p:cNvSpPr>
              <p:nvPr/>
            </p:nvSpPr>
            <p:spPr bwMode="auto">
              <a:xfrm>
                <a:off x="5200" y="2911"/>
                <a:ext cx="1" cy="1"/>
              </a:xfrm>
              <a:prstGeom prst="line">
                <a:avLst/>
              </a:prstGeom>
              <a:noFill/>
              <a:ln w="38100">
                <a:solidFill>
                  <a:schemeClr val="tx1"/>
                </a:solidFill>
                <a:round/>
                <a:headEnd/>
                <a:tailEnd/>
              </a:ln>
            </p:spPr>
            <p:txBody>
              <a:bodyPr/>
              <a:lstStyle/>
              <a:p>
                <a:endParaRPr lang="en-US"/>
              </a:p>
            </p:txBody>
          </p:sp>
          <p:sp>
            <p:nvSpPr>
              <p:cNvPr id="1527" name="Line 1672"/>
              <p:cNvSpPr>
                <a:spLocks noChangeShapeType="1"/>
              </p:cNvSpPr>
              <p:nvPr/>
            </p:nvSpPr>
            <p:spPr bwMode="auto">
              <a:xfrm>
                <a:off x="5200" y="2911"/>
                <a:ext cx="1" cy="1"/>
              </a:xfrm>
              <a:prstGeom prst="line">
                <a:avLst/>
              </a:prstGeom>
              <a:noFill/>
              <a:ln w="38100">
                <a:solidFill>
                  <a:schemeClr val="tx1"/>
                </a:solidFill>
                <a:round/>
                <a:headEnd/>
                <a:tailEnd/>
              </a:ln>
            </p:spPr>
            <p:txBody>
              <a:bodyPr/>
              <a:lstStyle/>
              <a:p>
                <a:endParaRPr lang="en-US"/>
              </a:p>
            </p:txBody>
          </p:sp>
          <p:sp>
            <p:nvSpPr>
              <p:cNvPr id="1528" name="Line 1673"/>
              <p:cNvSpPr>
                <a:spLocks noChangeShapeType="1"/>
              </p:cNvSpPr>
              <p:nvPr/>
            </p:nvSpPr>
            <p:spPr bwMode="auto">
              <a:xfrm flipV="1">
                <a:off x="5200" y="2902"/>
                <a:ext cx="1" cy="9"/>
              </a:xfrm>
              <a:prstGeom prst="line">
                <a:avLst/>
              </a:prstGeom>
              <a:noFill/>
              <a:ln w="38100">
                <a:solidFill>
                  <a:schemeClr val="tx1"/>
                </a:solidFill>
                <a:round/>
                <a:headEnd/>
                <a:tailEnd/>
              </a:ln>
            </p:spPr>
            <p:txBody>
              <a:bodyPr/>
              <a:lstStyle/>
              <a:p>
                <a:endParaRPr lang="en-US"/>
              </a:p>
            </p:txBody>
          </p:sp>
          <p:sp>
            <p:nvSpPr>
              <p:cNvPr id="1529" name="Line 1674"/>
              <p:cNvSpPr>
                <a:spLocks noChangeShapeType="1"/>
              </p:cNvSpPr>
              <p:nvPr/>
            </p:nvSpPr>
            <p:spPr bwMode="auto">
              <a:xfrm>
                <a:off x="5200" y="2902"/>
                <a:ext cx="1" cy="1"/>
              </a:xfrm>
              <a:prstGeom prst="line">
                <a:avLst/>
              </a:prstGeom>
              <a:noFill/>
              <a:ln w="38100">
                <a:solidFill>
                  <a:schemeClr val="tx1"/>
                </a:solidFill>
                <a:round/>
                <a:headEnd/>
                <a:tailEnd/>
              </a:ln>
            </p:spPr>
            <p:txBody>
              <a:bodyPr/>
              <a:lstStyle/>
              <a:p>
                <a:endParaRPr lang="en-US"/>
              </a:p>
            </p:txBody>
          </p:sp>
          <p:sp>
            <p:nvSpPr>
              <p:cNvPr id="1530" name="Line 1675"/>
              <p:cNvSpPr>
                <a:spLocks noChangeShapeType="1"/>
              </p:cNvSpPr>
              <p:nvPr/>
            </p:nvSpPr>
            <p:spPr bwMode="auto">
              <a:xfrm flipV="1">
                <a:off x="5200" y="2893"/>
                <a:ext cx="10" cy="9"/>
              </a:xfrm>
              <a:prstGeom prst="line">
                <a:avLst/>
              </a:prstGeom>
              <a:noFill/>
              <a:ln w="38100">
                <a:solidFill>
                  <a:schemeClr val="tx1"/>
                </a:solidFill>
                <a:round/>
                <a:headEnd/>
                <a:tailEnd/>
              </a:ln>
            </p:spPr>
            <p:txBody>
              <a:bodyPr/>
              <a:lstStyle/>
              <a:p>
                <a:endParaRPr lang="en-US"/>
              </a:p>
            </p:txBody>
          </p:sp>
          <p:sp>
            <p:nvSpPr>
              <p:cNvPr id="1531" name="Line 1676"/>
              <p:cNvSpPr>
                <a:spLocks noChangeShapeType="1"/>
              </p:cNvSpPr>
              <p:nvPr/>
            </p:nvSpPr>
            <p:spPr bwMode="auto">
              <a:xfrm>
                <a:off x="5210" y="2893"/>
                <a:ext cx="1" cy="1"/>
              </a:xfrm>
              <a:prstGeom prst="line">
                <a:avLst/>
              </a:prstGeom>
              <a:noFill/>
              <a:ln w="38100">
                <a:solidFill>
                  <a:schemeClr val="tx1"/>
                </a:solidFill>
                <a:round/>
                <a:headEnd/>
                <a:tailEnd/>
              </a:ln>
            </p:spPr>
            <p:txBody>
              <a:bodyPr/>
              <a:lstStyle/>
              <a:p>
                <a:endParaRPr lang="en-US"/>
              </a:p>
            </p:txBody>
          </p:sp>
          <p:sp>
            <p:nvSpPr>
              <p:cNvPr id="1532" name="Line 1677"/>
              <p:cNvSpPr>
                <a:spLocks noChangeShapeType="1"/>
              </p:cNvSpPr>
              <p:nvPr/>
            </p:nvSpPr>
            <p:spPr bwMode="auto">
              <a:xfrm>
                <a:off x="5210" y="2893"/>
                <a:ext cx="1" cy="1"/>
              </a:xfrm>
              <a:prstGeom prst="line">
                <a:avLst/>
              </a:prstGeom>
              <a:noFill/>
              <a:ln w="38100">
                <a:solidFill>
                  <a:schemeClr val="tx1"/>
                </a:solidFill>
                <a:round/>
                <a:headEnd/>
                <a:tailEnd/>
              </a:ln>
            </p:spPr>
            <p:txBody>
              <a:bodyPr/>
              <a:lstStyle/>
              <a:p>
                <a:endParaRPr lang="en-US"/>
              </a:p>
            </p:txBody>
          </p:sp>
          <p:sp>
            <p:nvSpPr>
              <p:cNvPr id="1533" name="Line 1678"/>
              <p:cNvSpPr>
                <a:spLocks noChangeShapeType="1"/>
              </p:cNvSpPr>
              <p:nvPr/>
            </p:nvSpPr>
            <p:spPr bwMode="auto">
              <a:xfrm>
                <a:off x="5210" y="2893"/>
                <a:ext cx="1" cy="9"/>
              </a:xfrm>
              <a:prstGeom prst="line">
                <a:avLst/>
              </a:prstGeom>
              <a:noFill/>
              <a:ln w="38100">
                <a:solidFill>
                  <a:schemeClr val="tx1"/>
                </a:solidFill>
                <a:round/>
                <a:headEnd/>
                <a:tailEnd/>
              </a:ln>
            </p:spPr>
            <p:txBody>
              <a:bodyPr/>
              <a:lstStyle/>
              <a:p>
                <a:endParaRPr lang="en-US"/>
              </a:p>
            </p:txBody>
          </p:sp>
          <p:sp>
            <p:nvSpPr>
              <p:cNvPr id="1534" name="Line 1679"/>
              <p:cNvSpPr>
                <a:spLocks noChangeShapeType="1"/>
              </p:cNvSpPr>
              <p:nvPr/>
            </p:nvSpPr>
            <p:spPr bwMode="auto">
              <a:xfrm>
                <a:off x="5210" y="2902"/>
                <a:ext cx="1" cy="1"/>
              </a:xfrm>
              <a:prstGeom prst="line">
                <a:avLst/>
              </a:prstGeom>
              <a:noFill/>
              <a:ln w="38100">
                <a:solidFill>
                  <a:schemeClr val="tx1"/>
                </a:solidFill>
                <a:round/>
                <a:headEnd/>
                <a:tailEnd/>
              </a:ln>
            </p:spPr>
            <p:txBody>
              <a:bodyPr/>
              <a:lstStyle/>
              <a:p>
                <a:endParaRPr lang="en-US"/>
              </a:p>
            </p:txBody>
          </p:sp>
          <p:sp>
            <p:nvSpPr>
              <p:cNvPr id="1535" name="Line 1680"/>
              <p:cNvSpPr>
                <a:spLocks noChangeShapeType="1"/>
              </p:cNvSpPr>
              <p:nvPr/>
            </p:nvSpPr>
            <p:spPr bwMode="auto">
              <a:xfrm>
                <a:off x="5210" y="2902"/>
                <a:ext cx="9" cy="1"/>
              </a:xfrm>
              <a:prstGeom prst="line">
                <a:avLst/>
              </a:prstGeom>
              <a:noFill/>
              <a:ln w="38100">
                <a:solidFill>
                  <a:schemeClr val="tx1"/>
                </a:solidFill>
                <a:round/>
                <a:headEnd/>
                <a:tailEnd/>
              </a:ln>
            </p:spPr>
            <p:txBody>
              <a:bodyPr/>
              <a:lstStyle/>
              <a:p>
                <a:endParaRPr lang="en-US"/>
              </a:p>
            </p:txBody>
          </p:sp>
          <p:sp>
            <p:nvSpPr>
              <p:cNvPr id="1536" name="Line 1681"/>
              <p:cNvSpPr>
                <a:spLocks noChangeShapeType="1"/>
              </p:cNvSpPr>
              <p:nvPr/>
            </p:nvSpPr>
            <p:spPr bwMode="auto">
              <a:xfrm>
                <a:off x="5219" y="2902"/>
                <a:ext cx="1" cy="1"/>
              </a:xfrm>
              <a:prstGeom prst="line">
                <a:avLst/>
              </a:prstGeom>
              <a:noFill/>
              <a:ln w="38100">
                <a:solidFill>
                  <a:schemeClr val="tx1"/>
                </a:solidFill>
                <a:round/>
                <a:headEnd/>
                <a:tailEnd/>
              </a:ln>
            </p:spPr>
            <p:txBody>
              <a:bodyPr/>
              <a:lstStyle/>
              <a:p>
                <a:endParaRPr lang="en-US"/>
              </a:p>
            </p:txBody>
          </p:sp>
          <p:sp>
            <p:nvSpPr>
              <p:cNvPr id="1537" name="Line 1682"/>
              <p:cNvSpPr>
                <a:spLocks noChangeShapeType="1"/>
              </p:cNvSpPr>
              <p:nvPr/>
            </p:nvSpPr>
            <p:spPr bwMode="auto">
              <a:xfrm>
                <a:off x="5219" y="2902"/>
                <a:ext cx="1" cy="9"/>
              </a:xfrm>
              <a:prstGeom prst="line">
                <a:avLst/>
              </a:prstGeom>
              <a:noFill/>
              <a:ln w="38100">
                <a:solidFill>
                  <a:schemeClr val="tx1"/>
                </a:solidFill>
                <a:round/>
                <a:headEnd/>
                <a:tailEnd/>
              </a:ln>
            </p:spPr>
            <p:txBody>
              <a:bodyPr/>
              <a:lstStyle/>
              <a:p>
                <a:endParaRPr lang="en-US"/>
              </a:p>
            </p:txBody>
          </p:sp>
          <p:sp>
            <p:nvSpPr>
              <p:cNvPr id="1538" name="Line 1683"/>
              <p:cNvSpPr>
                <a:spLocks noChangeShapeType="1"/>
              </p:cNvSpPr>
              <p:nvPr/>
            </p:nvSpPr>
            <p:spPr bwMode="auto">
              <a:xfrm>
                <a:off x="5219" y="2911"/>
                <a:ext cx="1" cy="1"/>
              </a:xfrm>
              <a:prstGeom prst="line">
                <a:avLst/>
              </a:prstGeom>
              <a:noFill/>
              <a:ln w="38100">
                <a:solidFill>
                  <a:schemeClr val="tx1"/>
                </a:solidFill>
                <a:round/>
                <a:headEnd/>
                <a:tailEnd/>
              </a:ln>
            </p:spPr>
            <p:txBody>
              <a:bodyPr/>
              <a:lstStyle/>
              <a:p>
                <a:endParaRPr lang="en-US"/>
              </a:p>
            </p:txBody>
          </p:sp>
          <p:sp>
            <p:nvSpPr>
              <p:cNvPr id="1539" name="Line 1684"/>
              <p:cNvSpPr>
                <a:spLocks noChangeShapeType="1"/>
              </p:cNvSpPr>
              <p:nvPr/>
            </p:nvSpPr>
            <p:spPr bwMode="auto">
              <a:xfrm>
                <a:off x="5219" y="2911"/>
                <a:ext cx="10" cy="1"/>
              </a:xfrm>
              <a:prstGeom prst="line">
                <a:avLst/>
              </a:prstGeom>
              <a:noFill/>
              <a:ln w="38100">
                <a:solidFill>
                  <a:schemeClr val="tx1"/>
                </a:solidFill>
                <a:round/>
                <a:headEnd/>
                <a:tailEnd/>
              </a:ln>
            </p:spPr>
            <p:txBody>
              <a:bodyPr/>
              <a:lstStyle/>
              <a:p>
                <a:endParaRPr lang="en-US"/>
              </a:p>
            </p:txBody>
          </p:sp>
          <p:sp>
            <p:nvSpPr>
              <p:cNvPr id="1540" name="Line 1685"/>
              <p:cNvSpPr>
                <a:spLocks noChangeShapeType="1"/>
              </p:cNvSpPr>
              <p:nvPr/>
            </p:nvSpPr>
            <p:spPr bwMode="auto">
              <a:xfrm>
                <a:off x="5229" y="2911"/>
                <a:ext cx="1" cy="1"/>
              </a:xfrm>
              <a:prstGeom prst="line">
                <a:avLst/>
              </a:prstGeom>
              <a:noFill/>
              <a:ln w="38100">
                <a:solidFill>
                  <a:schemeClr val="tx1"/>
                </a:solidFill>
                <a:round/>
                <a:headEnd/>
                <a:tailEnd/>
              </a:ln>
            </p:spPr>
            <p:txBody>
              <a:bodyPr/>
              <a:lstStyle/>
              <a:p>
                <a:endParaRPr lang="en-US"/>
              </a:p>
            </p:txBody>
          </p:sp>
          <p:sp>
            <p:nvSpPr>
              <p:cNvPr id="1541" name="Line 1686"/>
              <p:cNvSpPr>
                <a:spLocks noChangeShapeType="1"/>
              </p:cNvSpPr>
              <p:nvPr/>
            </p:nvSpPr>
            <p:spPr bwMode="auto">
              <a:xfrm>
                <a:off x="5229" y="2911"/>
                <a:ext cx="1" cy="1"/>
              </a:xfrm>
              <a:prstGeom prst="line">
                <a:avLst/>
              </a:prstGeom>
              <a:noFill/>
              <a:ln w="38100">
                <a:solidFill>
                  <a:schemeClr val="tx1"/>
                </a:solidFill>
                <a:round/>
                <a:headEnd/>
                <a:tailEnd/>
              </a:ln>
            </p:spPr>
            <p:txBody>
              <a:bodyPr/>
              <a:lstStyle/>
              <a:p>
                <a:endParaRPr lang="en-US"/>
              </a:p>
            </p:txBody>
          </p:sp>
          <p:sp>
            <p:nvSpPr>
              <p:cNvPr id="1542" name="Line 1687"/>
              <p:cNvSpPr>
                <a:spLocks noChangeShapeType="1"/>
              </p:cNvSpPr>
              <p:nvPr/>
            </p:nvSpPr>
            <p:spPr bwMode="auto">
              <a:xfrm>
                <a:off x="5229" y="2911"/>
                <a:ext cx="1" cy="1"/>
              </a:xfrm>
              <a:prstGeom prst="line">
                <a:avLst/>
              </a:prstGeom>
              <a:noFill/>
              <a:ln w="38100">
                <a:solidFill>
                  <a:schemeClr val="tx1"/>
                </a:solidFill>
                <a:round/>
                <a:headEnd/>
                <a:tailEnd/>
              </a:ln>
            </p:spPr>
            <p:txBody>
              <a:bodyPr/>
              <a:lstStyle/>
              <a:p>
                <a:endParaRPr lang="en-US"/>
              </a:p>
            </p:txBody>
          </p:sp>
          <p:sp>
            <p:nvSpPr>
              <p:cNvPr id="1543" name="Line 1688"/>
              <p:cNvSpPr>
                <a:spLocks noChangeShapeType="1"/>
              </p:cNvSpPr>
              <p:nvPr/>
            </p:nvSpPr>
            <p:spPr bwMode="auto">
              <a:xfrm>
                <a:off x="5229" y="2911"/>
                <a:ext cx="1" cy="1"/>
              </a:xfrm>
              <a:prstGeom prst="line">
                <a:avLst/>
              </a:prstGeom>
              <a:noFill/>
              <a:ln w="38100">
                <a:solidFill>
                  <a:schemeClr val="tx1"/>
                </a:solidFill>
                <a:round/>
                <a:headEnd/>
                <a:tailEnd/>
              </a:ln>
            </p:spPr>
            <p:txBody>
              <a:bodyPr/>
              <a:lstStyle/>
              <a:p>
                <a:endParaRPr lang="en-US"/>
              </a:p>
            </p:txBody>
          </p:sp>
          <p:sp>
            <p:nvSpPr>
              <p:cNvPr id="1544" name="Line 1689"/>
              <p:cNvSpPr>
                <a:spLocks noChangeShapeType="1"/>
              </p:cNvSpPr>
              <p:nvPr/>
            </p:nvSpPr>
            <p:spPr bwMode="auto">
              <a:xfrm>
                <a:off x="5229" y="2911"/>
                <a:ext cx="9" cy="1"/>
              </a:xfrm>
              <a:prstGeom prst="line">
                <a:avLst/>
              </a:prstGeom>
              <a:noFill/>
              <a:ln w="38100">
                <a:solidFill>
                  <a:schemeClr val="tx1"/>
                </a:solidFill>
                <a:round/>
                <a:headEnd/>
                <a:tailEnd/>
              </a:ln>
            </p:spPr>
            <p:txBody>
              <a:bodyPr/>
              <a:lstStyle/>
              <a:p>
                <a:endParaRPr lang="en-US"/>
              </a:p>
            </p:txBody>
          </p:sp>
          <p:sp>
            <p:nvSpPr>
              <p:cNvPr id="1545" name="Line 1690"/>
              <p:cNvSpPr>
                <a:spLocks noChangeShapeType="1"/>
              </p:cNvSpPr>
              <p:nvPr/>
            </p:nvSpPr>
            <p:spPr bwMode="auto">
              <a:xfrm>
                <a:off x="5238" y="2911"/>
                <a:ext cx="1" cy="1"/>
              </a:xfrm>
              <a:prstGeom prst="line">
                <a:avLst/>
              </a:prstGeom>
              <a:noFill/>
              <a:ln w="38100">
                <a:solidFill>
                  <a:schemeClr val="tx1"/>
                </a:solidFill>
                <a:round/>
                <a:headEnd/>
                <a:tailEnd/>
              </a:ln>
            </p:spPr>
            <p:txBody>
              <a:bodyPr/>
              <a:lstStyle/>
              <a:p>
                <a:endParaRPr lang="en-US"/>
              </a:p>
            </p:txBody>
          </p:sp>
          <p:sp>
            <p:nvSpPr>
              <p:cNvPr id="1546" name="Line 1691"/>
              <p:cNvSpPr>
                <a:spLocks noChangeShapeType="1"/>
              </p:cNvSpPr>
              <p:nvPr/>
            </p:nvSpPr>
            <p:spPr bwMode="auto">
              <a:xfrm flipV="1">
                <a:off x="5238" y="2902"/>
                <a:ext cx="1" cy="9"/>
              </a:xfrm>
              <a:prstGeom prst="line">
                <a:avLst/>
              </a:prstGeom>
              <a:noFill/>
              <a:ln w="38100">
                <a:solidFill>
                  <a:schemeClr val="tx1"/>
                </a:solidFill>
                <a:round/>
                <a:headEnd/>
                <a:tailEnd/>
              </a:ln>
            </p:spPr>
            <p:txBody>
              <a:bodyPr/>
              <a:lstStyle/>
              <a:p>
                <a:endParaRPr lang="en-US"/>
              </a:p>
            </p:txBody>
          </p:sp>
          <p:sp>
            <p:nvSpPr>
              <p:cNvPr id="1547" name="Line 1692"/>
              <p:cNvSpPr>
                <a:spLocks noChangeShapeType="1"/>
              </p:cNvSpPr>
              <p:nvPr/>
            </p:nvSpPr>
            <p:spPr bwMode="auto">
              <a:xfrm>
                <a:off x="5238" y="2902"/>
                <a:ext cx="1" cy="1"/>
              </a:xfrm>
              <a:prstGeom prst="line">
                <a:avLst/>
              </a:prstGeom>
              <a:noFill/>
              <a:ln w="38100">
                <a:solidFill>
                  <a:schemeClr val="tx1"/>
                </a:solidFill>
                <a:round/>
                <a:headEnd/>
                <a:tailEnd/>
              </a:ln>
            </p:spPr>
            <p:txBody>
              <a:bodyPr/>
              <a:lstStyle/>
              <a:p>
                <a:endParaRPr lang="en-US"/>
              </a:p>
            </p:txBody>
          </p:sp>
          <p:sp>
            <p:nvSpPr>
              <p:cNvPr id="1548" name="Line 1693"/>
              <p:cNvSpPr>
                <a:spLocks noChangeShapeType="1"/>
              </p:cNvSpPr>
              <p:nvPr/>
            </p:nvSpPr>
            <p:spPr bwMode="auto">
              <a:xfrm>
                <a:off x="5238" y="2902"/>
                <a:ext cx="1" cy="1"/>
              </a:xfrm>
              <a:prstGeom prst="line">
                <a:avLst/>
              </a:prstGeom>
              <a:noFill/>
              <a:ln w="38100">
                <a:solidFill>
                  <a:schemeClr val="tx1"/>
                </a:solidFill>
                <a:round/>
                <a:headEnd/>
                <a:tailEnd/>
              </a:ln>
            </p:spPr>
            <p:txBody>
              <a:bodyPr/>
              <a:lstStyle/>
              <a:p>
                <a:endParaRPr lang="en-US"/>
              </a:p>
            </p:txBody>
          </p:sp>
          <p:sp>
            <p:nvSpPr>
              <p:cNvPr id="1549" name="Line 1694"/>
              <p:cNvSpPr>
                <a:spLocks noChangeShapeType="1"/>
              </p:cNvSpPr>
              <p:nvPr/>
            </p:nvSpPr>
            <p:spPr bwMode="auto">
              <a:xfrm>
                <a:off x="5238" y="2902"/>
                <a:ext cx="10" cy="1"/>
              </a:xfrm>
              <a:prstGeom prst="line">
                <a:avLst/>
              </a:prstGeom>
              <a:noFill/>
              <a:ln w="38100">
                <a:solidFill>
                  <a:schemeClr val="tx1"/>
                </a:solidFill>
                <a:round/>
                <a:headEnd/>
                <a:tailEnd/>
              </a:ln>
            </p:spPr>
            <p:txBody>
              <a:bodyPr/>
              <a:lstStyle/>
              <a:p>
                <a:endParaRPr lang="en-US"/>
              </a:p>
            </p:txBody>
          </p:sp>
          <p:sp>
            <p:nvSpPr>
              <p:cNvPr id="1550" name="Line 1695"/>
              <p:cNvSpPr>
                <a:spLocks noChangeShapeType="1"/>
              </p:cNvSpPr>
              <p:nvPr/>
            </p:nvSpPr>
            <p:spPr bwMode="auto">
              <a:xfrm>
                <a:off x="5248" y="2902"/>
                <a:ext cx="1" cy="9"/>
              </a:xfrm>
              <a:prstGeom prst="line">
                <a:avLst/>
              </a:prstGeom>
              <a:noFill/>
              <a:ln w="38100">
                <a:solidFill>
                  <a:schemeClr val="tx1"/>
                </a:solidFill>
                <a:round/>
                <a:headEnd/>
                <a:tailEnd/>
              </a:ln>
            </p:spPr>
            <p:txBody>
              <a:bodyPr/>
              <a:lstStyle/>
              <a:p>
                <a:endParaRPr lang="en-US"/>
              </a:p>
            </p:txBody>
          </p:sp>
          <p:sp>
            <p:nvSpPr>
              <p:cNvPr id="1551" name="Line 1696"/>
              <p:cNvSpPr>
                <a:spLocks noChangeShapeType="1"/>
              </p:cNvSpPr>
              <p:nvPr/>
            </p:nvSpPr>
            <p:spPr bwMode="auto">
              <a:xfrm>
                <a:off x="5248" y="2911"/>
                <a:ext cx="1" cy="1"/>
              </a:xfrm>
              <a:prstGeom prst="line">
                <a:avLst/>
              </a:prstGeom>
              <a:noFill/>
              <a:ln w="38100">
                <a:solidFill>
                  <a:schemeClr val="tx1"/>
                </a:solidFill>
                <a:round/>
                <a:headEnd/>
                <a:tailEnd/>
              </a:ln>
            </p:spPr>
            <p:txBody>
              <a:bodyPr/>
              <a:lstStyle/>
              <a:p>
                <a:endParaRPr lang="en-US"/>
              </a:p>
            </p:txBody>
          </p:sp>
          <p:sp>
            <p:nvSpPr>
              <p:cNvPr id="1552" name="Line 1697"/>
              <p:cNvSpPr>
                <a:spLocks noChangeShapeType="1"/>
              </p:cNvSpPr>
              <p:nvPr/>
            </p:nvSpPr>
            <p:spPr bwMode="auto">
              <a:xfrm>
                <a:off x="5248" y="2911"/>
                <a:ext cx="1" cy="1"/>
              </a:xfrm>
              <a:prstGeom prst="line">
                <a:avLst/>
              </a:prstGeom>
              <a:noFill/>
              <a:ln w="38100">
                <a:solidFill>
                  <a:schemeClr val="tx1"/>
                </a:solidFill>
                <a:round/>
                <a:headEnd/>
                <a:tailEnd/>
              </a:ln>
            </p:spPr>
            <p:txBody>
              <a:bodyPr/>
              <a:lstStyle/>
              <a:p>
                <a:endParaRPr lang="en-US"/>
              </a:p>
            </p:txBody>
          </p:sp>
          <p:sp>
            <p:nvSpPr>
              <p:cNvPr id="1553" name="Line 1698"/>
              <p:cNvSpPr>
                <a:spLocks noChangeShapeType="1"/>
              </p:cNvSpPr>
              <p:nvPr/>
            </p:nvSpPr>
            <p:spPr bwMode="auto">
              <a:xfrm>
                <a:off x="5248" y="2911"/>
                <a:ext cx="1" cy="1"/>
              </a:xfrm>
              <a:prstGeom prst="line">
                <a:avLst/>
              </a:prstGeom>
              <a:noFill/>
              <a:ln w="38100">
                <a:solidFill>
                  <a:schemeClr val="tx1"/>
                </a:solidFill>
                <a:round/>
                <a:headEnd/>
                <a:tailEnd/>
              </a:ln>
            </p:spPr>
            <p:txBody>
              <a:bodyPr/>
              <a:lstStyle/>
              <a:p>
                <a:endParaRPr lang="en-US"/>
              </a:p>
            </p:txBody>
          </p:sp>
          <p:sp>
            <p:nvSpPr>
              <p:cNvPr id="1554" name="Line 1699"/>
              <p:cNvSpPr>
                <a:spLocks noChangeShapeType="1"/>
              </p:cNvSpPr>
              <p:nvPr/>
            </p:nvSpPr>
            <p:spPr bwMode="auto">
              <a:xfrm>
                <a:off x="5248" y="2911"/>
                <a:ext cx="9" cy="1"/>
              </a:xfrm>
              <a:prstGeom prst="line">
                <a:avLst/>
              </a:prstGeom>
              <a:noFill/>
              <a:ln w="38100">
                <a:solidFill>
                  <a:schemeClr val="tx1"/>
                </a:solidFill>
                <a:round/>
                <a:headEnd/>
                <a:tailEnd/>
              </a:ln>
            </p:spPr>
            <p:txBody>
              <a:bodyPr/>
              <a:lstStyle/>
              <a:p>
                <a:endParaRPr lang="en-US"/>
              </a:p>
            </p:txBody>
          </p:sp>
          <p:sp>
            <p:nvSpPr>
              <p:cNvPr id="1555" name="Line 1700"/>
              <p:cNvSpPr>
                <a:spLocks noChangeShapeType="1"/>
              </p:cNvSpPr>
              <p:nvPr/>
            </p:nvSpPr>
            <p:spPr bwMode="auto">
              <a:xfrm flipV="1">
                <a:off x="5257" y="2902"/>
                <a:ext cx="1" cy="9"/>
              </a:xfrm>
              <a:prstGeom prst="line">
                <a:avLst/>
              </a:prstGeom>
              <a:noFill/>
              <a:ln w="38100">
                <a:solidFill>
                  <a:schemeClr val="tx1"/>
                </a:solidFill>
                <a:round/>
                <a:headEnd/>
                <a:tailEnd/>
              </a:ln>
            </p:spPr>
            <p:txBody>
              <a:bodyPr/>
              <a:lstStyle/>
              <a:p>
                <a:endParaRPr lang="en-US"/>
              </a:p>
            </p:txBody>
          </p:sp>
          <p:sp>
            <p:nvSpPr>
              <p:cNvPr id="1556" name="Line 1701"/>
              <p:cNvSpPr>
                <a:spLocks noChangeShapeType="1"/>
              </p:cNvSpPr>
              <p:nvPr/>
            </p:nvSpPr>
            <p:spPr bwMode="auto">
              <a:xfrm flipV="1">
                <a:off x="5257" y="2893"/>
                <a:ext cx="1" cy="9"/>
              </a:xfrm>
              <a:prstGeom prst="line">
                <a:avLst/>
              </a:prstGeom>
              <a:noFill/>
              <a:ln w="38100">
                <a:solidFill>
                  <a:schemeClr val="tx1"/>
                </a:solidFill>
                <a:round/>
                <a:headEnd/>
                <a:tailEnd/>
              </a:ln>
            </p:spPr>
            <p:txBody>
              <a:bodyPr/>
              <a:lstStyle/>
              <a:p>
                <a:endParaRPr lang="en-US"/>
              </a:p>
            </p:txBody>
          </p:sp>
          <p:sp>
            <p:nvSpPr>
              <p:cNvPr id="1557" name="Line 1702"/>
              <p:cNvSpPr>
                <a:spLocks noChangeShapeType="1"/>
              </p:cNvSpPr>
              <p:nvPr/>
            </p:nvSpPr>
            <p:spPr bwMode="auto">
              <a:xfrm>
                <a:off x="5257" y="2893"/>
                <a:ext cx="1" cy="1"/>
              </a:xfrm>
              <a:prstGeom prst="line">
                <a:avLst/>
              </a:prstGeom>
              <a:noFill/>
              <a:ln w="38100">
                <a:solidFill>
                  <a:schemeClr val="tx1"/>
                </a:solidFill>
                <a:round/>
                <a:headEnd/>
                <a:tailEnd/>
              </a:ln>
            </p:spPr>
            <p:txBody>
              <a:bodyPr/>
              <a:lstStyle/>
              <a:p>
                <a:endParaRPr lang="en-US"/>
              </a:p>
            </p:txBody>
          </p:sp>
          <p:sp>
            <p:nvSpPr>
              <p:cNvPr id="1558" name="Line 1703"/>
              <p:cNvSpPr>
                <a:spLocks noChangeShapeType="1"/>
              </p:cNvSpPr>
              <p:nvPr/>
            </p:nvSpPr>
            <p:spPr bwMode="auto">
              <a:xfrm>
                <a:off x="5257" y="2893"/>
                <a:ext cx="1" cy="1"/>
              </a:xfrm>
              <a:prstGeom prst="line">
                <a:avLst/>
              </a:prstGeom>
              <a:noFill/>
              <a:ln w="38100">
                <a:solidFill>
                  <a:schemeClr val="tx1"/>
                </a:solidFill>
                <a:round/>
                <a:headEnd/>
                <a:tailEnd/>
              </a:ln>
            </p:spPr>
            <p:txBody>
              <a:bodyPr/>
              <a:lstStyle/>
              <a:p>
                <a:endParaRPr lang="en-US"/>
              </a:p>
            </p:txBody>
          </p:sp>
          <p:sp>
            <p:nvSpPr>
              <p:cNvPr id="1559" name="Line 1704"/>
              <p:cNvSpPr>
                <a:spLocks noChangeShapeType="1"/>
              </p:cNvSpPr>
              <p:nvPr/>
            </p:nvSpPr>
            <p:spPr bwMode="auto">
              <a:xfrm>
                <a:off x="5257" y="2893"/>
                <a:ext cx="10" cy="9"/>
              </a:xfrm>
              <a:prstGeom prst="line">
                <a:avLst/>
              </a:prstGeom>
              <a:noFill/>
              <a:ln w="38100">
                <a:solidFill>
                  <a:schemeClr val="tx1"/>
                </a:solidFill>
                <a:round/>
                <a:headEnd/>
                <a:tailEnd/>
              </a:ln>
            </p:spPr>
            <p:txBody>
              <a:bodyPr/>
              <a:lstStyle/>
              <a:p>
                <a:endParaRPr lang="en-US"/>
              </a:p>
            </p:txBody>
          </p:sp>
          <p:sp>
            <p:nvSpPr>
              <p:cNvPr id="1560" name="Line 1705"/>
              <p:cNvSpPr>
                <a:spLocks noChangeShapeType="1"/>
              </p:cNvSpPr>
              <p:nvPr/>
            </p:nvSpPr>
            <p:spPr bwMode="auto">
              <a:xfrm>
                <a:off x="5267" y="2902"/>
                <a:ext cx="1" cy="9"/>
              </a:xfrm>
              <a:prstGeom prst="line">
                <a:avLst/>
              </a:prstGeom>
              <a:noFill/>
              <a:ln w="38100">
                <a:solidFill>
                  <a:schemeClr val="tx1"/>
                </a:solidFill>
                <a:round/>
                <a:headEnd/>
                <a:tailEnd/>
              </a:ln>
            </p:spPr>
            <p:txBody>
              <a:bodyPr/>
              <a:lstStyle/>
              <a:p>
                <a:endParaRPr lang="en-US"/>
              </a:p>
            </p:txBody>
          </p:sp>
          <p:sp>
            <p:nvSpPr>
              <p:cNvPr id="1561" name="Line 1706"/>
              <p:cNvSpPr>
                <a:spLocks noChangeShapeType="1"/>
              </p:cNvSpPr>
              <p:nvPr/>
            </p:nvSpPr>
            <p:spPr bwMode="auto">
              <a:xfrm>
                <a:off x="5267" y="2911"/>
                <a:ext cx="1" cy="1"/>
              </a:xfrm>
              <a:prstGeom prst="line">
                <a:avLst/>
              </a:prstGeom>
              <a:noFill/>
              <a:ln w="38100">
                <a:solidFill>
                  <a:schemeClr val="tx1"/>
                </a:solidFill>
                <a:round/>
                <a:headEnd/>
                <a:tailEnd/>
              </a:ln>
            </p:spPr>
            <p:txBody>
              <a:bodyPr/>
              <a:lstStyle/>
              <a:p>
                <a:endParaRPr lang="en-US"/>
              </a:p>
            </p:txBody>
          </p:sp>
          <p:sp>
            <p:nvSpPr>
              <p:cNvPr id="1562" name="Line 1707"/>
              <p:cNvSpPr>
                <a:spLocks noChangeShapeType="1"/>
              </p:cNvSpPr>
              <p:nvPr/>
            </p:nvSpPr>
            <p:spPr bwMode="auto">
              <a:xfrm flipV="1">
                <a:off x="5267" y="2902"/>
                <a:ext cx="1" cy="9"/>
              </a:xfrm>
              <a:prstGeom prst="line">
                <a:avLst/>
              </a:prstGeom>
              <a:noFill/>
              <a:ln w="38100">
                <a:solidFill>
                  <a:schemeClr val="tx1"/>
                </a:solidFill>
                <a:round/>
                <a:headEnd/>
                <a:tailEnd/>
              </a:ln>
            </p:spPr>
            <p:txBody>
              <a:bodyPr/>
              <a:lstStyle/>
              <a:p>
                <a:endParaRPr lang="en-US"/>
              </a:p>
            </p:txBody>
          </p:sp>
          <p:sp>
            <p:nvSpPr>
              <p:cNvPr id="1563" name="Line 1708"/>
              <p:cNvSpPr>
                <a:spLocks noChangeShapeType="1"/>
              </p:cNvSpPr>
              <p:nvPr/>
            </p:nvSpPr>
            <p:spPr bwMode="auto">
              <a:xfrm>
                <a:off x="5267" y="2902"/>
                <a:ext cx="1" cy="1"/>
              </a:xfrm>
              <a:prstGeom prst="line">
                <a:avLst/>
              </a:prstGeom>
              <a:noFill/>
              <a:ln w="38100">
                <a:solidFill>
                  <a:schemeClr val="tx1"/>
                </a:solidFill>
                <a:round/>
                <a:headEnd/>
                <a:tailEnd/>
              </a:ln>
            </p:spPr>
            <p:txBody>
              <a:bodyPr/>
              <a:lstStyle/>
              <a:p>
                <a:endParaRPr lang="en-US"/>
              </a:p>
            </p:txBody>
          </p:sp>
          <p:sp>
            <p:nvSpPr>
              <p:cNvPr id="1564" name="Line 1709"/>
              <p:cNvSpPr>
                <a:spLocks noChangeShapeType="1"/>
              </p:cNvSpPr>
              <p:nvPr/>
            </p:nvSpPr>
            <p:spPr bwMode="auto">
              <a:xfrm>
                <a:off x="5267" y="2902"/>
                <a:ext cx="9" cy="9"/>
              </a:xfrm>
              <a:prstGeom prst="line">
                <a:avLst/>
              </a:prstGeom>
              <a:noFill/>
              <a:ln w="38100">
                <a:solidFill>
                  <a:schemeClr val="tx1"/>
                </a:solidFill>
                <a:round/>
                <a:headEnd/>
                <a:tailEnd/>
              </a:ln>
            </p:spPr>
            <p:txBody>
              <a:bodyPr/>
              <a:lstStyle/>
              <a:p>
                <a:endParaRPr lang="en-US"/>
              </a:p>
            </p:txBody>
          </p:sp>
          <p:sp>
            <p:nvSpPr>
              <p:cNvPr id="1565" name="Line 1710"/>
              <p:cNvSpPr>
                <a:spLocks noChangeShapeType="1"/>
              </p:cNvSpPr>
              <p:nvPr/>
            </p:nvSpPr>
            <p:spPr bwMode="auto">
              <a:xfrm>
                <a:off x="5276" y="2911"/>
                <a:ext cx="1" cy="1"/>
              </a:xfrm>
              <a:prstGeom prst="line">
                <a:avLst/>
              </a:prstGeom>
              <a:noFill/>
              <a:ln w="38100">
                <a:solidFill>
                  <a:schemeClr val="tx1"/>
                </a:solidFill>
                <a:round/>
                <a:headEnd/>
                <a:tailEnd/>
              </a:ln>
            </p:spPr>
            <p:txBody>
              <a:bodyPr/>
              <a:lstStyle/>
              <a:p>
                <a:endParaRPr lang="en-US"/>
              </a:p>
            </p:txBody>
          </p:sp>
          <p:sp>
            <p:nvSpPr>
              <p:cNvPr id="1566" name="Line 1711"/>
              <p:cNvSpPr>
                <a:spLocks noChangeShapeType="1"/>
              </p:cNvSpPr>
              <p:nvPr/>
            </p:nvSpPr>
            <p:spPr bwMode="auto">
              <a:xfrm>
                <a:off x="5276" y="2911"/>
                <a:ext cx="1" cy="1"/>
              </a:xfrm>
              <a:prstGeom prst="line">
                <a:avLst/>
              </a:prstGeom>
              <a:noFill/>
              <a:ln w="38100">
                <a:solidFill>
                  <a:schemeClr val="tx1"/>
                </a:solidFill>
                <a:round/>
                <a:headEnd/>
                <a:tailEnd/>
              </a:ln>
            </p:spPr>
            <p:txBody>
              <a:bodyPr/>
              <a:lstStyle/>
              <a:p>
                <a:endParaRPr lang="en-US"/>
              </a:p>
            </p:txBody>
          </p:sp>
          <p:sp>
            <p:nvSpPr>
              <p:cNvPr id="1567" name="Line 1712"/>
              <p:cNvSpPr>
                <a:spLocks noChangeShapeType="1"/>
              </p:cNvSpPr>
              <p:nvPr/>
            </p:nvSpPr>
            <p:spPr bwMode="auto">
              <a:xfrm>
                <a:off x="5276" y="2911"/>
                <a:ext cx="1" cy="1"/>
              </a:xfrm>
              <a:prstGeom prst="line">
                <a:avLst/>
              </a:prstGeom>
              <a:noFill/>
              <a:ln w="38100">
                <a:solidFill>
                  <a:schemeClr val="tx1"/>
                </a:solidFill>
                <a:round/>
                <a:headEnd/>
                <a:tailEnd/>
              </a:ln>
            </p:spPr>
            <p:txBody>
              <a:bodyPr/>
              <a:lstStyle/>
              <a:p>
                <a:endParaRPr lang="en-US"/>
              </a:p>
            </p:txBody>
          </p:sp>
          <p:sp>
            <p:nvSpPr>
              <p:cNvPr id="1568" name="Line 1713"/>
              <p:cNvSpPr>
                <a:spLocks noChangeShapeType="1"/>
              </p:cNvSpPr>
              <p:nvPr/>
            </p:nvSpPr>
            <p:spPr bwMode="auto">
              <a:xfrm>
                <a:off x="5276" y="2911"/>
                <a:ext cx="1" cy="1"/>
              </a:xfrm>
              <a:prstGeom prst="line">
                <a:avLst/>
              </a:prstGeom>
              <a:noFill/>
              <a:ln w="38100">
                <a:solidFill>
                  <a:schemeClr val="tx1"/>
                </a:solidFill>
                <a:round/>
                <a:headEnd/>
                <a:tailEnd/>
              </a:ln>
            </p:spPr>
            <p:txBody>
              <a:bodyPr/>
              <a:lstStyle/>
              <a:p>
                <a:endParaRPr lang="en-US"/>
              </a:p>
            </p:txBody>
          </p:sp>
          <p:sp>
            <p:nvSpPr>
              <p:cNvPr id="1569" name="Line 1714"/>
              <p:cNvSpPr>
                <a:spLocks noChangeShapeType="1"/>
              </p:cNvSpPr>
              <p:nvPr/>
            </p:nvSpPr>
            <p:spPr bwMode="auto">
              <a:xfrm>
                <a:off x="5276" y="2911"/>
                <a:ext cx="10" cy="1"/>
              </a:xfrm>
              <a:prstGeom prst="line">
                <a:avLst/>
              </a:prstGeom>
              <a:noFill/>
              <a:ln w="38100">
                <a:solidFill>
                  <a:schemeClr val="tx1"/>
                </a:solidFill>
                <a:round/>
                <a:headEnd/>
                <a:tailEnd/>
              </a:ln>
            </p:spPr>
            <p:txBody>
              <a:bodyPr/>
              <a:lstStyle/>
              <a:p>
                <a:endParaRPr lang="en-US"/>
              </a:p>
            </p:txBody>
          </p:sp>
          <p:sp>
            <p:nvSpPr>
              <p:cNvPr id="1570" name="Line 1715"/>
              <p:cNvSpPr>
                <a:spLocks noChangeShapeType="1"/>
              </p:cNvSpPr>
              <p:nvPr/>
            </p:nvSpPr>
            <p:spPr bwMode="auto">
              <a:xfrm>
                <a:off x="5286" y="2911"/>
                <a:ext cx="1" cy="9"/>
              </a:xfrm>
              <a:prstGeom prst="line">
                <a:avLst/>
              </a:prstGeom>
              <a:noFill/>
              <a:ln w="38100">
                <a:solidFill>
                  <a:schemeClr val="tx1"/>
                </a:solidFill>
                <a:round/>
                <a:headEnd/>
                <a:tailEnd/>
              </a:ln>
            </p:spPr>
            <p:txBody>
              <a:bodyPr/>
              <a:lstStyle/>
              <a:p>
                <a:endParaRPr lang="en-US"/>
              </a:p>
            </p:txBody>
          </p:sp>
          <p:sp>
            <p:nvSpPr>
              <p:cNvPr id="1571" name="Line 1716"/>
              <p:cNvSpPr>
                <a:spLocks noChangeShapeType="1"/>
              </p:cNvSpPr>
              <p:nvPr/>
            </p:nvSpPr>
            <p:spPr bwMode="auto">
              <a:xfrm>
                <a:off x="5286" y="2920"/>
                <a:ext cx="1" cy="1"/>
              </a:xfrm>
              <a:prstGeom prst="line">
                <a:avLst/>
              </a:prstGeom>
              <a:noFill/>
              <a:ln w="38100">
                <a:solidFill>
                  <a:schemeClr val="tx1"/>
                </a:solidFill>
                <a:round/>
                <a:headEnd/>
                <a:tailEnd/>
              </a:ln>
            </p:spPr>
            <p:txBody>
              <a:bodyPr/>
              <a:lstStyle/>
              <a:p>
                <a:endParaRPr lang="en-US"/>
              </a:p>
            </p:txBody>
          </p:sp>
          <p:sp>
            <p:nvSpPr>
              <p:cNvPr id="1572" name="Line 1717"/>
              <p:cNvSpPr>
                <a:spLocks noChangeShapeType="1"/>
              </p:cNvSpPr>
              <p:nvPr/>
            </p:nvSpPr>
            <p:spPr bwMode="auto">
              <a:xfrm>
                <a:off x="5286" y="2920"/>
                <a:ext cx="1" cy="1"/>
              </a:xfrm>
              <a:prstGeom prst="line">
                <a:avLst/>
              </a:prstGeom>
              <a:noFill/>
              <a:ln w="38100">
                <a:solidFill>
                  <a:schemeClr val="tx1"/>
                </a:solidFill>
                <a:round/>
                <a:headEnd/>
                <a:tailEnd/>
              </a:ln>
            </p:spPr>
            <p:txBody>
              <a:bodyPr/>
              <a:lstStyle/>
              <a:p>
                <a:endParaRPr lang="en-US"/>
              </a:p>
            </p:txBody>
          </p:sp>
          <p:sp>
            <p:nvSpPr>
              <p:cNvPr id="1573" name="Line 1718"/>
              <p:cNvSpPr>
                <a:spLocks noChangeShapeType="1"/>
              </p:cNvSpPr>
              <p:nvPr/>
            </p:nvSpPr>
            <p:spPr bwMode="auto">
              <a:xfrm flipV="1">
                <a:off x="5286" y="2911"/>
                <a:ext cx="1" cy="9"/>
              </a:xfrm>
              <a:prstGeom prst="line">
                <a:avLst/>
              </a:prstGeom>
              <a:noFill/>
              <a:ln w="38100">
                <a:solidFill>
                  <a:schemeClr val="tx1"/>
                </a:solidFill>
                <a:round/>
                <a:headEnd/>
                <a:tailEnd/>
              </a:ln>
            </p:spPr>
            <p:txBody>
              <a:bodyPr/>
              <a:lstStyle/>
              <a:p>
                <a:endParaRPr lang="en-US"/>
              </a:p>
            </p:txBody>
          </p:sp>
          <p:sp>
            <p:nvSpPr>
              <p:cNvPr id="1574" name="Line 1719"/>
              <p:cNvSpPr>
                <a:spLocks noChangeShapeType="1"/>
              </p:cNvSpPr>
              <p:nvPr/>
            </p:nvSpPr>
            <p:spPr bwMode="auto">
              <a:xfrm flipV="1">
                <a:off x="5286" y="2902"/>
                <a:ext cx="9" cy="9"/>
              </a:xfrm>
              <a:prstGeom prst="line">
                <a:avLst/>
              </a:prstGeom>
              <a:noFill/>
              <a:ln w="38100">
                <a:solidFill>
                  <a:schemeClr val="tx1"/>
                </a:solidFill>
                <a:round/>
                <a:headEnd/>
                <a:tailEnd/>
              </a:ln>
            </p:spPr>
            <p:txBody>
              <a:bodyPr/>
              <a:lstStyle/>
              <a:p>
                <a:endParaRPr lang="en-US"/>
              </a:p>
            </p:txBody>
          </p:sp>
          <p:sp>
            <p:nvSpPr>
              <p:cNvPr id="1575" name="Line 1720"/>
              <p:cNvSpPr>
                <a:spLocks noChangeShapeType="1"/>
              </p:cNvSpPr>
              <p:nvPr/>
            </p:nvSpPr>
            <p:spPr bwMode="auto">
              <a:xfrm flipV="1">
                <a:off x="5295" y="2893"/>
                <a:ext cx="1" cy="9"/>
              </a:xfrm>
              <a:prstGeom prst="line">
                <a:avLst/>
              </a:prstGeom>
              <a:noFill/>
              <a:ln w="38100">
                <a:solidFill>
                  <a:schemeClr val="tx1"/>
                </a:solidFill>
                <a:round/>
                <a:headEnd/>
                <a:tailEnd/>
              </a:ln>
            </p:spPr>
            <p:txBody>
              <a:bodyPr/>
              <a:lstStyle/>
              <a:p>
                <a:endParaRPr lang="en-US"/>
              </a:p>
            </p:txBody>
          </p:sp>
          <p:sp>
            <p:nvSpPr>
              <p:cNvPr id="1576" name="Line 1721"/>
              <p:cNvSpPr>
                <a:spLocks noChangeShapeType="1"/>
              </p:cNvSpPr>
              <p:nvPr/>
            </p:nvSpPr>
            <p:spPr bwMode="auto">
              <a:xfrm>
                <a:off x="5295" y="2893"/>
                <a:ext cx="1" cy="1"/>
              </a:xfrm>
              <a:prstGeom prst="line">
                <a:avLst/>
              </a:prstGeom>
              <a:noFill/>
              <a:ln w="38100">
                <a:solidFill>
                  <a:schemeClr val="tx1"/>
                </a:solidFill>
                <a:round/>
                <a:headEnd/>
                <a:tailEnd/>
              </a:ln>
            </p:spPr>
            <p:txBody>
              <a:bodyPr/>
              <a:lstStyle/>
              <a:p>
                <a:endParaRPr lang="en-US"/>
              </a:p>
            </p:txBody>
          </p:sp>
          <p:sp>
            <p:nvSpPr>
              <p:cNvPr id="1577" name="Line 1722"/>
              <p:cNvSpPr>
                <a:spLocks noChangeShapeType="1"/>
              </p:cNvSpPr>
              <p:nvPr/>
            </p:nvSpPr>
            <p:spPr bwMode="auto">
              <a:xfrm>
                <a:off x="5295" y="2893"/>
                <a:ext cx="1" cy="9"/>
              </a:xfrm>
              <a:prstGeom prst="line">
                <a:avLst/>
              </a:prstGeom>
              <a:noFill/>
              <a:ln w="38100">
                <a:solidFill>
                  <a:schemeClr val="tx1"/>
                </a:solidFill>
                <a:round/>
                <a:headEnd/>
                <a:tailEnd/>
              </a:ln>
            </p:spPr>
            <p:txBody>
              <a:bodyPr/>
              <a:lstStyle/>
              <a:p>
                <a:endParaRPr lang="en-US"/>
              </a:p>
            </p:txBody>
          </p:sp>
          <p:sp>
            <p:nvSpPr>
              <p:cNvPr id="1578" name="Line 1723"/>
              <p:cNvSpPr>
                <a:spLocks noChangeShapeType="1"/>
              </p:cNvSpPr>
              <p:nvPr/>
            </p:nvSpPr>
            <p:spPr bwMode="auto">
              <a:xfrm>
                <a:off x="5295" y="2902"/>
                <a:ext cx="1" cy="1"/>
              </a:xfrm>
              <a:prstGeom prst="line">
                <a:avLst/>
              </a:prstGeom>
              <a:noFill/>
              <a:ln w="38100">
                <a:solidFill>
                  <a:schemeClr val="tx1"/>
                </a:solidFill>
                <a:round/>
                <a:headEnd/>
                <a:tailEnd/>
              </a:ln>
            </p:spPr>
            <p:txBody>
              <a:bodyPr/>
              <a:lstStyle/>
              <a:p>
                <a:endParaRPr lang="en-US"/>
              </a:p>
            </p:txBody>
          </p:sp>
          <p:sp>
            <p:nvSpPr>
              <p:cNvPr id="1579" name="Line 1724"/>
              <p:cNvSpPr>
                <a:spLocks noChangeShapeType="1"/>
              </p:cNvSpPr>
              <p:nvPr/>
            </p:nvSpPr>
            <p:spPr bwMode="auto">
              <a:xfrm>
                <a:off x="5295" y="2902"/>
                <a:ext cx="10" cy="9"/>
              </a:xfrm>
              <a:prstGeom prst="line">
                <a:avLst/>
              </a:prstGeom>
              <a:noFill/>
              <a:ln w="38100">
                <a:solidFill>
                  <a:schemeClr val="tx1"/>
                </a:solidFill>
                <a:round/>
                <a:headEnd/>
                <a:tailEnd/>
              </a:ln>
            </p:spPr>
            <p:txBody>
              <a:bodyPr/>
              <a:lstStyle/>
              <a:p>
                <a:endParaRPr lang="en-US"/>
              </a:p>
            </p:txBody>
          </p:sp>
          <p:sp>
            <p:nvSpPr>
              <p:cNvPr id="1580" name="Line 1725"/>
              <p:cNvSpPr>
                <a:spLocks noChangeShapeType="1"/>
              </p:cNvSpPr>
              <p:nvPr/>
            </p:nvSpPr>
            <p:spPr bwMode="auto">
              <a:xfrm>
                <a:off x="5305" y="2911"/>
                <a:ext cx="1" cy="1"/>
              </a:xfrm>
              <a:prstGeom prst="line">
                <a:avLst/>
              </a:prstGeom>
              <a:noFill/>
              <a:ln w="38100">
                <a:solidFill>
                  <a:schemeClr val="tx1"/>
                </a:solidFill>
                <a:round/>
                <a:headEnd/>
                <a:tailEnd/>
              </a:ln>
            </p:spPr>
            <p:txBody>
              <a:bodyPr/>
              <a:lstStyle/>
              <a:p>
                <a:endParaRPr lang="en-US"/>
              </a:p>
            </p:txBody>
          </p:sp>
          <p:sp>
            <p:nvSpPr>
              <p:cNvPr id="1581" name="Line 1726"/>
              <p:cNvSpPr>
                <a:spLocks noChangeShapeType="1"/>
              </p:cNvSpPr>
              <p:nvPr/>
            </p:nvSpPr>
            <p:spPr bwMode="auto">
              <a:xfrm>
                <a:off x="5305" y="2911"/>
                <a:ext cx="1" cy="1"/>
              </a:xfrm>
              <a:prstGeom prst="line">
                <a:avLst/>
              </a:prstGeom>
              <a:noFill/>
              <a:ln w="38100">
                <a:solidFill>
                  <a:schemeClr val="tx1"/>
                </a:solidFill>
                <a:round/>
                <a:headEnd/>
                <a:tailEnd/>
              </a:ln>
            </p:spPr>
            <p:txBody>
              <a:bodyPr/>
              <a:lstStyle/>
              <a:p>
                <a:endParaRPr lang="en-US"/>
              </a:p>
            </p:txBody>
          </p:sp>
          <p:sp>
            <p:nvSpPr>
              <p:cNvPr id="1582" name="Line 1727"/>
              <p:cNvSpPr>
                <a:spLocks noChangeShapeType="1"/>
              </p:cNvSpPr>
              <p:nvPr/>
            </p:nvSpPr>
            <p:spPr bwMode="auto">
              <a:xfrm>
                <a:off x="5305" y="2911"/>
                <a:ext cx="1" cy="1"/>
              </a:xfrm>
              <a:prstGeom prst="line">
                <a:avLst/>
              </a:prstGeom>
              <a:noFill/>
              <a:ln w="38100">
                <a:solidFill>
                  <a:schemeClr val="tx1"/>
                </a:solidFill>
                <a:round/>
                <a:headEnd/>
                <a:tailEnd/>
              </a:ln>
            </p:spPr>
            <p:txBody>
              <a:bodyPr/>
              <a:lstStyle/>
              <a:p>
                <a:endParaRPr lang="en-US"/>
              </a:p>
            </p:txBody>
          </p:sp>
          <p:sp>
            <p:nvSpPr>
              <p:cNvPr id="1583" name="Line 1728"/>
              <p:cNvSpPr>
                <a:spLocks noChangeShapeType="1"/>
              </p:cNvSpPr>
              <p:nvPr/>
            </p:nvSpPr>
            <p:spPr bwMode="auto">
              <a:xfrm>
                <a:off x="5305" y="2911"/>
                <a:ext cx="1" cy="9"/>
              </a:xfrm>
              <a:prstGeom prst="line">
                <a:avLst/>
              </a:prstGeom>
              <a:noFill/>
              <a:ln w="38100">
                <a:solidFill>
                  <a:schemeClr val="tx1"/>
                </a:solidFill>
                <a:round/>
                <a:headEnd/>
                <a:tailEnd/>
              </a:ln>
            </p:spPr>
            <p:txBody>
              <a:bodyPr/>
              <a:lstStyle/>
              <a:p>
                <a:endParaRPr lang="en-US"/>
              </a:p>
            </p:txBody>
          </p:sp>
          <p:sp>
            <p:nvSpPr>
              <p:cNvPr id="1584" name="Line 1729"/>
              <p:cNvSpPr>
                <a:spLocks noChangeShapeType="1"/>
              </p:cNvSpPr>
              <p:nvPr/>
            </p:nvSpPr>
            <p:spPr bwMode="auto">
              <a:xfrm>
                <a:off x="5305" y="2920"/>
                <a:ext cx="9" cy="1"/>
              </a:xfrm>
              <a:prstGeom prst="line">
                <a:avLst/>
              </a:prstGeom>
              <a:noFill/>
              <a:ln w="38100">
                <a:solidFill>
                  <a:schemeClr val="tx1"/>
                </a:solidFill>
                <a:round/>
                <a:headEnd/>
                <a:tailEnd/>
              </a:ln>
            </p:spPr>
            <p:txBody>
              <a:bodyPr/>
              <a:lstStyle/>
              <a:p>
                <a:endParaRPr lang="en-US"/>
              </a:p>
            </p:txBody>
          </p:sp>
          <p:sp>
            <p:nvSpPr>
              <p:cNvPr id="1585" name="Line 1730"/>
              <p:cNvSpPr>
                <a:spLocks noChangeShapeType="1"/>
              </p:cNvSpPr>
              <p:nvPr/>
            </p:nvSpPr>
            <p:spPr bwMode="auto">
              <a:xfrm>
                <a:off x="5314" y="2920"/>
                <a:ext cx="1" cy="1"/>
              </a:xfrm>
              <a:prstGeom prst="line">
                <a:avLst/>
              </a:prstGeom>
              <a:noFill/>
              <a:ln w="38100">
                <a:solidFill>
                  <a:schemeClr val="tx1"/>
                </a:solidFill>
                <a:round/>
                <a:headEnd/>
                <a:tailEnd/>
              </a:ln>
            </p:spPr>
            <p:txBody>
              <a:bodyPr/>
              <a:lstStyle/>
              <a:p>
                <a:endParaRPr lang="en-US"/>
              </a:p>
            </p:txBody>
          </p:sp>
          <p:sp>
            <p:nvSpPr>
              <p:cNvPr id="1586" name="Line 1731"/>
              <p:cNvSpPr>
                <a:spLocks noChangeShapeType="1"/>
              </p:cNvSpPr>
              <p:nvPr/>
            </p:nvSpPr>
            <p:spPr bwMode="auto">
              <a:xfrm>
                <a:off x="5314" y="2920"/>
                <a:ext cx="1" cy="1"/>
              </a:xfrm>
              <a:prstGeom prst="line">
                <a:avLst/>
              </a:prstGeom>
              <a:noFill/>
              <a:ln w="38100">
                <a:solidFill>
                  <a:schemeClr val="tx1"/>
                </a:solidFill>
                <a:round/>
                <a:headEnd/>
                <a:tailEnd/>
              </a:ln>
            </p:spPr>
            <p:txBody>
              <a:bodyPr/>
              <a:lstStyle/>
              <a:p>
                <a:endParaRPr lang="en-US"/>
              </a:p>
            </p:txBody>
          </p:sp>
          <p:sp>
            <p:nvSpPr>
              <p:cNvPr id="1587" name="Line 1732"/>
              <p:cNvSpPr>
                <a:spLocks noChangeShapeType="1"/>
              </p:cNvSpPr>
              <p:nvPr/>
            </p:nvSpPr>
            <p:spPr bwMode="auto">
              <a:xfrm>
                <a:off x="5314" y="2920"/>
                <a:ext cx="1" cy="1"/>
              </a:xfrm>
              <a:prstGeom prst="line">
                <a:avLst/>
              </a:prstGeom>
              <a:noFill/>
              <a:ln w="38100">
                <a:solidFill>
                  <a:schemeClr val="tx1"/>
                </a:solidFill>
                <a:round/>
                <a:headEnd/>
                <a:tailEnd/>
              </a:ln>
            </p:spPr>
            <p:txBody>
              <a:bodyPr/>
              <a:lstStyle/>
              <a:p>
                <a:endParaRPr lang="en-US"/>
              </a:p>
            </p:txBody>
          </p:sp>
          <p:sp>
            <p:nvSpPr>
              <p:cNvPr id="1588" name="Line 1733"/>
              <p:cNvSpPr>
                <a:spLocks noChangeShapeType="1"/>
              </p:cNvSpPr>
              <p:nvPr/>
            </p:nvSpPr>
            <p:spPr bwMode="auto">
              <a:xfrm>
                <a:off x="5314" y="2920"/>
                <a:ext cx="9" cy="1"/>
              </a:xfrm>
              <a:prstGeom prst="line">
                <a:avLst/>
              </a:prstGeom>
              <a:noFill/>
              <a:ln w="38100">
                <a:solidFill>
                  <a:schemeClr val="tx1"/>
                </a:solidFill>
                <a:round/>
                <a:headEnd/>
                <a:tailEnd/>
              </a:ln>
            </p:spPr>
            <p:txBody>
              <a:bodyPr/>
              <a:lstStyle/>
              <a:p>
                <a:endParaRPr lang="en-US"/>
              </a:p>
            </p:txBody>
          </p:sp>
          <p:sp>
            <p:nvSpPr>
              <p:cNvPr id="1589" name="Line 1734"/>
              <p:cNvSpPr>
                <a:spLocks noChangeShapeType="1"/>
              </p:cNvSpPr>
              <p:nvPr/>
            </p:nvSpPr>
            <p:spPr bwMode="auto">
              <a:xfrm>
                <a:off x="5323" y="2920"/>
                <a:ext cx="1" cy="1"/>
              </a:xfrm>
              <a:prstGeom prst="line">
                <a:avLst/>
              </a:prstGeom>
              <a:noFill/>
              <a:ln w="38100">
                <a:solidFill>
                  <a:schemeClr val="tx1"/>
                </a:solidFill>
                <a:round/>
                <a:headEnd/>
                <a:tailEnd/>
              </a:ln>
            </p:spPr>
            <p:txBody>
              <a:bodyPr/>
              <a:lstStyle/>
              <a:p>
                <a:endParaRPr lang="en-US"/>
              </a:p>
            </p:txBody>
          </p:sp>
          <p:sp>
            <p:nvSpPr>
              <p:cNvPr id="1590" name="Line 1735"/>
              <p:cNvSpPr>
                <a:spLocks noChangeShapeType="1"/>
              </p:cNvSpPr>
              <p:nvPr/>
            </p:nvSpPr>
            <p:spPr bwMode="auto">
              <a:xfrm flipV="1">
                <a:off x="5323" y="2911"/>
                <a:ext cx="1" cy="9"/>
              </a:xfrm>
              <a:prstGeom prst="line">
                <a:avLst/>
              </a:prstGeom>
              <a:noFill/>
              <a:ln w="38100">
                <a:solidFill>
                  <a:schemeClr val="tx1"/>
                </a:solidFill>
                <a:round/>
                <a:headEnd/>
                <a:tailEnd/>
              </a:ln>
            </p:spPr>
            <p:txBody>
              <a:bodyPr/>
              <a:lstStyle/>
              <a:p>
                <a:endParaRPr lang="en-US"/>
              </a:p>
            </p:txBody>
          </p:sp>
          <p:sp>
            <p:nvSpPr>
              <p:cNvPr id="1591" name="Line 1736"/>
              <p:cNvSpPr>
                <a:spLocks noChangeShapeType="1"/>
              </p:cNvSpPr>
              <p:nvPr/>
            </p:nvSpPr>
            <p:spPr bwMode="auto">
              <a:xfrm>
                <a:off x="5323" y="2911"/>
                <a:ext cx="1" cy="1"/>
              </a:xfrm>
              <a:prstGeom prst="line">
                <a:avLst/>
              </a:prstGeom>
              <a:noFill/>
              <a:ln w="38100">
                <a:solidFill>
                  <a:schemeClr val="tx1"/>
                </a:solidFill>
                <a:round/>
                <a:headEnd/>
                <a:tailEnd/>
              </a:ln>
            </p:spPr>
            <p:txBody>
              <a:bodyPr/>
              <a:lstStyle/>
              <a:p>
                <a:endParaRPr lang="en-US"/>
              </a:p>
            </p:txBody>
          </p:sp>
          <p:sp>
            <p:nvSpPr>
              <p:cNvPr id="1592" name="Line 1737"/>
              <p:cNvSpPr>
                <a:spLocks noChangeShapeType="1"/>
              </p:cNvSpPr>
              <p:nvPr/>
            </p:nvSpPr>
            <p:spPr bwMode="auto">
              <a:xfrm>
                <a:off x="5323" y="2911"/>
                <a:ext cx="1" cy="1"/>
              </a:xfrm>
              <a:prstGeom prst="line">
                <a:avLst/>
              </a:prstGeom>
              <a:noFill/>
              <a:ln w="38100">
                <a:solidFill>
                  <a:schemeClr val="tx1"/>
                </a:solidFill>
                <a:round/>
                <a:headEnd/>
                <a:tailEnd/>
              </a:ln>
            </p:spPr>
            <p:txBody>
              <a:bodyPr/>
              <a:lstStyle/>
              <a:p>
                <a:endParaRPr lang="en-US"/>
              </a:p>
            </p:txBody>
          </p:sp>
          <p:sp>
            <p:nvSpPr>
              <p:cNvPr id="1593" name="Line 1738"/>
              <p:cNvSpPr>
                <a:spLocks noChangeShapeType="1"/>
              </p:cNvSpPr>
              <p:nvPr/>
            </p:nvSpPr>
            <p:spPr bwMode="auto">
              <a:xfrm>
                <a:off x="5323" y="2911"/>
                <a:ext cx="10" cy="1"/>
              </a:xfrm>
              <a:prstGeom prst="line">
                <a:avLst/>
              </a:prstGeom>
              <a:noFill/>
              <a:ln w="38100">
                <a:solidFill>
                  <a:schemeClr val="tx1"/>
                </a:solidFill>
                <a:round/>
                <a:headEnd/>
                <a:tailEnd/>
              </a:ln>
            </p:spPr>
            <p:txBody>
              <a:bodyPr/>
              <a:lstStyle/>
              <a:p>
                <a:endParaRPr lang="en-US"/>
              </a:p>
            </p:txBody>
          </p:sp>
          <p:sp>
            <p:nvSpPr>
              <p:cNvPr id="1594" name="Line 1739"/>
              <p:cNvSpPr>
                <a:spLocks noChangeShapeType="1"/>
              </p:cNvSpPr>
              <p:nvPr/>
            </p:nvSpPr>
            <p:spPr bwMode="auto">
              <a:xfrm>
                <a:off x="5333" y="2911"/>
                <a:ext cx="1" cy="1"/>
              </a:xfrm>
              <a:prstGeom prst="line">
                <a:avLst/>
              </a:prstGeom>
              <a:noFill/>
              <a:ln w="38100">
                <a:solidFill>
                  <a:schemeClr val="tx1"/>
                </a:solidFill>
                <a:round/>
                <a:headEnd/>
                <a:tailEnd/>
              </a:ln>
            </p:spPr>
            <p:txBody>
              <a:bodyPr/>
              <a:lstStyle/>
              <a:p>
                <a:endParaRPr lang="en-US"/>
              </a:p>
            </p:txBody>
          </p:sp>
          <p:sp>
            <p:nvSpPr>
              <p:cNvPr id="1595" name="Line 1740"/>
              <p:cNvSpPr>
                <a:spLocks noChangeShapeType="1"/>
              </p:cNvSpPr>
              <p:nvPr/>
            </p:nvSpPr>
            <p:spPr bwMode="auto">
              <a:xfrm>
                <a:off x="5333" y="2911"/>
                <a:ext cx="1" cy="1"/>
              </a:xfrm>
              <a:prstGeom prst="line">
                <a:avLst/>
              </a:prstGeom>
              <a:noFill/>
              <a:ln w="38100">
                <a:solidFill>
                  <a:schemeClr val="tx1"/>
                </a:solidFill>
                <a:round/>
                <a:headEnd/>
                <a:tailEnd/>
              </a:ln>
            </p:spPr>
            <p:txBody>
              <a:bodyPr/>
              <a:lstStyle/>
              <a:p>
                <a:endParaRPr lang="en-US"/>
              </a:p>
            </p:txBody>
          </p:sp>
          <p:sp>
            <p:nvSpPr>
              <p:cNvPr id="1596" name="Line 1741"/>
              <p:cNvSpPr>
                <a:spLocks noChangeShapeType="1"/>
              </p:cNvSpPr>
              <p:nvPr/>
            </p:nvSpPr>
            <p:spPr bwMode="auto">
              <a:xfrm>
                <a:off x="5333" y="2911"/>
                <a:ext cx="1" cy="1"/>
              </a:xfrm>
              <a:prstGeom prst="line">
                <a:avLst/>
              </a:prstGeom>
              <a:noFill/>
              <a:ln w="38100">
                <a:solidFill>
                  <a:schemeClr val="tx1"/>
                </a:solidFill>
                <a:round/>
                <a:headEnd/>
                <a:tailEnd/>
              </a:ln>
            </p:spPr>
            <p:txBody>
              <a:bodyPr/>
              <a:lstStyle/>
              <a:p>
                <a:endParaRPr lang="en-US"/>
              </a:p>
            </p:txBody>
          </p:sp>
          <p:sp>
            <p:nvSpPr>
              <p:cNvPr id="1597" name="Line 1742"/>
              <p:cNvSpPr>
                <a:spLocks noChangeShapeType="1"/>
              </p:cNvSpPr>
              <p:nvPr/>
            </p:nvSpPr>
            <p:spPr bwMode="auto">
              <a:xfrm>
                <a:off x="5333" y="2911"/>
                <a:ext cx="1" cy="9"/>
              </a:xfrm>
              <a:prstGeom prst="line">
                <a:avLst/>
              </a:prstGeom>
              <a:noFill/>
              <a:ln w="38100">
                <a:solidFill>
                  <a:schemeClr val="tx1"/>
                </a:solidFill>
                <a:round/>
                <a:headEnd/>
                <a:tailEnd/>
              </a:ln>
            </p:spPr>
            <p:txBody>
              <a:bodyPr/>
              <a:lstStyle/>
              <a:p>
                <a:endParaRPr lang="en-US"/>
              </a:p>
            </p:txBody>
          </p:sp>
          <p:sp>
            <p:nvSpPr>
              <p:cNvPr id="1598" name="Line 1743"/>
              <p:cNvSpPr>
                <a:spLocks noChangeShapeType="1"/>
              </p:cNvSpPr>
              <p:nvPr/>
            </p:nvSpPr>
            <p:spPr bwMode="auto">
              <a:xfrm>
                <a:off x="5333" y="2920"/>
                <a:ext cx="9" cy="9"/>
              </a:xfrm>
              <a:prstGeom prst="line">
                <a:avLst/>
              </a:prstGeom>
              <a:noFill/>
              <a:ln w="38100">
                <a:solidFill>
                  <a:schemeClr val="tx1"/>
                </a:solidFill>
                <a:round/>
                <a:headEnd/>
                <a:tailEnd/>
              </a:ln>
            </p:spPr>
            <p:txBody>
              <a:bodyPr/>
              <a:lstStyle/>
              <a:p>
                <a:endParaRPr lang="en-US"/>
              </a:p>
            </p:txBody>
          </p:sp>
          <p:sp>
            <p:nvSpPr>
              <p:cNvPr id="1599" name="Line 1744"/>
              <p:cNvSpPr>
                <a:spLocks noChangeShapeType="1"/>
              </p:cNvSpPr>
              <p:nvPr/>
            </p:nvSpPr>
            <p:spPr bwMode="auto">
              <a:xfrm>
                <a:off x="5342" y="2929"/>
                <a:ext cx="1" cy="1"/>
              </a:xfrm>
              <a:prstGeom prst="line">
                <a:avLst/>
              </a:prstGeom>
              <a:noFill/>
              <a:ln w="38100">
                <a:solidFill>
                  <a:schemeClr val="tx1"/>
                </a:solidFill>
                <a:round/>
                <a:headEnd/>
                <a:tailEnd/>
              </a:ln>
            </p:spPr>
            <p:txBody>
              <a:bodyPr/>
              <a:lstStyle/>
              <a:p>
                <a:endParaRPr lang="en-US"/>
              </a:p>
            </p:txBody>
          </p:sp>
          <p:sp>
            <p:nvSpPr>
              <p:cNvPr id="1600" name="Line 1745"/>
              <p:cNvSpPr>
                <a:spLocks noChangeShapeType="1"/>
              </p:cNvSpPr>
              <p:nvPr/>
            </p:nvSpPr>
            <p:spPr bwMode="auto">
              <a:xfrm>
                <a:off x="5342" y="2929"/>
                <a:ext cx="1" cy="1"/>
              </a:xfrm>
              <a:prstGeom prst="line">
                <a:avLst/>
              </a:prstGeom>
              <a:noFill/>
              <a:ln w="38100">
                <a:solidFill>
                  <a:schemeClr val="tx1"/>
                </a:solidFill>
                <a:round/>
                <a:headEnd/>
                <a:tailEnd/>
              </a:ln>
            </p:spPr>
            <p:txBody>
              <a:bodyPr/>
              <a:lstStyle/>
              <a:p>
                <a:endParaRPr lang="en-US"/>
              </a:p>
            </p:txBody>
          </p:sp>
          <p:sp>
            <p:nvSpPr>
              <p:cNvPr id="1601" name="Line 1746"/>
              <p:cNvSpPr>
                <a:spLocks noChangeShapeType="1"/>
              </p:cNvSpPr>
              <p:nvPr/>
            </p:nvSpPr>
            <p:spPr bwMode="auto">
              <a:xfrm>
                <a:off x="5342" y="2929"/>
                <a:ext cx="1" cy="1"/>
              </a:xfrm>
              <a:prstGeom prst="line">
                <a:avLst/>
              </a:prstGeom>
              <a:noFill/>
              <a:ln w="38100">
                <a:solidFill>
                  <a:schemeClr val="tx1"/>
                </a:solidFill>
                <a:round/>
                <a:headEnd/>
                <a:tailEnd/>
              </a:ln>
            </p:spPr>
            <p:txBody>
              <a:bodyPr/>
              <a:lstStyle/>
              <a:p>
                <a:endParaRPr lang="en-US"/>
              </a:p>
            </p:txBody>
          </p:sp>
          <p:sp>
            <p:nvSpPr>
              <p:cNvPr id="1602" name="Line 1747"/>
              <p:cNvSpPr>
                <a:spLocks noChangeShapeType="1"/>
              </p:cNvSpPr>
              <p:nvPr/>
            </p:nvSpPr>
            <p:spPr bwMode="auto">
              <a:xfrm flipV="1">
                <a:off x="5342" y="2920"/>
                <a:ext cx="1" cy="9"/>
              </a:xfrm>
              <a:prstGeom prst="line">
                <a:avLst/>
              </a:prstGeom>
              <a:noFill/>
              <a:ln w="38100">
                <a:solidFill>
                  <a:schemeClr val="tx1"/>
                </a:solidFill>
                <a:round/>
                <a:headEnd/>
                <a:tailEnd/>
              </a:ln>
            </p:spPr>
            <p:txBody>
              <a:bodyPr/>
              <a:lstStyle/>
              <a:p>
                <a:endParaRPr lang="en-US"/>
              </a:p>
            </p:txBody>
          </p:sp>
          <p:sp>
            <p:nvSpPr>
              <p:cNvPr id="1603" name="Line 1748"/>
              <p:cNvSpPr>
                <a:spLocks noChangeShapeType="1"/>
              </p:cNvSpPr>
              <p:nvPr/>
            </p:nvSpPr>
            <p:spPr bwMode="auto">
              <a:xfrm>
                <a:off x="5342" y="2920"/>
                <a:ext cx="10" cy="1"/>
              </a:xfrm>
              <a:prstGeom prst="line">
                <a:avLst/>
              </a:prstGeom>
              <a:noFill/>
              <a:ln w="38100">
                <a:solidFill>
                  <a:schemeClr val="tx1"/>
                </a:solidFill>
                <a:round/>
                <a:headEnd/>
                <a:tailEnd/>
              </a:ln>
            </p:spPr>
            <p:txBody>
              <a:bodyPr/>
              <a:lstStyle/>
              <a:p>
                <a:endParaRPr lang="en-US"/>
              </a:p>
            </p:txBody>
          </p:sp>
          <p:sp>
            <p:nvSpPr>
              <p:cNvPr id="1604" name="Line 1749"/>
              <p:cNvSpPr>
                <a:spLocks noChangeShapeType="1"/>
              </p:cNvSpPr>
              <p:nvPr/>
            </p:nvSpPr>
            <p:spPr bwMode="auto">
              <a:xfrm>
                <a:off x="5352" y="2920"/>
                <a:ext cx="1" cy="1"/>
              </a:xfrm>
              <a:prstGeom prst="line">
                <a:avLst/>
              </a:prstGeom>
              <a:noFill/>
              <a:ln w="38100">
                <a:solidFill>
                  <a:schemeClr val="tx1"/>
                </a:solidFill>
                <a:round/>
                <a:headEnd/>
                <a:tailEnd/>
              </a:ln>
            </p:spPr>
            <p:txBody>
              <a:bodyPr/>
              <a:lstStyle/>
              <a:p>
                <a:endParaRPr lang="en-US"/>
              </a:p>
            </p:txBody>
          </p:sp>
          <p:sp>
            <p:nvSpPr>
              <p:cNvPr id="1605" name="Line 1750"/>
              <p:cNvSpPr>
                <a:spLocks noChangeShapeType="1"/>
              </p:cNvSpPr>
              <p:nvPr/>
            </p:nvSpPr>
            <p:spPr bwMode="auto">
              <a:xfrm>
                <a:off x="5352" y="2920"/>
                <a:ext cx="1" cy="1"/>
              </a:xfrm>
              <a:prstGeom prst="line">
                <a:avLst/>
              </a:prstGeom>
              <a:noFill/>
              <a:ln w="38100">
                <a:solidFill>
                  <a:schemeClr val="tx1"/>
                </a:solidFill>
                <a:round/>
                <a:headEnd/>
                <a:tailEnd/>
              </a:ln>
            </p:spPr>
            <p:txBody>
              <a:bodyPr/>
              <a:lstStyle/>
              <a:p>
                <a:endParaRPr lang="en-US"/>
              </a:p>
            </p:txBody>
          </p:sp>
          <p:sp>
            <p:nvSpPr>
              <p:cNvPr id="1606" name="Line 1751"/>
              <p:cNvSpPr>
                <a:spLocks noChangeShapeType="1"/>
              </p:cNvSpPr>
              <p:nvPr/>
            </p:nvSpPr>
            <p:spPr bwMode="auto">
              <a:xfrm>
                <a:off x="5352" y="2920"/>
                <a:ext cx="1" cy="9"/>
              </a:xfrm>
              <a:prstGeom prst="line">
                <a:avLst/>
              </a:prstGeom>
              <a:noFill/>
              <a:ln w="38100">
                <a:solidFill>
                  <a:schemeClr val="tx1"/>
                </a:solidFill>
                <a:round/>
                <a:headEnd/>
                <a:tailEnd/>
              </a:ln>
            </p:spPr>
            <p:txBody>
              <a:bodyPr/>
              <a:lstStyle/>
              <a:p>
                <a:endParaRPr lang="en-US"/>
              </a:p>
            </p:txBody>
          </p:sp>
          <p:sp>
            <p:nvSpPr>
              <p:cNvPr id="1607" name="Line 1752"/>
              <p:cNvSpPr>
                <a:spLocks noChangeShapeType="1"/>
              </p:cNvSpPr>
              <p:nvPr/>
            </p:nvSpPr>
            <p:spPr bwMode="auto">
              <a:xfrm>
                <a:off x="5352" y="2929"/>
                <a:ext cx="1" cy="1"/>
              </a:xfrm>
              <a:prstGeom prst="line">
                <a:avLst/>
              </a:prstGeom>
              <a:noFill/>
              <a:ln w="38100">
                <a:solidFill>
                  <a:schemeClr val="tx1"/>
                </a:solidFill>
                <a:round/>
                <a:headEnd/>
                <a:tailEnd/>
              </a:ln>
            </p:spPr>
            <p:txBody>
              <a:bodyPr/>
              <a:lstStyle/>
              <a:p>
                <a:endParaRPr lang="en-US"/>
              </a:p>
            </p:txBody>
          </p:sp>
          <p:sp>
            <p:nvSpPr>
              <p:cNvPr id="1608" name="Line 1753"/>
              <p:cNvSpPr>
                <a:spLocks noChangeShapeType="1"/>
              </p:cNvSpPr>
              <p:nvPr/>
            </p:nvSpPr>
            <p:spPr bwMode="auto">
              <a:xfrm>
                <a:off x="5352" y="2929"/>
                <a:ext cx="9" cy="1"/>
              </a:xfrm>
              <a:prstGeom prst="line">
                <a:avLst/>
              </a:prstGeom>
              <a:noFill/>
              <a:ln w="38100">
                <a:solidFill>
                  <a:schemeClr val="tx1"/>
                </a:solidFill>
                <a:round/>
                <a:headEnd/>
                <a:tailEnd/>
              </a:ln>
            </p:spPr>
            <p:txBody>
              <a:bodyPr/>
              <a:lstStyle/>
              <a:p>
                <a:endParaRPr lang="en-US"/>
              </a:p>
            </p:txBody>
          </p:sp>
          <p:sp>
            <p:nvSpPr>
              <p:cNvPr id="1609" name="Line 1754"/>
              <p:cNvSpPr>
                <a:spLocks noChangeShapeType="1"/>
              </p:cNvSpPr>
              <p:nvPr/>
            </p:nvSpPr>
            <p:spPr bwMode="auto">
              <a:xfrm>
                <a:off x="5361" y="2929"/>
                <a:ext cx="1" cy="1"/>
              </a:xfrm>
              <a:prstGeom prst="line">
                <a:avLst/>
              </a:prstGeom>
              <a:noFill/>
              <a:ln w="38100">
                <a:solidFill>
                  <a:schemeClr val="tx1"/>
                </a:solidFill>
                <a:round/>
                <a:headEnd/>
                <a:tailEnd/>
              </a:ln>
            </p:spPr>
            <p:txBody>
              <a:bodyPr/>
              <a:lstStyle/>
              <a:p>
                <a:endParaRPr lang="en-US"/>
              </a:p>
            </p:txBody>
          </p:sp>
          <p:sp>
            <p:nvSpPr>
              <p:cNvPr id="1610" name="Line 1755"/>
              <p:cNvSpPr>
                <a:spLocks noChangeShapeType="1"/>
              </p:cNvSpPr>
              <p:nvPr/>
            </p:nvSpPr>
            <p:spPr bwMode="auto">
              <a:xfrm>
                <a:off x="5361" y="2929"/>
                <a:ext cx="1" cy="1"/>
              </a:xfrm>
              <a:prstGeom prst="line">
                <a:avLst/>
              </a:prstGeom>
              <a:noFill/>
              <a:ln w="38100">
                <a:solidFill>
                  <a:schemeClr val="tx1"/>
                </a:solidFill>
                <a:round/>
                <a:headEnd/>
                <a:tailEnd/>
              </a:ln>
            </p:spPr>
            <p:txBody>
              <a:bodyPr/>
              <a:lstStyle/>
              <a:p>
                <a:endParaRPr lang="en-US"/>
              </a:p>
            </p:txBody>
          </p:sp>
          <p:sp>
            <p:nvSpPr>
              <p:cNvPr id="1611" name="Line 1756"/>
              <p:cNvSpPr>
                <a:spLocks noChangeShapeType="1"/>
              </p:cNvSpPr>
              <p:nvPr/>
            </p:nvSpPr>
            <p:spPr bwMode="auto">
              <a:xfrm>
                <a:off x="5361" y="2929"/>
                <a:ext cx="1" cy="1"/>
              </a:xfrm>
              <a:prstGeom prst="line">
                <a:avLst/>
              </a:prstGeom>
              <a:noFill/>
              <a:ln w="38100">
                <a:solidFill>
                  <a:schemeClr val="tx1"/>
                </a:solidFill>
                <a:round/>
                <a:headEnd/>
                <a:tailEnd/>
              </a:ln>
            </p:spPr>
            <p:txBody>
              <a:bodyPr/>
              <a:lstStyle/>
              <a:p>
                <a:endParaRPr lang="en-US"/>
              </a:p>
            </p:txBody>
          </p:sp>
          <p:sp>
            <p:nvSpPr>
              <p:cNvPr id="1612" name="Line 1757"/>
              <p:cNvSpPr>
                <a:spLocks noChangeShapeType="1"/>
              </p:cNvSpPr>
              <p:nvPr/>
            </p:nvSpPr>
            <p:spPr bwMode="auto">
              <a:xfrm>
                <a:off x="5361" y="2929"/>
                <a:ext cx="1" cy="1"/>
              </a:xfrm>
              <a:prstGeom prst="line">
                <a:avLst/>
              </a:prstGeom>
              <a:noFill/>
              <a:ln w="38100">
                <a:solidFill>
                  <a:schemeClr val="tx1"/>
                </a:solidFill>
                <a:round/>
                <a:headEnd/>
                <a:tailEnd/>
              </a:ln>
            </p:spPr>
            <p:txBody>
              <a:bodyPr/>
              <a:lstStyle/>
              <a:p>
                <a:endParaRPr lang="en-US"/>
              </a:p>
            </p:txBody>
          </p:sp>
          <p:sp>
            <p:nvSpPr>
              <p:cNvPr id="1613" name="Line 1758"/>
              <p:cNvSpPr>
                <a:spLocks noChangeShapeType="1"/>
              </p:cNvSpPr>
              <p:nvPr/>
            </p:nvSpPr>
            <p:spPr bwMode="auto">
              <a:xfrm>
                <a:off x="5361" y="2929"/>
                <a:ext cx="10" cy="1"/>
              </a:xfrm>
              <a:prstGeom prst="line">
                <a:avLst/>
              </a:prstGeom>
              <a:noFill/>
              <a:ln w="38100">
                <a:solidFill>
                  <a:schemeClr val="tx1"/>
                </a:solidFill>
                <a:round/>
                <a:headEnd/>
                <a:tailEnd/>
              </a:ln>
            </p:spPr>
            <p:txBody>
              <a:bodyPr/>
              <a:lstStyle/>
              <a:p>
                <a:endParaRPr lang="en-US"/>
              </a:p>
            </p:txBody>
          </p:sp>
          <p:sp>
            <p:nvSpPr>
              <p:cNvPr id="1614" name="Line 1759"/>
              <p:cNvSpPr>
                <a:spLocks noChangeShapeType="1"/>
              </p:cNvSpPr>
              <p:nvPr/>
            </p:nvSpPr>
            <p:spPr bwMode="auto">
              <a:xfrm>
                <a:off x="5371" y="2929"/>
                <a:ext cx="1" cy="1"/>
              </a:xfrm>
              <a:prstGeom prst="line">
                <a:avLst/>
              </a:prstGeom>
              <a:noFill/>
              <a:ln w="38100">
                <a:solidFill>
                  <a:schemeClr val="tx1"/>
                </a:solidFill>
                <a:round/>
                <a:headEnd/>
                <a:tailEnd/>
              </a:ln>
            </p:spPr>
            <p:txBody>
              <a:bodyPr/>
              <a:lstStyle/>
              <a:p>
                <a:endParaRPr lang="en-US"/>
              </a:p>
            </p:txBody>
          </p:sp>
          <p:sp>
            <p:nvSpPr>
              <p:cNvPr id="1615" name="Line 1760"/>
              <p:cNvSpPr>
                <a:spLocks noChangeShapeType="1"/>
              </p:cNvSpPr>
              <p:nvPr/>
            </p:nvSpPr>
            <p:spPr bwMode="auto">
              <a:xfrm>
                <a:off x="5371" y="2929"/>
                <a:ext cx="1" cy="1"/>
              </a:xfrm>
              <a:prstGeom prst="line">
                <a:avLst/>
              </a:prstGeom>
              <a:noFill/>
              <a:ln w="38100">
                <a:solidFill>
                  <a:schemeClr val="tx1"/>
                </a:solidFill>
                <a:round/>
                <a:headEnd/>
                <a:tailEnd/>
              </a:ln>
            </p:spPr>
            <p:txBody>
              <a:bodyPr/>
              <a:lstStyle/>
              <a:p>
                <a:endParaRPr lang="en-US"/>
              </a:p>
            </p:txBody>
          </p:sp>
          <p:sp>
            <p:nvSpPr>
              <p:cNvPr id="1616" name="Line 1761"/>
              <p:cNvSpPr>
                <a:spLocks noChangeShapeType="1"/>
              </p:cNvSpPr>
              <p:nvPr/>
            </p:nvSpPr>
            <p:spPr bwMode="auto">
              <a:xfrm>
                <a:off x="5371" y="2929"/>
                <a:ext cx="1" cy="1"/>
              </a:xfrm>
              <a:prstGeom prst="line">
                <a:avLst/>
              </a:prstGeom>
              <a:noFill/>
              <a:ln w="38100">
                <a:solidFill>
                  <a:schemeClr val="tx1"/>
                </a:solidFill>
                <a:round/>
                <a:headEnd/>
                <a:tailEnd/>
              </a:ln>
            </p:spPr>
            <p:txBody>
              <a:bodyPr/>
              <a:lstStyle/>
              <a:p>
                <a:endParaRPr lang="en-US"/>
              </a:p>
            </p:txBody>
          </p:sp>
          <p:sp>
            <p:nvSpPr>
              <p:cNvPr id="1617" name="Line 1762"/>
              <p:cNvSpPr>
                <a:spLocks noChangeShapeType="1"/>
              </p:cNvSpPr>
              <p:nvPr/>
            </p:nvSpPr>
            <p:spPr bwMode="auto">
              <a:xfrm>
                <a:off x="5371" y="2929"/>
                <a:ext cx="1" cy="1"/>
              </a:xfrm>
              <a:prstGeom prst="line">
                <a:avLst/>
              </a:prstGeom>
              <a:noFill/>
              <a:ln w="38100">
                <a:solidFill>
                  <a:schemeClr val="tx1"/>
                </a:solidFill>
                <a:round/>
                <a:headEnd/>
                <a:tailEnd/>
              </a:ln>
            </p:spPr>
            <p:txBody>
              <a:bodyPr/>
              <a:lstStyle/>
              <a:p>
                <a:endParaRPr lang="en-US"/>
              </a:p>
            </p:txBody>
          </p:sp>
          <p:sp>
            <p:nvSpPr>
              <p:cNvPr id="1618" name="Line 1763"/>
              <p:cNvSpPr>
                <a:spLocks noChangeShapeType="1"/>
              </p:cNvSpPr>
              <p:nvPr/>
            </p:nvSpPr>
            <p:spPr bwMode="auto">
              <a:xfrm>
                <a:off x="5371" y="2929"/>
                <a:ext cx="9" cy="9"/>
              </a:xfrm>
              <a:prstGeom prst="line">
                <a:avLst/>
              </a:prstGeom>
              <a:noFill/>
              <a:ln w="38100">
                <a:solidFill>
                  <a:schemeClr val="tx1"/>
                </a:solidFill>
                <a:round/>
                <a:headEnd/>
                <a:tailEnd/>
              </a:ln>
            </p:spPr>
            <p:txBody>
              <a:bodyPr/>
              <a:lstStyle/>
              <a:p>
                <a:endParaRPr lang="en-US"/>
              </a:p>
            </p:txBody>
          </p:sp>
          <p:sp>
            <p:nvSpPr>
              <p:cNvPr id="1619" name="Line 1764"/>
              <p:cNvSpPr>
                <a:spLocks noChangeShapeType="1"/>
              </p:cNvSpPr>
              <p:nvPr/>
            </p:nvSpPr>
            <p:spPr bwMode="auto">
              <a:xfrm>
                <a:off x="5380" y="2938"/>
                <a:ext cx="1" cy="9"/>
              </a:xfrm>
              <a:prstGeom prst="line">
                <a:avLst/>
              </a:prstGeom>
              <a:noFill/>
              <a:ln w="38100">
                <a:solidFill>
                  <a:schemeClr val="tx1"/>
                </a:solidFill>
                <a:round/>
                <a:headEnd/>
                <a:tailEnd/>
              </a:ln>
            </p:spPr>
            <p:txBody>
              <a:bodyPr/>
              <a:lstStyle/>
              <a:p>
                <a:endParaRPr lang="en-US"/>
              </a:p>
            </p:txBody>
          </p:sp>
          <p:sp>
            <p:nvSpPr>
              <p:cNvPr id="1620" name="Line 1765"/>
              <p:cNvSpPr>
                <a:spLocks noChangeShapeType="1"/>
              </p:cNvSpPr>
              <p:nvPr/>
            </p:nvSpPr>
            <p:spPr bwMode="auto">
              <a:xfrm>
                <a:off x="5380" y="2947"/>
                <a:ext cx="1" cy="9"/>
              </a:xfrm>
              <a:prstGeom prst="line">
                <a:avLst/>
              </a:prstGeom>
              <a:noFill/>
              <a:ln w="38100">
                <a:solidFill>
                  <a:schemeClr val="tx1"/>
                </a:solidFill>
                <a:round/>
                <a:headEnd/>
                <a:tailEnd/>
              </a:ln>
            </p:spPr>
            <p:txBody>
              <a:bodyPr/>
              <a:lstStyle/>
              <a:p>
                <a:endParaRPr lang="en-US"/>
              </a:p>
            </p:txBody>
          </p:sp>
          <p:sp>
            <p:nvSpPr>
              <p:cNvPr id="1621" name="Line 1766"/>
              <p:cNvSpPr>
                <a:spLocks noChangeShapeType="1"/>
              </p:cNvSpPr>
              <p:nvPr/>
            </p:nvSpPr>
            <p:spPr bwMode="auto">
              <a:xfrm>
                <a:off x="5380" y="2956"/>
                <a:ext cx="1" cy="1"/>
              </a:xfrm>
              <a:prstGeom prst="line">
                <a:avLst/>
              </a:prstGeom>
              <a:noFill/>
              <a:ln w="38100">
                <a:solidFill>
                  <a:schemeClr val="tx1"/>
                </a:solidFill>
                <a:round/>
                <a:headEnd/>
                <a:tailEnd/>
              </a:ln>
            </p:spPr>
            <p:txBody>
              <a:bodyPr/>
              <a:lstStyle/>
              <a:p>
                <a:endParaRPr lang="en-US"/>
              </a:p>
            </p:txBody>
          </p:sp>
          <p:sp>
            <p:nvSpPr>
              <p:cNvPr id="1622" name="Line 1767"/>
              <p:cNvSpPr>
                <a:spLocks noChangeShapeType="1"/>
              </p:cNvSpPr>
              <p:nvPr/>
            </p:nvSpPr>
            <p:spPr bwMode="auto">
              <a:xfrm flipV="1">
                <a:off x="5380" y="2947"/>
                <a:ext cx="1" cy="9"/>
              </a:xfrm>
              <a:prstGeom prst="line">
                <a:avLst/>
              </a:prstGeom>
              <a:noFill/>
              <a:ln w="38100">
                <a:solidFill>
                  <a:schemeClr val="tx1"/>
                </a:solidFill>
                <a:round/>
                <a:headEnd/>
                <a:tailEnd/>
              </a:ln>
            </p:spPr>
            <p:txBody>
              <a:bodyPr/>
              <a:lstStyle/>
              <a:p>
                <a:endParaRPr lang="en-US"/>
              </a:p>
            </p:txBody>
          </p:sp>
          <p:sp>
            <p:nvSpPr>
              <p:cNvPr id="1623" name="Line 1768"/>
              <p:cNvSpPr>
                <a:spLocks noChangeShapeType="1"/>
              </p:cNvSpPr>
              <p:nvPr/>
            </p:nvSpPr>
            <p:spPr bwMode="auto">
              <a:xfrm flipV="1">
                <a:off x="5380" y="2938"/>
                <a:ext cx="10" cy="9"/>
              </a:xfrm>
              <a:prstGeom prst="line">
                <a:avLst/>
              </a:prstGeom>
              <a:noFill/>
              <a:ln w="38100">
                <a:solidFill>
                  <a:schemeClr val="tx1"/>
                </a:solidFill>
                <a:round/>
                <a:headEnd/>
                <a:tailEnd/>
              </a:ln>
            </p:spPr>
            <p:txBody>
              <a:bodyPr/>
              <a:lstStyle/>
              <a:p>
                <a:endParaRPr lang="en-US"/>
              </a:p>
            </p:txBody>
          </p:sp>
          <p:sp>
            <p:nvSpPr>
              <p:cNvPr id="1624" name="Line 1769"/>
              <p:cNvSpPr>
                <a:spLocks noChangeShapeType="1"/>
              </p:cNvSpPr>
              <p:nvPr/>
            </p:nvSpPr>
            <p:spPr bwMode="auto">
              <a:xfrm flipV="1">
                <a:off x="5390" y="2929"/>
                <a:ext cx="1" cy="9"/>
              </a:xfrm>
              <a:prstGeom prst="line">
                <a:avLst/>
              </a:prstGeom>
              <a:noFill/>
              <a:ln w="38100">
                <a:solidFill>
                  <a:schemeClr val="tx1"/>
                </a:solidFill>
                <a:round/>
                <a:headEnd/>
                <a:tailEnd/>
              </a:ln>
            </p:spPr>
            <p:txBody>
              <a:bodyPr/>
              <a:lstStyle/>
              <a:p>
                <a:endParaRPr lang="en-US"/>
              </a:p>
            </p:txBody>
          </p:sp>
          <p:sp>
            <p:nvSpPr>
              <p:cNvPr id="1625" name="Line 1770"/>
              <p:cNvSpPr>
                <a:spLocks noChangeShapeType="1"/>
              </p:cNvSpPr>
              <p:nvPr/>
            </p:nvSpPr>
            <p:spPr bwMode="auto">
              <a:xfrm>
                <a:off x="5390" y="2929"/>
                <a:ext cx="1" cy="1"/>
              </a:xfrm>
              <a:prstGeom prst="line">
                <a:avLst/>
              </a:prstGeom>
              <a:noFill/>
              <a:ln w="38100">
                <a:solidFill>
                  <a:schemeClr val="tx1"/>
                </a:solidFill>
                <a:round/>
                <a:headEnd/>
                <a:tailEnd/>
              </a:ln>
            </p:spPr>
            <p:txBody>
              <a:bodyPr/>
              <a:lstStyle/>
              <a:p>
                <a:endParaRPr lang="en-US"/>
              </a:p>
            </p:txBody>
          </p:sp>
          <p:sp>
            <p:nvSpPr>
              <p:cNvPr id="1626" name="Line 1771"/>
              <p:cNvSpPr>
                <a:spLocks noChangeShapeType="1"/>
              </p:cNvSpPr>
              <p:nvPr/>
            </p:nvSpPr>
            <p:spPr bwMode="auto">
              <a:xfrm>
                <a:off x="5390" y="2929"/>
                <a:ext cx="1" cy="1"/>
              </a:xfrm>
              <a:prstGeom prst="line">
                <a:avLst/>
              </a:prstGeom>
              <a:noFill/>
              <a:ln w="38100">
                <a:solidFill>
                  <a:schemeClr val="tx1"/>
                </a:solidFill>
                <a:round/>
                <a:headEnd/>
                <a:tailEnd/>
              </a:ln>
            </p:spPr>
            <p:txBody>
              <a:bodyPr/>
              <a:lstStyle/>
              <a:p>
                <a:endParaRPr lang="en-US"/>
              </a:p>
            </p:txBody>
          </p:sp>
          <p:sp>
            <p:nvSpPr>
              <p:cNvPr id="1627" name="Line 1772"/>
              <p:cNvSpPr>
                <a:spLocks noChangeShapeType="1"/>
              </p:cNvSpPr>
              <p:nvPr/>
            </p:nvSpPr>
            <p:spPr bwMode="auto">
              <a:xfrm>
                <a:off x="5390" y="2929"/>
                <a:ext cx="1" cy="1"/>
              </a:xfrm>
              <a:prstGeom prst="line">
                <a:avLst/>
              </a:prstGeom>
              <a:noFill/>
              <a:ln w="38100">
                <a:solidFill>
                  <a:schemeClr val="tx1"/>
                </a:solidFill>
                <a:round/>
                <a:headEnd/>
                <a:tailEnd/>
              </a:ln>
            </p:spPr>
            <p:txBody>
              <a:bodyPr/>
              <a:lstStyle/>
              <a:p>
                <a:endParaRPr lang="en-US"/>
              </a:p>
            </p:txBody>
          </p:sp>
          <p:sp>
            <p:nvSpPr>
              <p:cNvPr id="1628" name="Line 1773"/>
              <p:cNvSpPr>
                <a:spLocks noChangeShapeType="1"/>
              </p:cNvSpPr>
              <p:nvPr/>
            </p:nvSpPr>
            <p:spPr bwMode="auto">
              <a:xfrm>
                <a:off x="5390" y="2929"/>
                <a:ext cx="9" cy="1"/>
              </a:xfrm>
              <a:prstGeom prst="line">
                <a:avLst/>
              </a:prstGeom>
              <a:noFill/>
              <a:ln w="38100">
                <a:solidFill>
                  <a:schemeClr val="tx1"/>
                </a:solidFill>
                <a:round/>
                <a:headEnd/>
                <a:tailEnd/>
              </a:ln>
            </p:spPr>
            <p:txBody>
              <a:bodyPr/>
              <a:lstStyle/>
              <a:p>
                <a:endParaRPr lang="en-US"/>
              </a:p>
            </p:txBody>
          </p:sp>
          <p:sp>
            <p:nvSpPr>
              <p:cNvPr id="1629" name="Line 1774"/>
              <p:cNvSpPr>
                <a:spLocks noChangeShapeType="1"/>
              </p:cNvSpPr>
              <p:nvPr/>
            </p:nvSpPr>
            <p:spPr bwMode="auto">
              <a:xfrm>
                <a:off x="5399" y="2929"/>
                <a:ext cx="1" cy="9"/>
              </a:xfrm>
              <a:prstGeom prst="line">
                <a:avLst/>
              </a:prstGeom>
              <a:noFill/>
              <a:ln w="38100">
                <a:solidFill>
                  <a:schemeClr val="tx1"/>
                </a:solidFill>
                <a:round/>
                <a:headEnd/>
                <a:tailEnd/>
              </a:ln>
            </p:spPr>
            <p:txBody>
              <a:bodyPr/>
              <a:lstStyle/>
              <a:p>
                <a:endParaRPr lang="en-US"/>
              </a:p>
            </p:txBody>
          </p:sp>
          <p:sp>
            <p:nvSpPr>
              <p:cNvPr id="1630" name="Line 1775"/>
              <p:cNvSpPr>
                <a:spLocks noChangeShapeType="1"/>
              </p:cNvSpPr>
              <p:nvPr/>
            </p:nvSpPr>
            <p:spPr bwMode="auto">
              <a:xfrm>
                <a:off x="5399" y="2938"/>
                <a:ext cx="1" cy="9"/>
              </a:xfrm>
              <a:prstGeom prst="line">
                <a:avLst/>
              </a:prstGeom>
              <a:noFill/>
              <a:ln w="38100">
                <a:solidFill>
                  <a:schemeClr val="tx1"/>
                </a:solidFill>
                <a:round/>
                <a:headEnd/>
                <a:tailEnd/>
              </a:ln>
            </p:spPr>
            <p:txBody>
              <a:bodyPr/>
              <a:lstStyle/>
              <a:p>
                <a:endParaRPr lang="en-US"/>
              </a:p>
            </p:txBody>
          </p:sp>
          <p:sp>
            <p:nvSpPr>
              <p:cNvPr id="1631" name="Line 1776"/>
              <p:cNvSpPr>
                <a:spLocks noChangeShapeType="1"/>
              </p:cNvSpPr>
              <p:nvPr/>
            </p:nvSpPr>
            <p:spPr bwMode="auto">
              <a:xfrm>
                <a:off x="5399" y="2947"/>
                <a:ext cx="1" cy="9"/>
              </a:xfrm>
              <a:prstGeom prst="line">
                <a:avLst/>
              </a:prstGeom>
              <a:noFill/>
              <a:ln w="38100">
                <a:solidFill>
                  <a:schemeClr val="tx1"/>
                </a:solidFill>
                <a:round/>
                <a:headEnd/>
                <a:tailEnd/>
              </a:ln>
            </p:spPr>
            <p:txBody>
              <a:bodyPr/>
              <a:lstStyle/>
              <a:p>
                <a:endParaRPr lang="en-US"/>
              </a:p>
            </p:txBody>
          </p:sp>
          <p:sp>
            <p:nvSpPr>
              <p:cNvPr id="1632" name="Line 1777"/>
              <p:cNvSpPr>
                <a:spLocks noChangeShapeType="1"/>
              </p:cNvSpPr>
              <p:nvPr/>
            </p:nvSpPr>
            <p:spPr bwMode="auto">
              <a:xfrm>
                <a:off x="5399" y="2956"/>
                <a:ext cx="1" cy="1"/>
              </a:xfrm>
              <a:prstGeom prst="line">
                <a:avLst/>
              </a:prstGeom>
              <a:noFill/>
              <a:ln w="38100">
                <a:solidFill>
                  <a:schemeClr val="tx1"/>
                </a:solidFill>
                <a:round/>
                <a:headEnd/>
                <a:tailEnd/>
              </a:ln>
            </p:spPr>
            <p:txBody>
              <a:bodyPr/>
              <a:lstStyle/>
              <a:p>
                <a:endParaRPr lang="en-US"/>
              </a:p>
            </p:txBody>
          </p:sp>
          <p:sp>
            <p:nvSpPr>
              <p:cNvPr id="1633" name="Line 1778"/>
              <p:cNvSpPr>
                <a:spLocks noChangeShapeType="1"/>
              </p:cNvSpPr>
              <p:nvPr/>
            </p:nvSpPr>
            <p:spPr bwMode="auto">
              <a:xfrm>
                <a:off x="5399" y="2956"/>
                <a:ext cx="10" cy="1"/>
              </a:xfrm>
              <a:prstGeom prst="line">
                <a:avLst/>
              </a:prstGeom>
              <a:noFill/>
              <a:ln w="38100">
                <a:solidFill>
                  <a:schemeClr val="tx1"/>
                </a:solidFill>
                <a:round/>
                <a:headEnd/>
                <a:tailEnd/>
              </a:ln>
            </p:spPr>
            <p:txBody>
              <a:bodyPr/>
              <a:lstStyle/>
              <a:p>
                <a:endParaRPr lang="en-US"/>
              </a:p>
            </p:txBody>
          </p:sp>
          <p:sp>
            <p:nvSpPr>
              <p:cNvPr id="1634" name="Line 1779"/>
              <p:cNvSpPr>
                <a:spLocks noChangeShapeType="1"/>
              </p:cNvSpPr>
              <p:nvPr/>
            </p:nvSpPr>
            <p:spPr bwMode="auto">
              <a:xfrm>
                <a:off x="5409" y="2956"/>
                <a:ext cx="1" cy="1"/>
              </a:xfrm>
              <a:prstGeom prst="line">
                <a:avLst/>
              </a:prstGeom>
              <a:noFill/>
              <a:ln w="38100">
                <a:solidFill>
                  <a:schemeClr val="tx1"/>
                </a:solidFill>
                <a:round/>
                <a:headEnd/>
                <a:tailEnd/>
              </a:ln>
            </p:spPr>
            <p:txBody>
              <a:bodyPr/>
              <a:lstStyle/>
              <a:p>
                <a:endParaRPr lang="en-US"/>
              </a:p>
            </p:txBody>
          </p:sp>
          <p:sp>
            <p:nvSpPr>
              <p:cNvPr id="1635" name="Line 1780"/>
              <p:cNvSpPr>
                <a:spLocks noChangeShapeType="1"/>
              </p:cNvSpPr>
              <p:nvPr/>
            </p:nvSpPr>
            <p:spPr bwMode="auto">
              <a:xfrm>
                <a:off x="5409" y="2956"/>
                <a:ext cx="1" cy="1"/>
              </a:xfrm>
              <a:prstGeom prst="line">
                <a:avLst/>
              </a:prstGeom>
              <a:noFill/>
              <a:ln w="38100">
                <a:solidFill>
                  <a:schemeClr val="tx1"/>
                </a:solidFill>
                <a:round/>
                <a:headEnd/>
                <a:tailEnd/>
              </a:ln>
            </p:spPr>
            <p:txBody>
              <a:bodyPr/>
              <a:lstStyle/>
              <a:p>
                <a:endParaRPr lang="en-US"/>
              </a:p>
            </p:txBody>
          </p:sp>
          <p:sp>
            <p:nvSpPr>
              <p:cNvPr id="1636" name="Line 1781"/>
              <p:cNvSpPr>
                <a:spLocks noChangeShapeType="1"/>
              </p:cNvSpPr>
              <p:nvPr/>
            </p:nvSpPr>
            <p:spPr bwMode="auto">
              <a:xfrm>
                <a:off x="5409" y="2956"/>
                <a:ext cx="1" cy="1"/>
              </a:xfrm>
              <a:prstGeom prst="line">
                <a:avLst/>
              </a:prstGeom>
              <a:noFill/>
              <a:ln w="38100">
                <a:solidFill>
                  <a:schemeClr val="tx1"/>
                </a:solidFill>
                <a:round/>
                <a:headEnd/>
                <a:tailEnd/>
              </a:ln>
            </p:spPr>
            <p:txBody>
              <a:bodyPr/>
              <a:lstStyle/>
              <a:p>
                <a:endParaRPr lang="en-US"/>
              </a:p>
            </p:txBody>
          </p:sp>
          <p:sp>
            <p:nvSpPr>
              <p:cNvPr id="1637" name="Line 1782"/>
              <p:cNvSpPr>
                <a:spLocks noChangeShapeType="1"/>
              </p:cNvSpPr>
              <p:nvPr/>
            </p:nvSpPr>
            <p:spPr bwMode="auto">
              <a:xfrm>
                <a:off x="5409" y="2956"/>
                <a:ext cx="1" cy="1"/>
              </a:xfrm>
              <a:prstGeom prst="line">
                <a:avLst/>
              </a:prstGeom>
              <a:noFill/>
              <a:ln w="38100">
                <a:solidFill>
                  <a:schemeClr val="tx1"/>
                </a:solidFill>
                <a:round/>
                <a:headEnd/>
                <a:tailEnd/>
              </a:ln>
            </p:spPr>
            <p:txBody>
              <a:bodyPr/>
              <a:lstStyle/>
              <a:p>
                <a:endParaRPr lang="en-US"/>
              </a:p>
            </p:txBody>
          </p:sp>
          <p:sp>
            <p:nvSpPr>
              <p:cNvPr id="1638" name="Line 1783"/>
              <p:cNvSpPr>
                <a:spLocks noChangeShapeType="1"/>
              </p:cNvSpPr>
              <p:nvPr/>
            </p:nvSpPr>
            <p:spPr bwMode="auto">
              <a:xfrm flipV="1">
                <a:off x="5409" y="2947"/>
                <a:ext cx="9" cy="9"/>
              </a:xfrm>
              <a:prstGeom prst="line">
                <a:avLst/>
              </a:prstGeom>
              <a:noFill/>
              <a:ln w="38100">
                <a:solidFill>
                  <a:schemeClr val="tx1"/>
                </a:solidFill>
                <a:round/>
                <a:headEnd/>
                <a:tailEnd/>
              </a:ln>
            </p:spPr>
            <p:txBody>
              <a:bodyPr/>
              <a:lstStyle/>
              <a:p>
                <a:endParaRPr lang="en-US"/>
              </a:p>
            </p:txBody>
          </p:sp>
          <p:sp>
            <p:nvSpPr>
              <p:cNvPr id="1639" name="Line 1784"/>
              <p:cNvSpPr>
                <a:spLocks noChangeShapeType="1"/>
              </p:cNvSpPr>
              <p:nvPr/>
            </p:nvSpPr>
            <p:spPr bwMode="auto">
              <a:xfrm>
                <a:off x="5418" y="2947"/>
                <a:ext cx="1" cy="1"/>
              </a:xfrm>
              <a:prstGeom prst="line">
                <a:avLst/>
              </a:prstGeom>
              <a:noFill/>
              <a:ln w="38100">
                <a:solidFill>
                  <a:schemeClr val="tx1"/>
                </a:solidFill>
                <a:round/>
                <a:headEnd/>
                <a:tailEnd/>
              </a:ln>
            </p:spPr>
            <p:txBody>
              <a:bodyPr/>
              <a:lstStyle/>
              <a:p>
                <a:endParaRPr lang="en-US"/>
              </a:p>
            </p:txBody>
          </p:sp>
          <p:sp>
            <p:nvSpPr>
              <p:cNvPr id="1640" name="Line 1785"/>
              <p:cNvSpPr>
                <a:spLocks noChangeShapeType="1"/>
              </p:cNvSpPr>
              <p:nvPr/>
            </p:nvSpPr>
            <p:spPr bwMode="auto">
              <a:xfrm>
                <a:off x="5418" y="2947"/>
                <a:ext cx="1" cy="1"/>
              </a:xfrm>
              <a:prstGeom prst="line">
                <a:avLst/>
              </a:prstGeom>
              <a:noFill/>
              <a:ln w="38100">
                <a:solidFill>
                  <a:schemeClr val="tx1"/>
                </a:solidFill>
                <a:round/>
                <a:headEnd/>
                <a:tailEnd/>
              </a:ln>
            </p:spPr>
            <p:txBody>
              <a:bodyPr/>
              <a:lstStyle/>
              <a:p>
                <a:endParaRPr lang="en-US"/>
              </a:p>
            </p:txBody>
          </p:sp>
          <p:sp>
            <p:nvSpPr>
              <p:cNvPr id="1641" name="Line 1786"/>
              <p:cNvSpPr>
                <a:spLocks noChangeShapeType="1"/>
              </p:cNvSpPr>
              <p:nvPr/>
            </p:nvSpPr>
            <p:spPr bwMode="auto">
              <a:xfrm>
                <a:off x="5418" y="2947"/>
                <a:ext cx="1" cy="1"/>
              </a:xfrm>
              <a:prstGeom prst="line">
                <a:avLst/>
              </a:prstGeom>
              <a:noFill/>
              <a:ln w="38100">
                <a:solidFill>
                  <a:schemeClr val="tx1"/>
                </a:solidFill>
                <a:round/>
                <a:headEnd/>
                <a:tailEnd/>
              </a:ln>
            </p:spPr>
            <p:txBody>
              <a:bodyPr/>
              <a:lstStyle/>
              <a:p>
                <a:endParaRPr lang="en-US"/>
              </a:p>
            </p:txBody>
          </p:sp>
          <p:sp>
            <p:nvSpPr>
              <p:cNvPr id="1642" name="Line 1787"/>
              <p:cNvSpPr>
                <a:spLocks noChangeShapeType="1"/>
              </p:cNvSpPr>
              <p:nvPr/>
            </p:nvSpPr>
            <p:spPr bwMode="auto">
              <a:xfrm>
                <a:off x="5418" y="2947"/>
                <a:ext cx="1" cy="1"/>
              </a:xfrm>
              <a:prstGeom prst="line">
                <a:avLst/>
              </a:prstGeom>
              <a:noFill/>
              <a:ln w="38100">
                <a:solidFill>
                  <a:schemeClr val="tx1"/>
                </a:solidFill>
                <a:round/>
                <a:headEnd/>
                <a:tailEnd/>
              </a:ln>
            </p:spPr>
            <p:txBody>
              <a:bodyPr/>
              <a:lstStyle/>
              <a:p>
                <a:endParaRPr lang="en-US"/>
              </a:p>
            </p:txBody>
          </p:sp>
          <p:sp>
            <p:nvSpPr>
              <p:cNvPr id="1643" name="Line 1788"/>
              <p:cNvSpPr>
                <a:spLocks noChangeShapeType="1"/>
              </p:cNvSpPr>
              <p:nvPr/>
            </p:nvSpPr>
            <p:spPr bwMode="auto">
              <a:xfrm>
                <a:off x="5418" y="2947"/>
                <a:ext cx="10" cy="9"/>
              </a:xfrm>
              <a:prstGeom prst="line">
                <a:avLst/>
              </a:prstGeom>
              <a:noFill/>
              <a:ln w="38100">
                <a:solidFill>
                  <a:schemeClr val="tx1"/>
                </a:solidFill>
                <a:round/>
                <a:headEnd/>
                <a:tailEnd/>
              </a:ln>
            </p:spPr>
            <p:txBody>
              <a:bodyPr/>
              <a:lstStyle/>
              <a:p>
                <a:endParaRPr lang="en-US"/>
              </a:p>
            </p:txBody>
          </p:sp>
          <p:sp>
            <p:nvSpPr>
              <p:cNvPr id="1644" name="Line 1789"/>
              <p:cNvSpPr>
                <a:spLocks noChangeShapeType="1"/>
              </p:cNvSpPr>
              <p:nvPr/>
            </p:nvSpPr>
            <p:spPr bwMode="auto">
              <a:xfrm>
                <a:off x="5428" y="2956"/>
                <a:ext cx="1" cy="1"/>
              </a:xfrm>
              <a:prstGeom prst="line">
                <a:avLst/>
              </a:prstGeom>
              <a:noFill/>
              <a:ln w="38100">
                <a:solidFill>
                  <a:schemeClr val="tx1"/>
                </a:solidFill>
                <a:round/>
                <a:headEnd/>
                <a:tailEnd/>
              </a:ln>
            </p:spPr>
            <p:txBody>
              <a:bodyPr/>
              <a:lstStyle/>
              <a:p>
                <a:endParaRPr lang="en-US"/>
              </a:p>
            </p:txBody>
          </p:sp>
          <p:sp>
            <p:nvSpPr>
              <p:cNvPr id="1645" name="Line 1790"/>
              <p:cNvSpPr>
                <a:spLocks noChangeShapeType="1"/>
              </p:cNvSpPr>
              <p:nvPr/>
            </p:nvSpPr>
            <p:spPr bwMode="auto">
              <a:xfrm>
                <a:off x="5428" y="2956"/>
                <a:ext cx="1" cy="1"/>
              </a:xfrm>
              <a:prstGeom prst="line">
                <a:avLst/>
              </a:prstGeom>
              <a:noFill/>
              <a:ln w="38100">
                <a:solidFill>
                  <a:schemeClr val="tx1"/>
                </a:solidFill>
                <a:round/>
                <a:headEnd/>
                <a:tailEnd/>
              </a:ln>
            </p:spPr>
            <p:txBody>
              <a:bodyPr/>
              <a:lstStyle/>
              <a:p>
                <a:endParaRPr lang="en-US"/>
              </a:p>
            </p:txBody>
          </p:sp>
          <p:sp>
            <p:nvSpPr>
              <p:cNvPr id="1646" name="Line 1791"/>
              <p:cNvSpPr>
                <a:spLocks noChangeShapeType="1"/>
              </p:cNvSpPr>
              <p:nvPr/>
            </p:nvSpPr>
            <p:spPr bwMode="auto">
              <a:xfrm>
                <a:off x="5428" y="2956"/>
                <a:ext cx="1" cy="1"/>
              </a:xfrm>
              <a:prstGeom prst="line">
                <a:avLst/>
              </a:prstGeom>
              <a:noFill/>
              <a:ln w="38100">
                <a:solidFill>
                  <a:schemeClr val="tx1"/>
                </a:solidFill>
                <a:round/>
                <a:headEnd/>
                <a:tailEnd/>
              </a:ln>
            </p:spPr>
            <p:txBody>
              <a:bodyPr/>
              <a:lstStyle/>
              <a:p>
                <a:endParaRPr lang="en-US"/>
              </a:p>
            </p:txBody>
          </p:sp>
          <p:sp>
            <p:nvSpPr>
              <p:cNvPr id="1647" name="Line 1792"/>
              <p:cNvSpPr>
                <a:spLocks noChangeShapeType="1"/>
              </p:cNvSpPr>
              <p:nvPr/>
            </p:nvSpPr>
            <p:spPr bwMode="auto">
              <a:xfrm flipV="1">
                <a:off x="5428" y="2947"/>
                <a:ext cx="1" cy="9"/>
              </a:xfrm>
              <a:prstGeom prst="line">
                <a:avLst/>
              </a:prstGeom>
              <a:noFill/>
              <a:ln w="38100">
                <a:solidFill>
                  <a:schemeClr val="tx1"/>
                </a:solidFill>
                <a:round/>
                <a:headEnd/>
                <a:tailEnd/>
              </a:ln>
            </p:spPr>
            <p:txBody>
              <a:bodyPr/>
              <a:lstStyle/>
              <a:p>
                <a:endParaRPr lang="en-US"/>
              </a:p>
            </p:txBody>
          </p:sp>
          <p:sp>
            <p:nvSpPr>
              <p:cNvPr id="1648" name="Line 1793"/>
              <p:cNvSpPr>
                <a:spLocks noChangeShapeType="1"/>
              </p:cNvSpPr>
              <p:nvPr/>
            </p:nvSpPr>
            <p:spPr bwMode="auto">
              <a:xfrm>
                <a:off x="5428" y="2947"/>
                <a:ext cx="9" cy="1"/>
              </a:xfrm>
              <a:prstGeom prst="line">
                <a:avLst/>
              </a:prstGeom>
              <a:noFill/>
              <a:ln w="38100">
                <a:solidFill>
                  <a:schemeClr val="tx1"/>
                </a:solidFill>
                <a:round/>
                <a:headEnd/>
                <a:tailEnd/>
              </a:ln>
            </p:spPr>
            <p:txBody>
              <a:bodyPr/>
              <a:lstStyle/>
              <a:p>
                <a:endParaRPr lang="en-US"/>
              </a:p>
            </p:txBody>
          </p:sp>
          <p:sp>
            <p:nvSpPr>
              <p:cNvPr id="1649" name="Line 1794"/>
              <p:cNvSpPr>
                <a:spLocks noChangeShapeType="1"/>
              </p:cNvSpPr>
              <p:nvPr/>
            </p:nvSpPr>
            <p:spPr bwMode="auto">
              <a:xfrm>
                <a:off x="5437" y="2947"/>
                <a:ext cx="1" cy="9"/>
              </a:xfrm>
              <a:prstGeom prst="line">
                <a:avLst/>
              </a:prstGeom>
              <a:noFill/>
              <a:ln w="38100">
                <a:solidFill>
                  <a:schemeClr val="tx1"/>
                </a:solidFill>
                <a:round/>
                <a:headEnd/>
                <a:tailEnd/>
              </a:ln>
            </p:spPr>
            <p:txBody>
              <a:bodyPr/>
              <a:lstStyle/>
              <a:p>
                <a:endParaRPr lang="en-US"/>
              </a:p>
            </p:txBody>
          </p:sp>
          <p:sp>
            <p:nvSpPr>
              <p:cNvPr id="1650" name="Line 1795"/>
              <p:cNvSpPr>
                <a:spLocks noChangeShapeType="1"/>
              </p:cNvSpPr>
              <p:nvPr/>
            </p:nvSpPr>
            <p:spPr bwMode="auto">
              <a:xfrm>
                <a:off x="5437" y="2956"/>
                <a:ext cx="1" cy="9"/>
              </a:xfrm>
              <a:prstGeom prst="line">
                <a:avLst/>
              </a:prstGeom>
              <a:noFill/>
              <a:ln w="38100">
                <a:solidFill>
                  <a:schemeClr val="tx1"/>
                </a:solidFill>
                <a:round/>
                <a:headEnd/>
                <a:tailEnd/>
              </a:ln>
            </p:spPr>
            <p:txBody>
              <a:bodyPr/>
              <a:lstStyle/>
              <a:p>
                <a:endParaRPr lang="en-US"/>
              </a:p>
            </p:txBody>
          </p:sp>
          <p:sp>
            <p:nvSpPr>
              <p:cNvPr id="1651" name="Line 1796"/>
              <p:cNvSpPr>
                <a:spLocks noChangeShapeType="1"/>
              </p:cNvSpPr>
              <p:nvPr/>
            </p:nvSpPr>
            <p:spPr bwMode="auto">
              <a:xfrm>
                <a:off x="5437" y="2965"/>
                <a:ext cx="1" cy="1"/>
              </a:xfrm>
              <a:prstGeom prst="line">
                <a:avLst/>
              </a:prstGeom>
              <a:noFill/>
              <a:ln w="38100">
                <a:solidFill>
                  <a:schemeClr val="tx1"/>
                </a:solidFill>
                <a:round/>
                <a:headEnd/>
                <a:tailEnd/>
              </a:ln>
            </p:spPr>
            <p:txBody>
              <a:bodyPr/>
              <a:lstStyle/>
              <a:p>
                <a:endParaRPr lang="en-US"/>
              </a:p>
            </p:txBody>
          </p:sp>
          <p:sp>
            <p:nvSpPr>
              <p:cNvPr id="1652" name="Line 1797"/>
              <p:cNvSpPr>
                <a:spLocks noChangeShapeType="1"/>
              </p:cNvSpPr>
              <p:nvPr/>
            </p:nvSpPr>
            <p:spPr bwMode="auto">
              <a:xfrm>
                <a:off x="5437" y="2965"/>
                <a:ext cx="1" cy="1"/>
              </a:xfrm>
              <a:prstGeom prst="line">
                <a:avLst/>
              </a:prstGeom>
              <a:noFill/>
              <a:ln w="38100">
                <a:solidFill>
                  <a:schemeClr val="tx1"/>
                </a:solidFill>
                <a:round/>
                <a:headEnd/>
                <a:tailEnd/>
              </a:ln>
            </p:spPr>
            <p:txBody>
              <a:bodyPr/>
              <a:lstStyle/>
              <a:p>
                <a:endParaRPr lang="en-US"/>
              </a:p>
            </p:txBody>
          </p:sp>
          <p:sp>
            <p:nvSpPr>
              <p:cNvPr id="1653" name="Line 1798"/>
              <p:cNvSpPr>
                <a:spLocks noChangeShapeType="1"/>
              </p:cNvSpPr>
              <p:nvPr/>
            </p:nvSpPr>
            <p:spPr bwMode="auto">
              <a:xfrm flipV="1">
                <a:off x="5437" y="2956"/>
                <a:ext cx="10" cy="9"/>
              </a:xfrm>
              <a:prstGeom prst="line">
                <a:avLst/>
              </a:prstGeom>
              <a:noFill/>
              <a:ln w="38100">
                <a:solidFill>
                  <a:schemeClr val="tx1"/>
                </a:solidFill>
                <a:round/>
                <a:headEnd/>
                <a:tailEnd/>
              </a:ln>
            </p:spPr>
            <p:txBody>
              <a:bodyPr/>
              <a:lstStyle/>
              <a:p>
                <a:endParaRPr lang="en-US"/>
              </a:p>
            </p:txBody>
          </p:sp>
          <p:sp>
            <p:nvSpPr>
              <p:cNvPr id="1654" name="Line 1799"/>
              <p:cNvSpPr>
                <a:spLocks noChangeShapeType="1"/>
              </p:cNvSpPr>
              <p:nvPr/>
            </p:nvSpPr>
            <p:spPr bwMode="auto">
              <a:xfrm>
                <a:off x="5447" y="2956"/>
                <a:ext cx="1" cy="1"/>
              </a:xfrm>
              <a:prstGeom prst="line">
                <a:avLst/>
              </a:prstGeom>
              <a:noFill/>
              <a:ln w="38100">
                <a:solidFill>
                  <a:schemeClr val="tx1"/>
                </a:solidFill>
                <a:round/>
                <a:headEnd/>
                <a:tailEnd/>
              </a:ln>
            </p:spPr>
            <p:txBody>
              <a:bodyPr/>
              <a:lstStyle/>
              <a:p>
                <a:endParaRPr lang="en-US"/>
              </a:p>
            </p:txBody>
          </p:sp>
          <p:sp>
            <p:nvSpPr>
              <p:cNvPr id="1655" name="Line 1800"/>
              <p:cNvSpPr>
                <a:spLocks noChangeShapeType="1"/>
              </p:cNvSpPr>
              <p:nvPr/>
            </p:nvSpPr>
            <p:spPr bwMode="auto">
              <a:xfrm>
                <a:off x="5447" y="2956"/>
                <a:ext cx="1" cy="1"/>
              </a:xfrm>
              <a:prstGeom prst="line">
                <a:avLst/>
              </a:prstGeom>
              <a:noFill/>
              <a:ln w="38100">
                <a:solidFill>
                  <a:schemeClr val="tx1"/>
                </a:solidFill>
                <a:round/>
                <a:headEnd/>
                <a:tailEnd/>
              </a:ln>
            </p:spPr>
            <p:txBody>
              <a:bodyPr/>
              <a:lstStyle/>
              <a:p>
                <a:endParaRPr lang="en-US"/>
              </a:p>
            </p:txBody>
          </p:sp>
          <p:sp>
            <p:nvSpPr>
              <p:cNvPr id="1656" name="Line 1801"/>
              <p:cNvSpPr>
                <a:spLocks noChangeShapeType="1"/>
              </p:cNvSpPr>
              <p:nvPr/>
            </p:nvSpPr>
            <p:spPr bwMode="auto">
              <a:xfrm>
                <a:off x="5447" y="2956"/>
                <a:ext cx="1" cy="1"/>
              </a:xfrm>
              <a:prstGeom prst="line">
                <a:avLst/>
              </a:prstGeom>
              <a:noFill/>
              <a:ln w="38100">
                <a:solidFill>
                  <a:schemeClr val="tx1"/>
                </a:solidFill>
                <a:round/>
                <a:headEnd/>
                <a:tailEnd/>
              </a:ln>
            </p:spPr>
            <p:txBody>
              <a:bodyPr/>
              <a:lstStyle/>
              <a:p>
                <a:endParaRPr lang="en-US"/>
              </a:p>
            </p:txBody>
          </p:sp>
          <p:sp>
            <p:nvSpPr>
              <p:cNvPr id="1657" name="Line 1802"/>
              <p:cNvSpPr>
                <a:spLocks noChangeShapeType="1"/>
              </p:cNvSpPr>
              <p:nvPr/>
            </p:nvSpPr>
            <p:spPr bwMode="auto">
              <a:xfrm>
                <a:off x="5447" y="2956"/>
                <a:ext cx="1" cy="1"/>
              </a:xfrm>
              <a:prstGeom prst="line">
                <a:avLst/>
              </a:prstGeom>
              <a:noFill/>
              <a:ln w="38100">
                <a:solidFill>
                  <a:schemeClr val="tx1"/>
                </a:solidFill>
                <a:round/>
                <a:headEnd/>
                <a:tailEnd/>
              </a:ln>
            </p:spPr>
            <p:txBody>
              <a:bodyPr/>
              <a:lstStyle/>
              <a:p>
                <a:endParaRPr lang="en-US"/>
              </a:p>
            </p:txBody>
          </p:sp>
          <p:sp>
            <p:nvSpPr>
              <p:cNvPr id="1658" name="Line 1803"/>
              <p:cNvSpPr>
                <a:spLocks noChangeShapeType="1"/>
              </p:cNvSpPr>
              <p:nvPr/>
            </p:nvSpPr>
            <p:spPr bwMode="auto">
              <a:xfrm>
                <a:off x="5447" y="2956"/>
                <a:ext cx="9" cy="9"/>
              </a:xfrm>
              <a:prstGeom prst="line">
                <a:avLst/>
              </a:prstGeom>
              <a:noFill/>
              <a:ln w="38100">
                <a:solidFill>
                  <a:schemeClr val="tx1"/>
                </a:solidFill>
                <a:round/>
                <a:headEnd/>
                <a:tailEnd/>
              </a:ln>
            </p:spPr>
            <p:txBody>
              <a:bodyPr/>
              <a:lstStyle/>
              <a:p>
                <a:endParaRPr lang="en-US"/>
              </a:p>
            </p:txBody>
          </p:sp>
          <p:sp>
            <p:nvSpPr>
              <p:cNvPr id="1659" name="Line 1804"/>
              <p:cNvSpPr>
                <a:spLocks noChangeShapeType="1"/>
              </p:cNvSpPr>
              <p:nvPr/>
            </p:nvSpPr>
            <p:spPr bwMode="auto">
              <a:xfrm>
                <a:off x="5456" y="2965"/>
                <a:ext cx="1" cy="1"/>
              </a:xfrm>
              <a:prstGeom prst="line">
                <a:avLst/>
              </a:prstGeom>
              <a:noFill/>
              <a:ln w="38100">
                <a:solidFill>
                  <a:schemeClr val="tx1"/>
                </a:solidFill>
                <a:round/>
                <a:headEnd/>
                <a:tailEnd/>
              </a:ln>
            </p:spPr>
            <p:txBody>
              <a:bodyPr/>
              <a:lstStyle/>
              <a:p>
                <a:endParaRPr lang="en-US"/>
              </a:p>
            </p:txBody>
          </p:sp>
          <p:sp>
            <p:nvSpPr>
              <p:cNvPr id="1660" name="Line 1805"/>
              <p:cNvSpPr>
                <a:spLocks noChangeShapeType="1"/>
              </p:cNvSpPr>
              <p:nvPr/>
            </p:nvSpPr>
            <p:spPr bwMode="auto">
              <a:xfrm>
                <a:off x="5456" y="2965"/>
                <a:ext cx="1" cy="1"/>
              </a:xfrm>
              <a:prstGeom prst="line">
                <a:avLst/>
              </a:prstGeom>
              <a:noFill/>
              <a:ln w="38100">
                <a:solidFill>
                  <a:schemeClr val="tx1"/>
                </a:solidFill>
                <a:round/>
                <a:headEnd/>
                <a:tailEnd/>
              </a:ln>
            </p:spPr>
            <p:txBody>
              <a:bodyPr/>
              <a:lstStyle/>
              <a:p>
                <a:endParaRPr lang="en-US"/>
              </a:p>
            </p:txBody>
          </p:sp>
          <p:sp>
            <p:nvSpPr>
              <p:cNvPr id="1661" name="Line 1806"/>
              <p:cNvSpPr>
                <a:spLocks noChangeShapeType="1"/>
              </p:cNvSpPr>
              <p:nvPr/>
            </p:nvSpPr>
            <p:spPr bwMode="auto">
              <a:xfrm>
                <a:off x="5456" y="2965"/>
                <a:ext cx="1" cy="1"/>
              </a:xfrm>
              <a:prstGeom prst="line">
                <a:avLst/>
              </a:prstGeom>
              <a:noFill/>
              <a:ln w="38100">
                <a:solidFill>
                  <a:schemeClr val="tx1"/>
                </a:solidFill>
                <a:round/>
                <a:headEnd/>
                <a:tailEnd/>
              </a:ln>
            </p:spPr>
            <p:txBody>
              <a:bodyPr/>
              <a:lstStyle/>
              <a:p>
                <a:endParaRPr lang="en-US"/>
              </a:p>
            </p:txBody>
          </p:sp>
          <p:sp>
            <p:nvSpPr>
              <p:cNvPr id="1662" name="Line 1807"/>
              <p:cNvSpPr>
                <a:spLocks noChangeShapeType="1"/>
              </p:cNvSpPr>
              <p:nvPr/>
            </p:nvSpPr>
            <p:spPr bwMode="auto">
              <a:xfrm>
                <a:off x="5456" y="2965"/>
                <a:ext cx="1" cy="1"/>
              </a:xfrm>
              <a:prstGeom prst="line">
                <a:avLst/>
              </a:prstGeom>
              <a:noFill/>
              <a:ln w="38100">
                <a:solidFill>
                  <a:schemeClr val="tx1"/>
                </a:solidFill>
                <a:round/>
                <a:headEnd/>
                <a:tailEnd/>
              </a:ln>
            </p:spPr>
            <p:txBody>
              <a:bodyPr/>
              <a:lstStyle/>
              <a:p>
                <a:endParaRPr lang="en-US"/>
              </a:p>
            </p:txBody>
          </p:sp>
          <p:sp>
            <p:nvSpPr>
              <p:cNvPr id="1663" name="Line 1808"/>
              <p:cNvSpPr>
                <a:spLocks noChangeShapeType="1"/>
              </p:cNvSpPr>
              <p:nvPr/>
            </p:nvSpPr>
            <p:spPr bwMode="auto">
              <a:xfrm flipV="1">
                <a:off x="5456" y="2956"/>
                <a:ext cx="10" cy="9"/>
              </a:xfrm>
              <a:prstGeom prst="line">
                <a:avLst/>
              </a:prstGeom>
              <a:noFill/>
              <a:ln w="38100">
                <a:solidFill>
                  <a:schemeClr val="tx1"/>
                </a:solidFill>
                <a:round/>
                <a:headEnd/>
                <a:tailEnd/>
              </a:ln>
            </p:spPr>
            <p:txBody>
              <a:bodyPr/>
              <a:lstStyle/>
              <a:p>
                <a:endParaRPr lang="en-US"/>
              </a:p>
            </p:txBody>
          </p:sp>
          <p:sp>
            <p:nvSpPr>
              <p:cNvPr id="1664" name="Line 1809"/>
              <p:cNvSpPr>
                <a:spLocks noChangeShapeType="1"/>
              </p:cNvSpPr>
              <p:nvPr/>
            </p:nvSpPr>
            <p:spPr bwMode="auto">
              <a:xfrm>
                <a:off x="5466" y="2956"/>
                <a:ext cx="1" cy="1"/>
              </a:xfrm>
              <a:prstGeom prst="line">
                <a:avLst/>
              </a:prstGeom>
              <a:noFill/>
              <a:ln w="38100">
                <a:solidFill>
                  <a:schemeClr val="tx1"/>
                </a:solidFill>
                <a:round/>
                <a:headEnd/>
                <a:tailEnd/>
              </a:ln>
            </p:spPr>
            <p:txBody>
              <a:bodyPr/>
              <a:lstStyle/>
              <a:p>
                <a:endParaRPr lang="en-US"/>
              </a:p>
            </p:txBody>
          </p:sp>
          <p:sp>
            <p:nvSpPr>
              <p:cNvPr id="1665" name="Line 1810"/>
              <p:cNvSpPr>
                <a:spLocks noChangeShapeType="1"/>
              </p:cNvSpPr>
              <p:nvPr/>
            </p:nvSpPr>
            <p:spPr bwMode="auto">
              <a:xfrm>
                <a:off x="5466" y="2956"/>
                <a:ext cx="1" cy="9"/>
              </a:xfrm>
              <a:prstGeom prst="line">
                <a:avLst/>
              </a:prstGeom>
              <a:noFill/>
              <a:ln w="38100">
                <a:solidFill>
                  <a:schemeClr val="tx1"/>
                </a:solidFill>
                <a:round/>
                <a:headEnd/>
                <a:tailEnd/>
              </a:ln>
            </p:spPr>
            <p:txBody>
              <a:bodyPr/>
              <a:lstStyle/>
              <a:p>
                <a:endParaRPr lang="en-US"/>
              </a:p>
            </p:txBody>
          </p:sp>
          <p:sp>
            <p:nvSpPr>
              <p:cNvPr id="1666" name="Line 1811"/>
              <p:cNvSpPr>
                <a:spLocks noChangeShapeType="1"/>
              </p:cNvSpPr>
              <p:nvPr/>
            </p:nvSpPr>
            <p:spPr bwMode="auto">
              <a:xfrm>
                <a:off x="5466" y="2965"/>
                <a:ext cx="1" cy="1"/>
              </a:xfrm>
              <a:prstGeom prst="line">
                <a:avLst/>
              </a:prstGeom>
              <a:noFill/>
              <a:ln w="38100">
                <a:solidFill>
                  <a:schemeClr val="tx1"/>
                </a:solidFill>
                <a:round/>
                <a:headEnd/>
                <a:tailEnd/>
              </a:ln>
            </p:spPr>
            <p:txBody>
              <a:bodyPr/>
              <a:lstStyle/>
              <a:p>
                <a:endParaRPr lang="en-US"/>
              </a:p>
            </p:txBody>
          </p:sp>
          <p:sp>
            <p:nvSpPr>
              <p:cNvPr id="1667" name="Line 1812"/>
              <p:cNvSpPr>
                <a:spLocks noChangeShapeType="1"/>
              </p:cNvSpPr>
              <p:nvPr/>
            </p:nvSpPr>
            <p:spPr bwMode="auto">
              <a:xfrm flipV="1">
                <a:off x="5466" y="2956"/>
                <a:ext cx="1" cy="9"/>
              </a:xfrm>
              <a:prstGeom prst="line">
                <a:avLst/>
              </a:prstGeom>
              <a:noFill/>
              <a:ln w="38100">
                <a:solidFill>
                  <a:schemeClr val="tx1"/>
                </a:solidFill>
                <a:round/>
                <a:headEnd/>
                <a:tailEnd/>
              </a:ln>
            </p:spPr>
            <p:txBody>
              <a:bodyPr/>
              <a:lstStyle/>
              <a:p>
                <a:endParaRPr lang="en-US"/>
              </a:p>
            </p:txBody>
          </p:sp>
          <p:sp>
            <p:nvSpPr>
              <p:cNvPr id="1668" name="Line 1813"/>
              <p:cNvSpPr>
                <a:spLocks noChangeShapeType="1"/>
              </p:cNvSpPr>
              <p:nvPr/>
            </p:nvSpPr>
            <p:spPr bwMode="auto">
              <a:xfrm>
                <a:off x="5466" y="2956"/>
                <a:ext cx="9" cy="1"/>
              </a:xfrm>
              <a:prstGeom prst="line">
                <a:avLst/>
              </a:prstGeom>
              <a:noFill/>
              <a:ln w="38100">
                <a:solidFill>
                  <a:schemeClr val="tx1"/>
                </a:solidFill>
                <a:round/>
                <a:headEnd/>
                <a:tailEnd/>
              </a:ln>
            </p:spPr>
            <p:txBody>
              <a:bodyPr/>
              <a:lstStyle/>
              <a:p>
                <a:endParaRPr lang="en-US"/>
              </a:p>
            </p:txBody>
          </p:sp>
          <p:sp>
            <p:nvSpPr>
              <p:cNvPr id="1669" name="Line 1814"/>
              <p:cNvSpPr>
                <a:spLocks noChangeShapeType="1"/>
              </p:cNvSpPr>
              <p:nvPr/>
            </p:nvSpPr>
            <p:spPr bwMode="auto">
              <a:xfrm flipV="1">
                <a:off x="5475" y="2947"/>
                <a:ext cx="1" cy="9"/>
              </a:xfrm>
              <a:prstGeom prst="line">
                <a:avLst/>
              </a:prstGeom>
              <a:noFill/>
              <a:ln w="38100">
                <a:solidFill>
                  <a:schemeClr val="tx1"/>
                </a:solidFill>
                <a:round/>
                <a:headEnd/>
                <a:tailEnd/>
              </a:ln>
            </p:spPr>
            <p:txBody>
              <a:bodyPr/>
              <a:lstStyle/>
              <a:p>
                <a:endParaRPr lang="en-US"/>
              </a:p>
            </p:txBody>
          </p:sp>
          <p:sp>
            <p:nvSpPr>
              <p:cNvPr id="1670" name="Line 1815"/>
              <p:cNvSpPr>
                <a:spLocks noChangeShapeType="1"/>
              </p:cNvSpPr>
              <p:nvPr/>
            </p:nvSpPr>
            <p:spPr bwMode="auto">
              <a:xfrm>
                <a:off x="5475" y="2947"/>
                <a:ext cx="1" cy="1"/>
              </a:xfrm>
              <a:prstGeom prst="line">
                <a:avLst/>
              </a:prstGeom>
              <a:noFill/>
              <a:ln w="38100">
                <a:solidFill>
                  <a:schemeClr val="tx1"/>
                </a:solidFill>
                <a:round/>
                <a:headEnd/>
                <a:tailEnd/>
              </a:ln>
            </p:spPr>
            <p:txBody>
              <a:bodyPr/>
              <a:lstStyle/>
              <a:p>
                <a:endParaRPr lang="en-US"/>
              </a:p>
            </p:txBody>
          </p:sp>
          <p:sp>
            <p:nvSpPr>
              <p:cNvPr id="1671" name="Line 1816"/>
              <p:cNvSpPr>
                <a:spLocks noChangeShapeType="1"/>
              </p:cNvSpPr>
              <p:nvPr/>
            </p:nvSpPr>
            <p:spPr bwMode="auto">
              <a:xfrm>
                <a:off x="5475" y="2947"/>
                <a:ext cx="1" cy="1"/>
              </a:xfrm>
              <a:prstGeom prst="line">
                <a:avLst/>
              </a:prstGeom>
              <a:noFill/>
              <a:ln w="38100">
                <a:solidFill>
                  <a:schemeClr val="tx1"/>
                </a:solidFill>
                <a:round/>
                <a:headEnd/>
                <a:tailEnd/>
              </a:ln>
            </p:spPr>
            <p:txBody>
              <a:bodyPr/>
              <a:lstStyle/>
              <a:p>
                <a:endParaRPr lang="en-US"/>
              </a:p>
            </p:txBody>
          </p:sp>
          <p:sp>
            <p:nvSpPr>
              <p:cNvPr id="1672" name="Line 1817"/>
              <p:cNvSpPr>
                <a:spLocks noChangeShapeType="1"/>
              </p:cNvSpPr>
              <p:nvPr/>
            </p:nvSpPr>
            <p:spPr bwMode="auto">
              <a:xfrm>
                <a:off x="5475" y="2947"/>
                <a:ext cx="1" cy="9"/>
              </a:xfrm>
              <a:prstGeom prst="line">
                <a:avLst/>
              </a:prstGeom>
              <a:noFill/>
              <a:ln w="38100">
                <a:solidFill>
                  <a:schemeClr val="tx1"/>
                </a:solidFill>
                <a:round/>
                <a:headEnd/>
                <a:tailEnd/>
              </a:ln>
            </p:spPr>
            <p:txBody>
              <a:bodyPr/>
              <a:lstStyle/>
              <a:p>
                <a:endParaRPr lang="en-US"/>
              </a:p>
            </p:txBody>
          </p:sp>
          <p:sp>
            <p:nvSpPr>
              <p:cNvPr id="1673" name="Line 1818"/>
              <p:cNvSpPr>
                <a:spLocks noChangeShapeType="1"/>
              </p:cNvSpPr>
              <p:nvPr/>
            </p:nvSpPr>
            <p:spPr bwMode="auto">
              <a:xfrm>
                <a:off x="5475" y="2956"/>
                <a:ext cx="1" cy="1"/>
              </a:xfrm>
              <a:prstGeom prst="line">
                <a:avLst/>
              </a:prstGeom>
              <a:noFill/>
              <a:ln w="38100">
                <a:solidFill>
                  <a:schemeClr val="tx1"/>
                </a:solidFill>
                <a:round/>
                <a:headEnd/>
                <a:tailEnd/>
              </a:ln>
            </p:spPr>
            <p:txBody>
              <a:bodyPr/>
              <a:lstStyle/>
              <a:p>
                <a:endParaRPr lang="en-US"/>
              </a:p>
            </p:txBody>
          </p:sp>
          <p:sp>
            <p:nvSpPr>
              <p:cNvPr id="1674" name="Line 1819"/>
              <p:cNvSpPr>
                <a:spLocks noChangeShapeType="1"/>
              </p:cNvSpPr>
              <p:nvPr/>
            </p:nvSpPr>
            <p:spPr bwMode="auto">
              <a:xfrm>
                <a:off x="5485" y="2956"/>
                <a:ext cx="1" cy="1"/>
              </a:xfrm>
              <a:prstGeom prst="line">
                <a:avLst/>
              </a:prstGeom>
              <a:noFill/>
              <a:ln w="38100">
                <a:solidFill>
                  <a:schemeClr val="tx1"/>
                </a:solidFill>
                <a:round/>
                <a:headEnd/>
                <a:tailEnd/>
              </a:ln>
            </p:spPr>
            <p:txBody>
              <a:bodyPr/>
              <a:lstStyle/>
              <a:p>
                <a:endParaRPr lang="en-US"/>
              </a:p>
            </p:txBody>
          </p:sp>
          <p:sp>
            <p:nvSpPr>
              <p:cNvPr id="1675" name="Line 1820"/>
              <p:cNvSpPr>
                <a:spLocks noChangeShapeType="1"/>
              </p:cNvSpPr>
              <p:nvPr/>
            </p:nvSpPr>
            <p:spPr bwMode="auto">
              <a:xfrm>
                <a:off x="5485" y="2956"/>
                <a:ext cx="1" cy="9"/>
              </a:xfrm>
              <a:prstGeom prst="line">
                <a:avLst/>
              </a:prstGeom>
              <a:noFill/>
              <a:ln w="38100">
                <a:solidFill>
                  <a:schemeClr val="tx1"/>
                </a:solidFill>
                <a:round/>
                <a:headEnd/>
                <a:tailEnd/>
              </a:ln>
            </p:spPr>
            <p:txBody>
              <a:bodyPr/>
              <a:lstStyle/>
              <a:p>
                <a:endParaRPr lang="en-US"/>
              </a:p>
            </p:txBody>
          </p:sp>
          <p:sp>
            <p:nvSpPr>
              <p:cNvPr id="1676" name="Line 1821"/>
              <p:cNvSpPr>
                <a:spLocks noChangeShapeType="1"/>
              </p:cNvSpPr>
              <p:nvPr/>
            </p:nvSpPr>
            <p:spPr bwMode="auto">
              <a:xfrm>
                <a:off x="5485" y="2965"/>
                <a:ext cx="1" cy="1"/>
              </a:xfrm>
              <a:prstGeom prst="line">
                <a:avLst/>
              </a:prstGeom>
              <a:noFill/>
              <a:ln w="38100">
                <a:solidFill>
                  <a:schemeClr val="tx1"/>
                </a:solidFill>
                <a:round/>
                <a:headEnd/>
                <a:tailEnd/>
              </a:ln>
            </p:spPr>
            <p:txBody>
              <a:bodyPr/>
              <a:lstStyle/>
              <a:p>
                <a:endParaRPr lang="en-US"/>
              </a:p>
            </p:txBody>
          </p:sp>
          <p:sp>
            <p:nvSpPr>
              <p:cNvPr id="1677" name="Line 1822"/>
              <p:cNvSpPr>
                <a:spLocks noChangeShapeType="1"/>
              </p:cNvSpPr>
              <p:nvPr/>
            </p:nvSpPr>
            <p:spPr bwMode="auto">
              <a:xfrm>
                <a:off x="5485" y="2965"/>
                <a:ext cx="1" cy="1"/>
              </a:xfrm>
              <a:prstGeom prst="line">
                <a:avLst/>
              </a:prstGeom>
              <a:noFill/>
              <a:ln w="38100">
                <a:solidFill>
                  <a:schemeClr val="tx1"/>
                </a:solidFill>
                <a:round/>
                <a:headEnd/>
                <a:tailEnd/>
              </a:ln>
            </p:spPr>
            <p:txBody>
              <a:bodyPr/>
              <a:lstStyle/>
              <a:p>
                <a:endParaRPr lang="en-US"/>
              </a:p>
            </p:txBody>
          </p:sp>
          <p:sp>
            <p:nvSpPr>
              <p:cNvPr id="1678" name="Line 1823"/>
              <p:cNvSpPr>
                <a:spLocks noChangeShapeType="1"/>
              </p:cNvSpPr>
              <p:nvPr/>
            </p:nvSpPr>
            <p:spPr bwMode="auto">
              <a:xfrm>
                <a:off x="5485" y="2965"/>
                <a:ext cx="9" cy="1"/>
              </a:xfrm>
              <a:prstGeom prst="line">
                <a:avLst/>
              </a:prstGeom>
              <a:noFill/>
              <a:ln w="38100">
                <a:solidFill>
                  <a:schemeClr val="tx1"/>
                </a:solidFill>
                <a:round/>
                <a:headEnd/>
                <a:tailEnd/>
              </a:ln>
            </p:spPr>
            <p:txBody>
              <a:bodyPr/>
              <a:lstStyle/>
              <a:p>
                <a:endParaRPr lang="en-US"/>
              </a:p>
            </p:txBody>
          </p:sp>
        </p:grpSp>
        <p:sp>
          <p:nvSpPr>
            <p:cNvPr id="1042" name="Rectangle 1824"/>
            <p:cNvSpPr>
              <a:spLocks noChangeArrowheads="1"/>
            </p:cNvSpPr>
            <p:nvPr/>
          </p:nvSpPr>
          <p:spPr bwMode="auto">
            <a:xfrm>
              <a:off x="1024" y="2992"/>
              <a:ext cx="263" cy="172"/>
            </a:xfrm>
            <a:prstGeom prst="rect">
              <a:avLst/>
            </a:prstGeom>
            <a:noFill/>
            <a:ln w="9525">
              <a:noFill/>
              <a:miter lim="800000"/>
              <a:headEnd/>
              <a:tailEnd/>
            </a:ln>
          </p:spPr>
          <p:txBody>
            <a:bodyPr wrap="none" lIns="0" tIns="0" rIns="0" bIns="0">
              <a:spAutoFit/>
            </a:bodyPr>
            <a:lstStyle/>
            <a:p>
              <a:pPr defTabSz="979488" eaLnBrk="0" hangingPunct="0"/>
              <a:r>
                <a:rPr lang="en-US" sz="1600" b="1"/>
                <a:t>0.25</a:t>
              </a:r>
              <a:endParaRPr lang="en-US" sz="1600">
                <a:latin typeface="Times New Roman" pitchFamily="18" charset="0"/>
              </a:endParaRPr>
            </a:p>
          </p:txBody>
        </p:sp>
        <p:sp>
          <p:nvSpPr>
            <p:cNvPr id="1043" name="Line 1826"/>
            <p:cNvSpPr>
              <a:spLocks noChangeShapeType="1"/>
            </p:cNvSpPr>
            <p:nvPr/>
          </p:nvSpPr>
          <p:spPr bwMode="auto">
            <a:xfrm flipV="1">
              <a:off x="1298" y="1990"/>
              <a:ext cx="0" cy="1989"/>
            </a:xfrm>
            <a:prstGeom prst="line">
              <a:avLst/>
            </a:prstGeom>
            <a:noFill/>
            <a:ln w="57150">
              <a:solidFill>
                <a:schemeClr val="bg1"/>
              </a:solidFill>
              <a:round/>
              <a:headEnd/>
              <a:tailEnd/>
            </a:ln>
          </p:spPr>
          <p:txBody>
            <a:bodyPr wrap="none" anchor="ctr"/>
            <a:lstStyle/>
            <a:p>
              <a:endParaRPr lang="en-US"/>
            </a:p>
          </p:txBody>
        </p:sp>
        <p:grpSp>
          <p:nvGrpSpPr>
            <p:cNvPr id="1044" name="Group 1827"/>
            <p:cNvGrpSpPr>
              <a:grpSpLocks/>
            </p:cNvGrpSpPr>
            <p:nvPr/>
          </p:nvGrpSpPr>
          <p:grpSpPr bwMode="auto">
            <a:xfrm>
              <a:off x="2196" y="3410"/>
              <a:ext cx="201" cy="84"/>
              <a:chOff x="1632" y="2965"/>
              <a:chExt cx="447" cy="82"/>
            </a:xfrm>
          </p:grpSpPr>
          <p:sp>
            <p:nvSpPr>
              <p:cNvPr id="1279" name="Line 1828"/>
              <p:cNvSpPr>
                <a:spLocks noChangeShapeType="1"/>
              </p:cNvSpPr>
              <p:nvPr/>
            </p:nvSpPr>
            <p:spPr bwMode="auto">
              <a:xfrm>
                <a:off x="1632" y="2983"/>
                <a:ext cx="1" cy="1"/>
              </a:xfrm>
              <a:prstGeom prst="line">
                <a:avLst/>
              </a:prstGeom>
              <a:noFill/>
              <a:ln w="38100">
                <a:solidFill>
                  <a:srgbClr val="FFFFFF"/>
                </a:solidFill>
                <a:round/>
                <a:headEnd/>
                <a:tailEnd/>
              </a:ln>
            </p:spPr>
            <p:txBody>
              <a:bodyPr/>
              <a:lstStyle/>
              <a:p>
                <a:endParaRPr lang="en-US"/>
              </a:p>
            </p:txBody>
          </p:sp>
          <p:sp>
            <p:nvSpPr>
              <p:cNvPr id="1280" name="Line 1829"/>
              <p:cNvSpPr>
                <a:spLocks noChangeShapeType="1"/>
              </p:cNvSpPr>
              <p:nvPr/>
            </p:nvSpPr>
            <p:spPr bwMode="auto">
              <a:xfrm>
                <a:off x="1632" y="2983"/>
                <a:ext cx="1" cy="1"/>
              </a:xfrm>
              <a:prstGeom prst="line">
                <a:avLst/>
              </a:prstGeom>
              <a:noFill/>
              <a:ln w="38100">
                <a:solidFill>
                  <a:srgbClr val="FFFFFF"/>
                </a:solidFill>
                <a:round/>
                <a:headEnd/>
                <a:tailEnd/>
              </a:ln>
            </p:spPr>
            <p:txBody>
              <a:bodyPr/>
              <a:lstStyle/>
              <a:p>
                <a:endParaRPr lang="en-US"/>
              </a:p>
            </p:txBody>
          </p:sp>
          <p:sp>
            <p:nvSpPr>
              <p:cNvPr id="1281" name="Line 1830"/>
              <p:cNvSpPr>
                <a:spLocks noChangeShapeType="1"/>
              </p:cNvSpPr>
              <p:nvPr/>
            </p:nvSpPr>
            <p:spPr bwMode="auto">
              <a:xfrm flipV="1">
                <a:off x="1632" y="2974"/>
                <a:ext cx="1" cy="9"/>
              </a:xfrm>
              <a:prstGeom prst="line">
                <a:avLst/>
              </a:prstGeom>
              <a:noFill/>
              <a:ln w="38100">
                <a:solidFill>
                  <a:srgbClr val="FFFFFF"/>
                </a:solidFill>
                <a:round/>
                <a:headEnd/>
                <a:tailEnd/>
              </a:ln>
            </p:spPr>
            <p:txBody>
              <a:bodyPr/>
              <a:lstStyle/>
              <a:p>
                <a:endParaRPr lang="en-US"/>
              </a:p>
            </p:txBody>
          </p:sp>
          <p:sp>
            <p:nvSpPr>
              <p:cNvPr id="1282" name="Line 1831"/>
              <p:cNvSpPr>
                <a:spLocks noChangeShapeType="1"/>
              </p:cNvSpPr>
              <p:nvPr/>
            </p:nvSpPr>
            <p:spPr bwMode="auto">
              <a:xfrm>
                <a:off x="1632" y="2974"/>
                <a:ext cx="10" cy="1"/>
              </a:xfrm>
              <a:prstGeom prst="line">
                <a:avLst/>
              </a:prstGeom>
              <a:noFill/>
              <a:ln w="38100">
                <a:solidFill>
                  <a:srgbClr val="FFFFFF"/>
                </a:solidFill>
                <a:round/>
                <a:headEnd/>
                <a:tailEnd/>
              </a:ln>
            </p:spPr>
            <p:txBody>
              <a:bodyPr/>
              <a:lstStyle/>
              <a:p>
                <a:endParaRPr lang="en-US"/>
              </a:p>
            </p:txBody>
          </p:sp>
          <p:sp>
            <p:nvSpPr>
              <p:cNvPr id="1283" name="Line 1832"/>
              <p:cNvSpPr>
                <a:spLocks noChangeShapeType="1"/>
              </p:cNvSpPr>
              <p:nvPr/>
            </p:nvSpPr>
            <p:spPr bwMode="auto">
              <a:xfrm flipV="1">
                <a:off x="1642" y="2965"/>
                <a:ext cx="1" cy="9"/>
              </a:xfrm>
              <a:prstGeom prst="line">
                <a:avLst/>
              </a:prstGeom>
              <a:noFill/>
              <a:ln w="38100">
                <a:solidFill>
                  <a:srgbClr val="FFFFFF"/>
                </a:solidFill>
                <a:round/>
                <a:headEnd/>
                <a:tailEnd/>
              </a:ln>
            </p:spPr>
            <p:txBody>
              <a:bodyPr/>
              <a:lstStyle/>
              <a:p>
                <a:endParaRPr lang="en-US"/>
              </a:p>
            </p:txBody>
          </p:sp>
          <p:sp>
            <p:nvSpPr>
              <p:cNvPr id="1284" name="Line 1833"/>
              <p:cNvSpPr>
                <a:spLocks noChangeShapeType="1"/>
              </p:cNvSpPr>
              <p:nvPr/>
            </p:nvSpPr>
            <p:spPr bwMode="auto">
              <a:xfrm>
                <a:off x="1642" y="2965"/>
                <a:ext cx="1" cy="1"/>
              </a:xfrm>
              <a:prstGeom prst="line">
                <a:avLst/>
              </a:prstGeom>
              <a:noFill/>
              <a:ln w="38100">
                <a:solidFill>
                  <a:srgbClr val="FFFFFF"/>
                </a:solidFill>
                <a:round/>
                <a:headEnd/>
                <a:tailEnd/>
              </a:ln>
            </p:spPr>
            <p:txBody>
              <a:bodyPr/>
              <a:lstStyle/>
              <a:p>
                <a:endParaRPr lang="en-US"/>
              </a:p>
            </p:txBody>
          </p:sp>
          <p:sp>
            <p:nvSpPr>
              <p:cNvPr id="1285" name="Line 1834"/>
              <p:cNvSpPr>
                <a:spLocks noChangeShapeType="1"/>
              </p:cNvSpPr>
              <p:nvPr/>
            </p:nvSpPr>
            <p:spPr bwMode="auto">
              <a:xfrm>
                <a:off x="1642" y="2965"/>
                <a:ext cx="1" cy="1"/>
              </a:xfrm>
              <a:prstGeom prst="line">
                <a:avLst/>
              </a:prstGeom>
              <a:noFill/>
              <a:ln w="38100">
                <a:solidFill>
                  <a:srgbClr val="FFFFFF"/>
                </a:solidFill>
                <a:round/>
                <a:headEnd/>
                <a:tailEnd/>
              </a:ln>
            </p:spPr>
            <p:txBody>
              <a:bodyPr/>
              <a:lstStyle/>
              <a:p>
                <a:endParaRPr lang="en-US"/>
              </a:p>
            </p:txBody>
          </p:sp>
          <p:sp>
            <p:nvSpPr>
              <p:cNvPr id="1286" name="Line 1835"/>
              <p:cNvSpPr>
                <a:spLocks noChangeShapeType="1"/>
              </p:cNvSpPr>
              <p:nvPr/>
            </p:nvSpPr>
            <p:spPr bwMode="auto">
              <a:xfrm>
                <a:off x="1642" y="2965"/>
                <a:ext cx="9" cy="1"/>
              </a:xfrm>
              <a:prstGeom prst="line">
                <a:avLst/>
              </a:prstGeom>
              <a:noFill/>
              <a:ln w="38100">
                <a:solidFill>
                  <a:srgbClr val="FFFFFF"/>
                </a:solidFill>
                <a:round/>
                <a:headEnd/>
                <a:tailEnd/>
              </a:ln>
            </p:spPr>
            <p:txBody>
              <a:bodyPr/>
              <a:lstStyle/>
              <a:p>
                <a:endParaRPr lang="en-US"/>
              </a:p>
            </p:txBody>
          </p:sp>
          <p:sp>
            <p:nvSpPr>
              <p:cNvPr id="1287" name="Line 1836"/>
              <p:cNvSpPr>
                <a:spLocks noChangeShapeType="1"/>
              </p:cNvSpPr>
              <p:nvPr/>
            </p:nvSpPr>
            <p:spPr bwMode="auto">
              <a:xfrm>
                <a:off x="1651" y="2965"/>
                <a:ext cx="1" cy="1"/>
              </a:xfrm>
              <a:prstGeom prst="line">
                <a:avLst/>
              </a:prstGeom>
              <a:noFill/>
              <a:ln w="38100">
                <a:solidFill>
                  <a:srgbClr val="FFFFFF"/>
                </a:solidFill>
                <a:round/>
                <a:headEnd/>
                <a:tailEnd/>
              </a:ln>
            </p:spPr>
            <p:txBody>
              <a:bodyPr/>
              <a:lstStyle/>
              <a:p>
                <a:endParaRPr lang="en-US"/>
              </a:p>
            </p:txBody>
          </p:sp>
          <p:sp>
            <p:nvSpPr>
              <p:cNvPr id="1288" name="Line 1837"/>
              <p:cNvSpPr>
                <a:spLocks noChangeShapeType="1"/>
              </p:cNvSpPr>
              <p:nvPr/>
            </p:nvSpPr>
            <p:spPr bwMode="auto">
              <a:xfrm>
                <a:off x="1651" y="2965"/>
                <a:ext cx="1" cy="1"/>
              </a:xfrm>
              <a:prstGeom prst="line">
                <a:avLst/>
              </a:prstGeom>
              <a:noFill/>
              <a:ln w="38100">
                <a:solidFill>
                  <a:srgbClr val="FFFFFF"/>
                </a:solidFill>
                <a:round/>
                <a:headEnd/>
                <a:tailEnd/>
              </a:ln>
            </p:spPr>
            <p:txBody>
              <a:bodyPr/>
              <a:lstStyle/>
              <a:p>
                <a:endParaRPr lang="en-US"/>
              </a:p>
            </p:txBody>
          </p:sp>
          <p:sp>
            <p:nvSpPr>
              <p:cNvPr id="1289" name="Line 1838"/>
              <p:cNvSpPr>
                <a:spLocks noChangeShapeType="1"/>
              </p:cNvSpPr>
              <p:nvPr/>
            </p:nvSpPr>
            <p:spPr bwMode="auto">
              <a:xfrm>
                <a:off x="1651" y="2965"/>
                <a:ext cx="1" cy="9"/>
              </a:xfrm>
              <a:prstGeom prst="line">
                <a:avLst/>
              </a:prstGeom>
              <a:noFill/>
              <a:ln w="38100">
                <a:solidFill>
                  <a:srgbClr val="FFFFFF"/>
                </a:solidFill>
                <a:round/>
                <a:headEnd/>
                <a:tailEnd/>
              </a:ln>
            </p:spPr>
            <p:txBody>
              <a:bodyPr/>
              <a:lstStyle/>
              <a:p>
                <a:endParaRPr lang="en-US"/>
              </a:p>
            </p:txBody>
          </p:sp>
          <p:sp>
            <p:nvSpPr>
              <p:cNvPr id="1290" name="Line 1839"/>
              <p:cNvSpPr>
                <a:spLocks noChangeShapeType="1"/>
              </p:cNvSpPr>
              <p:nvPr/>
            </p:nvSpPr>
            <p:spPr bwMode="auto">
              <a:xfrm>
                <a:off x="1651" y="2974"/>
                <a:ext cx="10" cy="1"/>
              </a:xfrm>
              <a:prstGeom prst="line">
                <a:avLst/>
              </a:prstGeom>
              <a:noFill/>
              <a:ln w="38100">
                <a:solidFill>
                  <a:srgbClr val="FFFFFF"/>
                </a:solidFill>
                <a:round/>
                <a:headEnd/>
                <a:tailEnd/>
              </a:ln>
            </p:spPr>
            <p:txBody>
              <a:bodyPr/>
              <a:lstStyle/>
              <a:p>
                <a:endParaRPr lang="en-US"/>
              </a:p>
            </p:txBody>
          </p:sp>
          <p:sp>
            <p:nvSpPr>
              <p:cNvPr id="1291" name="Line 1840"/>
              <p:cNvSpPr>
                <a:spLocks noChangeShapeType="1"/>
              </p:cNvSpPr>
              <p:nvPr/>
            </p:nvSpPr>
            <p:spPr bwMode="auto">
              <a:xfrm>
                <a:off x="1661" y="2974"/>
                <a:ext cx="1" cy="9"/>
              </a:xfrm>
              <a:prstGeom prst="line">
                <a:avLst/>
              </a:prstGeom>
              <a:noFill/>
              <a:ln w="38100">
                <a:solidFill>
                  <a:srgbClr val="FFFFFF"/>
                </a:solidFill>
                <a:round/>
                <a:headEnd/>
                <a:tailEnd/>
              </a:ln>
            </p:spPr>
            <p:txBody>
              <a:bodyPr/>
              <a:lstStyle/>
              <a:p>
                <a:endParaRPr lang="en-US"/>
              </a:p>
            </p:txBody>
          </p:sp>
          <p:sp>
            <p:nvSpPr>
              <p:cNvPr id="1292" name="Line 1841"/>
              <p:cNvSpPr>
                <a:spLocks noChangeShapeType="1"/>
              </p:cNvSpPr>
              <p:nvPr/>
            </p:nvSpPr>
            <p:spPr bwMode="auto">
              <a:xfrm>
                <a:off x="1661" y="2983"/>
                <a:ext cx="1" cy="1"/>
              </a:xfrm>
              <a:prstGeom prst="line">
                <a:avLst/>
              </a:prstGeom>
              <a:noFill/>
              <a:ln w="38100">
                <a:solidFill>
                  <a:srgbClr val="FFFFFF"/>
                </a:solidFill>
                <a:round/>
                <a:headEnd/>
                <a:tailEnd/>
              </a:ln>
            </p:spPr>
            <p:txBody>
              <a:bodyPr/>
              <a:lstStyle/>
              <a:p>
                <a:endParaRPr lang="en-US"/>
              </a:p>
            </p:txBody>
          </p:sp>
          <p:sp>
            <p:nvSpPr>
              <p:cNvPr id="1293" name="Line 1842"/>
              <p:cNvSpPr>
                <a:spLocks noChangeShapeType="1"/>
              </p:cNvSpPr>
              <p:nvPr/>
            </p:nvSpPr>
            <p:spPr bwMode="auto">
              <a:xfrm>
                <a:off x="1661" y="2983"/>
                <a:ext cx="1" cy="1"/>
              </a:xfrm>
              <a:prstGeom prst="line">
                <a:avLst/>
              </a:prstGeom>
              <a:noFill/>
              <a:ln w="38100">
                <a:solidFill>
                  <a:srgbClr val="FFFFFF"/>
                </a:solidFill>
                <a:round/>
                <a:headEnd/>
                <a:tailEnd/>
              </a:ln>
            </p:spPr>
            <p:txBody>
              <a:bodyPr/>
              <a:lstStyle/>
              <a:p>
                <a:endParaRPr lang="en-US"/>
              </a:p>
            </p:txBody>
          </p:sp>
          <p:sp>
            <p:nvSpPr>
              <p:cNvPr id="1294" name="Line 1843"/>
              <p:cNvSpPr>
                <a:spLocks noChangeShapeType="1"/>
              </p:cNvSpPr>
              <p:nvPr/>
            </p:nvSpPr>
            <p:spPr bwMode="auto">
              <a:xfrm>
                <a:off x="1661" y="2983"/>
                <a:ext cx="9" cy="1"/>
              </a:xfrm>
              <a:prstGeom prst="line">
                <a:avLst/>
              </a:prstGeom>
              <a:noFill/>
              <a:ln w="38100">
                <a:solidFill>
                  <a:srgbClr val="FFFFFF"/>
                </a:solidFill>
                <a:round/>
                <a:headEnd/>
                <a:tailEnd/>
              </a:ln>
            </p:spPr>
            <p:txBody>
              <a:bodyPr/>
              <a:lstStyle/>
              <a:p>
                <a:endParaRPr lang="en-US"/>
              </a:p>
            </p:txBody>
          </p:sp>
          <p:sp>
            <p:nvSpPr>
              <p:cNvPr id="1295" name="Line 1844"/>
              <p:cNvSpPr>
                <a:spLocks noChangeShapeType="1"/>
              </p:cNvSpPr>
              <p:nvPr/>
            </p:nvSpPr>
            <p:spPr bwMode="auto">
              <a:xfrm>
                <a:off x="1670" y="2983"/>
                <a:ext cx="1" cy="1"/>
              </a:xfrm>
              <a:prstGeom prst="line">
                <a:avLst/>
              </a:prstGeom>
              <a:noFill/>
              <a:ln w="38100">
                <a:solidFill>
                  <a:srgbClr val="FFFFFF"/>
                </a:solidFill>
                <a:round/>
                <a:headEnd/>
                <a:tailEnd/>
              </a:ln>
            </p:spPr>
            <p:txBody>
              <a:bodyPr/>
              <a:lstStyle/>
              <a:p>
                <a:endParaRPr lang="en-US"/>
              </a:p>
            </p:txBody>
          </p:sp>
          <p:sp>
            <p:nvSpPr>
              <p:cNvPr id="1296" name="Line 1845"/>
              <p:cNvSpPr>
                <a:spLocks noChangeShapeType="1"/>
              </p:cNvSpPr>
              <p:nvPr/>
            </p:nvSpPr>
            <p:spPr bwMode="auto">
              <a:xfrm>
                <a:off x="1670" y="2983"/>
                <a:ext cx="1" cy="1"/>
              </a:xfrm>
              <a:prstGeom prst="line">
                <a:avLst/>
              </a:prstGeom>
              <a:noFill/>
              <a:ln w="38100">
                <a:solidFill>
                  <a:srgbClr val="FFFFFF"/>
                </a:solidFill>
                <a:round/>
                <a:headEnd/>
                <a:tailEnd/>
              </a:ln>
            </p:spPr>
            <p:txBody>
              <a:bodyPr/>
              <a:lstStyle/>
              <a:p>
                <a:endParaRPr lang="en-US"/>
              </a:p>
            </p:txBody>
          </p:sp>
          <p:sp>
            <p:nvSpPr>
              <p:cNvPr id="1297" name="Line 1846"/>
              <p:cNvSpPr>
                <a:spLocks noChangeShapeType="1"/>
              </p:cNvSpPr>
              <p:nvPr/>
            </p:nvSpPr>
            <p:spPr bwMode="auto">
              <a:xfrm flipV="1">
                <a:off x="1670" y="2974"/>
                <a:ext cx="1" cy="9"/>
              </a:xfrm>
              <a:prstGeom prst="line">
                <a:avLst/>
              </a:prstGeom>
              <a:noFill/>
              <a:ln w="38100">
                <a:solidFill>
                  <a:srgbClr val="FFFFFF"/>
                </a:solidFill>
                <a:round/>
                <a:headEnd/>
                <a:tailEnd/>
              </a:ln>
            </p:spPr>
            <p:txBody>
              <a:bodyPr/>
              <a:lstStyle/>
              <a:p>
                <a:endParaRPr lang="en-US"/>
              </a:p>
            </p:txBody>
          </p:sp>
          <p:sp>
            <p:nvSpPr>
              <p:cNvPr id="1298" name="Line 1847"/>
              <p:cNvSpPr>
                <a:spLocks noChangeShapeType="1"/>
              </p:cNvSpPr>
              <p:nvPr/>
            </p:nvSpPr>
            <p:spPr bwMode="auto">
              <a:xfrm>
                <a:off x="1670" y="2974"/>
                <a:ext cx="10" cy="1"/>
              </a:xfrm>
              <a:prstGeom prst="line">
                <a:avLst/>
              </a:prstGeom>
              <a:noFill/>
              <a:ln w="38100">
                <a:solidFill>
                  <a:srgbClr val="FFFFFF"/>
                </a:solidFill>
                <a:round/>
                <a:headEnd/>
                <a:tailEnd/>
              </a:ln>
            </p:spPr>
            <p:txBody>
              <a:bodyPr/>
              <a:lstStyle/>
              <a:p>
                <a:endParaRPr lang="en-US"/>
              </a:p>
            </p:txBody>
          </p:sp>
          <p:sp>
            <p:nvSpPr>
              <p:cNvPr id="1299" name="Line 1848"/>
              <p:cNvSpPr>
                <a:spLocks noChangeShapeType="1"/>
              </p:cNvSpPr>
              <p:nvPr/>
            </p:nvSpPr>
            <p:spPr bwMode="auto">
              <a:xfrm>
                <a:off x="1680" y="2974"/>
                <a:ext cx="1" cy="1"/>
              </a:xfrm>
              <a:prstGeom prst="line">
                <a:avLst/>
              </a:prstGeom>
              <a:noFill/>
              <a:ln w="38100">
                <a:solidFill>
                  <a:srgbClr val="FFFFFF"/>
                </a:solidFill>
                <a:round/>
                <a:headEnd/>
                <a:tailEnd/>
              </a:ln>
            </p:spPr>
            <p:txBody>
              <a:bodyPr/>
              <a:lstStyle/>
              <a:p>
                <a:endParaRPr lang="en-US"/>
              </a:p>
            </p:txBody>
          </p:sp>
          <p:sp>
            <p:nvSpPr>
              <p:cNvPr id="1300" name="Line 1849"/>
              <p:cNvSpPr>
                <a:spLocks noChangeShapeType="1"/>
              </p:cNvSpPr>
              <p:nvPr/>
            </p:nvSpPr>
            <p:spPr bwMode="auto">
              <a:xfrm>
                <a:off x="1680" y="2974"/>
                <a:ext cx="1" cy="1"/>
              </a:xfrm>
              <a:prstGeom prst="line">
                <a:avLst/>
              </a:prstGeom>
              <a:noFill/>
              <a:ln w="38100">
                <a:solidFill>
                  <a:srgbClr val="FFFFFF"/>
                </a:solidFill>
                <a:round/>
                <a:headEnd/>
                <a:tailEnd/>
              </a:ln>
            </p:spPr>
            <p:txBody>
              <a:bodyPr/>
              <a:lstStyle/>
              <a:p>
                <a:endParaRPr lang="en-US"/>
              </a:p>
            </p:txBody>
          </p:sp>
          <p:sp>
            <p:nvSpPr>
              <p:cNvPr id="1301" name="Line 1850"/>
              <p:cNvSpPr>
                <a:spLocks noChangeShapeType="1"/>
              </p:cNvSpPr>
              <p:nvPr/>
            </p:nvSpPr>
            <p:spPr bwMode="auto">
              <a:xfrm>
                <a:off x="1680" y="2974"/>
                <a:ext cx="1" cy="1"/>
              </a:xfrm>
              <a:prstGeom prst="line">
                <a:avLst/>
              </a:prstGeom>
              <a:noFill/>
              <a:ln w="38100">
                <a:solidFill>
                  <a:srgbClr val="FFFFFF"/>
                </a:solidFill>
                <a:round/>
                <a:headEnd/>
                <a:tailEnd/>
              </a:ln>
            </p:spPr>
            <p:txBody>
              <a:bodyPr/>
              <a:lstStyle/>
              <a:p>
                <a:endParaRPr lang="en-US"/>
              </a:p>
            </p:txBody>
          </p:sp>
          <p:sp>
            <p:nvSpPr>
              <p:cNvPr id="1302" name="Line 1851"/>
              <p:cNvSpPr>
                <a:spLocks noChangeShapeType="1"/>
              </p:cNvSpPr>
              <p:nvPr/>
            </p:nvSpPr>
            <p:spPr bwMode="auto">
              <a:xfrm>
                <a:off x="1680" y="2974"/>
                <a:ext cx="9" cy="9"/>
              </a:xfrm>
              <a:prstGeom prst="line">
                <a:avLst/>
              </a:prstGeom>
              <a:noFill/>
              <a:ln w="38100">
                <a:solidFill>
                  <a:srgbClr val="FFFFFF"/>
                </a:solidFill>
                <a:round/>
                <a:headEnd/>
                <a:tailEnd/>
              </a:ln>
            </p:spPr>
            <p:txBody>
              <a:bodyPr/>
              <a:lstStyle/>
              <a:p>
                <a:endParaRPr lang="en-US"/>
              </a:p>
            </p:txBody>
          </p:sp>
          <p:sp>
            <p:nvSpPr>
              <p:cNvPr id="1303" name="Line 1852"/>
              <p:cNvSpPr>
                <a:spLocks noChangeShapeType="1"/>
              </p:cNvSpPr>
              <p:nvPr/>
            </p:nvSpPr>
            <p:spPr bwMode="auto">
              <a:xfrm>
                <a:off x="1689" y="2983"/>
                <a:ext cx="1" cy="1"/>
              </a:xfrm>
              <a:prstGeom prst="line">
                <a:avLst/>
              </a:prstGeom>
              <a:noFill/>
              <a:ln w="38100">
                <a:solidFill>
                  <a:srgbClr val="FFFFFF"/>
                </a:solidFill>
                <a:round/>
                <a:headEnd/>
                <a:tailEnd/>
              </a:ln>
            </p:spPr>
            <p:txBody>
              <a:bodyPr/>
              <a:lstStyle/>
              <a:p>
                <a:endParaRPr lang="en-US"/>
              </a:p>
            </p:txBody>
          </p:sp>
          <p:sp>
            <p:nvSpPr>
              <p:cNvPr id="1304" name="Line 1853"/>
              <p:cNvSpPr>
                <a:spLocks noChangeShapeType="1"/>
              </p:cNvSpPr>
              <p:nvPr/>
            </p:nvSpPr>
            <p:spPr bwMode="auto">
              <a:xfrm>
                <a:off x="1689" y="2983"/>
                <a:ext cx="1" cy="1"/>
              </a:xfrm>
              <a:prstGeom prst="line">
                <a:avLst/>
              </a:prstGeom>
              <a:noFill/>
              <a:ln w="38100">
                <a:solidFill>
                  <a:srgbClr val="FFFFFF"/>
                </a:solidFill>
                <a:round/>
                <a:headEnd/>
                <a:tailEnd/>
              </a:ln>
            </p:spPr>
            <p:txBody>
              <a:bodyPr/>
              <a:lstStyle/>
              <a:p>
                <a:endParaRPr lang="en-US"/>
              </a:p>
            </p:txBody>
          </p:sp>
          <p:sp>
            <p:nvSpPr>
              <p:cNvPr id="1305" name="Line 1854"/>
              <p:cNvSpPr>
                <a:spLocks noChangeShapeType="1"/>
              </p:cNvSpPr>
              <p:nvPr/>
            </p:nvSpPr>
            <p:spPr bwMode="auto">
              <a:xfrm>
                <a:off x="1689" y="2983"/>
                <a:ext cx="1" cy="1"/>
              </a:xfrm>
              <a:prstGeom prst="line">
                <a:avLst/>
              </a:prstGeom>
              <a:noFill/>
              <a:ln w="38100">
                <a:solidFill>
                  <a:srgbClr val="FFFFFF"/>
                </a:solidFill>
                <a:round/>
                <a:headEnd/>
                <a:tailEnd/>
              </a:ln>
            </p:spPr>
            <p:txBody>
              <a:bodyPr/>
              <a:lstStyle/>
              <a:p>
                <a:endParaRPr lang="en-US"/>
              </a:p>
            </p:txBody>
          </p:sp>
          <p:sp>
            <p:nvSpPr>
              <p:cNvPr id="1306" name="Line 1855"/>
              <p:cNvSpPr>
                <a:spLocks noChangeShapeType="1"/>
              </p:cNvSpPr>
              <p:nvPr/>
            </p:nvSpPr>
            <p:spPr bwMode="auto">
              <a:xfrm>
                <a:off x="1689" y="2983"/>
                <a:ext cx="10" cy="1"/>
              </a:xfrm>
              <a:prstGeom prst="line">
                <a:avLst/>
              </a:prstGeom>
              <a:noFill/>
              <a:ln w="38100">
                <a:solidFill>
                  <a:srgbClr val="FFFFFF"/>
                </a:solidFill>
                <a:round/>
                <a:headEnd/>
                <a:tailEnd/>
              </a:ln>
            </p:spPr>
            <p:txBody>
              <a:bodyPr/>
              <a:lstStyle/>
              <a:p>
                <a:endParaRPr lang="en-US"/>
              </a:p>
            </p:txBody>
          </p:sp>
          <p:sp>
            <p:nvSpPr>
              <p:cNvPr id="1307" name="Line 1856"/>
              <p:cNvSpPr>
                <a:spLocks noChangeShapeType="1"/>
              </p:cNvSpPr>
              <p:nvPr/>
            </p:nvSpPr>
            <p:spPr bwMode="auto">
              <a:xfrm>
                <a:off x="1699" y="2983"/>
                <a:ext cx="1" cy="1"/>
              </a:xfrm>
              <a:prstGeom prst="line">
                <a:avLst/>
              </a:prstGeom>
              <a:noFill/>
              <a:ln w="38100">
                <a:solidFill>
                  <a:srgbClr val="FFFFFF"/>
                </a:solidFill>
                <a:round/>
                <a:headEnd/>
                <a:tailEnd/>
              </a:ln>
            </p:spPr>
            <p:txBody>
              <a:bodyPr/>
              <a:lstStyle/>
              <a:p>
                <a:endParaRPr lang="en-US"/>
              </a:p>
            </p:txBody>
          </p:sp>
          <p:sp>
            <p:nvSpPr>
              <p:cNvPr id="1308" name="Line 1857"/>
              <p:cNvSpPr>
                <a:spLocks noChangeShapeType="1"/>
              </p:cNvSpPr>
              <p:nvPr/>
            </p:nvSpPr>
            <p:spPr bwMode="auto">
              <a:xfrm>
                <a:off x="1699" y="2983"/>
                <a:ext cx="1" cy="9"/>
              </a:xfrm>
              <a:prstGeom prst="line">
                <a:avLst/>
              </a:prstGeom>
              <a:noFill/>
              <a:ln w="38100">
                <a:solidFill>
                  <a:srgbClr val="FFFFFF"/>
                </a:solidFill>
                <a:round/>
                <a:headEnd/>
                <a:tailEnd/>
              </a:ln>
            </p:spPr>
            <p:txBody>
              <a:bodyPr/>
              <a:lstStyle/>
              <a:p>
                <a:endParaRPr lang="en-US"/>
              </a:p>
            </p:txBody>
          </p:sp>
          <p:sp>
            <p:nvSpPr>
              <p:cNvPr id="1309" name="Line 1858"/>
              <p:cNvSpPr>
                <a:spLocks noChangeShapeType="1"/>
              </p:cNvSpPr>
              <p:nvPr/>
            </p:nvSpPr>
            <p:spPr bwMode="auto">
              <a:xfrm>
                <a:off x="1699" y="2992"/>
                <a:ext cx="1" cy="1"/>
              </a:xfrm>
              <a:prstGeom prst="line">
                <a:avLst/>
              </a:prstGeom>
              <a:noFill/>
              <a:ln w="38100">
                <a:solidFill>
                  <a:srgbClr val="FFFFFF"/>
                </a:solidFill>
                <a:round/>
                <a:headEnd/>
                <a:tailEnd/>
              </a:ln>
            </p:spPr>
            <p:txBody>
              <a:bodyPr/>
              <a:lstStyle/>
              <a:p>
                <a:endParaRPr lang="en-US"/>
              </a:p>
            </p:txBody>
          </p:sp>
          <p:sp>
            <p:nvSpPr>
              <p:cNvPr id="1310" name="Line 1859"/>
              <p:cNvSpPr>
                <a:spLocks noChangeShapeType="1"/>
              </p:cNvSpPr>
              <p:nvPr/>
            </p:nvSpPr>
            <p:spPr bwMode="auto">
              <a:xfrm>
                <a:off x="1699" y="2992"/>
                <a:ext cx="1" cy="1"/>
              </a:xfrm>
              <a:prstGeom prst="line">
                <a:avLst/>
              </a:prstGeom>
              <a:noFill/>
              <a:ln w="38100">
                <a:solidFill>
                  <a:srgbClr val="FFFFFF"/>
                </a:solidFill>
                <a:round/>
                <a:headEnd/>
                <a:tailEnd/>
              </a:ln>
            </p:spPr>
            <p:txBody>
              <a:bodyPr/>
              <a:lstStyle/>
              <a:p>
                <a:endParaRPr lang="en-US"/>
              </a:p>
            </p:txBody>
          </p:sp>
          <p:sp>
            <p:nvSpPr>
              <p:cNvPr id="1311" name="Line 1860"/>
              <p:cNvSpPr>
                <a:spLocks noChangeShapeType="1"/>
              </p:cNvSpPr>
              <p:nvPr/>
            </p:nvSpPr>
            <p:spPr bwMode="auto">
              <a:xfrm>
                <a:off x="1699" y="2992"/>
                <a:ext cx="9" cy="1"/>
              </a:xfrm>
              <a:prstGeom prst="line">
                <a:avLst/>
              </a:prstGeom>
              <a:noFill/>
              <a:ln w="38100">
                <a:solidFill>
                  <a:srgbClr val="FFFFFF"/>
                </a:solidFill>
                <a:round/>
                <a:headEnd/>
                <a:tailEnd/>
              </a:ln>
            </p:spPr>
            <p:txBody>
              <a:bodyPr/>
              <a:lstStyle/>
              <a:p>
                <a:endParaRPr lang="en-US"/>
              </a:p>
            </p:txBody>
          </p:sp>
          <p:sp>
            <p:nvSpPr>
              <p:cNvPr id="1312" name="Line 1861"/>
              <p:cNvSpPr>
                <a:spLocks noChangeShapeType="1"/>
              </p:cNvSpPr>
              <p:nvPr/>
            </p:nvSpPr>
            <p:spPr bwMode="auto">
              <a:xfrm>
                <a:off x="1708" y="2992"/>
                <a:ext cx="1" cy="1"/>
              </a:xfrm>
              <a:prstGeom prst="line">
                <a:avLst/>
              </a:prstGeom>
              <a:noFill/>
              <a:ln w="38100">
                <a:solidFill>
                  <a:srgbClr val="FFFFFF"/>
                </a:solidFill>
                <a:round/>
                <a:headEnd/>
                <a:tailEnd/>
              </a:ln>
            </p:spPr>
            <p:txBody>
              <a:bodyPr/>
              <a:lstStyle/>
              <a:p>
                <a:endParaRPr lang="en-US"/>
              </a:p>
            </p:txBody>
          </p:sp>
          <p:sp>
            <p:nvSpPr>
              <p:cNvPr id="1313" name="Line 1862"/>
              <p:cNvSpPr>
                <a:spLocks noChangeShapeType="1"/>
              </p:cNvSpPr>
              <p:nvPr/>
            </p:nvSpPr>
            <p:spPr bwMode="auto">
              <a:xfrm>
                <a:off x="1708" y="2992"/>
                <a:ext cx="1" cy="1"/>
              </a:xfrm>
              <a:prstGeom prst="line">
                <a:avLst/>
              </a:prstGeom>
              <a:noFill/>
              <a:ln w="38100">
                <a:solidFill>
                  <a:srgbClr val="FFFFFF"/>
                </a:solidFill>
                <a:round/>
                <a:headEnd/>
                <a:tailEnd/>
              </a:ln>
            </p:spPr>
            <p:txBody>
              <a:bodyPr/>
              <a:lstStyle/>
              <a:p>
                <a:endParaRPr lang="en-US"/>
              </a:p>
            </p:txBody>
          </p:sp>
          <p:sp>
            <p:nvSpPr>
              <p:cNvPr id="1314" name="Line 1863"/>
              <p:cNvSpPr>
                <a:spLocks noChangeShapeType="1"/>
              </p:cNvSpPr>
              <p:nvPr/>
            </p:nvSpPr>
            <p:spPr bwMode="auto">
              <a:xfrm flipV="1">
                <a:off x="1708" y="2983"/>
                <a:ext cx="1" cy="9"/>
              </a:xfrm>
              <a:prstGeom prst="line">
                <a:avLst/>
              </a:prstGeom>
              <a:noFill/>
              <a:ln w="38100">
                <a:solidFill>
                  <a:srgbClr val="FFFFFF"/>
                </a:solidFill>
                <a:round/>
                <a:headEnd/>
                <a:tailEnd/>
              </a:ln>
            </p:spPr>
            <p:txBody>
              <a:bodyPr/>
              <a:lstStyle/>
              <a:p>
                <a:endParaRPr lang="en-US"/>
              </a:p>
            </p:txBody>
          </p:sp>
          <p:sp>
            <p:nvSpPr>
              <p:cNvPr id="1315" name="Line 1864"/>
              <p:cNvSpPr>
                <a:spLocks noChangeShapeType="1"/>
              </p:cNvSpPr>
              <p:nvPr/>
            </p:nvSpPr>
            <p:spPr bwMode="auto">
              <a:xfrm>
                <a:off x="1708" y="2983"/>
                <a:ext cx="10" cy="1"/>
              </a:xfrm>
              <a:prstGeom prst="line">
                <a:avLst/>
              </a:prstGeom>
              <a:noFill/>
              <a:ln w="38100">
                <a:solidFill>
                  <a:srgbClr val="FFFFFF"/>
                </a:solidFill>
                <a:round/>
                <a:headEnd/>
                <a:tailEnd/>
              </a:ln>
            </p:spPr>
            <p:txBody>
              <a:bodyPr/>
              <a:lstStyle/>
              <a:p>
                <a:endParaRPr lang="en-US"/>
              </a:p>
            </p:txBody>
          </p:sp>
          <p:sp>
            <p:nvSpPr>
              <p:cNvPr id="1316" name="Line 1865"/>
              <p:cNvSpPr>
                <a:spLocks noChangeShapeType="1"/>
              </p:cNvSpPr>
              <p:nvPr/>
            </p:nvSpPr>
            <p:spPr bwMode="auto">
              <a:xfrm>
                <a:off x="1718" y="2983"/>
                <a:ext cx="1" cy="1"/>
              </a:xfrm>
              <a:prstGeom prst="line">
                <a:avLst/>
              </a:prstGeom>
              <a:noFill/>
              <a:ln w="38100">
                <a:solidFill>
                  <a:srgbClr val="FFFFFF"/>
                </a:solidFill>
                <a:round/>
                <a:headEnd/>
                <a:tailEnd/>
              </a:ln>
            </p:spPr>
            <p:txBody>
              <a:bodyPr/>
              <a:lstStyle/>
              <a:p>
                <a:endParaRPr lang="en-US"/>
              </a:p>
            </p:txBody>
          </p:sp>
          <p:sp>
            <p:nvSpPr>
              <p:cNvPr id="1317" name="Line 1866"/>
              <p:cNvSpPr>
                <a:spLocks noChangeShapeType="1"/>
              </p:cNvSpPr>
              <p:nvPr/>
            </p:nvSpPr>
            <p:spPr bwMode="auto">
              <a:xfrm flipV="1">
                <a:off x="1718" y="2974"/>
                <a:ext cx="1" cy="9"/>
              </a:xfrm>
              <a:prstGeom prst="line">
                <a:avLst/>
              </a:prstGeom>
              <a:noFill/>
              <a:ln w="38100">
                <a:solidFill>
                  <a:srgbClr val="FFFFFF"/>
                </a:solidFill>
                <a:round/>
                <a:headEnd/>
                <a:tailEnd/>
              </a:ln>
            </p:spPr>
            <p:txBody>
              <a:bodyPr/>
              <a:lstStyle/>
              <a:p>
                <a:endParaRPr lang="en-US"/>
              </a:p>
            </p:txBody>
          </p:sp>
          <p:sp>
            <p:nvSpPr>
              <p:cNvPr id="1318" name="Line 1867"/>
              <p:cNvSpPr>
                <a:spLocks noChangeShapeType="1"/>
              </p:cNvSpPr>
              <p:nvPr/>
            </p:nvSpPr>
            <p:spPr bwMode="auto">
              <a:xfrm>
                <a:off x="1718" y="2974"/>
                <a:ext cx="1" cy="1"/>
              </a:xfrm>
              <a:prstGeom prst="line">
                <a:avLst/>
              </a:prstGeom>
              <a:noFill/>
              <a:ln w="38100">
                <a:solidFill>
                  <a:srgbClr val="FFFFFF"/>
                </a:solidFill>
                <a:round/>
                <a:headEnd/>
                <a:tailEnd/>
              </a:ln>
            </p:spPr>
            <p:txBody>
              <a:bodyPr/>
              <a:lstStyle/>
              <a:p>
                <a:endParaRPr lang="en-US"/>
              </a:p>
            </p:txBody>
          </p:sp>
          <p:sp>
            <p:nvSpPr>
              <p:cNvPr id="1319" name="Line 1868"/>
              <p:cNvSpPr>
                <a:spLocks noChangeShapeType="1"/>
              </p:cNvSpPr>
              <p:nvPr/>
            </p:nvSpPr>
            <p:spPr bwMode="auto">
              <a:xfrm>
                <a:off x="1718" y="2974"/>
                <a:ext cx="9" cy="9"/>
              </a:xfrm>
              <a:prstGeom prst="line">
                <a:avLst/>
              </a:prstGeom>
              <a:noFill/>
              <a:ln w="38100">
                <a:solidFill>
                  <a:srgbClr val="FFFFFF"/>
                </a:solidFill>
                <a:round/>
                <a:headEnd/>
                <a:tailEnd/>
              </a:ln>
            </p:spPr>
            <p:txBody>
              <a:bodyPr/>
              <a:lstStyle/>
              <a:p>
                <a:endParaRPr lang="en-US"/>
              </a:p>
            </p:txBody>
          </p:sp>
          <p:sp>
            <p:nvSpPr>
              <p:cNvPr id="1320" name="Line 1869"/>
              <p:cNvSpPr>
                <a:spLocks noChangeShapeType="1"/>
              </p:cNvSpPr>
              <p:nvPr/>
            </p:nvSpPr>
            <p:spPr bwMode="auto">
              <a:xfrm>
                <a:off x="1727" y="2983"/>
                <a:ext cx="1" cy="9"/>
              </a:xfrm>
              <a:prstGeom prst="line">
                <a:avLst/>
              </a:prstGeom>
              <a:noFill/>
              <a:ln w="38100">
                <a:solidFill>
                  <a:srgbClr val="FFFFFF"/>
                </a:solidFill>
                <a:round/>
                <a:headEnd/>
                <a:tailEnd/>
              </a:ln>
            </p:spPr>
            <p:txBody>
              <a:bodyPr/>
              <a:lstStyle/>
              <a:p>
                <a:endParaRPr lang="en-US"/>
              </a:p>
            </p:txBody>
          </p:sp>
          <p:sp>
            <p:nvSpPr>
              <p:cNvPr id="1321" name="Line 1870"/>
              <p:cNvSpPr>
                <a:spLocks noChangeShapeType="1"/>
              </p:cNvSpPr>
              <p:nvPr/>
            </p:nvSpPr>
            <p:spPr bwMode="auto">
              <a:xfrm>
                <a:off x="1727" y="2992"/>
                <a:ext cx="1" cy="1"/>
              </a:xfrm>
              <a:prstGeom prst="line">
                <a:avLst/>
              </a:prstGeom>
              <a:noFill/>
              <a:ln w="38100">
                <a:solidFill>
                  <a:srgbClr val="FFFFFF"/>
                </a:solidFill>
                <a:round/>
                <a:headEnd/>
                <a:tailEnd/>
              </a:ln>
            </p:spPr>
            <p:txBody>
              <a:bodyPr/>
              <a:lstStyle/>
              <a:p>
                <a:endParaRPr lang="en-US"/>
              </a:p>
            </p:txBody>
          </p:sp>
          <p:sp>
            <p:nvSpPr>
              <p:cNvPr id="1322" name="Line 1871"/>
              <p:cNvSpPr>
                <a:spLocks noChangeShapeType="1"/>
              </p:cNvSpPr>
              <p:nvPr/>
            </p:nvSpPr>
            <p:spPr bwMode="auto">
              <a:xfrm flipV="1">
                <a:off x="1727" y="2983"/>
                <a:ext cx="1" cy="9"/>
              </a:xfrm>
              <a:prstGeom prst="line">
                <a:avLst/>
              </a:prstGeom>
              <a:noFill/>
              <a:ln w="38100">
                <a:solidFill>
                  <a:srgbClr val="FFFFFF"/>
                </a:solidFill>
                <a:round/>
                <a:headEnd/>
                <a:tailEnd/>
              </a:ln>
            </p:spPr>
            <p:txBody>
              <a:bodyPr/>
              <a:lstStyle/>
              <a:p>
                <a:endParaRPr lang="en-US"/>
              </a:p>
            </p:txBody>
          </p:sp>
          <p:sp>
            <p:nvSpPr>
              <p:cNvPr id="1323" name="Line 1872"/>
              <p:cNvSpPr>
                <a:spLocks noChangeShapeType="1"/>
              </p:cNvSpPr>
              <p:nvPr/>
            </p:nvSpPr>
            <p:spPr bwMode="auto">
              <a:xfrm>
                <a:off x="1727" y="2983"/>
                <a:ext cx="10" cy="1"/>
              </a:xfrm>
              <a:prstGeom prst="line">
                <a:avLst/>
              </a:prstGeom>
              <a:noFill/>
              <a:ln w="38100">
                <a:solidFill>
                  <a:srgbClr val="FFFFFF"/>
                </a:solidFill>
                <a:round/>
                <a:headEnd/>
                <a:tailEnd/>
              </a:ln>
            </p:spPr>
            <p:txBody>
              <a:bodyPr/>
              <a:lstStyle/>
              <a:p>
                <a:endParaRPr lang="en-US"/>
              </a:p>
            </p:txBody>
          </p:sp>
          <p:sp>
            <p:nvSpPr>
              <p:cNvPr id="1324" name="Line 1873"/>
              <p:cNvSpPr>
                <a:spLocks noChangeShapeType="1"/>
              </p:cNvSpPr>
              <p:nvPr/>
            </p:nvSpPr>
            <p:spPr bwMode="auto">
              <a:xfrm>
                <a:off x="1737" y="2983"/>
                <a:ext cx="1" cy="1"/>
              </a:xfrm>
              <a:prstGeom prst="line">
                <a:avLst/>
              </a:prstGeom>
              <a:noFill/>
              <a:ln w="38100">
                <a:solidFill>
                  <a:srgbClr val="FFFFFF"/>
                </a:solidFill>
                <a:round/>
                <a:headEnd/>
                <a:tailEnd/>
              </a:ln>
            </p:spPr>
            <p:txBody>
              <a:bodyPr/>
              <a:lstStyle/>
              <a:p>
                <a:endParaRPr lang="en-US"/>
              </a:p>
            </p:txBody>
          </p:sp>
          <p:sp>
            <p:nvSpPr>
              <p:cNvPr id="1325" name="Line 1874"/>
              <p:cNvSpPr>
                <a:spLocks noChangeShapeType="1"/>
              </p:cNvSpPr>
              <p:nvPr/>
            </p:nvSpPr>
            <p:spPr bwMode="auto">
              <a:xfrm>
                <a:off x="1737" y="2983"/>
                <a:ext cx="1" cy="1"/>
              </a:xfrm>
              <a:prstGeom prst="line">
                <a:avLst/>
              </a:prstGeom>
              <a:noFill/>
              <a:ln w="38100">
                <a:solidFill>
                  <a:srgbClr val="FFFFFF"/>
                </a:solidFill>
                <a:round/>
                <a:headEnd/>
                <a:tailEnd/>
              </a:ln>
            </p:spPr>
            <p:txBody>
              <a:bodyPr/>
              <a:lstStyle/>
              <a:p>
                <a:endParaRPr lang="en-US"/>
              </a:p>
            </p:txBody>
          </p:sp>
          <p:sp>
            <p:nvSpPr>
              <p:cNvPr id="1326" name="Line 1875"/>
              <p:cNvSpPr>
                <a:spLocks noChangeShapeType="1"/>
              </p:cNvSpPr>
              <p:nvPr/>
            </p:nvSpPr>
            <p:spPr bwMode="auto">
              <a:xfrm>
                <a:off x="1737" y="2983"/>
                <a:ext cx="1" cy="1"/>
              </a:xfrm>
              <a:prstGeom prst="line">
                <a:avLst/>
              </a:prstGeom>
              <a:noFill/>
              <a:ln w="38100">
                <a:solidFill>
                  <a:srgbClr val="FFFFFF"/>
                </a:solidFill>
                <a:round/>
                <a:headEnd/>
                <a:tailEnd/>
              </a:ln>
            </p:spPr>
            <p:txBody>
              <a:bodyPr/>
              <a:lstStyle/>
              <a:p>
                <a:endParaRPr lang="en-US"/>
              </a:p>
            </p:txBody>
          </p:sp>
          <p:sp>
            <p:nvSpPr>
              <p:cNvPr id="1327" name="Line 1876"/>
              <p:cNvSpPr>
                <a:spLocks noChangeShapeType="1"/>
              </p:cNvSpPr>
              <p:nvPr/>
            </p:nvSpPr>
            <p:spPr bwMode="auto">
              <a:xfrm>
                <a:off x="1737" y="2983"/>
                <a:ext cx="9" cy="1"/>
              </a:xfrm>
              <a:prstGeom prst="line">
                <a:avLst/>
              </a:prstGeom>
              <a:noFill/>
              <a:ln w="38100">
                <a:solidFill>
                  <a:srgbClr val="FFFFFF"/>
                </a:solidFill>
                <a:round/>
                <a:headEnd/>
                <a:tailEnd/>
              </a:ln>
            </p:spPr>
            <p:txBody>
              <a:bodyPr/>
              <a:lstStyle/>
              <a:p>
                <a:endParaRPr lang="en-US"/>
              </a:p>
            </p:txBody>
          </p:sp>
          <p:sp>
            <p:nvSpPr>
              <p:cNvPr id="1328" name="Line 1877"/>
              <p:cNvSpPr>
                <a:spLocks noChangeShapeType="1"/>
              </p:cNvSpPr>
              <p:nvPr/>
            </p:nvSpPr>
            <p:spPr bwMode="auto">
              <a:xfrm>
                <a:off x="1746" y="2983"/>
                <a:ext cx="1" cy="1"/>
              </a:xfrm>
              <a:prstGeom prst="line">
                <a:avLst/>
              </a:prstGeom>
              <a:noFill/>
              <a:ln w="38100">
                <a:solidFill>
                  <a:srgbClr val="FFFFFF"/>
                </a:solidFill>
                <a:round/>
                <a:headEnd/>
                <a:tailEnd/>
              </a:ln>
            </p:spPr>
            <p:txBody>
              <a:bodyPr/>
              <a:lstStyle/>
              <a:p>
                <a:endParaRPr lang="en-US"/>
              </a:p>
            </p:txBody>
          </p:sp>
          <p:sp>
            <p:nvSpPr>
              <p:cNvPr id="1329" name="Line 1878"/>
              <p:cNvSpPr>
                <a:spLocks noChangeShapeType="1"/>
              </p:cNvSpPr>
              <p:nvPr/>
            </p:nvSpPr>
            <p:spPr bwMode="auto">
              <a:xfrm>
                <a:off x="1746" y="2983"/>
                <a:ext cx="1" cy="1"/>
              </a:xfrm>
              <a:prstGeom prst="line">
                <a:avLst/>
              </a:prstGeom>
              <a:noFill/>
              <a:ln w="38100">
                <a:solidFill>
                  <a:srgbClr val="FFFFFF"/>
                </a:solidFill>
                <a:round/>
                <a:headEnd/>
                <a:tailEnd/>
              </a:ln>
            </p:spPr>
            <p:txBody>
              <a:bodyPr/>
              <a:lstStyle/>
              <a:p>
                <a:endParaRPr lang="en-US"/>
              </a:p>
            </p:txBody>
          </p:sp>
          <p:sp>
            <p:nvSpPr>
              <p:cNvPr id="1330" name="Line 1879"/>
              <p:cNvSpPr>
                <a:spLocks noChangeShapeType="1"/>
              </p:cNvSpPr>
              <p:nvPr/>
            </p:nvSpPr>
            <p:spPr bwMode="auto">
              <a:xfrm>
                <a:off x="1746" y="2983"/>
                <a:ext cx="1" cy="1"/>
              </a:xfrm>
              <a:prstGeom prst="line">
                <a:avLst/>
              </a:prstGeom>
              <a:noFill/>
              <a:ln w="38100">
                <a:solidFill>
                  <a:srgbClr val="FFFFFF"/>
                </a:solidFill>
                <a:round/>
                <a:headEnd/>
                <a:tailEnd/>
              </a:ln>
            </p:spPr>
            <p:txBody>
              <a:bodyPr/>
              <a:lstStyle/>
              <a:p>
                <a:endParaRPr lang="en-US"/>
              </a:p>
            </p:txBody>
          </p:sp>
          <p:sp>
            <p:nvSpPr>
              <p:cNvPr id="1331" name="Line 1880"/>
              <p:cNvSpPr>
                <a:spLocks noChangeShapeType="1"/>
              </p:cNvSpPr>
              <p:nvPr/>
            </p:nvSpPr>
            <p:spPr bwMode="auto">
              <a:xfrm>
                <a:off x="1746" y="2983"/>
                <a:ext cx="10" cy="1"/>
              </a:xfrm>
              <a:prstGeom prst="line">
                <a:avLst/>
              </a:prstGeom>
              <a:noFill/>
              <a:ln w="38100">
                <a:solidFill>
                  <a:srgbClr val="FFFFFF"/>
                </a:solidFill>
                <a:round/>
                <a:headEnd/>
                <a:tailEnd/>
              </a:ln>
            </p:spPr>
            <p:txBody>
              <a:bodyPr/>
              <a:lstStyle/>
              <a:p>
                <a:endParaRPr lang="en-US"/>
              </a:p>
            </p:txBody>
          </p:sp>
          <p:sp>
            <p:nvSpPr>
              <p:cNvPr id="1332" name="Line 1881"/>
              <p:cNvSpPr>
                <a:spLocks noChangeShapeType="1"/>
              </p:cNvSpPr>
              <p:nvPr/>
            </p:nvSpPr>
            <p:spPr bwMode="auto">
              <a:xfrm>
                <a:off x="1756" y="2983"/>
                <a:ext cx="1" cy="1"/>
              </a:xfrm>
              <a:prstGeom prst="line">
                <a:avLst/>
              </a:prstGeom>
              <a:noFill/>
              <a:ln w="38100">
                <a:solidFill>
                  <a:srgbClr val="FFFFFF"/>
                </a:solidFill>
                <a:round/>
                <a:headEnd/>
                <a:tailEnd/>
              </a:ln>
            </p:spPr>
            <p:txBody>
              <a:bodyPr/>
              <a:lstStyle/>
              <a:p>
                <a:endParaRPr lang="en-US"/>
              </a:p>
            </p:txBody>
          </p:sp>
          <p:sp>
            <p:nvSpPr>
              <p:cNvPr id="1333" name="Line 1882"/>
              <p:cNvSpPr>
                <a:spLocks noChangeShapeType="1"/>
              </p:cNvSpPr>
              <p:nvPr/>
            </p:nvSpPr>
            <p:spPr bwMode="auto">
              <a:xfrm>
                <a:off x="1756" y="2983"/>
                <a:ext cx="1" cy="9"/>
              </a:xfrm>
              <a:prstGeom prst="line">
                <a:avLst/>
              </a:prstGeom>
              <a:noFill/>
              <a:ln w="38100">
                <a:solidFill>
                  <a:srgbClr val="FFFFFF"/>
                </a:solidFill>
                <a:round/>
                <a:headEnd/>
                <a:tailEnd/>
              </a:ln>
            </p:spPr>
            <p:txBody>
              <a:bodyPr/>
              <a:lstStyle/>
              <a:p>
                <a:endParaRPr lang="en-US"/>
              </a:p>
            </p:txBody>
          </p:sp>
          <p:sp>
            <p:nvSpPr>
              <p:cNvPr id="1334" name="Line 1883"/>
              <p:cNvSpPr>
                <a:spLocks noChangeShapeType="1"/>
              </p:cNvSpPr>
              <p:nvPr/>
            </p:nvSpPr>
            <p:spPr bwMode="auto">
              <a:xfrm flipV="1">
                <a:off x="1756" y="2983"/>
                <a:ext cx="1" cy="9"/>
              </a:xfrm>
              <a:prstGeom prst="line">
                <a:avLst/>
              </a:prstGeom>
              <a:noFill/>
              <a:ln w="38100">
                <a:solidFill>
                  <a:srgbClr val="FFFFFF"/>
                </a:solidFill>
                <a:round/>
                <a:headEnd/>
                <a:tailEnd/>
              </a:ln>
            </p:spPr>
            <p:txBody>
              <a:bodyPr/>
              <a:lstStyle/>
              <a:p>
                <a:endParaRPr lang="en-US"/>
              </a:p>
            </p:txBody>
          </p:sp>
          <p:sp>
            <p:nvSpPr>
              <p:cNvPr id="1335" name="Line 1884"/>
              <p:cNvSpPr>
                <a:spLocks noChangeShapeType="1"/>
              </p:cNvSpPr>
              <p:nvPr/>
            </p:nvSpPr>
            <p:spPr bwMode="auto">
              <a:xfrm>
                <a:off x="1756" y="2983"/>
                <a:ext cx="1" cy="1"/>
              </a:xfrm>
              <a:prstGeom prst="line">
                <a:avLst/>
              </a:prstGeom>
              <a:noFill/>
              <a:ln w="38100">
                <a:solidFill>
                  <a:srgbClr val="FFFFFF"/>
                </a:solidFill>
                <a:round/>
                <a:headEnd/>
                <a:tailEnd/>
              </a:ln>
            </p:spPr>
            <p:txBody>
              <a:bodyPr/>
              <a:lstStyle/>
              <a:p>
                <a:endParaRPr lang="en-US"/>
              </a:p>
            </p:txBody>
          </p:sp>
          <p:sp>
            <p:nvSpPr>
              <p:cNvPr id="1336" name="Line 1885"/>
              <p:cNvSpPr>
                <a:spLocks noChangeShapeType="1"/>
              </p:cNvSpPr>
              <p:nvPr/>
            </p:nvSpPr>
            <p:spPr bwMode="auto">
              <a:xfrm>
                <a:off x="1756" y="2983"/>
                <a:ext cx="9" cy="1"/>
              </a:xfrm>
              <a:prstGeom prst="line">
                <a:avLst/>
              </a:prstGeom>
              <a:noFill/>
              <a:ln w="38100">
                <a:solidFill>
                  <a:srgbClr val="FFFFFF"/>
                </a:solidFill>
                <a:round/>
                <a:headEnd/>
                <a:tailEnd/>
              </a:ln>
            </p:spPr>
            <p:txBody>
              <a:bodyPr/>
              <a:lstStyle/>
              <a:p>
                <a:endParaRPr lang="en-US"/>
              </a:p>
            </p:txBody>
          </p:sp>
          <p:sp>
            <p:nvSpPr>
              <p:cNvPr id="1337" name="Line 1886"/>
              <p:cNvSpPr>
                <a:spLocks noChangeShapeType="1"/>
              </p:cNvSpPr>
              <p:nvPr/>
            </p:nvSpPr>
            <p:spPr bwMode="auto">
              <a:xfrm>
                <a:off x="1765" y="2983"/>
                <a:ext cx="1" cy="1"/>
              </a:xfrm>
              <a:prstGeom prst="line">
                <a:avLst/>
              </a:prstGeom>
              <a:noFill/>
              <a:ln w="38100">
                <a:solidFill>
                  <a:srgbClr val="FFFFFF"/>
                </a:solidFill>
                <a:round/>
                <a:headEnd/>
                <a:tailEnd/>
              </a:ln>
            </p:spPr>
            <p:txBody>
              <a:bodyPr/>
              <a:lstStyle/>
              <a:p>
                <a:endParaRPr lang="en-US"/>
              </a:p>
            </p:txBody>
          </p:sp>
          <p:sp>
            <p:nvSpPr>
              <p:cNvPr id="1338" name="Line 1887"/>
              <p:cNvSpPr>
                <a:spLocks noChangeShapeType="1"/>
              </p:cNvSpPr>
              <p:nvPr/>
            </p:nvSpPr>
            <p:spPr bwMode="auto">
              <a:xfrm>
                <a:off x="1765" y="2983"/>
                <a:ext cx="1" cy="1"/>
              </a:xfrm>
              <a:prstGeom prst="line">
                <a:avLst/>
              </a:prstGeom>
              <a:noFill/>
              <a:ln w="38100">
                <a:solidFill>
                  <a:srgbClr val="FFFFFF"/>
                </a:solidFill>
                <a:round/>
                <a:headEnd/>
                <a:tailEnd/>
              </a:ln>
            </p:spPr>
            <p:txBody>
              <a:bodyPr/>
              <a:lstStyle/>
              <a:p>
                <a:endParaRPr lang="en-US"/>
              </a:p>
            </p:txBody>
          </p:sp>
          <p:sp>
            <p:nvSpPr>
              <p:cNvPr id="1339" name="Line 1888"/>
              <p:cNvSpPr>
                <a:spLocks noChangeShapeType="1"/>
              </p:cNvSpPr>
              <p:nvPr/>
            </p:nvSpPr>
            <p:spPr bwMode="auto">
              <a:xfrm>
                <a:off x="1765" y="2983"/>
                <a:ext cx="1" cy="1"/>
              </a:xfrm>
              <a:prstGeom prst="line">
                <a:avLst/>
              </a:prstGeom>
              <a:noFill/>
              <a:ln w="38100">
                <a:solidFill>
                  <a:srgbClr val="FFFFFF"/>
                </a:solidFill>
                <a:round/>
                <a:headEnd/>
                <a:tailEnd/>
              </a:ln>
            </p:spPr>
            <p:txBody>
              <a:bodyPr/>
              <a:lstStyle/>
              <a:p>
                <a:endParaRPr lang="en-US"/>
              </a:p>
            </p:txBody>
          </p:sp>
          <p:sp>
            <p:nvSpPr>
              <p:cNvPr id="1340" name="Line 1889"/>
              <p:cNvSpPr>
                <a:spLocks noChangeShapeType="1"/>
              </p:cNvSpPr>
              <p:nvPr/>
            </p:nvSpPr>
            <p:spPr bwMode="auto">
              <a:xfrm>
                <a:off x="1765" y="2983"/>
                <a:ext cx="9" cy="1"/>
              </a:xfrm>
              <a:prstGeom prst="line">
                <a:avLst/>
              </a:prstGeom>
              <a:noFill/>
              <a:ln w="38100">
                <a:solidFill>
                  <a:srgbClr val="FFFFFF"/>
                </a:solidFill>
                <a:round/>
                <a:headEnd/>
                <a:tailEnd/>
              </a:ln>
            </p:spPr>
            <p:txBody>
              <a:bodyPr/>
              <a:lstStyle/>
              <a:p>
                <a:endParaRPr lang="en-US"/>
              </a:p>
            </p:txBody>
          </p:sp>
          <p:sp>
            <p:nvSpPr>
              <p:cNvPr id="1341" name="Line 1890"/>
              <p:cNvSpPr>
                <a:spLocks noChangeShapeType="1"/>
              </p:cNvSpPr>
              <p:nvPr/>
            </p:nvSpPr>
            <p:spPr bwMode="auto">
              <a:xfrm>
                <a:off x="1774" y="2983"/>
                <a:ext cx="1" cy="1"/>
              </a:xfrm>
              <a:prstGeom prst="line">
                <a:avLst/>
              </a:prstGeom>
              <a:noFill/>
              <a:ln w="38100">
                <a:solidFill>
                  <a:srgbClr val="FFFFFF"/>
                </a:solidFill>
                <a:round/>
                <a:headEnd/>
                <a:tailEnd/>
              </a:ln>
            </p:spPr>
            <p:txBody>
              <a:bodyPr/>
              <a:lstStyle/>
              <a:p>
                <a:endParaRPr lang="en-US"/>
              </a:p>
            </p:txBody>
          </p:sp>
          <p:sp>
            <p:nvSpPr>
              <p:cNvPr id="1342" name="Line 1891"/>
              <p:cNvSpPr>
                <a:spLocks noChangeShapeType="1"/>
              </p:cNvSpPr>
              <p:nvPr/>
            </p:nvSpPr>
            <p:spPr bwMode="auto">
              <a:xfrm>
                <a:off x="1774" y="2983"/>
                <a:ext cx="1" cy="1"/>
              </a:xfrm>
              <a:prstGeom prst="line">
                <a:avLst/>
              </a:prstGeom>
              <a:noFill/>
              <a:ln w="38100">
                <a:solidFill>
                  <a:srgbClr val="FFFFFF"/>
                </a:solidFill>
                <a:round/>
                <a:headEnd/>
                <a:tailEnd/>
              </a:ln>
            </p:spPr>
            <p:txBody>
              <a:bodyPr/>
              <a:lstStyle/>
              <a:p>
                <a:endParaRPr lang="en-US"/>
              </a:p>
            </p:txBody>
          </p:sp>
          <p:sp>
            <p:nvSpPr>
              <p:cNvPr id="1343" name="Line 1892"/>
              <p:cNvSpPr>
                <a:spLocks noChangeShapeType="1"/>
              </p:cNvSpPr>
              <p:nvPr/>
            </p:nvSpPr>
            <p:spPr bwMode="auto">
              <a:xfrm>
                <a:off x="1774" y="2983"/>
                <a:ext cx="1" cy="1"/>
              </a:xfrm>
              <a:prstGeom prst="line">
                <a:avLst/>
              </a:prstGeom>
              <a:noFill/>
              <a:ln w="38100">
                <a:solidFill>
                  <a:srgbClr val="FFFFFF"/>
                </a:solidFill>
                <a:round/>
                <a:headEnd/>
                <a:tailEnd/>
              </a:ln>
            </p:spPr>
            <p:txBody>
              <a:bodyPr/>
              <a:lstStyle/>
              <a:p>
                <a:endParaRPr lang="en-US"/>
              </a:p>
            </p:txBody>
          </p:sp>
          <p:sp>
            <p:nvSpPr>
              <p:cNvPr id="1344" name="Line 1893"/>
              <p:cNvSpPr>
                <a:spLocks noChangeShapeType="1"/>
              </p:cNvSpPr>
              <p:nvPr/>
            </p:nvSpPr>
            <p:spPr bwMode="auto">
              <a:xfrm>
                <a:off x="1774" y="2983"/>
                <a:ext cx="10" cy="9"/>
              </a:xfrm>
              <a:prstGeom prst="line">
                <a:avLst/>
              </a:prstGeom>
              <a:noFill/>
              <a:ln w="38100">
                <a:solidFill>
                  <a:srgbClr val="FFFFFF"/>
                </a:solidFill>
                <a:round/>
                <a:headEnd/>
                <a:tailEnd/>
              </a:ln>
            </p:spPr>
            <p:txBody>
              <a:bodyPr/>
              <a:lstStyle/>
              <a:p>
                <a:endParaRPr lang="en-US"/>
              </a:p>
            </p:txBody>
          </p:sp>
          <p:sp>
            <p:nvSpPr>
              <p:cNvPr id="1345" name="Line 1894"/>
              <p:cNvSpPr>
                <a:spLocks noChangeShapeType="1"/>
              </p:cNvSpPr>
              <p:nvPr/>
            </p:nvSpPr>
            <p:spPr bwMode="auto">
              <a:xfrm>
                <a:off x="1784" y="2992"/>
                <a:ext cx="1" cy="9"/>
              </a:xfrm>
              <a:prstGeom prst="line">
                <a:avLst/>
              </a:prstGeom>
              <a:noFill/>
              <a:ln w="38100">
                <a:solidFill>
                  <a:srgbClr val="FFFFFF"/>
                </a:solidFill>
                <a:round/>
                <a:headEnd/>
                <a:tailEnd/>
              </a:ln>
            </p:spPr>
            <p:txBody>
              <a:bodyPr/>
              <a:lstStyle/>
              <a:p>
                <a:endParaRPr lang="en-US"/>
              </a:p>
            </p:txBody>
          </p:sp>
          <p:sp>
            <p:nvSpPr>
              <p:cNvPr id="1346" name="Line 1895"/>
              <p:cNvSpPr>
                <a:spLocks noChangeShapeType="1"/>
              </p:cNvSpPr>
              <p:nvPr/>
            </p:nvSpPr>
            <p:spPr bwMode="auto">
              <a:xfrm>
                <a:off x="1784" y="3001"/>
                <a:ext cx="1" cy="1"/>
              </a:xfrm>
              <a:prstGeom prst="line">
                <a:avLst/>
              </a:prstGeom>
              <a:noFill/>
              <a:ln w="38100">
                <a:solidFill>
                  <a:srgbClr val="FFFFFF"/>
                </a:solidFill>
                <a:round/>
                <a:headEnd/>
                <a:tailEnd/>
              </a:ln>
            </p:spPr>
            <p:txBody>
              <a:bodyPr/>
              <a:lstStyle/>
              <a:p>
                <a:endParaRPr lang="en-US"/>
              </a:p>
            </p:txBody>
          </p:sp>
          <p:sp>
            <p:nvSpPr>
              <p:cNvPr id="1347" name="Line 1896"/>
              <p:cNvSpPr>
                <a:spLocks noChangeShapeType="1"/>
              </p:cNvSpPr>
              <p:nvPr/>
            </p:nvSpPr>
            <p:spPr bwMode="auto">
              <a:xfrm>
                <a:off x="1784" y="3001"/>
                <a:ext cx="1" cy="1"/>
              </a:xfrm>
              <a:prstGeom prst="line">
                <a:avLst/>
              </a:prstGeom>
              <a:noFill/>
              <a:ln w="38100">
                <a:solidFill>
                  <a:srgbClr val="FFFFFF"/>
                </a:solidFill>
                <a:round/>
                <a:headEnd/>
                <a:tailEnd/>
              </a:ln>
            </p:spPr>
            <p:txBody>
              <a:bodyPr/>
              <a:lstStyle/>
              <a:p>
                <a:endParaRPr lang="en-US"/>
              </a:p>
            </p:txBody>
          </p:sp>
          <p:sp>
            <p:nvSpPr>
              <p:cNvPr id="1348" name="Line 1897"/>
              <p:cNvSpPr>
                <a:spLocks noChangeShapeType="1"/>
              </p:cNvSpPr>
              <p:nvPr/>
            </p:nvSpPr>
            <p:spPr bwMode="auto">
              <a:xfrm>
                <a:off x="1784" y="3001"/>
                <a:ext cx="9" cy="1"/>
              </a:xfrm>
              <a:prstGeom prst="line">
                <a:avLst/>
              </a:prstGeom>
              <a:noFill/>
              <a:ln w="38100">
                <a:solidFill>
                  <a:srgbClr val="FFFFFF"/>
                </a:solidFill>
                <a:round/>
                <a:headEnd/>
                <a:tailEnd/>
              </a:ln>
            </p:spPr>
            <p:txBody>
              <a:bodyPr/>
              <a:lstStyle/>
              <a:p>
                <a:endParaRPr lang="en-US"/>
              </a:p>
            </p:txBody>
          </p:sp>
          <p:sp>
            <p:nvSpPr>
              <p:cNvPr id="1349" name="Line 1898"/>
              <p:cNvSpPr>
                <a:spLocks noChangeShapeType="1"/>
              </p:cNvSpPr>
              <p:nvPr/>
            </p:nvSpPr>
            <p:spPr bwMode="auto">
              <a:xfrm>
                <a:off x="1793" y="3001"/>
                <a:ext cx="1" cy="1"/>
              </a:xfrm>
              <a:prstGeom prst="line">
                <a:avLst/>
              </a:prstGeom>
              <a:noFill/>
              <a:ln w="38100">
                <a:solidFill>
                  <a:srgbClr val="FFFFFF"/>
                </a:solidFill>
                <a:round/>
                <a:headEnd/>
                <a:tailEnd/>
              </a:ln>
            </p:spPr>
            <p:txBody>
              <a:bodyPr/>
              <a:lstStyle/>
              <a:p>
                <a:endParaRPr lang="en-US"/>
              </a:p>
            </p:txBody>
          </p:sp>
          <p:sp>
            <p:nvSpPr>
              <p:cNvPr id="1350" name="Line 1899"/>
              <p:cNvSpPr>
                <a:spLocks noChangeShapeType="1"/>
              </p:cNvSpPr>
              <p:nvPr/>
            </p:nvSpPr>
            <p:spPr bwMode="auto">
              <a:xfrm>
                <a:off x="1793" y="3001"/>
                <a:ext cx="1" cy="1"/>
              </a:xfrm>
              <a:prstGeom prst="line">
                <a:avLst/>
              </a:prstGeom>
              <a:noFill/>
              <a:ln w="38100">
                <a:solidFill>
                  <a:srgbClr val="FFFFFF"/>
                </a:solidFill>
                <a:round/>
                <a:headEnd/>
                <a:tailEnd/>
              </a:ln>
            </p:spPr>
            <p:txBody>
              <a:bodyPr/>
              <a:lstStyle/>
              <a:p>
                <a:endParaRPr lang="en-US"/>
              </a:p>
            </p:txBody>
          </p:sp>
          <p:sp>
            <p:nvSpPr>
              <p:cNvPr id="1351" name="Line 1900"/>
              <p:cNvSpPr>
                <a:spLocks noChangeShapeType="1"/>
              </p:cNvSpPr>
              <p:nvPr/>
            </p:nvSpPr>
            <p:spPr bwMode="auto">
              <a:xfrm>
                <a:off x="1793" y="3001"/>
                <a:ext cx="1" cy="1"/>
              </a:xfrm>
              <a:prstGeom prst="line">
                <a:avLst/>
              </a:prstGeom>
              <a:noFill/>
              <a:ln w="38100">
                <a:solidFill>
                  <a:srgbClr val="FFFFFF"/>
                </a:solidFill>
                <a:round/>
                <a:headEnd/>
                <a:tailEnd/>
              </a:ln>
            </p:spPr>
            <p:txBody>
              <a:bodyPr/>
              <a:lstStyle/>
              <a:p>
                <a:endParaRPr lang="en-US"/>
              </a:p>
            </p:txBody>
          </p:sp>
          <p:sp>
            <p:nvSpPr>
              <p:cNvPr id="1352" name="Line 1901"/>
              <p:cNvSpPr>
                <a:spLocks noChangeShapeType="1"/>
              </p:cNvSpPr>
              <p:nvPr/>
            </p:nvSpPr>
            <p:spPr bwMode="auto">
              <a:xfrm>
                <a:off x="1793" y="3001"/>
                <a:ext cx="10" cy="1"/>
              </a:xfrm>
              <a:prstGeom prst="line">
                <a:avLst/>
              </a:prstGeom>
              <a:noFill/>
              <a:ln w="38100">
                <a:solidFill>
                  <a:srgbClr val="FFFFFF"/>
                </a:solidFill>
                <a:round/>
                <a:headEnd/>
                <a:tailEnd/>
              </a:ln>
            </p:spPr>
            <p:txBody>
              <a:bodyPr/>
              <a:lstStyle/>
              <a:p>
                <a:endParaRPr lang="en-US"/>
              </a:p>
            </p:txBody>
          </p:sp>
          <p:sp>
            <p:nvSpPr>
              <p:cNvPr id="1353" name="Line 1902"/>
              <p:cNvSpPr>
                <a:spLocks noChangeShapeType="1"/>
              </p:cNvSpPr>
              <p:nvPr/>
            </p:nvSpPr>
            <p:spPr bwMode="auto">
              <a:xfrm flipV="1">
                <a:off x="1803" y="2992"/>
                <a:ext cx="1" cy="9"/>
              </a:xfrm>
              <a:prstGeom prst="line">
                <a:avLst/>
              </a:prstGeom>
              <a:noFill/>
              <a:ln w="38100">
                <a:solidFill>
                  <a:srgbClr val="FFFFFF"/>
                </a:solidFill>
                <a:round/>
                <a:headEnd/>
                <a:tailEnd/>
              </a:ln>
            </p:spPr>
            <p:txBody>
              <a:bodyPr/>
              <a:lstStyle/>
              <a:p>
                <a:endParaRPr lang="en-US"/>
              </a:p>
            </p:txBody>
          </p:sp>
          <p:sp>
            <p:nvSpPr>
              <p:cNvPr id="1354" name="Line 1903"/>
              <p:cNvSpPr>
                <a:spLocks noChangeShapeType="1"/>
              </p:cNvSpPr>
              <p:nvPr/>
            </p:nvSpPr>
            <p:spPr bwMode="auto">
              <a:xfrm>
                <a:off x="1803" y="2992"/>
                <a:ext cx="1" cy="1"/>
              </a:xfrm>
              <a:prstGeom prst="line">
                <a:avLst/>
              </a:prstGeom>
              <a:noFill/>
              <a:ln w="38100">
                <a:solidFill>
                  <a:srgbClr val="FFFFFF"/>
                </a:solidFill>
                <a:round/>
                <a:headEnd/>
                <a:tailEnd/>
              </a:ln>
            </p:spPr>
            <p:txBody>
              <a:bodyPr/>
              <a:lstStyle/>
              <a:p>
                <a:endParaRPr lang="en-US"/>
              </a:p>
            </p:txBody>
          </p:sp>
          <p:sp>
            <p:nvSpPr>
              <p:cNvPr id="1355" name="Line 1904"/>
              <p:cNvSpPr>
                <a:spLocks noChangeShapeType="1"/>
              </p:cNvSpPr>
              <p:nvPr/>
            </p:nvSpPr>
            <p:spPr bwMode="auto">
              <a:xfrm>
                <a:off x="1803" y="2992"/>
                <a:ext cx="1" cy="1"/>
              </a:xfrm>
              <a:prstGeom prst="line">
                <a:avLst/>
              </a:prstGeom>
              <a:noFill/>
              <a:ln w="38100">
                <a:solidFill>
                  <a:srgbClr val="FFFFFF"/>
                </a:solidFill>
                <a:round/>
                <a:headEnd/>
                <a:tailEnd/>
              </a:ln>
            </p:spPr>
            <p:txBody>
              <a:bodyPr/>
              <a:lstStyle/>
              <a:p>
                <a:endParaRPr lang="en-US"/>
              </a:p>
            </p:txBody>
          </p:sp>
          <p:sp>
            <p:nvSpPr>
              <p:cNvPr id="1356" name="Line 1905"/>
              <p:cNvSpPr>
                <a:spLocks noChangeShapeType="1"/>
              </p:cNvSpPr>
              <p:nvPr/>
            </p:nvSpPr>
            <p:spPr bwMode="auto">
              <a:xfrm>
                <a:off x="1803" y="2992"/>
                <a:ext cx="1" cy="1"/>
              </a:xfrm>
              <a:prstGeom prst="line">
                <a:avLst/>
              </a:prstGeom>
              <a:noFill/>
              <a:ln w="38100">
                <a:solidFill>
                  <a:srgbClr val="FFFFFF"/>
                </a:solidFill>
                <a:round/>
                <a:headEnd/>
                <a:tailEnd/>
              </a:ln>
            </p:spPr>
            <p:txBody>
              <a:bodyPr/>
              <a:lstStyle/>
              <a:p>
                <a:endParaRPr lang="en-US"/>
              </a:p>
            </p:txBody>
          </p:sp>
          <p:sp>
            <p:nvSpPr>
              <p:cNvPr id="1357" name="Line 1906"/>
              <p:cNvSpPr>
                <a:spLocks noChangeShapeType="1"/>
              </p:cNvSpPr>
              <p:nvPr/>
            </p:nvSpPr>
            <p:spPr bwMode="auto">
              <a:xfrm>
                <a:off x="1803" y="2992"/>
                <a:ext cx="9" cy="1"/>
              </a:xfrm>
              <a:prstGeom prst="line">
                <a:avLst/>
              </a:prstGeom>
              <a:noFill/>
              <a:ln w="38100">
                <a:solidFill>
                  <a:srgbClr val="FFFFFF"/>
                </a:solidFill>
                <a:round/>
                <a:headEnd/>
                <a:tailEnd/>
              </a:ln>
            </p:spPr>
            <p:txBody>
              <a:bodyPr/>
              <a:lstStyle/>
              <a:p>
                <a:endParaRPr lang="en-US"/>
              </a:p>
            </p:txBody>
          </p:sp>
          <p:sp>
            <p:nvSpPr>
              <p:cNvPr id="1358" name="Line 1907"/>
              <p:cNvSpPr>
                <a:spLocks noChangeShapeType="1"/>
              </p:cNvSpPr>
              <p:nvPr/>
            </p:nvSpPr>
            <p:spPr bwMode="auto">
              <a:xfrm>
                <a:off x="1812" y="2992"/>
                <a:ext cx="1" cy="1"/>
              </a:xfrm>
              <a:prstGeom prst="line">
                <a:avLst/>
              </a:prstGeom>
              <a:noFill/>
              <a:ln w="38100">
                <a:solidFill>
                  <a:srgbClr val="FFFFFF"/>
                </a:solidFill>
                <a:round/>
                <a:headEnd/>
                <a:tailEnd/>
              </a:ln>
            </p:spPr>
            <p:txBody>
              <a:bodyPr/>
              <a:lstStyle/>
              <a:p>
                <a:endParaRPr lang="en-US"/>
              </a:p>
            </p:txBody>
          </p:sp>
          <p:sp>
            <p:nvSpPr>
              <p:cNvPr id="1359" name="Line 1908"/>
              <p:cNvSpPr>
                <a:spLocks noChangeShapeType="1"/>
              </p:cNvSpPr>
              <p:nvPr/>
            </p:nvSpPr>
            <p:spPr bwMode="auto">
              <a:xfrm>
                <a:off x="1812" y="2992"/>
                <a:ext cx="1" cy="9"/>
              </a:xfrm>
              <a:prstGeom prst="line">
                <a:avLst/>
              </a:prstGeom>
              <a:noFill/>
              <a:ln w="38100">
                <a:solidFill>
                  <a:srgbClr val="FFFFFF"/>
                </a:solidFill>
                <a:round/>
                <a:headEnd/>
                <a:tailEnd/>
              </a:ln>
            </p:spPr>
            <p:txBody>
              <a:bodyPr/>
              <a:lstStyle/>
              <a:p>
                <a:endParaRPr lang="en-US"/>
              </a:p>
            </p:txBody>
          </p:sp>
          <p:sp>
            <p:nvSpPr>
              <p:cNvPr id="1360" name="Line 1909"/>
              <p:cNvSpPr>
                <a:spLocks noChangeShapeType="1"/>
              </p:cNvSpPr>
              <p:nvPr/>
            </p:nvSpPr>
            <p:spPr bwMode="auto">
              <a:xfrm>
                <a:off x="1812" y="3001"/>
                <a:ext cx="1" cy="1"/>
              </a:xfrm>
              <a:prstGeom prst="line">
                <a:avLst/>
              </a:prstGeom>
              <a:noFill/>
              <a:ln w="38100">
                <a:solidFill>
                  <a:srgbClr val="FFFFFF"/>
                </a:solidFill>
                <a:round/>
                <a:headEnd/>
                <a:tailEnd/>
              </a:ln>
            </p:spPr>
            <p:txBody>
              <a:bodyPr/>
              <a:lstStyle/>
              <a:p>
                <a:endParaRPr lang="en-US"/>
              </a:p>
            </p:txBody>
          </p:sp>
          <p:sp>
            <p:nvSpPr>
              <p:cNvPr id="1361" name="Line 1910"/>
              <p:cNvSpPr>
                <a:spLocks noChangeShapeType="1"/>
              </p:cNvSpPr>
              <p:nvPr/>
            </p:nvSpPr>
            <p:spPr bwMode="auto">
              <a:xfrm>
                <a:off x="1812" y="3001"/>
                <a:ext cx="10" cy="1"/>
              </a:xfrm>
              <a:prstGeom prst="line">
                <a:avLst/>
              </a:prstGeom>
              <a:noFill/>
              <a:ln w="38100">
                <a:solidFill>
                  <a:srgbClr val="FFFFFF"/>
                </a:solidFill>
                <a:round/>
                <a:headEnd/>
                <a:tailEnd/>
              </a:ln>
            </p:spPr>
            <p:txBody>
              <a:bodyPr/>
              <a:lstStyle/>
              <a:p>
                <a:endParaRPr lang="en-US"/>
              </a:p>
            </p:txBody>
          </p:sp>
          <p:sp>
            <p:nvSpPr>
              <p:cNvPr id="1362" name="Line 1911"/>
              <p:cNvSpPr>
                <a:spLocks noChangeShapeType="1"/>
              </p:cNvSpPr>
              <p:nvPr/>
            </p:nvSpPr>
            <p:spPr bwMode="auto">
              <a:xfrm>
                <a:off x="1822" y="3001"/>
                <a:ext cx="1" cy="1"/>
              </a:xfrm>
              <a:prstGeom prst="line">
                <a:avLst/>
              </a:prstGeom>
              <a:noFill/>
              <a:ln w="38100">
                <a:solidFill>
                  <a:srgbClr val="FFFFFF"/>
                </a:solidFill>
                <a:round/>
                <a:headEnd/>
                <a:tailEnd/>
              </a:ln>
            </p:spPr>
            <p:txBody>
              <a:bodyPr/>
              <a:lstStyle/>
              <a:p>
                <a:endParaRPr lang="en-US"/>
              </a:p>
            </p:txBody>
          </p:sp>
          <p:sp>
            <p:nvSpPr>
              <p:cNvPr id="1363" name="Line 1912"/>
              <p:cNvSpPr>
                <a:spLocks noChangeShapeType="1"/>
              </p:cNvSpPr>
              <p:nvPr/>
            </p:nvSpPr>
            <p:spPr bwMode="auto">
              <a:xfrm flipV="1">
                <a:off x="1822" y="2992"/>
                <a:ext cx="1" cy="9"/>
              </a:xfrm>
              <a:prstGeom prst="line">
                <a:avLst/>
              </a:prstGeom>
              <a:noFill/>
              <a:ln w="38100">
                <a:solidFill>
                  <a:srgbClr val="FFFFFF"/>
                </a:solidFill>
                <a:round/>
                <a:headEnd/>
                <a:tailEnd/>
              </a:ln>
            </p:spPr>
            <p:txBody>
              <a:bodyPr/>
              <a:lstStyle/>
              <a:p>
                <a:endParaRPr lang="en-US"/>
              </a:p>
            </p:txBody>
          </p:sp>
          <p:sp>
            <p:nvSpPr>
              <p:cNvPr id="1364" name="Line 1913"/>
              <p:cNvSpPr>
                <a:spLocks noChangeShapeType="1"/>
              </p:cNvSpPr>
              <p:nvPr/>
            </p:nvSpPr>
            <p:spPr bwMode="auto">
              <a:xfrm flipV="1">
                <a:off x="1822" y="2983"/>
                <a:ext cx="1" cy="9"/>
              </a:xfrm>
              <a:prstGeom prst="line">
                <a:avLst/>
              </a:prstGeom>
              <a:noFill/>
              <a:ln w="38100">
                <a:solidFill>
                  <a:srgbClr val="FFFFFF"/>
                </a:solidFill>
                <a:round/>
                <a:headEnd/>
                <a:tailEnd/>
              </a:ln>
            </p:spPr>
            <p:txBody>
              <a:bodyPr/>
              <a:lstStyle/>
              <a:p>
                <a:endParaRPr lang="en-US"/>
              </a:p>
            </p:txBody>
          </p:sp>
          <p:sp>
            <p:nvSpPr>
              <p:cNvPr id="1365" name="Line 1914"/>
              <p:cNvSpPr>
                <a:spLocks noChangeShapeType="1"/>
              </p:cNvSpPr>
              <p:nvPr/>
            </p:nvSpPr>
            <p:spPr bwMode="auto">
              <a:xfrm>
                <a:off x="1822" y="2983"/>
                <a:ext cx="9" cy="1"/>
              </a:xfrm>
              <a:prstGeom prst="line">
                <a:avLst/>
              </a:prstGeom>
              <a:noFill/>
              <a:ln w="38100">
                <a:solidFill>
                  <a:srgbClr val="FFFFFF"/>
                </a:solidFill>
                <a:round/>
                <a:headEnd/>
                <a:tailEnd/>
              </a:ln>
            </p:spPr>
            <p:txBody>
              <a:bodyPr/>
              <a:lstStyle/>
              <a:p>
                <a:endParaRPr lang="en-US"/>
              </a:p>
            </p:txBody>
          </p:sp>
          <p:sp>
            <p:nvSpPr>
              <p:cNvPr id="1366" name="Line 1915"/>
              <p:cNvSpPr>
                <a:spLocks noChangeShapeType="1"/>
              </p:cNvSpPr>
              <p:nvPr/>
            </p:nvSpPr>
            <p:spPr bwMode="auto">
              <a:xfrm>
                <a:off x="1831" y="2983"/>
                <a:ext cx="1" cy="1"/>
              </a:xfrm>
              <a:prstGeom prst="line">
                <a:avLst/>
              </a:prstGeom>
              <a:noFill/>
              <a:ln w="38100">
                <a:solidFill>
                  <a:srgbClr val="FFFFFF"/>
                </a:solidFill>
                <a:round/>
                <a:headEnd/>
                <a:tailEnd/>
              </a:ln>
            </p:spPr>
            <p:txBody>
              <a:bodyPr/>
              <a:lstStyle/>
              <a:p>
                <a:endParaRPr lang="en-US"/>
              </a:p>
            </p:txBody>
          </p:sp>
          <p:sp>
            <p:nvSpPr>
              <p:cNvPr id="1367" name="Line 1916"/>
              <p:cNvSpPr>
                <a:spLocks noChangeShapeType="1"/>
              </p:cNvSpPr>
              <p:nvPr/>
            </p:nvSpPr>
            <p:spPr bwMode="auto">
              <a:xfrm>
                <a:off x="1831" y="2983"/>
                <a:ext cx="1" cy="1"/>
              </a:xfrm>
              <a:prstGeom prst="line">
                <a:avLst/>
              </a:prstGeom>
              <a:noFill/>
              <a:ln w="38100">
                <a:solidFill>
                  <a:srgbClr val="FFFFFF"/>
                </a:solidFill>
                <a:round/>
                <a:headEnd/>
                <a:tailEnd/>
              </a:ln>
            </p:spPr>
            <p:txBody>
              <a:bodyPr/>
              <a:lstStyle/>
              <a:p>
                <a:endParaRPr lang="en-US"/>
              </a:p>
            </p:txBody>
          </p:sp>
          <p:sp>
            <p:nvSpPr>
              <p:cNvPr id="1368" name="Line 1917"/>
              <p:cNvSpPr>
                <a:spLocks noChangeShapeType="1"/>
              </p:cNvSpPr>
              <p:nvPr/>
            </p:nvSpPr>
            <p:spPr bwMode="auto">
              <a:xfrm>
                <a:off x="1831" y="2983"/>
                <a:ext cx="1" cy="9"/>
              </a:xfrm>
              <a:prstGeom prst="line">
                <a:avLst/>
              </a:prstGeom>
              <a:noFill/>
              <a:ln w="38100">
                <a:solidFill>
                  <a:srgbClr val="FFFFFF"/>
                </a:solidFill>
                <a:round/>
                <a:headEnd/>
                <a:tailEnd/>
              </a:ln>
            </p:spPr>
            <p:txBody>
              <a:bodyPr/>
              <a:lstStyle/>
              <a:p>
                <a:endParaRPr lang="en-US"/>
              </a:p>
            </p:txBody>
          </p:sp>
          <p:sp>
            <p:nvSpPr>
              <p:cNvPr id="1369" name="Line 1918"/>
              <p:cNvSpPr>
                <a:spLocks noChangeShapeType="1"/>
              </p:cNvSpPr>
              <p:nvPr/>
            </p:nvSpPr>
            <p:spPr bwMode="auto">
              <a:xfrm>
                <a:off x="1831" y="2992"/>
                <a:ext cx="10" cy="9"/>
              </a:xfrm>
              <a:prstGeom prst="line">
                <a:avLst/>
              </a:prstGeom>
              <a:noFill/>
              <a:ln w="38100">
                <a:solidFill>
                  <a:srgbClr val="FFFFFF"/>
                </a:solidFill>
                <a:round/>
                <a:headEnd/>
                <a:tailEnd/>
              </a:ln>
            </p:spPr>
            <p:txBody>
              <a:bodyPr/>
              <a:lstStyle/>
              <a:p>
                <a:endParaRPr lang="en-US"/>
              </a:p>
            </p:txBody>
          </p:sp>
          <p:sp>
            <p:nvSpPr>
              <p:cNvPr id="1370" name="Line 1919"/>
              <p:cNvSpPr>
                <a:spLocks noChangeShapeType="1"/>
              </p:cNvSpPr>
              <p:nvPr/>
            </p:nvSpPr>
            <p:spPr bwMode="auto">
              <a:xfrm>
                <a:off x="1841" y="3001"/>
                <a:ext cx="1" cy="1"/>
              </a:xfrm>
              <a:prstGeom prst="line">
                <a:avLst/>
              </a:prstGeom>
              <a:noFill/>
              <a:ln w="38100">
                <a:solidFill>
                  <a:srgbClr val="FFFFFF"/>
                </a:solidFill>
                <a:round/>
                <a:headEnd/>
                <a:tailEnd/>
              </a:ln>
            </p:spPr>
            <p:txBody>
              <a:bodyPr/>
              <a:lstStyle/>
              <a:p>
                <a:endParaRPr lang="en-US"/>
              </a:p>
            </p:txBody>
          </p:sp>
          <p:sp>
            <p:nvSpPr>
              <p:cNvPr id="1371" name="Line 1920"/>
              <p:cNvSpPr>
                <a:spLocks noChangeShapeType="1"/>
              </p:cNvSpPr>
              <p:nvPr/>
            </p:nvSpPr>
            <p:spPr bwMode="auto">
              <a:xfrm>
                <a:off x="1841" y="3001"/>
                <a:ext cx="1" cy="1"/>
              </a:xfrm>
              <a:prstGeom prst="line">
                <a:avLst/>
              </a:prstGeom>
              <a:noFill/>
              <a:ln w="38100">
                <a:solidFill>
                  <a:srgbClr val="FFFFFF"/>
                </a:solidFill>
                <a:round/>
                <a:headEnd/>
                <a:tailEnd/>
              </a:ln>
            </p:spPr>
            <p:txBody>
              <a:bodyPr/>
              <a:lstStyle/>
              <a:p>
                <a:endParaRPr lang="en-US"/>
              </a:p>
            </p:txBody>
          </p:sp>
          <p:sp>
            <p:nvSpPr>
              <p:cNvPr id="1372" name="Line 1921"/>
              <p:cNvSpPr>
                <a:spLocks noChangeShapeType="1"/>
              </p:cNvSpPr>
              <p:nvPr/>
            </p:nvSpPr>
            <p:spPr bwMode="auto">
              <a:xfrm>
                <a:off x="1841" y="3001"/>
                <a:ext cx="1" cy="1"/>
              </a:xfrm>
              <a:prstGeom prst="line">
                <a:avLst/>
              </a:prstGeom>
              <a:noFill/>
              <a:ln w="38100">
                <a:solidFill>
                  <a:srgbClr val="FFFFFF"/>
                </a:solidFill>
                <a:round/>
                <a:headEnd/>
                <a:tailEnd/>
              </a:ln>
            </p:spPr>
            <p:txBody>
              <a:bodyPr/>
              <a:lstStyle/>
              <a:p>
                <a:endParaRPr lang="en-US"/>
              </a:p>
            </p:txBody>
          </p:sp>
          <p:sp>
            <p:nvSpPr>
              <p:cNvPr id="1373" name="Line 1922"/>
              <p:cNvSpPr>
                <a:spLocks noChangeShapeType="1"/>
              </p:cNvSpPr>
              <p:nvPr/>
            </p:nvSpPr>
            <p:spPr bwMode="auto">
              <a:xfrm>
                <a:off x="1841" y="3001"/>
                <a:ext cx="9" cy="1"/>
              </a:xfrm>
              <a:prstGeom prst="line">
                <a:avLst/>
              </a:prstGeom>
              <a:noFill/>
              <a:ln w="38100">
                <a:solidFill>
                  <a:srgbClr val="FFFFFF"/>
                </a:solidFill>
                <a:round/>
                <a:headEnd/>
                <a:tailEnd/>
              </a:ln>
            </p:spPr>
            <p:txBody>
              <a:bodyPr/>
              <a:lstStyle/>
              <a:p>
                <a:endParaRPr lang="en-US"/>
              </a:p>
            </p:txBody>
          </p:sp>
          <p:sp>
            <p:nvSpPr>
              <p:cNvPr id="1374" name="Line 1923"/>
              <p:cNvSpPr>
                <a:spLocks noChangeShapeType="1"/>
              </p:cNvSpPr>
              <p:nvPr/>
            </p:nvSpPr>
            <p:spPr bwMode="auto">
              <a:xfrm>
                <a:off x="1850" y="3001"/>
                <a:ext cx="1" cy="9"/>
              </a:xfrm>
              <a:prstGeom prst="line">
                <a:avLst/>
              </a:prstGeom>
              <a:noFill/>
              <a:ln w="38100">
                <a:solidFill>
                  <a:srgbClr val="FFFFFF"/>
                </a:solidFill>
                <a:round/>
                <a:headEnd/>
                <a:tailEnd/>
              </a:ln>
            </p:spPr>
            <p:txBody>
              <a:bodyPr/>
              <a:lstStyle/>
              <a:p>
                <a:endParaRPr lang="en-US"/>
              </a:p>
            </p:txBody>
          </p:sp>
          <p:sp>
            <p:nvSpPr>
              <p:cNvPr id="1375" name="Line 1924"/>
              <p:cNvSpPr>
                <a:spLocks noChangeShapeType="1"/>
              </p:cNvSpPr>
              <p:nvPr/>
            </p:nvSpPr>
            <p:spPr bwMode="auto">
              <a:xfrm>
                <a:off x="1850" y="3010"/>
                <a:ext cx="1" cy="9"/>
              </a:xfrm>
              <a:prstGeom prst="line">
                <a:avLst/>
              </a:prstGeom>
              <a:noFill/>
              <a:ln w="38100">
                <a:solidFill>
                  <a:srgbClr val="FFFFFF"/>
                </a:solidFill>
                <a:round/>
                <a:headEnd/>
                <a:tailEnd/>
              </a:ln>
            </p:spPr>
            <p:txBody>
              <a:bodyPr/>
              <a:lstStyle/>
              <a:p>
                <a:endParaRPr lang="en-US"/>
              </a:p>
            </p:txBody>
          </p:sp>
          <p:sp>
            <p:nvSpPr>
              <p:cNvPr id="1376" name="Line 1925"/>
              <p:cNvSpPr>
                <a:spLocks noChangeShapeType="1"/>
              </p:cNvSpPr>
              <p:nvPr/>
            </p:nvSpPr>
            <p:spPr bwMode="auto">
              <a:xfrm>
                <a:off x="1850" y="3019"/>
                <a:ext cx="1" cy="1"/>
              </a:xfrm>
              <a:prstGeom prst="line">
                <a:avLst/>
              </a:prstGeom>
              <a:noFill/>
              <a:ln w="38100">
                <a:solidFill>
                  <a:srgbClr val="FFFFFF"/>
                </a:solidFill>
                <a:round/>
                <a:headEnd/>
                <a:tailEnd/>
              </a:ln>
            </p:spPr>
            <p:txBody>
              <a:bodyPr/>
              <a:lstStyle/>
              <a:p>
                <a:endParaRPr lang="en-US"/>
              </a:p>
            </p:txBody>
          </p:sp>
          <p:sp>
            <p:nvSpPr>
              <p:cNvPr id="1377" name="Line 1926"/>
              <p:cNvSpPr>
                <a:spLocks noChangeShapeType="1"/>
              </p:cNvSpPr>
              <p:nvPr/>
            </p:nvSpPr>
            <p:spPr bwMode="auto">
              <a:xfrm>
                <a:off x="1850" y="3019"/>
                <a:ext cx="1" cy="1"/>
              </a:xfrm>
              <a:prstGeom prst="line">
                <a:avLst/>
              </a:prstGeom>
              <a:noFill/>
              <a:ln w="38100">
                <a:solidFill>
                  <a:srgbClr val="FFFFFF"/>
                </a:solidFill>
                <a:round/>
                <a:headEnd/>
                <a:tailEnd/>
              </a:ln>
            </p:spPr>
            <p:txBody>
              <a:bodyPr/>
              <a:lstStyle/>
              <a:p>
                <a:endParaRPr lang="en-US"/>
              </a:p>
            </p:txBody>
          </p:sp>
          <p:sp>
            <p:nvSpPr>
              <p:cNvPr id="1378" name="Line 1927"/>
              <p:cNvSpPr>
                <a:spLocks noChangeShapeType="1"/>
              </p:cNvSpPr>
              <p:nvPr/>
            </p:nvSpPr>
            <p:spPr bwMode="auto">
              <a:xfrm flipV="1">
                <a:off x="1850" y="3010"/>
                <a:ext cx="10" cy="9"/>
              </a:xfrm>
              <a:prstGeom prst="line">
                <a:avLst/>
              </a:prstGeom>
              <a:noFill/>
              <a:ln w="38100">
                <a:solidFill>
                  <a:srgbClr val="FFFFFF"/>
                </a:solidFill>
                <a:round/>
                <a:headEnd/>
                <a:tailEnd/>
              </a:ln>
            </p:spPr>
            <p:txBody>
              <a:bodyPr/>
              <a:lstStyle/>
              <a:p>
                <a:endParaRPr lang="en-US"/>
              </a:p>
            </p:txBody>
          </p:sp>
          <p:sp>
            <p:nvSpPr>
              <p:cNvPr id="1379" name="Line 1928"/>
              <p:cNvSpPr>
                <a:spLocks noChangeShapeType="1"/>
              </p:cNvSpPr>
              <p:nvPr/>
            </p:nvSpPr>
            <p:spPr bwMode="auto">
              <a:xfrm flipV="1">
                <a:off x="1860" y="3001"/>
                <a:ext cx="1" cy="9"/>
              </a:xfrm>
              <a:prstGeom prst="line">
                <a:avLst/>
              </a:prstGeom>
              <a:noFill/>
              <a:ln w="38100">
                <a:solidFill>
                  <a:srgbClr val="FFFFFF"/>
                </a:solidFill>
                <a:round/>
                <a:headEnd/>
                <a:tailEnd/>
              </a:ln>
            </p:spPr>
            <p:txBody>
              <a:bodyPr/>
              <a:lstStyle/>
              <a:p>
                <a:endParaRPr lang="en-US"/>
              </a:p>
            </p:txBody>
          </p:sp>
          <p:sp>
            <p:nvSpPr>
              <p:cNvPr id="1380" name="Line 1929"/>
              <p:cNvSpPr>
                <a:spLocks noChangeShapeType="1"/>
              </p:cNvSpPr>
              <p:nvPr/>
            </p:nvSpPr>
            <p:spPr bwMode="auto">
              <a:xfrm flipV="1">
                <a:off x="1860" y="2992"/>
                <a:ext cx="1" cy="9"/>
              </a:xfrm>
              <a:prstGeom prst="line">
                <a:avLst/>
              </a:prstGeom>
              <a:noFill/>
              <a:ln w="38100">
                <a:solidFill>
                  <a:srgbClr val="FFFFFF"/>
                </a:solidFill>
                <a:round/>
                <a:headEnd/>
                <a:tailEnd/>
              </a:ln>
            </p:spPr>
            <p:txBody>
              <a:bodyPr/>
              <a:lstStyle/>
              <a:p>
                <a:endParaRPr lang="en-US"/>
              </a:p>
            </p:txBody>
          </p:sp>
          <p:sp>
            <p:nvSpPr>
              <p:cNvPr id="1381" name="Line 1930"/>
              <p:cNvSpPr>
                <a:spLocks noChangeShapeType="1"/>
              </p:cNvSpPr>
              <p:nvPr/>
            </p:nvSpPr>
            <p:spPr bwMode="auto">
              <a:xfrm>
                <a:off x="1860" y="2992"/>
                <a:ext cx="1" cy="1"/>
              </a:xfrm>
              <a:prstGeom prst="line">
                <a:avLst/>
              </a:prstGeom>
              <a:noFill/>
              <a:ln w="38100">
                <a:solidFill>
                  <a:srgbClr val="FFFFFF"/>
                </a:solidFill>
                <a:round/>
                <a:headEnd/>
                <a:tailEnd/>
              </a:ln>
            </p:spPr>
            <p:txBody>
              <a:bodyPr/>
              <a:lstStyle/>
              <a:p>
                <a:endParaRPr lang="en-US"/>
              </a:p>
            </p:txBody>
          </p:sp>
          <p:sp>
            <p:nvSpPr>
              <p:cNvPr id="1382" name="Line 1931"/>
              <p:cNvSpPr>
                <a:spLocks noChangeShapeType="1"/>
              </p:cNvSpPr>
              <p:nvPr/>
            </p:nvSpPr>
            <p:spPr bwMode="auto">
              <a:xfrm>
                <a:off x="1860" y="2992"/>
                <a:ext cx="9" cy="9"/>
              </a:xfrm>
              <a:prstGeom prst="line">
                <a:avLst/>
              </a:prstGeom>
              <a:noFill/>
              <a:ln w="38100">
                <a:solidFill>
                  <a:srgbClr val="FFFFFF"/>
                </a:solidFill>
                <a:round/>
                <a:headEnd/>
                <a:tailEnd/>
              </a:ln>
            </p:spPr>
            <p:txBody>
              <a:bodyPr/>
              <a:lstStyle/>
              <a:p>
                <a:endParaRPr lang="en-US"/>
              </a:p>
            </p:txBody>
          </p:sp>
          <p:sp>
            <p:nvSpPr>
              <p:cNvPr id="1383" name="Line 1932"/>
              <p:cNvSpPr>
                <a:spLocks noChangeShapeType="1"/>
              </p:cNvSpPr>
              <p:nvPr/>
            </p:nvSpPr>
            <p:spPr bwMode="auto">
              <a:xfrm>
                <a:off x="1869" y="3001"/>
                <a:ext cx="1" cy="1"/>
              </a:xfrm>
              <a:prstGeom prst="line">
                <a:avLst/>
              </a:prstGeom>
              <a:noFill/>
              <a:ln w="38100">
                <a:solidFill>
                  <a:srgbClr val="FFFFFF"/>
                </a:solidFill>
                <a:round/>
                <a:headEnd/>
                <a:tailEnd/>
              </a:ln>
            </p:spPr>
            <p:txBody>
              <a:bodyPr/>
              <a:lstStyle/>
              <a:p>
                <a:endParaRPr lang="en-US"/>
              </a:p>
            </p:txBody>
          </p:sp>
          <p:sp>
            <p:nvSpPr>
              <p:cNvPr id="1384" name="Line 1933"/>
              <p:cNvSpPr>
                <a:spLocks noChangeShapeType="1"/>
              </p:cNvSpPr>
              <p:nvPr/>
            </p:nvSpPr>
            <p:spPr bwMode="auto">
              <a:xfrm>
                <a:off x="1869" y="3001"/>
                <a:ext cx="1" cy="9"/>
              </a:xfrm>
              <a:prstGeom prst="line">
                <a:avLst/>
              </a:prstGeom>
              <a:noFill/>
              <a:ln w="38100">
                <a:solidFill>
                  <a:srgbClr val="FFFFFF"/>
                </a:solidFill>
                <a:round/>
                <a:headEnd/>
                <a:tailEnd/>
              </a:ln>
            </p:spPr>
            <p:txBody>
              <a:bodyPr/>
              <a:lstStyle/>
              <a:p>
                <a:endParaRPr lang="en-US"/>
              </a:p>
            </p:txBody>
          </p:sp>
          <p:sp>
            <p:nvSpPr>
              <p:cNvPr id="1385" name="Line 1934"/>
              <p:cNvSpPr>
                <a:spLocks noChangeShapeType="1"/>
              </p:cNvSpPr>
              <p:nvPr/>
            </p:nvSpPr>
            <p:spPr bwMode="auto">
              <a:xfrm>
                <a:off x="1869" y="3010"/>
                <a:ext cx="1" cy="1"/>
              </a:xfrm>
              <a:prstGeom prst="line">
                <a:avLst/>
              </a:prstGeom>
              <a:noFill/>
              <a:ln w="38100">
                <a:solidFill>
                  <a:srgbClr val="FFFFFF"/>
                </a:solidFill>
                <a:round/>
                <a:headEnd/>
                <a:tailEnd/>
              </a:ln>
            </p:spPr>
            <p:txBody>
              <a:bodyPr/>
              <a:lstStyle/>
              <a:p>
                <a:endParaRPr lang="en-US"/>
              </a:p>
            </p:txBody>
          </p:sp>
          <p:sp>
            <p:nvSpPr>
              <p:cNvPr id="1386" name="Line 1935"/>
              <p:cNvSpPr>
                <a:spLocks noChangeShapeType="1"/>
              </p:cNvSpPr>
              <p:nvPr/>
            </p:nvSpPr>
            <p:spPr bwMode="auto">
              <a:xfrm>
                <a:off x="1869" y="3010"/>
                <a:ext cx="10" cy="1"/>
              </a:xfrm>
              <a:prstGeom prst="line">
                <a:avLst/>
              </a:prstGeom>
              <a:noFill/>
              <a:ln w="38100">
                <a:solidFill>
                  <a:srgbClr val="FFFFFF"/>
                </a:solidFill>
                <a:round/>
                <a:headEnd/>
                <a:tailEnd/>
              </a:ln>
            </p:spPr>
            <p:txBody>
              <a:bodyPr/>
              <a:lstStyle/>
              <a:p>
                <a:endParaRPr lang="en-US"/>
              </a:p>
            </p:txBody>
          </p:sp>
          <p:sp>
            <p:nvSpPr>
              <p:cNvPr id="1387" name="Line 1936"/>
              <p:cNvSpPr>
                <a:spLocks noChangeShapeType="1"/>
              </p:cNvSpPr>
              <p:nvPr/>
            </p:nvSpPr>
            <p:spPr bwMode="auto">
              <a:xfrm>
                <a:off x="1879" y="3010"/>
                <a:ext cx="1" cy="1"/>
              </a:xfrm>
              <a:prstGeom prst="line">
                <a:avLst/>
              </a:prstGeom>
              <a:noFill/>
              <a:ln w="38100">
                <a:solidFill>
                  <a:srgbClr val="FFFFFF"/>
                </a:solidFill>
                <a:round/>
                <a:headEnd/>
                <a:tailEnd/>
              </a:ln>
            </p:spPr>
            <p:txBody>
              <a:bodyPr/>
              <a:lstStyle/>
              <a:p>
                <a:endParaRPr lang="en-US"/>
              </a:p>
            </p:txBody>
          </p:sp>
          <p:sp>
            <p:nvSpPr>
              <p:cNvPr id="1388" name="Line 1937"/>
              <p:cNvSpPr>
                <a:spLocks noChangeShapeType="1"/>
              </p:cNvSpPr>
              <p:nvPr/>
            </p:nvSpPr>
            <p:spPr bwMode="auto">
              <a:xfrm>
                <a:off x="1879" y="3010"/>
                <a:ext cx="1" cy="9"/>
              </a:xfrm>
              <a:prstGeom prst="line">
                <a:avLst/>
              </a:prstGeom>
              <a:noFill/>
              <a:ln w="38100">
                <a:solidFill>
                  <a:srgbClr val="FFFFFF"/>
                </a:solidFill>
                <a:round/>
                <a:headEnd/>
                <a:tailEnd/>
              </a:ln>
            </p:spPr>
            <p:txBody>
              <a:bodyPr/>
              <a:lstStyle/>
              <a:p>
                <a:endParaRPr lang="en-US"/>
              </a:p>
            </p:txBody>
          </p:sp>
          <p:sp>
            <p:nvSpPr>
              <p:cNvPr id="1389" name="Line 1938"/>
              <p:cNvSpPr>
                <a:spLocks noChangeShapeType="1"/>
              </p:cNvSpPr>
              <p:nvPr/>
            </p:nvSpPr>
            <p:spPr bwMode="auto">
              <a:xfrm>
                <a:off x="1879" y="3019"/>
                <a:ext cx="1" cy="1"/>
              </a:xfrm>
              <a:prstGeom prst="line">
                <a:avLst/>
              </a:prstGeom>
              <a:noFill/>
              <a:ln w="38100">
                <a:solidFill>
                  <a:srgbClr val="FFFFFF"/>
                </a:solidFill>
                <a:round/>
                <a:headEnd/>
                <a:tailEnd/>
              </a:ln>
            </p:spPr>
            <p:txBody>
              <a:bodyPr/>
              <a:lstStyle/>
              <a:p>
                <a:endParaRPr lang="en-US"/>
              </a:p>
            </p:txBody>
          </p:sp>
          <p:sp>
            <p:nvSpPr>
              <p:cNvPr id="1390" name="Line 1939"/>
              <p:cNvSpPr>
                <a:spLocks noChangeShapeType="1"/>
              </p:cNvSpPr>
              <p:nvPr/>
            </p:nvSpPr>
            <p:spPr bwMode="auto">
              <a:xfrm>
                <a:off x="1879" y="3019"/>
                <a:ext cx="9" cy="1"/>
              </a:xfrm>
              <a:prstGeom prst="line">
                <a:avLst/>
              </a:prstGeom>
              <a:noFill/>
              <a:ln w="38100">
                <a:solidFill>
                  <a:srgbClr val="FFFFFF"/>
                </a:solidFill>
                <a:round/>
                <a:headEnd/>
                <a:tailEnd/>
              </a:ln>
            </p:spPr>
            <p:txBody>
              <a:bodyPr/>
              <a:lstStyle/>
              <a:p>
                <a:endParaRPr lang="en-US"/>
              </a:p>
            </p:txBody>
          </p:sp>
          <p:sp>
            <p:nvSpPr>
              <p:cNvPr id="1391" name="Line 1940"/>
              <p:cNvSpPr>
                <a:spLocks noChangeShapeType="1"/>
              </p:cNvSpPr>
              <p:nvPr/>
            </p:nvSpPr>
            <p:spPr bwMode="auto">
              <a:xfrm>
                <a:off x="1888" y="3019"/>
                <a:ext cx="1" cy="1"/>
              </a:xfrm>
              <a:prstGeom prst="line">
                <a:avLst/>
              </a:prstGeom>
              <a:noFill/>
              <a:ln w="38100">
                <a:solidFill>
                  <a:srgbClr val="FFFFFF"/>
                </a:solidFill>
                <a:round/>
                <a:headEnd/>
                <a:tailEnd/>
              </a:ln>
            </p:spPr>
            <p:txBody>
              <a:bodyPr/>
              <a:lstStyle/>
              <a:p>
                <a:endParaRPr lang="en-US"/>
              </a:p>
            </p:txBody>
          </p:sp>
          <p:sp>
            <p:nvSpPr>
              <p:cNvPr id="1392" name="Line 1941"/>
              <p:cNvSpPr>
                <a:spLocks noChangeShapeType="1"/>
              </p:cNvSpPr>
              <p:nvPr/>
            </p:nvSpPr>
            <p:spPr bwMode="auto">
              <a:xfrm>
                <a:off x="1888" y="3019"/>
                <a:ext cx="1" cy="1"/>
              </a:xfrm>
              <a:prstGeom prst="line">
                <a:avLst/>
              </a:prstGeom>
              <a:noFill/>
              <a:ln w="38100">
                <a:solidFill>
                  <a:srgbClr val="FFFFFF"/>
                </a:solidFill>
                <a:round/>
                <a:headEnd/>
                <a:tailEnd/>
              </a:ln>
            </p:spPr>
            <p:txBody>
              <a:bodyPr/>
              <a:lstStyle/>
              <a:p>
                <a:endParaRPr lang="en-US"/>
              </a:p>
            </p:txBody>
          </p:sp>
          <p:sp>
            <p:nvSpPr>
              <p:cNvPr id="1393" name="Line 1942"/>
              <p:cNvSpPr>
                <a:spLocks noChangeShapeType="1"/>
              </p:cNvSpPr>
              <p:nvPr/>
            </p:nvSpPr>
            <p:spPr bwMode="auto">
              <a:xfrm flipV="1">
                <a:off x="1888" y="3010"/>
                <a:ext cx="1" cy="9"/>
              </a:xfrm>
              <a:prstGeom prst="line">
                <a:avLst/>
              </a:prstGeom>
              <a:noFill/>
              <a:ln w="38100">
                <a:solidFill>
                  <a:srgbClr val="FFFFFF"/>
                </a:solidFill>
                <a:round/>
                <a:headEnd/>
                <a:tailEnd/>
              </a:ln>
            </p:spPr>
            <p:txBody>
              <a:bodyPr/>
              <a:lstStyle/>
              <a:p>
                <a:endParaRPr lang="en-US"/>
              </a:p>
            </p:txBody>
          </p:sp>
          <p:sp>
            <p:nvSpPr>
              <p:cNvPr id="1394" name="Line 1943"/>
              <p:cNvSpPr>
                <a:spLocks noChangeShapeType="1"/>
              </p:cNvSpPr>
              <p:nvPr/>
            </p:nvSpPr>
            <p:spPr bwMode="auto">
              <a:xfrm>
                <a:off x="1888" y="3010"/>
                <a:ext cx="10" cy="1"/>
              </a:xfrm>
              <a:prstGeom prst="line">
                <a:avLst/>
              </a:prstGeom>
              <a:noFill/>
              <a:ln w="38100">
                <a:solidFill>
                  <a:srgbClr val="FFFFFF"/>
                </a:solidFill>
                <a:round/>
                <a:headEnd/>
                <a:tailEnd/>
              </a:ln>
            </p:spPr>
            <p:txBody>
              <a:bodyPr/>
              <a:lstStyle/>
              <a:p>
                <a:endParaRPr lang="en-US"/>
              </a:p>
            </p:txBody>
          </p:sp>
          <p:sp>
            <p:nvSpPr>
              <p:cNvPr id="1395" name="Line 1944"/>
              <p:cNvSpPr>
                <a:spLocks noChangeShapeType="1"/>
              </p:cNvSpPr>
              <p:nvPr/>
            </p:nvSpPr>
            <p:spPr bwMode="auto">
              <a:xfrm>
                <a:off x="1898" y="3010"/>
                <a:ext cx="1" cy="1"/>
              </a:xfrm>
              <a:prstGeom prst="line">
                <a:avLst/>
              </a:prstGeom>
              <a:noFill/>
              <a:ln w="38100">
                <a:solidFill>
                  <a:srgbClr val="FFFFFF"/>
                </a:solidFill>
                <a:round/>
                <a:headEnd/>
                <a:tailEnd/>
              </a:ln>
            </p:spPr>
            <p:txBody>
              <a:bodyPr/>
              <a:lstStyle/>
              <a:p>
                <a:endParaRPr lang="en-US"/>
              </a:p>
            </p:txBody>
          </p:sp>
          <p:sp>
            <p:nvSpPr>
              <p:cNvPr id="1396" name="Line 1945"/>
              <p:cNvSpPr>
                <a:spLocks noChangeShapeType="1"/>
              </p:cNvSpPr>
              <p:nvPr/>
            </p:nvSpPr>
            <p:spPr bwMode="auto">
              <a:xfrm>
                <a:off x="1898" y="3010"/>
                <a:ext cx="1" cy="1"/>
              </a:xfrm>
              <a:prstGeom prst="line">
                <a:avLst/>
              </a:prstGeom>
              <a:noFill/>
              <a:ln w="38100">
                <a:solidFill>
                  <a:srgbClr val="FFFFFF"/>
                </a:solidFill>
                <a:round/>
                <a:headEnd/>
                <a:tailEnd/>
              </a:ln>
            </p:spPr>
            <p:txBody>
              <a:bodyPr/>
              <a:lstStyle/>
              <a:p>
                <a:endParaRPr lang="en-US"/>
              </a:p>
            </p:txBody>
          </p:sp>
          <p:sp>
            <p:nvSpPr>
              <p:cNvPr id="1397" name="Line 1946"/>
              <p:cNvSpPr>
                <a:spLocks noChangeShapeType="1"/>
              </p:cNvSpPr>
              <p:nvPr/>
            </p:nvSpPr>
            <p:spPr bwMode="auto">
              <a:xfrm>
                <a:off x="1898" y="3010"/>
                <a:ext cx="1" cy="9"/>
              </a:xfrm>
              <a:prstGeom prst="line">
                <a:avLst/>
              </a:prstGeom>
              <a:noFill/>
              <a:ln w="38100">
                <a:solidFill>
                  <a:srgbClr val="FFFFFF"/>
                </a:solidFill>
                <a:round/>
                <a:headEnd/>
                <a:tailEnd/>
              </a:ln>
            </p:spPr>
            <p:txBody>
              <a:bodyPr/>
              <a:lstStyle/>
              <a:p>
                <a:endParaRPr lang="en-US"/>
              </a:p>
            </p:txBody>
          </p:sp>
          <p:sp>
            <p:nvSpPr>
              <p:cNvPr id="1398" name="Line 1947"/>
              <p:cNvSpPr>
                <a:spLocks noChangeShapeType="1"/>
              </p:cNvSpPr>
              <p:nvPr/>
            </p:nvSpPr>
            <p:spPr bwMode="auto">
              <a:xfrm>
                <a:off x="1898" y="3019"/>
                <a:ext cx="1" cy="1"/>
              </a:xfrm>
              <a:prstGeom prst="line">
                <a:avLst/>
              </a:prstGeom>
              <a:noFill/>
              <a:ln w="38100">
                <a:solidFill>
                  <a:srgbClr val="FFFFFF"/>
                </a:solidFill>
                <a:round/>
                <a:headEnd/>
                <a:tailEnd/>
              </a:ln>
            </p:spPr>
            <p:txBody>
              <a:bodyPr/>
              <a:lstStyle/>
              <a:p>
                <a:endParaRPr lang="en-US"/>
              </a:p>
            </p:txBody>
          </p:sp>
          <p:sp>
            <p:nvSpPr>
              <p:cNvPr id="1399" name="Line 1948"/>
              <p:cNvSpPr>
                <a:spLocks noChangeShapeType="1"/>
              </p:cNvSpPr>
              <p:nvPr/>
            </p:nvSpPr>
            <p:spPr bwMode="auto">
              <a:xfrm>
                <a:off x="1898" y="3019"/>
                <a:ext cx="9" cy="1"/>
              </a:xfrm>
              <a:prstGeom prst="line">
                <a:avLst/>
              </a:prstGeom>
              <a:noFill/>
              <a:ln w="38100">
                <a:solidFill>
                  <a:srgbClr val="FFFFFF"/>
                </a:solidFill>
                <a:round/>
                <a:headEnd/>
                <a:tailEnd/>
              </a:ln>
            </p:spPr>
            <p:txBody>
              <a:bodyPr/>
              <a:lstStyle/>
              <a:p>
                <a:endParaRPr lang="en-US"/>
              </a:p>
            </p:txBody>
          </p:sp>
          <p:sp>
            <p:nvSpPr>
              <p:cNvPr id="1400" name="Line 1949"/>
              <p:cNvSpPr>
                <a:spLocks noChangeShapeType="1"/>
              </p:cNvSpPr>
              <p:nvPr/>
            </p:nvSpPr>
            <p:spPr bwMode="auto">
              <a:xfrm>
                <a:off x="1907" y="3019"/>
                <a:ext cx="1" cy="1"/>
              </a:xfrm>
              <a:prstGeom prst="line">
                <a:avLst/>
              </a:prstGeom>
              <a:noFill/>
              <a:ln w="38100">
                <a:solidFill>
                  <a:srgbClr val="FFFFFF"/>
                </a:solidFill>
                <a:round/>
                <a:headEnd/>
                <a:tailEnd/>
              </a:ln>
            </p:spPr>
            <p:txBody>
              <a:bodyPr/>
              <a:lstStyle/>
              <a:p>
                <a:endParaRPr lang="en-US"/>
              </a:p>
            </p:txBody>
          </p:sp>
          <p:sp>
            <p:nvSpPr>
              <p:cNvPr id="1401" name="Line 1950"/>
              <p:cNvSpPr>
                <a:spLocks noChangeShapeType="1"/>
              </p:cNvSpPr>
              <p:nvPr/>
            </p:nvSpPr>
            <p:spPr bwMode="auto">
              <a:xfrm>
                <a:off x="1907" y="3019"/>
                <a:ext cx="1" cy="1"/>
              </a:xfrm>
              <a:prstGeom prst="line">
                <a:avLst/>
              </a:prstGeom>
              <a:noFill/>
              <a:ln w="38100">
                <a:solidFill>
                  <a:srgbClr val="FFFFFF"/>
                </a:solidFill>
                <a:round/>
                <a:headEnd/>
                <a:tailEnd/>
              </a:ln>
            </p:spPr>
            <p:txBody>
              <a:bodyPr/>
              <a:lstStyle/>
              <a:p>
                <a:endParaRPr lang="en-US"/>
              </a:p>
            </p:txBody>
          </p:sp>
          <p:sp>
            <p:nvSpPr>
              <p:cNvPr id="1402" name="Line 1951"/>
              <p:cNvSpPr>
                <a:spLocks noChangeShapeType="1"/>
              </p:cNvSpPr>
              <p:nvPr/>
            </p:nvSpPr>
            <p:spPr bwMode="auto">
              <a:xfrm>
                <a:off x="1907" y="3019"/>
                <a:ext cx="1" cy="1"/>
              </a:xfrm>
              <a:prstGeom prst="line">
                <a:avLst/>
              </a:prstGeom>
              <a:noFill/>
              <a:ln w="38100">
                <a:solidFill>
                  <a:srgbClr val="FFFFFF"/>
                </a:solidFill>
                <a:round/>
                <a:headEnd/>
                <a:tailEnd/>
              </a:ln>
            </p:spPr>
            <p:txBody>
              <a:bodyPr/>
              <a:lstStyle/>
              <a:p>
                <a:endParaRPr lang="en-US"/>
              </a:p>
            </p:txBody>
          </p:sp>
          <p:sp>
            <p:nvSpPr>
              <p:cNvPr id="1403" name="Line 1952"/>
              <p:cNvSpPr>
                <a:spLocks noChangeShapeType="1"/>
              </p:cNvSpPr>
              <p:nvPr/>
            </p:nvSpPr>
            <p:spPr bwMode="auto">
              <a:xfrm flipV="1">
                <a:off x="1907" y="3010"/>
                <a:ext cx="10" cy="9"/>
              </a:xfrm>
              <a:prstGeom prst="line">
                <a:avLst/>
              </a:prstGeom>
              <a:noFill/>
              <a:ln w="38100">
                <a:solidFill>
                  <a:srgbClr val="FFFFFF"/>
                </a:solidFill>
                <a:round/>
                <a:headEnd/>
                <a:tailEnd/>
              </a:ln>
            </p:spPr>
            <p:txBody>
              <a:bodyPr/>
              <a:lstStyle/>
              <a:p>
                <a:endParaRPr lang="en-US"/>
              </a:p>
            </p:txBody>
          </p:sp>
          <p:sp>
            <p:nvSpPr>
              <p:cNvPr id="1404" name="Line 1953"/>
              <p:cNvSpPr>
                <a:spLocks noChangeShapeType="1"/>
              </p:cNvSpPr>
              <p:nvPr/>
            </p:nvSpPr>
            <p:spPr bwMode="auto">
              <a:xfrm>
                <a:off x="1917" y="3010"/>
                <a:ext cx="1" cy="1"/>
              </a:xfrm>
              <a:prstGeom prst="line">
                <a:avLst/>
              </a:prstGeom>
              <a:noFill/>
              <a:ln w="38100">
                <a:solidFill>
                  <a:srgbClr val="FFFFFF"/>
                </a:solidFill>
                <a:round/>
                <a:headEnd/>
                <a:tailEnd/>
              </a:ln>
            </p:spPr>
            <p:txBody>
              <a:bodyPr/>
              <a:lstStyle/>
              <a:p>
                <a:endParaRPr lang="en-US"/>
              </a:p>
            </p:txBody>
          </p:sp>
          <p:sp>
            <p:nvSpPr>
              <p:cNvPr id="1405" name="Line 1954"/>
              <p:cNvSpPr>
                <a:spLocks noChangeShapeType="1"/>
              </p:cNvSpPr>
              <p:nvPr/>
            </p:nvSpPr>
            <p:spPr bwMode="auto">
              <a:xfrm>
                <a:off x="1917" y="3010"/>
                <a:ext cx="1" cy="1"/>
              </a:xfrm>
              <a:prstGeom prst="line">
                <a:avLst/>
              </a:prstGeom>
              <a:noFill/>
              <a:ln w="38100">
                <a:solidFill>
                  <a:srgbClr val="FFFFFF"/>
                </a:solidFill>
                <a:round/>
                <a:headEnd/>
                <a:tailEnd/>
              </a:ln>
            </p:spPr>
            <p:txBody>
              <a:bodyPr/>
              <a:lstStyle/>
              <a:p>
                <a:endParaRPr lang="en-US"/>
              </a:p>
            </p:txBody>
          </p:sp>
          <p:sp>
            <p:nvSpPr>
              <p:cNvPr id="1406" name="Line 1955"/>
              <p:cNvSpPr>
                <a:spLocks noChangeShapeType="1"/>
              </p:cNvSpPr>
              <p:nvPr/>
            </p:nvSpPr>
            <p:spPr bwMode="auto">
              <a:xfrm>
                <a:off x="1917" y="3010"/>
                <a:ext cx="1" cy="1"/>
              </a:xfrm>
              <a:prstGeom prst="line">
                <a:avLst/>
              </a:prstGeom>
              <a:noFill/>
              <a:ln w="38100">
                <a:solidFill>
                  <a:srgbClr val="FFFFFF"/>
                </a:solidFill>
                <a:round/>
                <a:headEnd/>
                <a:tailEnd/>
              </a:ln>
            </p:spPr>
            <p:txBody>
              <a:bodyPr/>
              <a:lstStyle/>
              <a:p>
                <a:endParaRPr lang="en-US"/>
              </a:p>
            </p:txBody>
          </p:sp>
          <p:sp>
            <p:nvSpPr>
              <p:cNvPr id="1407" name="Line 1956"/>
              <p:cNvSpPr>
                <a:spLocks noChangeShapeType="1"/>
              </p:cNvSpPr>
              <p:nvPr/>
            </p:nvSpPr>
            <p:spPr bwMode="auto">
              <a:xfrm>
                <a:off x="1917" y="3010"/>
                <a:ext cx="9" cy="1"/>
              </a:xfrm>
              <a:prstGeom prst="line">
                <a:avLst/>
              </a:prstGeom>
              <a:noFill/>
              <a:ln w="38100">
                <a:solidFill>
                  <a:srgbClr val="FFFFFF"/>
                </a:solidFill>
                <a:round/>
                <a:headEnd/>
                <a:tailEnd/>
              </a:ln>
            </p:spPr>
            <p:txBody>
              <a:bodyPr/>
              <a:lstStyle/>
              <a:p>
                <a:endParaRPr lang="en-US"/>
              </a:p>
            </p:txBody>
          </p:sp>
          <p:sp>
            <p:nvSpPr>
              <p:cNvPr id="1408" name="Line 1957"/>
              <p:cNvSpPr>
                <a:spLocks noChangeShapeType="1"/>
              </p:cNvSpPr>
              <p:nvPr/>
            </p:nvSpPr>
            <p:spPr bwMode="auto">
              <a:xfrm flipV="1">
                <a:off x="1926" y="3001"/>
                <a:ext cx="1" cy="9"/>
              </a:xfrm>
              <a:prstGeom prst="line">
                <a:avLst/>
              </a:prstGeom>
              <a:noFill/>
              <a:ln w="38100">
                <a:solidFill>
                  <a:srgbClr val="FFFFFF"/>
                </a:solidFill>
                <a:round/>
                <a:headEnd/>
                <a:tailEnd/>
              </a:ln>
            </p:spPr>
            <p:txBody>
              <a:bodyPr/>
              <a:lstStyle/>
              <a:p>
                <a:endParaRPr lang="en-US"/>
              </a:p>
            </p:txBody>
          </p:sp>
          <p:sp>
            <p:nvSpPr>
              <p:cNvPr id="1409" name="Line 1958"/>
              <p:cNvSpPr>
                <a:spLocks noChangeShapeType="1"/>
              </p:cNvSpPr>
              <p:nvPr/>
            </p:nvSpPr>
            <p:spPr bwMode="auto">
              <a:xfrm>
                <a:off x="1926" y="3001"/>
                <a:ext cx="1" cy="1"/>
              </a:xfrm>
              <a:prstGeom prst="line">
                <a:avLst/>
              </a:prstGeom>
              <a:noFill/>
              <a:ln w="38100">
                <a:solidFill>
                  <a:srgbClr val="FFFFFF"/>
                </a:solidFill>
                <a:round/>
                <a:headEnd/>
                <a:tailEnd/>
              </a:ln>
            </p:spPr>
            <p:txBody>
              <a:bodyPr/>
              <a:lstStyle/>
              <a:p>
                <a:endParaRPr lang="en-US"/>
              </a:p>
            </p:txBody>
          </p:sp>
          <p:sp>
            <p:nvSpPr>
              <p:cNvPr id="1410" name="Line 1959"/>
              <p:cNvSpPr>
                <a:spLocks noChangeShapeType="1"/>
              </p:cNvSpPr>
              <p:nvPr/>
            </p:nvSpPr>
            <p:spPr bwMode="auto">
              <a:xfrm>
                <a:off x="1926" y="3001"/>
                <a:ext cx="1" cy="1"/>
              </a:xfrm>
              <a:prstGeom prst="line">
                <a:avLst/>
              </a:prstGeom>
              <a:noFill/>
              <a:ln w="38100">
                <a:solidFill>
                  <a:srgbClr val="FFFFFF"/>
                </a:solidFill>
                <a:round/>
                <a:headEnd/>
                <a:tailEnd/>
              </a:ln>
            </p:spPr>
            <p:txBody>
              <a:bodyPr/>
              <a:lstStyle/>
              <a:p>
                <a:endParaRPr lang="en-US"/>
              </a:p>
            </p:txBody>
          </p:sp>
          <p:sp>
            <p:nvSpPr>
              <p:cNvPr id="1411" name="Line 1960"/>
              <p:cNvSpPr>
                <a:spLocks noChangeShapeType="1"/>
              </p:cNvSpPr>
              <p:nvPr/>
            </p:nvSpPr>
            <p:spPr bwMode="auto">
              <a:xfrm>
                <a:off x="1926" y="3001"/>
                <a:ext cx="10" cy="1"/>
              </a:xfrm>
              <a:prstGeom prst="line">
                <a:avLst/>
              </a:prstGeom>
              <a:noFill/>
              <a:ln w="38100">
                <a:solidFill>
                  <a:srgbClr val="FFFFFF"/>
                </a:solidFill>
                <a:round/>
                <a:headEnd/>
                <a:tailEnd/>
              </a:ln>
            </p:spPr>
            <p:txBody>
              <a:bodyPr/>
              <a:lstStyle/>
              <a:p>
                <a:endParaRPr lang="en-US"/>
              </a:p>
            </p:txBody>
          </p:sp>
          <p:sp>
            <p:nvSpPr>
              <p:cNvPr id="1412" name="Line 1961"/>
              <p:cNvSpPr>
                <a:spLocks noChangeShapeType="1"/>
              </p:cNvSpPr>
              <p:nvPr/>
            </p:nvSpPr>
            <p:spPr bwMode="auto">
              <a:xfrm>
                <a:off x="1936" y="3001"/>
                <a:ext cx="1" cy="9"/>
              </a:xfrm>
              <a:prstGeom prst="line">
                <a:avLst/>
              </a:prstGeom>
              <a:noFill/>
              <a:ln w="38100">
                <a:solidFill>
                  <a:srgbClr val="FFFFFF"/>
                </a:solidFill>
                <a:round/>
                <a:headEnd/>
                <a:tailEnd/>
              </a:ln>
            </p:spPr>
            <p:txBody>
              <a:bodyPr/>
              <a:lstStyle/>
              <a:p>
                <a:endParaRPr lang="en-US"/>
              </a:p>
            </p:txBody>
          </p:sp>
          <p:sp>
            <p:nvSpPr>
              <p:cNvPr id="1413" name="Line 1962"/>
              <p:cNvSpPr>
                <a:spLocks noChangeShapeType="1"/>
              </p:cNvSpPr>
              <p:nvPr/>
            </p:nvSpPr>
            <p:spPr bwMode="auto">
              <a:xfrm>
                <a:off x="1936" y="3010"/>
                <a:ext cx="1" cy="1"/>
              </a:xfrm>
              <a:prstGeom prst="line">
                <a:avLst/>
              </a:prstGeom>
              <a:noFill/>
              <a:ln w="38100">
                <a:solidFill>
                  <a:srgbClr val="FFFFFF"/>
                </a:solidFill>
                <a:round/>
                <a:headEnd/>
                <a:tailEnd/>
              </a:ln>
            </p:spPr>
            <p:txBody>
              <a:bodyPr/>
              <a:lstStyle/>
              <a:p>
                <a:endParaRPr lang="en-US"/>
              </a:p>
            </p:txBody>
          </p:sp>
          <p:sp>
            <p:nvSpPr>
              <p:cNvPr id="1414" name="Line 1963"/>
              <p:cNvSpPr>
                <a:spLocks noChangeShapeType="1"/>
              </p:cNvSpPr>
              <p:nvPr/>
            </p:nvSpPr>
            <p:spPr bwMode="auto">
              <a:xfrm>
                <a:off x="1936" y="3010"/>
                <a:ext cx="1" cy="1"/>
              </a:xfrm>
              <a:prstGeom prst="line">
                <a:avLst/>
              </a:prstGeom>
              <a:noFill/>
              <a:ln w="38100">
                <a:solidFill>
                  <a:srgbClr val="FFFFFF"/>
                </a:solidFill>
                <a:round/>
                <a:headEnd/>
                <a:tailEnd/>
              </a:ln>
            </p:spPr>
            <p:txBody>
              <a:bodyPr/>
              <a:lstStyle/>
              <a:p>
                <a:endParaRPr lang="en-US"/>
              </a:p>
            </p:txBody>
          </p:sp>
          <p:sp>
            <p:nvSpPr>
              <p:cNvPr id="1415" name="Line 1964"/>
              <p:cNvSpPr>
                <a:spLocks noChangeShapeType="1"/>
              </p:cNvSpPr>
              <p:nvPr/>
            </p:nvSpPr>
            <p:spPr bwMode="auto">
              <a:xfrm>
                <a:off x="1936" y="3010"/>
                <a:ext cx="9" cy="9"/>
              </a:xfrm>
              <a:prstGeom prst="line">
                <a:avLst/>
              </a:prstGeom>
              <a:noFill/>
              <a:ln w="38100">
                <a:solidFill>
                  <a:srgbClr val="FFFFFF"/>
                </a:solidFill>
                <a:round/>
                <a:headEnd/>
                <a:tailEnd/>
              </a:ln>
            </p:spPr>
            <p:txBody>
              <a:bodyPr/>
              <a:lstStyle/>
              <a:p>
                <a:endParaRPr lang="en-US"/>
              </a:p>
            </p:txBody>
          </p:sp>
          <p:sp>
            <p:nvSpPr>
              <p:cNvPr id="1416" name="Line 1965"/>
              <p:cNvSpPr>
                <a:spLocks noChangeShapeType="1"/>
              </p:cNvSpPr>
              <p:nvPr/>
            </p:nvSpPr>
            <p:spPr bwMode="auto">
              <a:xfrm>
                <a:off x="1945" y="3019"/>
                <a:ext cx="1" cy="1"/>
              </a:xfrm>
              <a:prstGeom prst="line">
                <a:avLst/>
              </a:prstGeom>
              <a:noFill/>
              <a:ln w="38100">
                <a:solidFill>
                  <a:srgbClr val="FFFFFF"/>
                </a:solidFill>
                <a:round/>
                <a:headEnd/>
                <a:tailEnd/>
              </a:ln>
            </p:spPr>
            <p:txBody>
              <a:bodyPr/>
              <a:lstStyle/>
              <a:p>
                <a:endParaRPr lang="en-US"/>
              </a:p>
            </p:txBody>
          </p:sp>
          <p:sp>
            <p:nvSpPr>
              <p:cNvPr id="1417" name="Line 1966"/>
              <p:cNvSpPr>
                <a:spLocks noChangeShapeType="1"/>
              </p:cNvSpPr>
              <p:nvPr/>
            </p:nvSpPr>
            <p:spPr bwMode="auto">
              <a:xfrm>
                <a:off x="1945" y="3019"/>
                <a:ext cx="1" cy="9"/>
              </a:xfrm>
              <a:prstGeom prst="line">
                <a:avLst/>
              </a:prstGeom>
              <a:noFill/>
              <a:ln w="38100">
                <a:solidFill>
                  <a:srgbClr val="FFFFFF"/>
                </a:solidFill>
                <a:round/>
                <a:headEnd/>
                <a:tailEnd/>
              </a:ln>
            </p:spPr>
            <p:txBody>
              <a:bodyPr/>
              <a:lstStyle/>
              <a:p>
                <a:endParaRPr lang="en-US"/>
              </a:p>
            </p:txBody>
          </p:sp>
          <p:sp>
            <p:nvSpPr>
              <p:cNvPr id="1418" name="Line 1967"/>
              <p:cNvSpPr>
                <a:spLocks noChangeShapeType="1"/>
              </p:cNvSpPr>
              <p:nvPr/>
            </p:nvSpPr>
            <p:spPr bwMode="auto">
              <a:xfrm>
                <a:off x="1945" y="3028"/>
                <a:ext cx="1" cy="1"/>
              </a:xfrm>
              <a:prstGeom prst="line">
                <a:avLst/>
              </a:prstGeom>
              <a:noFill/>
              <a:ln w="38100">
                <a:solidFill>
                  <a:srgbClr val="FFFFFF"/>
                </a:solidFill>
                <a:round/>
                <a:headEnd/>
                <a:tailEnd/>
              </a:ln>
            </p:spPr>
            <p:txBody>
              <a:bodyPr/>
              <a:lstStyle/>
              <a:p>
                <a:endParaRPr lang="en-US"/>
              </a:p>
            </p:txBody>
          </p:sp>
          <p:sp>
            <p:nvSpPr>
              <p:cNvPr id="1419" name="Line 1968"/>
              <p:cNvSpPr>
                <a:spLocks noChangeShapeType="1"/>
              </p:cNvSpPr>
              <p:nvPr/>
            </p:nvSpPr>
            <p:spPr bwMode="auto">
              <a:xfrm>
                <a:off x="1945" y="3028"/>
                <a:ext cx="1" cy="1"/>
              </a:xfrm>
              <a:prstGeom prst="line">
                <a:avLst/>
              </a:prstGeom>
              <a:noFill/>
              <a:ln w="38100">
                <a:solidFill>
                  <a:srgbClr val="FFFFFF"/>
                </a:solidFill>
                <a:round/>
                <a:headEnd/>
                <a:tailEnd/>
              </a:ln>
            </p:spPr>
            <p:txBody>
              <a:bodyPr/>
              <a:lstStyle/>
              <a:p>
                <a:endParaRPr lang="en-US"/>
              </a:p>
            </p:txBody>
          </p:sp>
          <p:sp>
            <p:nvSpPr>
              <p:cNvPr id="1420" name="Line 1969"/>
              <p:cNvSpPr>
                <a:spLocks noChangeShapeType="1"/>
              </p:cNvSpPr>
              <p:nvPr/>
            </p:nvSpPr>
            <p:spPr bwMode="auto">
              <a:xfrm flipV="1">
                <a:off x="1945" y="3019"/>
                <a:ext cx="10" cy="9"/>
              </a:xfrm>
              <a:prstGeom prst="line">
                <a:avLst/>
              </a:prstGeom>
              <a:noFill/>
              <a:ln w="38100">
                <a:solidFill>
                  <a:srgbClr val="FFFFFF"/>
                </a:solidFill>
                <a:round/>
                <a:headEnd/>
                <a:tailEnd/>
              </a:ln>
            </p:spPr>
            <p:txBody>
              <a:bodyPr/>
              <a:lstStyle/>
              <a:p>
                <a:endParaRPr lang="en-US"/>
              </a:p>
            </p:txBody>
          </p:sp>
          <p:sp>
            <p:nvSpPr>
              <p:cNvPr id="1421" name="Line 1970"/>
              <p:cNvSpPr>
                <a:spLocks noChangeShapeType="1"/>
              </p:cNvSpPr>
              <p:nvPr/>
            </p:nvSpPr>
            <p:spPr bwMode="auto">
              <a:xfrm>
                <a:off x="1955" y="3019"/>
                <a:ext cx="1" cy="1"/>
              </a:xfrm>
              <a:prstGeom prst="line">
                <a:avLst/>
              </a:prstGeom>
              <a:noFill/>
              <a:ln w="38100">
                <a:solidFill>
                  <a:srgbClr val="FFFFFF"/>
                </a:solidFill>
                <a:round/>
                <a:headEnd/>
                <a:tailEnd/>
              </a:ln>
            </p:spPr>
            <p:txBody>
              <a:bodyPr/>
              <a:lstStyle/>
              <a:p>
                <a:endParaRPr lang="en-US"/>
              </a:p>
            </p:txBody>
          </p:sp>
          <p:sp>
            <p:nvSpPr>
              <p:cNvPr id="1422" name="Line 1971"/>
              <p:cNvSpPr>
                <a:spLocks noChangeShapeType="1"/>
              </p:cNvSpPr>
              <p:nvPr/>
            </p:nvSpPr>
            <p:spPr bwMode="auto">
              <a:xfrm>
                <a:off x="1955" y="3019"/>
                <a:ext cx="1" cy="1"/>
              </a:xfrm>
              <a:prstGeom prst="line">
                <a:avLst/>
              </a:prstGeom>
              <a:noFill/>
              <a:ln w="38100">
                <a:solidFill>
                  <a:srgbClr val="FFFFFF"/>
                </a:solidFill>
                <a:round/>
                <a:headEnd/>
                <a:tailEnd/>
              </a:ln>
            </p:spPr>
            <p:txBody>
              <a:bodyPr/>
              <a:lstStyle/>
              <a:p>
                <a:endParaRPr lang="en-US"/>
              </a:p>
            </p:txBody>
          </p:sp>
          <p:sp>
            <p:nvSpPr>
              <p:cNvPr id="1423" name="Line 1972"/>
              <p:cNvSpPr>
                <a:spLocks noChangeShapeType="1"/>
              </p:cNvSpPr>
              <p:nvPr/>
            </p:nvSpPr>
            <p:spPr bwMode="auto">
              <a:xfrm>
                <a:off x="1955" y="3019"/>
                <a:ext cx="1" cy="1"/>
              </a:xfrm>
              <a:prstGeom prst="line">
                <a:avLst/>
              </a:prstGeom>
              <a:noFill/>
              <a:ln w="38100">
                <a:solidFill>
                  <a:srgbClr val="FFFFFF"/>
                </a:solidFill>
                <a:round/>
                <a:headEnd/>
                <a:tailEnd/>
              </a:ln>
            </p:spPr>
            <p:txBody>
              <a:bodyPr/>
              <a:lstStyle/>
              <a:p>
                <a:endParaRPr lang="en-US"/>
              </a:p>
            </p:txBody>
          </p:sp>
          <p:sp>
            <p:nvSpPr>
              <p:cNvPr id="1424" name="Line 1973"/>
              <p:cNvSpPr>
                <a:spLocks noChangeShapeType="1"/>
              </p:cNvSpPr>
              <p:nvPr/>
            </p:nvSpPr>
            <p:spPr bwMode="auto">
              <a:xfrm>
                <a:off x="1955" y="3019"/>
                <a:ext cx="9" cy="1"/>
              </a:xfrm>
              <a:prstGeom prst="line">
                <a:avLst/>
              </a:prstGeom>
              <a:noFill/>
              <a:ln w="38100">
                <a:solidFill>
                  <a:srgbClr val="FFFFFF"/>
                </a:solidFill>
                <a:round/>
                <a:headEnd/>
                <a:tailEnd/>
              </a:ln>
            </p:spPr>
            <p:txBody>
              <a:bodyPr/>
              <a:lstStyle/>
              <a:p>
                <a:endParaRPr lang="en-US"/>
              </a:p>
            </p:txBody>
          </p:sp>
          <p:sp>
            <p:nvSpPr>
              <p:cNvPr id="1425" name="Line 1974"/>
              <p:cNvSpPr>
                <a:spLocks noChangeShapeType="1"/>
              </p:cNvSpPr>
              <p:nvPr/>
            </p:nvSpPr>
            <p:spPr bwMode="auto">
              <a:xfrm>
                <a:off x="1964" y="3019"/>
                <a:ext cx="1" cy="1"/>
              </a:xfrm>
              <a:prstGeom prst="line">
                <a:avLst/>
              </a:prstGeom>
              <a:noFill/>
              <a:ln w="38100">
                <a:solidFill>
                  <a:srgbClr val="FFFFFF"/>
                </a:solidFill>
                <a:round/>
                <a:headEnd/>
                <a:tailEnd/>
              </a:ln>
            </p:spPr>
            <p:txBody>
              <a:bodyPr/>
              <a:lstStyle/>
              <a:p>
                <a:endParaRPr lang="en-US"/>
              </a:p>
            </p:txBody>
          </p:sp>
          <p:sp>
            <p:nvSpPr>
              <p:cNvPr id="1426" name="Line 1975"/>
              <p:cNvSpPr>
                <a:spLocks noChangeShapeType="1"/>
              </p:cNvSpPr>
              <p:nvPr/>
            </p:nvSpPr>
            <p:spPr bwMode="auto">
              <a:xfrm>
                <a:off x="1964" y="3019"/>
                <a:ext cx="1" cy="1"/>
              </a:xfrm>
              <a:prstGeom prst="line">
                <a:avLst/>
              </a:prstGeom>
              <a:noFill/>
              <a:ln w="38100">
                <a:solidFill>
                  <a:srgbClr val="FFFFFF"/>
                </a:solidFill>
                <a:round/>
                <a:headEnd/>
                <a:tailEnd/>
              </a:ln>
            </p:spPr>
            <p:txBody>
              <a:bodyPr/>
              <a:lstStyle/>
              <a:p>
                <a:endParaRPr lang="en-US"/>
              </a:p>
            </p:txBody>
          </p:sp>
          <p:sp>
            <p:nvSpPr>
              <p:cNvPr id="1427" name="Line 1976"/>
              <p:cNvSpPr>
                <a:spLocks noChangeShapeType="1"/>
              </p:cNvSpPr>
              <p:nvPr/>
            </p:nvSpPr>
            <p:spPr bwMode="auto">
              <a:xfrm>
                <a:off x="1964" y="3019"/>
                <a:ext cx="1" cy="1"/>
              </a:xfrm>
              <a:prstGeom prst="line">
                <a:avLst/>
              </a:prstGeom>
              <a:noFill/>
              <a:ln w="38100">
                <a:solidFill>
                  <a:srgbClr val="FFFFFF"/>
                </a:solidFill>
                <a:round/>
                <a:headEnd/>
                <a:tailEnd/>
              </a:ln>
            </p:spPr>
            <p:txBody>
              <a:bodyPr/>
              <a:lstStyle/>
              <a:p>
                <a:endParaRPr lang="en-US"/>
              </a:p>
            </p:txBody>
          </p:sp>
          <p:sp>
            <p:nvSpPr>
              <p:cNvPr id="1428" name="Line 1977"/>
              <p:cNvSpPr>
                <a:spLocks noChangeShapeType="1"/>
              </p:cNvSpPr>
              <p:nvPr/>
            </p:nvSpPr>
            <p:spPr bwMode="auto">
              <a:xfrm>
                <a:off x="1964" y="3019"/>
                <a:ext cx="10" cy="9"/>
              </a:xfrm>
              <a:prstGeom prst="line">
                <a:avLst/>
              </a:prstGeom>
              <a:noFill/>
              <a:ln w="38100">
                <a:solidFill>
                  <a:srgbClr val="FFFFFF"/>
                </a:solidFill>
                <a:round/>
                <a:headEnd/>
                <a:tailEnd/>
              </a:ln>
            </p:spPr>
            <p:txBody>
              <a:bodyPr/>
              <a:lstStyle/>
              <a:p>
                <a:endParaRPr lang="en-US"/>
              </a:p>
            </p:txBody>
          </p:sp>
          <p:sp>
            <p:nvSpPr>
              <p:cNvPr id="1429" name="Line 1978"/>
              <p:cNvSpPr>
                <a:spLocks noChangeShapeType="1"/>
              </p:cNvSpPr>
              <p:nvPr/>
            </p:nvSpPr>
            <p:spPr bwMode="auto">
              <a:xfrm>
                <a:off x="1974" y="3028"/>
                <a:ext cx="1" cy="1"/>
              </a:xfrm>
              <a:prstGeom prst="line">
                <a:avLst/>
              </a:prstGeom>
              <a:noFill/>
              <a:ln w="38100">
                <a:solidFill>
                  <a:srgbClr val="FFFFFF"/>
                </a:solidFill>
                <a:round/>
                <a:headEnd/>
                <a:tailEnd/>
              </a:ln>
            </p:spPr>
            <p:txBody>
              <a:bodyPr/>
              <a:lstStyle/>
              <a:p>
                <a:endParaRPr lang="en-US"/>
              </a:p>
            </p:txBody>
          </p:sp>
          <p:sp>
            <p:nvSpPr>
              <p:cNvPr id="1430" name="Line 1979"/>
              <p:cNvSpPr>
                <a:spLocks noChangeShapeType="1"/>
              </p:cNvSpPr>
              <p:nvPr/>
            </p:nvSpPr>
            <p:spPr bwMode="auto">
              <a:xfrm flipV="1">
                <a:off x="1974" y="3019"/>
                <a:ext cx="1" cy="9"/>
              </a:xfrm>
              <a:prstGeom prst="line">
                <a:avLst/>
              </a:prstGeom>
              <a:noFill/>
              <a:ln w="38100">
                <a:solidFill>
                  <a:srgbClr val="FFFFFF"/>
                </a:solidFill>
                <a:round/>
                <a:headEnd/>
                <a:tailEnd/>
              </a:ln>
            </p:spPr>
            <p:txBody>
              <a:bodyPr/>
              <a:lstStyle/>
              <a:p>
                <a:endParaRPr lang="en-US"/>
              </a:p>
            </p:txBody>
          </p:sp>
          <p:sp>
            <p:nvSpPr>
              <p:cNvPr id="1431" name="Line 1980"/>
              <p:cNvSpPr>
                <a:spLocks noChangeShapeType="1"/>
              </p:cNvSpPr>
              <p:nvPr/>
            </p:nvSpPr>
            <p:spPr bwMode="auto">
              <a:xfrm>
                <a:off x="1974" y="3019"/>
                <a:ext cx="1" cy="1"/>
              </a:xfrm>
              <a:prstGeom prst="line">
                <a:avLst/>
              </a:prstGeom>
              <a:noFill/>
              <a:ln w="38100">
                <a:solidFill>
                  <a:srgbClr val="FFFFFF"/>
                </a:solidFill>
                <a:round/>
                <a:headEnd/>
                <a:tailEnd/>
              </a:ln>
            </p:spPr>
            <p:txBody>
              <a:bodyPr/>
              <a:lstStyle/>
              <a:p>
                <a:endParaRPr lang="en-US"/>
              </a:p>
            </p:txBody>
          </p:sp>
          <p:sp>
            <p:nvSpPr>
              <p:cNvPr id="1432" name="Line 1981"/>
              <p:cNvSpPr>
                <a:spLocks noChangeShapeType="1"/>
              </p:cNvSpPr>
              <p:nvPr/>
            </p:nvSpPr>
            <p:spPr bwMode="auto">
              <a:xfrm flipV="1">
                <a:off x="1974" y="3010"/>
                <a:ext cx="9" cy="9"/>
              </a:xfrm>
              <a:prstGeom prst="line">
                <a:avLst/>
              </a:prstGeom>
              <a:noFill/>
              <a:ln w="38100">
                <a:solidFill>
                  <a:srgbClr val="FFFFFF"/>
                </a:solidFill>
                <a:round/>
                <a:headEnd/>
                <a:tailEnd/>
              </a:ln>
            </p:spPr>
            <p:txBody>
              <a:bodyPr/>
              <a:lstStyle/>
              <a:p>
                <a:endParaRPr lang="en-US"/>
              </a:p>
            </p:txBody>
          </p:sp>
          <p:sp>
            <p:nvSpPr>
              <p:cNvPr id="1433" name="Line 1982"/>
              <p:cNvSpPr>
                <a:spLocks noChangeShapeType="1"/>
              </p:cNvSpPr>
              <p:nvPr/>
            </p:nvSpPr>
            <p:spPr bwMode="auto">
              <a:xfrm>
                <a:off x="1983" y="3010"/>
                <a:ext cx="1" cy="1"/>
              </a:xfrm>
              <a:prstGeom prst="line">
                <a:avLst/>
              </a:prstGeom>
              <a:noFill/>
              <a:ln w="38100">
                <a:solidFill>
                  <a:srgbClr val="FFFFFF"/>
                </a:solidFill>
                <a:round/>
                <a:headEnd/>
                <a:tailEnd/>
              </a:ln>
            </p:spPr>
            <p:txBody>
              <a:bodyPr/>
              <a:lstStyle/>
              <a:p>
                <a:endParaRPr lang="en-US"/>
              </a:p>
            </p:txBody>
          </p:sp>
          <p:sp>
            <p:nvSpPr>
              <p:cNvPr id="1434" name="Line 1983"/>
              <p:cNvSpPr>
                <a:spLocks noChangeShapeType="1"/>
              </p:cNvSpPr>
              <p:nvPr/>
            </p:nvSpPr>
            <p:spPr bwMode="auto">
              <a:xfrm>
                <a:off x="1983" y="3010"/>
                <a:ext cx="1" cy="9"/>
              </a:xfrm>
              <a:prstGeom prst="line">
                <a:avLst/>
              </a:prstGeom>
              <a:noFill/>
              <a:ln w="38100">
                <a:solidFill>
                  <a:srgbClr val="FFFFFF"/>
                </a:solidFill>
                <a:round/>
                <a:headEnd/>
                <a:tailEnd/>
              </a:ln>
            </p:spPr>
            <p:txBody>
              <a:bodyPr/>
              <a:lstStyle/>
              <a:p>
                <a:endParaRPr lang="en-US"/>
              </a:p>
            </p:txBody>
          </p:sp>
          <p:sp>
            <p:nvSpPr>
              <p:cNvPr id="1435" name="Line 1984"/>
              <p:cNvSpPr>
                <a:spLocks noChangeShapeType="1"/>
              </p:cNvSpPr>
              <p:nvPr/>
            </p:nvSpPr>
            <p:spPr bwMode="auto">
              <a:xfrm>
                <a:off x="1983" y="3019"/>
                <a:ext cx="1" cy="1"/>
              </a:xfrm>
              <a:prstGeom prst="line">
                <a:avLst/>
              </a:prstGeom>
              <a:noFill/>
              <a:ln w="38100">
                <a:solidFill>
                  <a:srgbClr val="FFFFFF"/>
                </a:solidFill>
                <a:round/>
                <a:headEnd/>
                <a:tailEnd/>
              </a:ln>
            </p:spPr>
            <p:txBody>
              <a:bodyPr/>
              <a:lstStyle/>
              <a:p>
                <a:endParaRPr lang="en-US"/>
              </a:p>
            </p:txBody>
          </p:sp>
          <p:sp>
            <p:nvSpPr>
              <p:cNvPr id="1436" name="Line 1985"/>
              <p:cNvSpPr>
                <a:spLocks noChangeShapeType="1"/>
              </p:cNvSpPr>
              <p:nvPr/>
            </p:nvSpPr>
            <p:spPr bwMode="auto">
              <a:xfrm>
                <a:off x="1983" y="3019"/>
                <a:ext cx="1" cy="1"/>
              </a:xfrm>
              <a:prstGeom prst="line">
                <a:avLst/>
              </a:prstGeom>
              <a:noFill/>
              <a:ln w="38100">
                <a:solidFill>
                  <a:srgbClr val="FFFFFF"/>
                </a:solidFill>
                <a:round/>
                <a:headEnd/>
                <a:tailEnd/>
              </a:ln>
            </p:spPr>
            <p:txBody>
              <a:bodyPr/>
              <a:lstStyle/>
              <a:p>
                <a:endParaRPr lang="en-US"/>
              </a:p>
            </p:txBody>
          </p:sp>
          <p:sp>
            <p:nvSpPr>
              <p:cNvPr id="1437" name="Line 1986"/>
              <p:cNvSpPr>
                <a:spLocks noChangeShapeType="1"/>
              </p:cNvSpPr>
              <p:nvPr/>
            </p:nvSpPr>
            <p:spPr bwMode="auto">
              <a:xfrm>
                <a:off x="1983" y="3019"/>
                <a:ext cx="10" cy="1"/>
              </a:xfrm>
              <a:prstGeom prst="line">
                <a:avLst/>
              </a:prstGeom>
              <a:noFill/>
              <a:ln w="38100">
                <a:solidFill>
                  <a:srgbClr val="FFFFFF"/>
                </a:solidFill>
                <a:round/>
                <a:headEnd/>
                <a:tailEnd/>
              </a:ln>
            </p:spPr>
            <p:txBody>
              <a:bodyPr/>
              <a:lstStyle/>
              <a:p>
                <a:endParaRPr lang="en-US"/>
              </a:p>
            </p:txBody>
          </p:sp>
          <p:sp>
            <p:nvSpPr>
              <p:cNvPr id="1438" name="Line 1987"/>
              <p:cNvSpPr>
                <a:spLocks noChangeShapeType="1"/>
              </p:cNvSpPr>
              <p:nvPr/>
            </p:nvSpPr>
            <p:spPr bwMode="auto">
              <a:xfrm>
                <a:off x="1993" y="3019"/>
                <a:ext cx="1" cy="1"/>
              </a:xfrm>
              <a:prstGeom prst="line">
                <a:avLst/>
              </a:prstGeom>
              <a:noFill/>
              <a:ln w="38100">
                <a:solidFill>
                  <a:srgbClr val="FFFFFF"/>
                </a:solidFill>
                <a:round/>
                <a:headEnd/>
                <a:tailEnd/>
              </a:ln>
            </p:spPr>
            <p:txBody>
              <a:bodyPr/>
              <a:lstStyle/>
              <a:p>
                <a:endParaRPr lang="en-US"/>
              </a:p>
            </p:txBody>
          </p:sp>
          <p:sp>
            <p:nvSpPr>
              <p:cNvPr id="1439" name="Line 1988"/>
              <p:cNvSpPr>
                <a:spLocks noChangeShapeType="1"/>
              </p:cNvSpPr>
              <p:nvPr/>
            </p:nvSpPr>
            <p:spPr bwMode="auto">
              <a:xfrm>
                <a:off x="1993" y="3019"/>
                <a:ext cx="1" cy="9"/>
              </a:xfrm>
              <a:prstGeom prst="line">
                <a:avLst/>
              </a:prstGeom>
              <a:noFill/>
              <a:ln w="38100">
                <a:solidFill>
                  <a:srgbClr val="FFFFFF"/>
                </a:solidFill>
                <a:round/>
                <a:headEnd/>
                <a:tailEnd/>
              </a:ln>
            </p:spPr>
            <p:txBody>
              <a:bodyPr/>
              <a:lstStyle/>
              <a:p>
                <a:endParaRPr lang="en-US"/>
              </a:p>
            </p:txBody>
          </p:sp>
          <p:sp>
            <p:nvSpPr>
              <p:cNvPr id="1440" name="Line 1989"/>
              <p:cNvSpPr>
                <a:spLocks noChangeShapeType="1"/>
              </p:cNvSpPr>
              <p:nvPr/>
            </p:nvSpPr>
            <p:spPr bwMode="auto">
              <a:xfrm flipV="1">
                <a:off x="1993" y="3019"/>
                <a:ext cx="1" cy="9"/>
              </a:xfrm>
              <a:prstGeom prst="line">
                <a:avLst/>
              </a:prstGeom>
              <a:noFill/>
              <a:ln w="38100">
                <a:solidFill>
                  <a:srgbClr val="FFFFFF"/>
                </a:solidFill>
                <a:round/>
                <a:headEnd/>
                <a:tailEnd/>
              </a:ln>
            </p:spPr>
            <p:txBody>
              <a:bodyPr/>
              <a:lstStyle/>
              <a:p>
                <a:endParaRPr lang="en-US"/>
              </a:p>
            </p:txBody>
          </p:sp>
          <p:sp>
            <p:nvSpPr>
              <p:cNvPr id="1441" name="Line 1990"/>
              <p:cNvSpPr>
                <a:spLocks noChangeShapeType="1"/>
              </p:cNvSpPr>
              <p:nvPr/>
            </p:nvSpPr>
            <p:spPr bwMode="auto">
              <a:xfrm>
                <a:off x="1993" y="3019"/>
                <a:ext cx="9" cy="1"/>
              </a:xfrm>
              <a:prstGeom prst="line">
                <a:avLst/>
              </a:prstGeom>
              <a:noFill/>
              <a:ln w="38100">
                <a:solidFill>
                  <a:srgbClr val="FFFFFF"/>
                </a:solidFill>
                <a:round/>
                <a:headEnd/>
                <a:tailEnd/>
              </a:ln>
            </p:spPr>
            <p:txBody>
              <a:bodyPr/>
              <a:lstStyle/>
              <a:p>
                <a:endParaRPr lang="en-US"/>
              </a:p>
            </p:txBody>
          </p:sp>
          <p:sp>
            <p:nvSpPr>
              <p:cNvPr id="1442" name="Line 1991"/>
              <p:cNvSpPr>
                <a:spLocks noChangeShapeType="1"/>
              </p:cNvSpPr>
              <p:nvPr/>
            </p:nvSpPr>
            <p:spPr bwMode="auto">
              <a:xfrm>
                <a:off x="2002" y="3019"/>
                <a:ext cx="1" cy="1"/>
              </a:xfrm>
              <a:prstGeom prst="line">
                <a:avLst/>
              </a:prstGeom>
              <a:noFill/>
              <a:ln w="38100">
                <a:solidFill>
                  <a:srgbClr val="FFFFFF"/>
                </a:solidFill>
                <a:round/>
                <a:headEnd/>
                <a:tailEnd/>
              </a:ln>
            </p:spPr>
            <p:txBody>
              <a:bodyPr/>
              <a:lstStyle/>
              <a:p>
                <a:endParaRPr lang="en-US"/>
              </a:p>
            </p:txBody>
          </p:sp>
          <p:sp>
            <p:nvSpPr>
              <p:cNvPr id="1443" name="Line 1992"/>
              <p:cNvSpPr>
                <a:spLocks noChangeShapeType="1"/>
              </p:cNvSpPr>
              <p:nvPr/>
            </p:nvSpPr>
            <p:spPr bwMode="auto">
              <a:xfrm>
                <a:off x="2002" y="3019"/>
                <a:ext cx="1" cy="1"/>
              </a:xfrm>
              <a:prstGeom prst="line">
                <a:avLst/>
              </a:prstGeom>
              <a:noFill/>
              <a:ln w="38100">
                <a:solidFill>
                  <a:srgbClr val="FFFFFF"/>
                </a:solidFill>
                <a:round/>
                <a:headEnd/>
                <a:tailEnd/>
              </a:ln>
            </p:spPr>
            <p:txBody>
              <a:bodyPr/>
              <a:lstStyle/>
              <a:p>
                <a:endParaRPr lang="en-US"/>
              </a:p>
            </p:txBody>
          </p:sp>
          <p:sp>
            <p:nvSpPr>
              <p:cNvPr id="1444" name="Line 1993"/>
              <p:cNvSpPr>
                <a:spLocks noChangeShapeType="1"/>
              </p:cNvSpPr>
              <p:nvPr/>
            </p:nvSpPr>
            <p:spPr bwMode="auto">
              <a:xfrm>
                <a:off x="2002" y="3019"/>
                <a:ext cx="1" cy="1"/>
              </a:xfrm>
              <a:prstGeom prst="line">
                <a:avLst/>
              </a:prstGeom>
              <a:noFill/>
              <a:ln w="38100">
                <a:solidFill>
                  <a:srgbClr val="FFFFFF"/>
                </a:solidFill>
                <a:round/>
                <a:headEnd/>
                <a:tailEnd/>
              </a:ln>
            </p:spPr>
            <p:txBody>
              <a:bodyPr/>
              <a:lstStyle/>
              <a:p>
                <a:endParaRPr lang="en-US"/>
              </a:p>
            </p:txBody>
          </p:sp>
          <p:sp>
            <p:nvSpPr>
              <p:cNvPr id="1445" name="Line 1994"/>
              <p:cNvSpPr>
                <a:spLocks noChangeShapeType="1"/>
              </p:cNvSpPr>
              <p:nvPr/>
            </p:nvSpPr>
            <p:spPr bwMode="auto">
              <a:xfrm>
                <a:off x="2002" y="3019"/>
                <a:ext cx="10" cy="1"/>
              </a:xfrm>
              <a:prstGeom prst="line">
                <a:avLst/>
              </a:prstGeom>
              <a:noFill/>
              <a:ln w="38100">
                <a:solidFill>
                  <a:srgbClr val="FFFFFF"/>
                </a:solidFill>
                <a:round/>
                <a:headEnd/>
                <a:tailEnd/>
              </a:ln>
            </p:spPr>
            <p:txBody>
              <a:bodyPr/>
              <a:lstStyle/>
              <a:p>
                <a:endParaRPr lang="en-US"/>
              </a:p>
            </p:txBody>
          </p:sp>
          <p:sp>
            <p:nvSpPr>
              <p:cNvPr id="1446" name="Line 1995"/>
              <p:cNvSpPr>
                <a:spLocks noChangeShapeType="1"/>
              </p:cNvSpPr>
              <p:nvPr/>
            </p:nvSpPr>
            <p:spPr bwMode="auto">
              <a:xfrm>
                <a:off x="2012" y="3019"/>
                <a:ext cx="1" cy="1"/>
              </a:xfrm>
              <a:prstGeom prst="line">
                <a:avLst/>
              </a:prstGeom>
              <a:noFill/>
              <a:ln w="38100">
                <a:solidFill>
                  <a:srgbClr val="FFFFFF"/>
                </a:solidFill>
                <a:round/>
                <a:headEnd/>
                <a:tailEnd/>
              </a:ln>
            </p:spPr>
            <p:txBody>
              <a:bodyPr/>
              <a:lstStyle/>
              <a:p>
                <a:endParaRPr lang="en-US"/>
              </a:p>
            </p:txBody>
          </p:sp>
          <p:sp>
            <p:nvSpPr>
              <p:cNvPr id="1447" name="Line 1996"/>
              <p:cNvSpPr>
                <a:spLocks noChangeShapeType="1"/>
              </p:cNvSpPr>
              <p:nvPr/>
            </p:nvSpPr>
            <p:spPr bwMode="auto">
              <a:xfrm flipV="1">
                <a:off x="2012" y="3010"/>
                <a:ext cx="1" cy="9"/>
              </a:xfrm>
              <a:prstGeom prst="line">
                <a:avLst/>
              </a:prstGeom>
              <a:noFill/>
              <a:ln w="38100">
                <a:solidFill>
                  <a:srgbClr val="FFFFFF"/>
                </a:solidFill>
                <a:round/>
                <a:headEnd/>
                <a:tailEnd/>
              </a:ln>
            </p:spPr>
            <p:txBody>
              <a:bodyPr/>
              <a:lstStyle/>
              <a:p>
                <a:endParaRPr lang="en-US"/>
              </a:p>
            </p:txBody>
          </p:sp>
          <p:sp>
            <p:nvSpPr>
              <p:cNvPr id="1448" name="Line 1997"/>
              <p:cNvSpPr>
                <a:spLocks noChangeShapeType="1"/>
              </p:cNvSpPr>
              <p:nvPr/>
            </p:nvSpPr>
            <p:spPr bwMode="auto">
              <a:xfrm>
                <a:off x="2012" y="3010"/>
                <a:ext cx="1" cy="1"/>
              </a:xfrm>
              <a:prstGeom prst="line">
                <a:avLst/>
              </a:prstGeom>
              <a:noFill/>
              <a:ln w="38100">
                <a:solidFill>
                  <a:srgbClr val="FFFFFF"/>
                </a:solidFill>
                <a:round/>
                <a:headEnd/>
                <a:tailEnd/>
              </a:ln>
            </p:spPr>
            <p:txBody>
              <a:bodyPr/>
              <a:lstStyle/>
              <a:p>
                <a:endParaRPr lang="en-US"/>
              </a:p>
            </p:txBody>
          </p:sp>
          <p:sp>
            <p:nvSpPr>
              <p:cNvPr id="1449" name="Line 1998"/>
              <p:cNvSpPr>
                <a:spLocks noChangeShapeType="1"/>
              </p:cNvSpPr>
              <p:nvPr/>
            </p:nvSpPr>
            <p:spPr bwMode="auto">
              <a:xfrm>
                <a:off x="2012" y="3010"/>
                <a:ext cx="9" cy="9"/>
              </a:xfrm>
              <a:prstGeom prst="line">
                <a:avLst/>
              </a:prstGeom>
              <a:noFill/>
              <a:ln w="38100">
                <a:solidFill>
                  <a:srgbClr val="FFFFFF"/>
                </a:solidFill>
                <a:round/>
                <a:headEnd/>
                <a:tailEnd/>
              </a:ln>
            </p:spPr>
            <p:txBody>
              <a:bodyPr/>
              <a:lstStyle/>
              <a:p>
                <a:endParaRPr lang="en-US"/>
              </a:p>
            </p:txBody>
          </p:sp>
          <p:sp>
            <p:nvSpPr>
              <p:cNvPr id="1450" name="Line 1999"/>
              <p:cNvSpPr>
                <a:spLocks noChangeShapeType="1"/>
              </p:cNvSpPr>
              <p:nvPr/>
            </p:nvSpPr>
            <p:spPr bwMode="auto">
              <a:xfrm>
                <a:off x="2021" y="3019"/>
                <a:ext cx="1" cy="1"/>
              </a:xfrm>
              <a:prstGeom prst="line">
                <a:avLst/>
              </a:prstGeom>
              <a:noFill/>
              <a:ln w="38100">
                <a:solidFill>
                  <a:srgbClr val="FFFFFF"/>
                </a:solidFill>
                <a:round/>
                <a:headEnd/>
                <a:tailEnd/>
              </a:ln>
            </p:spPr>
            <p:txBody>
              <a:bodyPr/>
              <a:lstStyle/>
              <a:p>
                <a:endParaRPr lang="en-US"/>
              </a:p>
            </p:txBody>
          </p:sp>
          <p:sp>
            <p:nvSpPr>
              <p:cNvPr id="1451" name="Line 2000"/>
              <p:cNvSpPr>
                <a:spLocks noChangeShapeType="1"/>
              </p:cNvSpPr>
              <p:nvPr/>
            </p:nvSpPr>
            <p:spPr bwMode="auto">
              <a:xfrm>
                <a:off x="2021" y="3019"/>
                <a:ext cx="1" cy="1"/>
              </a:xfrm>
              <a:prstGeom prst="line">
                <a:avLst/>
              </a:prstGeom>
              <a:noFill/>
              <a:ln w="38100">
                <a:solidFill>
                  <a:srgbClr val="FFFFFF"/>
                </a:solidFill>
                <a:round/>
                <a:headEnd/>
                <a:tailEnd/>
              </a:ln>
            </p:spPr>
            <p:txBody>
              <a:bodyPr/>
              <a:lstStyle/>
              <a:p>
                <a:endParaRPr lang="en-US"/>
              </a:p>
            </p:txBody>
          </p:sp>
          <p:sp>
            <p:nvSpPr>
              <p:cNvPr id="1452" name="Line 2001"/>
              <p:cNvSpPr>
                <a:spLocks noChangeShapeType="1"/>
              </p:cNvSpPr>
              <p:nvPr/>
            </p:nvSpPr>
            <p:spPr bwMode="auto">
              <a:xfrm>
                <a:off x="2021" y="3019"/>
                <a:ext cx="1" cy="1"/>
              </a:xfrm>
              <a:prstGeom prst="line">
                <a:avLst/>
              </a:prstGeom>
              <a:noFill/>
              <a:ln w="38100">
                <a:solidFill>
                  <a:srgbClr val="FFFFFF"/>
                </a:solidFill>
                <a:round/>
                <a:headEnd/>
                <a:tailEnd/>
              </a:ln>
            </p:spPr>
            <p:txBody>
              <a:bodyPr/>
              <a:lstStyle/>
              <a:p>
                <a:endParaRPr lang="en-US"/>
              </a:p>
            </p:txBody>
          </p:sp>
          <p:sp>
            <p:nvSpPr>
              <p:cNvPr id="1453" name="Line 2002"/>
              <p:cNvSpPr>
                <a:spLocks noChangeShapeType="1"/>
              </p:cNvSpPr>
              <p:nvPr/>
            </p:nvSpPr>
            <p:spPr bwMode="auto">
              <a:xfrm>
                <a:off x="2021" y="3019"/>
                <a:ext cx="1" cy="1"/>
              </a:xfrm>
              <a:prstGeom prst="line">
                <a:avLst/>
              </a:prstGeom>
              <a:noFill/>
              <a:ln w="38100">
                <a:solidFill>
                  <a:srgbClr val="FFFFFF"/>
                </a:solidFill>
                <a:round/>
                <a:headEnd/>
                <a:tailEnd/>
              </a:ln>
            </p:spPr>
            <p:txBody>
              <a:bodyPr/>
              <a:lstStyle/>
              <a:p>
                <a:endParaRPr lang="en-US"/>
              </a:p>
            </p:txBody>
          </p:sp>
          <p:sp>
            <p:nvSpPr>
              <p:cNvPr id="1454" name="Line 2003"/>
              <p:cNvSpPr>
                <a:spLocks noChangeShapeType="1"/>
              </p:cNvSpPr>
              <p:nvPr/>
            </p:nvSpPr>
            <p:spPr bwMode="auto">
              <a:xfrm>
                <a:off x="2021" y="3019"/>
                <a:ext cx="10" cy="1"/>
              </a:xfrm>
              <a:prstGeom prst="line">
                <a:avLst/>
              </a:prstGeom>
              <a:noFill/>
              <a:ln w="38100">
                <a:solidFill>
                  <a:srgbClr val="FFFFFF"/>
                </a:solidFill>
                <a:round/>
                <a:headEnd/>
                <a:tailEnd/>
              </a:ln>
            </p:spPr>
            <p:txBody>
              <a:bodyPr/>
              <a:lstStyle/>
              <a:p>
                <a:endParaRPr lang="en-US"/>
              </a:p>
            </p:txBody>
          </p:sp>
          <p:sp>
            <p:nvSpPr>
              <p:cNvPr id="1455" name="Line 2004"/>
              <p:cNvSpPr>
                <a:spLocks noChangeShapeType="1"/>
              </p:cNvSpPr>
              <p:nvPr/>
            </p:nvSpPr>
            <p:spPr bwMode="auto">
              <a:xfrm>
                <a:off x="2031" y="3019"/>
                <a:ext cx="1" cy="9"/>
              </a:xfrm>
              <a:prstGeom prst="line">
                <a:avLst/>
              </a:prstGeom>
              <a:noFill/>
              <a:ln w="38100">
                <a:solidFill>
                  <a:srgbClr val="FFFFFF"/>
                </a:solidFill>
                <a:round/>
                <a:headEnd/>
                <a:tailEnd/>
              </a:ln>
            </p:spPr>
            <p:txBody>
              <a:bodyPr/>
              <a:lstStyle/>
              <a:p>
                <a:endParaRPr lang="en-US"/>
              </a:p>
            </p:txBody>
          </p:sp>
          <p:sp>
            <p:nvSpPr>
              <p:cNvPr id="1456" name="Line 2005"/>
              <p:cNvSpPr>
                <a:spLocks noChangeShapeType="1"/>
              </p:cNvSpPr>
              <p:nvPr/>
            </p:nvSpPr>
            <p:spPr bwMode="auto">
              <a:xfrm>
                <a:off x="2031" y="3028"/>
                <a:ext cx="1" cy="1"/>
              </a:xfrm>
              <a:prstGeom prst="line">
                <a:avLst/>
              </a:prstGeom>
              <a:noFill/>
              <a:ln w="38100">
                <a:solidFill>
                  <a:srgbClr val="FFFFFF"/>
                </a:solidFill>
                <a:round/>
                <a:headEnd/>
                <a:tailEnd/>
              </a:ln>
            </p:spPr>
            <p:txBody>
              <a:bodyPr/>
              <a:lstStyle/>
              <a:p>
                <a:endParaRPr lang="en-US"/>
              </a:p>
            </p:txBody>
          </p:sp>
          <p:sp>
            <p:nvSpPr>
              <p:cNvPr id="1457" name="Line 2006"/>
              <p:cNvSpPr>
                <a:spLocks noChangeShapeType="1"/>
              </p:cNvSpPr>
              <p:nvPr/>
            </p:nvSpPr>
            <p:spPr bwMode="auto">
              <a:xfrm>
                <a:off x="2031" y="3028"/>
                <a:ext cx="1" cy="1"/>
              </a:xfrm>
              <a:prstGeom prst="line">
                <a:avLst/>
              </a:prstGeom>
              <a:noFill/>
              <a:ln w="38100">
                <a:solidFill>
                  <a:srgbClr val="FFFFFF"/>
                </a:solidFill>
                <a:round/>
                <a:headEnd/>
                <a:tailEnd/>
              </a:ln>
            </p:spPr>
            <p:txBody>
              <a:bodyPr/>
              <a:lstStyle/>
              <a:p>
                <a:endParaRPr lang="en-US"/>
              </a:p>
            </p:txBody>
          </p:sp>
          <p:sp>
            <p:nvSpPr>
              <p:cNvPr id="1458" name="Line 2007"/>
              <p:cNvSpPr>
                <a:spLocks noChangeShapeType="1"/>
              </p:cNvSpPr>
              <p:nvPr/>
            </p:nvSpPr>
            <p:spPr bwMode="auto">
              <a:xfrm flipV="1">
                <a:off x="2031" y="3019"/>
                <a:ext cx="9" cy="9"/>
              </a:xfrm>
              <a:prstGeom prst="line">
                <a:avLst/>
              </a:prstGeom>
              <a:noFill/>
              <a:ln w="38100">
                <a:solidFill>
                  <a:srgbClr val="FFFFFF"/>
                </a:solidFill>
                <a:round/>
                <a:headEnd/>
                <a:tailEnd/>
              </a:ln>
            </p:spPr>
            <p:txBody>
              <a:bodyPr/>
              <a:lstStyle/>
              <a:p>
                <a:endParaRPr lang="en-US"/>
              </a:p>
            </p:txBody>
          </p:sp>
          <p:sp>
            <p:nvSpPr>
              <p:cNvPr id="1459" name="Line 2008"/>
              <p:cNvSpPr>
                <a:spLocks noChangeShapeType="1"/>
              </p:cNvSpPr>
              <p:nvPr/>
            </p:nvSpPr>
            <p:spPr bwMode="auto">
              <a:xfrm>
                <a:off x="2040" y="3019"/>
                <a:ext cx="1" cy="1"/>
              </a:xfrm>
              <a:prstGeom prst="line">
                <a:avLst/>
              </a:prstGeom>
              <a:noFill/>
              <a:ln w="38100">
                <a:solidFill>
                  <a:srgbClr val="FFFFFF"/>
                </a:solidFill>
                <a:round/>
                <a:headEnd/>
                <a:tailEnd/>
              </a:ln>
            </p:spPr>
            <p:txBody>
              <a:bodyPr/>
              <a:lstStyle/>
              <a:p>
                <a:endParaRPr lang="en-US"/>
              </a:p>
            </p:txBody>
          </p:sp>
          <p:sp>
            <p:nvSpPr>
              <p:cNvPr id="1460" name="Line 2009"/>
              <p:cNvSpPr>
                <a:spLocks noChangeShapeType="1"/>
              </p:cNvSpPr>
              <p:nvPr/>
            </p:nvSpPr>
            <p:spPr bwMode="auto">
              <a:xfrm>
                <a:off x="2040" y="3019"/>
                <a:ext cx="1" cy="1"/>
              </a:xfrm>
              <a:prstGeom prst="line">
                <a:avLst/>
              </a:prstGeom>
              <a:noFill/>
              <a:ln w="38100">
                <a:solidFill>
                  <a:srgbClr val="FFFFFF"/>
                </a:solidFill>
                <a:round/>
                <a:headEnd/>
                <a:tailEnd/>
              </a:ln>
            </p:spPr>
            <p:txBody>
              <a:bodyPr/>
              <a:lstStyle/>
              <a:p>
                <a:endParaRPr lang="en-US"/>
              </a:p>
            </p:txBody>
          </p:sp>
          <p:sp>
            <p:nvSpPr>
              <p:cNvPr id="1461" name="Line 2010"/>
              <p:cNvSpPr>
                <a:spLocks noChangeShapeType="1"/>
              </p:cNvSpPr>
              <p:nvPr/>
            </p:nvSpPr>
            <p:spPr bwMode="auto">
              <a:xfrm>
                <a:off x="2040" y="3019"/>
                <a:ext cx="1" cy="1"/>
              </a:xfrm>
              <a:prstGeom prst="line">
                <a:avLst/>
              </a:prstGeom>
              <a:noFill/>
              <a:ln w="38100">
                <a:solidFill>
                  <a:srgbClr val="FFFFFF"/>
                </a:solidFill>
                <a:round/>
                <a:headEnd/>
                <a:tailEnd/>
              </a:ln>
            </p:spPr>
            <p:txBody>
              <a:bodyPr/>
              <a:lstStyle/>
              <a:p>
                <a:endParaRPr lang="en-US"/>
              </a:p>
            </p:txBody>
          </p:sp>
          <p:sp>
            <p:nvSpPr>
              <p:cNvPr id="1462" name="Line 2011"/>
              <p:cNvSpPr>
                <a:spLocks noChangeShapeType="1"/>
              </p:cNvSpPr>
              <p:nvPr/>
            </p:nvSpPr>
            <p:spPr bwMode="auto">
              <a:xfrm>
                <a:off x="2040" y="3019"/>
                <a:ext cx="10" cy="1"/>
              </a:xfrm>
              <a:prstGeom prst="line">
                <a:avLst/>
              </a:prstGeom>
              <a:noFill/>
              <a:ln w="38100">
                <a:solidFill>
                  <a:srgbClr val="FFFFFF"/>
                </a:solidFill>
                <a:round/>
                <a:headEnd/>
                <a:tailEnd/>
              </a:ln>
            </p:spPr>
            <p:txBody>
              <a:bodyPr/>
              <a:lstStyle/>
              <a:p>
                <a:endParaRPr lang="en-US"/>
              </a:p>
            </p:txBody>
          </p:sp>
          <p:sp>
            <p:nvSpPr>
              <p:cNvPr id="1463" name="Line 2012"/>
              <p:cNvSpPr>
                <a:spLocks noChangeShapeType="1"/>
              </p:cNvSpPr>
              <p:nvPr/>
            </p:nvSpPr>
            <p:spPr bwMode="auto">
              <a:xfrm>
                <a:off x="2050" y="3019"/>
                <a:ext cx="1" cy="1"/>
              </a:xfrm>
              <a:prstGeom prst="line">
                <a:avLst/>
              </a:prstGeom>
              <a:noFill/>
              <a:ln w="38100">
                <a:solidFill>
                  <a:srgbClr val="FFFFFF"/>
                </a:solidFill>
                <a:round/>
                <a:headEnd/>
                <a:tailEnd/>
              </a:ln>
            </p:spPr>
            <p:txBody>
              <a:bodyPr/>
              <a:lstStyle/>
              <a:p>
                <a:endParaRPr lang="en-US"/>
              </a:p>
            </p:txBody>
          </p:sp>
          <p:sp>
            <p:nvSpPr>
              <p:cNvPr id="1464" name="Line 2013"/>
              <p:cNvSpPr>
                <a:spLocks noChangeShapeType="1"/>
              </p:cNvSpPr>
              <p:nvPr/>
            </p:nvSpPr>
            <p:spPr bwMode="auto">
              <a:xfrm>
                <a:off x="2050" y="3019"/>
                <a:ext cx="1" cy="1"/>
              </a:xfrm>
              <a:prstGeom prst="line">
                <a:avLst/>
              </a:prstGeom>
              <a:noFill/>
              <a:ln w="38100">
                <a:solidFill>
                  <a:srgbClr val="FFFFFF"/>
                </a:solidFill>
                <a:round/>
                <a:headEnd/>
                <a:tailEnd/>
              </a:ln>
            </p:spPr>
            <p:txBody>
              <a:bodyPr/>
              <a:lstStyle/>
              <a:p>
                <a:endParaRPr lang="en-US"/>
              </a:p>
            </p:txBody>
          </p:sp>
          <p:sp>
            <p:nvSpPr>
              <p:cNvPr id="1465" name="Line 2014"/>
              <p:cNvSpPr>
                <a:spLocks noChangeShapeType="1"/>
              </p:cNvSpPr>
              <p:nvPr/>
            </p:nvSpPr>
            <p:spPr bwMode="auto">
              <a:xfrm>
                <a:off x="2050" y="3019"/>
                <a:ext cx="1" cy="9"/>
              </a:xfrm>
              <a:prstGeom prst="line">
                <a:avLst/>
              </a:prstGeom>
              <a:noFill/>
              <a:ln w="38100">
                <a:solidFill>
                  <a:srgbClr val="FFFFFF"/>
                </a:solidFill>
                <a:round/>
                <a:headEnd/>
                <a:tailEnd/>
              </a:ln>
            </p:spPr>
            <p:txBody>
              <a:bodyPr/>
              <a:lstStyle/>
              <a:p>
                <a:endParaRPr lang="en-US"/>
              </a:p>
            </p:txBody>
          </p:sp>
          <p:sp>
            <p:nvSpPr>
              <p:cNvPr id="1466" name="Line 2015"/>
              <p:cNvSpPr>
                <a:spLocks noChangeShapeType="1"/>
              </p:cNvSpPr>
              <p:nvPr/>
            </p:nvSpPr>
            <p:spPr bwMode="auto">
              <a:xfrm>
                <a:off x="2050" y="3028"/>
                <a:ext cx="9" cy="9"/>
              </a:xfrm>
              <a:prstGeom prst="line">
                <a:avLst/>
              </a:prstGeom>
              <a:noFill/>
              <a:ln w="38100">
                <a:solidFill>
                  <a:srgbClr val="FFFFFF"/>
                </a:solidFill>
                <a:round/>
                <a:headEnd/>
                <a:tailEnd/>
              </a:ln>
            </p:spPr>
            <p:txBody>
              <a:bodyPr/>
              <a:lstStyle/>
              <a:p>
                <a:endParaRPr lang="en-US"/>
              </a:p>
            </p:txBody>
          </p:sp>
          <p:sp>
            <p:nvSpPr>
              <p:cNvPr id="1467" name="Line 2016"/>
              <p:cNvSpPr>
                <a:spLocks noChangeShapeType="1"/>
              </p:cNvSpPr>
              <p:nvPr/>
            </p:nvSpPr>
            <p:spPr bwMode="auto">
              <a:xfrm>
                <a:off x="2059" y="3037"/>
                <a:ext cx="1" cy="9"/>
              </a:xfrm>
              <a:prstGeom prst="line">
                <a:avLst/>
              </a:prstGeom>
              <a:noFill/>
              <a:ln w="38100">
                <a:solidFill>
                  <a:srgbClr val="FFFFFF"/>
                </a:solidFill>
                <a:round/>
                <a:headEnd/>
                <a:tailEnd/>
              </a:ln>
            </p:spPr>
            <p:txBody>
              <a:bodyPr/>
              <a:lstStyle/>
              <a:p>
                <a:endParaRPr lang="en-US"/>
              </a:p>
            </p:txBody>
          </p:sp>
          <p:sp>
            <p:nvSpPr>
              <p:cNvPr id="1468" name="Line 2017"/>
              <p:cNvSpPr>
                <a:spLocks noChangeShapeType="1"/>
              </p:cNvSpPr>
              <p:nvPr/>
            </p:nvSpPr>
            <p:spPr bwMode="auto">
              <a:xfrm>
                <a:off x="2059" y="3046"/>
                <a:ext cx="1" cy="1"/>
              </a:xfrm>
              <a:prstGeom prst="line">
                <a:avLst/>
              </a:prstGeom>
              <a:noFill/>
              <a:ln w="38100">
                <a:solidFill>
                  <a:srgbClr val="FFFFFF"/>
                </a:solidFill>
                <a:round/>
                <a:headEnd/>
                <a:tailEnd/>
              </a:ln>
            </p:spPr>
            <p:txBody>
              <a:bodyPr/>
              <a:lstStyle/>
              <a:p>
                <a:endParaRPr lang="en-US"/>
              </a:p>
            </p:txBody>
          </p:sp>
          <p:sp>
            <p:nvSpPr>
              <p:cNvPr id="1469" name="Line 2018"/>
              <p:cNvSpPr>
                <a:spLocks noChangeShapeType="1"/>
              </p:cNvSpPr>
              <p:nvPr/>
            </p:nvSpPr>
            <p:spPr bwMode="auto">
              <a:xfrm>
                <a:off x="2059" y="3046"/>
                <a:ext cx="1" cy="1"/>
              </a:xfrm>
              <a:prstGeom prst="line">
                <a:avLst/>
              </a:prstGeom>
              <a:noFill/>
              <a:ln w="38100">
                <a:solidFill>
                  <a:srgbClr val="FFFFFF"/>
                </a:solidFill>
                <a:round/>
                <a:headEnd/>
                <a:tailEnd/>
              </a:ln>
            </p:spPr>
            <p:txBody>
              <a:bodyPr/>
              <a:lstStyle/>
              <a:p>
                <a:endParaRPr lang="en-US"/>
              </a:p>
            </p:txBody>
          </p:sp>
          <p:sp>
            <p:nvSpPr>
              <p:cNvPr id="1470" name="Line 2019"/>
              <p:cNvSpPr>
                <a:spLocks noChangeShapeType="1"/>
              </p:cNvSpPr>
              <p:nvPr/>
            </p:nvSpPr>
            <p:spPr bwMode="auto">
              <a:xfrm>
                <a:off x="2059" y="3046"/>
                <a:ext cx="1" cy="1"/>
              </a:xfrm>
              <a:prstGeom prst="line">
                <a:avLst/>
              </a:prstGeom>
              <a:noFill/>
              <a:ln w="38100">
                <a:solidFill>
                  <a:srgbClr val="FFFFFF"/>
                </a:solidFill>
                <a:round/>
                <a:headEnd/>
                <a:tailEnd/>
              </a:ln>
            </p:spPr>
            <p:txBody>
              <a:bodyPr/>
              <a:lstStyle/>
              <a:p>
                <a:endParaRPr lang="en-US"/>
              </a:p>
            </p:txBody>
          </p:sp>
          <p:sp>
            <p:nvSpPr>
              <p:cNvPr id="1471" name="Line 2020"/>
              <p:cNvSpPr>
                <a:spLocks noChangeShapeType="1"/>
              </p:cNvSpPr>
              <p:nvPr/>
            </p:nvSpPr>
            <p:spPr bwMode="auto">
              <a:xfrm flipV="1">
                <a:off x="2059" y="3037"/>
                <a:ext cx="10" cy="9"/>
              </a:xfrm>
              <a:prstGeom prst="line">
                <a:avLst/>
              </a:prstGeom>
              <a:noFill/>
              <a:ln w="38100">
                <a:solidFill>
                  <a:srgbClr val="FFFFFF"/>
                </a:solidFill>
                <a:round/>
                <a:headEnd/>
                <a:tailEnd/>
              </a:ln>
            </p:spPr>
            <p:txBody>
              <a:bodyPr/>
              <a:lstStyle/>
              <a:p>
                <a:endParaRPr lang="en-US"/>
              </a:p>
            </p:txBody>
          </p:sp>
          <p:sp>
            <p:nvSpPr>
              <p:cNvPr id="1472" name="Line 2021"/>
              <p:cNvSpPr>
                <a:spLocks noChangeShapeType="1"/>
              </p:cNvSpPr>
              <p:nvPr/>
            </p:nvSpPr>
            <p:spPr bwMode="auto">
              <a:xfrm flipV="1">
                <a:off x="2069" y="3028"/>
                <a:ext cx="1" cy="9"/>
              </a:xfrm>
              <a:prstGeom prst="line">
                <a:avLst/>
              </a:prstGeom>
              <a:noFill/>
              <a:ln w="38100">
                <a:solidFill>
                  <a:srgbClr val="FFFFFF"/>
                </a:solidFill>
                <a:round/>
                <a:headEnd/>
                <a:tailEnd/>
              </a:ln>
            </p:spPr>
            <p:txBody>
              <a:bodyPr/>
              <a:lstStyle/>
              <a:p>
                <a:endParaRPr lang="en-US"/>
              </a:p>
            </p:txBody>
          </p:sp>
          <p:sp>
            <p:nvSpPr>
              <p:cNvPr id="1473" name="Line 2022"/>
              <p:cNvSpPr>
                <a:spLocks noChangeShapeType="1"/>
              </p:cNvSpPr>
              <p:nvPr/>
            </p:nvSpPr>
            <p:spPr bwMode="auto">
              <a:xfrm>
                <a:off x="2069" y="3028"/>
                <a:ext cx="1" cy="1"/>
              </a:xfrm>
              <a:prstGeom prst="line">
                <a:avLst/>
              </a:prstGeom>
              <a:noFill/>
              <a:ln w="38100">
                <a:solidFill>
                  <a:srgbClr val="FFFFFF"/>
                </a:solidFill>
                <a:round/>
                <a:headEnd/>
                <a:tailEnd/>
              </a:ln>
            </p:spPr>
            <p:txBody>
              <a:bodyPr/>
              <a:lstStyle/>
              <a:p>
                <a:endParaRPr lang="en-US"/>
              </a:p>
            </p:txBody>
          </p:sp>
          <p:sp>
            <p:nvSpPr>
              <p:cNvPr id="1474" name="Line 2023"/>
              <p:cNvSpPr>
                <a:spLocks noChangeShapeType="1"/>
              </p:cNvSpPr>
              <p:nvPr/>
            </p:nvSpPr>
            <p:spPr bwMode="auto">
              <a:xfrm flipV="1">
                <a:off x="2069" y="3019"/>
                <a:ext cx="1" cy="9"/>
              </a:xfrm>
              <a:prstGeom prst="line">
                <a:avLst/>
              </a:prstGeom>
              <a:noFill/>
              <a:ln w="38100">
                <a:solidFill>
                  <a:srgbClr val="FFFFFF"/>
                </a:solidFill>
                <a:round/>
                <a:headEnd/>
                <a:tailEnd/>
              </a:ln>
            </p:spPr>
            <p:txBody>
              <a:bodyPr/>
              <a:lstStyle/>
              <a:p>
                <a:endParaRPr lang="en-US"/>
              </a:p>
            </p:txBody>
          </p:sp>
          <p:sp>
            <p:nvSpPr>
              <p:cNvPr id="1475" name="Line 2024"/>
              <p:cNvSpPr>
                <a:spLocks noChangeShapeType="1"/>
              </p:cNvSpPr>
              <p:nvPr/>
            </p:nvSpPr>
            <p:spPr bwMode="auto">
              <a:xfrm>
                <a:off x="2069" y="3019"/>
                <a:ext cx="9" cy="9"/>
              </a:xfrm>
              <a:prstGeom prst="line">
                <a:avLst/>
              </a:prstGeom>
              <a:noFill/>
              <a:ln w="38100">
                <a:solidFill>
                  <a:srgbClr val="FFFFFF"/>
                </a:solidFill>
                <a:round/>
                <a:headEnd/>
                <a:tailEnd/>
              </a:ln>
            </p:spPr>
            <p:txBody>
              <a:bodyPr/>
              <a:lstStyle/>
              <a:p>
                <a:endParaRPr lang="en-US"/>
              </a:p>
            </p:txBody>
          </p:sp>
          <p:sp>
            <p:nvSpPr>
              <p:cNvPr id="1476" name="Line 2025"/>
              <p:cNvSpPr>
                <a:spLocks noChangeShapeType="1"/>
              </p:cNvSpPr>
              <p:nvPr/>
            </p:nvSpPr>
            <p:spPr bwMode="auto">
              <a:xfrm>
                <a:off x="2078" y="3028"/>
                <a:ext cx="1" cy="1"/>
              </a:xfrm>
              <a:prstGeom prst="line">
                <a:avLst/>
              </a:prstGeom>
              <a:noFill/>
              <a:ln w="38100">
                <a:solidFill>
                  <a:srgbClr val="FFFFFF"/>
                </a:solidFill>
                <a:round/>
                <a:headEnd/>
                <a:tailEnd/>
              </a:ln>
            </p:spPr>
            <p:txBody>
              <a:bodyPr/>
              <a:lstStyle/>
              <a:p>
                <a:endParaRPr lang="en-US"/>
              </a:p>
            </p:txBody>
          </p:sp>
          <p:sp>
            <p:nvSpPr>
              <p:cNvPr id="1477" name="Line 2026"/>
              <p:cNvSpPr>
                <a:spLocks noChangeShapeType="1"/>
              </p:cNvSpPr>
              <p:nvPr/>
            </p:nvSpPr>
            <p:spPr bwMode="auto">
              <a:xfrm>
                <a:off x="2078" y="3028"/>
                <a:ext cx="1" cy="9"/>
              </a:xfrm>
              <a:prstGeom prst="line">
                <a:avLst/>
              </a:prstGeom>
              <a:noFill/>
              <a:ln w="38100">
                <a:solidFill>
                  <a:srgbClr val="FFFFFF"/>
                </a:solidFill>
                <a:round/>
                <a:headEnd/>
                <a:tailEnd/>
              </a:ln>
            </p:spPr>
            <p:txBody>
              <a:bodyPr/>
              <a:lstStyle/>
              <a:p>
                <a:endParaRPr lang="en-US"/>
              </a:p>
            </p:txBody>
          </p:sp>
          <p:sp>
            <p:nvSpPr>
              <p:cNvPr id="1478" name="Line 2027"/>
              <p:cNvSpPr>
                <a:spLocks noChangeShapeType="1"/>
              </p:cNvSpPr>
              <p:nvPr/>
            </p:nvSpPr>
            <p:spPr bwMode="auto">
              <a:xfrm>
                <a:off x="2078" y="3037"/>
                <a:ext cx="1" cy="1"/>
              </a:xfrm>
              <a:prstGeom prst="line">
                <a:avLst/>
              </a:prstGeom>
              <a:noFill/>
              <a:ln w="38100">
                <a:solidFill>
                  <a:srgbClr val="FFFFFF"/>
                </a:solidFill>
                <a:round/>
                <a:headEnd/>
                <a:tailEnd/>
              </a:ln>
            </p:spPr>
            <p:txBody>
              <a:bodyPr/>
              <a:lstStyle/>
              <a:p>
                <a:endParaRPr lang="en-US"/>
              </a:p>
            </p:txBody>
          </p:sp>
        </p:grpSp>
        <p:grpSp>
          <p:nvGrpSpPr>
            <p:cNvPr id="1045" name="Group 2028"/>
            <p:cNvGrpSpPr>
              <a:grpSpLocks/>
            </p:cNvGrpSpPr>
            <p:nvPr/>
          </p:nvGrpSpPr>
          <p:grpSpPr bwMode="auto">
            <a:xfrm>
              <a:off x="2396" y="2978"/>
              <a:ext cx="327" cy="541"/>
              <a:chOff x="2078" y="2306"/>
              <a:chExt cx="447" cy="777"/>
            </a:xfrm>
          </p:grpSpPr>
          <p:sp>
            <p:nvSpPr>
              <p:cNvPr id="1079" name="Line 2029"/>
              <p:cNvSpPr>
                <a:spLocks noChangeShapeType="1"/>
              </p:cNvSpPr>
              <p:nvPr/>
            </p:nvSpPr>
            <p:spPr bwMode="auto">
              <a:xfrm>
                <a:off x="2078" y="3037"/>
                <a:ext cx="10" cy="9"/>
              </a:xfrm>
              <a:prstGeom prst="line">
                <a:avLst/>
              </a:prstGeom>
              <a:noFill/>
              <a:ln w="38100">
                <a:solidFill>
                  <a:srgbClr val="FFFFFF"/>
                </a:solidFill>
                <a:round/>
                <a:headEnd/>
                <a:tailEnd/>
              </a:ln>
            </p:spPr>
            <p:txBody>
              <a:bodyPr/>
              <a:lstStyle/>
              <a:p>
                <a:endParaRPr lang="en-US"/>
              </a:p>
            </p:txBody>
          </p:sp>
          <p:sp>
            <p:nvSpPr>
              <p:cNvPr id="1080" name="Line 2030"/>
              <p:cNvSpPr>
                <a:spLocks noChangeShapeType="1"/>
              </p:cNvSpPr>
              <p:nvPr/>
            </p:nvSpPr>
            <p:spPr bwMode="auto">
              <a:xfrm>
                <a:off x="2088" y="3046"/>
                <a:ext cx="1" cy="9"/>
              </a:xfrm>
              <a:prstGeom prst="line">
                <a:avLst/>
              </a:prstGeom>
              <a:noFill/>
              <a:ln w="38100">
                <a:solidFill>
                  <a:srgbClr val="FFFFFF"/>
                </a:solidFill>
                <a:round/>
                <a:headEnd/>
                <a:tailEnd/>
              </a:ln>
            </p:spPr>
            <p:txBody>
              <a:bodyPr/>
              <a:lstStyle/>
              <a:p>
                <a:endParaRPr lang="en-US"/>
              </a:p>
            </p:txBody>
          </p:sp>
          <p:sp>
            <p:nvSpPr>
              <p:cNvPr id="1081" name="Line 2031"/>
              <p:cNvSpPr>
                <a:spLocks noChangeShapeType="1"/>
              </p:cNvSpPr>
              <p:nvPr/>
            </p:nvSpPr>
            <p:spPr bwMode="auto">
              <a:xfrm>
                <a:off x="2088" y="3055"/>
                <a:ext cx="1" cy="1"/>
              </a:xfrm>
              <a:prstGeom prst="line">
                <a:avLst/>
              </a:prstGeom>
              <a:noFill/>
              <a:ln w="38100">
                <a:solidFill>
                  <a:srgbClr val="FFFFFF"/>
                </a:solidFill>
                <a:round/>
                <a:headEnd/>
                <a:tailEnd/>
              </a:ln>
            </p:spPr>
            <p:txBody>
              <a:bodyPr/>
              <a:lstStyle/>
              <a:p>
                <a:endParaRPr lang="en-US"/>
              </a:p>
            </p:txBody>
          </p:sp>
          <p:sp>
            <p:nvSpPr>
              <p:cNvPr id="1082" name="Line 2032"/>
              <p:cNvSpPr>
                <a:spLocks noChangeShapeType="1"/>
              </p:cNvSpPr>
              <p:nvPr/>
            </p:nvSpPr>
            <p:spPr bwMode="auto">
              <a:xfrm flipV="1">
                <a:off x="2088" y="3046"/>
                <a:ext cx="1" cy="9"/>
              </a:xfrm>
              <a:prstGeom prst="line">
                <a:avLst/>
              </a:prstGeom>
              <a:noFill/>
              <a:ln w="38100">
                <a:solidFill>
                  <a:srgbClr val="FFFFFF"/>
                </a:solidFill>
                <a:round/>
                <a:headEnd/>
                <a:tailEnd/>
              </a:ln>
            </p:spPr>
            <p:txBody>
              <a:bodyPr/>
              <a:lstStyle/>
              <a:p>
                <a:endParaRPr lang="en-US"/>
              </a:p>
            </p:txBody>
          </p:sp>
          <p:sp>
            <p:nvSpPr>
              <p:cNvPr id="1083" name="Line 2033"/>
              <p:cNvSpPr>
                <a:spLocks noChangeShapeType="1"/>
              </p:cNvSpPr>
              <p:nvPr/>
            </p:nvSpPr>
            <p:spPr bwMode="auto">
              <a:xfrm flipV="1">
                <a:off x="2088" y="3037"/>
                <a:ext cx="9" cy="9"/>
              </a:xfrm>
              <a:prstGeom prst="line">
                <a:avLst/>
              </a:prstGeom>
              <a:noFill/>
              <a:ln w="38100">
                <a:solidFill>
                  <a:srgbClr val="FFFFFF"/>
                </a:solidFill>
                <a:round/>
                <a:headEnd/>
                <a:tailEnd/>
              </a:ln>
            </p:spPr>
            <p:txBody>
              <a:bodyPr/>
              <a:lstStyle/>
              <a:p>
                <a:endParaRPr lang="en-US"/>
              </a:p>
            </p:txBody>
          </p:sp>
          <p:sp>
            <p:nvSpPr>
              <p:cNvPr id="1084" name="Line 2034"/>
              <p:cNvSpPr>
                <a:spLocks noChangeShapeType="1"/>
              </p:cNvSpPr>
              <p:nvPr/>
            </p:nvSpPr>
            <p:spPr bwMode="auto">
              <a:xfrm>
                <a:off x="2097" y="3037"/>
                <a:ext cx="1" cy="1"/>
              </a:xfrm>
              <a:prstGeom prst="line">
                <a:avLst/>
              </a:prstGeom>
              <a:noFill/>
              <a:ln w="38100">
                <a:solidFill>
                  <a:srgbClr val="FFFFFF"/>
                </a:solidFill>
                <a:round/>
                <a:headEnd/>
                <a:tailEnd/>
              </a:ln>
            </p:spPr>
            <p:txBody>
              <a:bodyPr/>
              <a:lstStyle/>
              <a:p>
                <a:endParaRPr lang="en-US"/>
              </a:p>
            </p:txBody>
          </p:sp>
          <p:sp>
            <p:nvSpPr>
              <p:cNvPr id="1085" name="Line 2035"/>
              <p:cNvSpPr>
                <a:spLocks noChangeShapeType="1"/>
              </p:cNvSpPr>
              <p:nvPr/>
            </p:nvSpPr>
            <p:spPr bwMode="auto">
              <a:xfrm>
                <a:off x="2097" y="3037"/>
                <a:ext cx="1" cy="9"/>
              </a:xfrm>
              <a:prstGeom prst="line">
                <a:avLst/>
              </a:prstGeom>
              <a:noFill/>
              <a:ln w="38100">
                <a:solidFill>
                  <a:srgbClr val="FFFFFF"/>
                </a:solidFill>
                <a:round/>
                <a:headEnd/>
                <a:tailEnd/>
              </a:ln>
            </p:spPr>
            <p:txBody>
              <a:bodyPr/>
              <a:lstStyle/>
              <a:p>
                <a:endParaRPr lang="en-US"/>
              </a:p>
            </p:txBody>
          </p:sp>
          <p:sp>
            <p:nvSpPr>
              <p:cNvPr id="1086" name="Line 2036"/>
              <p:cNvSpPr>
                <a:spLocks noChangeShapeType="1"/>
              </p:cNvSpPr>
              <p:nvPr/>
            </p:nvSpPr>
            <p:spPr bwMode="auto">
              <a:xfrm>
                <a:off x="2097" y="3046"/>
                <a:ext cx="1" cy="1"/>
              </a:xfrm>
              <a:prstGeom prst="line">
                <a:avLst/>
              </a:prstGeom>
              <a:noFill/>
              <a:ln w="38100">
                <a:solidFill>
                  <a:srgbClr val="FFFFFF"/>
                </a:solidFill>
                <a:round/>
                <a:headEnd/>
                <a:tailEnd/>
              </a:ln>
            </p:spPr>
            <p:txBody>
              <a:bodyPr/>
              <a:lstStyle/>
              <a:p>
                <a:endParaRPr lang="en-US"/>
              </a:p>
            </p:txBody>
          </p:sp>
          <p:sp>
            <p:nvSpPr>
              <p:cNvPr id="1087" name="Line 2037"/>
              <p:cNvSpPr>
                <a:spLocks noChangeShapeType="1"/>
              </p:cNvSpPr>
              <p:nvPr/>
            </p:nvSpPr>
            <p:spPr bwMode="auto">
              <a:xfrm>
                <a:off x="2097" y="3046"/>
                <a:ext cx="1" cy="1"/>
              </a:xfrm>
              <a:prstGeom prst="line">
                <a:avLst/>
              </a:prstGeom>
              <a:noFill/>
              <a:ln w="38100">
                <a:solidFill>
                  <a:srgbClr val="FFFFFF"/>
                </a:solidFill>
                <a:round/>
                <a:headEnd/>
                <a:tailEnd/>
              </a:ln>
            </p:spPr>
            <p:txBody>
              <a:bodyPr/>
              <a:lstStyle/>
              <a:p>
                <a:endParaRPr lang="en-US"/>
              </a:p>
            </p:txBody>
          </p:sp>
          <p:sp>
            <p:nvSpPr>
              <p:cNvPr id="1088" name="Line 2038"/>
              <p:cNvSpPr>
                <a:spLocks noChangeShapeType="1"/>
              </p:cNvSpPr>
              <p:nvPr/>
            </p:nvSpPr>
            <p:spPr bwMode="auto">
              <a:xfrm>
                <a:off x="2097" y="3046"/>
                <a:ext cx="10" cy="1"/>
              </a:xfrm>
              <a:prstGeom prst="line">
                <a:avLst/>
              </a:prstGeom>
              <a:noFill/>
              <a:ln w="38100">
                <a:solidFill>
                  <a:srgbClr val="FFFFFF"/>
                </a:solidFill>
                <a:round/>
                <a:headEnd/>
                <a:tailEnd/>
              </a:ln>
            </p:spPr>
            <p:txBody>
              <a:bodyPr/>
              <a:lstStyle/>
              <a:p>
                <a:endParaRPr lang="en-US"/>
              </a:p>
            </p:txBody>
          </p:sp>
          <p:sp>
            <p:nvSpPr>
              <p:cNvPr id="1089" name="Line 2039"/>
              <p:cNvSpPr>
                <a:spLocks noChangeShapeType="1"/>
              </p:cNvSpPr>
              <p:nvPr/>
            </p:nvSpPr>
            <p:spPr bwMode="auto">
              <a:xfrm flipV="1">
                <a:off x="2107" y="3037"/>
                <a:ext cx="1" cy="9"/>
              </a:xfrm>
              <a:prstGeom prst="line">
                <a:avLst/>
              </a:prstGeom>
              <a:noFill/>
              <a:ln w="38100">
                <a:solidFill>
                  <a:srgbClr val="FFFFFF"/>
                </a:solidFill>
                <a:round/>
                <a:headEnd/>
                <a:tailEnd/>
              </a:ln>
            </p:spPr>
            <p:txBody>
              <a:bodyPr/>
              <a:lstStyle/>
              <a:p>
                <a:endParaRPr lang="en-US"/>
              </a:p>
            </p:txBody>
          </p:sp>
          <p:sp>
            <p:nvSpPr>
              <p:cNvPr id="1090" name="Line 2040"/>
              <p:cNvSpPr>
                <a:spLocks noChangeShapeType="1"/>
              </p:cNvSpPr>
              <p:nvPr/>
            </p:nvSpPr>
            <p:spPr bwMode="auto">
              <a:xfrm>
                <a:off x="2107" y="3037"/>
                <a:ext cx="1" cy="9"/>
              </a:xfrm>
              <a:prstGeom prst="line">
                <a:avLst/>
              </a:prstGeom>
              <a:noFill/>
              <a:ln w="38100">
                <a:solidFill>
                  <a:srgbClr val="FFFFFF"/>
                </a:solidFill>
                <a:round/>
                <a:headEnd/>
                <a:tailEnd/>
              </a:ln>
            </p:spPr>
            <p:txBody>
              <a:bodyPr/>
              <a:lstStyle/>
              <a:p>
                <a:endParaRPr lang="en-US"/>
              </a:p>
            </p:txBody>
          </p:sp>
          <p:sp>
            <p:nvSpPr>
              <p:cNvPr id="1091" name="Line 2041"/>
              <p:cNvSpPr>
                <a:spLocks noChangeShapeType="1"/>
              </p:cNvSpPr>
              <p:nvPr/>
            </p:nvSpPr>
            <p:spPr bwMode="auto">
              <a:xfrm>
                <a:off x="2107" y="3046"/>
                <a:ext cx="1" cy="1"/>
              </a:xfrm>
              <a:prstGeom prst="line">
                <a:avLst/>
              </a:prstGeom>
              <a:noFill/>
              <a:ln w="38100">
                <a:solidFill>
                  <a:srgbClr val="FFFFFF"/>
                </a:solidFill>
                <a:round/>
                <a:headEnd/>
                <a:tailEnd/>
              </a:ln>
            </p:spPr>
            <p:txBody>
              <a:bodyPr/>
              <a:lstStyle/>
              <a:p>
                <a:endParaRPr lang="en-US"/>
              </a:p>
            </p:txBody>
          </p:sp>
          <p:sp>
            <p:nvSpPr>
              <p:cNvPr id="1092" name="Line 2042"/>
              <p:cNvSpPr>
                <a:spLocks noChangeShapeType="1"/>
              </p:cNvSpPr>
              <p:nvPr/>
            </p:nvSpPr>
            <p:spPr bwMode="auto">
              <a:xfrm>
                <a:off x="2107" y="3046"/>
                <a:ext cx="9" cy="1"/>
              </a:xfrm>
              <a:prstGeom prst="line">
                <a:avLst/>
              </a:prstGeom>
              <a:noFill/>
              <a:ln w="38100">
                <a:solidFill>
                  <a:srgbClr val="FFFFFF"/>
                </a:solidFill>
                <a:round/>
                <a:headEnd/>
                <a:tailEnd/>
              </a:ln>
            </p:spPr>
            <p:txBody>
              <a:bodyPr/>
              <a:lstStyle/>
              <a:p>
                <a:endParaRPr lang="en-US"/>
              </a:p>
            </p:txBody>
          </p:sp>
          <p:sp>
            <p:nvSpPr>
              <p:cNvPr id="1093" name="Line 2043"/>
              <p:cNvSpPr>
                <a:spLocks noChangeShapeType="1"/>
              </p:cNvSpPr>
              <p:nvPr/>
            </p:nvSpPr>
            <p:spPr bwMode="auto">
              <a:xfrm>
                <a:off x="2116" y="3046"/>
                <a:ext cx="1" cy="1"/>
              </a:xfrm>
              <a:prstGeom prst="line">
                <a:avLst/>
              </a:prstGeom>
              <a:noFill/>
              <a:ln w="38100">
                <a:solidFill>
                  <a:srgbClr val="FFFFFF"/>
                </a:solidFill>
                <a:round/>
                <a:headEnd/>
                <a:tailEnd/>
              </a:ln>
            </p:spPr>
            <p:txBody>
              <a:bodyPr/>
              <a:lstStyle/>
              <a:p>
                <a:endParaRPr lang="en-US"/>
              </a:p>
            </p:txBody>
          </p:sp>
          <p:sp>
            <p:nvSpPr>
              <p:cNvPr id="1094" name="Line 2044"/>
              <p:cNvSpPr>
                <a:spLocks noChangeShapeType="1"/>
              </p:cNvSpPr>
              <p:nvPr/>
            </p:nvSpPr>
            <p:spPr bwMode="auto">
              <a:xfrm>
                <a:off x="2116" y="3046"/>
                <a:ext cx="1" cy="1"/>
              </a:xfrm>
              <a:prstGeom prst="line">
                <a:avLst/>
              </a:prstGeom>
              <a:noFill/>
              <a:ln w="38100">
                <a:solidFill>
                  <a:srgbClr val="FFFFFF"/>
                </a:solidFill>
                <a:round/>
                <a:headEnd/>
                <a:tailEnd/>
              </a:ln>
            </p:spPr>
            <p:txBody>
              <a:bodyPr/>
              <a:lstStyle/>
              <a:p>
                <a:endParaRPr lang="en-US"/>
              </a:p>
            </p:txBody>
          </p:sp>
          <p:sp>
            <p:nvSpPr>
              <p:cNvPr id="1095" name="Line 2045"/>
              <p:cNvSpPr>
                <a:spLocks noChangeShapeType="1"/>
              </p:cNvSpPr>
              <p:nvPr/>
            </p:nvSpPr>
            <p:spPr bwMode="auto">
              <a:xfrm>
                <a:off x="2116" y="3046"/>
                <a:ext cx="1" cy="1"/>
              </a:xfrm>
              <a:prstGeom prst="line">
                <a:avLst/>
              </a:prstGeom>
              <a:noFill/>
              <a:ln w="38100">
                <a:solidFill>
                  <a:srgbClr val="FFFFFF"/>
                </a:solidFill>
                <a:round/>
                <a:headEnd/>
                <a:tailEnd/>
              </a:ln>
            </p:spPr>
            <p:txBody>
              <a:bodyPr/>
              <a:lstStyle/>
              <a:p>
                <a:endParaRPr lang="en-US"/>
              </a:p>
            </p:txBody>
          </p:sp>
          <p:sp>
            <p:nvSpPr>
              <p:cNvPr id="1096" name="Line 2046"/>
              <p:cNvSpPr>
                <a:spLocks noChangeShapeType="1"/>
              </p:cNvSpPr>
              <p:nvPr/>
            </p:nvSpPr>
            <p:spPr bwMode="auto">
              <a:xfrm>
                <a:off x="2116" y="3046"/>
                <a:ext cx="10" cy="1"/>
              </a:xfrm>
              <a:prstGeom prst="line">
                <a:avLst/>
              </a:prstGeom>
              <a:noFill/>
              <a:ln w="38100">
                <a:solidFill>
                  <a:srgbClr val="FFFFFF"/>
                </a:solidFill>
                <a:round/>
                <a:headEnd/>
                <a:tailEnd/>
              </a:ln>
            </p:spPr>
            <p:txBody>
              <a:bodyPr/>
              <a:lstStyle/>
              <a:p>
                <a:endParaRPr lang="en-US"/>
              </a:p>
            </p:txBody>
          </p:sp>
          <p:sp>
            <p:nvSpPr>
              <p:cNvPr id="1097" name="Line 2047"/>
              <p:cNvSpPr>
                <a:spLocks noChangeShapeType="1"/>
              </p:cNvSpPr>
              <p:nvPr/>
            </p:nvSpPr>
            <p:spPr bwMode="auto">
              <a:xfrm>
                <a:off x="2126" y="3046"/>
                <a:ext cx="1" cy="1"/>
              </a:xfrm>
              <a:prstGeom prst="line">
                <a:avLst/>
              </a:prstGeom>
              <a:noFill/>
              <a:ln w="38100">
                <a:solidFill>
                  <a:srgbClr val="FFFFFF"/>
                </a:solidFill>
                <a:round/>
                <a:headEnd/>
                <a:tailEnd/>
              </a:ln>
            </p:spPr>
            <p:txBody>
              <a:bodyPr/>
              <a:lstStyle/>
              <a:p>
                <a:endParaRPr lang="en-US"/>
              </a:p>
            </p:txBody>
          </p:sp>
          <p:sp>
            <p:nvSpPr>
              <p:cNvPr id="1098" name="Line 2048"/>
              <p:cNvSpPr>
                <a:spLocks noChangeShapeType="1"/>
              </p:cNvSpPr>
              <p:nvPr/>
            </p:nvSpPr>
            <p:spPr bwMode="auto">
              <a:xfrm>
                <a:off x="2126" y="3046"/>
                <a:ext cx="1" cy="1"/>
              </a:xfrm>
              <a:prstGeom prst="line">
                <a:avLst/>
              </a:prstGeom>
              <a:noFill/>
              <a:ln w="38100">
                <a:solidFill>
                  <a:srgbClr val="FFFFFF"/>
                </a:solidFill>
                <a:round/>
                <a:headEnd/>
                <a:tailEnd/>
              </a:ln>
            </p:spPr>
            <p:txBody>
              <a:bodyPr/>
              <a:lstStyle/>
              <a:p>
                <a:endParaRPr lang="en-US"/>
              </a:p>
            </p:txBody>
          </p:sp>
          <p:sp>
            <p:nvSpPr>
              <p:cNvPr id="1099" name="Line 2049"/>
              <p:cNvSpPr>
                <a:spLocks noChangeShapeType="1"/>
              </p:cNvSpPr>
              <p:nvPr/>
            </p:nvSpPr>
            <p:spPr bwMode="auto">
              <a:xfrm>
                <a:off x="2126" y="3046"/>
                <a:ext cx="1" cy="1"/>
              </a:xfrm>
              <a:prstGeom prst="line">
                <a:avLst/>
              </a:prstGeom>
              <a:noFill/>
              <a:ln w="38100">
                <a:solidFill>
                  <a:srgbClr val="FFFFFF"/>
                </a:solidFill>
                <a:round/>
                <a:headEnd/>
                <a:tailEnd/>
              </a:ln>
            </p:spPr>
            <p:txBody>
              <a:bodyPr/>
              <a:lstStyle/>
              <a:p>
                <a:endParaRPr lang="en-US"/>
              </a:p>
            </p:txBody>
          </p:sp>
          <p:sp>
            <p:nvSpPr>
              <p:cNvPr id="1100" name="Line 2050"/>
              <p:cNvSpPr>
                <a:spLocks noChangeShapeType="1"/>
              </p:cNvSpPr>
              <p:nvPr/>
            </p:nvSpPr>
            <p:spPr bwMode="auto">
              <a:xfrm>
                <a:off x="2126" y="3046"/>
                <a:ext cx="9" cy="9"/>
              </a:xfrm>
              <a:prstGeom prst="line">
                <a:avLst/>
              </a:prstGeom>
              <a:noFill/>
              <a:ln w="38100">
                <a:solidFill>
                  <a:srgbClr val="FFFFFF"/>
                </a:solidFill>
                <a:round/>
                <a:headEnd/>
                <a:tailEnd/>
              </a:ln>
            </p:spPr>
            <p:txBody>
              <a:bodyPr/>
              <a:lstStyle/>
              <a:p>
                <a:endParaRPr lang="en-US"/>
              </a:p>
            </p:txBody>
          </p:sp>
          <p:sp>
            <p:nvSpPr>
              <p:cNvPr id="1101" name="Line 2051"/>
              <p:cNvSpPr>
                <a:spLocks noChangeShapeType="1"/>
              </p:cNvSpPr>
              <p:nvPr/>
            </p:nvSpPr>
            <p:spPr bwMode="auto">
              <a:xfrm>
                <a:off x="2135" y="3055"/>
                <a:ext cx="1" cy="1"/>
              </a:xfrm>
              <a:prstGeom prst="line">
                <a:avLst/>
              </a:prstGeom>
              <a:noFill/>
              <a:ln w="38100">
                <a:solidFill>
                  <a:srgbClr val="FFFFFF"/>
                </a:solidFill>
                <a:round/>
                <a:headEnd/>
                <a:tailEnd/>
              </a:ln>
            </p:spPr>
            <p:txBody>
              <a:bodyPr/>
              <a:lstStyle/>
              <a:p>
                <a:endParaRPr lang="en-US"/>
              </a:p>
            </p:txBody>
          </p:sp>
          <p:sp>
            <p:nvSpPr>
              <p:cNvPr id="1102" name="Line 2052"/>
              <p:cNvSpPr>
                <a:spLocks noChangeShapeType="1"/>
              </p:cNvSpPr>
              <p:nvPr/>
            </p:nvSpPr>
            <p:spPr bwMode="auto">
              <a:xfrm flipV="1">
                <a:off x="2135" y="3046"/>
                <a:ext cx="1" cy="9"/>
              </a:xfrm>
              <a:prstGeom prst="line">
                <a:avLst/>
              </a:prstGeom>
              <a:noFill/>
              <a:ln w="38100">
                <a:solidFill>
                  <a:srgbClr val="FFFFFF"/>
                </a:solidFill>
                <a:round/>
                <a:headEnd/>
                <a:tailEnd/>
              </a:ln>
            </p:spPr>
            <p:txBody>
              <a:bodyPr/>
              <a:lstStyle/>
              <a:p>
                <a:endParaRPr lang="en-US"/>
              </a:p>
            </p:txBody>
          </p:sp>
          <p:sp>
            <p:nvSpPr>
              <p:cNvPr id="1103" name="Line 2053"/>
              <p:cNvSpPr>
                <a:spLocks noChangeShapeType="1"/>
              </p:cNvSpPr>
              <p:nvPr/>
            </p:nvSpPr>
            <p:spPr bwMode="auto">
              <a:xfrm>
                <a:off x="2135" y="3046"/>
                <a:ext cx="1" cy="1"/>
              </a:xfrm>
              <a:prstGeom prst="line">
                <a:avLst/>
              </a:prstGeom>
              <a:noFill/>
              <a:ln w="38100">
                <a:solidFill>
                  <a:srgbClr val="FFFFFF"/>
                </a:solidFill>
                <a:round/>
                <a:headEnd/>
                <a:tailEnd/>
              </a:ln>
            </p:spPr>
            <p:txBody>
              <a:bodyPr/>
              <a:lstStyle/>
              <a:p>
                <a:endParaRPr lang="en-US"/>
              </a:p>
            </p:txBody>
          </p:sp>
          <p:sp>
            <p:nvSpPr>
              <p:cNvPr id="1104" name="Line 2054"/>
              <p:cNvSpPr>
                <a:spLocks noChangeShapeType="1"/>
              </p:cNvSpPr>
              <p:nvPr/>
            </p:nvSpPr>
            <p:spPr bwMode="auto">
              <a:xfrm>
                <a:off x="2135" y="3046"/>
                <a:ext cx="1" cy="1"/>
              </a:xfrm>
              <a:prstGeom prst="line">
                <a:avLst/>
              </a:prstGeom>
              <a:noFill/>
              <a:ln w="38100">
                <a:solidFill>
                  <a:srgbClr val="FFFFFF"/>
                </a:solidFill>
                <a:round/>
                <a:headEnd/>
                <a:tailEnd/>
              </a:ln>
            </p:spPr>
            <p:txBody>
              <a:bodyPr/>
              <a:lstStyle/>
              <a:p>
                <a:endParaRPr lang="en-US"/>
              </a:p>
            </p:txBody>
          </p:sp>
          <p:sp>
            <p:nvSpPr>
              <p:cNvPr id="1105" name="Line 2055"/>
              <p:cNvSpPr>
                <a:spLocks noChangeShapeType="1"/>
              </p:cNvSpPr>
              <p:nvPr/>
            </p:nvSpPr>
            <p:spPr bwMode="auto">
              <a:xfrm>
                <a:off x="2135" y="3046"/>
                <a:ext cx="10" cy="9"/>
              </a:xfrm>
              <a:prstGeom prst="line">
                <a:avLst/>
              </a:prstGeom>
              <a:noFill/>
              <a:ln w="38100">
                <a:solidFill>
                  <a:srgbClr val="FFFFFF"/>
                </a:solidFill>
                <a:round/>
                <a:headEnd/>
                <a:tailEnd/>
              </a:ln>
            </p:spPr>
            <p:txBody>
              <a:bodyPr/>
              <a:lstStyle/>
              <a:p>
                <a:endParaRPr lang="en-US"/>
              </a:p>
            </p:txBody>
          </p:sp>
          <p:sp>
            <p:nvSpPr>
              <p:cNvPr id="1106" name="Line 2056"/>
              <p:cNvSpPr>
                <a:spLocks noChangeShapeType="1"/>
              </p:cNvSpPr>
              <p:nvPr/>
            </p:nvSpPr>
            <p:spPr bwMode="auto">
              <a:xfrm>
                <a:off x="2145" y="3055"/>
                <a:ext cx="1" cy="9"/>
              </a:xfrm>
              <a:prstGeom prst="line">
                <a:avLst/>
              </a:prstGeom>
              <a:noFill/>
              <a:ln w="38100">
                <a:solidFill>
                  <a:srgbClr val="FFFFFF"/>
                </a:solidFill>
                <a:round/>
                <a:headEnd/>
                <a:tailEnd/>
              </a:ln>
            </p:spPr>
            <p:txBody>
              <a:bodyPr/>
              <a:lstStyle/>
              <a:p>
                <a:endParaRPr lang="en-US"/>
              </a:p>
            </p:txBody>
          </p:sp>
          <p:sp>
            <p:nvSpPr>
              <p:cNvPr id="1107" name="Line 2057"/>
              <p:cNvSpPr>
                <a:spLocks noChangeShapeType="1"/>
              </p:cNvSpPr>
              <p:nvPr/>
            </p:nvSpPr>
            <p:spPr bwMode="auto">
              <a:xfrm>
                <a:off x="2145" y="3064"/>
                <a:ext cx="1" cy="1"/>
              </a:xfrm>
              <a:prstGeom prst="line">
                <a:avLst/>
              </a:prstGeom>
              <a:noFill/>
              <a:ln w="38100">
                <a:solidFill>
                  <a:srgbClr val="FFFFFF"/>
                </a:solidFill>
                <a:round/>
                <a:headEnd/>
                <a:tailEnd/>
              </a:ln>
            </p:spPr>
            <p:txBody>
              <a:bodyPr/>
              <a:lstStyle/>
              <a:p>
                <a:endParaRPr lang="en-US"/>
              </a:p>
            </p:txBody>
          </p:sp>
          <p:sp>
            <p:nvSpPr>
              <p:cNvPr id="1108" name="Line 2058"/>
              <p:cNvSpPr>
                <a:spLocks noChangeShapeType="1"/>
              </p:cNvSpPr>
              <p:nvPr/>
            </p:nvSpPr>
            <p:spPr bwMode="auto">
              <a:xfrm flipV="1">
                <a:off x="2145" y="3055"/>
                <a:ext cx="1" cy="9"/>
              </a:xfrm>
              <a:prstGeom prst="line">
                <a:avLst/>
              </a:prstGeom>
              <a:noFill/>
              <a:ln w="38100">
                <a:solidFill>
                  <a:srgbClr val="FFFFFF"/>
                </a:solidFill>
                <a:round/>
                <a:headEnd/>
                <a:tailEnd/>
              </a:ln>
            </p:spPr>
            <p:txBody>
              <a:bodyPr/>
              <a:lstStyle/>
              <a:p>
                <a:endParaRPr lang="en-US"/>
              </a:p>
            </p:txBody>
          </p:sp>
          <p:sp>
            <p:nvSpPr>
              <p:cNvPr id="1109" name="Line 2059"/>
              <p:cNvSpPr>
                <a:spLocks noChangeShapeType="1"/>
              </p:cNvSpPr>
              <p:nvPr/>
            </p:nvSpPr>
            <p:spPr bwMode="auto">
              <a:xfrm>
                <a:off x="2145" y="3055"/>
                <a:ext cx="9" cy="1"/>
              </a:xfrm>
              <a:prstGeom prst="line">
                <a:avLst/>
              </a:prstGeom>
              <a:noFill/>
              <a:ln w="38100">
                <a:solidFill>
                  <a:srgbClr val="FFFFFF"/>
                </a:solidFill>
                <a:round/>
                <a:headEnd/>
                <a:tailEnd/>
              </a:ln>
            </p:spPr>
            <p:txBody>
              <a:bodyPr/>
              <a:lstStyle/>
              <a:p>
                <a:endParaRPr lang="en-US"/>
              </a:p>
            </p:txBody>
          </p:sp>
          <p:sp>
            <p:nvSpPr>
              <p:cNvPr id="1110" name="Line 2060"/>
              <p:cNvSpPr>
                <a:spLocks noChangeShapeType="1"/>
              </p:cNvSpPr>
              <p:nvPr/>
            </p:nvSpPr>
            <p:spPr bwMode="auto">
              <a:xfrm flipV="1">
                <a:off x="2154" y="3046"/>
                <a:ext cx="1" cy="9"/>
              </a:xfrm>
              <a:prstGeom prst="line">
                <a:avLst/>
              </a:prstGeom>
              <a:noFill/>
              <a:ln w="38100">
                <a:solidFill>
                  <a:srgbClr val="FFFFFF"/>
                </a:solidFill>
                <a:round/>
                <a:headEnd/>
                <a:tailEnd/>
              </a:ln>
            </p:spPr>
            <p:txBody>
              <a:bodyPr/>
              <a:lstStyle/>
              <a:p>
                <a:endParaRPr lang="en-US"/>
              </a:p>
            </p:txBody>
          </p:sp>
          <p:sp>
            <p:nvSpPr>
              <p:cNvPr id="1111" name="Line 2061"/>
              <p:cNvSpPr>
                <a:spLocks noChangeShapeType="1"/>
              </p:cNvSpPr>
              <p:nvPr/>
            </p:nvSpPr>
            <p:spPr bwMode="auto">
              <a:xfrm>
                <a:off x="2154" y="3046"/>
                <a:ext cx="1" cy="9"/>
              </a:xfrm>
              <a:prstGeom prst="line">
                <a:avLst/>
              </a:prstGeom>
              <a:noFill/>
              <a:ln w="38100">
                <a:solidFill>
                  <a:srgbClr val="FFFFFF"/>
                </a:solidFill>
                <a:round/>
                <a:headEnd/>
                <a:tailEnd/>
              </a:ln>
            </p:spPr>
            <p:txBody>
              <a:bodyPr/>
              <a:lstStyle/>
              <a:p>
                <a:endParaRPr lang="en-US"/>
              </a:p>
            </p:txBody>
          </p:sp>
          <p:sp>
            <p:nvSpPr>
              <p:cNvPr id="1112" name="Line 2062"/>
              <p:cNvSpPr>
                <a:spLocks noChangeShapeType="1"/>
              </p:cNvSpPr>
              <p:nvPr/>
            </p:nvSpPr>
            <p:spPr bwMode="auto">
              <a:xfrm>
                <a:off x="2154" y="3055"/>
                <a:ext cx="1" cy="1"/>
              </a:xfrm>
              <a:prstGeom prst="line">
                <a:avLst/>
              </a:prstGeom>
              <a:noFill/>
              <a:ln w="38100">
                <a:solidFill>
                  <a:srgbClr val="FFFFFF"/>
                </a:solidFill>
                <a:round/>
                <a:headEnd/>
                <a:tailEnd/>
              </a:ln>
            </p:spPr>
            <p:txBody>
              <a:bodyPr/>
              <a:lstStyle/>
              <a:p>
                <a:endParaRPr lang="en-US"/>
              </a:p>
            </p:txBody>
          </p:sp>
          <p:sp>
            <p:nvSpPr>
              <p:cNvPr id="1113" name="Line 2063"/>
              <p:cNvSpPr>
                <a:spLocks noChangeShapeType="1"/>
              </p:cNvSpPr>
              <p:nvPr/>
            </p:nvSpPr>
            <p:spPr bwMode="auto">
              <a:xfrm>
                <a:off x="2154" y="3055"/>
                <a:ext cx="10" cy="1"/>
              </a:xfrm>
              <a:prstGeom prst="line">
                <a:avLst/>
              </a:prstGeom>
              <a:noFill/>
              <a:ln w="38100">
                <a:solidFill>
                  <a:srgbClr val="FFFFFF"/>
                </a:solidFill>
                <a:round/>
                <a:headEnd/>
                <a:tailEnd/>
              </a:ln>
            </p:spPr>
            <p:txBody>
              <a:bodyPr/>
              <a:lstStyle/>
              <a:p>
                <a:endParaRPr lang="en-US"/>
              </a:p>
            </p:txBody>
          </p:sp>
          <p:sp>
            <p:nvSpPr>
              <p:cNvPr id="1114" name="Line 2064"/>
              <p:cNvSpPr>
                <a:spLocks noChangeShapeType="1"/>
              </p:cNvSpPr>
              <p:nvPr/>
            </p:nvSpPr>
            <p:spPr bwMode="auto">
              <a:xfrm>
                <a:off x="2164" y="3055"/>
                <a:ext cx="1" cy="1"/>
              </a:xfrm>
              <a:prstGeom prst="line">
                <a:avLst/>
              </a:prstGeom>
              <a:noFill/>
              <a:ln w="38100">
                <a:solidFill>
                  <a:srgbClr val="FFFFFF"/>
                </a:solidFill>
                <a:round/>
                <a:headEnd/>
                <a:tailEnd/>
              </a:ln>
            </p:spPr>
            <p:txBody>
              <a:bodyPr/>
              <a:lstStyle/>
              <a:p>
                <a:endParaRPr lang="en-US"/>
              </a:p>
            </p:txBody>
          </p:sp>
          <p:sp>
            <p:nvSpPr>
              <p:cNvPr id="1115" name="Line 2065"/>
              <p:cNvSpPr>
                <a:spLocks noChangeShapeType="1"/>
              </p:cNvSpPr>
              <p:nvPr/>
            </p:nvSpPr>
            <p:spPr bwMode="auto">
              <a:xfrm>
                <a:off x="2164" y="3055"/>
                <a:ext cx="1" cy="1"/>
              </a:xfrm>
              <a:prstGeom prst="line">
                <a:avLst/>
              </a:prstGeom>
              <a:noFill/>
              <a:ln w="38100">
                <a:solidFill>
                  <a:srgbClr val="FFFFFF"/>
                </a:solidFill>
                <a:round/>
                <a:headEnd/>
                <a:tailEnd/>
              </a:ln>
            </p:spPr>
            <p:txBody>
              <a:bodyPr/>
              <a:lstStyle/>
              <a:p>
                <a:endParaRPr lang="en-US"/>
              </a:p>
            </p:txBody>
          </p:sp>
          <p:sp>
            <p:nvSpPr>
              <p:cNvPr id="1116" name="Line 2066"/>
              <p:cNvSpPr>
                <a:spLocks noChangeShapeType="1"/>
              </p:cNvSpPr>
              <p:nvPr/>
            </p:nvSpPr>
            <p:spPr bwMode="auto">
              <a:xfrm>
                <a:off x="2164" y="3055"/>
                <a:ext cx="1" cy="9"/>
              </a:xfrm>
              <a:prstGeom prst="line">
                <a:avLst/>
              </a:prstGeom>
              <a:noFill/>
              <a:ln w="38100">
                <a:solidFill>
                  <a:srgbClr val="FFFFFF"/>
                </a:solidFill>
                <a:round/>
                <a:headEnd/>
                <a:tailEnd/>
              </a:ln>
            </p:spPr>
            <p:txBody>
              <a:bodyPr/>
              <a:lstStyle/>
              <a:p>
                <a:endParaRPr lang="en-US"/>
              </a:p>
            </p:txBody>
          </p:sp>
          <p:sp>
            <p:nvSpPr>
              <p:cNvPr id="1117" name="Line 2067"/>
              <p:cNvSpPr>
                <a:spLocks noChangeShapeType="1"/>
              </p:cNvSpPr>
              <p:nvPr/>
            </p:nvSpPr>
            <p:spPr bwMode="auto">
              <a:xfrm>
                <a:off x="2164" y="3064"/>
                <a:ext cx="9" cy="9"/>
              </a:xfrm>
              <a:prstGeom prst="line">
                <a:avLst/>
              </a:prstGeom>
              <a:noFill/>
              <a:ln w="38100">
                <a:solidFill>
                  <a:srgbClr val="FFFFFF"/>
                </a:solidFill>
                <a:round/>
                <a:headEnd/>
                <a:tailEnd/>
              </a:ln>
            </p:spPr>
            <p:txBody>
              <a:bodyPr/>
              <a:lstStyle/>
              <a:p>
                <a:endParaRPr lang="en-US"/>
              </a:p>
            </p:txBody>
          </p:sp>
          <p:sp>
            <p:nvSpPr>
              <p:cNvPr id="1118" name="Line 2068"/>
              <p:cNvSpPr>
                <a:spLocks noChangeShapeType="1"/>
              </p:cNvSpPr>
              <p:nvPr/>
            </p:nvSpPr>
            <p:spPr bwMode="auto">
              <a:xfrm>
                <a:off x="2173" y="3073"/>
                <a:ext cx="1" cy="1"/>
              </a:xfrm>
              <a:prstGeom prst="line">
                <a:avLst/>
              </a:prstGeom>
              <a:noFill/>
              <a:ln w="38100">
                <a:solidFill>
                  <a:srgbClr val="FFFFFF"/>
                </a:solidFill>
                <a:round/>
                <a:headEnd/>
                <a:tailEnd/>
              </a:ln>
            </p:spPr>
            <p:txBody>
              <a:bodyPr/>
              <a:lstStyle/>
              <a:p>
                <a:endParaRPr lang="en-US"/>
              </a:p>
            </p:txBody>
          </p:sp>
          <p:sp>
            <p:nvSpPr>
              <p:cNvPr id="1119" name="Line 2069"/>
              <p:cNvSpPr>
                <a:spLocks noChangeShapeType="1"/>
              </p:cNvSpPr>
              <p:nvPr/>
            </p:nvSpPr>
            <p:spPr bwMode="auto">
              <a:xfrm>
                <a:off x="2173" y="3073"/>
                <a:ext cx="1" cy="1"/>
              </a:xfrm>
              <a:prstGeom prst="line">
                <a:avLst/>
              </a:prstGeom>
              <a:noFill/>
              <a:ln w="38100">
                <a:solidFill>
                  <a:srgbClr val="FFFFFF"/>
                </a:solidFill>
                <a:round/>
                <a:headEnd/>
                <a:tailEnd/>
              </a:ln>
            </p:spPr>
            <p:txBody>
              <a:bodyPr/>
              <a:lstStyle/>
              <a:p>
                <a:endParaRPr lang="en-US"/>
              </a:p>
            </p:txBody>
          </p:sp>
          <p:sp>
            <p:nvSpPr>
              <p:cNvPr id="1120" name="Line 2070"/>
              <p:cNvSpPr>
                <a:spLocks noChangeShapeType="1"/>
              </p:cNvSpPr>
              <p:nvPr/>
            </p:nvSpPr>
            <p:spPr bwMode="auto">
              <a:xfrm flipV="1">
                <a:off x="2173" y="3064"/>
                <a:ext cx="1" cy="9"/>
              </a:xfrm>
              <a:prstGeom prst="line">
                <a:avLst/>
              </a:prstGeom>
              <a:noFill/>
              <a:ln w="38100">
                <a:solidFill>
                  <a:srgbClr val="FFFFFF"/>
                </a:solidFill>
                <a:round/>
                <a:headEnd/>
                <a:tailEnd/>
              </a:ln>
            </p:spPr>
            <p:txBody>
              <a:bodyPr/>
              <a:lstStyle/>
              <a:p>
                <a:endParaRPr lang="en-US"/>
              </a:p>
            </p:txBody>
          </p:sp>
          <p:sp>
            <p:nvSpPr>
              <p:cNvPr id="1121" name="Line 2071"/>
              <p:cNvSpPr>
                <a:spLocks noChangeShapeType="1"/>
              </p:cNvSpPr>
              <p:nvPr/>
            </p:nvSpPr>
            <p:spPr bwMode="auto">
              <a:xfrm>
                <a:off x="2173" y="3064"/>
                <a:ext cx="1" cy="1"/>
              </a:xfrm>
              <a:prstGeom prst="line">
                <a:avLst/>
              </a:prstGeom>
              <a:noFill/>
              <a:ln w="38100">
                <a:solidFill>
                  <a:srgbClr val="FFFFFF"/>
                </a:solidFill>
                <a:round/>
                <a:headEnd/>
                <a:tailEnd/>
              </a:ln>
            </p:spPr>
            <p:txBody>
              <a:bodyPr/>
              <a:lstStyle/>
              <a:p>
                <a:endParaRPr lang="en-US"/>
              </a:p>
            </p:txBody>
          </p:sp>
          <p:sp>
            <p:nvSpPr>
              <p:cNvPr id="1122" name="Line 2072"/>
              <p:cNvSpPr>
                <a:spLocks noChangeShapeType="1"/>
              </p:cNvSpPr>
              <p:nvPr/>
            </p:nvSpPr>
            <p:spPr bwMode="auto">
              <a:xfrm>
                <a:off x="2173" y="3064"/>
                <a:ext cx="10" cy="9"/>
              </a:xfrm>
              <a:prstGeom prst="line">
                <a:avLst/>
              </a:prstGeom>
              <a:noFill/>
              <a:ln w="38100">
                <a:solidFill>
                  <a:srgbClr val="FFFFFF"/>
                </a:solidFill>
                <a:round/>
                <a:headEnd/>
                <a:tailEnd/>
              </a:ln>
            </p:spPr>
            <p:txBody>
              <a:bodyPr/>
              <a:lstStyle/>
              <a:p>
                <a:endParaRPr lang="en-US"/>
              </a:p>
            </p:txBody>
          </p:sp>
          <p:sp>
            <p:nvSpPr>
              <p:cNvPr id="1123" name="Line 2073"/>
              <p:cNvSpPr>
                <a:spLocks noChangeShapeType="1"/>
              </p:cNvSpPr>
              <p:nvPr/>
            </p:nvSpPr>
            <p:spPr bwMode="auto">
              <a:xfrm>
                <a:off x="2183" y="3073"/>
                <a:ext cx="1" cy="1"/>
              </a:xfrm>
              <a:prstGeom prst="line">
                <a:avLst/>
              </a:prstGeom>
              <a:noFill/>
              <a:ln w="38100">
                <a:solidFill>
                  <a:srgbClr val="FFFFFF"/>
                </a:solidFill>
                <a:round/>
                <a:headEnd/>
                <a:tailEnd/>
              </a:ln>
            </p:spPr>
            <p:txBody>
              <a:bodyPr/>
              <a:lstStyle/>
              <a:p>
                <a:endParaRPr lang="en-US"/>
              </a:p>
            </p:txBody>
          </p:sp>
          <p:sp>
            <p:nvSpPr>
              <p:cNvPr id="1124" name="Line 2074"/>
              <p:cNvSpPr>
                <a:spLocks noChangeShapeType="1"/>
              </p:cNvSpPr>
              <p:nvPr/>
            </p:nvSpPr>
            <p:spPr bwMode="auto">
              <a:xfrm>
                <a:off x="2183" y="3073"/>
                <a:ext cx="1" cy="1"/>
              </a:xfrm>
              <a:prstGeom prst="line">
                <a:avLst/>
              </a:prstGeom>
              <a:noFill/>
              <a:ln w="38100">
                <a:solidFill>
                  <a:srgbClr val="FFFFFF"/>
                </a:solidFill>
                <a:round/>
                <a:headEnd/>
                <a:tailEnd/>
              </a:ln>
            </p:spPr>
            <p:txBody>
              <a:bodyPr/>
              <a:lstStyle/>
              <a:p>
                <a:endParaRPr lang="en-US"/>
              </a:p>
            </p:txBody>
          </p:sp>
          <p:sp>
            <p:nvSpPr>
              <p:cNvPr id="1125" name="Line 2075"/>
              <p:cNvSpPr>
                <a:spLocks noChangeShapeType="1"/>
              </p:cNvSpPr>
              <p:nvPr/>
            </p:nvSpPr>
            <p:spPr bwMode="auto">
              <a:xfrm flipV="1">
                <a:off x="2183" y="3064"/>
                <a:ext cx="1" cy="9"/>
              </a:xfrm>
              <a:prstGeom prst="line">
                <a:avLst/>
              </a:prstGeom>
              <a:noFill/>
              <a:ln w="38100">
                <a:solidFill>
                  <a:srgbClr val="FFFFFF"/>
                </a:solidFill>
                <a:round/>
                <a:headEnd/>
                <a:tailEnd/>
              </a:ln>
            </p:spPr>
            <p:txBody>
              <a:bodyPr/>
              <a:lstStyle/>
              <a:p>
                <a:endParaRPr lang="en-US"/>
              </a:p>
            </p:txBody>
          </p:sp>
          <p:sp>
            <p:nvSpPr>
              <p:cNvPr id="1126" name="Line 2076"/>
              <p:cNvSpPr>
                <a:spLocks noChangeShapeType="1"/>
              </p:cNvSpPr>
              <p:nvPr/>
            </p:nvSpPr>
            <p:spPr bwMode="auto">
              <a:xfrm>
                <a:off x="2183" y="3064"/>
                <a:ext cx="9" cy="1"/>
              </a:xfrm>
              <a:prstGeom prst="line">
                <a:avLst/>
              </a:prstGeom>
              <a:noFill/>
              <a:ln w="38100">
                <a:solidFill>
                  <a:srgbClr val="FFFFFF"/>
                </a:solidFill>
                <a:round/>
                <a:headEnd/>
                <a:tailEnd/>
              </a:ln>
            </p:spPr>
            <p:txBody>
              <a:bodyPr/>
              <a:lstStyle/>
              <a:p>
                <a:endParaRPr lang="en-US"/>
              </a:p>
            </p:txBody>
          </p:sp>
          <p:sp>
            <p:nvSpPr>
              <p:cNvPr id="1127" name="Line 2077"/>
              <p:cNvSpPr>
                <a:spLocks noChangeShapeType="1"/>
              </p:cNvSpPr>
              <p:nvPr/>
            </p:nvSpPr>
            <p:spPr bwMode="auto">
              <a:xfrm>
                <a:off x="2192" y="3064"/>
                <a:ext cx="1" cy="1"/>
              </a:xfrm>
              <a:prstGeom prst="line">
                <a:avLst/>
              </a:prstGeom>
              <a:noFill/>
              <a:ln w="38100">
                <a:solidFill>
                  <a:srgbClr val="FFFFFF"/>
                </a:solidFill>
                <a:round/>
                <a:headEnd/>
                <a:tailEnd/>
              </a:ln>
            </p:spPr>
            <p:txBody>
              <a:bodyPr/>
              <a:lstStyle/>
              <a:p>
                <a:endParaRPr lang="en-US"/>
              </a:p>
            </p:txBody>
          </p:sp>
          <p:sp>
            <p:nvSpPr>
              <p:cNvPr id="1128" name="Line 2078"/>
              <p:cNvSpPr>
                <a:spLocks noChangeShapeType="1"/>
              </p:cNvSpPr>
              <p:nvPr/>
            </p:nvSpPr>
            <p:spPr bwMode="auto">
              <a:xfrm>
                <a:off x="2192" y="3064"/>
                <a:ext cx="1" cy="1"/>
              </a:xfrm>
              <a:prstGeom prst="line">
                <a:avLst/>
              </a:prstGeom>
              <a:noFill/>
              <a:ln w="38100">
                <a:solidFill>
                  <a:srgbClr val="FFFFFF"/>
                </a:solidFill>
                <a:round/>
                <a:headEnd/>
                <a:tailEnd/>
              </a:ln>
            </p:spPr>
            <p:txBody>
              <a:bodyPr/>
              <a:lstStyle/>
              <a:p>
                <a:endParaRPr lang="en-US"/>
              </a:p>
            </p:txBody>
          </p:sp>
          <p:sp>
            <p:nvSpPr>
              <p:cNvPr id="1129" name="Line 2079"/>
              <p:cNvSpPr>
                <a:spLocks noChangeShapeType="1"/>
              </p:cNvSpPr>
              <p:nvPr/>
            </p:nvSpPr>
            <p:spPr bwMode="auto">
              <a:xfrm flipV="1">
                <a:off x="2192" y="3055"/>
                <a:ext cx="1" cy="9"/>
              </a:xfrm>
              <a:prstGeom prst="line">
                <a:avLst/>
              </a:prstGeom>
              <a:noFill/>
              <a:ln w="38100">
                <a:solidFill>
                  <a:srgbClr val="FFFFFF"/>
                </a:solidFill>
                <a:round/>
                <a:headEnd/>
                <a:tailEnd/>
              </a:ln>
            </p:spPr>
            <p:txBody>
              <a:bodyPr/>
              <a:lstStyle/>
              <a:p>
                <a:endParaRPr lang="en-US"/>
              </a:p>
            </p:txBody>
          </p:sp>
          <p:sp>
            <p:nvSpPr>
              <p:cNvPr id="1130" name="Line 2080"/>
              <p:cNvSpPr>
                <a:spLocks noChangeShapeType="1"/>
              </p:cNvSpPr>
              <p:nvPr/>
            </p:nvSpPr>
            <p:spPr bwMode="auto">
              <a:xfrm>
                <a:off x="2192" y="3055"/>
                <a:ext cx="10" cy="1"/>
              </a:xfrm>
              <a:prstGeom prst="line">
                <a:avLst/>
              </a:prstGeom>
              <a:noFill/>
              <a:ln w="38100">
                <a:solidFill>
                  <a:srgbClr val="FFFFFF"/>
                </a:solidFill>
                <a:round/>
                <a:headEnd/>
                <a:tailEnd/>
              </a:ln>
            </p:spPr>
            <p:txBody>
              <a:bodyPr/>
              <a:lstStyle/>
              <a:p>
                <a:endParaRPr lang="en-US"/>
              </a:p>
            </p:txBody>
          </p:sp>
          <p:sp>
            <p:nvSpPr>
              <p:cNvPr id="1131" name="Line 2081"/>
              <p:cNvSpPr>
                <a:spLocks noChangeShapeType="1"/>
              </p:cNvSpPr>
              <p:nvPr/>
            </p:nvSpPr>
            <p:spPr bwMode="auto">
              <a:xfrm>
                <a:off x="2202" y="3055"/>
                <a:ext cx="1" cy="9"/>
              </a:xfrm>
              <a:prstGeom prst="line">
                <a:avLst/>
              </a:prstGeom>
              <a:noFill/>
              <a:ln w="38100">
                <a:solidFill>
                  <a:srgbClr val="FFFFFF"/>
                </a:solidFill>
                <a:round/>
                <a:headEnd/>
                <a:tailEnd/>
              </a:ln>
            </p:spPr>
            <p:txBody>
              <a:bodyPr/>
              <a:lstStyle/>
              <a:p>
                <a:endParaRPr lang="en-US"/>
              </a:p>
            </p:txBody>
          </p:sp>
          <p:sp>
            <p:nvSpPr>
              <p:cNvPr id="1132" name="Line 2082"/>
              <p:cNvSpPr>
                <a:spLocks noChangeShapeType="1"/>
              </p:cNvSpPr>
              <p:nvPr/>
            </p:nvSpPr>
            <p:spPr bwMode="auto">
              <a:xfrm>
                <a:off x="2202" y="3064"/>
                <a:ext cx="1" cy="1"/>
              </a:xfrm>
              <a:prstGeom prst="line">
                <a:avLst/>
              </a:prstGeom>
              <a:noFill/>
              <a:ln w="38100">
                <a:solidFill>
                  <a:srgbClr val="FFFFFF"/>
                </a:solidFill>
                <a:round/>
                <a:headEnd/>
                <a:tailEnd/>
              </a:ln>
            </p:spPr>
            <p:txBody>
              <a:bodyPr/>
              <a:lstStyle/>
              <a:p>
                <a:endParaRPr lang="en-US"/>
              </a:p>
            </p:txBody>
          </p:sp>
          <p:sp>
            <p:nvSpPr>
              <p:cNvPr id="1133" name="Line 2083"/>
              <p:cNvSpPr>
                <a:spLocks noChangeShapeType="1"/>
              </p:cNvSpPr>
              <p:nvPr/>
            </p:nvSpPr>
            <p:spPr bwMode="auto">
              <a:xfrm>
                <a:off x="2202" y="3064"/>
                <a:ext cx="1" cy="9"/>
              </a:xfrm>
              <a:prstGeom prst="line">
                <a:avLst/>
              </a:prstGeom>
              <a:noFill/>
              <a:ln w="38100">
                <a:solidFill>
                  <a:srgbClr val="FFFFFF"/>
                </a:solidFill>
                <a:round/>
                <a:headEnd/>
                <a:tailEnd/>
              </a:ln>
            </p:spPr>
            <p:txBody>
              <a:bodyPr/>
              <a:lstStyle/>
              <a:p>
                <a:endParaRPr lang="en-US"/>
              </a:p>
            </p:txBody>
          </p:sp>
          <p:sp>
            <p:nvSpPr>
              <p:cNvPr id="1134" name="Line 2084"/>
              <p:cNvSpPr>
                <a:spLocks noChangeShapeType="1"/>
              </p:cNvSpPr>
              <p:nvPr/>
            </p:nvSpPr>
            <p:spPr bwMode="auto">
              <a:xfrm>
                <a:off x="2202" y="3073"/>
                <a:ext cx="1" cy="9"/>
              </a:xfrm>
              <a:prstGeom prst="line">
                <a:avLst/>
              </a:prstGeom>
              <a:noFill/>
              <a:ln w="38100">
                <a:solidFill>
                  <a:srgbClr val="FFFFFF"/>
                </a:solidFill>
                <a:round/>
                <a:headEnd/>
                <a:tailEnd/>
              </a:ln>
            </p:spPr>
            <p:txBody>
              <a:bodyPr/>
              <a:lstStyle/>
              <a:p>
                <a:endParaRPr lang="en-US"/>
              </a:p>
            </p:txBody>
          </p:sp>
          <p:sp>
            <p:nvSpPr>
              <p:cNvPr id="1135" name="Line 2085"/>
              <p:cNvSpPr>
                <a:spLocks noChangeShapeType="1"/>
              </p:cNvSpPr>
              <p:nvPr/>
            </p:nvSpPr>
            <p:spPr bwMode="auto">
              <a:xfrm>
                <a:off x="2202" y="3082"/>
                <a:ext cx="9" cy="1"/>
              </a:xfrm>
              <a:prstGeom prst="line">
                <a:avLst/>
              </a:prstGeom>
              <a:noFill/>
              <a:ln w="38100">
                <a:solidFill>
                  <a:srgbClr val="FFFFFF"/>
                </a:solidFill>
                <a:round/>
                <a:headEnd/>
                <a:tailEnd/>
              </a:ln>
            </p:spPr>
            <p:txBody>
              <a:bodyPr/>
              <a:lstStyle/>
              <a:p>
                <a:endParaRPr lang="en-US"/>
              </a:p>
            </p:txBody>
          </p:sp>
          <p:sp>
            <p:nvSpPr>
              <p:cNvPr id="1136" name="Line 2086"/>
              <p:cNvSpPr>
                <a:spLocks noChangeShapeType="1"/>
              </p:cNvSpPr>
              <p:nvPr/>
            </p:nvSpPr>
            <p:spPr bwMode="auto">
              <a:xfrm>
                <a:off x="2211" y="3082"/>
                <a:ext cx="1" cy="1"/>
              </a:xfrm>
              <a:prstGeom prst="line">
                <a:avLst/>
              </a:prstGeom>
              <a:noFill/>
              <a:ln w="38100">
                <a:solidFill>
                  <a:srgbClr val="FFFFFF"/>
                </a:solidFill>
                <a:round/>
                <a:headEnd/>
                <a:tailEnd/>
              </a:ln>
            </p:spPr>
            <p:txBody>
              <a:bodyPr/>
              <a:lstStyle/>
              <a:p>
                <a:endParaRPr lang="en-US"/>
              </a:p>
            </p:txBody>
          </p:sp>
          <p:sp>
            <p:nvSpPr>
              <p:cNvPr id="1137" name="Line 2087"/>
              <p:cNvSpPr>
                <a:spLocks noChangeShapeType="1"/>
              </p:cNvSpPr>
              <p:nvPr/>
            </p:nvSpPr>
            <p:spPr bwMode="auto">
              <a:xfrm flipV="1">
                <a:off x="2211" y="3073"/>
                <a:ext cx="1" cy="9"/>
              </a:xfrm>
              <a:prstGeom prst="line">
                <a:avLst/>
              </a:prstGeom>
              <a:noFill/>
              <a:ln w="38100">
                <a:solidFill>
                  <a:srgbClr val="FFFFFF"/>
                </a:solidFill>
                <a:round/>
                <a:headEnd/>
                <a:tailEnd/>
              </a:ln>
            </p:spPr>
            <p:txBody>
              <a:bodyPr/>
              <a:lstStyle/>
              <a:p>
                <a:endParaRPr lang="en-US"/>
              </a:p>
            </p:txBody>
          </p:sp>
          <p:sp>
            <p:nvSpPr>
              <p:cNvPr id="1138" name="Line 2088"/>
              <p:cNvSpPr>
                <a:spLocks noChangeShapeType="1"/>
              </p:cNvSpPr>
              <p:nvPr/>
            </p:nvSpPr>
            <p:spPr bwMode="auto">
              <a:xfrm flipV="1">
                <a:off x="2211" y="3064"/>
                <a:ext cx="1" cy="9"/>
              </a:xfrm>
              <a:prstGeom prst="line">
                <a:avLst/>
              </a:prstGeom>
              <a:noFill/>
              <a:ln w="38100">
                <a:solidFill>
                  <a:srgbClr val="FFFFFF"/>
                </a:solidFill>
                <a:round/>
                <a:headEnd/>
                <a:tailEnd/>
              </a:ln>
            </p:spPr>
            <p:txBody>
              <a:bodyPr/>
              <a:lstStyle/>
              <a:p>
                <a:endParaRPr lang="en-US"/>
              </a:p>
            </p:txBody>
          </p:sp>
          <p:sp>
            <p:nvSpPr>
              <p:cNvPr id="1139" name="Line 2089"/>
              <p:cNvSpPr>
                <a:spLocks noChangeShapeType="1"/>
              </p:cNvSpPr>
              <p:nvPr/>
            </p:nvSpPr>
            <p:spPr bwMode="auto">
              <a:xfrm>
                <a:off x="2211" y="3064"/>
                <a:ext cx="9" cy="1"/>
              </a:xfrm>
              <a:prstGeom prst="line">
                <a:avLst/>
              </a:prstGeom>
              <a:noFill/>
              <a:ln w="38100">
                <a:solidFill>
                  <a:srgbClr val="FFFFFF"/>
                </a:solidFill>
                <a:round/>
                <a:headEnd/>
                <a:tailEnd/>
              </a:ln>
            </p:spPr>
            <p:txBody>
              <a:bodyPr/>
              <a:lstStyle/>
              <a:p>
                <a:endParaRPr lang="en-US"/>
              </a:p>
            </p:txBody>
          </p:sp>
          <p:sp>
            <p:nvSpPr>
              <p:cNvPr id="1140" name="Line 2090"/>
              <p:cNvSpPr>
                <a:spLocks noChangeShapeType="1"/>
              </p:cNvSpPr>
              <p:nvPr/>
            </p:nvSpPr>
            <p:spPr bwMode="auto">
              <a:xfrm>
                <a:off x="2220" y="3064"/>
                <a:ext cx="1" cy="1"/>
              </a:xfrm>
              <a:prstGeom prst="line">
                <a:avLst/>
              </a:prstGeom>
              <a:noFill/>
              <a:ln w="38100">
                <a:solidFill>
                  <a:srgbClr val="FFFFFF"/>
                </a:solidFill>
                <a:round/>
                <a:headEnd/>
                <a:tailEnd/>
              </a:ln>
            </p:spPr>
            <p:txBody>
              <a:bodyPr/>
              <a:lstStyle/>
              <a:p>
                <a:endParaRPr lang="en-US"/>
              </a:p>
            </p:txBody>
          </p:sp>
          <p:sp>
            <p:nvSpPr>
              <p:cNvPr id="1141" name="Line 2091"/>
              <p:cNvSpPr>
                <a:spLocks noChangeShapeType="1"/>
              </p:cNvSpPr>
              <p:nvPr/>
            </p:nvSpPr>
            <p:spPr bwMode="auto">
              <a:xfrm>
                <a:off x="2220" y="3064"/>
                <a:ext cx="1" cy="9"/>
              </a:xfrm>
              <a:prstGeom prst="line">
                <a:avLst/>
              </a:prstGeom>
              <a:noFill/>
              <a:ln w="38100">
                <a:solidFill>
                  <a:srgbClr val="FFFFFF"/>
                </a:solidFill>
                <a:round/>
                <a:headEnd/>
                <a:tailEnd/>
              </a:ln>
            </p:spPr>
            <p:txBody>
              <a:bodyPr/>
              <a:lstStyle/>
              <a:p>
                <a:endParaRPr lang="en-US"/>
              </a:p>
            </p:txBody>
          </p:sp>
          <p:sp>
            <p:nvSpPr>
              <p:cNvPr id="1142" name="Line 2092"/>
              <p:cNvSpPr>
                <a:spLocks noChangeShapeType="1"/>
              </p:cNvSpPr>
              <p:nvPr/>
            </p:nvSpPr>
            <p:spPr bwMode="auto">
              <a:xfrm flipV="1">
                <a:off x="2220" y="3064"/>
                <a:ext cx="1" cy="9"/>
              </a:xfrm>
              <a:prstGeom prst="line">
                <a:avLst/>
              </a:prstGeom>
              <a:noFill/>
              <a:ln w="38100">
                <a:solidFill>
                  <a:srgbClr val="FFFFFF"/>
                </a:solidFill>
                <a:round/>
                <a:headEnd/>
                <a:tailEnd/>
              </a:ln>
            </p:spPr>
            <p:txBody>
              <a:bodyPr/>
              <a:lstStyle/>
              <a:p>
                <a:endParaRPr lang="en-US"/>
              </a:p>
            </p:txBody>
          </p:sp>
          <p:sp>
            <p:nvSpPr>
              <p:cNvPr id="1143" name="Line 2093"/>
              <p:cNvSpPr>
                <a:spLocks noChangeShapeType="1"/>
              </p:cNvSpPr>
              <p:nvPr/>
            </p:nvSpPr>
            <p:spPr bwMode="auto">
              <a:xfrm>
                <a:off x="2220" y="3064"/>
                <a:ext cx="10" cy="1"/>
              </a:xfrm>
              <a:prstGeom prst="line">
                <a:avLst/>
              </a:prstGeom>
              <a:noFill/>
              <a:ln w="38100">
                <a:solidFill>
                  <a:srgbClr val="FFFFFF"/>
                </a:solidFill>
                <a:round/>
                <a:headEnd/>
                <a:tailEnd/>
              </a:ln>
            </p:spPr>
            <p:txBody>
              <a:bodyPr/>
              <a:lstStyle/>
              <a:p>
                <a:endParaRPr lang="en-US"/>
              </a:p>
            </p:txBody>
          </p:sp>
          <p:sp>
            <p:nvSpPr>
              <p:cNvPr id="1144" name="Line 2094"/>
              <p:cNvSpPr>
                <a:spLocks noChangeShapeType="1"/>
              </p:cNvSpPr>
              <p:nvPr/>
            </p:nvSpPr>
            <p:spPr bwMode="auto">
              <a:xfrm>
                <a:off x="2230" y="3064"/>
                <a:ext cx="1" cy="1"/>
              </a:xfrm>
              <a:prstGeom prst="line">
                <a:avLst/>
              </a:prstGeom>
              <a:noFill/>
              <a:ln w="38100">
                <a:solidFill>
                  <a:srgbClr val="FFFFFF"/>
                </a:solidFill>
                <a:round/>
                <a:headEnd/>
                <a:tailEnd/>
              </a:ln>
            </p:spPr>
            <p:txBody>
              <a:bodyPr/>
              <a:lstStyle/>
              <a:p>
                <a:endParaRPr lang="en-US"/>
              </a:p>
            </p:txBody>
          </p:sp>
          <p:sp>
            <p:nvSpPr>
              <p:cNvPr id="1145" name="Line 2095"/>
              <p:cNvSpPr>
                <a:spLocks noChangeShapeType="1"/>
              </p:cNvSpPr>
              <p:nvPr/>
            </p:nvSpPr>
            <p:spPr bwMode="auto">
              <a:xfrm flipV="1">
                <a:off x="2230" y="3055"/>
                <a:ext cx="1" cy="9"/>
              </a:xfrm>
              <a:prstGeom prst="line">
                <a:avLst/>
              </a:prstGeom>
              <a:noFill/>
              <a:ln w="38100">
                <a:solidFill>
                  <a:srgbClr val="FFFFFF"/>
                </a:solidFill>
                <a:round/>
                <a:headEnd/>
                <a:tailEnd/>
              </a:ln>
            </p:spPr>
            <p:txBody>
              <a:bodyPr/>
              <a:lstStyle/>
              <a:p>
                <a:endParaRPr lang="en-US"/>
              </a:p>
            </p:txBody>
          </p:sp>
          <p:sp>
            <p:nvSpPr>
              <p:cNvPr id="1146" name="Line 2096"/>
              <p:cNvSpPr>
                <a:spLocks noChangeShapeType="1"/>
              </p:cNvSpPr>
              <p:nvPr/>
            </p:nvSpPr>
            <p:spPr bwMode="auto">
              <a:xfrm>
                <a:off x="2230" y="3055"/>
                <a:ext cx="1" cy="1"/>
              </a:xfrm>
              <a:prstGeom prst="line">
                <a:avLst/>
              </a:prstGeom>
              <a:noFill/>
              <a:ln w="38100">
                <a:solidFill>
                  <a:srgbClr val="FFFFFF"/>
                </a:solidFill>
                <a:round/>
                <a:headEnd/>
                <a:tailEnd/>
              </a:ln>
            </p:spPr>
            <p:txBody>
              <a:bodyPr/>
              <a:lstStyle/>
              <a:p>
                <a:endParaRPr lang="en-US"/>
              </a:p>
            </p:txBody>
          </p:sp>
          <p:sp>
            <p:nvSpPr>
              <p:cNvPr id="1147" name="Line 2097"/>
              <p:cNvSpPr>
                <a:spLocks noChangeShapeType="1"/>
              </p:cNvSpPr>
              <p:nvPr/>
            </p:nvSpPr>
            <p:spPr bwMode="auto">
              <a:xfrm>
                <a:off x="2230" y="3055"/>
                <a:ext cx="9" cy="1"/>
              </a:xfrm>
              <a:prstGeom prst="line">
                <a:avLst/>
              </a:prstGeom>
              <a:noFill/>
              <a:ln w="38100">
                <a:solidFill>
                  <a:srgbClr val="FFFFFF"/>
                </a:solidFill>
                <a:round/>
                <a:headEnd/>
                <a:tailEnd/>
              </a:ln>
            </p:spPr>
            <p:txBody>
              <a:bodyPr/>
              <a:lstStyle/>
              <a:p>
                <a:endParaRPr lang="en-US"/>
              </a:p>
            </p:txBody>
          </p:sp>
          <p:sp>
            <p:nvSpPr>
              <p:cNvPr id="1148" name="Line 2098"/>
              <p:cNvSpPr>
                <a:spLocks noChangeShapeType="1"/>
              </p:cNvSpPr>
              <p:nvPr/>
            </p:nvSpPr>
            <p:spPr bwMode="auto">
              <a:xfrm>
                <a:off x="2239" y="3055"/>
                <a:ext cx="1" cy="1"/>
              </a:xfrm>
              <a:prstGeom prst="line">
                <a:avLst/>
              </a:prstGeom>
              <a:noFill/>
              <a:ln w="38100">
                <a:solidFill>
                  <a:srgbClr val="FFFFFF"/>
                </a:solidFill>
                <a:round/>
                <a:headEnd/>
                <a:tailEnd/>
              </a:ln>
            </p:spPr>
            <p:txBody>
              <a:bodyPr/>
              <a:lstStyle/>
              <a:p>
                <a:endParaRPr lang="en-US"/>
              </a:p>
            </p:txBody>
          </p:sp>
          <p:sp>
            <p:nvSpPr>
              <p:cNvPr id="1149" name="Line 2099"/>
              <p:cNvSpPr>
                <a:spLocks noChangeShapeType="1"/>
              </p:cNvSpPr>
              <p:nvPr/>
            </p:nvSpPr>
            <p:spPr bwMode="auto">
              <a:xfrm flipV="1">
                <a:off x="2239" y="3046"/>
                <a:ext cx="1" cy="9"/>
              </a:xfrm>
              <a:prstGeom prst="line">
                <a:avLst/>
              </a:prstGeom>
              <a:noFill/>
              <a:ln w="38100">
                <a:solidFill>
                  <a:srgbClr val="FFFFFF"/>
                </a:solidFill>
                <a:round/>
                <a:headEnd/>
                <a:tailEnd/>
              </a:ln>
            </p:spPr>
            <p:txBody>
              <a:bodyPr/>
              <a:lstStyle/>
              <a:p>
                <a:endParaRPr lang="en-US"/>
              </a:p>
            </p:txBody>
          </p:sp>
          <p:sp>
            <p:nvSpPr>
              <p:cNvPr id="1150" name="Line 2100"/>
              <p:cNvSpPr>
                <a:spLocks noChangeShapeType="1"/>
              </p:cNvSpPr>
              <p:nvPr/>
            </p:nvSpPr>
            <p:spPr bwMode="auto">
              <a:xfrm>
                <a:off x="2239" y="3046"/>
                <a:ext cx="1" cy="9"/>
              </a:xfrm>
              <a:prstGeom prst="line">
                <a:avLst/>
              </a:prstGeom>
              <a:noFill/>
              <a:ln w="38100">
                <a:solidFill>
                  <a:srgbClr val="FFFFFF"/>
                </a:solidFill>
                <a:round/>
                <a:headEnd/>
                <a:tailEnd/>
              </a:ln>
            </p:spPr>
            <p:txBody>
              <a:bodyPr/>
              <a:lstStyle/>
              <a:p>
                <a:endParaRPr lang="en-US"/>
              </a:p>
            </p:txBody>
          </p:sp>
          <p:sp>
            <p:nvSpPr>
              <p:cNvPr id="1151" name="Line 2101"/>
              <p:cNvSpPr>
                <a:spLocks noChangeShapeType="1"/>
              </p:cNvSpPr>
              <p:nvPr/>
            </p:nvSpPr>
            <p:spPr bwMode="auto">
              <a:xfrm>
                <a:off x="2239" y="3055"/>
                <a:ext cx="1" cy="1"/>
              </a:xfrm>
              <a:prstGeom prst="line">
                <a:avLst/>
              </a:prstGeom>
              <a:noFill/>
              <a:ln w="38100">
                <a:solidFill>
                  <a:srgbClr val="FFFFFF"/>
                </a:solidFill>
                <a:round/>
                <a:headEnd/>
                <a:tailEnd/>
              </a:ln>
            </p:spPr>
            <p:txBody>
              <a:bodyPr/>
              <a:lstStyle/>
              <a:p>
                <a:endParaRPr lang="en-US"/>
              </a:p>
            </p:txBody>
          </p:sp>
          <p:sp>
            <p:nvSpPr>
              <p:cNvPr id="1152" name="Line 2102"/>
              <p:cNvSpPr>
                <a:spLocks noChangeShapeType="1"/>
              </p:cNvSpPr>
              <p:nvPr/>
            </p:nvSpPr>
            <p:spPr bwMode="auto">
              <a:xfrm>
                <a:off x="2239" y="3055"/>
                <a:ext cx="10" cy="1"/>
              </a:xfrm>
              <a:prstGeom prst="line">
                <a:avLst/>
              </a:prstGeom>
              <a:noFill/>
              <a:ln w="38100">
                <a:solidFill>
                  <a:srgbClr val="FFFFFF"/>
                </a:solidFill>
                <a:round/>
                <a:headEnd/>
                <a:tailEnd/>
              </a:ln>
            </p:spPr>
            <p:txBody>
              <a:bodyPr/>
              <a:lstStyle/>
              <a:p>
                <a:endParaRPr lang="en-US"/>
              </a:p>
            </p:txBody>
          </p:sp>
          <p:sp>
            <p:nvSpPr>
              <p:cNvPr id="1153" name="Line 2103"/>
              <p:cNvSpPr>
                <a:spLocks noChangeShapeType="1"/>
              </p:cNvSpPr>
              <p:nvPr/>
            </p:nvSpPr>
            <p:spPr bwMode="auto">
              <a:xfrm>
                <a:off x="2249" y="3055"/>
                <a:ext cx="1" cy="1"/>
              </a:xfrm>
              <a:prstGeom prst="line">
                <a:avLst/>
              </a:prstGeom>
              <a:noFill/>
              <a:ln w="38100">
                <a:solidFill>
                  <a:srgbClr val="FFFFFF"/>
                </a:solidFill>
                <a:round/>
                <a:headEnd/>
                <a:tailEnd/>
              </a:ln>
            </p:spPr>
            <p:txBody>
              <a:bodyPr/>
              <a:lstStyle/>
              <a:p>
                <a:endParaRPr lang="en-US"/>
              </a:p>
            </p:txBody>
          </p:sp>
          <p:sp>
            <p:nvSpPr>
              <p:cNvPr id="1154" name="Line 2104"/>
              <p:cNvSpPr>
                <a:spLocks noChangeShapeType="1"/>
              </p:cNvSpPr>
              <p:nvPr/>
            </p:nvSpPr>
            <p:spPr bwMode="auto">
              <a:xfrm>
                <a:off x="2249" y="3055"/>
                <a:ext cx="1" cy="1"/>
              </a:xfrm>
              <a:prstGeom prst="line">
                <a:avLst/>
              </a:prstGeom>
              <a:noFill/>
              <a:ln w="38100">
                <a:solidFill>
                  <a:srgbClr val="FFFFFF"/>
                </a:solidFill>
                <a:round/>
                <a:headEnd/>
                <a:tailEnd/>
              </a:ln>
            </p:spPr>
            <p:txBody>
              <a:bodyPr/>
              <a:lstStyle/>
              <a:p>
                <a:endParaRPr lang="en-US"/>
              </a:p>
            </p:txBody>
          </p:sp>
          <p:sp>
            <p:nvSpPr>
              <p:cNvPr id="1155" name="Line 2105"/>
              <p:cNvSpPr>
                <a:spLocks noChangeShapeType="1"/>
              </p:cNvSpPr>
              <p:nvPr/>
            </p:nvSpPr>
            <p:spPr bwMode="auto">
              <a:xfrm>
                <a:off x="2249" y="3055"/>
                <a:ext cx="1" cy="1"/>
              </a:xfrm>
              <a:prstGeom prst="line">
                <a:avLst/>
              </a:prstGeom>
              <a:noFill/>
              <a:ln w="38100">
                <a:solidFill>
                  <a:srgbClr val="FFFFFF"/>
                </a:solidFill>
                <a:round/>
                <a:headEnd/>
                <a:tailEnd/>
              </a:ln>
            </p:spPr>
            <p:txBody>
              <a:bodyPr/>
              <a:lstStyle/>
              <a:p>
                <a:endParaRPr lang="en-US"/>
              </a:p>
            </p:txBody>
          </p:sp>
          <p:sp>
            <p:nvSpPr>
              <p:cNvPr id="1156" name="Line 2106"/>
              <p:cNvSpPr>
                <a:spLocks noChangeShapeType="1"/>
              </p:cNvSpPr>
              <p:nvPr/>
            </p:nvSpPr>
            <p:spPr bwMode="auto">
              <a:xfrm>
                <a:off x="2249" y="3055"/>
                <a:ext cx="9" cy="1"/>
              </a:xfrm>
              <a:prstGeom prst="line">
                <a:avLst/>
              </a:prstGeom>
              <a:noFill/>
              <a:ln w="38100">
                <a:solidFill>
                  <a:srgbClr val="FFFFFF"/>
                </a:solidFill>
                <a:round/>
                <a:headEnd/>
                <a:tailEnd/>
              </a:ln>
            </p:spPr>
            <p:txBody>
              <a:bodyPr/>
              <a:lstStyle/>
              <a:p>
                <a:endParaRPr lang="en-US"/>
              </a:p>
            </p:txBody>
          </p:sp>
          <p:sp>
            <p:nvSpPr>
              <p:cNvPr id="1157" name="Line 2107"/>
              <p:cNvSpPr>
                <a:spLocks noChangeShapeType="1"/>
              </p:cNvSpPr>
              <p:nvPr/>
            </p:nvSpPr>
            <p:spPr bwMode="auto">
              <a:xfrm>
                <a:off x="2258" y="3055"/>
                <a:ext cx="1" cy="9"/>
              </a:xfrm>
              <a:prstGeom prst="line">
                <a:avLst/>
              </a:prstGeom>
              <a:noFill/>
              <a:ln w="38100">
                <a:solidFill>
                  <a:srgbClr val="FFFFFF"/>
                </a:solidFill>
                <a:round/>
                <a:headEnd/>
                <a:tailEnd/>
              </a:ln>
            </p:spPr>
            <p:txBody>
              <a:bodyPr/>
              <a:lstStyle/>
              <a:p>
                <a:endParaRPr lang="en-US"/>
              </a:p>
            </p:txBody>
          </p:sp>
          <p:sp>
            <p:nvSpPr>
              <p:cNvPr id="1158" name="Line 2108"/>
              <p:cNvSpPr>
                <a:spLocks noChangeShapeType="1"/>
              </p:cNvSpPr>
              <p:nvPr/>
            </p:nvSpPr>
            <p:spPr bwMode="auto">
              <a:xfrm flipV="1">
                <a:off x="2258" y="3055"/>
                <a:ext cx="1" cy="9"/>
              </a:xfrm>
              <a:prstGeom prst="line">
                <a:avLst/>
              </a:prstGeom>
              <a:noFill/>
              <a:ln w="38100">
                <a:solidFill>
                  <a:srgbClr val="FFFFFF"/>
                </a:solidFill>
                <a:round/>
                <a:headEnd/>
                <a:tailEnd/>
              </a:ln>
            </p:spPr>
            <p:txBody>
              <a:bodyPr/>
              <a:lstStyle/>
              <a:p>
                <a:endParaRPr lang="en-US"/>
              </a:p>
            </p:txBody>
          </p:sp>
          <p:sp>
            <p:nvSpPr>
              <p:cNvPr id="1159" name="Line 2109"/>
              <p:cNvSpPr>
                <a:spLocks noChangeShapeType="1"/>
              </p:cNvSpPr>
              <p:nvPr/>
            </p:nvSpPr>
            <p:spPr bwMode="auto">
              <a:xfrm>
                <a:off x="2258" y="3055"/>
                <a:ext cx="1" cy="1"/>
              </a:xfrm>
              <a:prstGeom prst="line">
                <a:avLst/>
              </a:prstGeom>
              <a:noFill/>
              <a:ln w="38100">
                <a:solidFill>
                  <a:srgbClr val="FFFFFF"/>
                </a:solidFill>
                <a:round/>
                <a:headEnd/>
                <a:tailEnd/>
              </a:ln>
            </p:spPr>
            <p:txBody>
              <a:bodyPr/>
              <a:lstStyle/>
              <a:p>
                <a:endParaRPr lang="en-US"/>
              </a:p>
            </p:txBody>
          </p:sp>
          <p:sp>
            <p:nvSpPr>
              <p:cNvPr id="1160" name="Line 2110"/>
              <p:cNvSpPr>
                <a:spLocks noChangeShapeType="1"/>
              </p:cNvSpPr>
              <p:nvPr/>
            </p:nvSpPr>
            <p:spPr bwMode="auto">
              <a:xfrm>
                <a:off x="2258" y="3055"/>
                <a:ext cx="10" cy="9"/>
              </a:xfrm>
              <a:prstGeom prst="line">
                <a:avLst/>
              </a:prstGeom>
              <a:noFill/>
              <a:ln w="38100">
                <a:solidFill>
                  <a:srgbClr val="FFFFFF"/>
                </a:solidFill>
                <a:round/>
                <a:headEnd/>
                <a:tailEnd/>
              </a:ln>
            </p:spPr>
            <p:txBody>
              <a:bodyPr/>
              <a:lstStyle/>
              <a:p>
                <a:endParaRPr lang="en-US"/>
              </a:p>
            </p:txBody>
          </p:sp>
          <p:sp>
            <p:nvSpPr>
              <p:cNvPr id="1161" name="Line 2111"/>
              <p:cNvSpPr>
                <a:spLocks noChangeShapeType="1"/>
              </p:cNvSpPr>
              <p:nvPr/>
            </p:nvSpPr>
            <p:spPr bwMode="auto">
              <a:xfrm>
                <a:off x="2268" y="3064"/>
                <a:ext cx="1" cy="9"/>
              </a:xfrm>
              <a:prstGeom prst="line">
                <a:avLst/>
              </a:prstGeom>
              <a:noFill/>
              <a:ln w="38100">
                <a:solidFill>
                  <a:srgbClr val="FFFFFF"/>
                </a:solidFill>
                <a:round/>
                <a:headEnd/>
                <a:tailEnd/>
              </a:ln>
            </p:spPr>
            <p:txBody>
              <a:bodyPr/>
              <a:lstStyle/>
              <a:p>
                <a:endParaRPr lang="en-US"/>
              </a:p>
            </p:txBody>
          </p:sp>
          <p:sp>
            <p:nvSpPr>
              <p:cNvPr id="1162" name="Line 2112"/>
              <p:cNvSpPr>
                <a:spLocks noChangeShapeType="1"/>
              </p:cNvSpPr>
              <p:nvPr/>
            </p:nvSpPr>
            <p:spPr bwMode="auto">
              <a:xfrm>
                <a:off x="2268" y="3073"/>
                <a:ext cx="1" cy="1"/>
              </a:xfrm>
              <a:prstGeom prst="line">
                <a:avLst/>
              </a:prstGeom>
              <a:noFill/>
              <a:ln w="38100">
                <a:solidFill>
                  <a:srgbClr val="FFFFFF"/>
                </a:solidFill>
                <a:round/>
                <a:headEnd/>
                <a:tailEnd/>
              </a:ln>
            </p:spPr>
            <p:txBody>
              <a:bodyPr/>
              <a:lstStyle/>
              <a:p>
                <a:endParaRPr lang="en-US"/>
              </a:p>
            </p:txBody>
          </p:sp>
          <p:sp>
            <p:nvSpPr>
              <p:cNvPr id="1163" name="Line 2113"/>
              <p:cNvSpPr>
                <a:spLocks noChangeShapeType="1"/>
              </p:cNvSpPr>
              <p:nvPr/>
            </p:nvSpPr>
            <p:spPr bwMode="auto">
              <a:xfrm>
                <a:off x="2268" y="3073"/>
                <a:ext cx="1" cy="1"/>
              </a:xfrm>
              <a:prstGeom prst="line">
                <a:avLst/>
              </a:prstGeom>
              <a:noFill/>
              <a:ln w="38100">
                <a:solidFill>
                  <a:srgbClr val="FFFFFF"/>
                </a:solidFill>
                <a:round/>
                <a:headEnd/>
                <a:tailEnd/>
              </a:ln>
            </p:spPr>
            <p:txBody>
              <a:bodyPr/>
              <a:lstStyle/>
              <a:p>
                <a:endParaRPr lang="en-US"/>
              </a:p>
            </p:txBody>
          </p:sp>
          <p:sp>
            <p:nvSpPr>
              <p:cNvPr id="1164" name="Line 2114"/>
              <p:cNvSpPr>
                <a:spLocks noChangeShapeType="1"/>
              </p:cNvSpPr>
              <p:nvPr/>
            </p:nvSpPr>
            <p:spPr bwMode="auto">
              <a:xfrm>
                <a:off x="2268" y="3073"/>
                <a:ext cx="1" cy="1"/>
              </a:xfrm>
              <a:prstGeom prst="line">
                <a:avLst/>
              </a:prstGeom>
              <a:noFill/>
              <a:ln w="38100">
                <a:solidFill>
                  <a:srgbClr val="FFFFFF"/>
                </a:solidFill>
                <a:round/>
                <a:headEnd/>
                <a:tailEnd/>
              </a:ln>
            </p:spPr>
            <p:txBody>
              <a:bodyPr/>
              <a:lstStyle/>
              <a:p>
                <a:endParaRPr lang="en-US"/>
              </a:p>
            </p:txBody>
          </p:sp>
          <p:sp>
            <p:nvSpPr>
              <p:cNvPr id="1165" name="Line 2115"/>
              <p:cNvSpPr>
                <a:spLocks noChangeShapeType="1"/>
              </p:cNvSpPr>
              <p:nvPr/>
            </p:nvSpPr>
            <p:spPr bwMode="auto">
              <a:xfrm>
                <a:off x="2268" y="3073"/>
                <a:ext cx="9" cy="1"/>
              </a:xfrm>
              <a:prstGeom prst="line">
                <a:avLst/>
              </a:prstGeom>
              <a:noFill/>
              <a:ln w="38100">
                <a:solidFill>
                  <a:srgbClr val="FFFFFF"/>
                </a:solidFill>
                <a:round/>
                <a:headEnd/>
                <a:tailEnd/>
              </a:ln>
            </p:spPr>
            <p:txBody>
              <a:bodyPr/>
              <a:lstStyle/>
              <a:p>
                <a:endParaRPr lang="en-US"/>
              </a:p>
            </p:txBody>
          </p:sp>
          <p:sp>
            <p:nvSpPr>
              <p:cNvPr id="1166" name="Line 2116"/>
              <p:cNvSpPr>
                <a:spLocks noChangeShapeType="1"/>
              </p:cNvSpPr>
              <p:nvPr/>
            </p:nvSpPr>
            <p:spPr bwMode="auto">
              <a:xfrm>
                <a:off x="2277" y="3073"/>
                <a:ext cx="1" cy="1"/>
              </a:xfrm>
              <a:prstGeom prst="line">
                <a:avLst/>
              </a:prstGeom>
              <a:noFill/>
              <a:ln w="38100">
                <a:solidFill>
                  <a:srgbClr val="FFFFFF"/>
                </a:solidFill>
                <a:round/>
                <a:headEnd/>
                <a:tailEnd/>
              </a:ln>
            </p:spPr>
            <p:txBody>
              <a:bodyPr/>
              <a:lstStyle/>
              <a:p>
                <a:endParaRPr lang="en-US"/>
              </a:p>
            </p:txBody>
          </p:sp>
          <p:sp>
            <p:nvSpPr>
              <p:cNvPr id="1167" name="Line 2117"/>
              <p:cNvSpPr>
                <a:spLocks noChangeShapeType="1"/>
              </p:cNvSpPr>
              <p:nvPr/>
            </p:nvSpPr>
            <p:spPr bwMode="auto">
              <a:xfrm>
                <a:off x="2277" y="3073"/>
                <a:ext cx="1" cy="1"/>
              </a:xfrm>
              <a:prstGeom prst="line">
                <a:avLst/>
              </a:prstGeom>
              <a:noFill/>
              <a:ln w="38100">
                <a:solidFill>
                  <a:srgbClr val="FFFFFF"/>
                </a:solidFill>
                <a:round/>
                <a:headEnd/>
                <a:tailEnd/>
              </a:ln>
            </p:spPr>
            <p:txBody>
              <a:bodyPr/>
              <a:lstStyle/>
              <a:p>
                <a:endParaRPr lang="en-US"/>
              </a:p>
            </p:txBody>
          </p:sp>
          <p:sp>
            <p:nvSpPr>
              <p:cNvPr id="1168" name="Line 2118"/>
              <p:cNvSpPr>
                <a:spLocks noChangeShapeType="1"/>
              </p:cNvSpPr>
              <p:nvPr/>
            </p:nvSpPr>
            <p:spPr bwMode="auto">
              <a:xfrm>
                <a:off x="2277" y="3073"/>
                <a:ext cx="1" cy="1"/>
              </a:xfrm>
              <a:prstGeom prst="line">
                <a:avLst/>
              </a:prstGeom>
              <a:noFill/>
              <a:ln w="38100">
                <a:solidFill>
                  <a:srgbClr val="FFFFFF"/>
                </a:solidFill>
                <a:round/>
                <a:headEnd/>
                <a:tailEnd/>
              </a:ln>
            </p:spPr>
            <p:txBody>
              <a:bodyPr/>
              <a:lstStyle/>
              <a:p>
                <a:endParaRPr lang="en-US"/>
              </a:p>
            </p:txBody>
          </p:sp>
          <p:sp>
            <p:nvSpPr>
              <p:cNvPr id="1169" name="Line 2119"/>
              <p:cNvSpPr>
                <a:spLocks noChangeShapeType="1"/>
              </p:cNvSpPr>
              <p:nvPr/>
            </p:nvSpPr>
            <p:spPr bwMode="auto">
              <a:xfrm>
                <a:off x="2277" y="3073"/>
                <a:ext cx="10" cy="1"/>
              </a:xfrm>
              <a:prstGeom prst="line">
                <a:avLst/>
              </a:prstGeom>
              <a:noFill/>
              <a:ln w="38100">
                <a:solidFill>
                  <a:srgbClr val="FFFFFF"/>
                </a:solidFill>
                <a:round/>
                <a:headEnd/>
                <a:tailEnd/>
              </a:ln>
            </p:spPr>
            <p:txBody>
              <a:bodyPr/>
              <a:lstStyle/>
              <a:p>
                <a:endParaRPr lang="en-US"/>
              </a:p>
            </p:txBody>
          </p:sp>
          <p:sp>
            <p:nvSpPr>
              <p:cNvPr id="1170" name="Line 2120"/>
              <p:cNvSpPr>
                <a:spLocks noChangeShapeType="1"/>
              </p:cNvSpPr>
              <p:nvPr/>
            </p:nvSpPr>
            <p:spPr bwMode="auto">
              <a:xfrm flipV="1">
                <a:off x="2287" y="3064"/>
                <a:ext cx="1" cy="9"/>
              </a:xfrm>
              <a:prstGeom prst="line">
                <a:avLst/>
              </a:prstGeom>
              <a:noFill/>
              <a:ln w="38100">
                <a:solidFill>
                  <a:srgbClr val="FFFFFF"/>
                </a:solidFill>
                <a:round/>
                <a:headEnd/>
                <a:tailEnd/>
              </a:ln>
            </p:spPr>
            <p:txBody>
              <a:bodyPr/>
              <a:lstStyle/>
              <a:p>
                <a:endParaRPr lang="en-US"/>
              </a:p>
            </p:txBody>
          </p:sp>
          <p:sp>
            <p:nvSpPr>
              <p:cNvPr id="1171" name="Line 2121"/>
              <p:cNvSpPr>
                <a:spLocks noChangeShapeType="1"/>
              </p:cNvSpPr>
              <p:nvPr/>
            </p:nvSpPr>
            <p:spPr bwMode="auto">
              <a:xfrm>
                <a:off x="2287" y="3064"/>
                <a:ext cx="1" cy="9"/>
              </a:xfrm>
              <a:prstGeom prst="line">
                <a:avLst/>
              </a:prstGeom>
              <a:noFill/>
              <a:ln w="38100">
                <a:solidFill>
                  <a:srgbClr val="FFFFFF"/>
                </a:solidFill>
                <a:round/>
                <a:headEnd/>
                <a:tailEnd/>
              </a:ln>
            </p:spPr>
            <p:txBody>
              <a:bodyPr/>
              <a:lstStyle/>
              <a:p>
                <a:endParaRPr lang="en-US"/>
              </a:p>
            </p:txBody>
          </p:sp>
          <p:sp>
            <p:nvSpPr>
              <p:cNvPr id="1172" name="Line 2122"/>
              <p:cNvSpPr>
                <a:spLocks noChangeShapeType="1"/>
              </p:cNvSpPr>
              <p:nvPr/>
            </p:nvSpPr>
            <p:spPr bwMode="auto">
              <a:xfrm>
                <a:off x="2287" y="3073"/>
                <a:ext cx="1" cy="1"/>
              </a:xfrm>
              <a:prstGeom prst="line">
                <a:avLst/>
              </a:prstGeom>
              <a:noFill/>
              <a:ln w="38100">
                <a:solidFill>
                  <a:srgbClr val="FFFFFF"/>
                </a:solidFill>
                <a:round/>
                <a:headEnd/>
                <a:tailEnd/>
              </a:ln>
            </p:spPr>
            <p:txBody>
              <a:bodyPr/>
              <a:lstStyle/>
              <a:p>
                <a:endParaRPr lang="en-US"/>
              </a:p>
            </p:txBody>
          </p:sp>
          <p:sp>
            <p:nvSpPr>
              <p:cNvPr id="1173" name="Line 2123"/>
              <p:cNvSpPr>
                <a:spLocks noChangeShapeType="1"/>
              </p:cNvSpPr>
              <p:nvPr/>
            </p:nvSpPr>
            <p:spPr bwMode="auto">
              <a:xfrm>
                <a:off x="2287" y="3073"/>
                <a:ext cx="9" cy="1"/>
              </a:xfrm>
              <a:prstGeom prst="line">
                <a:avLst/>
              </a:prstGeom>
              <a:noFill/>
              <a:ln w="38100">
                <a:solidFill>
                  <a:srgbClr val="FFFFFF"/>
                </a:solidFill>
                <a:round/>
                <a:headEnd/>
                <a:tailEnd/>
              </a:ln>
            </p:spPr>
            <p:txBody>
              <a:bodyPr/>
              <a:lstStyle/>
              <a:p>
                <a:endParaRPr lang="en-US"/>
              </a:p>
            </p:txBody>
          </p:sp>
          <p:sp>
            <p:nvSpPr>
              <p:cNvPr id="1174" name="Line 2124"/>
              <p:cNvSpPr>
                <a:spLocks noChangeShapeType="1"/>
              </p:cNvSpPr>
              <p:nvPr/>
            </p:nvSpPr>
            <p:spPr bwMode="auto">
              <a:xfrm>
                <a:off x="2296" y="3073"/>
                <a:ext cx="1" cy="1"/>
              </a:xfrm>
              <a:prstGeom prst="line">
                <a:avLst/>
              </a:prstGeom>
              <a:noFill/>
              <a:ln w="38100">
                <a:solidFill>
                  <a:srgbClr val="FFFFFF"/>
                </a:solidFill>
                <a:round/>
                <a:headEnd/>
                <a:tailEnd/>
              </a:ln>
            </p:spPr>
            <p:txBody>
              <a:bodyPr/>
              <a:lstStyle/>
              <a:p>
                <a:endParaRPr lang="en-US"/>
              </a:p>
            </p:txBody>
          </p:sp>
          <p:sp>
            <p:nvSpPr>
              <p:cNvPr id="1175" name="Line 2125"/>
              <p:cNvSpPr>
                <a:spLocks noChangeShapeType="1"/>
              </p:cNvSpPr>
              <p:nvPr/>
            </p:nvSpPr>
            <p:spPr bwMode="auto">
              <a:xfrm flipV="1">
                <a:off x="2296" y="3064"/>
                <a:ext cx="1" cy="9"/>
              </a:xfrm>
              <a:prstGeom prst="line">
                <a:avLst/>
              </a:prstGeom>
              <a:noFill/>
              <a:ln w="38100">
                <a:solidFill>
                  <a:srgbClr val="FFFFFF"/>
                </a:solidFill>
                <a:round/>
                <a:headEnd/>
                <a:tailEnd/>
              </a:ln>
            </p:spPr>
            <p:txBody>
              <a:bodyPr/>
              <a:lstStyle/>
              <a:p>
                <a:endParaRPr lang="en-US"/>
              </a:p>
            </p:txBody>
          </p:sp>
          <p:sp>
            <p:nvSpPr>
              <p:cNvPr id="1176" name="Line 2126"/>
              <p:cNvSpPr>
                <a:spLocks noChangeShapeType="1"/>
              </p:cNvSpPr>
              <p:nvPr/>
            </p:nvSpPr>
            <p:spPr bwMode="auto">
              <a:xfrm flipV="1">
                <a:off x="2296" y="3055"/>
                <a:ext cx="1" cy="9"/>
              </a:xfrm>
              <a:prstGeom prst="line">
                <a:avLst/>
              </a:prstGeom>
              <a:noFill/>
              <a:ln w="38100">
                <a:solidFill>
                  <a:srgbClr val="FFFFFF"/>
                </a:solidFill>
                <a:round/>
                <a:headEnd/>
                <a:tailEnd/>
              </a:ln>
            </p:spPr>
            <p:txBody>
              <a:bodyPr/>
              <a:lstStyle/>
              <a:p>
                <a:endParaRPr lang="en-US"/>
              </a:p>
            </p:txBody>
          </p:sp>
          <p:sp>
            <p:nvSpPr>
              <p:cNvPr id="1177" name="Line 2127"/>
              <p:cNvSpPr>
                <a:spLocks noChangeShapeType="1"/>
              </p:cNvSpPr>
              <p:nvPr/>
            </p:nvSpPr>
            <p:spPr bwMode="auto">
              <a:xfrm flipV="1">
                <a:off x="2296" y="3046"/>
                <a:ext cx="1" cy="9"/>
              </a:xfrm>
              <a:prstGeom prst="line">
                <a:avLst/>
              </a:prstGeom>
              <a:noFill/>
              <a:ln w="38100">
                <a:solidFill>
                  <a:srgbClr val="FFFFFF"/>
                </a:solidFill>
                <a:round/>
                <a:headEnd/>
                <a:tailEnd/>
              </a:ln>
            </p:spPr>
            <p:txBody>
              <a:bodyPr/>
              <a:lstStyle/>
              <a:p>
                <a:endParaRPr lang="en-US"/>
              </a:p>
            </p:txBody>
          </p:sp>
          <p:sp>
            <p:nvSpPr>
              <p:cNvPr id="1178" name="Line 2128"/>
              <p:cNvSpPr>
                <a:spLocks noChangeShapeType="1"/>
              </p:cNvSpPr>
              <p:nvPr/>
            </p:nvSpPr>
            <p:spPr bwMode="auto">
              <a:xfrm>
                <a:off x="2296" y="3046"/>
                <a:ext cx="10" cy="1"/>
              </a:xfrm>
              <a:prstGeom prst="line">
                <a:avLst/>
              </a:prstGeom>
              <a:noFill/>
              <a:ln w="38100">
                <a:solidFill>
                  <a:srgbClr val="FFFFFF"/>
                </a:solidFill>
                <a:round/>
                <a:headEnd/>
                <a:tailEnd/>
              </a:ln>
            </p:spPr>
            <p:txBody>
              <a:bodyPr/>
              <a:lstStyle/>
              <a:p>
                <a:endParaRPr lang="en-US"/>
              </a:p>
            </p:txBody>
          </p:sp>
          <p:sp>
            <p:nvSpPr>
              <p:cNvPr id="1179" name="Line 2129"/>
              <p:cNvSpPr>
                <a:spLocks noChangeShapeType="1"/>
              </p:cNvSpPr>
              <p:nvPr/>
            </p:nvSpPr>
            <p:spPr bwMode="auto">
              <a:xfrm>
                <a:off x="2306" y="3046"/>
                <a:ext cx="1" cy="1"/>
              </a:xfrm>
              <a:prstGeom prst="line">
                <a:avLst/>
              </a:prstGeom>
              <a:noFill/>
              <a:ln w="38100">
                <a:solidFill>
                  <a:srgbClr val="FFFFFF"/>
                </a:solidFill>
                <a:round/>
                <a:headEnd/>
                <a:tailEnd/>
              </a:ln>
            </p:spPr>
            <p:txBody>
              <a:bodyPr/>
              <a:lstStyle/>
              <a:p>
                <a:endParaRPr lang="en-US"/>
              </a:p>
            </p:txBody>
          </p:sp>
          <p:sp>
            <p:nvSpPr>
              <p:cNvPr id="1180" name="Line 2130"/>
              <p:cNvSpPr>
                <a:spLocks noChangeShapeType="1"/>
              </p:cNvSpPr>
              <p:nvPr/>
            </p:nvSpPr>
            <p:spPr bwMode="auto">
              <a:xfrm>
                <a:off x="2306" y="3046"/>
                <a:ext cx="1" cy="1"/>
              </a:xfrm>
              <a:prstGeom prst="line">
                <a:avLst/>
              </a:prstGeom>
              <a:noFill/>
              <a:ln w="38100">
                <a:solidFill>
                  <a:srgbClr val="FFFFFF"/>
                </a:solidFill>
                <a:round/>
                <a:headEnd/>
                <a:tailEnd/>
              </a:ln>
            </p:spPr>
            <p:txBody>
              <a:bodyPr/>
              <a:lstStyle/>
              <a:p>
                <a:endParaRPr lang="en-US"/>
              </a:p>
            </p:txBody>
          </p:sp>
          <p:sp>
            <p:nvSpPr>
              <p:cNvPr id="1181" name="Line 2131"/>
              <p:cNvSpPr>
                <a:spLocks noChangeShapeType="1"/>
              </p:cNvSpPr>
              <p:nvPr/>
            </p:nvSpPr>
            <p:spPr bwMode="auto">
              <a:xfrm flipV="1">
                <a:off x="2306" y="3037"/>
                <a:ext cx="1" cy="9"/>
              </a:xfrm>
              <a:prstGeom prst="line">
                <a:avLst/>
              </a:prstGeom>
              <a:noFill/>
              <a:ln w="38100">
                <a:solidFill>
                  <a:srgbClr val="FFFFFF"/>
                </a:solidFill>
                <a:round/>
                <a:headEnd/>
                <a:tailEnd/>
              </a:ln>
            </p:spPr>
            <p:txBody>
              <a:bodyPr/>
              <a:lstStyle/>
              <a:p>
                <a:endParaRPr lang="en-US"/>
              </a:p>
            </p:txBody>
          </p:sp>
          <p:sp>
            <p:nvSpPr>
              <p:cNvPr id="1182" name="Line 2132"/>
              <p:cNvSpPr>
                <a:spLocks noChangeShapeType="1"/>
              </p:cNvSpPr>
              <p:nvPr/>
            </p:nvSpPr>
            <p:spPr bwMode="auto">
              <a:xfrm>
                <a:off x="2306" y="3037"/>
                <a:ext cx="9" cy="1"/>
              </a:xfrm>
              <a:prstGeom prst="line">
                <a:avLst/>
              </a:prstGeom>
              <a:noFill/>
              <a:ln w="38100">
                <a:solidFill>
                  <a:srgbClr val="FFFFFF"/>
                </a:solidFill>
                <a:round/>
                <a:headEnd/>
                <a:tailEnd/>
              </a:ln>
            </p:spPr>
            <p:txBody>
              <a:bodyPr/>
              <a:lstStyle/>
              <a:p>
                <a:endParaRPr lang="en-US"/>
              </a:p>
            </p:txBody>
          </p:sp>
          <p:sp>
            <p:nvSpPr>
              <p:cNvPr id="1183" name="Line 2133"/>
              <p:cNvSpPr>
                <a:spLocks noChangeShapeType="1"/>
              </p:cNvSpPr>
              <p:nvPr/>
            </p:nvSpPr>
            <p:spPr bwMode="auto">
              <a:xfrm>
                <a:off x="2315" y="3037"/>
                <a:ext cx="1" cy="1"/>
              </a:xfrm>
              <a:prstGeom prst="line">
                <a:avLst/>
              </a:prstGeom>
              <a:noFill/>
              <a:ln w="38100">
                <a:solidFill>
                  <a:srgbClr val="FFFFFF"/>
                </a:solidFill>
                <a:round/>
                <a:headEnd/>
                <a:tailEnd/>
              </a:ln>
            </p:spPr>
            <p:txBody>
              <a:bodyPr/>
              <a:lstStyle/>
              <a:p>
                <a:endParaRPr lang="en-US"/>
              </a:p>
            </p:txBody>
          </p:sp>
          <p:sp>
            <p:nvSpPr>
              <p:cNvPr id="1184" name="Line 2134"/>
              <p:cNvSpPr>
                <a:spLocks noChangeShapeType="1"/>
              </p:cNvSpPr>
              <p:nvPr/>
            </p:nvSpPr>
            <p:spPr bwMode="auto">
              <a:xfrm>
                <a:off x="2315" y="3037"/>
                <a:ext cx="1" cy="1"/>
              </a:xfrm>
              <a:prstGeom prst="line">
                <a:avLst/>
              </a:prstGeom>
              <a:noFill/>
              <a:ln w="38100">
                <a:solidFill>
                  <a:srgbClr val="FFFFFF"/>
                </a:solidFill>
                <a:round/>
                <a:headEnd/>
                <a:tailEnd/>
              </a:ln>
            </p:spPr>
            <p:txBody>
              <a:bodyPr/>
              <a:lstStyle/>
              <a:p>
                <a:endParaRPr lang="en-US"/>
              </a:p>
            </p:txBody>
          </p:sp>
          <p:sp>
            <p:nvSpPr>
              <p:cNvPr id="1185" name="Line 2135"/>
              <p:cNvSpPr>
                <a:spLocks noChangeShapeType="1"/>
              </p:cNvSpPr>
              <p:nvPr/>
            </p:nvSpPr>
            <p:spPr bwMode="auto">
              <a:xfrm>
                <a:off x="2315" y="3037"/>
                <a:ext cx="1" cy="1"/>
              </a:xfrm>
              <a:prstGeom prst="line">
                <a:avLst/>
              </a:prstGeom>
              <a:noFill/>
              <a:ln w="38100">
                <a:solidFill>
                  <a:srgbClr val="FFFFFF"/>
                </a:solidFill>
                <a:round/>
                <a:headEnd/>
                <a:tailEnd/>
              </a:ln>
            </p:spPr>
            <p:txBody>
              <a:bodyPr/>
              <a:lstStyle/>
              <a:p>
                <a:endParaRPr lang="en-US"/>
              </a:p>
            </p:txBody>
          </p:sp>
          <p:sp>
            <p:nvSpPr>
              <p:cNvPr id="1186" name="Line 2136"/>
              <p:cNvSpPr>
                <a:spLocks noChangeShapeType="1"/>
              </p:cNvSpPr>
              <p:nvPr/>
            </p:nvSpPr>
            <p:spPr bwMode="auto">
              <a:xfrm>
                <a:off x="2315" y="3037"/>
                <a:ext cx="10" cy="1"/>
              </a:xfrm>
              <a:prstGeom prst="line">
                <a:avLst/>
              </a:prstGeom>
              <a:noFill/>
              <a:ln w="38100">
                <a:solidFill>
                  <a:srgbClr val="FFFFFF"/>
                </a:solidFill>
                <a:round/>
                <a:headEnd/>
                <a:tailEnd/>
              </a:ln>
            </p:spPr>
            <p:txBody>
              <a:bodyPr/>
              <a:lstStyle/>
              <a:p>
                <a:endParaRPr lang="en-US"/>
              </a:p>
            </p:txBody>
          </p:sp>
          <p:sp>
            <p:nvSpPr>
              <p:cNvPr id="1187" name="Line 2137"/>
              <p:cNvSpPr>
                <a:spLocks noChangeShapeType="1"/>
              </p:cNvSpPr>
              <p:nvPr/>
            </p:nvSpPr>
            <p:spPr bwMode="auto">
              <a:xfrm>
                <a:off x="2325" y="3037"/>
                <a:ext cx="1" cy="1"/>
              </a:xfrm>
              <a:prstGeom prst="line">
                <a:avLst/>
              </a:prstGeom>
              <a:noFill/>
              <a:ln w="38100">
                <a:solidFill>
                  <a:srgbClr val="FFFFFF"/>
                </a:solidFill>
                <a:round/>
                <a:headEnd/>
                <a:tailEnd/>
              </a:ln>
            </p:spPr>
            <p:txBody>
              <a:bodyPr/>
              <a:lstStyle/>
              <a:p>
                <a:endParaRPr lang="en-US"/>
              </a:p>
            </p:txBody>
          </p:sp>
          <p:sp>
            <p:nvSpPr>
              <p:cNvPr id="1188" name="Line 2138"/>
              <p:cNvSpPr>
                <a:spLocks noChangeShapeType="1"/>
              </p:cNvSpPr>
              <p:nvPr/>
            </p:nvSpPr>
            <p:spPr bwMode="auto">
              <a:xfrm>
                <a:off x="2325" y="3037"/>
                <a:ext cx="1" cy="1"/>
              </a:xfrm>
              <a:prstGeom prst="line">
                <a:avLst/>
              </a:prstGeom>
              <a:noFill/>
              <a:ln w="38100">
                <a:solidFill>
                  <a:srgbClr val="FFFFFF"/>
                </a:solidFill>
                <a:round/>
                <a:headEnd/>
                <a:tailEnd/>
              </a:ln>
            </p:spPr>
            <p:txBody>
              <a:bodyPr/>
              <a:lstStyle/>
              <a:p>
                <a:endParaRPr lang="en-US"/>
              </a:p>
            </p:txBody>
          </p:sp>
          <p:sp>
            <p:nvSpPr>
              <p:cNvPr id="1189" name="Line 2139"/>
              <p:cNvSpPr>
                <a:spLocks noChangeShapeType="1"/>
              </p:cNvSpPr>
              <p:nvPr/>
            </p:nvSpPr>
            <p:spPr bwMode="auto">
              <a:xfrm>
                <a:off x="2325" y="3037"/>
                <a:ext cx="1" cy="1"/>
              </a:xfrm>
              <a:prstGeom prst="line">
                <a:avLst/>
              </a:prstGeom>
              <a:noFill/>
              <a:ln w="38100">
                <a:solidFill>
                  <a:srgbClr val="FFFFFF"/>
                </a:solidFill>
                <a:round/>
                <a:headEnd/>
                <a:tailEnd/>
              </a:ln>
            </p:spPr>
            <p:txBody>
              <a:bodyPr/>
              <a:lstStyle/>
              <a:p>
                <a:endParaRPr lang="en-US"/>
              </a:p>
            </p:txBody>
          </p:sp>
          <p:sp>
            <p:nvSpPr>
              <p:cNvPr id="1190" name="Line 2140"/>
              <p:cNvSpPr>
                <a:spLocks noChangeShapeType="1"/>
              </p:cNvSpPr>
              <p:nvPr/>
            </p:nvSpPr>
            <p:spPr bwMode="auto">
              <a:xfrm>
                <a:off x="2325" y="3037"/>
                <a:ext cx="1" cy="1"/>
              </a:xfrm>
              <a:prstGeom prst="line">
                <a:avLst/>
              </a:prstGeom>
              <a:noFill/>
              <a:ln w="38100">
                <a:solidFill>
                  <a:srgbClr val="FFFFFF"/>
                </a:solidFill>
                <a:round/>
                <a:headEnd/>
                <a:tailEnd/>
              </a:ln>
            </p:spPr>
            <p:txBody>
              <a:bodyPr/>
              <a:lstStyle/>
              <a:p>
                <a:endParaRPr lang="en-US"/>
              </a:p>
            </p:txBody>
          </p:sp>
          <p:sp>
            <p:nvSpPr>
              <p:cNvPr id="1191" name="Line 2141"/>
              <p:cNvSpPr>
                <a:spLocks noChangeShapeType="1"/>
              </p:cNvSpPr>
              <p:nvPr/>
            </p:nvSpPr>
            <p:spPr bwMode="auto">
              <a:xfrm>
                <a:off x="2325" y="3037"/>
                <a:ext cx="9" cy="9"/>
              </a:xfrm>
              <a:prstGeom prst="line">
                <a:avLst/>
              </a:prstGeom>
              <a:noFill/>
              <a:ln w="38100">
                <a:solidFill>
                  <a:srgbClr val="FFFFFF"/>
                </a:solidFill>
                <a:round/>
                <a:headEnd/>
                <a:tailEnd/>
              </a:ln>
            </p:spPr>
            <p:txBody>
              <a:bodyPr/>
              <a:lstStyle/>
              <a:p>
                <a:endParaRPr lang="en-US"/>
              </a:p>
            </p:txBody>
          </p:sp>
          <p:sp>
            <p:nvSpPr>
              <p:cNvPr id="1192" name="Line 2142"/>
              <p:cNvSpPr>
                <a:spLocks noChangeShapeType="1"/>
              </p:cNvSpPr>
              <p:nvPr/>
            </p:nvSpPr>
            <p:spPr bwMode="auto">
              <a:xfrm>
                <a:off x="2334" y="3046"/>
                <a:ext cx="1" cy="1"/>
              </a:xfrm>
              <a:prstGeom prst="line">
                <a:avLst/>
              </a:prstGeom>
              <a:noFill/>
              <a:ln w="38100">
                <a:solidFill>
                  <a:srgbClr val="FFFFFF"/>
                </a:solidFill>
                <a:round/>
                <a:headEnd/>
                <a:tailEnd/>
              </a:ln>
            </p:spPr>
            <p:txBody>
              <a:bodyPr/>
              <a:lstStyle/>
              <a:p>
                <a:endParaRPr lang="en-US"/>
              </a:p>
            </p:txBody>
          </p:sp>
          <p:sp>
            <p:nvSpPr>
              <p:cNvPr id="1193" name="Line 2143"/>
              <p:cNvSpPr>
                <a:spLocks noChangeShapeType="1"/>
              </p:cNvSpPr>
              <p:nvPr/>
            </p:nvSpPr>
            <p:spPr bwMode="auto">
              <a:xfrm flipV="1">
                <a:off x="2334" y="3037"/>
                <a:ext cx="1" cy="9"/>
              </a:xfrm>
              <a:prstGeom prst="line">
                <a:avLst/>
              </a:prstGeom>
              <a:noFill/>
              <a:ln w="38100">
                <a:solidFill>
                  <a:srgbClr val="FFFFFF"/>
                </a:solidFill>
                <a:round/>
                <a:headEnd/>
                <a:tailEnd/>
              </a:ln>
            </p:spPr>
            <p:txBody>
              <a:bodyPr/>
              <a:lstStyle/>
              <a:p>
                <a:endParaRPr lang="en-US"/>
              </a:p>
            </p:txBody>
          </p:sp>
          <p:sp>
            <p:nvSpPr>
              <p:cNvPr id="1194" name="Line 2144"/>
              <p:cNvSpPr>
                <a:spLocks noChangeShapeType="1"/>
              </p:cNvSpPr>
              <p:nvPr/>
            </p:nvSpPr>
            <p:spPr bwMode="auto">
              <a:xfrm flipV="1">
                <a:off x="2334" y="3028"/>
                <a:ext cx="1" cy="9"/>
              </a:xfrm>
              <a:prstGeom prst="line">
                <a:avLst/>
              </a:prstGeom>
              <a:noFill/>
              <a:ln w="38100">
                <a:solidFill>
                  <a:srgbClr val="FFFFFF"/>
                </a:solidFill>
                <a:round/>
                <a:headEnd/>
                <a:tailEnd/>
              </a:ln>
            </p:spPr>
            <p:txBody>
              <a:bodyPr/>
              <a:lstStyle/>
              <a:p>
                <a:endParaRPr lang="en-US"/>
              </a:p>
            </p:txBody>
          </p:sp>
          <p:sp>
            <p:nvSpPr>
              <p:cNvPr id="1195" name="Line 2145"/>
              <p:cNvSpPr>
                <a:spLocks noChangeShapeType="1"/>
              </p:cNvSpPr>
              <p:nvPr/>
            </p:nvSpPr>
            <p:spPr bwMode="auto">
              <a:xfrm flipV="1">
                <a:off x="2334" y="3019"/>
                <a:ext cx="10" cy="9"/>
              </a:xfrm>
              <a:prstGeom prst="line">
                <a:avLst/>
              </a:prstGeom>
              <a:noFill/>
              <a:ln w="38100">
                <a:solidFill>
                  <a:srgbClr val="FFFFFF"/>
                </a:solidFill>
                <a:round/>
                <a:headEnd/>
                <a:tailEnd/>
              </a:ln>
            </p:spPr>
            <p:txBody>
              <a:bodyPr/>
              <a:lstStyle/>
              <a:p>
                <a:endParaRPr lang="en-US"/>
              </a:p>
            </p:txBody>
          </p:sp>
          <p:sp>
            <p:nvSpPr>
              <p:cNvPr id="1196" name="Line 2146"/>
              <p:cNvSpPr>
                <a:spLocks noChangeShapeType="1"/>
              </p:cNvSpPr>
              <p:nvPr/>
            </p:nvSpPr>
            <p:spPr bwMode="auto">
              <a:xfrm flipV="1">
                <a:off x="2344" y="3010"/>
                <a:ext cx="1" cy="9"/>
              </a:xfrm>
              <a:prstGeom prst="line">
                <a:avLst/>
              </a:prstGeom>
              <a:noFill/>
              <a:ln w="38100">
                <a:solidFill>
                  <a:srgbClr val="FFFFFF"/>
                </a:solidFill>
                <a:round/>
                <a:headEnd/>
                <a:tailEnd/>
              </a:ln>
            </p:spPr>
            <p:txBody>
              <a:bodyPr/>
              <a:lstStyle/>
              <a:p>
                <a:endParaRPr lang="en-US"/>
              </a:p>
            </p:txBody>
          </p:sp>
          <p:sp>
            <p:nvSpPr>
              <p:cNvPr id="1197" name="Line 2147"/>
              <p:cNvSpPr>
                <a:spLocks noChangeShapeType="1"/>
              </p:cNvSpPr>
              <p:nvPr/>
            </p:nvSpPr>
            <p:spPr bwMode="auto">
              <a:xfrm flipV="1">
                <a:off x="2344" y="3001"/>
                <a:ext cx="1" cy="9"/>
              </a:xfrm>
              <a:prstGeom prst="line">
                <a:avLst/>
              </a:prstGeom>
              <a:noFill/>
              <a:ln w="38100">
                <a:solidFill>
                  <a:srgbClr val="FFFFFF"/>
                </a:solidFill>
                <a:round/>
                <a:headEnd/>
                <a:tailEnd/>
              </a:ln>
            </p:spPr>
            <p:txBody>
              <a:bodyPr/>
              <a:lstStyle/>
              <a:p>
                <a:endParaRPr lang="en-US"/>
              </a:p>
            </p:txBody>
          </p:sp>
          <p:sp>
            <p:nvSpPr>
              <p:cNvPr id="1198" name="Line 2148"/>
              <p:cNvSpPr>
                <a:spLocks noChangeShapeType="1"/>
              </p:cNvSpPr>
              <p:nvPr/>
            </p:nvSpPr>
            <p:spPr bwMode="auto">
              <a:xfrm flipV="1">
                <a:off x="2344" y="2992"/>
                <a:ext cx="1" cy="9"/>
              </a:xfrm>
              <a:prstGeom prst="line">
                <a:avLst/>
              </a:prstGeom>
              <a:noFill/>
              <a:ln w="38100">
                <a:solidFill>
                  <a:srgbClr val="FFFFFF"/>
                </a:solidFill>
                <a:round/>
                <a:headEnd/>
                <a:tailEnd/>
              </a:ln>
            </p:spPr>
            <p:txBody>
              <a:bodyPr/>
              <a:lstStyle/>
              <a:p>
                <a:endParaRPr lang="en-US"/>
              </a:p>
            </p:txBody>
          </p:sp>
          <p:sp>
            <p:nvSpPr>
              <p:cNvPr id="1199" name="Line 2149"/>
              <p:cNvSpPr>
                <a:spLocks noChangeShapeType="1"/>
              </p:cNvSpPr>
              <p:nvPr/>
            </p:nvSpPr>
            <p:spPr bwMode="auto">
              <a:xfrm flipV="1">
                <a:off x="2344" y="2983"/>
                <a:ext cx="9" cy="9"/>
              </a:xfrm>
              <a:prstGeom prst="line">
                <a:avLst/>
              </a:prstGeom>
              <a:noFill/>
              <a:ln w="38100">
                <a:solidFill>
                  <a:srgbClr val="FFFFFF"/>
                </a:solidFill>
                <a:round/>
                <a:headEnd/>
                <a:tailEnd/>
              </a:ln>
            </p:spPr>
            <p:txBody>
              <a:bodyPr/>
              <a:lstStyle/>
              <a:p>
                <a:endParaRPr lang="en-US"/>
              </a:p>
            </p:txBody>
          </p:sp>
          <p:sp>
            <p:nvSpPr>
              <p:cNvPr id="1200" name="Line 2150"/>
              <p:cNvSpPr>
                <a:spLocks noChangeShapeType="1"/>
              </p:cNvSpPr>
              <p:nvPr/>
            </p:nvSpPr>
            <p:spPr bwMode="auto">
              <a:xfrm>
                <a:off x="2353" y="2983"/>
                <a:ext cx="1" cy="1"/>
              </a:xfrm>
              <a:prstGeom prst="line">
                <a:avLst/>
              </a:prstGeom>
              <a:noFill/>
              <a:ln w="38100">
                <a:solidFill>
                  <a:srgbClr val="FFFFFF"/>
                </a:solidFill>
                <a:round/>
                <a:headEnd/>
                <a:tailEnd/>
              </a:ln>
            </p:spPr>
            <p:txBody>
              <a:bodyPr/>
              <a:lstStyle/>
              <a:p>
                <a:endParaRPr lang="en-US"/>
              </a:p>
            </p:txBody>
          </p:sp>
          <p:sp>
            <p:nvSpPr>
              <p:cNvPr id="1201" name="Line 2151"/>
              <p:cNvSpPr>
                <a:spLocks noChangeShapeType="1"/>
              </p:cNvSpPr>
              <p:nvPr/>
            </p:nvSpPr>
            <p:spPr bwMode="auto">
              <a:xfrm>
                <a:off x="2353" y="2983"/>
                <a:ext cx="1" cy="1"/>
              </a:xfrm>
              <a:prstGeom prst="line">
                <a:avLst/>
              </a:prstGeom>
              <a:noFill/>
              <a:ln w="38100">
                <a:solidFill>
                  <a:srgbClr val="FFFFFF"/>
                </a:solidFill>
                <a:round/>
                <a:headEnd/>
                <a:tailEnd/>
              </a:ln>
            </p:spPr>
            <p:txBody>
              <a:bodyPr/>
              <a:lstStyle/>
              <a:p>
                <a:endParaRPr lang="en-US"/>
              </a:p>
            </p:txBody>
          </p:sp>
          <p:sp>
            <p:nvSpPr>
              <p:cNvPr id="1202" name="Line 2152"/>
              <p:cNvSpPr>
                <a:spLocks noChangeShapeType="1"/>
              </p:cNvSpPr>
              <p:nvPr/>
            </p:nvSpPr>
            <p:spPr bwMode="auto">
              <a:xfrm>
                <a:off x="2353" y="2983"/>
                <a:ext cx="1" cy="1"/>
              </a:xfrm>
              <a:prstGeom prst="line">
                <a:avLst/>
              </a:prstGeom>
              <a:noFill/>
              <a:ln w="38100">
                <a:solidFill>
                  <a:srgbClr val="FFFFFF"/>
                </a:solidFill>
                <a:round/>
                <a:headEnd/>
                <a:tailEnd/>
              </a:ln>
            </p:spPr>
            <p:txBody>
              <a:bodyPr/>
              <a:lstStyle/>
              <a:p>
                <a:endParaRPr lang="en-US"/>
              </a:p>
            </p:txBody>
          </p:sp>
          <p:sp>
            <p:nvSpPr>
              <p:cNvPr id="1203" name="Line 2153"/>
              <p:cNvSpPr>
                <a:spLocks noChangeShapeType="1"/>
              </p:cNvSpPr>
              <p:nvPr/>
            </p:nvSpPr>
            <p:spPr bwMode="auto">
              <a:xfrm>
                <a:off x="2353" y="2983"/>
                <a:ext cx="1" cy="1"/>
              </a:xfrm>
              <a:prstGeom prst="line">
                <a:avLst/>
              </a:prstGeom>
              <a:noFill/>
              <a:ln w="38100">
                <a:solidFill>
                  <a:srgbClr val="FFFFFF"/>
                </a:solidFill>
                <a:round/>
                <a:headEnd/>
                <a:tailEnd/>
              </a:ln>
            </p:spPr>
            <p:txBody>
              <a:bodyPr/>
              <a:lstStyle/>
              <a:p>
                <a:endParaRPr lang="en-US"/>
              </a:p>
            </p:txBody>
          </p:sp>
          <p:sp>
            <p:nvSpPr>
              <p:cNvPr id="1204" name="Line 2154"/>
              <p:cNvSpPr>
                <a:spLocks noChangeShapeType="1"/>
              </p:cNvSpPr>
              <p:nvPr/>
            </p:nvSpPr>
            <p:spPr bwMode="auto">
              <a:xfrm>
                <a:off x="2353" y="2983"/>
                <a:ext cx="10" cy="1"/>
              </a:xfrm>
              <a:prstGeom prst="line">
                <a:avLst/>
              </a:prstGeom>
              <a:noFill/>
              <a:ln w="38100">
                <a:solidFill>
                  <a:srgbClr val="FFFFFF"/>
                </a:solidFill>
                <a:round/>
                <a:headEnd/>
                <a:tailEnd/>
              </a:ln>
            </p:spPr>
            <p:txBody>
              <a:bodyPr/>
              <a:lstStyle/>
              <a:p>
                <a:endParaRPr lang="en-US"/>
              </a:p>
            </p:txBody>
          </p:sp>
          <p:sp>
            <p:nvSpPr>
              <p:cNvPr id="1205" name="Line 2155"/>
              <p:cNvSpPr>
                <a:spLocks noChangeShapeType="1"/>
              </p:cNvSpPr>
              <p:nvPr/>
            </p:nvSpPr>
            <p:spPr bwMode="auto">
              <a:xfrm flipV="1">
                <a:off x="2363" y="2974"/>
                <a:ext cx="1" cy="9"/>
              </a:xfrm>
              <a:prstGeom prst="line">
                <a:avLst/>
              </a:prstGeom>
              <a:noFill/>
              <a:ln w="38100">
                <a:solidFill>
                  <a:srgbClr val="FFFFFF"/>
                </a:solidFill>
                <a:round/>
                <a:headEnd/>
                <a:tailEnd/>
              </a:ln>
            </p:spPr>
            <p:txBody>
              <a:bodyPr/>
              <a:lstStyle/>
              <a:p>
                <a:endParaRPr lang="en-US"/>
              </a:p>
            </p:txBody>
          </p:sp>
          <p:sp>
            <p:nvSpPr>
              <p:cNvPr id="1206" name="Line 2156"/>
              <p:cNvSpPr>
                <a:spLocks noChangeShapeType="1"/>
              </p:cNvSpPr>
              <p:nvPr/>
            </p:nvSpPr>
            <p:spPr bwMode="auto">
              <a:xfrm flipV="1">
                <a:off x="2363" y="2956"/>
                <a:ext cx="1" cy="18"/>
              </a:xfrm>
              <a:prstGeom prst="line">
                <a:avLst/>
              </a:prstGeom>
              <a:noFill/>
              <a:ln w="38100">
                <a:solidFill>
                  <a:srgbClr val="FFFFFF"/>
                </a:solidFill>
                <a:round/>
                <a:headEnd/>
                <a:tailEnd/>
              </a:ln>
            </p:spPr>
            <p:txBody>
              <a:bodyPr/>
              <a:lstStyle/>
              <a:p>
                <a:endParaRPr lang="en-US"/>
              </a:p>
            </p:txBody>
          </p:sp>
          <p:sp>
            <p:nvSpPr>
              <p:cNvPr id="1207" name="Line 2157"/>
              <p:cNvSpPr>
                <a:spLocks noChangeShapeType="1"/>
              </p:cNvSpPr>
              <p:nvPr/>
            </p:nvSpPr>
            <p:spPr bwMode="auto">
              <a:xfrm>
                <a:off x="2363" y="2956"/>
                <a:ext cx="1" cy="1"/>
              </a:xfrm>
              <a:prstGeom prst="line">
                <a:avLst/>
              </a:prstGeom>
              <a:noFill/>
              <a:ln w="38100">
                <a:solidFill>
                  <a:srgbClr val="FFFFFF"/>
                </a:solidFill>
                <a:round/>
                <a:headEnd/>
                <a:tailEnd/>
              </a:ln>
            </p:spPr>
            <p:txBody>
              <a:bodyPr/>
              <a:lstStyle/>
              <a:p>
                <a:endParaRPr lang="en-US"/>
              </a:p>
            </p:txBody>
          </p:sp>
          <p:sp>
            <p:nvSpPr>
              <p:cNvPr id="1208" name="Line 2158"/>
              <p:cNvSpPr>
                <a:spLocks noChangeShapeType="1"/>
              </p:cNvSpPr>
              <p:nvPr/>
            </p:nvSpPr>
            <p:spPr bwMode="auto">
              <a:xfrm>
                <a:off x="2363" y="2956"/>
                <a:ext cx="9" cy="1"/>
              </a:xfrm>
              <a:prstGeom prst="line">
                <a:avLst/>
              </a:prstGeom>
              <a:noFill/>
              <a:ln w="38100">
                <a:solidFill>
                  <a:srgbClr val="FFFFFF"/>
                </a:solidFill>
                <a:round/>
                <a:headEnd/>
                <a:tailEnd/>
              </a:ln>
            </p:spPr>
            <p:txBody>
              <a:bodyPr/>
              <a:lstStyle/>
              <a:p>
                <a:endParaRPr lang="en-US"/>
              </a:p>
            </p:txBody>
          </p:sp>
          <p:sp>
            <p:nvSpPr>
              <p:cNvPr id="1209" name="Line 2159"/>
              <p:cNvSpPr>
                <a:spLocks noChangeShapeType="1"/>
              </p:cNvSpPr>
              <p:nvPr/>
            </p:nvSpPr>
            <p:spPr bwMode="auto">
              <a:xfrm>
                <a:off x="2372" y="2956"/>
                <a:ext cx="1" cy="1"/>
              </a:xfrm>
              <a:prstGeom prst="line">
                <a:avLst/>
              </a:prstGeom>
              <a:noFill/>
              <a:ln w="38100">
                <a:solidFill>
                  <a:srgbClr val="FFFFFF"/>
                </a:solidFill>
                <a:round/>
                <a:headEnd/>
                <a:tailEnd/>
              </a:ln>
            </p:spPr>
            <p:txBody>
              <a:bodyPr/>
              <a:lstStyle/>
              <a:p>
                <a:endParaRPr lang="en-US"/>
              </a:p>
            </p:txBody>
          </p:sp>
          <p:sp>
            <p:nvSpPr>
              <p:cNvPr id="1210" name="Line 2160"/>
              <p:cNvSpPr>
                <a:spLocks noChangeShapeType="1"/>
              </p:cNvSpPr>
              <p:nvPr/>
            </p:nvSpPr>
            <p:spPr bwMode="auto">
              <a:xfrm flipV="1">
                <a:off x="2372" y="2947"/>
                <a:ext cx="1" cy="9"/>
              </a:xfrm>
              <a:prstGeom prst="line">
                <a:avLst/>
              </a:prstGeom>
              <a:noFill/>
              <a:ln w="38100">
                <a:solidFill>
                  <a:srgbClr val="FFFFFF"/>
                </a:solidFill>
                <a:round/>
                <a:headEnd/>
                <a:tailEnd/>
              </a:ln>
            </p:spPr>
            <p:txBody>
              <a:bodyPr/>
              <a:lstStyle/>
              <a:p>
                <a:endParaRPr lang="en-US"/>
              </a:p>
            </p:txBody>
          </p:sp>
          <p:sp>
            <p:nvSpPr>
              <p:cNvPr id="1211" name="Line 2161"/>
              <p:cNvSpPr>
                <a:spLocks noChangeShapeType="1"/>
              </p:cNvSpPr>
              <p:nvPr/>
            </p:nvSpPr>
            <p:spPr bwMode="auto">
              <a:xfrm flipV="1">
                <a:off x="2372" y="2929"/>
                <a:ext cx="1" cy="18"/>
              </a:xfrm>
              <a:prstGeom prst="line">
                <a:avLst/>
              </a:prstGeom>
              <a:noFill/>
              <a:ln w="38100">
                <a:solidFill>
                  <a:srgbClr val="FFFFFF"/>
                </a:solidFill>
                <a:round/>
                <a:headEnd/>
                <a:tailEnd/>
              </a:ln>
            </p:spPr>
            <p:txBody>
              <a:bodyPr/>
              <a:lstStyle/>
              <a:p>
                <a:endParaRPr lang="en-US"/>
              </a:p>
            </p:txBody>
          </p:sp>
          <p:sp>
            <p:nvSpPr>
              <p:cNvPr id="1212" name="Line 2162"/>
              <p:cNvSpPr>
                <a:spLocks noChangeShapeType="1"/>
              </p:cNvSpPr>
              <p:nvPr/>
            </p:nvSpPr>
            <p:spPr bwMode="auto">
              <a:xfrm flipV="1">
                <a:off x="2372" y="2920"/>
                <a:ext cx="10" cy="9"/>
              </a:xfrm>
              <a:prstGeom prst="line">
                <a:avLst/>
              </a:prstGeom>
              <a:noFill/>
              <a:ln w="38100">
                <a:solidFill>
                  <a:srgbClr val="FFFFFF"/>
                </a:solidFill>
                <a:round/>
                <a:headEnd/>
                <a:tailEnd/>
              </a:ln>
            </p:spPr>
            <p:txBody>
              <a:bodyPr/>
              <a:lstStyle/>
              <a:p>
                <a:endParaRPr lang="en-US"/>
              </a:p>
            </p:txBody>
          </p:sp>
          <p:sp>
            <p:nvSpPr>
              <p:cNvPr id="1213" name="Line 2163"/>
              <p:cNvSpPr>
                <a:spLocks noChangeShapeType="1"/>
              </p:cNvSpPr>
              <p:nvPr/>
            </p:nvSpPr>
            <p:spPr bwMode="auto">
              <a:xfrm>
                <a:off x="2382" y="2920"/>
                <a:ext cx="1" cy="1"/>
              </a:xfrm>
              <a:prstGeom prst="line">
                <a:avLst/>
              </a:prstGeom>
              <a:noFill/>
              <a:ln w="38100">
                <a:solidFill>
                  <a:srgbClr val="FFFFFF"/>
                </a:solidFill>
                <a:round/>
                <a:headEnd/>
                <a:tailEnd/>
              </a:ln>
            </p:spPr>
            <p:txBody>
              <a:bodyPr/>
              <a:lstStyle/>
              <a:p>
                <a:endParaRPr lang="en-US"/>
              </a:p>
            </p:txBody>
          </p:sp>
          <p:sp>
            <p:nvSpPr>
              <p:cNvPr id="1214" name="Line 2164"/>
              <p:cNvSpPr>
                <a:spLocks noChangeShapeType="1"/>
              </p:cNvSpPr>
              <p:nvPr/>
            </p:nvSpPr>
            <p:spPr bwMode="auto">
              <a:xfrm>
                <a:off x="2382" y="2920"/>
                <a:ext cx="1" cy="1"/>
              </a:xfrm>
              <a:prstGeom prst="line">
                <a:avLst/>
              </a:prstGeom>
              <a:noFill/>
              <a:ln w="38100">
                <a:solidFill>
                  <a:srgbClr val="FFFFFF"/>
                </a:solidFill>
                <a:round/>
                <a:headEnd/>
                <a:tailEnd/>
              </a:ln>
            </p:spPr>
            <p:txBody>
              <a:bodyPr/>
              <a:lstStyle/>
              <a:p>
                <a:endParaRPr lang="en-US"/>
              </a:p>
            </p:txBody>
          </p:sp>
          <p:sp>
            <p:nvSpPr>
              <p:cNvPr id="1215" name="Line 2165"/>
              <p:cNvSpPr>
                <a:spLocks noChangeShapeType="1"/>
              </p:cNvSpPr>
              <p:nvPr/>
            </p:nvSpPr>
            <p:spPr bwMode="auto">
              <a:xfrm>
                <a:off x="2382" y="2920"/>
                <a:ext cx="1" cy="1"/>
              </a:xfrm>
              <a:prstGeom prst="line">
                <a:avLst/>
              </a:prstGeom>
              <a:noFill/>
              <a:ln w="38100">
                <a:solidFill>
                  <a:srgbClr val="FFFFFF"/>
                </a:solidFill>
                <a:round/>
                <a:headEnd/>
                <a:tailEnd/>
              </a:ln>
            </p:spPr>
            <p:txBody>
              <a:bodyPr/>
              <a:lstStyle/>
              <a:p>
                <a:endParaRPr lang="en-US"/>
              </a:p>
            </p:txBody>
          </p:sp>
          <p:sp>
            <p:nvSpPr>
              <p:cNvPr id="1216" name="Line 2166"/>
              <p:cNvSpPr>
                <a:spLocks noChangeShapeType="1"/>
              </p:cNvSpPr>
              <p:nvPr/>
            </p:nvSpPr>
            <p:spPr bwMode="auto">
              <a:xfrm>
                <a:off x="2382" y="2920"/>
                <a:ext cx="1" cy="1"/>
              </a:xfrm>
              <a:prstGeom prst="line">
                <a:avLst/>
              </a:prstGeom>
              <a:noFill/>
              <a:ln w="38100">
                <a:solidFill>
                  <a:srgbClr val="FFFFFF"/>
                </a:solidFill>
                <a:round/>
                <a:headEnd/>
                <a:tailEnd/>
              </a:ln>
            </p:spPr>
            <p:txBody>
              <a:bodyPr/>
              <a:lstStyle/>
              <a:p>
                <a:endParaRPr lang="en-US"/>
              </a:p>
            </p:txBody>
          </p:sp>
          <p:sp>
            <p:nvSpPr>
              <p:cNvPr id="1217" name="Line 2167"/>
              <p:cNvSpPr>
                <a:spLocks noChangeShapeType="1"/>
              </p:cNvSpPr>
              <p:nvPr/>
            </p:nvSpPr>
            <p:spPr bwMode="auto">
              <a:xfrm>
                <a:off x="2382" y="2920"/>
                <a:ext cx="9" cy="1"/>
              </a:xfrm>
              <a:prstGeom prst="line">
                <a:avLst/>
              </a:prstGeom>
              <a:noFill/>
              <a:ln w="38100">
                <a:solidFill>
                  <a:srgbClr val="FFFFFF"/>
                </a:solidFill>
                <a:round/>
                <a:headEnd/>
                <a:tailEnd/>
              </a:ln>
            </p:spPr>
            <p:txBody>
              <a:bodyPr/>
              <a:lstStyle/>
              <a:p>
                <a:endParaRPr lang="en-US"/>
              </a:p>
            </p:txBody>
          </p:sp>
          <p:sp>
            <p:nvSpPr>
              <p:cNvPr id="1218" name="Line 2168"/>
              <p:cNvSpPr>
                <a:spLocks noChangeShapeType="1"/>
              </p:cNvSpPr>
              <p:nvPr/>
            </p:nvSpPr>
            <p:spPr bwMode="auto">
              <a:xfrm flipV="1">
                <a:off x="2391" y="2911"/>
                <a:ext cx="1" cy="9"/>
              </a:xfrm>
              <a:prstGeom prst="line">
                <a:avLst/>
              </a:prstGeom>
              <a:noFill/>
              <a:ln w="38100">
                <a:solidFill>
                  <a:srgbClr val="FFFFFF"/>
                </a:solidFill>
                <a:round/>
                <a:headEnd/>
                <a:tailEnd/>
              </a:ln>
            </p:spPr>
            <p:txBody>
              <a:bodyPr/>
              <a:lstStyle/>
              <a:p>
                <a:endParaRPr lang="en-US"/>
              </a:p>
            </p:txBody>
          </p:sp>
          <p:sp>
            <p:nvSpPr>
              <p:cNvPr id="1219" name="Line 2169"/>
              <p:cNvSpPr>
                <a:spLocks noChangeShapeType="1"/>
              </p:cNvSpPr>
              <p:nvPr/>
            </p:nvSpPr>
            <p:spPr bwMode="auto">
              <a:xfrm flipV="1">
                <a:off x="2391" y="2902"/>
                <a:ext cx="1" cy="9"/>
              </a:xfrm>
              <a:prstGeom prst="line">
                <a:avLst/>
              </a:prstGeom>
              <a:noFill/>
              <a:ln w="38100">
                <a:solidFill>
                  <a:srgbClr val="FFFFFF"/>
                </a:solidFill>
                <a:round/>
                <a:headEnd/>
                <a:tailEnd/>
              </a:ln>
            </p:spPr>
            <p:txBody>
              <a:bodyPr/>
              <a:lstStyle/>
              <a:p>
                <a:endParaRPr lang="en-US"/>
              </a:p>
            </p:txBody>
          </p:sp>
          <p:sp>
            <p:nvSpPr>
              <p:cNvPr id="1220" name="Line 2170"/>
              <p:cNvSpPr>
                <a:spLocks noChangeShapeType="1"/>
              </p:cNvSpPr>
              <p:nvPr/>
            </p:nvSpPr>
            <p:spPr bwMode="auto">
              <a:xfrm flipV="1">
                <a:off x="2391" y="2893"/>
                <a:ext cx="1" cy="9"/>
              </a:xfrm>
              <a:prstGeom prst="line">
                <a:avLst/>
              </a:prstGeom>
              <a:noFill/>
              <a:ln w="38100">
                <a:solidFill>
                  <a:srgbClr val="FFFFFF"/>
                </a:solidFill>
                <a:round/>
                <a:headEnd/>
                <a:tailEnd/>
              </a:ln>
            </p:spPr>
            <p:txBody>
              <a:bodyPr/>
              <a:lstStyle/>
              <a:p>
                <a:endParaRPr lang="en-US"/>
              </a:p>
            </p:txBody>
          </p:sp>
          <p:sp>
            <p:nvSpPr>
              <p:cNvPr id="1221" name="Line 2171"/>
              <p:cNvSpPr>
                <a:spLocks noChangeShapeType="1"/>
              </p:cNvSpPr>
              <p:nvPr/>
            </p:nvSpPr>
            <p:spPr bwMode="auto">
              <a:xfrm flipV="1">
                <a:off x="2391" y="2884"/>
                <a:ext cx="10" cy="9"/>
              </a:xfrm>
              <a:prstGeom prst="line">
                <a:avLst/>
              </a:prstGeom>
              <a:noFill/>
              <a:ln w="38100">
                <a:solidFill>
                  <a:srgbClr val="FFFFFF"/>
                </a:solidFill>
                <a:round/>
                <a:headEnd/>
                <a:tailEnd/>
              </a:ln>
            </p:spPr>
            <p:txBody>
              <a:bodyPr/>
              <a:lstStyle/>
              <a:p>
                <a:endParaRPr lang="en-US"/>
              </a:p>
            </p:txBody>
          </p:sp>
          <p:sp>
            <p:nvSpPr>
              <p:cNvPr id="1222" name="Line 2172"/>
              <p:cNvSpPr>
                <a:spLocks noChangeShapeType="1"/>
              </p:cNvSpPr>
              <p:nvPr/>
            </p:nvSpPr>
            <p:spPr bwMode="auto">
              <a:xfrm>
                <a:off x="2401" y="2884"/>
                <a:ext cx="1" cy="1"/>
              </a:xfrm>
              <a:prstGeom prst="line">
                <a:avLst/>
              </a:prstGeom>
              <a:noFill/>
              <a:ln w="38100">
                <a:solidFill>
                  <a:srgbClr val="FFFFFF"/>
                </a:solidFill>
                <a:round/>
                <a:headEnd/>
                <a:tailEnd/>
              </a:ln>
            </p:spPr>
            <p:txBody>
              <a:bodyPr/>
              <a:lstStyle/>
              <a:p>
                <a:endParaRPr lang="en-US"/>
              </a:p>
            </p:txBody>
          </p:sp>
          <p:sp>
            <p:nvSpPr>
              <p:cNvPr id="1223" name="Line 2173"/>
              <p:cNvSpPr>
                <a:spLocks noChangeShapeType="1"/>
              </p:cNvSpPr>
              <p:nvPr/>
            </p:nvSpPr>
            <p:spPr bwMode="auto">
              <a:xfrm flipV="1">
                <a:off x="2401" y="2875"/>
                <a:ext cx="1" cy="9"/>
              </a:xfrm>
              <a:prstGeom prst="line">
                <a:avLst/>
              </a:prstGeom>
              <a:noFill/>
              <a:ln w="38100">
                <a:solidFill>
                  <a:srgbClr val="FFFFFF"/>
                </a:solidFill>
                <a:round/>
                <a:headEnd/>
                <a:tailEnd/>
              </a:ln>
            </p:spPr>
            <p:txBody>
              <a:bodyPr/>
              <a:lstStyle/>
              <a:p>
                <a:endParaRPr lang="en-US"/>
              </a:p>
            </p:txBody>
          </p:sp>
          <p:sp>
            <p:nvSpPr>
              <p:cNvPr id="1224" name="Line 2174"/>
              <p:cNvSpPr>
                <a:spLocks noChangeShapeType="1"/>
              </p:cNvSpPr>
              <p:nvPr/>
            </p:nvSpPr>
            <p:spPr bwMode="auto">
              <a:xfrm flipV="1">
                <a:off x="2401" y="2866"/>
                <a:ext cx="1" cy="9"/>
              </a:xfrm>
              <a:prstGeom prst="line">
                <a:avLst/>
              </a:prstGeom>
              <a:noFill/>
              <a:ln w="38100">
                <a:solidFill>
                  <a:srgbClr val="FFFFFF"/>
                </a:solidFill>
                <a:round/>
                <a:headEnd/>
                <a:tailEnd/>
              </a:ln>
            </p:spPr>
            <p:txBody>
              <a:bodyPr/>
              <a:lstStyle/>
              <a:p>
                <a:endParaRPr lang="en-US"/>
              </a:p>
            </p:txBody>
          </p:sp>
          <p:sp>
            <p:nvSpPr>
              <p:cNvPr id="1225" name="Line 2175"/>
              <p:cNvSpPr>
                <a:spLocks noChangeShapeType="1"/>
              </p:cNvSpPr>
              <p:nvPr/>
            </p:nvSpPr>
            <p:spPr bwMode="auto">
              <a:xfrm flipV="1">
                <a:off x="2401" y="2848"/>
                <a:ext cx="9" cy="18"/>
              </a:xfrm>
              <a:prstGeom prst="line">
                <a:avLst/>
              </a:prstGeom>
              <a:noFill/>
              <a:ln w="38100">
                <a:solidFill>
                  <a:srgbClr val="FFFFFF"/>
                </a:solidFill>
                <a:round/>
                <a:headEnd/>
                <a:tailEnd/>
              </a:ln>
            </p:spPr>
            <p:txBody>
              <a:bodyPr/>
              <a:lstStyle/>
              <a:p>
                <a:endParaRPr lang="en-US"/>
              </a:p>
            </p:txBody>
          </p:sp>
          <p:sp>
            <p:nvSpPr>
              <p:cNvPr id="1226" name="Line 2176"/>
              <p:cNvSpPr>
                <a:spLocks noChangeShapeType="1"/>
              </p:cNvSpPr>
              <p:nvPr/>
            </p:nvSpPr>
            <p:spPr bwMode="auto">
              <a:xfrm flipV="1">
                <a:off x="2410" y="2839"/>
                <a:ext cx="1" cy="9"/>
              </a:xfrm>
              <a:prstGeom prst="line">
                <a:avLst/>
              </a:prstGeom>
              <a:noFill/>
              <a:ln w="38100">
                <a:solidFill>
                  <a:srgbClr val="FFFFFF"/>
                </a:solidFill>
                <a:round/>
                <a:headEnd/>
                <a:tailEnd/>
              </a:ln>
            </p:spPr>
            <p:txBody>
              <a:bodyPr/>
              <a:lstStyle/>
              <a:p>
                <a:endParaRPr lang="en-US"/>
              </a:p>
            </p:txBody>
          </p:sp>
          <p:sp>
            <p:nvSpPr>
              <p:cNvPr id="1227" name="Line 2177"/>
              <p:cNvSpPr>
                <a:spLocks noChangeShapeType="1"/>
              </p:cNvSpPr>
              <p:nvPr/>
            </p:nvSpPr>
            <p:spPr bwMode="auto">
              <a:xfrm flipV="1">
                <a:off x="2410" y="2820"/>
                <a:ext cx="1" cy="19"/>
              </a:xfrm>
              <a:prstGeom prst="line">
                <a:avLst/>
              </a:prstGeom>
              <a:noFill/>
              <a:ln w="38100">
                <a:solidFill>
                  <a:srgbClr val="FFFFFF"/>
                </a:solidFill>
                <a:round/>
                <a:headEnd/>
                <a:tailEnd/>
              </a:ln>
            </p:spPr>
            <p:txBody>
              <a:bodyPr/>
              <a:lstStyle/>
              <a:p>
                <a:endParaRPr lang="en-US"/>
              </a:p>
            </p:txBody>
          </p:sp>
          <p:sp>
            <p:nvSpPr>
              <p:cNvPr id="1228" name="Line 2178"/>
              <p:cNvSpPr>
                <a:spLocks noChangeShapeType="1"/>
              </p:cNvSpPr>
              <p:nvPr/>
            </p:nvSpPr>
            <p:spPr bwMode="auto">
              <a:xfrm flipV="1">
                <a:off x="2410" y="2811"/>
                <a:ext cx="1" cy="9"/>
              </a:xfrm>
              <a:prstGeom prst="line">
                <a:avLst/>
              </a:prstGeom>
              <a:noFill/>
              <a:ln w="38100">
                <a:solidFill>
                  <a:srgbClr val="FFFFFF"/>
                </a:solidFill>
                <a:round/>
                <a:headEnd/>
                <a:tailEnd/>
              </a:ln>
            </p:spPr>
            <p:txBody>
              <a:bodyPr/>
              <a:lstStyle/>
              <a:p>
                <a:endParaRPr lang="en-US"/>
              </a:p>
            </p:txBody>
          </p:sp>
          <p:sp>
            <p:nvSpPr>
              <p:cNvPr id="1229" name="Line 2179"/>
              <p:cNvSpPr>
                <a:spLocks noChangeShapeType="1"/>
              </p:cNvSpPr>
              <p:nvPr/>
            </p:nvSpPr>
            <p:spPr bwMode="auto">
              <a:xfrm flipV="1">
                <a:off x="2410" y="2802"/>
                <a:ext cx="1" cy="9"/>
              </a:xfrm>
              <a:prstGeom prst="line">
                <a:avLst/>
              </a:prstGeom>
              <a:noFill/>
              <a:ln w="38100">
                <a:solidFill>
                  <a:srgbClr val="FFFFFF"/>
                </a:solidFill>
                <a:round/>
                <a:headEnd/>
                <a:tailEnd/>
              </a:ln>
            </p:spPr>
            <p:txBody>
              <a:bodyPr/>
              <a:lstStyle/>
              <a:p>
                <a:endParaRPr lang="en-US"/>
              </a:p>
            </p:txBody>
          </p:sp>
          <p:sp>
            <p:nvSpPr>
              <p:cNvPr id="1230" name="Line 2180"/>
              <p:cNvSpPr>
                <a:spLocks noChangeShapeType="1"/>
              </p:cNvSpPr>
              <p:nvPr/>
            </p:nvSpPr>
            <p:spPr bwMode="auto">
              <a:xfrm flipV="1">
                <a:off x="2410" y="2793"/>
                <a:ext cx="10" cy="9"/>
              </a:xfrm>
              <a:prstGeom prst="line">
                <a:avLst/>
              </a:prstGeom>
              <a:noFill/>
              <a:ln w="38100">
                <a:solidFill>
                  <a:srgbClr val="FFFFFF"/>
                </a:solidFill>
                <a:round/>
                <a:headEnd/>
                <a:tailEnd/>
              </a:ln>
            </p:spPr>
            <p:txBody>
              <a:bodyPr/>
              <a:lstStyle/>
              <a:p>
                <a:endParaRPr lang="en-US"/>
              </a:p>
            </p:txBody>
          </p:sp>
          <p:sp>
            <p:nvSpPr>
              <p:cNvPr id="1231" name="Line 2181"/>
              <p:cNvSpPr>
                <a:spLocks noChangeShapeType="1"/>
              </p:cNvSpPr>
              <p:nvPr/>
            </p:nvSpPr>
            <p:spPr bwMode="auto">
              <a:xfrm>
                <a:off x="2420" y="2793"/>
                <a:ext cx="1" cy="1"/>
              </a:xfrm>
              <a:prstGeom prst="line">
                <a:avLst/>
              </a:prstGeom>
              <a:noFill/>
              <a:ln w="38100">
                <a:solidFill>
                  <a:srgbClr val="FFFFFF"/>
                </a:solidFill>
                <a:round/>
                <a:headEnd/>
                <a:tailEnd/>
              </a:ln>
            </p:spPr>
            <p:txBody>
              <a:bodyPr/>
              <a:lstStyle/>
              <a:p>
                <a:endParaRPr lang="en-US"/>
              </a:p>
            </p:txBody>
          </p:sp>
          <p:sp>
            <p:nvSpPr>
              <p:cNvPr id="1232" name="Line 2182"/>
              <p:cNvSpPr>
                <a:spLocks noChangeShapeType="1"/>
              </p:cNvSpPr>
              <p:nvPr/>
            </p:nvSpPr>
            <p:spPr bwMode="auto">
              <a:xfrm flipV="1">
                <a:off x="2420" y="2775"/>
                <a:ext cx="1" cy="18"/>
              </a:xfrm>
              <a:prstGeom prst="line">
                <a:avLst/>
              </a:prstGeom>
              <a:noFill/>
              <a:ln w="38100">
                <a:solidFill>
                  <a:srgbClr val="FFFFFF"/>
                </a:solidFill>
                <a:round/>
                <a:headEnd/>
                <a:tailEnd/>
              </a:ln>
            </p:spPr>
            <p:txBody>
              <a:bodyPr/>
              <a:lstStyle/>
              <a:p>
                <a:endParaRPr lang="en-US"/>
              </a:p>
            </p:txBody>
          </p:sp>
          <p:sp>
            <p:nvSpPr>
              <p:cNvPr id="1233" name="Line 2183"/>
              <p:cNvSpPr>
                <a:spLocks noChangeShapeType="1"/>
              </p:cNvSpPr>
              <p:nvPr/>
            </p:nvSpPr>
            <p:spPr bwMode="auto">
              <a:xfrm flipV="1">
                <a:off x="2420" y="2766"/>
                <a:ext cx="1" cy="9"/>
              </a:xfrm>
              <a:prstGeom prst="line">
                <a:avLst/>
              </a:prstGeom>
              <a:noFill/>
              <a:ln w="38100">
                <a:solidFill>
                  <a:srgbClr val="FFFFFF"/>
                </a:solidFill>
                <a:round/>
                <a:headEnd/>
                <a:tailEnd/>
              </a:ln>
            </p:spPr>
            <p:txBody>
              <a:bodyPr/>
              <a:lstStyle/>
              <a:p>
                <a:endParaRPr lang="en-US"/>
              </a:p>
            </p:txBody>
          </p:sp>
          <p:sp>
            <p:nvSpPr>
              <p:cNvPr id="1234" name="Line 2184"/>
              <p:cNvSpPr>
                <a:spLocks noChangeShapeType="1"/>
              </p:cNvSpPr>
              <p:nvPr/>
            </p:nvSpPr>
            <p:spPr bwMode="auto">
              <a:xfrm flipV="1">
                <a:off x="2420" y="2748"/>
                <a:ext cx="9" cy="18"/>
              </a:xfrm>
              <a:prstGeom prst="line">
                <a:avLst/>
              </a:prstGeom>
              <a:noFill/>
              <a:ln w="38100">
                <a:solidFill>
                  <a:srgbClr val="FFFFFF"/>
                </a:solidFill>
                <a:round/>
                <a:headEnd/>
                <a:tailEnd/>
              </a:ln>
            </p:spPr>
            <p:txBody>
              <a:bodyPr/>
              <a:lstStyle/>
              <a:p>
                <a:endParaRPr lang="en-US"/>
              </a:p>
            </p:txBody>
          </p:sp>
          <p:sp>
            <p:nvSpPr>
              <p:cNvPr id="1235" name="Line 2185"/>
              <p:cNvSpPr>
                <a:spLocks noChangeShapeType="1"/>
              </p:cNvSpPr>
              <p:nvPr/>
            </p:nvSpPr>
            <p:spPr bwMode="auto">
              <a:xfrm flipV="1">
                <a:off x="2429" y="2730"/>
                <a:ext cx="1" cy="18"/>
              </a:xfrm>
              <a:prstGeom prst="line">
                <a:avLst/>
              </a:prstGeom>
              <a:noFill/>
              <a:ln w="38100">
                <a:solidFill>
                  <a:srgbClr val="FFFFFF"/>
                </a:solidFill>
                <a:round/>
                <a:headEnd/>
                <a:tailEnd/>
              </a:ln>
            </p:spPr>
            <p:txBody>
              <a:bodyPr/>
              <a:lstStyle/>
              <a:p>
                <a:endParaRPr lang="en-US"/>
              </a:p>
            </p:txBody>
          </p:sp>
          <p:sp>
            <p:nvSpPr>
              <p:cNvPr id="1236" name="Line 2186"/>
              <p:cNvSpPr>
                <a:spLocks noChangeShapeType="1"/>
              </p:cNvSpPr>
              <p:nvPr/>
            </p:nvSpPr>
            <p:spPr bwMode="auto">
              <a:xfrm flipV="1">
                <a:off x="2429" y="2721"/>
                <a:ext cx="1" cy="9"/>
              </a:xfrm>
              <a:prstGeom prst="line">
                <a:avLst/>
              </a:prstGeom>
              <a:noFill/>
              <a:ln w="38100">
                <a:solidFill>
                  <a:srgbClr val="FFFFFF"/>
                </a:solidFill>
                <a:round/>
                <a:headEnd/>
                <a:tailEnd/>
              </a:ln>
            </p:spPr>
            <p:txBody>
              <a:bodyPr/>
              <a:lstStyle/>
              <a:p>
                <a:endParaRPr lang="en-US"/>
              </a:p>
            </p:txBody>
          </p:sp>
          <p:sp>
            <p:nvSpPr>
              <p:cNvPr id="1237" name="Line 2187"/>
              <p:cNvSpPr>
                <a:spLocks noChangeShapeType="1"/>
              </p:cNvSpPr>
              <p:nvPr/>
            </p:nvSpPr>
            <p:spPr bwMode="auto">
              <a:xfrm flipV="1">
                <a:off x="2429" y="2712"/>
                <a:ext cx="1" cy="9"/>
              </a:xfrm>
              <a:prstGeom prst="line">
                <a:avLst/>
              </a:prstGeom>
              <a:noFill/>
              <a:ln w="38100">
                <a:solidFill>
                  <a:srgbClr val="FFFFFF"/>
                </a:solidFill>
                <a:round/>
                <a:headEnd/>
                <a:tailEnd/>
              </a:ln>
            </p:spPr>
            <p:txBody>
              <a:bodyPr/>
              <a:lstStyle/>
              <a:p>
                <a:endParaRPr lang="en-US"/>
              </a:p>
            </p:txBody>
          </p:sp>
          <p:sp>
            <p:nvSpPr>
              <p:cNvPr id="1238" name="Line 2188"/>
              <p:cNvSpPr>
                <a:spLocks noChangeShapeType="1"/>
              </p:cNvSpPr>
              <p:nvPr/>
            </p:nvSpPr>
            <p:spPr bwMode="auto">
              <a:xfrm>
                <a:off x="2429" y="2712"/>
                <a:ext cx="10" cy="1"/>
              </a:xfrm>
              <a:prstGeom prst="line">
                <a:avLst/>
              </a:prstGeom>
              <a:noFill/>
              <a:ln w="38100">
                <a:solidFill>
                  <a:srgbClr val="FFFFFF"/>
                </a:solidFill>
                <a:round/>
                <a:headEnd/>
                <a:tailEnd/>
              </a:ln>
            </p:spPr>
            <p:txBody>
              <a:bodyPr/>
              <a:lstStyle/>
              <a:p>
                <a:endParaRPr lang="en-US"/>
              </a:p>
            </p:txBody>
          </p:sp>
          <p:sp>
            <p:nvSpPr>
              <p:cNvPr id="1239" name="Line 2189"/>
              <p:cNvSpPr>
                <a:spLocks noChangeShapeType="1"/>
              </p:cNvSpPr>
              <p:nvPr/>
            </p:nvSpPr>
            <p:spPr bwMode="auto">
              <a:xfrm>
                <a:off x="2439" y="2712"/>
                <a:ext cx="1" cy="1"/>
              </a:xfrm>
              <a:prstGeom prst="line">
                <a:avLst/>
              </a:prstGeom>
              <a:noFill/>
              <a:ln w="38100">
                <a:solidFill>
                  <a:srgbClr val="FFFFFF"/>
                </a:solidFill>
                <a:round/>
                <a:headEnd/>
                <a:tailEnd/>
              </a:ln>
            </p:spPr>
            <p:txBody>
              <a:bodyPr/>
              <a:lstStyle/>
              <a:p>
                <a:endParaRPr lang="en-US"/>
              </a:p>
            </p:txBody>
          </p:sp>
          <p:sp>
            <p:nvSpPr>
              <p:cNvPr id="1240" name="Line 2190"/>
              <p:cNvSpPr>
                <a:spLocks noChangeShapeType="1"/>
              </p:cNvSpPr>
              <p:nvPr/>
            </p:nvSpPr>
            <p:spPr bwMode="auto">
              <a:xfrm flipV="1">
                <a:off x="2439" y="2703"/>
                <a:ext cx="1" cy="9"/>
              </a:xfrm>
              <a:prstGeom prst="line">
                <a:avLst/>
              </a:prstGeom>
              <a:noFill/>
              <a:ln w="38100">
                <a:solidFill>
                  <a:srgbClr val="FFFFFF"/>
                </a:solidFill>
                <a:round/>
                <a:headEnd/>
                <a:tailEnd/>
              </a:ln>
            </p:spPr>
            <p:txBody>
              <a:bodyPr/>
              <a:lstStyle/>
              <a:p>
                <a:endParaRPr lang="en-US"/>
              </a:p>
            </p:txBody>
          </p:sp>
          <p:sp>
            <p:nvSpPr>
              <p:cNvPr id="1241" name="Line 2191"/>
              <p:cNvSpPr>
                <a:spLocks noChangeShapeType="1"/>
              </p:cNvSpPr>
              <p:nvPr/>
            </p:nvSpPr>
            <p:spPr bwMode="auto">
              <a:xfrm flipV="1">
                <a:off x="2439" y="2685"/>
                <a:ext cx="1" cy="18"/>
              </a:xfrm>
              <a:prstGeom prst="line">
                <a:avLst/>
              </a:prstGeom>
              <a:noFill/>
              <a:ln w="38100">
                <a:solidFill>
                  <a:srgbClr val="FFFFFF"/>
                </a:solidFill>
                <a:round/>
                <a:headEnd/>
                <a:tailEnd/>
              </a:ln>
            </p:spPr>
            <p:txBody>
              <a:bodyPr/>
              <a:lstStyle/>
              <a:p>
                <a:endParaRPr lang="en-US"/>
              </a:p>
            </p:txBody>
          </p:sp>
          <p:sp>
            <p:nvSpPr>
              <p:cNvPr id="1242" name="Line 2192"/>
              <p:cNvSpPr>
                <a:spLocks noChangeShapeType="1"/>
              </p:cNvSpPr>
              <p:nvPr/>
            </p:nvSpPr>
            <p:spPr bwMode="auto">
              <a:xfrm flipV="1">
                <a:off x="2439" y="2676"/>
                <a:ext cx="1" cy="9"/>
              </a:xfrm>
              <a:prstGeom prst="line">
                <a:avLst/>
              </a:prstGeom>
              <a:noFill/>
              <a:ln w="38100">
                <a:solidFill>
                  <a:srgbClr val="FFFFFF"/>
                </a:solidFill>
                <a:round/>
                <a:headEnd/>
                <a:tailEnd/>
              </a:ln>
            </p:spPr>
            <p:txBody>
              <a:bodyPr/>
              <a:lstStyle/>
              <a:p>
                <a:endParaRPr lang="en-US"/>
              </a:p>
            </p:txBody>
          </p:sp>
          <p:sp>
            <p:nvSpPr>
              <p:cNvPr id="1243" name="Line 2193"/>
              <p:cNvSpPr>
                <a:spLocks noChangeShapeType="1"/>
              </p:cNvSpPr>
              <p:nvPr/>
            </p:nvSpPr>
            <p:spPr bwMode="auto">
              <a:xfrm flipV="1">
                <a:off x="2439" y="2658"/>
                <a:ext cx="9" cy="18"/>
              </a:xfrm>
              <a:prstGeom prst="line">
                <a:avLst/>
              </a:prstGeom>
              <a:noFill/>
              <a:ln w="38100">
                <a:solidFill>
                  <a:srgbClr val="FFFFFF"/>
                </a:solidFill>
                <a:round/>
                <a:headEnd/>
                <a:tailEnd/>
              </a:ln>
            </p:spPr>
            <p:txBody>
              <a:bodyPr/>
              <a:lstStyle/>
              <a:p>
                <a:endParaRPr lang="en-US"/>
              </a:p>
            </p:txBody>
          </p:sp>
          <p:sp>
            <p:nvSpPr>
              <p:cNvPr id="1244" name="Line 2194"/>
              <p:cNvSpPr>
                <a:spLocks noChangeShapeType="1"/>
              </p:cNvSpPr>
              <p:nvPr/>
            </p:nvSpPr>
            <p:spPr bwMode="auto">
              <a:xfrm flipV="1">
                <a:off x="2448" y="2640"/>
                <a:ext cx="1" cy="18"/>
              </a:xfrm>
              <a:prstGeom prst="line">
                <a:avLst/>
              </a:prstGeom>
              <a:noFill/>
              <a:ln w="38100">
                <a:solidFill>
                  <a:srgbClr val="FFFFFF"/>
                </a:solidFill>
                <a:round/>
                <a:headEnd/>
                <a:tailEnd/>
              </a:ln>
            </p:spPr>
            <p:txBody>
              <a:bodyPr/>
              <a:lstStyle/>
              <a:p>
                <a:endParaRPr lang="en-US"/>
              </a:p>
            </p:txBody>
          </p:sp>
          <p:sp>
            <p:nvSpPr>
              <p:cNvPr id="1245" name="Line 2195"/>
              <p:cNvSpPr>
                <a:spLocks noChangeShapeType="1"/>
              </p:cNvSpPr>
              <p:nvPr/>
            </p:nvSpPr>
            <p:spPr bwMode="auto">
              <a:xfrm flipV="1">
                <a:off x="2448" y="2631"/>
                <a:ext cx="1" cy="9"/>
              </a:xfrm>
              <a:prstGeom prst="line">
                <a:avLst/>
              </a:prstGeom>
              <a:noFill/>
              <a:ln w="38100">
                <a:solidFill>
                  <a:srgbClr val="FFFFFF"/>
                </a:solidFill>
                <a:round/>
                <a:headEnd/>
                <a:tailEnd/>
              </a:ln>
            </p:spPr>
            <p:txBody>
              <a:bodyPr/>
              <a:lstStyle/>
              <a:p>
                <a:endParaRPr lang="en-US"/>
              </a:p>
            </p:txBody>
          </p:sp>
          <p:sp>
            <p:nvSpPr>
              <p:cNvPr id="1246" name="Line 2196"/>
              <p:cNvSpPr>
                <a:spLocks noChangeShapeType="1"/>
              </p:cNvSpPr>
              <p:nvPr/>
            </p:nvSpPr>
            <p:spPr bwMode="auto">
              <a:xfrm flipV="1">
                <a:off x="2448" y="2622"/>
                <a:ext cx="1" cy="9"/>
              </a:xfrm>
              <a:prstGeom prst="line">
                <a:avLst/>
              </a:prstGeom>
              <a:noFill/>
              <a:ln w="38100">
                <a:solidFill>
                  <a:srgbClr val="FFFFFF"/>
                </a:solidFill>
                <a:round/>
                <a:headEnd/>
                <a:tailEnd/>
              </a:ln>
            </p:spPr>
            <p:txBody>
              <a:bodyPr/>
              <a:lstStyle/>
              <a:p>
                <a:endParaRPr lang="en-US"/>
              </a:p>
            </p:txBody>
          </p:sp>
          <p:sp>
            <p:nvSpPr>
              <p:cNvPr id="1247" name="Line 2197"/>
              <p:cNvSpPr>
                <a:spLocks noChangeShapeType="1"/>
              </p:cNvSpPr>
              <p:nvPr/>
            </p:nvSpPr>
            <p:spPr bwMode="auto">
              <a:xfrm flipV="1">
                <a:off x="2448" y="2613"/>
                <a:ext cx="10" cy="9"/>
              </a:xfrm>
              <a:prstGeom prst="line">
                <a:avLst/>
              </a:prstGeom>
              <a:noFill/>
              <a:ln w="38100">
                <a:solidFill>
                  <a:srgbClr val="FFFFFF"/>
                </a:solidFill>
                <a:round/>
                <a:headEnd/>
                <a:tailEnd/>
              </a:ln>
            </p:spPr>
            <p:txBody>
              <a:bodyPr/>
              <a:lstStyle/>
              <a:p>
                <a:endParaRPr lang="en-US"/>
              </a:p>
            </p:txBody>
          </p:sp>
          <p:sp>
            <p:nvSpPr>
              <p:cNvPr id="1248" name="Line 2198"/>
              <p:cNvSpPr>
                <a:spLocks noChangeShapeType="1"/>
              </p:cNvSpPr>
              <p:nvPr/>
            </p:nvSpPr>
            <p:spPr bwMode="auto">
              <a:xfrm flipV="1">
                <a:off x="2458" y="2595"/>
                <a:ext cx="1" cy="18"/>
              </a:xfrm>
              <a:prstGeom prst="line">
                <a:avLst/>
              </a:prstGeom>
              <a:noFill/>
              <a:ln w="38100">
                <a:solidFill>
                  <a:srgbClr val="FFFFFF"/>
                </a:solidFill>
                <a:round/>
                <a:headEnd/>
                <a:tailEnd/>
              </a:ln>
            </p:spPr>
            <p:txBody>
              <a:bodyPr/>
              <a:lstStyle/>
              <a:p>
                <a:endParaRPr lang="en-US"/>
              </a:p>
            </p:txBody>
          </p:sp>
          <p:sp>
            <p:nvSpPr>
              <p:cNvPr id="1249" name="Line 2199"/>
              <p:cNvSpPr>
                <a:spLocks noChangeShapeType="1"/>
              </p:cNvSpPr>
              <p:nvPr/>
            </p:nvSpPr>
            <p:spPr bwMode="auto">
              <a:xfrm flipV="1">
                <a:off x="2458" y="2586"/>
                <a:ext cx="1" cy="9"/>
              </a:xfrm>
              <a:prstGeom prst="line">
                <a:avLst/>
              </a:prstGeom>
              <a:noFill/>
              <a:ln w="38100">
                <a:solidFill>
                  <a:srgbClr val="FFFFFF"/>
                </a:solidFill>
                <a:round/>
                <a:headEnd/>
                <a:tailEnd/>
              </a:ln>
            </p:spPr>
            <p:txBody>
              <a:bodyPr/>
              <a:lstStyle/>
              <a:p>
                <a:endParaRPr lang="en-US"/>
              </a:p>
            </p:txBody>
          </p:sp>
          <p:sp>
            <p:nvSpPr>
              <p:cNvPr id="1250" name="Line 2200"/>
              <p:cNvSpPr>
                <a:spLocks noChangeShapeType="1"/>
              </p:cNvSpPr>
              <p:nvPr/>
            </p:nvSpPr>
            <p:spPr bwMode="auto">
              <a:xfrm>
                <a:off x="2458" y="2586"/>
                <a:ext cx="1" cy="1"/>
              </a:xfrm>
              <a:prstGeom prst="line">
                <a:avLst/>
              </a:prstGeom>
              <a:noFill/>
              <a:ln w="38100">
                <a:solidFill>
                  <a:srgbClr val="FFFFFF"/>
                </a:solidFill>
                <a:round/>
                <a:headEnd/>
                <a:tailEnd/>
              </a:ln>
            </p:spPr>
            <p:txBody>
              <a:bodyPr/>
              <a:lstStyle/>
              <a:p>
                <a:endParaRPr lang="en-US"/>
              </a:p>
            </p:txBody>
          </p:sp>
          <p:sp>
            <p:nvSpPr>
              <p:cNvPr id="1251" name="Line 2201"/>
              <p:cNvSpPr>
                <a:spLocks noChangeShapeType="1"/>
              </p:cNvSpPr>
              <p:nvPr/>
            </p:nvSpPr>
            <p:spPr bwMode="auto">
              <a:xfrm>
                <a:off x="2458" y="2586"/>
                <a:ext cx="9" cy="1"/>
              </a:xfrm>
              <a:prstGeom prst="line">
                <a:avLst/>
              </a:prstGeom>
              <a:noFill/>
              <a:ln w="38100">
                <a:solidFill>
                  <a:srgbClr val="FFFFFF"/>
                </a:solidFill>
                <a:round/>
                <a:headEnd/>
                <a:tailEnd/>
              </a:ln>
            </p:spPr>
            <p:txBody>
              <a:bodyPr/>
              <a:lstStyle/>
              <a:p>
                <a:endParaRPr lang="en-US"/>
              </a:p>
            </p:txBody>
          </p:sp>
          <p:sp>
            <p:nvSpPr>
              <p:cNvPr id="1252" name="Line 2202"/>
              <p:cNvSpPr>
                <a:spLocks noChangeShapeType="1"/>
              </p:cNvSpPr>
              <p:nvPr/>
            </p:nvSpPr>
            <p:spPr bwMode="auto">
              <a:xfrm>
                <a:off x="2467" y="2586"/>
                <a:ext cx="1" cy="1"/>
              </a:xfrm>
              <a:prstGeom prst="line">
                <a:avLst/>
              </a:prstGeom>
              <a:noFill/>
              <a:ln w="38100">
                <a:solidFill>
                  <a:srgbClr val="FFFFFF"/>
                </a:solidFill>
                <a:round/>
                <a:headEnd/>
                <a:tailEnd/>
              </a:ln>
            </p:spPr>
            <p:txBody>
              <a:bodyPr/>
              <a:lstStyle/>
              <a:p>
                <a:endParaRPr lang="en-US"/>
              </a:p>
            </p:txBody>
          </p:sp>
          <p:sp>
            <p:nvSpPr>
              <p:cNvPr id="1253" name="Line 2203"/>
              <p:cNvSpPr>
                <a:spLocks noChangeShapeType="1"/>
              </p:cNvSpPr>
              <p:nvPr/>
            </p:nvSpPr>
            <p:spPr bwMode="auto">
              <a:xfrm flipV="1">
                <a:off x="2467" y="2568"/>
                <a:ext cx="1" cy="18"/>
              </a:xfrm>
              <a:prstGeom prst="line">
                <a:avLst/>
              </a:prstGeom>
              <a:noFill/>
              <a:ln w="38100">
                <a:solidFill>
                  <a:srgbClr val="FFFFFF"/>
                </a:solidFill>
                <a:round/>
                <a:headEnd/>
                <a:tailEnd/>
              </a:ln>
            </p:spPr>
            <p:txBody>
              <a:bodyPr/>
              <a:lstStyle/>
              <a:p>
                <a:endParaRPr lang="en-US"/>
              </a:p>
            </p:txBody>
          </p:sp>
          <p:sp>
            <p:nvSpPr>
              <p:cNvPr id="1254" name="Line 2204"/>
              <p:cNvSpPr>
                <a:spLocks noChangeShapeType="1"/>
              </p:cNvSpPr>
              <p:nvPr/>
            </p:nvSpPr>
            <p:spPr bwMode="auto">
              <a:xfrm flipV="1">
                <a:off x="2467" y="2558"/>
                <a:ext cx="1" cy="10"/>
              </a:xfrm>
              <a:prstGeom prst="line">
                <a:avLst/>
              </a:prstGeom>
              <a:noFill/>
              <a:ln w="38100">
                <a:solidFill>
                  <a:srgbClr val="FFFFFF"/>
                </a:solidFill>
                <a:round/>
                <a:headEnd/>
                <a:tailEnd/>
              </a:ln>
            </p:spPr>
            <p:txBody>
              <a:bodyPr/>
              <a:lstStyle/>
              <a:p>
                <a:endParaRPr lang="en-US"/>
              </a:p>
            </p:txBody>
          </p:sp>
          <p:sp>
            <p:nvSpPr>
              <p:cNvPr id="1255" name="Line 2205"/>
              <p:cNvSpPr>
                <a:spLocks noChangeShapeType="1"/>
              </p:cNvSpPr>
              <p:nvPr/>
            </p:nvSpPr>
            <p:spPr bwMode="auto">
              <a:xfrm flipV="1">
                <a:off x="2467" y="2540"/>
                <a:ext cx="1" cy="18"/>
              </a:xfrm>
              <a:prstGeom prst="line">
                <a:avLst/>
              </a:prstGeom>
              <a:noFill/>
              <a:ln w="38100">
                <a:solidFill>
                  <a:srgbClr val="FFFFFF"/>
                </a:solidFill>
                <a:round/>
                <a:headEnd/>
                <a:tailEnd/>
              </a:ln>
            </p:spPr>
            <p:txBody>
              <a:bodyPr/>
              <a:lstStyle/>
              <a:p>
                <a:endParaRPr lang="en-US"/>
              </a:p>
            </p:txBody>
          </p:sp>
          <p:sp>
            <p:nvSpPr>
              <p:cNvPr id="1256" name="Line 2206"/>
              <p:cNvSpPr>
                <a:spLocks noChangeShapeType="1"/>
              </p:cNvSpPr>
              <p:nvPr/>
            </p:nvSpPr>
            <p:spPr bwMode="auto">
              <a:xfrm flipV="1">
                <a:off x="2467" y="2531"/>
                <a:ext cx="10" cy="9"/>
              </a:xfrm>
              <a:prstGeom prst="line">
                <a:avLst/>
              </a:prstGeom>
              <a:noFill/>
              <a:ln w="38100">
                <a:solidFill>
                  <a:srgbClr val="FFFFFF"/>
                </a:solidFill>
                <a:round/>
                <a:headEnd/>
                <a:tailEnd/>
              </a:ln>
            </p:spPr>
            <p:txBody>
              <a:bodyPr/>
              <a:lstStyle/>
              <a:p>
                <a:endParaRPr lang="en-US"/>
              </a:p>
            </p:txBody>
          </p:sp>
          <p:sp>
            <p:nvSpPr>
              <p:cNvPr id="1257" name="Line 2207"/>
              <p:cNvSpPr>
                <a:spLocks noChangeShapeType="1"/>
              </p:cNvSpPr>
              <p:nvPr/>
            </p:nvSpPr>
            <p:spPr bwMode="auto">
              <a:xfrm flipV="1">
                <a:off x="2477" y="2513"/>
                <a:ext cx="1" cy="18"/>
              </a:xfrm>
              <a:prstGeom prst="line">
                <a:avLst/>
              </a:prstGeom>
              <a:noFill/>
              <a:ln w="38100">
                <a:solidFill>
                  <a:srgbClr val="FFFFFF"/>
                </a:solidFill>
                <a:round/>
                <a:headEnd/>
                <a:tailEnd/>
              </a:ln>
            </p:spPr>
            <p:txBody>
              <a:bodyPr/>
              <a:lstStyle/>
              <a:p>
                <a:endParaRPr lang="en-US"/>
              </a:p>
            </p:txBody>
          </p:sp>
          <p:sp>
            <p:nvSpPr>
              <p:cNvPr id="1258" name="Line 2208"/>
              <p:cNvSpPr>
                <a:spLocks noChangeShapeType="1"/>
              </p:cNvSpPr>
              <p:nvPr/>
            </p:nvSpPr>
            <p:spPr bwMode="auto">
              <a:xfrm flipV="1">
                <a:off x="2477" y="2495"/>
                <a:ext cx="1" cy="18"/>
              </a:xfrm>
              <a:prstGeom prst="line">
                <a:avLst/>
              </a:prstGeom>
              <a:noFill/>
              <a:ln w="38100">
                <a:solidFill>
                  <a:srgbClr val="FFFFFF"/>
                </a:solidFill>
                <a:round/>
                <a:headEnd/>
                <a:tailEnd/>
              </a:ln>
            </p:spPr>
            <p:txBody>
              <a:bodyPr/>
              <a:lstStyle/>
              <a:p>
                <a:endParaRPr lang="en-US"/>
              </a:p>
            </p:txBody>
          </p:sp>
          <p:sp>
            <p:nvSpPr>
              <p:cNvPr id="1259" name="Line 2209"/>
              <p:cNvSpPr>
                <a:spLocks noChangeShapeType="1"/>
              </p:cNvSpPr>
              <p:nvPr/>
            </p:nvSpPr>
            <p:spPr bwMode="auto">
              <a:xfrm flipV="1">
                <a:off x="2477" y="2486"/>
                <a:ext cx="1" cy="9"/>
              </a:xfrm>
              <a:prstGeom prst="line">
                <a:avLst/>
              </a:prstGeom>
              <a:noFill/>
              <a:ln w="38100">
                <a:solidFill>
                  <a:srgbClr val="FFFFFF"/>
                </a:solidFill>
                <a:round/>
                <a:headEnd/>
                <a:tailEnd/>
              </a:ln>
            </p:spPr>
            <p:txBody>
              <a:bodyPr/>
              <a:lstStyle/>
              <a:p>
                <a:endParaRPr lang="en-US"/>
              </a:p>
            </p:txBody>
          </p:sp>
          <p:sp>
            <p:nvSpPr>
              <p:cNvPr id="1260" name="Line 2210"/>
              <p:cNvSpPr>
                <a:spLocks noChangeShapeType="1"/>
              </p:cNvSpPr>
              <p:nvPr/>
            </p:nvSpPr>
            <p:spPr bwMode="auto">
              <a:xfrm>
                <a:off x="2477" y="2486"/>
                <a:ext cx="9" cy="1"/>
              </a:xfrm>
              <a:prstGeom prst="line">
                <a:avLst/>
              </a:prstGeom>
              <a:noFill/>
              <a:ln w="38100">
                <a:solidFill>
                  <a:srgbClr val="FFFFFF"/>
                </a:solidFill>
                <a:round/>
                <a:headEnd/>
                <a:tailEnd/>
              </a:ln>
            </p:spPr>
            <p:txBody>
              <a:bodyPr/>
              <a:lstStyle/>
              <a:p>
                <a:endParaRPr lang="en-US"/>
              </a:p>
            </p:txBody>
          </p:sp>
          <p:sp>
            <p:nvSpPr>
              <p:cNvPr id="1261" name="Line 2211"/>
              <p:cNvSpPr>
                <a:spLocks noChangeShapeType="1"/>
              </p:cNvSpPr>
              <p:nvPr/>
            </p:nvSpPr>
            <p:spPr bwMode="auto">
              <a:xfrm flipV="1">
                <a:off x="2486" y="2477"/>
                <a:ext cx="1" cy="9"/>
              </a:xfrm>
              <a:prstGeom prst="line">
                <a:avLst/>
              </a:prstGeom>
              <a:noFill/>
              <a:ln w="38100">
                <a:solidFill>
                  <a:srgbClr val="FFFFFF"/>
                </a:solidFill>
                <a:round/>
                <a:headEnd/>
                <a:tailEnd/>
              </a:ln>
            </p:spPr>
            <p:txBody>
              <a:bodyPr/>
              <a:lstStyle/>
              <a:p>
                <a:endParaRPr lang="en-US"/>
              </a:p>
            </p:txBody>
          </p:sp>
          <p:sp>
            <p:nvSpPr>
              <p:cNvPr id="1262" name="Line 2212"/>
              <p:cNvSpPr>
                <a:spLocks noChangeShapeType="1"/>
              </p:cNvSpPr>
              <p:nvPr/>
            </p:nvSpPr>
            <p:spPr bwMode="auto">
              <a:xfrm>
                <a:off x="2486" y="2477"/>
                <a:ext cx="1" cy="1"/>
              </a:xfrm>
              <a:prstGeom prst="line">
                <a:avLst/>
              </a:prstGeom>
              <a:noFill/>
              <a:ln w="38100">
                <a:solidFill>
                  <a:srgbClr val="FFFFFF"/>
                </a:solidFill>
                <a:round/>
                <a:headEnd/>
                <a:tailEnd/>
              </a:ln>
            </p:spPr>
            <p:txBody>
              <a:bodyPr/>
              <a:lstStyle/>
              <a:p>
                <a:endParaRPr lang="en-US"/>
              </a:p>
            </p:txBody>
          </p:sp>
          <p:sp>
            <p:nvSpPr>
              <p:cNvPr id="1263" name="Line 2213"/>
              <p:cNvSpPr>
                <a:spLocks noChangeShapeType="1"/>
              </p:cNvSpPr>
              <p:nvPr/>
            </p:nvSpPr>
            <p:spPr bwMode="auto">
              <a:xfrm flipV="1">
                <a:off x="2486" y="2468"/>
                <a:ext cx="1" cy="9"/>
              </a:xfrm>
              <a:prstGeom prst="line">
                <a:avLst/>
              </a:prstGeom>
              <a:noFill/>
              <a:ln w="38100">
                <a:solidFill>
                  <a:srgbClr val="FFFFFF"/>
                </a:solidFill>
                <a:round/>
                <a:headEnd/>
                <a:tailEnd/>
              </a:ln>
            </p:spPr>
            <p:txBody>
              <a:bodyPr/>
              <a:lstStyle/>
              <a:p>
                <a:endParaRPr lang="en-US"/>
              </a:p>
            </p:txBody>
          </p:sp>
          <p:sp>
            <p:nvSpPr>
              <p:cNvPr id="1264" name="Line 2214"/>
              <p:cNvSpPr>
                <a:spLocks noChangeShapeType="1"/>
              </p:cNvSpPr>
              <p:nvPr/>
            </p:nvSpPr>
            <p:spPr bwMode="auto">
              <a:xfrm>
                <a:off x="2486" y="2468"/>
                <a:ext cx="10" cy="1"/>
              </a:xfrm>
              <a:prstGeom prst="line">
                <a:avLst/>
              </a:prstGeom>
              <a:noFill/>
              <a:ln w="38100">
                <a:solidFill>
                  <a:srgbClr val="FFFFFF"/>
                </a:solidFill>
                <a:round/>
                <a:headEnd/>
                <a:tailEnd/>
              </a:ln>
            </p:spPr>
            <p:txBody>
              <a:bodyPr/>
              <a:lstStyle/>
              <a:p>
                <a:endParaRPr lang="en-US"/>
              </a:p>
            </p:txBody>
          </p:sp>
          <p:sp>
            <p:nvSpPr>
              <p:cNvPr id="1265" name="Line 2215"/>
              <p:cNvSpPr>
                <a:spLocks noChangeShapeType="1"/>
              </p:cNvSpPr>
              <p:nvPr/>
            </p:nvSpPr>
            <p:spPr bwMode="auto">
              <a:xfrm>
                <a:off x="2496" y="2468"/>
                <a:ext cx="1" cy="1"/>
              </a:xfrm>
              <a:prstGeom prst="line">
                <a:avLst/>
              </a:prstGeom>
              <a:noFill/>
              <a:ln w="38100">
                <a:solidFill>
                  <a:srgbClr val="FFFFFF"/>
                </a:solidFill>
                <a:round/>
                <a:headEnd/>
                <a:tailEnd/>
              </a:ln>
            </p:spPr>
            <p:txBody>
              <a:bodyPr/>
              <a:lstStyle/>
              <a:p>
                <a:endParaRPr lang="en-US"/>
              </a:p>
            </p:txBody>
          </p:sp>
          <p:sp>
            <p:nvSpPr>
              <p:cNvPr id="1266" name="Line 2216"/>
              <p:cNvSpPr>
                <a:spLocks noChangeShapeType="1"/>
              </p:cNvSpPr>
              <p:nvPr/>
            </p:nvSpPr>
            <p:spPr bwMode="auto">
              <a:xfrm flipV="1">
                <a:off x="2496" y="2450"/>
                <a:ext cx="1" cy="18"/>
              </a:xfrm>
              <a:prstGeom prst="line">
                <a:avLst/>
              </a:prstGeom>
              <a:noFill/>
              <a:ln w="38100">
                <a:solidFill>
                  <a:srgbClr val="FFFFFF"/>
                </a:solidFill>
                <a:round/>
                <a:headEnd/>
                <a:tailEnd/>
              </a:ln>
            </p:spPr>
            <p:txBody>
              <a:bodyPr/>
              <a:lstStyle/>
              <a:p>
                <a:endParaRPr lang="en-US"/>
              </a:p>
            </p:txBody>
          </p:sp>
          <p:sp>
            <p:nvSpPr>
              <p:cNvPr id="1267" name="Line 2217"/>
              <p:cNvSpPr>
                <a:spLocks noChangeShapeType="1"/>
              </p:cNvSpPr>
              <p:nvPr/>
            </p:nvSpPr>
            <p:spPr bwMode="auto">
              <a:xfrm flipV="1">
                <a:off x="2496" y="2441"/>
                <a:ext cx="1" cy="9"/>
              </a:xfrm>
              <a:prstGeom prst="line">
                <a:avLst/>
              </a:prstGeom>
              <a:noFill/>
              <a:ln w="38100">
                <a:solidFill>
                  <a:srgbClr val="FFFFFF"/>
                </a:solidFill>
                <a:round/>
                <a:headEnd/>
                <a:tailEnd/>
              </a:ln>
            </p:spPr>
            <p:txBody>
              <a:bodyPr/>
              <a:lstStyle/>
              <a:p>
                <a:endParaRPr lang="en-US"/>
              </a:p>
            </p:txBody>
          </p:sp>
          <p:sp>
            <p:nvSpPr>
              <p:cNvPr id="1268" name="Line 2218"/>
              <p:cNvSpPr>
                <a:spLocks noChangeShapeType="1"/>
              </p:cNvSpPr>
              <p:nvPr/>
            </p:nvSpPr>
            <p:spPr bwMode="auto">
              <a:xfrm flipV="1">
                <a:off x="2496" y="2414"/>
                <a:ext cx="1" cy="27"/>
              </a:xfrm>
              <a:prstGeom prst="line">
                <a:avLst/>
              </a:prstGeom>
              <a:noFill/>
              <a:ln w="38100">
                <a:solidFill>
                  <a:srgbClr val="FFFFFF"/>
                </a:solidFill>
                <a:round/>
                <a:headEnd/>
                <a:tailEnd/>
              </a:ln>
            </p:spPr>
            <p:txBody>
              <a:bodyPr/>
              <a:lstStyle/>
              <a:p>
                <a:endParaRPr lang="en-US"/>
              </a:p>
            </p:txBody>
          </p:sp>
          <p:sp>
            <p:nvSpPr>
              <p:cNvPr id="1269" name="Line 2219"/>
              <p:cNvSpPr>
                <a:spLocks noChangeShapeType="1"/>
              </p:cNvSpPr>
              <p:nvPr/>
            </p:nvSpPr>
            <p:spPr bwMode="auto">
              <a:xfrm flipV="1">
                <a:off x="2496" y="2405"/>
                <a:ext cx="9" cy="9"/>
              </a:xfrm>
              <a:prstGeom prst="line">
                <a:avLst/>
              </a:prstGeom>
              <a:noFill/>
              <a:ln w="38100">
                <a:solidFill>
                  <a:srgbClr val="FFFFFF"/>
                </a:solidFill>
                <a:round/>
                <a:headEnd/>
                <a:tailEnd/>
              </a:ln>
            </p:spPr>
            <p:txBody>
              <a:bodyPr/>
              <a:lstStyle/>
              <a:p>
                <a:endParaRPr lang="en-US"/>
              </a:p>
            </p:txBody>
          </p:sp>
          <p:sp>
            <p:nvSpPr>
              <p:cNvPr id="1270" name="Line 2220"/>
              <p:cNvSpPr>
                <a:spLocks noChangeShapeType="1"/>
              </p:cNvSpPr>
              <p:nvPr/>
            </p:nvSpPr>
            <p:spPr bwMode="auto">
              <a:xfrm flipV="1">
                <a:off x="2505" y="2396"/>
                <a:ext cx="1" cy="9"/>
              </a:xfrm>
              <a:prstGeom prst="line">
                <a:avLst/>
              </a:prstGeom>
              <a:noFill/>
              <a:ln w="38100">
                <a:solidFill>
                  <a:srgbClr val="FFFFFF"/>
                </a:solidFill>
                <a:round/>
                <a:headEnd/>
                <a:tailEnd/>
              </a:ln>
            </p:spPr>
            <p:txBody>
              <a:bodyPr/>
              <a:lstStyle/>
              <a:p>
                <a:endParaRPr lang="en-US"/>
              </a:p>
            </p:txBody>
          </p:sp>
          <p:sp>
            <p:nvSpPr>
              <p:cNvPr id="1271" name="Line 2221"/>
              <p:cNvSpPr>
                <a:spLocks noChangeShapeType="1"/>
              </p:cNvSpPr>
              <p:nvPr/>
            </p:nvSpPr>
            <p:spPr bwMode="auto">
              <a:xfrm>
                <a:off x="2505" y="2396"/>
                <a:ext cx="1" cy="1"/>
              </a:xfrm>
              <a:prstGeom prst="line">
                <a:avLst/>
              </a:prstGeom>
              <a:noFill/>
              <a:ln w="38100">
                <a:solidFill>
                  <a:srgbClr val="FFFFFF"/>
                </a:solidFill>
                <a:round/>
                <a:headEnd/>
                <a:tailEnd/>
              </a:ln>
            </p:spPr>
            <p:txBody>
              <a:bodyPr/>
              <a:lstStyle/>
              <a:p>
                <a:endParaRPr lang="en-US"/>
              </a:p>
            </p:txBody>
          </p:sp>
          <p:sp>
            <p:nvSpPr>
              <p:cNvPr id="1272" name="Line 2222"/>
              <p:cNvSpPr>
                <a:spLocks noChangeShapeType="1"/>
              </p:cNvSpPr>
              <p:nvPr/>
            </p:nvSpPr>
            <p:spPr bwMode="auto">
              <a:xfrm>
                <a:off x="2505" y="2396"/>
                <a:ext cx="1" cy="1"/>
              </a:xfrm>
              <a:prstGeom prst="line">
                <a:avLst/>
              </a:prstGeom>
              <a:noFill/>
              <a:ln w="38100">
                <a:solidFill>
                  <a:srgbClr val="FFFFFF"/>
                </a:solidFill>
                <a:round/>
                <a:headEnd/>
                <a:tailEnd/>
              </a:ln>
            </p:spPr>
            <p:txBody>
              <a:bodyPr/>
              <a:lstStyle/>
              <a:p>
                <a:endParaRPr lang="en-US"/>
              </a:p>
            </p:txBody>
          </p:sp>
          <p:sp>
            <p:nvSpPr>
              <p:cNvPr id="1273" name="Line 2223"/>
              <p:cNvSpPr>
                <a:spLocks noChangeShapeType="1"/>
              </p:cNvSpPr>
              <p:nvPr/>
            </p:nvSpPr>
            <p:spPr bwMode="auto">
              <a:xfrm flipV="1">
                <a:off x="2505" y="2378"/>
                <a:ext cx="10" cy="18"/>
              </a:xfrm>
              <a:prstGeom prst="line">
                <a:avLst/>
              </a:prstGeom>
              <a:noFill/>
              <a:ln w="38100">
                <a:solidFill>
                  <a:srgbClr val="FFFFFF"/>
                </a:solidFill>
                <a:round/>
                <a:headEnd/>
                <a:tailEnd/>
              </a:ln>
            </p:spPr>
            <p:txBody>
              <a:bodyPr/>
              <a:lstStyle/>
              <a:p>
                <a:endParaRPr lang="en-US"/>
              </a:p>
            </p:txBody>
          </p:sp>
          <p:sp>
            <p:nvSpPr>
              <p:cNvPr id="1274" name="Line 2224"/>
              <p:cNvSpPr>
                <a:spLocks noChangeShapeType="1"/>
              </p:cNvSpPr>
              <p:nvPr/>
            </p:nvSpPr>
            <p:spPr bwMode="auto">
              <a:xfrm flipV="1">
                <a:off x="2515" y="2360"/>
                <a:ext cx="1" cy="18"/>
              </a:xfrm>
              <a:prstGeom prst="line">
                <a:avLst/>
              </a:prstGeom>
              <a:noFill/>
              <a:ln w="38100">
                <a:solidFill>
                  <a:srgbClr val="FFFFFF"/>
                </a:solidFill>
                <a:round/>
                <a:headEnd/>
                <a:tailEnd/>
              </a:ln>
            </p:spPr>
            <p:txBody>
              <a:bodyPr/>
              <a:lstStyle/>
              <a:p>
                <a:endParaRPr lang="en-US"/>
              </a:p>
            </p:txBody>
          </p:sp>
          <p:sp>
            <p:nvSpPr>
              <p:cNvPr id="1275" name="Line 2225"/>
              <p:cNvSpPr>
                <a:spLocks noChangeShapeType="1"/>
              </p:cNvSpPr>
              <p:nvPr/>
            </p:nvSpPr>
            <p:spPr bwMode="auto">
              <a:xfrm flipV="1">
                <a:off x="2515" y="2342"/>
                <a:ext cx="1" cy="18"/>
              </a:xfrm>
              <a:prstGeom prst="line">
                <a:avLst/>
              </a:prstGeom>
              <a:noFill/>
              <a:ln w="38100">
                <a:solidFill>
                  <a:srgbClr val="FFFFFF"/>
                </a:solidFill>
                <a:round/>
                <a:headEnd/>
                <a:tailEnd/>
              </a:ln>
            </p:spPr>
            <p:txBody>
              <a:bodyPr/>
              <a:lstStyle/>
              <a:p>
                <a:endParaRPr lang="en-US"/>
              </a:p>
            </p:txBody>
          </p:sp>
          <p:sp>
            <p:nvSpPr>
              <p:cNvPr id="1276" name="Line 2226"/>
              <p:cNvSpPr>
                <a:spLocks noChangeShapeType="1"/>
              </p:cNvSpPr>
              <p:nvPr/>
            </p:nvSpPr>
            <p:spPr bwMode="auto">
              <a:xfrm flipV="1">
                <a:off x="2515" y="2333"/>
                <a:ext cx="1" cy="9"/>
              </a:xfrm>
              <a:prstGeom prst="line">
                <a:avLst/>
              </a:prstGeom>
              <a:noFill/>
              <a:ln w="38100">
                <a:solidFill>
                  <a:srgbClr val="FFFFFF"/>
                </a:solidFill>
                <a:round/>
                <a:headEnd/>
                <a:tailEnd/>
              </a:ln>
            </p:spPr>
            <p:txBody>
              <a:bodyPr/>
              <a:lstStyle/>
              <a:p>
                <a:endParaRPr lang="en-US"/>
              </a:p>
            </p:txBody>
          </p:sp>
          <p:sp>
            <p:nvSpPr>
              <p:cNvPr id="1277" name="Line 2227"/>
              <p:cNvSpPr>
                <a:spLocks noChangeShapeType="1"/>
              </p:cNvSpPr>
              <p:nvPr/>
            </p:nvSpPr>
            <p:spPr bwMode="auto">
              <a:xfrm flipV="1">
                <a:off x="2515" y="2315"/>
                <a:ext cx="9" cy="18"/>
              </a:xfrm>
              <a:prstGeom prst="line">
                <a:avLst/>
              </a:prstGeom>
              <a:noFill/>
              <a:ln w="38100">
                <a:solidFill>
                  <a:srgbClr val="FFFFFF"/>
                </a:solidFill>
                <a:round/>
                <a:headEnd/>
                <a:tailEnd/>
              </a:ln>
            </p:spPr>
            <p:txBody>
              <a:bodyPr/>
              <a:lstStyle/>
              <a:p>
                <a:endParaRPr lang="en-US"/>
              </a:p>
            </p:txBody>
          </p:sp>
          <p:sp>
            <p:nvSpPr>
              <p:cNvPr id="1278" name="Line 2228"/>
              <p:cNvSpPr>
                <a:spLocks noChangeShapeType="1"/>
              </p:cNvSpPr>
              <p:nvPr/>
            </p:nvSpPr>
            <p:spPr bwMode="auto">
              <a:xfrm flipV="1">
                <a:off x="2524" y="2306"/>
                <a:ext cx="1" cy="9"/>
              </a:xfrm>
              <a:prstGeom prst="line">
                <a:avLst/>
              </a:prstGeom>
              <a:noFill/>
              <a:ln w="38100">
                <a:solidFill>
                  <a:srgbClr val="FFFFFF"/>
                </a:solidFill>
                <a:round/>
                <a:headEnd/>
                <a:tailEnd/>
              </a:ln>
            </p:spPr>
            <p:txBody>
              <a:bodyPr/>
              <a:lstStyle/>
              <a:p>
                <a:endParaRPr lang="en-US"/>
              </a:p>
            </p:txBody>
          </p:sp>
        </p:grpSp>
        <p:sp>
          <p:nvSpPr>
            <p:cNvPr id="1046" name="Line 2229"/>
            <p:cNvSpPr>
              <a:spLocks noChangeShapeType="1"/>
            </p:cNvSpPr>
            <p:nvPr/>
          </p:nvSpPr>
          <p:spPr bwMode="auto">
            <a:xfrm>
              <a:off x="1298" y="1990"/>
              <a:ext cx="3614" cy="0"/>
            </a:xfrm>
            <a:prstGeom prst="line">
              <a:avLst/>
            </a:prstGeom>
            <a:noFill/>
            <a:ln w="57150">
              <a:solidFill>
                <a:schemeClr val="bg1"/>
              </a:solidFill>
              <a:round/>
              <a:headEnd/>
              <a:tailEnd/>
            </a:ln>
          </p:spPr>
          <p:txBody>
            <a:bodyPr wrap="none" anchor="ctr"/>
            <a:lstStyle/>
            <a:p>
              <a:endParaRPr lang="en-US"/>
            </a:p>
          </p:txBody>
        </p:sp>
        <p:sp>
          <p:nvSpPr>
            <p:cNvPr id="1047" name="Line 2230"/>
            <p:cNvSpPr>
              <a:spLocks noChangeShapeType="1"/>
            </p:cNvSpPr>
            <p:nvPr/>
          </p:nvSpPr>
          <p:spPr bwMode="auto">
            <a:xfrm flipV="1">
              <a:off x="4912" y="1990"/>
              <a:ext cx="0" cy="1989"/>
            </a:xfrm>
            <a:prstGeom prst="line">
              <a:avLst/>
            </a:prstGeom>
            <a:noFill/>
            <a:ln w="57150">
              <a:solidFill>
                <a:schemeClr val="bg1"/>
              </a:solidFill>
              <a:round/>
              <a:headEnd/>
              <a:tailEnd/>
            </a:ln>
          </p:spPr>
          <p:txBody>
            <a:bodyPr wrap="none" anchor="ctr"/>
            <a:lstStyle/>
            <a:p>
              <a:endParaRPr lang="en-US"/>
            </a:p>
          </p:txBody>
        </p:sp>
        <p:sp>
          <p:nvSpPr>
            <p:cNvPr id="70839" name="Text Box 2231"/>
            <p:cNvSpPr txBox="1">
              <a:spLocks noChangeArrowheads="1"/>
            </p:cNvSpPr>
            <p:nvPr/>
          </p:nvSpPr>
          <p:spPr bwMode="auto">
            <a:xfrm>
              <a:off x="1632" y="2159"/>
              <a:ext cx="946" cy="242"/>
            </a:xfrm>
            <a:prstGeom prst="rect">
              <a:avLst/>
            </a:prstGeom>
            <a:noFill/>
            <a:ln w="9525">
              <a:noFill/>
              <a:miter lim="800000"/>
              <a:headEnd/>
              <a:tailEnd/>
            </a:ln>
            <a:effectLst/>
          </p:spPr>
          <p:txBody>
            <a:bodyPr lIns="97952" tIns="48976" rIns="97952" bIns="48976">
              <a:spAutoFit/>
            </a:bodyPr>
            <a:lstStyle/>
            <a:p>
              <a:pPr algn="ctr" defTabSz="979488" eaLnBrk="0" fontAlgn="auto" hangingPunct="0">
                <a:spcBef>
                  <a:spcPts val="0"/>
                </a:spcBef>
                <a:spcAft>
                  <a:spcPts val="0"/>
                </a:spcAft>
                <a:defRPr/>
              </a:pPr>
              <a:r>
                <a:rPr lang="en-US" b="1" dirty="0">
                  <a:solidFill>
                    <a:srgbClr val="000000"/>
                  </a:solidFill>
                  <a:effectLst>
                    <a:outerShdw blurRad="38100" dist="38100" dir="2700000" algn="tl">
                      <a:srgbClr val="C0C0C0"/>
                    </a:outerShdw>
                  </a:effectLst>
                  <a:latin typeface="+mn-lt"/>
                </a:rPr>
                <a:t>Visible</a:t>
              </a:r>
            </a:p>
          </p:txBody>
        </p:sp>
        <p:sp>
          <p:nvSpPr>
            <p:cNvPr id="70840" name="Text Box 2232"/>
            <p:cNvSpPr txBox="1">
              <a:spLocks noChangeArrowheads="1"/>
            </p:cNvSpPr>
            <p:nvPr/>
          </p:nvSpPr>
          <p:spPr bwMode="auto">
            <a:xfrm>
              <a:off x="2842" y="1990"/>
              <a:ext cx="1335" cy="241"/>
            </a:xfrm>
            <a:prstGeom prst="rect">
              <a:avLst/>
            </a:prstGeom>
            <a:noFill/>
            <a:ln w="9525">
              <a:noFill/>
              <a:miter lim="800000"/>
              <a:headEnd/>
              <a:tailEnd/>
            </a:ln>
            <a:effectLst/>
          </p:spPr>
          <p:txBody>
            <a:bodyPr lIns="97952" tIns="48976" rIns="97952" bIns="48976">
              <a:spAutoFit/>
            </a:bodyPr>
            <a:lstStyle/>
            <a:p>
              <a:pPr algn="ctr" defTabSz="979488" eaLnBrk="0" fontAlgn="auto" hangingPunct="0">
                <a:spcBef>
                  <a:spcPts val="0"/>
                </a:spcBef>
                <a:spcAft>
                  <a:spcPts val="0"/>
                </a:spcAft>
                <a:defRPr/>
              </a:pPr>
              <a:r>
                <a:rPr lang="en-US" sz="1600" b="1" dirty="0">
                  <a:solidFill>
                    <a:schemeClr val="bg1"/>
                  </a:solidFill>
                  <a:effectLst>
                    <a:outerShdw blurRad="38100" dist="38100" dir="2700000" algn="tl">
                      <a:srgbClr val="C0C0C0"/>
                    </a:outerShdw>
                  </a:effectLst>
                  <a:latin typeface="+mn-lt"/>
                </a:rPr>
                <a:t>Near Infrared</a:t>
              </a:r>
            </a:p>
          </p:txBody>
        </p:sp>
        <p:sp>
          <p:nvSpPr>
            <p:cNvPr id="1050" name="Oval 2233"/>
            <p:cNvSpPr>
              <a:spLocks noChangeArrowheads="1"/>
            </p:cNvSpPr>
            <p:nvPr/>
          </p:nvSpPr>
          <p:spPr bwMode="auto">
            <a:xfrm>
              <a:off x="2526" y="3455"/>
              <a:ext cx="70" cy="61"/>
            </a:xfrm>
            <a:prstGeom prst="ellipse">
              <a:avLst/>
            </a:prstGeom>
            <a:solidFill>
              <a:srgbClr val="FFFF00"/>
            </a:solidFill>
            <a:ln w="28575">
              <a:solidFill>
                <a:srgbClr val="000000"/>
              </a:solidFill>
              <a:round/>
              <a:headEnd/>
              <a:tailEnd/>
            </a:ln>
          </p:spPr>
          <p:txBody>
            <a:bodyPr wrap="none" anchor="ctr"/>
            <a:lstStyle/>
            <a:p>
              <a:endParaRPr lang="en-US"/>
            </a:p>
          </p:txBody>
        </p:sp>
        <p:sp>
          <p:nvSpPr>
            <p:cNvPr id="1051" name="Oval 2234"/>
            <p:cNvSpPr>
              <a:spLocks noChangeArrowheads="1"/>
            </p:cNvSpPr>
            <p:nvPr/>
          </p:nvSpPr>
          <p:spPr bwMode="auto">
            <a:xfrm>
              <a:off x="2877" y="2417"/>
              <a:ext cx="70" cy="62"/>
            </a:xfrm>
            <a:prstGeom prst="ellipse">
              <a:avLst/>
            </a:prstGeom>
            <a:solidFill>
              <a:srgbClr val="FFFF00"/>
            </a:solidFill>
            <a:ln w="9525">
              <a:solidFill>
                <a:srgbClr val="000000"/>
              </a:solidFill>
              <a:round/>
              <a:headEnd/>
              <a:tailEnd/>
            </a:ln>
          </p:spPr>
          <p:txBody>
            <a:bodyPr wrap="none" anchor="ctr"/>
            <a:lstStyle/>
            <a:p>
              <a:endParaRPr lang="en-US"/>
            </a:p>
          </p:txBody>
        </p:sp>
        <p:sp>
          <p:nvSpPr>
            <p:cNvPr id="1052" name="Rectangle 2235"/>
            <p:cNvSpPr>
              <a:spLocks noChangeArrowheads="1"/>
            </p:cNvSpPr>
            <p:nvPr/>
          </p:nvSpPr>
          <p:spPr bwMode="auto">
            <a:xfrm>
              <a:off x="1465" y="4001"/>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450</a:t>
              </a:r>
              <a:endParaRPr lang="en-US" sz="1200">
                <a:solidFill>
                  <a:srgbClr val="000000"/>
                </a:solidFill>
                <a:latin typeface="Times New Roman" pitchFamily="18" charset="0"/>
              </a:endParaRPr>
            </a:p>
          </p:txBody>
        </p:sp>
        <p:sp>
          <p:nvSpPr>
            <p:cNvPr id="1053" name="Rectangle 2236"/>
            <p:cNvSpPr>
              <a:spLocks noChangeArrowheads="1"/>
            </p:cNvSpPr>
            <p:nvPr/>
          </p:nvSpPr>
          <p:spPr bwMode="auto">
            <a:xfrm>
              <a:off x="1882" y="3998"/>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550</a:t>
              </a:r>
              <a:endParaRPr lang="en-US" sz="1200">
                <a:solidFill>
                  <a:srgbClr val="000000"/>
                </a:solidFill>
                <a:latin typeface="Times New Roman" pitchFamily="18" charset="0"/>
              </a:endParaRPr>
            </a:p>
          </p:txBody>
        </p:sp>
        <p:sp>
          <p:nvSpPr>
            <p:cNvPr id="1054" name="Rectangle 2237"/>
            <p:cNvSpPr>
              <a:spLocks noChangeArrowheads="1"/>
            </p:cNvSpPr>
            <p:nvPr/>
          </p:nvSpPr>
          <p:spPr bwMode="auto">
            <a:xfrm>
              <a:off x="2307" y="4001"/>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650</a:t>
              </a:r>
              <a:endParaRPr lang="en-US" sz="1200">
                <a:solidFill>
                  <a:srgbClr val="000000"/>
                </a:solidFill>
                <a:latin typeface="Times New Roman" pitchFamily="18" charset="0"/>
              </a:endParaRPr>
            </a:p>
          </p:txBody>
        </p:sp>
        <p:sp>
          <p:nvSpPr>
            <p:cNvPr id="1055" name="Rectangle 2238"/>
            <p:cNvSpPr>
              <a:spLocks noChangeArrowheads="1"/>
            </p:cNvSpPr>
            <p:nvPr/>
          </p:nvSpPr>
          <p:spPr bwMode="auto">
            <a:xfrm>
              <a:off x="2801" y="4001"/>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750</a:t>
              </a:r>
              <a:endParaRPr lang="en-US" sz="1200">
                <a:solidFill>
                  <a:srgbClr val="000000"/>
                </a:solidFill>
                <a:latin typeface="Times New Roman" pitchFamily="18" charset="0"/>
              </a:endParaRPr>
            </a:p>
          </p:txBody>
        </p:sp>
        <p:sp>
          <p:nvSpPr>
            <p:cNvPr id="1056" name="Rectangle 2239"/>
            <p:cNvSpPr>
              <a:spLocks noChangeArrowheads="1"/>
            </p:cNvSpPr>
            <p:nvPr/>
          </p:nvSpPr>
          <p:spPr bwMode="auto">
            <a:xfrm>
              <a:off x="3293" y="4001"/>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850</a:t>
              </a:r>
              <a:endParaRPr lang="en-US" sz="1200">
                <a:solidFill>
                  <a:srgbClr val="000000"/>
                </a:solidFill>
                <a:latin typeface="Times New Roman" pitchFamily="18" charset="0"/>
              </a:endParaRPr>
            </a:p>
          </p:txBody>
        </p:sp>
        <p:sp>
          <p:nvSpPr>
            <p:cNvPr id="1057" name="Rectangle 2240"/>
            <p:cNvSpPr>
              <a:spLocks noChangeArrowheads="1"/>
            </p:cNvSpPr>
            <p:nvPr/>
          </p:nvSpPr>
          <p:spPr bwMode="auto">
            <a:xfrm>
              <a:off x="3723" y="3998"/>
              <a:ext cx="164" cy="119"/>
            </a:xfrm>
            <a:prstGeom prst="rect">
              <a:avLst/>
            </a:prstGeom>
            <a:noFill/>
            <a:ln w="9525">
              <a:noFill/>
              <a:miter lim="800000"/>
              <a:headEnd/>
              <a:tailEnd/>
            </a:ln>
          </p:spPr>
          <p:txBody>
            <a:bodyPr lIns="0" tIns="0" rIns="0" bIns="0">
              <a:spAutoFit/>
            </a:bodyPr>
            <a:lstStyle/>
            <a:p>
              <a:pPr defTabSz="979488" eaLnBrk="0" hangingPunct="0"/>
              <a:r>
                <a:rPr lang="en-US" sz="1200" b="1">
                  <a:solidFill>
                    <a:srgbClr val="000000"/>
                  </a:solidFill>
                </a:rPr>
                <a:t>950</a:t>
              </a:r>
              <a:endParaRPr lang="en-US" sz="1200">
                <a:solidFill>
                  <a:srgbClr val="000000"/>
                </a:solidFill>
                <a:latin typeface="Times New Roman" pitchFamily="18" charset="0"/>
              </a:endParaRPr>
            </a:p>
          </p:txBody>
        </p:sp>
        <p:sp>
          <p:nvSpPr>
            <p:cNvPr id="1058" name="Rectangle 2241"/>
            <p:cNvSpPr>
              <a:spLocks noChangeArrowheads="1"/>
            </p:cNvSpPr>
            <p:nvPr/>
          </p:nvSpPr>
          <p:spPr bwMode="auto">
            <a:xfrm>
              <a:off x="4154" y="3998"/>
              <a:ext cx="219" cy="119"/>
            </a:xfrm>
            <a:prstGeom prst="rect">
              <a:avLst/>
            </a:prstGeom>
            <a:noFill/>
            <a:ln w="9525">
              <a:noFill/>
              <a:miter lim="800000"/>
              <a:headEnd/>
              <a:tailEnd/>
            </a:ln>
          </p:spPr>
          <p:txBody>
            <a:bodyPr lIns="0" tIns="0" rIns="0" bIns="0">
              <a:spAutoFit/>
            </a:bodyPr>
            <a:lstStyle/>
            <a:p>
              <a:pPr defTabSz="979488" eaLnBrk="0" hangingPunct="0"/>
              <a:r>
                <a:rPr lang="en-US" sz="1200" b="1">
                  <a:solidFill>
                    <a:srgbClr val="000000"/>
                  </a:solidFill>
                </a:rPr>
                <a:t>1050</a:t>
              </a:r>
              <a:endParaRPr lang="en-US" sz="1200">
                <a:solidFill>
                  <a:srgbClr val="000000"/>
                </a:solidFill>
                <a:latin typeface="Times New Roman" pitchFamily="18" charset="0"/>
              </a:endParaRPr>
            </a:p>
          </p:txBody>
        </p:sp>
        <p:sp>
          <p:nvSpPr>
            <p:cNvPr id="1059" name="Rectangle 2242"/>
            <p:cNvSpPr>
              <a:spLocks noChangeArrowheads="1"/>
            </p:cNvSpPr>
            <p:nvPr/>
          </p:nvSpPr>
          <p:spPr bwMode="auto">
            <a:xfrm>
              <a:off x="4664" y="3998"/>
              <a:ext cx="205"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1150</a:t>
              </a:r>
              <a:endParaRPr lang="en-US" sz="1200">
                <a:solidFill>
                  <a:srgbClr val="000000"/>
                </a:solidFill>
                <a:latin typeface="Times New Roman" pitchFamily="18" charset="0"/>
              </a:endParaRPr>
            </a:p>
          </p:txBody>
        </p:sp>
        <p:sp>
          <p:nvSpPr>
            <p:cNvPr id="1060" name="Text Box 2243"/>
            <p:cNvSpPr txBox="1">
              <a:spLocks noChangeArrowheads="1"/>
            </p:cNvSpPr>
            <p:nvPr/>
          </p:nvSpPr>
          <p:spPr bwMode="auto">
            <a:xfrm>
              <a:off x="1646" y="4001"/>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500</a:t>
              </a:r>
            </a:p>
          </p:txBody>
        </p:sp>
        <p:sp>
          <p:nvSpPr>
            <p:cNvPr id="1061" name="Text Box 2244"/>
            <p:cNvSpPr txBox="1">
              <a:spLocks noChangeArrowheads="1"/>
            </p:cNvSpPr>
            <p:nvPr/>
          </p:nvSpPr>
          <p:spPr bwMode="auto">
            <a:xfrm>
              <a:off x="2089" y="4001"/>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600</a:t>
              </a:r>
            </a:p>
          </p:txBody>
        </p:sp>
        <p:sp>
          <p:nvSpPr>
            <p:cNvPr id="1062" name="Text Box 2245"/>
            <p:cNvSpPr txBox="1">
              <a:spLocks noChangeArrowheads="1"/>
            </p:cNvSpPr>
            <p:nvPr/>
          </p:nvSpPr>
          <p:spPr bwMode="auto">
            <a:xfrm>
              <a:off x="2527" y="4001"/>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700</a:t>
              </a:r>
            </a:p>
          </p:txBody>
        </p:sp>
        <p:sp>
          <p:nvSpPr>
            <p:cNvPr id="1063" name="Text Box 2246"/>
            <p:cNvSpPr txBox="1">
              <a:spLocks noChangeArrowheads="1"/>
            </p:cNvSpPr>
            <p:nvPr/>
          </p:nvSpPr>
          <p:spPr bwMode="auto">
            <a:xfrm>
              <a:off x="3920" y="3998"/>
              <a:ext cx="210"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1000</a:t>
              </a:r>
            </a:p>
          </p:txBody>
        </p:sp>
        <p:sp>
          <p:nvSpPr>
            <p:cNvPr id="1064" name="Text Box 2247"/>
            <p:cNvSpPr txBox="1">
              <a:spLocks noChangeArrowheads="1"/>
            </p:cNvSpPr>
            <p:nvPr/>
          </p:nvSpPr>
          <p:spPr bwMode="auto">
            <a:xfrm>
              <a:off x="3503" y="4001"/>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900</a:t>
              </a:r>
            </a:p>
          </p:txBody>
        </p:sp>
        <p:sp>
          <p:nvSpPr>
            <p:cNvPr id="1065" name="Text Box 2248"/>
            <p:cNvSpPr txBox="1">
              <a:spLocks noChangeArrowheads="1"/>
            </p:cNvSpPr>
            <p:nvPr/>
          </p:nvSpPr>
          <p:spPr bwMode="auto">
            <a:xfrm>
              <a:off x="3012" y="4001"/>
              <a:ext cx="157"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800</a:t>
              </a:r>
            </a:p>
          </p:txBody>
        </p:sp>
        <p:sp>
          <p:nvSpPr>
            <p:cNvPr id="1066" name="Text Box 2249"/>
            <p:cNvSpPr txBox="1">
              <a:spLocks noChangeArrowheads="1"/>
            </p:cNvSpPr>
            <p:nvPr/>
          </p:nvSpPr>
          <p:spPr bwMode="auto">
            <a:xfrm>
              <a:off x="4389" y="3998"/>
              <a:ext cx="205" cy="119"/>
            </a:xfrm>
            <a:prstGeom prst="rect">
              <a:avLst/>
            </a:prstGeom>
            <a:noFill/>
            <a:ln w="9525">
              <a:noFill/>
              <a:miter lim="800000"/>
              <a:headEnd/>
              <a:tailEnd/>
            </a:ln>
          </p:spPr>
          <p:txBody>
            <a:bodyPr wrap="none" lIns="0" tIns="0" rIns="0" bIns="0">
              <a:spAutoFit/>
            </a:bodyPr>
            <a:lstStyle/>
            <a:p>
              <a:pPr defTabSz="979488" eaLnBrk="0" hangingPunct="0"/>
              <a:r>
                <a:rPr lang="en-US" sz="1200" b="1">
                  <a:solidFill>
                    <a:srgbClr val="000000"/>
                  </a:solidFill>
                </a:rPr>
                <a:t>1100</a:t>
              </a:r>
            </a:p>
          </p:txBody>
        </p:sp>
        <p:sp>
          <p:nvSpPr>
            <p:cNvPr id="1067" name="Line 2251"/>
            <p:cNvSpPr>
              <a:spLocks noChangeShapeType="1"/>
            </p:cNvSpPr>
            <p:nvPr/>
          </p:nvSpPr>
          <p:spPr bwMode="auto">
            <a:xfrm>
              <a:off x="1298" y="3973"/>
              <a:ext cx="3614" cy="0"/>
            </a:xfrm>
            <a:prstGeom prst="line">
              <a:avLst/>
            </a:prstGeom>
            <a:noFill/>
            <a:ln w="57150">
              <a:solidFill>
                <a:schemeClr val="bg1"/>
              </a:solidFill>
              <a:round/>
              <a:headEnd/>
              <a:tailEnd/>
            </a:ln>
          </p:spPr>
          <p:txBody>
            <a:bodyPr wrap="none" anchor="ctr"/>
            <a:lstStyle/>
            <a:p>
              <a:endParaRPr lang="en-US"/>
            </a:p>
          </p:txBody>
        </p:sp>
        <p:sp>
          <p:nvSpPr>
            <p:cNvPr id="1068" name="Text Box 2252"/>
            <p:cNvSpPr txBox="1">
              <a:spLocks noChangeArrowheads="1"/>
            </p:cNvSpPr>
            <p:nvPr/>
          </p:nvSpPr>
          <p:spPr bwMode="auto">
            <a:xfrm>
              <a:off x="2701" y="3700"/>
              <a:ext cx="1434" cy="258"/>
            </a:xfrm>
            <a:prstGeom prst="rect">
              <a:avLst/>
            </a:prstGeom>
            <a:noFill/>
            <a:ln w="12700" cap="sq">
              <a:noFill/>
              <a:miter lim="800000"/>
              <a:headEnd type="none" w="sm" len="sm"/>
              <a:tailEnd type="none" w="sm" len="sm"/>
            </a:ln>
          </p:spPr>
          <p:txBody>
            <a:bodyPr wrap="none">
              <a:spAutoFit/>
            </a:bodyPr>
            <a:lstStyle/>
            <a:p>
              <a:pPr eaLnBrk="0" hangingPunct="0"/>
              <a:r>
                <a:rPr lang="en-US" sz="2000" b="1" i="1">
                  <a:solidFill>
                    <a:schemeClr val="bg1"/>
                  </a:solidFill>
                </a:rPr>
                <a:t>Plant Reflectance</a:t>
              </a:r>
            </a:p>
          </p:txBody>
        </p:sp>
        <p:sp>
          <p:nvSpPr>
            <p:cNvPr id="1069" name="Freeform 2253"/>
            <p:cNvSpPr>
              <a:spLocks/>
            </p:cNvSpPr>
            <p:nvPr/>
          </p:nvSpPr>
          <p:spPr bwMode="auto">
            <a:xfrm>
              <a:off x="3642" y="2357"/>
              <a:ext cx="160" cy="207"/>
            </a:xfrm>
            <a:custGeom>
              <a:avLst/>
              <a:gdLst>
                <a:gd name="T0" fmla="*/ 146 w 90"/>
                <a:gd name="T1" fmla="*/ 3 h 288"/>
                <a:gd name="T2" fmla="*/ 389 w 90"/>
                <a:gd name="T3" fmla="*/ 107 h 288"/>
                <a:gd name="T4" fmla="*/ 468 w 90"/>
                <a:gd name="T5" fmla="*/ 78 h 288"/>
                <a:gd name="T6" fmla="*/ 505 w 90"/>
                <a:gd name="T7" fmla="*/ 0 h 288"/>
                <a:gd name="T8" fmla="*/ 0 60000 65536"/>
                <a:gd name="T9" fmla="*/ 0 60000 65536"/>
                <a:gd name="T10" fmla="*/ 0 60000 65536"/>
                <a:gd name="T11" fmla="*/ 0 60000 65536"/>
                <a:gd name="T12" fmla="*/ 0 w 90"/>
                <a:gd name="T13" fmla="*/ 0 h 288"/>
                <a:gd name="T14" fmla="*/ 90 w 90"/>
                <a:gd name="T15" fmla="*/ 288 h 288"/>
              </a:gdLst>
              <a:ahLst/>
              <a:cxnLst>
                <a:cxn ang="T8">
                  <a:pos x="T0" y="T1"/>
                </a:cxn>
                <a:cxn ang="T9">
                  <a:pos x="T2" y="T3"/>
                </a:cxn>
                <a:cxn ang="T10">
                  <a:pos x="T4" y="T5"/>
                </a:cxn>
                <a:cxn ang="T11">
                  <a:pos x="T6" y="T7"/>
                </a:cxn>
              </a:cxnLst>
              <a:rect l="T12" t="T13" r="T14" b="T15"/>
              <a:pathLst>
                <a:path w="90" h="288">
                  <a:moveTo>
                    <a:pt x="26" y="7"/>
                  </a:moveTo>
                  <a:cubicBezTo>
                    <a:pt x="35" y="95"/>
                    <a:pt x="0" y="224"/>
                    <a:pt x="69" y="288"/>
                  </a:cubicBezTo>
                  <a:cubicBezTo>
                    <a:pt x="80" y="255"/>
                    <a:pt x="80" y="257"/>
                    <a:pt x="83" y="209"/>
                  </a:cubicBezTo>
                  <a:cubicBezTo>
                    <a:pt x="87" y="139"/>
                    <a:pt x="90" y="0"/>
                    <a:pt x="90" y="0"/>
                  </a:cubicBezTo>
                </a:path>
              </a:pathLst>
            </a:custGeom>
            <a:noFill/>
            <a:ln w="38100">
              <a:solidFill>
                <a:schemeClr val="bg1"/>
              </a:solidFill>
              <a:prstDash val="dash"/>
              <a:round/>
              <a:headEnd/>
              <a:tailEnd/>
            </a:ln>
          </p:spPr>
          <p:txBody>
            <a:bodyPr/>
            <a:lstStyle/>
            <a:p>
              <a:endParaRPr lang="en-US"/>
            </a:p>
          </p:txBody>
        </p:sp>
        <p:sp>
          <p:nvSpPr>
            <p:cNvPr id="1070" name="Oval 2254"/>
            <p:cNvSpPr>
              <a:spLocks noChangeArrowheads="1"/>
            </p:cNvSpPr>
            <p:nvPr/>
          </p:nvSpPr>
          <p:spPr bwMode="auto">
            <a:xfrm>
              <a:off x="1961" y="3341"/>
              <a:ext cx="70" cy="61"/>
            </a:xfrm>
            <a:prstGeom prst="ellipse">
              <a:avLst/>
            </a:prstGeom>
            <a:solidFill>
              <a:srgbClr val="FFFF00"/>
            </a:solidFill>
            <a:ln w="28575">
              <a:solidFill>
                <a:srgbClr val="000000"/>
              </a:solidFill>
              <a:round/>
              <a:headEnd/>
              <a:tailEnd/>
            </a:ln>
          </p:spPr>
          <p:txBody>
            <a:bodyPr wrap="none" anchor="ctr"/>
            <a:lstStyle/>
            <a:p>
              <a:endParaRPr lang="en-US"/>
            </a:p>
          </p:txBody>
        </p:sp>
        <p:sp>
          <p:nvSpPr>
            <p:cNvPr id="1071" name="Oval 2255"/>
            <p:cNvSpPr>
              <a:spLocks noChangeArrowheads="1"/>
            </p:cNvSpPr>
            <p:nvPr/>
          </p:nvSpPr>
          <p:spPr bwMode="auto">
            <a:xfrm>
              <a:off x="3488" y="2305"/>
              <a:ext cx="71" cy="61"/>
            </a:xfrm>
            <a:prstGeom prst="ellipse">
              <a:avLst/>
            </a:prstGeom>
            <a:solidFill>
              <a:srgbClr val="FFFF00"/>
            </a:solidFill>
            <a:ln w="28575">
              <a:solidFill>
                <a:srgbClr val="000000"/>
              </a:solidFill>
              <a:round/>
              <a:headEnd/>
              <a:tailEnd/>
            </a:ln>
          </p:spPr>
          <p:txBody>
            <a:bodyPr wrap="none" anchor="ctr"/>
            <a:lstStyle/>
            <a:p>
              <a:endParaRPr lang="en-US"/>
            </a:p>
          </p:txBody>
        </p:sp>
        <p:sp>
          <p:nvSpPr>
            <p:cNvPr id="1072" name="Oval 2256"/>
            <p:cNvSpPr>
              <a:spLocks noChangeArrowheads="1"/>
            </p:cNvSpPr>
            <p:nvPr/>
          </p:nvSpPr>
          <p:spPr bwMode="auto">
            <a:xfrm>
              <a:off x="3763" y="2543"/>
              <a:ext cx="70" cy="60"/>
            </a:xfrm>
            <a:prstGeom prst="ellipse">
              <a:avLst/>
            </a:prstGeom>
            <a:solidFill>
              <a:srgbClr val="FFFF00"/>
            </a:solidFill>
            <a:ln w="28575">
              <a:solidFill>
                <a:srgbClr val="000000"/>
              </a:solidFill>
              <a:round/>
              <a:headEnd/>
              <a:tailEnd/>
            </a:ln>
          </p:spPr>
          <p:txBody>
            <a:bodyPr wrap="none" anchor="ctr"/>
            <a:lstStyle/>
            <a:p>
              <a:endParaRPr lang="en-US"/>
            </a:p>
          </p:txBody>
        </p:sp>
        <p:sp>
          <p:nvSpPr>
            <p:cNvPr id="1073" name="Text Box 2257"/>
            <p:cNvSpPr txBox="1">
              <a:spLocks noChangeArrowheads="1"/>
            </p:cNvSpPr>
            <p:nvPr/>
          </p:nvSpPr>
          <p:spPr bwMode="auto">
            <a:xfrm>
              <a:off x="1883" y="3198"/>
              <a:ext cx="313" cy="178"/>
            </a:xfrm>
            <a:prstGeom prst="rect">
              <a:avLst/>
            </a:prstGeom>
            <a:noFill/>
            <a:ln w="9525">
              <a:noFill/>
              <a:miter lim="800000"/>
              <a:headEnd/>
              <a:tailEnd/>
            </a:ln>
          </p:spPr>
          <p:txBody>
            <a:bodyPr>
              <a:spAutoFit/>
            </a:bodyPr>
            <a:lstStyle/>
            <a:p>
              <a:pPr>
                <a:spcBef>
                  <a:spcPct val="50000"/>
                </a:spcBef>
              </a:pPr>
              <a:r>
                <a:rPr lang="en-US" sz="1200" b="1">
                  <a:solidFill>
                    <a:srgbClr val="000000"/>
                  </a:solidFill>
                </a:rPr>
                <a:t>550</a:t>
              </a:r>
            </a:p>
          </p:txBody>
        </p:sp>
        <p:sp>
          <p:nvSpPr>
            <p:cNvPr id="1074" name="Text Box 2258"/>
            <p:cNvSpPr txBox="1">
              <a:spLocks noChangeArrowheads="1"/>
            </p:cNvSpPr>
            <p:nvPr/>
          </p:nvSpPr>
          <p:spPr bwMode="auto">
            <a:xfrm>
              <a:off x="2338" y="3563"/>
              <a:ext cx="314" cy="178"/>
            </a:xfrm>
            <a:prstGeom prst="rect">
              <a:avLst/>
            </a:prstGeom>
            <a:noFill/>
            <a:ln w="9525">
              <a:noFill/>
              <a:miter lim="800000"/>
              <a:headEnd/>
              <a:tailEnd/>
            </a:ln>
          </p:spPr>
          <p:txBody>
            <a:bodyPr>
              <a:spAutoFit/>
            </a:bodyPr>
            <a:lstStyle/>
            <a:p>
              <a:pPr>
                <a:spcBef>
                  <a:spcPct val="50000"/>
                </a:spcBef>
              </a:pPr>
              <a:r>
                <a:rPr lang="en-US" sz="1200" b="1">
                  <a:solidFill>
                    <a:srgbClr val="000000"/>
                  </a:solidFill>
                </a:rPr>
                <a:t>670</a:t>
              </a:r>
            </a:p>
          </p:txBody>
        </p:sp>
        <p:sp>
          <p:nvSpPr>
            <p:cNvPr id="1075" name="Text Box 2259"/>
            <p:cNvSpPr txBox="1">
              <a:spLocks noChangeArrowheads="1"/>
            </p:cNvSpPr>
            <p:nvPr/>
          </p:nvSpPr>
          <p:spPr bwMode="auto">
            <a:xfrm>
              <a:off x="2784" y="2508"/>
              <a:ext cx="313" cy="178"/>
            </a:xfrm>
            <a:prstGeom prst="rect">
              <a:avLst/>
            </a:prstGeom>
            <a:noFill/>
            <a:ln w="9525">
              <a:noFill/>
              <a:miter lim="800000"/>
              <a:headEnd/>
              <a:tailEnd/>
            </a:ln>
          </p:spPr>
          <p:txBody>
            <a:bodyPr>
              <a:spAutoFit/>
            </a:bodyPr>
            <a:lstStyle/>
            <a:p>
              <a:pPr>
                <a:spcBef>
                  <a:spcPct val="50000"/>
                </a:spcBef>
              </a:pPr>
              <a:r>
                <a:rPr lang="en-US" sz="1200" b="1">
                  <a:solidFill>
                    <a:schemeClr val="bg1"/>
                  </a:solidFill>
                </a:rPr>
                <a:t>780</a:t>
              </a:r>
            </a:p>
          </p:txBody>
        </p:sp>
        <p:sp>
          <p:nvSpPr>
            <p:cNvPr id="1076" name="Text Box 2260"/>
            <p:cNvSpPr txBox="1">
              <a:spLocks noChangeArrowheads="1"/>
            </p:cNvSpPr>
            <p:nvPr/>
          </p:nvSpPr>
          <p:spPr bwMode="auto">
            <a:xfrm>
              <a:off x="3253" y="2370"/>
              <a:ext cx="314" cy="178"/>
            </a:xfrm>
            <a:prstGeom prst="rect">
              <a:avLst/>
            </a:prstGeom>
            <a:noFill/>
            <a:ln w="9525">
              <a:noFill/>
              <a:miter lim="800000"/>
              <a:headEnd/>
              <a:tailEnd/>
            </a:ln>
          </p:spPr>
          <p:txBody>
            <a:bodyPr>
              <a:spAutoFit/>
            </a:bodyPr>
            <a:lstStyle/>
            <a:p>
              <a:pPr>
                <a:spcBef>
                  <a:spcPct val="50000"/>
                </a:spcBef>
              </a:pPr>
              <a:r>
                <a:rPr lang="en-US" sz="1200" b="1">
                  <a:solidFill>
                    <a:schemeClr val="bg1"/>
                  </a:solidFill>
                </a:rPr>
                <a:t>870</a:t>
              </a:r>
            </a:p>
          </p:txBody>
        </p:sp>
        <p:sp>
          <p:nvSpPr>
            <p:cNvPr id="1077" name="Text Box 2261"/>
            <p:cNvSpPr txBox="1">
              <a:spLocks noChangeArrowheads="1"/>
            </p:cNvSpPr>
            <p:nvPr/>
          </p:nvSpPr>
          <p:spPr bwMode="auto">
            <a:xfrm>
              <a:off x="3606" y="2612"/>
              <a:ext cx="314" cy="178"/>
            </a:xfrm>
            <a:prstGeom prst="rect">
              <a:avLst/>
            </a:prstGeom>
            <a:noFill/>
            <a:ln w="9525">
              <a:noFill/>
              <a:miter lim="800000"/>
              <a:headEnd/>
              <a:tailEnd/>
            </a:ln>
          </p:spPr>
          <p:txBody>
            <a:bodyPr>
              <a:spAutoFit/>
            </a:bodyPr>
            <a:lstStyle/>
            <a:p>
              <a:pPr>
                <a:spcBef>
                  <a:spcPct val="50000"/>
                </a:spcBef>
              </a:pPr>
              <a:r>
                <a:rPr lang="en-US" sz="1200" b="1">
                  <a:solidFill>
                    <a:schemeClr val="bg1"/>
                  </a:solidFill>
                </a:rPr>
                <a:t>960</a:t>
              </a:r>
            </a:p>
          </p:txBody>
        </p:sp>
        <p:sp>
          <p:nvSpPr>
            <p:cNvPr id="1078" name="Rectangle 1825"/>
            <p:cNvSpPr>
              <a:spLocks noChangeArrowheads="1"/>
            </p:cNvSpPr>
            <p:nvPr/>
          </p:nvSpPr>
          <p:spPr bwMode="auto">
            <a:xfrm>
              <a:off x="1051" y="2112"/>
              <a:ext cx="236" cy="173"/>
            </a:xfrm>
            <a:prstGeom prst="rect">
              <a:avLst/>
            </a:prstGeom>
            <a:noFill/>
            <a:ln w="9525">
              <a:noFill/>
              <a:miter lim="800000"/>
              <a:headEnd/>
              <a:tailEnd/>
            </a:ln>
          </p:spPr>
          <p:txBody>
            <a:bodyPr lIns="0" tIns="0" rIns="0" bIns="0">
              <a:spAutoFit/>
            </a:bodyPr>
            <a:lstStyle/>
            <a:p>
              <a:pPr defTabSz="979488" eaLnBrk="0" hangingPunct="0"/>
              <a:r>
                <a:rPr lang="en-US" sz="1600" b="1"/>
                <a:t>0.5</a:t>
              </a:r>
              <a:endParaRPr lang="en-US" sz="1600">
                <a:latin typeface="Times New Roman" pitchFamily="18" charset="0"/>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E36C09"/>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1823</TotalTime>
  <Words>1047</Words>
  <Application>Microsoft Office PowerPoint</Application>
  <PresentationFormat>On-screen Show (4:3)</PresentationFormat>
  <Paragraphs>312</Paragraphs>
  <Slides>38</Slides>
  <Notes>38</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38</vt:i4>
      </vt:variant>
    </vt:vector>
  </HeadingPairs>
  <TitlesOfParts>
    <vt:vector size="44" baseType="lpstr">
      <vt:lpstr>Office Theme</vt:lpstr>
      <vt:lpstr>Designer Drawing</vt:lpstr>
      <vt:lpstr>VISIO</vt:lpstr>
      <vt:lpstr>Slide</vt:lpstr>
      <vt:lpstr>Chart</vt:lpstr>
      <vt:lpstr>SPW 8.0 Graph</vt:lpstr>
      <vt:lpstr>Development and Extension of  an OSU Sensor-Based Technology for Nitrogen Fertilizer Management</vt:lpstr>
      <vt:lpstr>What are we going to discuss?</vt:lpstr>
      <vt:lpstr>Environmental Impact of Misapplied Nitrogen Fertilizer</vt:lpstr>
      <vt:lpstr>Multiple pathways of Nitrogen  in the Soil</vt:lpstr>
      <vt:lpstr>Temporal Yield Variability and Nitrogen Demand - Wheat</vt:lpstr>
      <vt:lpstr>Economic</vt:lpstr>
      <vt:lpstr>Judicious, prudent, and environmentally sound N fertilizer use</vt:lpstr>
      <vt:lpstr>The Solution</vt:lpstr>
      <vt:lpstr>Physiological Basis for Spectral Sensing</vt:lpstr>
      <vt:lpstr>Normalized Difference Vegetative Index - NDVI</vt:lpstr>
      <vt:lpstr>Greenseeker™ Sensing Technique</vt:lpstr>
      <vt:lpstr>Greenseeker™ Nitrogen Fertilizer Rate Decision Algorithm?</vt:lpstr>
      <vt:lpstr>Evolution of the Science and Technology</vt:lpstr>
      <vt:lpstr>Evolution of the Science and Technology</vt:lpstr>
      <vt:lpstr>Evolution of the Science and Technology – The Original R&amp;D Team</vt:lpstr>
      <vt:lpstr>Evolution of the Science and Technology</vt:lpstr>
      <vt:lpstr>Evolution of the Science and Technology</vt:lpstr>
      <vt:lpstr>Evolution of the Science and Technology</vt:lpstr>
      <vt:lpstr>Evolution of the Science and Technology</vt:lpstr>
      <vt:lpstr>Evolution of the Science and Technology</vt:lpstr>
      <vt:lpstr>Evolution of the Science and Technology</vt:lpstr>
      <vt:lpstr>Evolution of the Science and Technology</vt:lpstr>
      <vt:lpstr>Slide 23</vt:lpstr>
      <vt:lpstr>Evolution of the Science and Technology</vt:lpstr>
      <vt:lpstr>Evolution of the Science and Technology</vt:lpstr>
      <vt:lpstr>Evolution of the Science and Technology – Formation of an R&amp;D and Extension Team</vt:lpstr>
      <vt:lpstr>Corn Results University of Maryland</vt:lpstr>
      <vt:lpstr>Corn Results - Virginia Polytechnic and State University</vt:lpstr>
      <vt:lpstr>Slide 29</vt:lpstr>
      <vt:lpstr>CIMMYT - Ciudad Obregon, MX Wheat Yield</vt:lpstr>
      <vt:lpstr>OSU on the Discovery Channel</vt:lpstr>
      <vt:lpstr>e-extension</vt:lpstr>
      <vt:lpstr>National  Extension</vt:lpstr>
      <vt:lpstr>International Extension</vt:lpstr>
      <vt:lpstr>NTech Sales and Distribution</vt:lpstr>
      <vt:lpstr>US GreenSeekerTM Adoption</vt:lpstr>
      <vt:lpstr>Evolution of the Science and Technology</vt:lpstr>
      <vt:lpstr>Questions</vt:lpstr>
    </vt:vector>
  </TitlesOfParts>
  <Company>Oklahoma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B. s</dc:creator>
  <cp:lastModifiedBy>John B. s</cp:lastModifiedBy>
  <cp:revision>158</cp:revision>
  <dcterms:created xsi:type="dcterms:W3CDTF">2009-02-12T16:39:35Z</dcterms:created>
  <dcterms:modified xsi:type="dcterms:W3CDTF">2009-02-19T14:48:35Z</dcterms:modified>
</cp:coreProperties>
</file>