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9" r:id="rId1"/>
    <p:sldMasterId id="2147483714" r:id="rId2"/>
    <p:sldMasterId id="2147483765" r:id="rId3"/>
  </p:sldMasterIdLst>
  <p:notesMasterIdLst>
    <p:notesMasterId r:id="rId20"/>
  </p:notesMasterIdLst>
  <p:handoutMasterIdLst>
    <p:handoutMasterId r:id="rId21"/>
  </p:handoutMasterIdLst>
  <p:sldIdLst>
    <p:sldId id="538" r:id="rId4"/>
    <p:sldId id="539" r:id="rId5"/>
    <p:sldId id="546" r:id="rId6"/>
    <p:sldId id="547" r:id="rId7"/>
    <p:sldId id="550" r:id="rId8"/>
    <p:sldId id="531" r:id="rId9"/>
    <p:sldId id="532" r:id="rId10"/>
    <p:sldId id="534" r:id="rId11"/>
    <p:sldId id="549" r:id="rId12"/>
    <p:sldId id="544" r:id="rId13"/>
    <p:sldId id="542" r:id="rId14"/>
    <p:sldId id="543" r:id="rId15"/>
    <p:sldId id="545" r:id="rId16"/>
    <p:sldId id="541" r:id="rId17"/>
    <p:sldId id="540" r:id="rId18"/>
    <p:sldId id="551" r:id="rId19"/>
  </p:sldIdLst>
  <p:sldSz cx="9144000" cy="6858000" type="screen4x3"/>
  <p:notesSz cx="6815138" cy="9942513"/>
  <p:custDataLst>
    <p:tags r:id="rId22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8000"/>
    <a:srgbClr val="CC66FF"/>
    <a:srgbClr val="66FFFF"/>
    <a:srgbClr val="6699FF"/>
    <a:srgbClr val="00CCFF"/>
    <a:srgbClr val="DDDDDD"/>
    <a:srgbClr val="17F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1829" autoAdjust="0"/>
  </p:normalViewPr>
  <p:slideViewPr>
    <p:cSldViewPr snapToGrid="0">
      <p:cViewPr>
        <p:scale>
          <a:sx n="90" d="100"/>
          <a:sy n="90" d="100"/>
        </p:scale>
        <p:origin x="-90" y="366"/>
      </p:cViewPr>
      <p:guideLst>
        <p:guide orient="horz" pos="2160"/>
        <p:guide orient="horz" pos="3946"/>
        <p:guide orient="horz" pos="714"/>
        <p:guide pos="329"/>
        <p:guide pos="56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664" y="-108"/>
      </p:cViewPr>
      <p:guideLst>
        <p:guide orient="horz" pos="3132"/>
        <p:guide pos="2145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59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86" tIns="45792" rIns="91586" bIns="45792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625" y="0"/>
            <a:ext cx="29559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86" tIns="45792" rIns="91586" bIns="45792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625"/>
            <a:ext cx="29559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86" tIns="45792" rIns="91586" bIns="45792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625" y="9445625"/>
            <a:ext cx="29559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86" tIns="45792" rIns="91586" bIns="45792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5819F7B-000B-46F4-A0AE-1A41F29BF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96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59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86" tIns="45792" rIns="91586" bIns="45792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625" y="0"/>
            <a:ext cx="29559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86" tIns="45792" rIns="91586" bIns="45792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5513" y="747713"/>
            <a:ext cx="4967287" cy="3725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53062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86" tIns="45792" rIns="91586" bIns="45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5625"/>
            <a:ext cx="29559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86" tIns="45792" rIns="91586" bIns="45792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625" y="9445625"/>
            <a:ext cx="29559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86" tIns="45792" rIns="91586" bIns="45792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CA345B32-2CC8-4D4C-9EC5-2D57C69C8B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0075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A992B-C226-4B31-B7E5-9B4B9903522A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8411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345B32-2CC8-4D4C-9EC5-2D57C69C8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78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345B32-2CC8-4D4C-9EC5-2D57C69C8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78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5D5445A-AFFF-4A7D-8A49-40D3FE07DF1C}" type="slidenum">
              <a:rPr lang="en-US" smtClean="0"/>
              <a:pPr eaLnBrk="1" hangingPunct="1"/>
              <a:t>8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 userDrawn="1"/>
        </p:nvGrpSpPr>
        <p:grpSpPr bwMode="auto">
          <a:xfrm>
            <a:off x="-3175" y="0"/>
            <a:ext cx="9147175" cy="6858000"/>
            <a:chOff x="-2" y="0"/>
            <a:chExt cx="5762" cy="4320"/>
          </a:xfrm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gray">
            <a:xfrm>
              <a:off x="5680" y="922"/>
              <a:ext cx="80" cy="2000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9D9D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gray">
            <a:xfrm>
              <a:off x="-2" y="3792"/>
              <a:ext cx="5762" cy="528"/>
            </a:xfrm>
            <a:custGeom>
              <a:avLst/>
              <a:gdLst>
                <a:gd name="T0" fmla="*/ 5762 w 5762"/>
                <a:gd name="T1" fmla="*/ 528 h 528"/>
                <a:gd name="T2" fmla="*/ 5762 w 5762"/>
                <a:gd name="T3" fmla="*/ 0 h 528"/>
                <a:gd name="T4" fmla="*/ 5678 w 5762"/>
                <a:gd name="T5" fmla="*/ 0 h 528"/>
                <a:gd name="T6" fmla="*/ 5678 w 5762"/>
                <a:gd name="T7" fmla="*/ 251 h 528"/>
                <a:gd name="T8" fmla="*/ 2 w 5762"/>
                <a:gd name="T9" fmla="*/ 251 h 528"/>
                <a:gd name="T10" fmla="*/ 0 w 5762"/>
                <a:gd name="T11" fmla="*/ 528 h 528"/>
                <a:gd name="T12" fmla="*/ 5762 w 5762"/>
                <a:gd name="T13" fmla="*/ 528 h 5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62" h="528">
                  <a:moveTo>
                    <a:pt x="5762" y="528"/>
                  </a:moveTo>
                  <a:lnTo>
                    <a:pt x="5762" y="0"/>
                  </a:lnTo>
                  <a:lnTo>
                    <a:pt x="5678" y="0"/>
                  </a:lnTo>
                  <a:lnTo>
                    <a:pt x="5678" y="251"/>
                  </a:lnTo>
                  <a:lnTo>
                    <a:pt x="2" y="251"/>
                  </a:lnTo>
                  <a:lnTo>
                    <a:pt x="0" y="528"/>
                  </a:lnTo>
                  <a:lnTo>
                    <a:pt x="5762" y="528"/>
                  </a:lnTo>
                  <a:close/>
                </a:path>
              </a:pathLst>
            </a:custGeom>
            <a:gradFill rotWithShape="1">
              <a:gsLst>
                <a:gs pos="0">
                  <a:srgbClr val="BFBFB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gray">
            <a:xfrm>
              <a:off x="-2" y="922"/>
              <a:ext cx="5762" cy="2442"/>
            </a:xfrm>
            <a:custGeom>
              <a:avLst/>
              <a:gdLst>
                <a:gd name="T0" fmla="*/ 775 w 6803"/>
                <a:gd name="T1" fmla="*/ 271 h 2884"/>
                <a:gd name="T2" fmla="*/ 775 w 6803"/>
                <a:gd name="T3" fmla="*/ 0 h 2884"/>
                <a:gd name="T4" fmla="*/ 0 w 6803"/>
                <a:gd name="T5" fmla="*/ 0 h 2884"/>
                <a:gd name="T6" fmla="*/ 0 w 6803"/>
                <a:gd name="T7" fmla="*/ 3 h 2884"/>
                <a:gd name="T8" fmla="*/ 773 w 6803"/>
                <a:gd name="T9" fmla="*/ 3 h 2884"/>
                <a:gd name="T10" fmla="*/ 773 w 6803"/>
                <a:gd name="T11" fmla="*/ 332 h 2884"/>
                <a:gd name="T12" fmla="*/ 785 w 6803"/>
                <a:gd name="T13" fmla="*/ 332 h 2884"/>
                <a:gd name="T14" fmla="*/ 785 w 6803"/>
                <a:gd name="T15" fmla="*/ 271 h 2884"/>
                <a:gd name="T16" fmla="*/ 775 w 6803"/>
                <a:gd name="T17" fmla="*/ 271 h 2884"/>
                <a:gd name="T18" fmla="*/ 775 w 6803"/>
                <a:gd name="T19" fmla="*/ 271 h 28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803" h="2884">
                  <a:moveTo>
                    <a:pt x="6709" y="2360"/>
                  </a:moveTo>
                  <a:lnTo>
                    <a:pt x="6709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6701" y="7"/>
                  </a:lnTo>
                  <a:lnTo>
                    <a:pt x="6701" y="2884"/>
                  </a:lnTo>
                  <a:lnTo>
                    <a:pt x="6803" y="2884"/>
                  </a:lnTo>
                  <a:lnTo>
                    <a:pt x="6803" y="2360"/>
                  </a:lnTo>
                  <a:lnTo>
                    <a:pt x="6709" y="2360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gray">
            <a:xfrm>
              <a:off x="-2" y="3358"/>
              <a:ext cx="5762" cy="688"/>
            </a:xfrm>
            <a:custGeom>
              <a:avLst/>
              <a:gdLst>
                <a:gd name="T0" fmla="*/ 785 w 6803"/>
                <a:gd name="T1" fmla="*/ 0 h 812"/>
                <a:gd name="T2" fmla="*/ 773 w 6803"/>
                <a:gd name="T3" fmla="*/ 0 h 812"/>
                <a:gd name="T4" fmla="*/ 773 w 6803"/>
                <a:gd name="T5" fmla="*/ 93 h 812"/>
                <a:gd name="T6" fmla="*/ 0 w 6803"/>
                <a:gd name="T7" fmla="*/ 93 h 812"/>
                <a:gd name="T8" fmla="*/ 0 w 6803"/>
                <a:gd name="T9" fmla="*/ 94 h 812"/>
                <a:gd name="T10" fmla="*/ 775 w 6803"/>
                <a:gd name="T11" fmla="*/ 94 h 812"/>
                <a:gd name="T12" fmla="*/ 775 w 6803"/>
                <a:gd name="T13" fmla="*/ 61 h 812"/>
                <a:gd name="T14" fmla="*/ 785 w 6803"/>
                <a:gd name="T15" fmla="*/ 61 h 812"/>
                <a:gd name="T16" fmla="*/ 785 w 6803"/>
                <a:gd name="T17" fmla="*/ 0 h 812"/>
                <a:gd name="T18" fmla="*/ 785 w 6803"/>
                <a:gd name="T19" fmla="*/ 0 h 8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803" h="812">
                  <a:moveTo>
                    <a:pt x="6803" y="0"/>
                  </a:moveTo>
                  <a:lnTo>
                    <a:pt x="6701" y="0"/>
                  </a:lnTo>
                  <a:lnTo>
                    <a:pt x="6701" y="805"/>
                  </a:lnTo>
                  <a:lnTo>
                    <a:pt x="0" y="805"/>
                  </a:lnTo>
                  <a:lnTo>
                    <a:pt x="0" y="812"/>
                  </a:lnTo>
                  <a:lnTo>
                    <a:pt x="6709" y="812"/>
                  </a:lnTo>
                  <a:lnTo>
                    <a:pt x="6709" y="522"/>
                  </a:lnTo>
                  <a:lnTo>
                    <a:pt x="6803" y="522"/>
                  </a:lnTo>
                  <a:lnTo>
                    <a:pt x="6803" y="0"/>
                  </a:lnTo>
                  <a:close/>
                </a:path>
              </a:pathLst>
            </a:custGeom>
            <a:solidFill>
              <a:srgbClr val="009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Rectangle 9"/>
            <p:cNvSpPr>
              <a:spLocks noChangeArrowheads="1"/>
            </p:cNvSpPr>
            <p:nvPr userDrawn="1"/>
          </p:nvSpPr>
          <p:spPr bwMode="gray">
            <a:xfrm>
              <a:off x="5674" y="0"/>
              <a:ext cx="6" cy="922"/>
            </a:xfrm>
            <a:prstGeom prst="rect">
              <a:avLst/>
            </a:pr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</p:grp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71513" y="4119563"/>
            <a:ext cx="19431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Line 11"/>
          <p:cNvSpPr>
            <a:spLocks noChangeShapeType="1"/>
          </p:cNvSpPr>
          <p:nvPr/>
        </p:nvSpPr>
        <p:spPr bwMode="gray">
          <a:xfrm>
            <a:off x="3022600" y="4122738"/>
            <a:ext cx="0" cy="118745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2" name="Group 13"/>
          <p:cNvGrpSpPr>
            <a:grpSpLocks noChangeAspect="1"/>
          </p:cNvGrpSpPr>
          <p:nvPr/>
        </p:nvGrpSpPr>
        <p:grpSpPr bwMode="auto">
          <a:xfrm>
            <a:off x="7502525" y="6572250"/>
            <a:ext cx="1169988" cy="136525"/>
            <a:chOff x="-22" y="1824"/>
            <a:chExt cx="5804" cy="673"/>
          </a:xfrm>
        </p:grpSpPr>
        <p:sp>
          <p:nvSpPr>
            <p:cNvPr id="13" name="AutoShape 14"/>
            <p:cNvSpPr>
              <a:spLocks noChangeAspect="1" noChangeArrowheads="1" noTextEdit="1"/>
            </p:cNvSpPr>
            <p:nvPr userDrawn="1"/>
          </p:nvSpPr>
          <p:spPr bwMode="gray">
            <a:xfrm>
              <a:off x="-22" y="1824"/>
              <a:ext cx="5804" cy="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5"/>
            <p:cNvSpPr>
              <a:spLocks noEditPoints="1"/>
            </p:cNvSpPr>
            <p:nvPr userDrawn="1"/>
          </p:nvSpPr>
          <p:spPr bwMode="gray">
            <a:xfrm>
              <a:off x="-22" y="1836"/>
              <a:ext cx="395" cy="486"/>
            </a:xfrm>
            <a:custGeom>
              <a:avLst/>
              <a:gdLst>
                <a:gd name="T0" fmla="*/ 6740422 w 167"/>
                <a:gd name="T1" fmla="*/ 14454511 h 206"/>
                <a:gd name="T2" fmla="*/ 12106665 w 167"/>
                <a:gd name="T3" fmla="*/ 10458069 h 206"/>
                <a:gd name="T4" fmla="*/ 8193274 w 167"/>
                <a:gd name="T5" fmla="*/ 6602039 h 206"/>
                <a:gd name="T6" fmla="*/ 8193274 w 167"/>
                <a:gd name="T7" fmla="*/ 6516503 h 206"/>
                <a:gd name="T8" fmla="*/ 11470911 w 167"/>
                <a:gd name="T9" fmla="*/ 3364668 h 206"/>
                <a:gd name="T10" fmla="*/ 10083974 w 167"/>
                <a:gd name="T11" fmla="*/ 769758 h 206"/>
                <a:gd name="T12" fmla="*/ 6221401 w 167"/>
                <a:gd name="T13" fmla="*/ 0 h 206"/>
                <a:gd name="T14" fmla="*/ 0 w 167"/>
                <a:gd name="T15" fmla="*/ 0 h 206"/>
                <a:gd name="T16" fmla="*/ 0 w 167"/>
                <a:gd name="T17" fmla="*/ 629724 h 206"/>
                <a:gd name="T18" fmla="*/ 1955181 w 167"/>
                <a:gd name="T19" fmla="*/ 1965688 h 206"/>
                <a:gd name="T20" fmla="*/ 1955181 w 167"/>
                <a:gd name="T21" fmla="*/ 12553503 h 206"/>
                <a:gd name="T22" fmla="*/ 0 w 167"/>
                <a:gd name="T23" fmla="*/ 13888238 h 206"/>
                <a:gd name="T24" fmla="*/ 0 w 167"/>
                <a:gd name="T25" fmla="*/ 14454511 h 206"/>
                <a:gd name="T26" fmla="*/ 6740422 w 167"/>
                <a:gd name="T27" fmla="*/ 14454511 h 206"/>
                <a:gd name="T28" fmla="*/ 4137776 w 167"/>
                <a:gd name="T29" fmla="*/ 7073084 h 206"/>
                <a:gd name="T30" fmla="*/ 5639635 w 167"/>
                <a:gd name="T31" fmla="*/ 7073084 h 206"/>
                <a:gd name="T32" fmla="*/ 9786955 w 167"/>
                <a:gd name="T33" fmla="*/ 10587939 h 206"/>
                <a:gd name="T34" fmla="*/ 6160496 w 167"/>
                <a:gd name="T35" fmla="*/ 13739772 h 206"/>
                <a:gd name="T36" fmla="*/ 4137776 w 167"/>
                <a:gd name="T37" fmla="*/ 12135658 h 206"/>
                <a:gd name="T38" fmla="*/ 4137776 w 167"/>
                <a:gd name="T39" fmla="*/ 7073084 h 206"/>
                <a:gd name="T40" fmla="*/ 4137776 w 167"/>
                <a:gd name="T41" fmla="*/ 1816031 h 206"/>
                <a:gd name="T42" fmla="*/ 5885604 w 167"/>
                <a:gd name="T43" fmla="*/ 769758 h 206"/>
                <a:gd name="T44" fmla="*/ 9140293 w 167"/>
                <a:gd name="T45" fmla="*/ 3450166 h 206"/>
                <a:gd name="T46" fmla="*/ 5524054 w 167"/>
                <a:gd name="T47" fmla="*/ 6303399 h 206"/>
                <a:gd name="T48" fmla="*/ 4137776 w 167"/>
                <a:gd name="T49" fmla="*/ 6303399 h 206"/>
                <a:gd name="T50" fmla="*/ 4137776 w 167"/>
                <a:gd name="T51" fmla="*/ 1816031 h 2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67" h="206">
                  <a:moveTo>
                    <a:pt x="93" y="206"/>
                  </a:moveTo>
                  <a:cubicBezTo>
                    <a:pt x="138" y="206"/>
                    <a:pt x="167" y="190"/>
                    <a:pt x="167" y="149"/>
                  </a:cubicBezTo>
                  <a:cubicBezTo>
                    <a:pt x="167" y="113"/>
                    <a:pt x="142" y="98"/>
                    <a:pt x="113" y="94"/>
                  </a:cubicBezTo>
                  <a:cubicBezTo>
                    <a:pt x="113" y="93"/>
                    <a:pt x="113" y="93"/>
                    <a:pt x="113" y="93"/>
                  </a:cubicBezTo>
                  <a:cubicBezTo>
                    <a:pt x="141" y="88"/>
                    <a:pt x="158" y="71"/>
                    <a:pt x="158" y="48"/>
                  </a:cubicBezTo>
                  <a:cubicBezTo>
                    <a:pt x="158" y="31"/>
                    <a:pt x="151" y="19"/>
                    <a:pt x="139" y="11"/>
                  </a:cubicBezTo>
                  <a:cubicBezTo>
                    <a:pt x="127" y="3"/>
                    <a:pt x="110" y="0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6" y="11"/>
                    <a:pt x="27" y="11"/>
                    <a:pt x="27" y="28"/>
                  </a:cubicBezTo>
                  <a:cubicBezTo>
                    <a:pt x="27" y="179"/>
                    <a:pt x="27" y="179"/>
                    <a:pt x="27" y="179"/>
                  </a:cubicBezTo>
                  <a:cubicBezTo>
                    <a:pt x="27" y="195"/>
                    <a:pt x="26" y="196"/>
                    <a:pt x="0" y="198"/>
                  </a:cubicBezTo>
                  <a:cubicBezTo>
                    <a:pt x="0" y="206"/>
                    <a:pt x="0" y="206"/>
                    <a:pt x="0" y="206"/>
                  </a:cubicBezTo>
                  <a:lnTo>
                    <a:pt x="93" y="206"/>
                  </a:lnTo>
                  <a:close/>
                  <a:moveTo>
                    <a:pt x="57" y="101"/>
                  </a:moveTo>
                  <a:cubicBezTo>
                    <a:pt x="78" y="101"/>
                    <a:pt x="78" y="101"/>
                    <a:pt x="78" y="101"/>
                  </a:cubicBezTo>
                  <a:cubicBezTo>
                    <a:pt x="115" y="101"/>
                    <a:pt x="135" y="119"/>
                    <a:pt x="135" y="151"/>
                  </a:cubicBezTo>
                  <a:cubicBezTo>
                    <a:pt x="135" y="186"/>
                    <a:pt x="111" y="196"/>
                    <a:pt x="85" y="196"/>
                  </a:cubicBezTo>
                  <a:cubicBezTo>
                    <a:pt x="61" y="196"/>
                    <a:pt x="57" y="192"/>
                    <a:pt x="57" y="173"/>
                  </a:cubicBezTo>
                  <a:lnTo>
                    <a:pt x="57" y="101"/>
                  </a:lnTo>
                  <a:close/>
                  <a:moveTo>
                    <a:pt x="57" y="26"/>
                  </a:moveTo>
                  <a:cubicBezTo>
                    <a:pt x="57" y="13"/>
                    <a:pt x="57" y="11"/>
                    <a:pt x="81" y="11"/>
                  </a:cubicBezTo>
                  <a:cubicBezTo>
                    <a:pt x="102" y="10"/>
                    <a:pt x="126" y="19"/>
                    <a:pt x="126" y="49"/>
                  </a:cubicBezTo>
                  <a:cubicBezTo>
                    <a:pt x="126" y="79"/>
                    <a:pt x="107" y="90"/>
                    <a:pt x="76" y="90"/>
                  </a:cubicBezTo>
                  <a:cubicBezTo>
                    <a:pt x="57" y="90"/>
                    <a:pt x="57" y="90"/>
                    <a:pt x="57" y="90"/>
                  </a:cubicBezTo>
                  <a:lnTo>
                    <a:pt x="57" y="26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6"/>
            <p:cNvSpPr>
              <a:spLocks noEditPoints="1"/>
            </p:cNvSpPr>
            <p:nvPr userDrawn="1"/>
          </p:nvSpPr>
          <p:spPr bwMode="gray">
            <a:xfrm>
              <a:off x="434" y="1970"/>
              <a:ext cx="319" cy="362"/>
            </a:xfrm>
            <a:custGeom>
              <a:avLst/>
              <a:gdLst>
                <a:gd name="T0" fmla="*/ 6246908 w 135"/>
                <a:gd name="T1" fmla="*/ 7790858 h 153"/>
                <a:gd name="T2" fmla="*/ 4092763 w 135"/>
                <a:gd name="T3" fmla="*/ 9977924 h 153"/>
                <a:gd name="T4" fmla="*/ 2153708 w 135"/>
                <a:gd name="T5" fmla="*/ 7790858 h 153"/>
                <a:gd name="T6" fmla="*/ 3783052 w 135"/>
                <a:gd name="T7" fmla="*/ 5750732 h 153"/>
                <a:gd name="T8" fmla="*/ 6246908 w 135"/>
                <a:gd name="T9" fmla="*/ 4733455 h 153"/>
                <a:gd name="T10" fmla="*/ 6246908 w 135"/>
                <a:gd name="T11" fmla="*/ 7790858 h 153"/>
                <a:gd name="T12" fmla="*/ 8157586 w 135"/>
                <a:gd name="T13" fmla="*/ 2837048 h 153"/>
                <a:gd name="T14" fmla="*/ 4667528 w 135"/>
                <a:gd name="T15" fmla="*/ 0 h 153"/>
                <a:gd name="T16" fmla="*/ 358780 w 135"/>
                <a:gd name="T17" fmla="*/ 2458134 h 153"/>
                <a:gd name="T18" fmla="*/ 1580437 w 135"/>
                <a:gd name="T19" fmla="*/ 3512805 h 153"/>
                <a:gd name="T20" fmla="*/ 2202248 w 135"/>
                <a:gd name="T21" fmla="*/ 2837048 h 153"/>
                <a:gd name="T22" fmla="*/ 4450634 w 135"/>
                <a:gd name="T23" fmla="*/ 741390 h 153"/>
                <a:gd name="T24" fmla="*/ 6246908 w 135"/>
                <a:gd name="T25" fmla="*/ 2925473 h 153"/>
                <a:gd name="T26" fmla="*/ 6246908 w 135"/>
                <a:gd name="T27" fmla="*/ 3847719 h 153"/>
                <a:gd name="T28" fmla="*/ 1938149 w 135"/>
                <a:gd name="T29" fmla="*/ 5448668 h 153"/>
                <a:gd name="T30" fmla="*/ 0 w 135"/>
                <a:gd name="T31" fmla="*/ 8093083 h 153"/>
                <a:gd name="T32" fmla="*/ 3088660 w 135"/>
                <a:gd name="T33" fmla="*/ 11132593 h 153"/>
                <a:gd name="T34" fmla="*/ 6246908 w 135"/>
                <a:gd name="T35" fmla="*/ 9819695 h 153"/>
                <a:gd name="T36" fmla="*/ 6453921 w 135"/>
                <a:gd name="T37" fmla="*/ 11132593 h 153"/>
                <a:gd name="T38" fmla="*/ 9671047 w 135"/>
                <a:gd name="T39" fmla="*/ 10616305 h 153"/>
                <a:gd name="T40" fmla="*/ 9671047 w 135"/>
                <a:gd name="T41" fmla="*/ 10066295 h 153"/>
                <a:gd name="T42" fmla="*/ 8824518 w 135"/>
                <a:gd name="T43" fmla="*/ 9977924 h 153"/>
                <a:gd name="T44" fmla="*/ 8157586 w 135"/>
                <a:gd name="T45" fmla="*/ 8806045 h 153"/>
                <a:gd name="T46" fmla="*/ 8157586 w 135"/>
                <a:gd name="T47" fmla="*/ 2837048 h 1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35" h="153">
                  <a:moveTo>
                    <a:pt x="87" y="107"/>
                  </a:moveTo>
                  <a:cubicBezTo>
                    <a:pt x="87" y="131"/>
                    <a:pt x="69" y="137"/>
                    <a:pt x="57" y="137"/>
                  </a:cubicBezTo>
                  <a:cubicBezTo>
                    <a:pt x="39" y="137"/>
                    <a:pt x="30" y="124"/>
                    <a:pt x="30" y="107"/>
                  </a:cubicBezTo>
                  <a:cubicBezTo>
                    <a:pt x="30" y="93"/>
                    <a:pt x="36" y="85"/>
                    <a:pt x="53" y="79"/>
                  </a:cubicBezTo>
                  <a:cubicBezTo>
                    <a:pt x="65" y="75"/>
                    <a:pt x="81" y="69"/>
                    <a:pt x="87" y="65"/>
                  </a:cubicBezTo>
                  <a:lnTo>
                    <a:pt x="87" y="107"/>
                  </a:lnTo>
                  <a:close/>
                  <a:moveTo>
                    <a:pt x="114" y="39"/>
                  </a:moveTo>
                  <a:cubicBezTo>
                    <a:pt x="114" y="22"/>
                    <a:pt x="110" y="0"/>
                    <a:pt x="65" y="0"/>
                  </a:cubicBezTo>
                  <a:cubicBezTo>
                    <a:pt x="32" y="0"/>
                    <a:pt x="5" y="17"/>
                    <a:pt x="5" y="34"/>
                  </a:cubicBezTo>
                  <a:cubicBezTo>
                    <a:pt x="5" y="43"/>
                    <a:pt x="16" y="48"/>
                    <a:pt x="22" y="48"/>
                  </a:cubicBezTo>
                  <a:cubicBezTo>
                    <a:pt x="28" y="48"/>
                    <a:pt x="30" y="45"/>
                    <a:pt x="31" y="39"/>
                  </a:cubicBezTo>
                  <a:cubicBezTo>
                    <a:pt x="38" y="17"/>
                    <a:pt x="50" y="10"/>
                    <a:pt x="62" y="10"/>
                  </a:cubicBezTo>
                  <a:cubicBezTo>
                    <a:pt x="74" y="10"/>
                    <a:pt x="87" y="16"/>
                    <a:pt x="87" y="40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0" y="60"/>
                    <a:pt x="51" y="68"/>
                    <a:pt x="27" y="75"/>
                  </a:cubicBezTo>
                  <a:cubicBezTo>
                    <a:pt x="6" y="82"/>
                    <a:pt x="0" y="97"/>
                    <a:pt x="0" y="111"/>
                  </a:cubicBezTo>
                  <a:cubicBezTo>
                    <a:pt x="0" y="133"/>
                    <a:pt x="15" y="153"/>
                    <a:pt x="43" y="153"/>
                  </a:cubicBezTo>
                  <a:cubicBezTo>
                    <a:pt x="61" y="152"/>
                    <a:pt x="77" y="141"/>
                    <a:pt x="87" y="135"/>
                  </a:cubicBezTo>
                  <a:cubicBezTo>
                    <a:pt x="90" y="153"/>
                    <a:pt x="90" y="153"/>
                    <a:pt x="90" y="153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135" y="138"/>
                    <a:pt x="135" y="138"/>
                    <a:pt x="135" y="138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15" y="136"/>
                    <a:pt x="114" y="133"/>
                    <a:pt x="114" y="121"/>
                  </a:cubicBezTo>
                  <a:lnTo>
                    <a:pt x="114" y="39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7"/>
            <p:cNvSpPr>
              <a:spLocks/>
            </p:cNvSpPr>
            <p:nvPr userDrawn="1"/>
          </p:nvSpPr>
          <p:spPr bwMode="gray">
            <a:xfrm>
              <a:off x="746" y="1978"/>
              <a:ext cx="375" cy="517"/>
            </a:xfrm>
            <a:custGeom>
              <a:avLst/>
              <a:gdLst>
                <a:gd name="T0" fmla="*/ 0 w 159"/>
                <a:gd name="T1" fmla="*/ 0 h 219"/>
                <a:gd name="T2" fmla="*/ 0 w 159"/>
                <a:gd name="T3" fmla="*/ 635773 h 219"/>
                <a:gd name="T4" fmla="*/ 1544149 w 159"/>
                <a:gd name="T5" fmla="*/ 1762439 h 219"/>
                <a:gd name="T6" fmla="*/ 4825054 w 159"/>
                <a:gd name="T7" fmla="*/ 10193618 h 219"/>
                <a:gd name="T8" fmla="*/ 5037491 w 159"/>
                <a:gd name="T9" fmla="*/ 11231478 h 219"/>
                <a:gd name="T10" fmla="*/ 4472755 w 159"/>
                <a:gd name="T11" fmla="*/ 13010194 h 219"/>
                <a:gd name="T12" fmla="*/ 3551797 w 159"/>
                <a:gd name="T13" fmla="*/ 13934472 h 219"/>
                <a:gd name="T14" fmla="*/ 2790762 w 159"/>
                <a:gd name="T15" fmla="*/ 13515730 h 219"/>
                <a:gd name="T16" fmla="*/ 2162752 w 159"/>
                <a:gd name="T17" fmla="*/ 13149151 h 219"/>
                <a:gd name="T18" fmla="*/ 1241795 w 159"/>
                <a:gd name="T19" fmla="*/ 14354257 h 219"/>
                <a:gd name="T20" fmla="*/ 2727439 w 159"/>
                <a:gd name="T21" fmla="*/ 15483624 h 219"/>
                <a:gd name="T22" fmla="*/ 5649170 w 159"/>
                <a:gd name="T23" fmla="*/ 12106277 h 219"/>
                <a:gd name="T24" fmla="*/ 9568774 w 159"/>
                <a:gd name="T25" fmla="*/ 1714972 h 219"/>
                <a:gd name="T26" fmla="*/ 11102243 w 159"/>
                <a:gd name="T27" fmla="*/ 635773 h 219"/>
                <a:gd name="T28" fmla="*/ 11102243 w 159"/>
                <a:gd name="T29" fmla="*/ 0 h 219"/>
                <a:gd name="T30" fmla="*/ 7044278 w 159"/>
                <a:gd name="T31" fmla="*/ 0 h 219"/>
                <a:gd name="T32" fmla="*/ 7044278 w 159"/>
                <a:gd name="T33" fmla="*/ 635773 h 219"/>
                <a:gd name="T34" fmla="*/ 8174012 w 159"/>
                <a:gd name="T35" fmla="*/ 774799 h 219"/>
                <a:gd name="T36" fmla="*/ 8439948 w 159"/>
                <a:gd name="T37" fmla="*/ 1500889 h 219"/>
                <a:gd name="T38" fmla="*/ 6166323 w 159"/>
                <a:gd name="T39" fmla="*/ 8414902 h 219"/>
                <a:gd name="T40" fmla="*/ 6064741 w 159"/>
                <a:gd name="T41" fmla="*/ 8414902 h 219"/>
                <a:gd name="T42" fmla="*/ 3551797 w 159"/>
                <a:gd name="T43" fmla="*/ 1343539 h 219"/>
                <a:gd name="T44" fmla="*/ 3856255 w 159"/>
                <a:gd name="T45" fmla="*/ 726458 h 219"/>
                <a:gd name="T46" fmla="*/ 4735087 w 159"/>
                <a:gd name="T47" fmla="*/ 635773 h 219"/>
                <a:gd name="T48" fmla="*/ 4735087 w 159"/>
                <a:gd name="T49" fmla="*/ 0 h 219"/>
                <a:gd name="T50" fmla="*/ 0 w 159"/>
                <a:gd name="T51" fmla="*/ 0 h 2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9" h="219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4" y="10"/>
                    <a:pt x="17" y="11"/>
                    <a:pt x="22" y="25"/>
                  </a:cubicBezTo>
                  <a:cubicBezTo>
                    <a:pt x="37" y="60"/>
                    <a:pt x="62" y="124"/>
                    <a:pt x="69" y="144"/>
                  </a:cubicBezTo>
                  <a:cubicBezTo>
                    <a:pt x="71" y="149"/>
                    <a:pt x="72" y="154"/>
                    <a:pt x="72" y="159"/>
                  </a:cubicBezTo>
                  <a:cubicBezTo>
                    <a:pt x="72" y="166"/>
                    <a:pt x="69" y="175"/>
                    <a:pt x="64" y="184"/>
                  </a:cubicBezTo>
                  <a:cubicBezTo>
                    <a:pt x="60" y="194"/>
                    <a:pt x="55" y="197"/>
                    <a:pt x="51" y="197"/>
                  </a:cubicBezTo>
                  <a:cubicBezTo>
                    <a:pt x="48" y="197"/>
                    <a:pt x="46" y="196"/>
                    <a:pt x="40" y="191"/>
                  </a:cubicBezTo>
                  <a:cubicBezTo>
                    <a:pt x="37" y="188"/>
                    <a:pt x="35" y="186"/>
                    <a:pt x="31" y="186"/>
                  </a:cubicBezTo>
                  <a:cubicBezTo>
                    <a:pt x="26" y="186"/>
                    <a:pt x="18" y="194"/>
                    <a:pt x="18" y="203"/>
                  </a:cubicBezTo>
                  <a:cubicBezTo>
                    <a:pt x="18" y="210"/>
                    <a:pt x="27" y="219"/>
                    <a:pt x="39" y="219"/>
                  </a:cubicBezTo>
                  <a:cubicBezTo>
                    <a:pt x="51" y="219"/>
                    <a:pt x="66" y="215"/>
                    <a:pt x="81" y="171"/>
                  </a:cubicBezTo>
                  <a:cubicBezTo>
                    <a:pt x="100" y="118"/>
                    <a:pt x="127" y="45"/>
                    <a:pt x="137" y="24"/>
                  </a:cubicBezTo>
                  <a:cubicBezTo>
                    <a:pt x="142" y="12"/>
                    <a:pt x="144" y="10"/>
                    <a:pt x="159" y="9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9"/>
                    <a:pt x="101" y="9"/>
                    <a:pt x="101" y="9"/>
                  </a:cubicBezTo>
                  <a:cubicBezTo>
                    <a:pt x="117" y="11"/>
                    <a:pt x="117" y="11"/>
                    <a:pt x="117" y="11"/>
                  </a:cubicBezTo>
                  <a:cubicBezTo>
                    <a:pt x="122" y="11"/>
                    <a:pt x="123" y="15"/>
                    <a:pt x="121" y="21"/>
                  </a:cubicBezTo>
                  <a:cubicBezTo>
                    <a:pt x="117" y="39"/>
                    <a:pt x="101" y="84"/>
                    <a:pt x="88" y="119"/>
                  </a:cubicBezTo>
                  <a:cubicBezTo>
                    <a:pt x="87" y="119"/>
                    <a:pt x="87" y="119"/>
                    <a:pt x="87" y="119"/>
                  </a:cubicBezTo>
                  <a:cubicBezTo>
                    <a:pt x="74" y="83"/>
                    <a:pt x="62" y="51"/>
                    <a:pt x="51" y="19"/>
                  </a:cubicBezTo>
                  <a:cubicBezTo>
                    <a:pt x="49" y="14"/>
                    <a:pt x="48" y="11"/>
                    <a:pt x="55" y="10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0"/>
                    <a:pt x="68" y="0"/>
                    <a:pt x="6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gray">
            <a:xfrm>
              <a:off x="1124" y="1970"/>
              <a:ext cx="304" cy="362"/>
            </a:xfrm>
            <a:custGeom>
              <a:avLst/>
              <a:gdLst>
                <a:gd name="T0" fmla="*/ 8912599 w 129"/>
                <a:gd name="T1" fmla="*/ 4370301 h 153"/>
                <a:gd name="T2" fmla="*/ 4781946 w 129"/>
                <a:gd name="T3" fmla="*/ 0 h 153"/>
                <a:gd name="T4" fmla="*/ 0 w 129"/>
                <a:gd name="T5" fmla="*/ 5695116 h 153"/>
                <a:gd name="T6" fmla="*/ 4781946 w 129"/>
                <a:gd name="T7" fmla="*/ 11132593 h 153"/>
                <a:gd name="T8" fmla="*/ 8562740 w 129"/>
                <a:gd name="T9" fmla="*/ 8741332 h 153"/>
                <a:gd name="T10" fmla="*/ 7893047 w 129"/>
                <a:gd name="T11" fmla="*/ 8379041 h 153"/>
                <a:gd name="T12" fmla="*/ 5193468 w 129"/>
                <a:gd name="T13" fmla="*/ 10066295 h 153"/>
                <a:gd name="T14" fmla="*/ 2138418 w 129"/>
                <a:gd name="T15" fmla="*/ 5162525 h 153"/>
                <a:gd name="T16" fmla="*/ 8092063 w 129"/>
                <a:gd name="T17" fmla="*/ 5162525 h 153"/>
                <a:gd name="T18" fmla="*/ 8912599 w 129"/>
                <a:gd name="T19" fmla="*/ 4370301 h 153"/>
                <a:gd name="T20" fmla="*/ 6771654 w 129"/>
                <a:gd name="T21" fmla="*/ 3629800 h 153"/>
                <a:gd name="T22" fmla="*/ 6074231 w 129"/>
                <a:gd name="T23" fmla="*/ 4370301 h 153"/>
                <a:gd name="T24" fmla="*/ 2203807 w 129"/>
                <a:gd name="T25" fmla="*/ 4370301 h 153"/>
                <a:gd name="T26" fmla="*/ 4633262 w 129"/>
                <a:gd name="T27" fmla="*/ 741390 h 153"/>
                <a:gd name="T28" fmla="*/ 6771654 w 129"/>
                <a:gd name="T29" fmla="*/ 3629800 h 15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9" h="153">
                  <a:moveTo>
                    <a:pt x="129" y="60"/>
                  </a:moveTo>
                  <a:cubicBezTo>
                    <a:pt x="129" y="42"/>
                    <a:pt x="124" y="0"/>
                    <a:pt x="69" y="0"/>
                  </a:cubicBezTo>
                  <a:cubicBezTo>
                    <a:pt x="22" y="0"/>
                    <a:pt x="0" y="33"/>
                    <a:pt x="0" y="78"/>
                  </a:cubicBezTo>
                  <a:cubicBezTo>
                    <a:pt x="0" y="125"/>
                    <a:pt x="21" y="153"/>
                    <a:pt x="69" y="153"/>
                  </a:cubicBezTo>
                  <a:cubicBezTo>
                    <a:pt x="98" y="152"/>
                    <a:pt x="115" y="139"/>
                    <a:pt x="124" y="120"/>
                  </a:cubicBezTo>
                  <a:cubicBezTo>
                    <a:pt x="114" y="115"/>
                    <a:pt x="114" y="115"/>
                    <a:pt x="114" y="115"/>
                  </a:cubicBezTo>
                  <a:cubicBezTo>
                    <a:pt x="106" y="128"/>
                    <a:pt x="95" y="138"/>
                    <a:pt x="75" y="138"/>
                  </a:cubicBezTo>
                  <a:cubicBezTo>
                    <a:pt x="38" y="138"/>
                    <a:pt x="31" y="102"/>
                    <a:pt x="31" y="7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24" y="71"/>
                    <a:pt x="129" y="70"/>
                    <a:pt x="129" y="60"/>
                  </a:cubicBezTo>
                  <a:close/>
                  <a:moveTo>
                    <a:pt x="98" y="50"/>
                  </a:moveTo>
                  <a:cubicBezTo>
                    <a:pt x="98" y="56"/>
                    <a:pt x="96" y="60"/>
                    <a:pt x="88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2" y="48"/>
                    <a:pt x="36" y="10"/>
                    <a:pt x="67" y="10"/>
                  </a:cubicBezTo>
                  <a:cubicBezTo>
                    <a:pt x="95" y="10"/>
                    <a:pt x="98" y="39"/>
                    <a:pt x="98" y="50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 userDrawn="1"/>
          </p:nvSpPr>
          <p:spPr bwMode="gray">
            <a:xfrm>
              <a:off x="1473" y="1970"/>
              <a:ext cx="246" cy="352"/>
            </a:xfrm>
            <a:custGeom>
              <a:avLst/>
              <a:gdLst>
                <a:gd name="T0" fmla="*/ 3344633 w 104"/>
                <a:gd name="T1" fmla="*/ 0 h 149"/>
                <a:gd name="T2" fmla="*/ 0 w 104"/>
                <a:gd name="T3" fmla="*/ 508453 h 149"/>
                <a:gd name="T4" fmla="*/ 0 w 104"/>
                <a:gd name="T5" fmla="*/ 1061079 h 149"/>
                <a:gd name="T6" fmla="*/ 855616 w 104"/>
                <a:gd name="T7" fmla="*/ 1152684 h 149"/>
                <a:gd name="T8" fmla="*/ 1529595 w 104"/>
                <a:gd name="T9" fmla="*/ 2149810 h 149"/>
                <a:gd name="T10" fmla="*/ 1529595 w 104"/>
                <a:gd name="T11" fmla="*/ 10645867 h 149"/>
                <a:gd name="T12" fmla="*/ 3553446 w 104"/>
                <a:gd name="T13" fmla="*/ 10645867 h 149"/>
                <a:gd name="T14" fmla="*/ 3553446 w 104"/>
                <a:gd name="T15" fmla="*/ 3859482 h 149"/>
                <a:gd name="T16" fmla="*/ 4787210 w 104"/>
                <a:gd name="T17" fmla="*/ 1633701 h 149"/>
                <a:gd name="T18" fmla="*/ 6163925 w 104"/>
                <a:gd name="T19" fmla="*/ 2149810 h 149"/>
                <a:gd name="T20" fmla="*/ 6602276 w 104"/>
                <a:gd name="T21" fmla="*/ 2198304 h 149"/>
                <a:gd name="T22" fmla="*/ 7549712 w 104"/>
                <a:gd name="T23" fmla="*/ 997499 h 149"/>
                <a:gd name="T24" fmla="*/ 6469729 w 104"/>
                <a:gd name="T25" fmla="*/ 0 h 149"/>
                <a:gd name="T26" fmla="*/ 3553446 w 104"/>
                <a:gd name="T27" fmla="*/ 1727758 h 149"/>
                <a:gd name="T28" fmla="*/ 3344633 w 104"/>
                <a:gd name="T29" fmla="*/ 0 h 1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4" h="149">
                  <a:moveTo>
                    <a:pt x="46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7"/>
                    <a:pt x="21" y="19"/>
                    <a:pt x="21" y="30"/>
                  </a:cubicBezTo>
                  <a:cubicBezTo>
                    <a:pt x="21" y="149"/>
                    <a:pt x="21" y="149"/>
                    <a:pt x="21" y="14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9" y="31"/>
                    <a:pt x="59" y="23"/>
                    <a:pt x="66" y="23"/>
                  </a:cubicBezTo>
                  <a:cubicBezTo>
                    <a:pt x="71" y="23"/>
                    <a:pt x="76" y="25"/>
                    <a:pt x="85" y="30"/>
                  </a:cubicBezTo>
                  <a:cubicBezTo>
                    <a:pt x="87" y="31"/>
                    <a:pt x="89" y="31"/>
                    <a:pt x="91" y="31"/>
                  </a:cubicBezTo>
                  <a:cubicBezTo>
                    <a:pt x="98" y="31"/>
                    <a:pt x="104" y="24"/>
                    <a:pt x="104" y="14"/>
                  </a:cubicBezTo>
                  <a:cubicBezTo>
                    <a:pt x="104" y="8"/>
                    <a:pt x="100" y="0"/>
                    <a:pt x="89" y="0"/>
                  </a:cubicBezTo>
                  <a:cubicBezTo>
                    <a:pt x="78" y="0"/>
                    <a:pt x="69" y="6"/>
                    <a:pt x="49" y="2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/>
            </p:cNvSpPr>
            <p:nvPr userDrawn="1"/>
          </p:nvSpPr>
          <p:spPr bwMode="gray">
            <a:xfrm>
              <a:off x="2362" y="1970"/>
              <a:ext cx="245" cy="352"/>
            </a:xfrm>
            <a:custGeom>
              <a:avLst/>
              <a:gdLst>
                <a:gd name="T0" fmla="*/ 3148354 w 104"/>
                <a:gd name="T1" fmla="*/ 0 h 149"/>
                <a:gd name="T2" fmla="*/ 3358985 w 104"/>
                <a:gd name="T3" fmla="*/ 1727758 h 149"/>
                <a:gd name="T4" fmla="*/ 6137940 w 104"/>
                <a:gd name="T5" fmla="*/ 0 h 149"/>
                <a:gd name="T6" fmla="*/ 7153058 w 104"/>
                <a:gd name="T7" fmla="*/ 1061079 h 149"/>
                <a:gd name="T8" fmla="*/ 6247868 w 104"/>
                <a:gd name="T9" fmla="*/ 2198304 h 149"/>
                <a:gd name="T10" fmla="*/ 5843325 w 104"/>
                <a:gd name="T11" fmla="*/ 2149810 h 149"/>
                <a:gd name="T12" fmla="*/ 4527393 w 104"/>
                <a:gd name="T13" fmla="*/ 1633701 h 149"/>
                <a:gd name="T14" fmla="*/ 3358985 w 104"/>
                <a:gd name="T15" fmla="*/ 3859482 h 149"/>
                <a:gd name="T16" fmla="*/ 3358985 w 104"/>
                <a:gd name="T17" fmla="*/ 10645867 h 149"/>
                <a:gd name="T18" fmla="*/ 1425855 w 104"/>
                <a:gd name="T19" fmla="*/ 10645867 h 149"/>
                <a:gd name="T20" fmla="*/ 1425855 w 104"/>
                <a:gd name="T21" fmla="*/ 2149810 h 149"/>
                <a:gd name="T22" fmla="*/ 815798 w 104"/>
                <a:gd name="T23" fmla="*/ 1152684 h 149"/>
                <a:gd name="T24" fmla="*/ 0 w 104"/>
                <a:gd name="T25" fmla="*/ 1061079 h 149"/>
                <a:gd name="T26" fmla="*/ 0 w 104"/>
                <a:gd name="T27" fmla="*/ 508453 h 149"/>
                <a:gd name="T28" fmla="*/ 3148354 w 104"/>
                <a:gd name="T29" fmla="*/ 0 h 1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4" h="149">
                  <a:moveTo>
                    <a:pt x="46" y="0"/>
                  </a:moveTo>
                  <a:cubicBezTo>
                    <a:pt x="49" y="24"/>
                    <a:pt x="49" y="24"/>
                    <a:pt x="49" y="24"/>
                  </a:cubicBezTo>
                  <a:cubicBezTo>
                    <a:pt x="69" y="7"/>
                    <a:pt x="78" y="0"/>
                    <a:pt x="89" y="0"/>
                  </a:cubicBezTo>
                  <a:cubicBezTo>
                    <a:pt x="100" y="0"/>
                    <a:pt x="104" y="8"/>
                    <a:pt x="104" y="15"/>
                  </a:cubicBezTo>
                  <a:cubicBezTo>
                    <a:pt x="104" y="24"/>
                    <a:pt x="98" y="31"/>
                    <a:pt x="91" y="31"/>
                  </a:cubicBezTo>
                  <a:cubicBezTo>
                    <a:pt x="89" y="31"/>
                    <a:pt x="87" y="31"/>
                    <a:pt x="85" y="30"/>
                  </a:cubicBezTo>
                  <a:cubicBezTo>
                    <a:pt x="76" y="25"/>
                    <a:pt x="71" y="23"/>
                    <a:pt x="66" y="23"/>
                  </a:cubicBezTo>
                  <a:cubicBezTo>
                    <a:pt x="59" y="23"/>
                    <a:pt x="49" y="31"/>
                    <a:pt x="49" y="54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21" y="149"/>
                    <a:pt x="21" y="149"/>
                    <a:pt x="21" y="14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19"/>
                    <a:pt x="20" y="18"/>
                    <a:pt x="12" y="1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0" y="7"/>
                    <a:pt x="0" y="7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/>
            </p:cNvSpPr>
            <p:nvPr userDrawn="1"/>
          </p:nvSpPr>
          <p:spPr bwMode="gray">
            <a:xfrm>
              <a:off x="1896" y="1826"/>
              <a:ext cx="423" cy="508"/>
            </a:xfrm>
            <a:custGeom>
              <a:avLst/>
              <a:gdLst>
                <a:gd name="T0" fmla="*/ 12462747 w 179"/>
                <a:gd name="T1" fmla="*/ 846886 h 215"/>
                <a:gd name="T2" fmla="*/ 7944377 w 179"/>
                <a:gd name="T3" fmla="*/ 0 h 215"/>
                <a:gd name="T4" fmla="*/ 1939136 w 179"/>
                <a:gd name="T5" fmla="*/ 2201079 h 215"/>
                <a:gd name="T6" fmla="*/ 0 w 179"/>
                <a:gd name="T7" fmla="*/ 7815055 h 215"/>
                <a:gd name="T8" fmla="*/ 2004115 w 179"/>
                <a:gd name="T9" fmla="*/ 13596759 h 215"/>
                <a:gd name="T10" fmla="*/ 7832708 w 179"/>
                <a:gd name="T11" fmla="*/ 15375449 h 215"/>
                <a:gd name="T12" fmla="*/ 12550294 w 179"/>
                <a:gd name="T13" fmla="*/ 14378030 h 215"/>
                <a:gd name="T14" fmla="*/ 12833506 w 179"/>
                <a:gd name="T15" fmla="*/ 10812572 h 215"/>
                <a:gd name="T16" fmla="*/ 12191413 w 179"/>
                <a:gd name="T17" fmla="*/ 10812572 h 215"/>
                <a:gd name="T18" fmla="*/ 7738180 w 179"/>
                <a:gd name="T19" fmla="*/ 14659564 h 215"/>
                <a:gd name="T20" fmla="*/ 2362124 w 179"/>
                <a:gd name="T21" fmla="*/ 7728426 h 215"/>
                <a:gd name="T22" fmla="*/ 7738180 w 179"/>
                <a:gd name="T23" fmla="*/ 732534 h 215"/>
                <a:gd name="T24" fmla="*/ 11833841 w 179"/>
                <a:gd name="T25" fmla="*/ 4154804 h 215"/>
                <a:gd name="T26" fmla="*/ 12462747 w 179"/>
                <a:gd name="T27" fmla="*/ 4154804 h 215"/>
                <a:gd name="T28" fmla="*/ 12462747 w 179"/>
                <a:gd name="T29" fmla="*/ 846886 h 2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9" h="215">
                  <a:moveTo>
                    <a:pt x="174" y="12"/>
                  </a:moveTo>
                  <a:cubicBezTo>
                    <a:pt x="161" y="5"/>
                    <a:pt x="138" y="0"/>
                    <a:pt x="111" y="0"/>
                  </a:cubicBezTo>
                  <a:cubicBezTo>
                    <a:pt x="74" y="0"/>
                    <a:pt x="45" y="11"/>
                    <a:pt x="27" y="31"/>
                  </a:cubicBezTo>
                  <a:cubicBezTo>
                    <a:pt x="10" y="50"/>
                    <a:pt x="0" y="75"/>
                    <a:pt x="0" y="109"/>
                  </a:cubicBezTo>
                  <a:cubicBezTo>
                    <a:pt x="0" y="144"/>
                    <a:pt x="10" y="172"/>
                    <a:pt x="28" y="190"/>
                  </a:cubicBezTo>
                  <a:cubicBezTo>
                    <a:pt x="47" y="208"/>
                    <a:pt x="76" y="215"/>
                    <a:pt x="109" y="215"/>
                  </a:cubicBezTo>
                  <a:cubicBezTo>
                    <a:pt x="133" y="215"/>
                    <a:pt x="161" y="209"/>
                    <a:pt x="175" y="201"/>
                  </a:cubicBezTo>
                  <a:cubicBezTo>
                    <a:pt x="179" y="151"/>
                    <a:pt x="179" y="151"/>
                    <a:pt x="17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62" y="182"/>
                    <a:pt x="147" y="205"/>
                    <a:pt x="108" y="205"/>
                  </a:cubicBezTo>
                  <a:cubicBezTo>
                    <a:pt x="46" y="205"/>
                    <a:pt x="33" y="144"/>
                    <a:pt x="33" y="108"/>
                  </a:cubicBezTo>
                  <a:cubicBezTo>
                    <a:pt x="33" y="59"/>
                    <a:pt x="53" y="10"/>
                    <a:pt x="108" y="10"/>
                  </a:cubicBezTo>
                  <a:cubicBezTo>
                    <a:pt x="139" y="10"/>
                    <a:pt x="160" y="23"/>
                    <a:pt x="165" y="58"/>
                  </a:cubicBezTo>
                  <a:cubicBezTo>
                    <a:pt x="174" y="58"/>
                    <a:pt x="174" y="58"/>
                    <a:pt x="174" y="58"/>
                  </a:cubicBezTo>
                  <a:lnTo>
                    <a:pt x="174" y="12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 noEditPoints="1"/>
            </p:cNvSpPr>
            <p:nvPr userDrawn="1"/>
          </p:nvSpPr>
          <p:spPr bwMode="gray">
            <a:xfrm>
              <a:off x="2617" y="1970"/>
              <a:ext cx="337" cy="362"/>
            </a:xfrm>
            <a:custGeom>
              <a:avLst/>
              <a:gdLst>
                <a:gd name="T0" fmla="*/ 4992931 w 143"/>
                <a:gd name="T1" fmla="*/ 0 h 153"/>
                <a:gd name="T2" fmla="*/ 0 w 143"/>
                <a:gd name="T3" fmla="*/ 5606734 h 153"/>
                <a:gd name="T4" fmla="*/ 4992931 w 143"/>
                <a:gd name="T5" fmla="*/ 11132593 h 153"/>
                <a:gd name="T6" fmla="*/ 9884990 w 143"/>
                <a:gd name="T7" fmla="*/ 5606734 h 153"/>
                <a:gd name="T8" fmla="*/ 4992931 w 143"/>
                <a:gd name="T9" fmla="*/ 0 h 153"/>
                <a:gd name="T10" fmla="*/ 2138750 w 143"/>
                <a:gd name="T11" fmla="*/ 5606734 h 153"/>
                <a:gd name="T12" fmla="*/ 4992931 w 143"/>
                <a:gd name="T13" fmla="*/ 808197 h 153"/>
                <a:gd name="T14" fmla="*/ 7746124 w 143"/>
                <a:gd name="T15" fmla="*/ 5606734 h 153"/>
                <a:gd name="T16" fmla="*/ 4992931 w 143"/>
                <a:gd name="T17" fmla="*/ 10407006 h 153"/>
                <a:gd name="T18" fmla="*/ 2138750 w 143"/>
                <a:gd name="T19" fmla="*/ 5606734 h 1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3" h="153">
                  <a:moveTo>
                    <a:pt x="72" y="0"/>
                  </a:moveTo>
                  <a:cubicBezTo>
                    <a:pt x="24" y="0"/>
                    <a:pt x="0" y="28"/>
                    <a:pt x="0" y="77"/>
                  </a:cubicBezTo>
                  <a:cubicBezTo>
                    <a:pt x="0" y="125"/>
                    <a:pt x="24" y="153"/>
                    <a:pt x="72" y="153"/>
                  </a:cubicBezTo>
                  <a:cubicBezTo>
                    <a:pt x="120" y="153"/>
                    <a:pt x="143" y="125"/>
                    <a:pt x="143" y="77"/>
                  </a:cubicBezTo>
                  <a:cubicBezTo>
                    <a:pt x="143" y="28"/>
                    <a:pt x="120" y="0"/>
                    <a:pt x="72" y="0"/>
                  </a:cubicBezTo>
                  <a:close/>
                  <a:moveTo>
                    <a:pt x="31" y="77"/>
                  </a:moveTo>
                  <a:cubicBezTo>
                    <a:pt x="31" y="36"/>
                    <a:pt x="44" y="11"/>
                    <a:pt x="72" y="11"/>
                  </a:cubicBezTo>
                  <a:cubicBezTo>
                    <a:pt x="99" y="11"/>
                    <a:pt x="112" y="36"/>
                    <a:pt x="112" y="77"/>
                  </a:cubicBezTo>
                  <a:cubicBezTo>
                    <a:pt x="112" y="118"/>
                    <a:pt x="99" y="143"/>
                    <a:pt x="72" y="143"/>
                  </a:cubicBezTo>
                  <a:cubicBezTo>
                    <a:pt x="44" y="143"/>
                    <a:pt x="31" y="118"/>
                    <a:pt x="31" y="77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 noEditPoints="1"/>
            </p:cNvSpPr>
            <p:nvPr userDrawn="1"/>
          </p:nvSpPr>
          <p:spPr bwMode="gray">
            <a:xfrm>
              <a:off x="3002" y="1970"/>
              <a:ext cx="373" cy="522"/>
            </a:xfrm>
            <a:custGeom>
              <a:avLst/>
              <a:gdLst>
                <a:gd name="T0" fmla="*/ 3478013 w 158"/>
                <a:gd name="T1" fmla="*/ 3853801 h 221"/>
                <a:gd name="T2" fmla="*/ 3742059 w 158"/>
                <a:gd name="T3" fmla="*/ 2615451 h 221"/>
                <a:gd name="T4" fmla="*/ 6231239 w 158"/>
                <a:gd name="T5" fmla="*/ 1150916 h 221"/>
                <a:gd name="T6" fmla="*/ 8984866 w 158"/>
                <a:gd name="T7" fmla="*/ 5334155 h 221"/>
                <a:gd name="T8" fmla="*/ 5876065 w 158"/>
                <a:gd name="T9" fmla="*/ 10187763 h 221"/>
                <a:gd name="T10" fmla="*/ 3591728 w 158"/>
                <a:gd name="T11" fmla="*/ 8630821 h 221"/>
                <a:gd name="T12" fmla="*/ 3478013 w 158"/>
                <a:gd name="T13" fmla="*/ 7328604 h 221"/>
                <a:gd name="T14" fmla="*/ 3478013 w 158"/>
                <a:gd name="T15" fmla="*/ 3853801 h 221"/>
                <a:gd name="T16" fmla="*/ 0 w 158"/>
                <a:gd name="T17" fmla="*/ 507717 h 221"/>
                <a:gd name="T18" fmla="*/ 0 w 158"/>
                <a:gd name="T19" fmla="*/ 1059754 h 221"/>
                <a:gd name="T20" fmla="*/ 774839 w 158"/>
                <a:gd name="T21" fmla="*/ 1150916 h 221"/>
                <a:gd name="T22" fmla="*/ 1500999 w 158"/>
                <a:gd name="T23" fmla="*/ 2146766 h 221"/>
                <a:gd name="T24" fmla="*/ 1500999 w 158"/>
                <a:gd name="T25" fmla="*/ 15738926 h 221"/>
                <a:gd name="T26" fmla="*/ 3478013 w 158"/>
                <a:gd name="T27" fmla="*/ 15738926 h 221"/>
                <a:gd name="T28" fmla="*/ 3478013 w 158"/>
                <a:gd name="T29" fmla="*/ 10404799 h 221"/>
                <a:gd name="T30" fmla="*/ 5876065 w 158"/>
                <a:gd name="T31" fmla="*/ 10890004 h 221"/>
                <a:gd name="T32" fmla="*/ 11182618 w 158"/>
                <a:gd name="T33" fmla="*/ 5183070 h 221"/>
                <a:gd name="T34" fmla="*/ 7069809 w 158"/>
                <a:gd name="T35" fmla="*/ 0 h 221"/>
                <a:gd name="T36" fmla="*/ 3478013 w 158"/>
                <a:gd name="T37" fmla="*/ 1572543 h 221"/>
                <a:gd name="T38" fmla="*/ 3173194 w 158"/>
                <a:gd name="T39" fmla="*/ 0 h 221"/>
                <a:gd name="T40" fmla="*/ 0 w 158"/>
                <a:gd name="T41" fmla="*/ 507717 h 2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58" h="221">
                  <a:moveTo>
                    <a:pt x="49" y="54"/>
                  </a:moveTo>
                  <a:cubicBezTo>
                    <a:pt x="49" y="47"/>
                    <a:pt x="50" y="42"/>
                    <a:pt x="53" y="37"/>
                  </a:cubicBezTo>
                  <a:cubicBezTo>
                    <a:pt x="60" y="23"/>
                    <a:pt x="72" y="16"/>
                    <a:pt x="88" y="16"/>
                  </a:cubicBezTo>
                  <a:cubicBezTo>
                    <a:pt x="100" y="16"/>
                    <a:pt x="127" y="24"/>
                    <a:pt x="127" y="75"/>
                  </a:cubicBezTo>
                  <a:cubicBezTo>
                    <a:pt x="127" y="119"/>
                    <a:pt x="113" y="143"/>
                    <a:pt x="83" y="143"/>
                  </a:cubicBezTo>
                  <a:cubicBezTo>
                    <a:pt x="68" y="143"/>
                    <a:pt x="56" y="135"/>
                    <a:pt x="51" y="121"/>
                  </a:cubicBezTo>
                  <a:cubicBezTo>
                    <a:pt x="49" y="116"/>
                    <a:pt x="49" y="110"/>
                    <a:pt x="49" y="103"/>
                  </a:cubicBezTo>
                  <a:lnTo>
                    <a:pt x="49" y="54"/>
                  </a:lnTo>
                  <a:close/>
                  <a:moveTo>
                    <a:pt x="0" y="7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18"/>
                    <a:pt x="21" y="19"/>
                    <a:pt x="21" y="30"/>
                  </a:cubicBezTo>
                  <a:cubicBezTo>
                    <a:pt x="21" y="221"/>
                    <a:pt x="21" y="221"/>
                    <a:pt x="21" y="221"/>
                  </a:cubicBezTo>
                  <a:cubicBezTo>
                    <a:pt x="49" y="221"/>
                    <a:pt x="49" y="221"/>
                    <a:pt x="49" y="221"/>
                  </a:cubicBezTo>
                  <a:cubicBezTo>
                    <a:pt x="49" y="146"/>
                    <a:pt x="49" y="146"/>
                    <a:pt x="49" y="146"/>
                  </a:cubicBezTo>
                  <a:cubicBezTo>
                    <a:pt x="55" y="150"/>
                    <a:pt x="69" y="153"/>
                    <a:pt x="83" y="153"/>
                  </a:cubicBezTo>
                  <a:cubicBezTo>
                    <a:pt x="123" y="153"/>
                    <a:pt x="158" y="135"/>
                    <a:pt x="158" y="73"/>
                  </a:cubicBezTo>
                  <a:cubicBezTo>
                    <a:pt x="158" y="52"/>
                    <a:pt x="154" y="0"/>
                    <a:pt x="100" y="0"/>
                  </a:cubicBezTo>
                  <a:cubicBezTo>
                    <a:pt x="78" y="0"/>
                    <a:pt x="61" y="15"/>
                    <a:pt x="49" y="22"/>
                  </a:cubicBezTo>
                  <a:cubicBezTo>
                    <a:pt x="45" y="0"/>
                    <a:pt x="45" y="0"/>
                    <a:pt x="45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 noEditPoints="1"/>
            </p:cNvSpPr>
            <p:nvPr userDrawn="1"/>
          </p:nvSpPr>
          <p:spPr bwMode="gray">
            <a:xfrm>
              <a:off x="5480" y="1970"/>
              <a:ext cx="302" cy="364"/>
            </a:xfrm>
            <a:custGeom>
              <a:avLst/>
              <a:gdLst>
                <a:gd name="T0" fmla="*/ 8146738 w 128"/>
                <a:gd name="T1" fmla="*/ 5104644 h 154"/>
                <a:gd name="T2" fmla="*/ 2170035 w 128"/>
                <a:gd name="T3" fmla="*/ 5104644 h 154"/>
                <a:gd name="T4" fmla="*/ 5206466 w 128"/>
                <a:gd name="T5" fmla="*/ 9917355 h 154"/>
                <a:gd name="T6" fmla="*/ 7943176 w 128"/>
                <a:gd name="T7" fmla="*/ 8273753 h 154"/>
                <a:gd name="T8" fmla="*/ 8627656 w 128"/>
                <a:gd name="T9" fmla="*/ 8632234 h 154"/>
                <a:gd name="T10" fmla="*/ 4768677 w 128"/>
                <a:gd name="T11" fmla="*/ 11011281 h 154"/>
                <a:gd name="T12" fmla="*/ 0 w 128"/>
                <a:gd name="T13" fmla="*/ 5595822 h 154"/>
                <a:gd name="T14" fmla="*/ 4768677 w 128"/>
                <a:gd name="T15" fmla="*/ 0 h 154"/>
                <a:gd name="T16" fmla="*/ 8989466 w 128"/>
                <a:gd name="T17" fmla="*/ 4322193 h 154"/>
                <a:gd name="T18" fmla="*/ 8146738 w 128"/>
                <a:gd name="T19" fmla="*/ 5104644 h 154"/>
                <a:gd name="T20" fmla="*/ 2170035 w 128"/>
                <a:gd name="T21" fmla="*/ 4322193 h 154"/>
                <a:gd name="T22" fmla="*/ 4640020 w 128"/>
                <a:gd name="T23" fmla="*/ 783115 h 154"/>
                <a:gd name="T24" fmla="*/ 6810017 w 128"/>
                <a:gd name="T25" fmla="*/ 3587761 h 154"/>
                <a:gd name="T26" fmla="*/ 6103125 w 128"/>
                <a:gd name="T27" fmla="*/ 4322193 h 154"/>
                <a:gd name="T28" fmla="*/ 2170035 w 128"/>
                <a:gd name="T29" fmla="*/ 4322193 h 15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54">
                  <a:moveTo>
                    <a:pt x="116" y="71"/>
                  </a:moveTo>
                  <a:cubicBezTo>
                    <a:pt x="31" y="71"/>
                    <a:pt x="31" y="71"/>
                    <a:pt x="31" y="71"/>
                  </a:cubicBezTo>
                  <a:cubicBezTo>
                    <a:pt x="30" y="102"/>
                    <a:pt x="37" y="138"/>
                    <a:pt x="74" y="138"/>
                  </a:cubicBezTo>
                  <a:cubicBezTo>
                    <a:pt x="94" y="138"/>
                    <a:pt x="105" y="128"/>
                    <a:pt x="113" y="115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14" y="139"/>
                    <a:pt x="97" y="153"/>
                    <a:pt x="68" y="153"/>
                  </a:cubicBezTo>
                  <a:cubicBezTo>
                    <a:pt x="20" y="154"/>
                    <a:pt x="0" y="125"/>
                    <a:pt x="0" y="78"/>
                  </a:cubicBezTo>
                  <a:cubicBezTo>
                    <a:pt x="0" y="33"/>
                    <a:pt x="22" y="0"/>
                    <a:pt x="68" y="0"/>
                  </a:cubicBezTo>
                  <a:cubicBezTo>
                    <a:pt x="123" y="0"/>
                    <a:pt x="128" y="42"/>
                    <a:pt x="128" y="60"/>
                  </a:cubicBezTo>
                  <a:cubicBezTo>
                    <a:pt x="128" y="70"/>
                    <a:pt x="123" y="71"/>
                    <a:pt x="116" y="71"/>
                  </a:cubicBezTo>
                  <a:close/>
                  <a:moveTo>
                    <a:pt x="31" y="60"/>
                  </a:moveTo>
                  <a:cubicBezTo>
                    <a:pt x="31" y="48"/>
                    <a:pt x="35" y="11"/>
                    <a:pt x="66" y="11"/>
                  </a:cubicBezTo>
                  <a:cubicBezTo>
                    <a:pt x="94" y="11"/>
                    <a:pt x="97" y="39"/>
                    <a:pt x="97" y="50"/>
                  </a:cubicBezTo>
                  <a:cubicBezTo>
                    <a:pt x="97" y="56"/>
                    <a:pt x="95" y="60"/>
                    <a:pt x="87" y="60"/>
                  </a:cubicBezTo>
                  <a:lnTo>
                    <a:pt x="31" y="60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 noEditPoints="1"/>
            </p:cNvSpPr>
            <p:nvPr userDrawn="1"/>
          </p:nvSpPr>
          <p:spPr bwMode="gray">
            <a:xfrm>
              <a:off x="4360" y="1970"/>
              <a:ext cx="302" cy="364"/>
            </a:xfrm>
            <a:custGeom>
              <a:avLst/>
              <a:gdLst>
                <a:gd name="T0" fmla="*/ 8210198 w 128"/>
                <a:gd name="T1" fmla="*/ 5104644 h 154"/>
                <a:gd name="T2" fmla="*/ 2170035 w 128"/>
                <a:gd name="T3" fmla="*/ 5104644 h 154"/>
                <a:gd name="T4" fmla="*/ 5269652 w 128"/>
                <a:gd name="T5" fmla="*/ 9917355 h 154"/>
                <a:gd name="T6" fmla="*/ 7943176 w 128"/>
                <a:gd name="T7" fmla="*/ 8273753 h 154"/>
                <a:gd name="T8" fmla="*/ 8627656 w 128"/>
                <a:gd name="T9" fmla="*/ 8632234 h 154"/>
                <a:gd name="T10" fmla="*/ 4852838 w 128"/>
                <a:gd name="T11" fmla="*/ 11011281 h 154"/>
                <a:gd name="T12" fmla="*/ 0 w 128"/>
                <a:gd name="T13" fmla="*/ 5595822 h 154"/>
                <a:gd name="T14" fmla="*/ 4768677 w 128"/>
                <a:gd name="T15" fmla="*/ 0 h 154"/>
                <a:gd name="T16" fmla="*/ 8989466 w 128"/>
                <a:gd name="T17" fmla="*/ 4322193 h 154"/>
                <a:gd name="T18" fmla="*/ 8210198 w 128"/>
                <a:gd name="T19" fmla="*/ 5104644 h 154"/>
                <a:gd name="T20" fmla="*/ 2170035 w 128"/>
                <a:gd name="T21" fmla="*/ 4322193 h 154"/>
                <a:gd name="T22" fmla="*/ 4703112 w 128"/>
                <a:gd name="T23" fmla="*/ 783115 h 154"/>
                <a:gd name="T24" fmla="*/ 6873109 w 128"/>
                <a:gd name="T25" fmla="*/ 3587761 h 154"/>
                <a:gd name="T26" fmla="*/ 6103125 w 128"/>
                <a:gd name="T27" fmla="*/ 4322193 h 154"/>
                <a:gd name="T28" fmla="*/ 2170035 w 128"/>
                <a:gd name="T29" fmla="*/ 4322193 h 15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54">
                  <a:moveTo>
                    <a:pt x="117" y="71"/>
                  </a:moveTo>
                  <a:cubicBezTo>
                    <a:pt x="31" y="71"/>
                    <a:pt x="31" y="71"/>
                    <a:pt x="31" y="71"/>
                  </a:cubicBezTo>
                  <a:cubicBezTo>
                    <a:pt x="30" y="102"/>
                    <a:pt x="38" y="138"/>
                    <a:pt x="75" y="138"/>
                  </a:cubicBezTo>
                  <a:cubicBezTo>
                    <a:pt x="94" y="138"/>
                    <a:pt x="105" y="128"/>
                    <a:pt x="113" y="115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14" y="139"/>
                    <a:pt x="97" y="153"/>
                    <a:pt x="69" y="153"/>
                  </a:cubicBezTo>
                  <a:cubicBezTo>
                    <a:pt x="20" y="154"/>
                    <a:pt x="0" y="125"/>
                    <a:pt x="0" y="78"/>
                  </a:cubicBezTo>
                  <a:cubicBezTo>
                    <a:pt x="0" y="33"/>
                    <a:pt x="22" y="0"/>
                    <a:pt x="68" y="0"/>
                  </a:cubicBezTo>
                  <a:cubicBezTo>
                    <a:pt x="123" y="0"/>
                    <a:pt x="128" y="42"/>
                    <a:pt x="128" y="60"/>
                  </a:cubicBezTo>
                  <a:cubicBezTo>
                    <a:pt x="128" y="70"/>
                    <a:pt x="123" y="71"/>
                    <a:pt x="117" y="71"/>
                  </a:cubicBezTo>
                  <a:close/>
                  <a:moveTo>
                    <a:pt x="31" y="60"/>
                  </a:moveTo>
                  <a:cubicBezTo>
                    <a:pt x="31" y="48"/>
                    <a:pt x="36" y="11"/>
                    <a:pt x="67" y="11"/>
                  </a:cubicBezTo>
                  <a:cubicBezTo>
                    <a:pt x="94" y="11"/>
                    <a:pt x="98" y="39"/>
                    <a:pt x="98" y="50"/>
                  </a:cubicBezTo>
                  <a:cubicBezTo>
                    <a:pt x="98" y="56"/>
                    <a:pt x="96" y="60"/>
                    <a:pt x="87" y="60"/>
                  </a:cubicBezTo>
                  <a:lnTo>
                    <a:pt x="31" y="60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/>
            </p:cNvSpPr>
            <p:nvPr userDrawn="1"/>
          </p:nvSpPr>
          <p:spPr bwMode="gray">
            <a:xfrm>
              <a:off x="3453" y="1826"/>
              <a:ext cx="319" cy="508"/>
            </a:xfrm>
            <a:custGeom>
              <a:avLst/>
              <a:gdLst>
                <a:gd name="T0" fmla="*/ 217603 w 135"/>
                <a:gd name="T1" fmla="*/ 14083622 h 215"/>
                <a:gd name="T2" fmla="*/ 4357285 w 135"/>
                <a:gd name="T3" fmla="*/ 15375449 h 215"/>
                <a:gd name="T4" fmla="*/ 9671047 w 135"/>
                <a:gd name="T5" fmla="*/ 11085576 h 215"/>
                <a:gd name="T6" fmla="*/ 5447757 w 135"/>
                <a:gd name="T7" fmla="*/ 6442378 h 215"/>
                <a:gd name="T8" fmla="*/ 4782238 w 135"/>
                <a:gd name="T9" fmla="*/ 6148839 h 215"/>
                <a:gd name="T10" fmla="*/ 2153708 w 135"/>
                <a:gd name="T11" fmla="*/ 3422216 h 215"/>
                <a:gd name="T12" fmla="*/ 4873484 w 135"/>
                <a:gd name="T13" fmla="*/ 779875 h 215"/>
                <a:gd name="T14" fmla="*/ 8091801 w 135"/>
                <a:gd name="T15" fmla="*/ 3931242 h 215"/>
                <a:gd name="T16" fmla="*/ 8732200 w 135"/>
                <a:gd name="T17" fmla="*/ 3931242 h 215"/>
                <a:gd name="T18" fmla="*/ 8732200 w 135"/>
                <a:gd name="T19" fmla="*/ 931559 h 215"/>
                <a:gd name="T20" fmla="*/ 5156526 w 135"/>
                <a:gd name="T21" fmla="*/ 0 h 215"/>
                <a:gd name="T22" fmla="*/ 217603 w 135"/>
                <a:gd name="T23" fmla="*/ 4154804 h 215"/>
                <a:gd name="T24" fmla="*/ 4205904 w 135"/>
                <a:gd name="T25" fmla="*/ 8292906 h 215"/>
                <a:gd name="T26" fmla="*/ 4667528 w 135"/>
                <a:gd name="T27" fmla="*/ 8444630 h 215"/>
                <a:gd name="T28" fmla="*/ 7581408 w 135"/>
                <a:gd name="T29" fmla="*/ 11715123 h 215"/>
                <a:gd name="T30" fmla="*/ 4515759 w 135"/>
                <a:gd name="T31" fmla="*/ 14659564 h 215"/>
                <a:gd name="T32" fmla="*/ 640398 w 135"/>
                <a:gd name="T33" fmla="*/ 10711468 h 215"/>
                <a:gd name="T34" fmla="*/ 0 w 135"/>
                <a:gd name="T35" fmla="*/ 10711468 h 215"/>
                <a:gd name="T36" fmla="*/ 217603 w 135"/>
                <a:gd name="T37" fmla="*/ 14083622 h 2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35" h="215">
                  <a:moveTo>
                    <a:pt x="3" y="197"/>
                  </a:moveTo>
                  <a:cubicBezTo>
                    <a:pt x="16" y="210"/>
                    <a:pt x="41" y="215"/>
                    <a:pt x="61" y="215"/>
                  </a:cubicBezTo>
                  <a:cubicBezTo>
                    <a:pt x="114" y="215"/>
                    <a:pt x="135" y="185"/>
                    <a:pt x="135" y="155"/>
                  </a:cubicBezTo>
                  <a:cubicBezTo>
                    <a:pt x="135" y="120"/>
                    <a:pt x="111" y="103"/>
                    <a:pt x="76" y="90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47" y="79"/>
                    <a:pt x="30" y="66"/>
                    <a:pt x="30" y="48"/>
                  </a:cubicBezTo>
                  <a:cubicBezTo>
                    <a:pt x="30" y="27"/>
                    <a:pt x="43" y="11"/>
                    <a:pt x="68" y="11"/>
                  </a:cubicBezTo>
                  <a:cubicBezTo>
                    <a:pt x="94" y="11"/>
                    <a:pt x="108" y="25"/>
                    <a:pt x="113" y="55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2" y="13"/>
                    <a:pt x="122" y="13"/>
                    <a:pt x="122" y="13"/>
                  </a:cubicBezTo>
                  <a:cubicBezTo>
                    <a:pt x="112" y="5"/>
                    <a:pt x="92" y="0"/>
                    <a:pt x="72" y="0"/>
                  </a:cubicBezTo>
                  <a:cubicBezTo>
                    <a:pt x="35" y="0"/>
                    <a:pt x="3" y="18"/>
                    <a:pt x="3" y="58"/>
                  </a:cubicBezTo>
                  <a:cubicBezTo>
                    <a:pt x="3" y="89"/>
                    <a:pt x="28" y="105"/>
                    <a:pt x="59" y="116"/>
                  </a:cubicBezTo>
                  <a:cubicBezTo>
                    <a:pt x="65" y="118"/>
                    <a:pt x="65" y="118"/>
                    <a:pt x="65" y="118"/>
                  </a:cubicBezTo>
                  <a:cubicBezTo>
                    <a:pt x="78" y="123"/>
                    <a:pt x="106" y="137"/>
                    <a:pt x="106" y="164"/>
                  </a:cubicBezTo>
                  <a:cubicBezTo>
                    <a:pt x="106" y="189"/>
                    <a:pt x="90" y="205"/>
                    <a:pt x="63" y="205"/>
                  </a:cubicBezTo>
                  <a:cubicBezTo>
                    <a:pt x="35" y="205"/>
                    <a:pt x="17" y="183"/>
                    <a:pt x="9" y="150"/>
                  </a:cubicBezTo>
                  <a:cubicBezTo>
                    <a:pt x="0" y="150"/>
                    <a:pt x="0" y="150"/>
                    <a:pt x="0" y="150"/>
                  </a:cubicBezTo>
                  <a:lnTo>
                    <a:pt x="3" y="197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 userDrawn="1"/>
          </p:nvSpPr>
          <p:spPr bwMode="gray">
            <a:xfrm>
              <a:off x="5130" y="1970"/>
              <a:ext cx="293" cy="364"/>
            </a:xfrm>
            <a:custGeom>
              <a:avLst/>
              <a:gdLst>
                <a:gd name="T0" fmla="*/ 2201897 w 124"/>
                <a:gd name="T1" fmla="*/ 5263700 h 154"/>
                <a:gd name="T2" fmla="*/ 5361326 w 124"/>
                <a:gd name="T3" fmla="*/ 9917355 h 154"/>
                <a:gd name="T4" fmla="*/ 8090051 w 124"/>
                <a:gd name="T5" fmla="*/ 8273753 h 154"/>
                <a:gd name="T6" fmla="*/ 8821566 w 124"/>
                <a:gd name="T7" fmla="*/ 8632234 h 154"/>
                <a:gd name="T8" fmla="*/ 4936743 w 124"/>
                <a:gd name="T9" fmla="*/ 11011281 h 154"/>
                <a:gd name="T10" fmla="*/ 0 w 124"/>
                <a:gd name="T11" fmla="*/ 5595822 h 154"/>
                <a:gd name="T12" fmla="*/ 5155229 w 124"/>
                <a:gd name="T13" fmla="*/ 0 h 154"/>
                <a:gd name="T14" fmla="*/ 8870476 w 124"/>
                <a:gd name="T15" fmla="*/ 2095477 h 154"/>
                <a:gd name="T16" fmla="*/ 7575002 w 124"/>
                <a:gd name="T17" fmla="*/ 3161222 h 154"/>
                <a:gd name="T18" fmla="*/ 6934703 w 124"/>
                <a:gd name="T19" fmla="*/ 2650686 h 154"/>
                <a:gd name="T20" fmla="*/ 4936743 w 124"/>
                <a:gd name="T21" fmla="*/ 783115 h 154"/>
                <a:gd name="T22" fmla="*/ 2201897 w 124"/>
                <a:gd name="T23" fmla="*/ 5263700 h 1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4" h="154">
                  <a:moveTo>
                    <a:pt x="31" y="73"/>
                  </a:moveTo>
                  <a:cubicBezTo>
                    <a:pt x="30" y="103"/>
                    <a:pt x="38" y="138"/>
                    <a:pt x="75" y="138"/>
                  </a:cubicBezTo>
                  <a:cubicBezTo>
                    <a:pt x="94" y="138"/>
                    <a:pt x="105" y="128"/>
                    <a:pt x="113" y="115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14" y="139"/>
                    <a:pt x="97" y="153"/>
                    <a:pt x="69" y="153"/>
                  </a:cubicBezTo>
                  <a:cubicBezTo>
                    <a:pt x="20" y="154"/>
                    <a:pt x="0" y="125"/>
                    <a:pt x="0" y="78"/>
                  </a:cubicBezTo>
                  <a:cubicBezTo>
                    <a:pt x="0" y="38"/>
                    <a:pt x="18" y="0"/>
                    <a:pt x="72" y="0"/>
                  </a:cubicBezTo>
                  <a:cubicBezTo>
                    <a:pt x="104" y="0"/>
                    <a:pt x="124" y="15"/>
                    <a:pt x="124" y="29"/>
                  </a:cubicBezTo>
                  <a:cubicBezTo>
                    <a:pt x="124" y="40"/>
                    <a:pt x="112" y="44"/>
                    <a:pt x="106" y="44"/>
                  </a:cubicBezTo>
                  <a:cubicBezTo>
                    <a:pt x="101" y="44"/>
                    <a:pt x="99" y="41"/>
                    <a:pt x="97" y="37"/>
                  </a:cubicBezTo>
                  <a:cubicBezTo>
                    <a:pt x="91" y="20"/>
                    <a:pt x="83" y="11"/>
                    <a:pt x="69" y="11"/>
                  </a:cubicBezTo>
                  <a:cubicBezTo>
                    <a:pt x="48" y="11"/>
                    <a:pt x="31" y="28"/>
                    <a:pt x="31" y="73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/>
            </p:cNvSpPr>
            <p:nvPr userDrawn="1"/>
          </p:nvSpPr>
          <p:spPr bwMode="gray">
            <a:xfrm>
              <a:off x="3828" y="1970"/>
              <a:ext cx="296" cy="364"/>
            </a:xfrm>
            <a:custGeom>
              <a:avLst/>
              <a:gdLst>
                <a:gd name="T0" fmla="*/ 2272901 w 125"/>
                <a:gd name="T1" fmla="*/ 5263700 h 154"/>
                <a:gd name="T2" fmla="*/ 5539635 w 125"/>
                <a:gd name="T3" fmla="*/ 9917355 h 154"/>
                <a:gd name="T4" fmla="*/ 8388763 w 125"/>
                <a:gd name="T5" fmla="*/ 8273753 h 154"/>
                <a:gd name="T6" fmla="*/ 9048284 w 125"/>
                <a:gd name="T7" fmla="*/ 8632234 h 154"/>
                <a:gd name="T8" fmla="*/ 5066099 w 125"/>
                <a:gd name="T9" fmla="*/ 11011281 h 154"/>
                <a:gd name="T10" fmla="*/ 0 w 125"/>
                <a:gd name="T11" fmla="*/ 5595822 h 154"/>
                <a:gd name="T12" fmla="*/ 5382230 w 125"/>
                <a:gd name="T13" fmla="*/ 0 h 154"/>
                <a:gd name="T14" fmla="*/ 9203684 w 125"/>
                <a:gd name="T15" fmla="*/ 2095477 h 154"/>
                <a:gd name="T16" fmla="*/ 7861743 w 125"/>
                <a:gd name="T17" fmla="*/ 3161222 h 154"/>
                <a:gd name="T18" fmla="*/ 7206376 w 125"/>
                <a:gd name="T19" fmla="*/ 2650686 h 154"/>
                <a:gd name="T20" fmla="*/ 5066099 w 125"/>
                <a:gd name="T21" fmla="*/ 783115 h 154"/>
                <a:gd name="T22" fmla="*/ 2272901 w 125"/>
                <a:gd name="T23" fmla="*/ 5263700 h 1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5" h="154">
                  <a:moveTo>
                    <a:pt x="31" y="73"/>
                  </a:moveTo>
                  <a:cubicBezTo>
                    <a:pt x="31" y="103"/>
                    <a:pt x="39" y="138"/>
                    <a:pt x="75" y="138"/>
                  </a:cubicBezTo>
                  <a:cubicBezTo>
                    <a:pt x="94" y="138"/>
                    <a:pt x="106" y="128"/>
                    <a:pt x="114" y="115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14" y="139"/>
                    <a:pt x="98" y="153"/>
                    <a:pt x="69" y="153"/>
                  </a:cubicBezTo>
                  <a:cubicBezTo>
                    <a:pt x="21" y="154"/>
                    <a:pt x="0" y="125"/>
                    <a:pt x="0" y="78"/>
                  </a:cubicBezTo>
                  <a:cubicBezTo>
                    <a:pt x="0" y="38"/>
                    <a:pt x="19" y="0"/>
                    <a:pt x="73" y="0"/>
                  </a:cubicBezTo>
                  <a:cubicBezTo>
                    <a:pt x="105" y="0"/>
                    <a:pt x="125" y="15"/>
                    <a:pt x="125" y="29"/>
                  </a:cubicBezTo>
                  <a:cubicBezTo>
                    <a:pt x="125" y="40"/>
                    <a:pt x="113" y="44"/>
                    <a:pt x="107" y="44"/>
                  </a:cubicBezTo>
                  <a:cubicBezTo>
                    <a:pt x="101" y="44"/>
                    <a:pt x="100" y="41"/>
                    <a:pt x="98" y="37"/>
                  </a:cubicBezTo>
                  <a:cubicBezTo>
                    <a:pt x="92" y="20"/>
                    <a:pt x="83" y="11"/>
                    <a:pt x="69" y="11"/>
                  </a:cubicBezTo>
                  <a:cubicBezTo>
                    <a:pt x="49" y="11"/>
                    <a:pt x="31" y="28"/>
                    <a:pt x="31" y="73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gray">
            <a:xfrm>
              <a:off x="4707" y="1970"/>
              <a:ext cx="345" cy="352"/>
            </a:xfrm>
            <a:custGeom>
              <a:avLst/>
              <a:gdLst>
                <a:gd name="T0" fmla="*/ 1513626 w 146"/>
                <a:gd name="T1" fmla="*/ 2149810 h 149"/>
                <a:gd name="T2" fmla="*/ 1422175 w 146"/>
                <a:gd name="T3" fmla="*/ 10645867 h 149"/>
                <a:gd name="T4" fmla="*/ 3424879 w 146"/>
                <a:gd name="T5" fmla="*/ 10645867 h 149"/>
                <a:gd name="T6" fmla="*/ 3512462 w 146"/>
                <a:gd name="T7" fmla="*/ 3859482 h 149"/>
                <a:gd name="T8" fmla="*/ 3735109 w 146"/>
                <a:gd name="T9" fmla="*/ 2723119 h 149"/>
                <a:gd name="T10" fmla="*/ 6247874 w 146"/>
                <a:gd name="T11" fmla="*/ 1152684 h 149"/>
                <a:gd name="T12" fmla="*/ 8451836 w 146"/>
                <a:gd name="T13" fmla="*/ 3774850 h 149"/>
                <a:gd name="T14" fmla="*/ 8518010 w 146"/>
                <a:gd name="T15" fmla="*/ 10645867 h 149"/>
                <a:gd name="T16" fmla="*/ 10454540 w 146"/>
                <a:gd name="T17" fmla="*/ 10645867 h 149"/>
                <a:gd name="T18" fmla="*/ 10454540 w 146"/>
                <a:gd name="T19" fmla="*/ 3350988 h 149"/>
                <a:gd name="T20" fmla="*/ 7359883 w 146"/>
                <a:gd name="T21" fmla="*/ 0 h 149"/>
                <a:gd name="T22" fmla="*/ 3424879 w 146"/>
                <a:gd name="T23" fmla="*/ 1633701 h 149"/>
                <a:gd name="T24" fmla="*/ 3153806 w 146"/>
                <a:gd name="T25" fmla="*/ 0 h 149"/>
                <a:gd name="T26" fmla="*/ 0 w 146"/>
                <a:gd name="T27" fmla="*/ 573309 h 149"/>
                <a:gd name="T28" fmla="*/ 0 w 146"/>
                <a:gd name="T29" fmla="*/ 1061079 h 149"/>
                <a:gd name="T30" fmla="*/ 780820 w 146"/>
                <a:gd name="T31" fmla="*/ 1152684 h 149"/>
                <a:gd name="T32" fmla="*/ 1513626 w 146"/>
                <a:gd name="T33" fmla="*/ 2149810 h 1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6" h="149">
                  <a:moveTo>
                    <a:pt x="21" y="30"/>
                  </a:moveTo>
                  <a:cubicBezTo>
                    <a:pt x="20" y="149"/>
                    <a:pt x="20" y="149"/>
                    <a:pt x="20" y="149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9" y="47"/>
                    <a:pt x="49" y="42"/>
                    <a:pt x="52" y="38"/>
                  </a:cubicBezTo>
                  <a:cubicBezTo>
                    <a:pt x="58" y="26"/>
                    <a:pt x="71" y="16"/>
                    <a:pt x="87" y="16"/>
                  </a:cubicBezTo>
                  <a:cubicBezTo>
                    <a:pt x="107" y="16"/>
                    <a:pt x="118" y="28"/>
                    <a:pt x="118" y="53"/>
                  </a:cubicBezTo>
                  <a:cubicBezTo>
                    <a:pt x="119" y="149"/>
                    <a:pt x="119" y="149"/>
                    <a:pt x="119" y="149"/>
                  </a:cubicBezTo>
                  <a:cubicBezTo>
                    <a:pt x="146" y="149"/>
                    <a:pt x="146" y="149"/>
                    <a:pt x="146" y="149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6" y="17"/>
                    <a:pt x="130" y="0"/>
                    <a:pt x="103" y="0"/>
                  </a:cubicBezTo>
                  <a:cubicBezTo>
                    <a:pt x="81" y="0"/>
                    <a:pt x="67" y="11"/>
                    <a:pt x="48" y="23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18"/>
                    <a:pt x="21" y="19"/>
                    <a:pt x="21" y="30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Oval 30"/>
            <p:cNvSpPr>
              <a:spLocks noChangeArrowheads="1"/>
            </p:cNvSpPr>
            <p:nvPr userDrawn="1"/>
          </p:nvSpPr>
          <p:spPr bwMode="gray">
            <a:xfrm>
              <a:off x="4197" y="1822"/>
              <a:ext cx="85" cy="8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0" name="Freeform 31"/>
            <p:cNvSpPr>
              <a:spLocks/>
            </p:cNvSpPr>
            <p:nvPr userDrawn="1"/>
          </p:nvSpPr>
          <p:spPr bwMode="gray">
            <a:xfrm>
              <a:off x="4159" y="1970"/>
              <a:ext cx="114" cy="352"/>
            </a:xfrm>
            <a:custGeom>
              <a:avLst/>
              <a:gdLst>
                <a:gd name="T0" fmla="*/ 1548994 w 48"/>
                <a:gd name="T1" fmla="*/ 2149810 h 149"/>
                <a:gd name="T2" fmla="*/ 1548994 w 48"/>
                <a:gd name="T3" fmla="*/ 10645867 h 149"/>
                <a:gd name="T4" fmla="*/ 3678861 w 48"/>
                <a:gd name="T5" fmla="*/ 10645867 h 149"/>
                <a:gd name="T6" fmla="*/ 3678861 w 48"/>
                <a:gd name="T7" fmla="*/ 151596 h 149"/>
                <a:gd name="T8" fmla="*/ 3512559 w 48"/>
                <a:gd name="T9" fmla="*/ 0 h 149"/>
                <a:gd name="T10" fmla="*/ 0 w 48"/>
                <a:gd name="T11" fmla="*/ 573309 h 149"/>
                <a:gd name="T12" fmla="*/ 0 w 48"/>
                <a:gd name="T13" fmla="*/ 1061079 h 149"/>
                <a:gd name="T14" fmla="*/ 839223 w 48"/>
                <a:gd name="T15" fmla="*/ 1201178 h 149"/>
                <a:gd name="T16" fmla="*/ 1548994 w 48"/>
                <a:gd name="T17" fmla="*/ 2149810 h 1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149">
                  <a:moveTo>
                    <a:pt x="20" y="30"/>
                  </a:moveTo>
                  <a:cubicBezTo>
                    <a:pt x="20" y="149"/>
                    <a:pt x="20" y="149"/>
                    <a:pt x="20" y="149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9" y="18"/>
                    <a:pt x="20" y="19"/>
                    <a:pt x="20" y="30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31" name="Picture 36" descr="BAG0002297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5" b="26303"/>
          <a:stretch>
            <a:fillRect/>
          </a:stretch>
        </p:blipFill>
        <p:spPr bwMode="auto">
          <a:xfrm>
            <a:off x="-11113" y="0"/>
            <a:ext cx="90122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0" descr="titel_scratchy_on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81375" y="4497388"/>
            <a:ext cx="5286375" cy="4429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Headline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75" y="4976813"/>
            <a:ext cx="5289550" cy="309562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GB" noProof="0" smtClean="0"/>
              <a:t>Subheadline</a:t>
            </a:r>
          </a:p>
        </p:txBody>
      </p:sp>
      <p:sp>
        <p:nvSpPr>
          <p:cNvPr id="33" name="Rectangle 12"/>
          <p:cNvSpPr>
            <a:spLocks noGrp="1" noChangeArrowheads="1"/>
          </p:cNvSpPr>
          <p:nvPr>
            <p:ph type="ftr" sz="quarter" idx="10"/>
          </p:nvPr>
        </p:nvSpPr>
        <p:spPr bwMode="gray">
          <a:xfrm>
            <a:off x="466725" y="6423025"/>
            <a:ext cx="6391275" cy="4349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Breeding, discovery breeding, trait development - wheat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54454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25422076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6235328"/>
      </p:ext>
    </p:extLst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4638" y="349250"/>
            <a:ext cx="2051050" cy="581501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66725" y="349250"/>
            <a:ext cx="6005513" cy="581501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6952631"/>
      </p:ext>
    </p:extLst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66725" y="349250"/>
            <a:ext cx="7058025" cy="9493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66725" y="1628775"/>
            <a:ext cx="4027488" cy="21907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6613" y="1628775"/>
            <a:ext cx="4029075" cy="21907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6725" y="3971925"/>
            <a:ext cx="4027488" cy="2192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6613" y="3971925"/>
            <a:ext cx="4029075" cy="2192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644689"/>
      </p:ext>
    </p:extLst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6725" y="349250"/>
            <a:ext cx="7058025" cy="9493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466725" y="1628775"/>
            <a:ext cx="8208963" cy="4535488"/>
          </a:xfrm>
        </p:spPr>
        <p:txBody>
          <a:bodyPr/>
          <a:lstStyle/>
          <a:p>
            <a:pPr lvl="0"/>
            <a:endParaRPr lang="fr-FR" noProof="0" dirty="0" smtClean="0"/>
          </a:p>
        </p:txBody>
      </p:sp>
    </p:spTree>
    <p:extLst>
      <p:ext uri="{BB962C8B-B14F-4D97-AF65-F5344CB8AC3E}">
        <p14:creationId xmlns:p14="http://schemas.microsoft.com/office/powerpoint/2010/main" val="1252959464"/>
      </p:ext>
    </p:extLst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39986"/>
      </p:ext>
    </p:extLst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976987"/>
      </p:ext>
    </p:extLst>
  </p:cSld>
  <p:clrMapOvr>
    <a:masterClrMapping/>
  </p:clrMapOvr>
  <p:transition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12370375"/>
      </p:ext>
    </p:extLst>
  </p:cSld>
  <p:clrMapOvr>
    <a:masterClrMapping/>
  </p:clrMapOvr>
  <p:transition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6725" y="1628775"/>
            <a:ext cx="4027488" cy="4535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28775"/>
            <a:ext cx="4029075" cy="4535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6398798"/>
      </p:ext>
    </p:extLst>
  </p:cSld>
  <p:clrMapOvr>
    <a:masterClrMapping/>
  </p:clrMapOvr>
  <p:transition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784909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6431367"/>
      </p:ext>
    </p:extLst>
  </p:cSld>
  <p:clrMapOvr>
    <a:masterClrMapping/>
  </p:clrMapOvr>
  <p:transition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506570"/>
      </p:ext>
    </p:extLst>
  </p:cSld>
  <p:clrMapOvr>
    <a:masterClrMapping/>
  </p:clrMapOvr>
  <p:transition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022496"/>
      </p:ext>
    </p:extLst>
  </p:cSld>
  <p:clrMapOvr>
    <a:masterClrMapping/>
  </p:clrMapOvr>
  <p:transition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21847109"/>
      </p:ext>
    </p:extLst>
  </p:cSld>
  <p:clrMapOvr>
    <a:masterClrMapping/>
  </p:clrMapOvr>
  <p:transition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00316667"/>
      </p:ext>
    </p:extLst>
  </p:cSld>
  <p:clrMapOvr>
    <a:masterClrMapping/>
  </p:clrMapOvr>
  <p:transition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812439"/>
      </p:ext>
    </p:extLst>
  </p:cSld>
  <p:clrMapOvr>
    <a:masterClrMapping/>
  </p:clrMapOvr>
  <p:transition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4638" y="349250"/>
            <a:ext cx="2051050" cy="581501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66725" y="349250"/>
            <a:ext cx="6005513" cy="581501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573644"/>
      </p:ext>
    </p:extLst>
  </p:cSld>
  <p:clrMapOvr>
    <a:masterClrMapping/>
  </p:clrMapOvr>
  <p:transition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tel_ComPro_BSC_neu3"/>
          <p:cNvPicPr>
            <a:picLocks noChangeAspect="1" noChangeArrowheads="1"/>
          </p:cNvPicPr>
          <p:nvPr userDrawn="1"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0" y="4292600"/>
            <a:ext cx="9150350" cy="2565400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fr-FR" sz="1000" dirty="0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0" y="4076700"/>
            <a:ext cx="9150350" cy="400050"/>
          </a:xfrm>
          <a:prstGeom prst="rect">
            <a:avLst/>
          </a:prstGeom>
          <a:solidFill>
            <a:srgbClr val="007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fr-FR" sz="1000" dirty="0">
              <a:solidFill>
                <a:srgbClr val="000000"/>
              </a:solidFill>
            </a:endParaRPr>
          </a:p>
        </p:txBody>
      </p:sp>
      <p:pic>
        <p:nvPicPr>
          <p:cNvPr id="5" name="Picture 5" descr="BCS_gradient_portrai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25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564360"/>
      </p:ext>
    </p:extLst>
  </p:cSld>
  <p:clrMapOvr>
    <a:masterClrMapping/>
  </p:clrMapOvr>
  <p:transition spd="med">
    <p:cut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4561788"/>
      </p:ext>
    </p:extLst>
  </p:cSld>
  <p:clrMapOvr>
    <a:masterClrMapping/>
  </p:clrMapOvr>
  <p:transition spd="med">
    <p:cut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368558"/>
      </p:ext>
    </p:extLst>
  </p:cSld>
  <p:clrMapOvr>
    <a:masterClrMapping/>
  </p:clrMapOvr>
  <p:transition spd="med">
    <p:cut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9750" y="1179513"/>
            <a:ext cx="3956050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79513"/>
            <a:ext cx="3956050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5080421"/>
      </p:ext>
    </p:extLst>
  </p:cSld>
  <p:clrMapOvr>
    <a:masterClrMapping/>
  </p:clrMapOvr>
  <p:transition spd="med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97447143"/>
      </p:ext>
    </p:extLst>
  </p:cSld>
  <p:clrMapOvr>
    <a:masterClrMapping/>
  </p:clrMapOvr>
  <p:transition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458644"/>
      </p:ext>
    </p:extLst>
  </p:cSld>
  <p:clrMapOvr>
    <a:masterClrMapping/>
  </p:clrMapOvr>
  <p:transition spd="med">
    <p:cut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8798500"/>
      </p:ext>
    </p:extLst>
  </p:cSld>
  <p:clrMapOvr>
    <a:masterClrMapping/>
  </p:clrMapOvr>
  <p:transition spd="med">
    <p:cut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660577"/>
      </p:ext>
    </p:extLst>
  </p:cSld>
  <p:clrMapOvr>
    <a:masterClrMapping/>
  </p:clrMapOvr>
  <p:transition spd="med">
    <p:cut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6861329"/>
      </p:ext>
    </p:extLst>
  </p:cSld>
  <p:clrMapOvr>
    <a:masterClrMapping/>
  </p:clrMapOvr>
  <p:transition spd="med">
    <p:cut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305391"/>
      </p:ext>
    </p:extLst>
  </p:cSld>
  <p:clrMapOvr>
    <a:masterClrMapping/>
  </p:clrMapOvr>
  <p:transition spd="med">
    <p:cut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1788271"/>
      </p:ext>
    </p:extLst>
  </p:cSld>
  <p:clrMapOvr>
    <a:masterClrMapping/>
  </p:clrMapOvr>
  <p:transition spd="med">
    <p:cut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88125" y="269875"/>
            <a:ext cx="2016125" cy="594995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9750" y="269875"/>
            <a:ext cx="5895975" cy="59499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0940371"/>
      </p:ext>
    </p:extLst>
  </p:cSld>
  <p:clrMapOvr>
    <a:masterClrMapping/>
  </p:clrMapOvr>
  <p:transition spd="med">
    <p:cut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750" y="269875"/>
            <a:ext cx="8064500" cy="71913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539750" y="1179513"/>
            <a:ext cx="8064500" cy="5040312"/>
          </a:xfrm>
        </p:spPr>
        <p:txBody>
          <a:bodyPr/>
          <a:lstStyle/>
          <a:p>
            <a:pPr lvl="0"/>
            <a:endParaRPr lang="fr-FR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3391874"/>
      </p:ext>
    </p:extLst>
  </p:cSld>
  <p:clrMapOvr>
    <a:masterClrMapping/>
  </p:clrMapOvr>
  <p:transition spd="med">
    <p:cut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750" y="269875"/>
            <a:ext cx="8064500" cy="71913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539750" y="1179513"/>
            <a:ext cx="8064500" cy="5040312"/>
          </a:xfrm>
        </p:spPr>
        <p:txBody>
          <a:bodyPr/>
          <a:lstStyle/>
          <a:p>
            <a:pPr lvl="0"/>
            <a:endParaRPr lang="fr-FR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8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0532024"/>
      </p:ext>
    </p:extLst>
  </p:cSld>
  <p:clrMapOvr>
    <a:masterClrMapping/>
  </p:clrMapOvr>
  <p:transition spd="med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1844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6725" y="1628775"/>
            <a:ext cx="4027488" cy="4535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28775"/>
            <a:ext cx="4029075" cy="4535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888946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802969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697100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059370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5187330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66725" y="349250"/>
            <a:ext cx="7058025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Headline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6725" y="1628775"/>
            <a:ext cx="8208963" cy="45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in Arial 18pt</a:t>
            </a:r>
          </a:p>
          <a:p>
            <a:pPr lvl="1"/>
            <a:r>
              <a:rPr lang="en-GB" smtClean="0"/>
              <a:t>First level</a:t>
            </a:r>
          </a:p>
          <a:p>
            <a:pPr lvl="2"/>
            <a:r>
              <a:rPr lang="en-GB" smtClean="0"/>
              <a:t>Second level</a:t>
            </a:r>
          </a:p>
          <a:p>
            <a:pPr lvl="3"/>
            <a:r>
              <a:rPr lang="en-GB" smtClean="0"/>
              <a:t>Third level</a:t>
            </a:r>
          </a:p>
          <a:p>
            <a:pPr lvl="4"/>
            <a:r>
              <a:rPr lang="en-GB" smtClean="0"/>
              <a:t>Fourth level</a:t>
            </a: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-3175" y="1463675"/>
            <a:ext cx="9147175" cy="5394325"/>
            <a:chOff x="-2" y="922"/>
            <a:chExt cx="5762" cy="3398"/>
          </a:xfrm>
        </p:grpSpPr>
        <p:sp>
          <p:nvSpPr>
            <p:cNvPr id="1049" name="Rectangle 5"/>
            <p:cNvSpPr>
              <a:spLocks noChangeArrowheads="1"/>
            </p:cNvSpPr>
            <p:nvPr/>
          </p:nvSpPr>
          <p:spPr bwMode="gray">
            <a:xfrm>
              <a:off x="5680" y="922"/>
              <a:ext cx="80" cy="2000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9D9D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050" name="Freeform 6"/>
            <p:cNvSpPr>
              <a:spLocks/>
            </p:cNvSpPr>
            <p:nvPr/>
          </p:nvSpPr>
          <p:spPr bwMode="gray">
            <a:xfrm>
              <a:off x="-2" y="3792"/>
              <a:ext cx="5762" cy="528"/>
            </a:xfrm>
            <a:custGeom>
              <a:avLst/>
              <a:gdLst>
                <a:gd name="T0" fmla="*/ 5762 w 5762"/>
                <a:gd name="T1" fmla="*/ 528 h 528"/>
                <a:gd name="T2" fmla="*/ 5762 w 5762"/>
                <a:gd name="T3" fmla="*/ 0 h 528"/>
                <a:gd name="T4" fmla="*/ 5678 w 5762"/>
                <a:gd name="T5" fmla="*/ 0 h 528"/>
                <a:gd name="T6" fmla="*/ 5678 w 5762"/>
                <a:gd name="T7" fmla="*/ 251 h 528"/>
                <a:gd name="T8" fmla="*/ 2 w 5762"/>
                <a:gd name="T9" fmla="*/ 251 h 528"/>
                <a:gd name="T10" fmla="*/ 0 w 5762"/>
                <a:gd name="T11" fmla="*/ 528 h 528"/>
                <a:gd name="T12" fmla="*/ 5762 w 5762"/>
                <a:gd name="T13" fmla="*/ 528 h 5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62" h="528">
                  <a:moveTo>
                    <a:pt x="5762" y="528"/>
                  </a:moveTo>
                  <a:lnTo>
                    <a:pt x="5762" y="0"/>
                  </a:lnTo>
                  <a:lnTo>
                    <a:pt x="5678" y="0"/>
                  </a:lnTo>
                  <a:lnTo>
                    <a:pt x="5678" y="251"/>
                  </a:lnTo>
                  <a:lnTo>
                    <a:pt x="2" y="251"/>
                  </a:lnTo>
                  <a:lnTo>
                    <a:pt x="0" y="528"/>
                  </a:lnTo>
                  <a:lnTo>
                    <a:pt x="5762" y="528"/>
                  </a:lnTo>
                  <a:close/>
                </a:path>
              </a:pathLst>
            </a:custGeom>
            <a:gradFill rotWithShape="1">
              <a:gsLst>
                <a:gs pos="0">
                  <a:srgbClr val="BFBFB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1" name="Freeform 7"/>
            <p:cNvSpPr>
              <a:spLocks/>
            </p:cNvSpPr>
            <p:nvPr/>
          </p:nvSpPr>
          <p:spPr bwMode="gray">
            <a:xfrm>
              <a:off x="-2" y="922"/>
              <a:ext cx="5762" cy="2442"/>
            </a:xfrm>
            <a:custGeom>
              <a:avLst/>
              <a:gdLst>
                <a:gd name="T0" fmla="*/ 775 w 6803"/>
                <a:gd name="T1" fmla="*/ 271 h 2884"/>
                <a:gd name="T2" fmla="*/ 775 w 6803"/>
                <a:gd name="T3" fmla="*/ 0 h 2884"/>
                <a:gd name="T4" fmla="*/ 0 w 6803"/>
                <a:gd name="T5" fmla="*/ 0 h 2884"/>
                <a:gd name="T6" fmla="*/ 0 w 6803"/>
                <a:gd name="T7" fmla="*/ 3 h 2884"/>
                <a:gd name="T8" fmla="*/ 773 w 6803"/>
                <a:gd name="T9" fmla="*/ 3 h 2884"/>
                <a:gd name="T10" fmla="*/ 773 w 6803"/>
                <a:gd name="T11" fmla="*/ 332 h 2884"/>
                <a:gd name="T12" fmla="*/ 785 w 6803"/>
                <a:gd name="T13" fmla="*/ 332 h 2884"/>
                <a:gd name="T14" fmla="*/ 785 w 6803"/>
                <a:gd name="T15" fmla="*/ 271 h 2884"/>
                <a:gd name="T16" fmla="*/ 775 w 6803"/>
                <a:gd name="T17" fmla="*/ 271 h 2884"/>
                <a:gd name="T18" fmla="*/ 775 w 6803"/>
                <a:gd name="T19" fmla="*/ 271 h 28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803" h="2884">
                  <a:moveTo>
                    <a:pt x="6709" y="2360"/>
                  </a:moveTo>
                  <a:lnTo>
                    <a:pt x="6709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6701" y="7"/>
                  </a:lnTo>
                  <a:lnTo>
                    <a:pt x="6701" y="2884"/>
                  </a:lnTo>
                  <a:lnTo>
                    <a:pt x="6803" y="2884"/>
                  </a:lnTo>
                  <a:lnTo>
                    <a:pt x="6803" y="2360"/>
                  </a:lnTo>
                  <a:lnTo>
                    <a:pt x="6709" y="2360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2" name="Freeform 8"/>
            <p:cNvSpPr>
              <a:spLocks/>
            </p:cNvSpPr>
            <p:nvPr/>
          </p:nvSpPr>
          <p:spPr bwMode="gray">
            <a:xfrm>
              <a:off x="-2" y="3358"/>
              <a:ext cx="5762" cy="688"/>
            </a:xfrm>
            <a:custGeom>
              <a:avLst/>
              <a:gdLst>
                <a:gd name="T0" fmla="*/ 785 w 6803"/>
                <a:gd name="T1" fmla="*/ 0 h 812"/>
                <a:gd name="T2" fmla="*/ 773 w 6803"/>
                <a:gd name="T3" fmla="*/ 0 h 812"/>
                <a:gd name="T4" fmla="*/ 773 w 6803"/>
                <a:gd name="T5" fmla="*/ 93 h 812"/>
                <a:gd name="T6" fmla="*/ 0 w 6803"/>
                <a:gd name="T7" fmla="*/ 93 h 812"/>
                <a:gd name="T8" fmla="*/ 0 w 6803"/>
                <a:gd name="T9" fmla="*/ 94 h 812"/>
                <a:gd name="T10" fmla="*/ 775 w 6803"/>
                <a:gd name="T11" fmla="*/ 94 h 812"/>
                <a:gd name="T12" fmla="*/ 775 w 6803"/>
                <a:gd name="T13" fmla="*/ 61 h 812"/>
                <a:gd name="T14" fmla="*/ 785 w 6803"/>
                <a:gd name="T15" fmla="*/ 61 h 812"/>
                <a:gd name="T16" fmla="*/ 785 w 6803"/>
                <a:gd name="T17" fmla="*/ 0 h 812"/>
                <a:gd name="T18" fmla="*/ 785 w 6803"/>
                <a:gd name="T19" fmla="*/ 0 h 8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803" h="812">
                  <a:moveTo>
                    <a:pt x="6803" y="0"/>
                  </a:moveTo>
                  <a:lnTo>
                    <a:pt x="6701" y="0"/>
                  </a:lnTo>
                  <a:lnTo>
                    <a:pt x="6701" y="805"/>
                  </a:lnTo>
                  <a:lnTo>
                    <a:pt x="0" y="805"/>
                  </a:lnTo>
                  <a:lnTo>
                    <a:pt x="0" y="812"/>
                  </a:lnTo>
                  <a:lnTo>
                    <a:pt x="6709" y="812"/>
                  </a:lnTo>
                  <a:lnTo>
                    <a:pt x="6709" y="522"/>
                  </a:lnTo>
                  <a:lnTo>
                    <a:pt x="6803" y="522"/>
                  </a:lnTo>
                  <a:lnTo>
                    <a:pt x="6803" y="0"/>
                  </a:lnTo>
                  <a:close/>
                </a:path>
              </a:pathLst>
            </a:custGeom>
            <a:solidFill>
              <a:srgbClr val="009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029" name="Picture 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727950" y="250825"/>
            <a:ext cx="949325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30" name="Group 11"/>
          <p:cNvGrpSpPr>
            <a:grpSpLocks noChangeAspect="1"/>
          </p:cNvGrpSpPr>
          <p:nvPr/>
        </p:nvGrpSpPr>
        <p:grpSpPr bwMode="auto">
          <a:xfrm>
            <a:off x="7502525" y="6572250"/>
            <a:ext cx="1169988" cy="136525"/>
            <a:chOff x="-22" y="1824"/>
            <a:chExt cx="5804" cy="673"/>
          </a:xfrm>
        </p:grpSpPr>
        <p:sp>
          <p:nvSpPr>
            <p:cNvPr id="1031" name="AutoShape 12"/>
            <p:cNvSpPr>
              <a:spLocks noChangeAspect="1" noChangeArrowheads="1" noTextEdit="1"/>
            </p:cNvSpPr>
            <p:nvPr userDrawn="1"/>
          </p:nvSpPr>
          <p:spPr bwMode="auto">
            <a:xfrm>
              <a:off x="-22" y="1824"/>
              <a:ext cx="5804" cy="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2" name="Freeform 13"/>
            <p:cNvSpPr>
              <a:spLocks noEditPoints="1"/>
            </p:cNvSpPr>
            <p:nvPr userDrawn="1"/>
          </p:nvSpPr>
          <p:spPr bwMode="auto">
            <a:xfrm>
              <a:off x="-22" y="1836"/>
              <a:ext cx="395" cy="486"/>
            </a:xfrm>
            <a:custGeom>
              <a:avLst/>
              <a:gdLst>
                <a:gd name="T0" fmla="*/ 6740422 w 167"/>
                <a:gd name="T1" fmla="*/ 14454511 h 206"/>
                <a:gd name="T2" fmla="*/ 12106665 w 167"/>
                <a:gd name="T3" fmla="*/ 10458069 h 206"/>
                <a:gd name="T4" fmla="*/ 8193274 w 167"/>
                <a:gd name="T5" fmla="*/ 6602039 h 206"/>
                <a:gd name="T6" fmla="*/ 8193274 w 167"/>
                <a:gd name="T7" fmla="*/ 6516503 h 206"/>
                <a:gd name="T8" fmla="*/ 11470911 w 167"/>
                <a:gd name="T9" fmla="*/ 3364668 h 206"/>
                <a:gd name="T10" fmla="*/ 10083974 w 167"/>
                <a:gd name="T11" fmla="*/ 769758 h 206"/>
                <a:gd name="T12" fmla="*/ 6221401 w 167"/>
                <a:gd name="T13" fmla="*/ 0 h 206"/>
                <a:gd name="T14" fmla="*/ 0 w 167"/>
                <a:gd name="T15" fmla="*/ 0 h 206"/>
                <a:gd name="T16" fmla="*/ 0 w 167"/>
                <a:gd name="T17" fmla="*/ 629724 h 206"/>
                <a:gd name="T18" fmla="*/ 1955181 w 167"/>
                <a:gd name="T19" fmla="*/ 1965688 h 206"/>
                <a:gd name="T20" fmla="*/ 1955181 w 167"/>
                <a:gd name="T21" fmla="*/ 12553503 h 206"/>
                <a:gd name="T22" fmla="*/ 0 w 167"/>
                <a:gd name="T23" fmla="*/ 13888238 h 206"/>
                <a:gd name="T24" fmla="*/ 0 w 167"/>
                <a:gd name="T25" fmla="*/ 14454511 h 206"/>
                <a:gd name="T26" fmla="*/ 6740422 w 167"/>
                <a:gd name="T27" fmla="*/ 14454511 h 206"/>
                <a:gd name="T28" fmla="*/ 4137776 w 167"/>
                <a:gd name="T29" fmla="*/ 7073084 h 206"/>
                <a:gd name="T30" fmla="*/ 5639635 w 167"/>
                <a:gd name="T31" fmla="*/ 7073084 h 206"/>
                <a:gd name="T32" fmla="*/ 9786955 w 167"/>
                <a:gd name="T33" fmla="*/ 10587939 h 206"/>
                <a:gd name="T34" fmla="*/ 6160496 w 167"/>
                <a:gd name="T35" fmla="*/ 13739772 h 206"/>
                <a:gd name="T36" fmla="*/ 4137776 w 167"/>
                <a:gd name="T37" fmla="*/ 12135658 h 206"/>
                <a:gd name="T38" fmla="*/ 4137776 w 167"/>
                <a:gd name="T39" fmla="*/ 7073084 h 206"/>
                <a:gd name="T40" fmla="*/ 4137776 w 167"/>
                <a:gd name="T41" fmla="*/ 1816031 h 206"/>
                <a:gd name="T42" fmla="*/ 5885604 w 167"/>
                <a:gd name="T43" fmla="*/ 769758 h 206"/>
                <a:gd name="T44" fmla="*/ 9140293 w 167"/>
                <a:gd name="T45" fmla="*/ 3450166 h 206"/>
                <a:gd name="T46" fmla="*/ 5524054 w 167"/>
                <a:gd name="T47" fmla="*/ 6303399 h 206"/>
                <a:gd name="T48" fmla="*/ 4137776 w 167"/>
                <a:gd name="T49" fmla="*/ 6303399 h 206"/>
                <a:gd name="T50" fmla="*/ 4137776 w 167"/>
                <a:gd name="T51" fmla="*/ 1816031 h 2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67" h="206">
                  <a:moveTo>
                    <a:pt x="93" y="206"/>
                  </a:moveTo>
                  <a:cubicBezTo>
                    <a:pt x="138" y="206"/>
                    <a:pt x="167" y="190"/>
                    <a:pt x="167" y="149"/>
                  </a:cubicBezTo>
                  <a:cubicBezTo>
                    <a:pt x="167" y="113"/>
                    <a:pt x="142" y="98"/>
                    <a:pt x="113" y="94"/>
                  </a:cubicBezTo>
                  <a:cubicBezTo>
                    <a:pt x="113" y="93"/>
                    <a:pt x="113" y="93"/>
                    <a:pt x="113" y="93"/>
                  </a:cubicBezTo>
                  <a:cubicBezTo>
                    <a:pt x="141" y="88"/>
                    <a:pt x="158" y="71"/>
                    <a:pt x="158" y="48"/>
                  </a:cubicBezTo>
                  <a:cubicBezTo>
                    <a:pt x="158" y="31"/>
                    <a:pt x="151" y="19"/>
                    <a:pt x="139" y="11"/>
                  </a:cubicBezTo>
                  <a:cubicBezTo>
                    <a:pt x="127" y="3"/>
                    <a:pt x="110" y="0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6" y="11"/>
                    <a:pt x="27" y="11"/>
                    <a:pt x="27" y="28"/>
                  </a:cubicBezTo>
                  <a:cubicBezTo>
                    <a:pt x="27" y="179"/>
                    <a:pt x="27" y="179"/>
                    <a:pt x="27" y="179"/>
                  </a:cubicBezTo>
                  <a:cubicBezTo>
                    <a:pt x="27" y="195"/>
                    <a:pt x="26" y="196"/>
                    <a:pt x="0" y="198"/>
                  </a:cubicBezTo>
                  <a:cubicBezTo>
                    <a:pt x="0" y="206"/>
                    <a:pt x="0" y="206"/>
                    <a:pt x="0" y="206"/>
                  </a:cubicBezTo>
                  <a:lnTo>
                    <a:pt x="93" y="206"/>
                  </a:lnTo>
                  <a:close/>
                  <a:moveTo>
                    <a:pt x="57" y="101"/>
                  </a:moveTo>
                  <a:cubicBezTo>
                    <a:pt x="78" y="101"/>
                    <a:pt x="78" y="101"/>
                    <a:pt x="78" y="101"/>
                  </a:cubicBezTo>
                  <a:cubicBezTo>
                    <a:pt x="115" y="101"/>
                    <a:pt x="135" y="119"/>
                    <a:pt x="135" y="151"/>
                  </a:cubicBezTo>
                  <a:cubicBezTo>
                    <a:pt x="135" y="186"/>
                    <a:pt x="111" y="196"/>
                    <a:pt x="85" y="196"/>
                  </a:cubicBezTo>
                  <a:cubicBezTo>
                    <a:pt x="61" y="196"/>
                    <a:pt x="57" y="192"/>
                    <a:pt x="57" y="173"/>
                  </a:cubicBezTo>
                  <a:lnTo>
                    <a:pt x="57" y="101"/>
                  </a:lnTo>
                  <a:close/>
                  <a:moveTo>
                    <a:pt x="57" y="26"/>
                  </a:moveTo>
                  <a:cubicBezTo>
                    <a:pt x="57" y="13"/>
                    <a:pt x="57" y="11"/>
                    <a:pt x="81" y="11"/>
                  </a:cubicBezTo>
                  <a:cubicBezTo>
                    <a:pt x="102" y="10"/>
                    <a:pt x="126" y="19"/>
                    <a:pt x="126" y="49"/>
                  </a:cubicBezTo>
                  <a:cubicBezTo>
                    <a:pt x="126" y="79"/>
                    <a:pt x="107" y="90"/>
                    <a:pt x="76" y="90"/>
                  </a:cubicBezTo>
                  <a:cubicBezTo>
                    <a:pt x="57" y="90"/>
                    <a:pt x="57" y="90"/>
                    <a:pt x="57" y="90"/>
                  </a:cubicBezTo>
                  <a:lnTo>
                    <a:pt x="57" y="26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3" name="Freeform 14"/>
            <p:cNvSpPr>
              <a:spLocks noEditPoints="1"/>
            </p:cNvSpPr>
            <p:nvPr userDrawn="1"/>
          </p:nvSpPr>
          <p:spPr bwMode="auto">
            <a:xfrm>
              <a:off x="434" y="1970"/>
              <a:ext cx="319" cy="362"/>
            </a:xfrm>
            <a:custGeom>
              <a:avLst/>
              <a:gdLst>
                <a:gd name="T0" fmla="*/ 6246908 w 135"/>
                <a:gd name="T1" fmla="*/ 7790858 h 153"/>
                <a:gd name="T2" fmla="*/ 4092763 w 135"/>
                <a:gd name="T3" fmla="*/ 9977924 h 153"/>
                <a:gd name="T4" fmla="*/ 2153708 w 135"/>
                <a:gd name="T5" fmla="*/ 7790858 h 153"/>
                <a:gd name="T6" fmla="*/ 3783052 w 135"/>
                <a:gd name="T7" fmla="*/ 5750732 h 153"/>
                <a:gd name="T8" fmla="*/ 6246908 w 135"/>
                <a:gd name="T9" fmla="*/ 4733455 h 153"/>
                <a:gd name="T10" fmla="*/ 6246908 w 135"/>
                <a:gd name="T11" fmla="*/ 7790858 h 153"/>
                <a:gd name="T12" fmla="*/ 8157586 w 135"/>
                <a:gd name="T13" fmla="*/ 2837048 h 153"/>
                <a:gd name="T14" fmla="*/ 4667528 w 135"/>
                <a:gd name="T15" fmla="*/ 0 h 153"/>
                <a:gd name="T16" fmla="*/ 358780 w 135"/>
                <a:gd name="T17" fmla="*/ 2458134 h 153"/>
                <a:gd name="T18" fmla="*/ 1580437 w 135"/>
                <a:gd name="T19" fmla="*/ 3512805 h 153"/>
                <a:gd name="T20" fmla="*/ 2202248 w 135"/>
                <a:gd name="T21" fmla="*/ 2837048 h 153"/>
                <a:gd name="T22" fmla="*/ 4450634 w 135"/>
                <a:gd name="T23" fmla="*/ 741390 h 153"/>
                <a:gd name="T24" fmla="*/ 6246908 w 135"/>
                <a:gd name="T25" fmla="*/ 2925473 h 153"/>
                <a:gd name="T26" fmla="*/ 6246908 w 135"/>
                <a:gd name="T27" fmla="*/ 3847719 h 153"/>
                <a:gd name="T28" fmla="*/ 1938149 w 135"/>
                <a:gd name="T29" fmla="*/ 5448668 h 153"/>
                <a:gd name="T30" fmla="*/ 0 w 135"/>
                <a:gd name="T31" fmla="*/ 8093083 h 153"/>
                <a:gd name="T32" fmla="*/ 3088660 w 135"/>
                <a:gd name="T33" fmla="*/ 11132593 h 153"/>
                <a:gd name="T34" fmla="*/ 6246908 w 135"/>
                <a:gd name="T35" fmla="*/ 9819695 h 153"/>
                <a:gd name="T36" fmla="*/ 6453921 w 135"/>
                <a:gd name="T37" fmla="*/ 11132593 h 153"/>
                <a:gd name="T38" fmla="*/ 9671047 w 135"/>
                <a:gd name="T39" fmla="*/ 10616305 h 153"/>
                <a:gd name="T40" fmla="*/ 9671047 w 135"/>
                <a:gd name="T41" fmla="*/ 10066295 h 153"/>
                <a:gd name="T42" fmla="*/ 8824518 w 135"/>
                <a:gd name="T43" fmla="*/ 9977924 h 153"/>
                <a:gd name="T44" fmla="*/ 8157586 w 135"/>
                <a:gd name="T45" fmla="*/ 8806045 h 153"/>
                <a:gd name="T46" fmla="*/ 8157586 w 135"/>
                <a:gd name="T47" fmla="*/ 2837048 h 1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35" h="153">
                  <a:moveTo>
                    <a:pt x="87" y="107"/>
                  </a:moveTo>
                  <a:cubicBezTo>
                    <a:pt x="87" y="131"/>
                    <a:pt x="69" y="137"/>
                    <a:pt x="57" y="137"/>
                  </a:cubicBezTo>
                  <a:cubicBezTo>
                    <a:pt x="39" y="137"/>
                    <a:pt x="30" y="124"/>
                    <a:pt x="30" y="107"/>
                  </a:cubicBezTo>
                  <a:cubicBezTo>
                    <a:pt x="30" y="93"/>
                    <a:pt x="36" y="85"/>
                    <a:pt x="53" y="79"/>
                  </a:cubicBezTo>
                  <a:cubicBezTo>
                    <a:pt x="65" y="75"/>
                    <a:pt x="81" y="69"/>
                    <a:pt x="87" y="65"/>
                  </a:cubicBezTo>
                  <a:lnTo>
                    <a:pt x="87" y="107"/>
                  </a:lnTo>
                  <a:close/>
                  <a:moveTo>
                    <a:pt x="114" y="39"/>
                  </a:moveTo>
                  <a:cubicBezTo>
                    <a:pt x="114" y="22"/>
                    <a:pt x="110" y="0"/>
                    <a:pt x="65" y="0"/>
                  </a:cubicBezTo>
                  <a:cubicBezTo>
                    <a:pt x="32" y="0"/>
                    <a:pt x="5" y="17"/>
                    <a:pt x="5" y="34"/>
                  </a:cubicBezTo>
                  <a:cubicBezTo>
                    <a:pt x="5" y="43"/>
                    <a:pt x="16" y="48"/>
                    <a:pt x="22" y="48"/>
                  </a:cubicBezTo>
                  <a:cubicBezTo>
                    <a:pt x="28" y="48"/>
                    <a:pt x="30" y="45"/>
                    <a:pt x="31" y="39"/>
                  </a:cubicBezTo>
                  <a:cubicBezTo>
                    <a:pt x="38" y="17"/>
                    <a:pt x="50" y="10"/>
                    <a:pt x="62" y="10"/>
                  </a:cubicBezTo>
                  <a:cubicBezTo>
                    <a:pt x="74" y="10"/>
                    <a:pt x="87" y="16"/>
                    <a:pt x="87" y="40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0" y="60"/>
                    <a:pt x="51" y="68"/>
                    <a:pt x="27" y="75"/>
                  </a:cubicBezTo>
                  <a:cubicBezTo>
                    <a:pt x="6" y="82"/>
                    <a:pt x="0" y="97"/>
                    <a:pt x="0" y="111"/>
                  </a:cubicBezTo>
                  <a:cubicBezTo>
                    <a:pt x="0" y="133"/>
                    <a:pt x="15" y="153"/>
                    <a:pt x="43" y="153"/>
                  </a:cubicBezTo>
                  <a:cubicBezTo>
                    <a:pt x="61" y="152"/>
                    <a:pt x="77" y="141"/>
                    <a:pt x="87" y="135"/>
                  </a:cubicBezTo>
                  <a:cubicBezTo>
                    <a:pt x="90" y="153"/>
                    <a:pt x="90" y="153"/>
                    <a:pt x="90" y="153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135" y="138"/>
                    <a:pt x="135" y="138"/>
                    <a:pt x="135" y="138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15" y="136"/>
                    <a:pt x="114" y="133"/>
                    <a:pt x="114" y="121"/>
                  </a:cubicBezTo>
                  <a:lnTo>
                    <a:pt x="114" y="39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4" name="Freeform 15"/>
            <p:cNvSpPr>
              <a:spLocks/>
            </p:cNvSpPr>
            <p:nvPr userDrawn="1"/>
          </p:nvSpPr>
          <p:spPr bwMode="auto">
            <a:xfrm>
              <a:off x="746" y="1978"/>
              <a:ext cx="375" cy="517"/>
            </a:xfrm>
            <a:custGeom>
              <a:avLst/>
              <a:gdLst>
                <a:gd name="T0" fmla="*/ 0 w 159"/>
                <a:gd name="T1" fmla="*/ 0 h 219"/>
                <a:gd name="T2" fmla="*/ 0 w 159"/>
                <a:gd name="T3" fmla="*/ 635773 h 219"/>
                <a:gd name="T4" fmla="*/ 1544149 w 159"/>
                <a:gd name="T5" fmla="*/ 1762439 h 219"/>
                <a:gd name="T6" fmla="*/ 4825054 w 159"/>
                <a:gd name="T7" fmla="*/ 10193618 h 219"/>
                <a:gd name="T8" fmla="*/ 5037491 w 159"/>
                <a:gd name="T9" fmla="*/ 11231478 h 219"/>
                <a:gd name="T10" fmla="*/ 4472755 w 159"/>
                <a:gd name="T11" fmla="*/ 13010194 h 219"/>
                <a:gd name="T12" fmla="*/ 3551797 w 159"/>
                <a:gd name="T13" fmla="*/ 13934472 h 219"/>
                <a:gd name="T14" fmla="*/ 2790762 w 159"/>
                <a:gd name="T15" fmla="*/ 13515730 h 219"/>
                <a:gd name="T16" fmla="*/ 2162752 w 159"/>
                <a:gd name="T17" fmla="*/ 13149151 h 219"/>
                <a:gd name="T18" fmla="*/ 1241795 w 159"/>
                <a:gd name="T19" fmla="*/ 14354257 h 219"/>
                <a:gd name="T20" fmla="*/ 2727439 w 159"/>
                <a:gd name="T21" fmla="*/ 15483624 h 219"/>
                <a:gd name="T22" fmla="*/ 5649170 w 159"/>
                <a:gd name="T23" fmla="*/ 12106277 h 219"/>
                <a:gd name="T24" fmla="*/ 9568774 w 159"/>
                <a:gd name="T25" fmla="*/ 1714972 h 219"/>
                <a:gd name="T26" fmla="*/ 11102243 w 159"/>
                <a:gd name="T27" fmla="*/ 635773 h 219"/>
                <a:gd name="T28" fmla="*/ 11102243 w 159"/>
                <a:gd name="T29" fmla="*/ 0 h 219"/>
                <a:gd name="T30" fmla="*/ 7044278 w 159"/>
                <a:gd name="T31" fmla="*/ 0 h 219"/>
                <a:gd name="T32" fmla="*/ 7044278 w 159"/>
                <a:gd name="T33" fmla="*/ 635773 h 219"/>
                <a:gd name="T34" fmla="*/ 8174012 w 159"/>
                <a:gd name="T35" fmla="*/ 774799 h 219"/>
                <a:gd name="T36" fmla="*/ 8439948 w 159"/>
                <a:gd name="T37" fmla="*/ 1500889 h 219"/>
                <a:gd name="T38" fmla="*/ 6166323 w 159"/>
                <a:gd name="T39" fmla="*/ 8414902 h 219"/>
                <a:gd name="T40" fmla="*/ 6064741 w 159"/>
                <a:gd name="T41" fmla="*/ 8414902 h 219"/>
                <a:gd name="T42" fmla="*/ 3551797 w 159"/>
                <a:gd name="T43" fmla="*/ 1343539 h 219"/>
                <a:gd name="T44" fmla="*/ 3856255 w 159"/>
                <a:gd name="T45" fmla="*/ 726458 h 219"/>
                <a:gd name="T46" fmla="*/ 4735087 w 159"/>
                <a:gd name="T47" fmla="*/ 635773 h 219"/>
                <a:gd name="T48" fmla="*/ 4735087 w 159"/>
                <a:gd name="T49" fmla="*/ 0 h 219"/>
                <a:gd name="T50" fmla="*/ 0 w 159"/>
                <a:gd name="T51" fmla="*/ 0 h 2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9" h="219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4" y="10"/>
                    <a:pt x="17" y="11"/>
                    <a:pt x="22" y="25"/>
                  </a:cubicBezTo>
                  <a:cubicBezTo>
                    <a:pt x="37" y="60"/>
                    <a:pt x="62" y="124"/>
                    <a:pt x="69" y="144"/>
                  </a:cubicBezTo>
                  <a:cubicBezTo>
                    <a:pt x="71" y="149"/>
                    <a:pt x="72" y="154"/>
                    <a:pt x="72" y="159"/>
                  </a:cubicBezTo>
                  <a:cubicBezTo>
                    <a:pt x="72" y="166"/>
                    <a:pt x="69" y="175"/>
                    <a:pt x="64" y="184"/>
                  </a:cubicBezTo>
                  <a:cubicBezTo>
                    <a:pt x="60" y="194"/>
                    <a:pt x="55" y="197"/>
                    <a:pt x="51" y="197"/>
                  </a:cubicBezTo>
                  <a:cubicBezTo>
                    <a:pt x="48" y="197"/>
                    <a:pt x="46" y="196"/>
                    <a:pt x="40" y="191"/>
                  </a:cubicBezTo>
                  <a:cubicBezTo>
                    <a:pt x="37" y="188"/>
                    <a:pt x="35" y="186"/>
                    <a:pt x="31" y="186"/>
                  </a:cubicBezTo>
                  <a:cubicBezTo>
                    <a:pt x="26" y="186"/>
                    <a:pt x="18" y="194"/>
                    <a:pt x="18" y="203"/>
                  </a:cubicBezTo>
                  <a:cubicBezTo>
                    <a:pt x="18" y="210"/>
                    <a:pt x="27" y="219"/>
                    <a:pt x="39" y="219"/>
                  </a:cubicBezTo>
                  <a:cubicBezTo>
                    <a:pt x="51" y="219"/>
                    <a:pt x="66" y="215"/>
                    <a:pt x="81" y="171"/>
                  </a:cubicBezTo>
                  <a:cubicBezTo>
                    <a:pt x="100" y="118"/>
                    <a:pt x="127" y="45"/>
                    <a:pt x="137" y="24"/>
                  </a:cubicBezTo>
                  <a:cubicBezTo>
                    <a:pt x="142" y="12"/>
                    <a:pt x="144" y="10"/>
                    <a:pt x="159" y="9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9"/>
                    <a:pt x="101" y="9"/>
                    <a:pt x="101" y="9"/>
                  </a:cubicBezTo>
                  <a:cubicBezTo>
                    <a:pt x="117" y="11"/>
                    <a:pt x="117" y="11"/>
                    <a:pt x="117" y="11"/>
                  </a:cubicBezTo>
                  <a:cubicBezTo>
                    <a:pt x="122" y="11"/>
                    <a:pt x="123" y="15"/>
                    <a:pt x="121" y="21"/>
                  </a:cubicBezTo>
                  <a:cubicBezTo>
                    <a:pt x="117" y="39"/>
                    <a:pt x="101" y="84"/>
                    <a:pt x="88" y="119"/>
                  </a:cubicBezTo>
                  <a:cubicBezTo>
                    <a:pt x="87" y="119"/>
                    <a:pt x="87" y="119"/>
                    <a:pt x="87" y="119"/>
                  </a:cubicBezTo>
                  <a:cubicBezTo>
                    <a:pt x="74" y="83"/>
                    <a:pt x="62" y="51"/>
                    <a:pt x="51" y="19"/>
                  </a:cubicBezTo>
                  <a:cubicBezTo>
                    <a:pt x="49" y="14"/>
                    <a:pt x="48" y="11"/>
                    <a:pt x="55" y="10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0"/>
                    <a:pt x="68" y="0"/>
                    <a:pt x="6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5" name="Freeform 16"/>
            <p:cNvSpPr>
              <a:spLocks noEditPoints="1"/>
            </p:cNvSpPr>
            <p:nvPr userDrawn="1"/>
          </p:nvSpPr>
          <p:spPr bwMode="auto">
            <a:xfrm>
              <a:off x="1124" y="1970"/>
              <a:ext cx="304" cy="362"/>
            </a:xfrm>
            <a:custGeom>
              <a:avLst/>
              <a:gdLst>
                <a:gd name="T0" fmla="*/ 8912599 w 129"/>
                <a:gd name="T1" fmla="*/ 4370301 h 153"/>
                <a:gd name="T2" fmla="*/ 4781946 w 129"/>
                <a:gd name="T3" fmla="*/ 0 h 153"/>
                <a:gd name="T4" fmla="*/ 0 w 129"/>
                <a:gd name="T5" fmla="*/ 5695116 h 153"/>
                <a:gd name="T6" fmla="*/ 4781946 w 129"/>
                <a:gd name="T7" fmla="*/ 11132593 h 153"/>
                <a:gd name="T8" fmla="*/ 8562740 w 129"/>
                <a:gd name="T9" fmla="*/ 8741332 h 153"/>
                <a:gd name="T10" fmla="*/ 7893047 w 129"/>
                <a:gd name="T11" fmla="*/ 8379041 h 153"/>
                <a:gd name="T12" fmla="*/ 5193468 w 129"/>
                <a:gd name="T13" fmla="*/ 10066295 h 153"/>
                <a:gd name="T14" fmla="*/ 2138418 w 129"/>
                <a:gd name="T15" fmla="*/ 5162525 h 153"/>
                <a:gd name="T16" fmla="*/ 8092063 w 129"/>
                <a:gd name="T17" fmla="*/ 5162525 h 153"/>
                <a:gd name="T18" fmla="*/ 8912599 w 129"/>
                <a:gd name="T19" fmla="*/ 4370301 h 153"/>
                <a:gd name="T20" fmla="*/ 6771654 w 129"/>
                <a:gd name="T21" fmla="*/ 3629800 h 153"/>
                <a:gd name="T22" fmla="*/ 6074231 w 129"/>
                <a:gd name="T23" fmla="*/ 4370301 h 153"/>
                <a:gd name="T24" fmla="*/ 2203807 w 129"/>
                <a:gd name="T25" fmla="*/ 4370301 h 153"/>
                <a:gd name="T26" fmla="*/ 4633262 w 129"/>
                <a:gd name="T27" fmla="*/ 741390 h 153"/>
                <a:gd name="T28" fmla="*/ 6771654 w 129"/>
                <a:gd name="T29" fmla="*/ 3629800 h 15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9" h="153">
                  <a:moveTo>
                    <a:pt x="129" y="60"/>
                  </a:moveTo>
                  <a:cubicBezTo>
                    <a:pt x="129" y="42"/>
                    <a:pt x="124" y="0"/>
                    <a:pt x="69" y="0"/>
                  </a:cubicBezTo>
                  <a:cubicBezTo>
                    <a:pt x="22" y="0"/>
                    <a:pt x="0" y="33"/>
                    <a:pt x="0" y="78"/>
                  </a:cubicBezTo>
                  <a:cubicBezTo>
                    <a:pt x="0" y="125"/>
                    <a:pt x="21" y="153"/>
                    <a:pt x="69" y="153"/>
                  </a:cubicBezTo>
                  <a:cubicBezTo>
                    <a:pt x="98" y="152"/>
                    <a:pt x="115" y="139"/>
                    <a:pt x="124" y="120"/>
                  </a:cubicBezTo>
                  <a:cubicBezTo>
                    <a:pt x="114" y="115"/>
                    <a:pt x="114" y="115"/>
                    <a:pt x="114" y="115"/>
                  </a:cubicBezTo>
                  <a:cubicBezTo>
                    <a:pt x="106" y="128"/>
                    <a:pt x="95" y="138"/>
                    <a:pt x="75" y="138"/>
                  </a:cubicBezTo>
                  <a:cubicBezTo>
                    <a:pt x="38" y="138"/>
                    <a:pt x="31" y="102"/>
                    <a:pt x="31" y="7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24" y="71"/>
                    <a:pt x="129" y="70"/>
                    <a:pt x="129" y="60"/>
                  </a:cubicBezTo>
                  <a:close/>
                  <a:moveTo>
                    <a:pt x="98" y="50"/>
                  </a:moveTo>
                  <a:cubicBezTo>
                    <a:pt x="98" y="56"/>
                    <a:pt x="96" y="60"/>
                    <a:pt x="88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2" y="48"/>
                    <a:pt x="36" y="10"/>
                    <a:pt x="67" y="10"/>
                  </a:cubicBezTo>
                  <a:cubicBezTo>
                    <a:pt x="95" y="10"/>
                    <a:pt x="98" y="39"/>
                    <a:pt x="98" y="50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6" name="Freeform 17"/>
            <p:cNvSpPr>
              <a:spLocks/>
            </p:cNvSpPr>
            <p:nvPr userDrawn="1"/>
          </p:nvSpPr>
          <p:spPr bwMode="auto">
            <a:xfrm>
              <a:off x="1473" y="1970"/>
              <a:ext cx="246" cy="352"/>
            </a:xfrm>
            <a:custGeom>
              <a:avLst/>
              <a:gdLst>
                <a:gd name="T0" fmla="*/ 3344633 w 104"/>
                <a:gd name="T1" fmla="*/ 0 h 149"/>
                <a:gd name="T2" fmla="*/ 0 w 104"/>
                <a:gd name="T3" fmla="*/ 508453 h 149"/>
                <a:gd name="T4" fmla="*/ 0 w 104"/>
                <a:gd name="T5" fmla="*/ 1061079 h 149"/>
                <a:gd name="T6" fmla="*/ 855616 w 104"/>
                <a:gd name="T7" fmla="*/ 1152684 h 149"/>
                <a:gd name="T8" fmla="*/ 1529595 w 104"/>
                <a:gd name="T9" fmla="*/ 2149810 h 149"/>
                <a:gd name="T10" fmla="*/ 1529595 w 104"/>
                <a:gd name="T11" fmla="*/ 10645867 h 149"/>
                <a:gd name="T12" fmla="*/ 3553446 w 104"/>
                <a:gd name="T13" fmla="*/ 10645867 h 149"/>
                <a:gd name="T14" fmla="*/ 3553446 w 104"/>
                <a:gd name="T15" fmla="*/ 3859482 h 149"/>
                <a:gd name="T16" fmla="*/ 4787210 w 104"/>
                <a:gd name="T17" fmla="*/ 1633701 h 149"/>
                <a:gd name="T18" fmla="*/ 6163925 w 104"/>
                <a:gd name="T19" fmla="*/ 2149810 h 149"/>
                <a:gd name="T20" fmla="*/ 6602276 w 104"/>
                <a:gd name="T21" fmla="*/ 2198304 h 149"/>
                <a:gd name="T22" fmla="*/ 7549712 w 104"/>
                <a:gd name="T23" fmla="*/ 997499 h 149"/>
                <a:gd name="T24" fmla="*/ 6469729 w 104"/>
                <a:gd name="T25" fmla="*/ 0 h 149"/>
                <a:gd name="T26" fmla="*/ 3553446 w 104"/>
                <a:gd name="T27" fmla="*/ 1727758 h 149"/>
                <a:gd name="T28" fmla="*/ 3344633 w 104"/>
                <a:gd name="T29" fmla="*/ 0 h 1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4" h="149">
                  <a:moveTo>
                    <a:pt x="46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7"/>
                    <a:pt x="21" y="19"/>
                    <a:pt x="21" y="30"/>
                  </a:cubicBezTo>
                  <a:cubicBezTo>
                    <a:pt x="21" y="149"/>
                    <a:pt x="21" y="149"/>
                    <a:pt x="21" y="14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9" y="31"/>
                    <a:pt x="59" y="23"/>
                    <a:pt x="66" y="23"/>
                  </a:cubicBezTo>
                  <a:cubicBezTo>
                    <a:pt x="71" y="23"/>
                    <a:pt x="76" y="25"/>
                    <a:pt x="85" y="30"/>
                  </a:cubicBezTo>
                  <a:cubicBezTo>
                    <a:pt x="87" y="31"/>
                    <a:pt x="89" y="31"/>
                    <a:pt x="91" y="31"/>
                  </a:cubicBezTo>
                  <a:cubicBezTo>
                    <a:pt x="98" y="31"/>
                    <a:pt x="104" y="24"/>
                    <a:pt x="104" y="14"/>
                  </a:cubicBezTo>
                  <a:cubicBezTo>
                    <a:pt x="104" y="8"/>
                    <a:pt x="100" y="0"/>
                    <a:pt x="89" y="0"/>
                  </a:cubicBezTo>
                  <a:cubicBezTo>
                    <a:pt x="78" y="0"/>
                    <a:pt x="69" y="6"/>
                    <a:pt x="49" y="2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7" name="Freeform 18"/>
            <p:cNvSpPr>
              <a:spLocks/>
            </p:cNvSpPr>
            <p:nvPr userDrawn="1"/>
          </p:nvSpPr>
          <p:spPr bwMode="auto">
            <a:xfrm>
              <a:off x="2362" y="1970"/>
              <a:ext cx="245" cy="352"/>
            </a:xfrm>
            <a:custGeom>
              <a:avLst/>
              <a:gdLst>
                <a:gd name="T0" fmla="*/ 3148354 w 104"/>
                <a:gd name="T1" fmla="*/ 0 h 149"/>
                <a:gd name="T2" fmla="*/ 3358985 w 104"/>
                <a:gd name="T3" fmla="*/ 1727758 h 149"/>
                <a:gd name="T4" fmla="*/ 6137940 w 104"/>
                <a:gd name="T5" fmla="*/ 0 h 149"/>
                <a:gd name="T6" fmla="*/ 7153058 w 104"/>
                <a:gd name="T7" fmla="*/ 1061079 h 149"/>
                <a:gd name="T8" fmla="*/ 6247868 w 104"/>
                <a:gd name="T9" fmla="*/ 2198304 h 149"/>
                <a:gd name="T10" fmla="*/ 5843325 w 104"/>
                <a:gd name="T11" fmla="*/ 2149810 h 149"/>
                <a:gd name="T12" fmla="*/ 4527393 w 104"/>
                <a:gd name="T13" fmla="*/ 1633701 h 149"/>
                <a:gd name="T14" fmla="*/ 3358985 w 104"/>
                <a:gd name="T15" fmla="*/ 3859482 h 149"/>
                <a:gd name="T16" fmla="*/ 3358985 w 104"/>
                <a:gd name="T17" fmla="*/ 10645867 h 149"/>
                <a:gd name="T18" fmla="*/ 1425855 w 104"/>
                <a:gd name="T19" fmla="*/ 10645867 h 149"/>
                <a:gd name="T20" fmla="*/ 1425855 w 104"/>
                <a:gd name="T21" fmla="*/ 2149810 h 149"/>
                <a:gd name="T22" fmla="*/ 815798 w 104"/>
                <a:gd name="T23" fmla="*/ 1152684 h 149"/>
                <a:gd name="T24" fmla="*/ 0 w 104"/>
                <a:gd name="T25" fmla="*/ 1061079 h 149"/>
                <a:gd name="T26" fmla="*/ 0 w 104"/>
                <a:gd name="T27" fmla="*/ 508453 h 149"/>
                <a:gd name="T28" fmla="*/ 3148354 w 104"/>
                <a:gd name="T29" fmla="*/ 0 h 1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4" h="149">
                  <a:moveTo>
                    <a:pt x="46" y="0"/>
                  </a:moveTo>
                  <a:cubicBezTo>
                    <a:pt x="49" y="24"/>
                    <a:pt x="49" y="24"/>
                    <a:pt x="49" y="24"/>
                  </a:cubicBezTo>
                  <a:cubicBezTo>
                    <a:pt x="69" y="7"/>
                    <a:pt x="78" y="0"/>
                    <a:pt x="89" y="0"/>
                  </a:cubicBezTo>
                  <a:cubicBezTo>
                    <a:pt x="100" y="0"/>
                    <a:pt x="104" y="8"/>
                    <a:pt x="104" y="15"/>
                  </a:cubicBezTo>
                  <a:cubicBezTo>
                    <a:pt x="104" y="24"/>
                    <a:pt x="98" y="31"/>
                    <a:pt x="91" y="31"/>
                  </a:cubicBezTo>
                  <a:cubicBezTo>
                    <a:pt x="89" y="31"/>
                    <a:pt x="87" y="31"/>
                    <a:pt x="85" y="30"/>
                  </a:cubicBezTo>
                  <a:cubicBezTo>
                    <a:pt x="76" y="25"/>
                    <a:pt x="71" y="23"/>
                    <a:pt x="66" y="23"/>
                  </a:cubicBezTo>
                  <a:cubicBezTo>
                    <a:pt x="59" y="23"/>
                    <a:pt x="49" y="31"/>
                    <a:pt x="49" y="54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21" y="149"/>
                    <a:pt x="21" y="149"/>
                    <a:pt x="21" y="14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19"/>
                    <a:pt x="20" y="18"/>
                    <a:pt x="12" y="1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0" y="7"/>
                    <a:pt x="0" y="7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8" name="Freeform 19"/>
            <p:cNvSpPr>
              <a:spLocks/>
            </p:cNvSpPr>
            <p:nvPr userDrawn="1"/>
          </p:nvSpPr>
          <p:spPr bwMode="auto">
            <a:xfrm>
              <a:off x="1896" y="1826"/>
              <a:ext cx="423" cy="508"/>
            </a:xfrm>
            <a:custGeom>
              <a:avLst/>
              <a:gdLst>
                <a:gd name="T0" fmla="*/ 12462747 w 179"/>
                <a:gd name="T1" fmla="*/ 846886 h 215"/>
                <a:gd name="T2" fmla="*/ 7944377 w 179"/>
                <a:gd name="T3" fmla="*/ 0 h 215"/>
                <a:gd name="T4" fmla="*/ 1939136 w 179"/>
                <a:gd name="T5" fmla="*/ 2201079 h 215"/>
                <a:gd name="T6" fmla="*/ 0 w 179"/>
                <a:gd name="T7" fmla="*/ 7815055 h 215"/>
                <a:gd name="T8" fmla="*/ 2004115 w 179"/>
                <a:gd name="T9" fmla="*/ 13596759 h 215"/>
                <a:gd name="T10" fmla="*/ 7832708 w 179"/>
                <a:gd name="T11" fmla="*/ 15375449 h 215"/>
                <a:gd name="T12" fmla="*/ 12550294 w 179"/>
                <a:gd name="T13" fmla="*/ 14378030 h 215"/>
                <a:gd name="T14" fmla="*/ 12833506 w 179"/>
                <a:gd name="T15" fmla="*/ 10812572 h 215"/>
                <a:gd name="T16" fmla="*/ 12191413 w 179"/>
                <a:gd name="T17" fmla="*/ 10812572 h 215"/>
                <a:gd name="T18" fmla="*/ 7738180 w 179"/>
                <a:gd name="T19" fmla="*/ 14659564 h 215"/>
                <a:gd name="T20" fmla="*/ 2362124 w 179"/>
                <a:gd name="T21" fmla="*/ 7728426 h 215"/>
                <a:gd name="T22" fmla="*/ 7738180 w 179"/>
                <a:gd name="T23" fmla="*/ 732534 h 215"/>
                <a:gd name="T24" fmla="*/ 11833841 w 179"/>
                <a:gd name="T25" fmla="*/ 4154804 h 215"/>
                <a:gd name="T26" fmla="*/ 12462747 w 179"/>
                <a:gd name="T27" fmla="*/ 4154804 h 215"/>
                <a:gd name="T28" fmla="*/ 12462747 w 179"/>
                <a:gd name="T29" fmla="*/ 846886 h 2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9" h="215">
                  <a:moveTo>
                    <a:pt x="174" y="12"/>
                  </a:moveTo>
                  <a:cubicBezTo>
                    <a:pt x="161" y="5"/>
                    <a:pt x="138" y="0"/>
                    <a:pt x="111" y="0"/>
                  </a:cubicBezTo>
                  <a:cubicBezTo>
                    <a:pt x="74" y="0"/>
                    <a:pt x="45" y="11"/>
                    <a:pt x="27" y="31"/>
                  </a:cubicBezTo>
                  <a:cubicBezTo>
                    <a:pt x="10" y="50"/>
                    <a:pt x="0" y="75"/>
                    <a:pt x="0" y="109"/>
                  </a:cubicBezTo>
                  <a:cubicBezTo>
                    <a:pt x="0" y="144"/>
                    <a:pt x="10" y="172"/>
                    <a:pt x="28" y="190"/>
                  </a:cubicBezTo>
                  <a:cubicBezTo>
                    <a:pt x="47" y="208"/>
                    <a:pt x="76" y="215"/>
                    <a:pt x="109" y="215"/>
                  </a:cubicBezTo>
                  <a:cubicBezTo>
                    <a:pt x="133" y="215"/>
                    <a:pt x="161" y="209"/>
                    <a:pt x="175" y="201"/>
                  </a:cubicBezTo>
                  <a:cubicBezTo>
                    <a:pt x="179" y="151"/>
                    <a:pt x="179" y="151"/>
                    <a:pt x="17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62" y="182"/>
                    <a:pt x="147" y="205"/>
                    <a:pt x="108" y="205"/>
                  </a:cubicBezTo>
                  <a:cubicBezTo>
                    <a:pt x="46" y="205"/>
                    <a:pt x="33" y="144"/>
                    <a:pt x="33" y="108"/>
                  </a:cubicBezTo>
                  <a:cubicBezTo>
                    <a:pt x="33" y="59"/>
                    <a:pt x="53" y="10"/>
                    <a:pt x="108" y="10"/>
                  </a:cubicBezTo>
                  <a:cubicBezTo>
                    <a:pt x="139" y="10"/>
                    <a:pt x="160" y="23"/>
                    <a:pt x="165" y="58"/>
                  </a:cubicBezTo>
                  <a:cubicBezTo>
                    <a:pt x="174" y="58"/>
                    <a:pt x="174" y="58"/>
                    <a:pt x="174" y="58"/>
                  </a:cubicBezTo>
                  <a:lnTo>
                    <a:pt x="174" y="12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9" name="Freeform 20"/>
            <p:cNvSpPr>
              <a:spLocks noEditPoints="1"/>
            </p:cNvSpPr>
            <p:nvPr userDrawn="1"/>
          </p:nvSpPr>
          <p:spPr bwMode="auto">
            <a:xfrm>
              <a:off x="2617" y="1970"/>
              <a:ext cx="337" cy="362"/>
            </a:xfrm>
            <a:custGeom>
              <a:avLst/>
              <a:gdLst>
                <a:gd name="T0" fmla="*/ 4992931 w 143"/>
                <a:gd name="T1" fmla="*/ 0 h 153"/>
                <a:gd name="T2" fmla="*/ 0 w 143"/>
                <a:gd name="T3" fmla="*/ 5606734 h 153"/>
                <a:gd name="T4" fmla="*/ 4992931 w 143"/>
                <a:gd name="T5" fmla="*/ 11132593 h 153"/>
                <a:gd name="T6" fmla="*/ 9884990 w 143"/>
                <a:gd name="T7" fmla="*/ 5606734 h 153"/>
                <a:gd name="T8" fmla="*/ 4992931 w 143"/>
                <a:gd name="T9" fmla="*/ 0 h 153"/>
                <a:gd name="T10" fmla="*/ 2138750 w 143"/>
                <a:gd name="T11" fmla="*/ 5606734 h 153"/>
                <a:gd name="T12" fmla="*/ 4992931 w 143"/>
                <a:gd name="T13" fmla="*/ 808197 h 153"/>
                <a:gd name="T14" fmla="*/ 7746124 w 143"/>
                <a:gd name="T15" fmla="*/ 5606734 h 153"/>
                <a:gd name="T16" fmla="*/ 4992931 w 143"/>
                <a:gd name="T17" fmla="*/ 10407006 h 153"/>
                <a:gd name="T18" fmla="*/ 2138750 w 143"/>
                <a:gd name="T19" fmla="*/ 5606734 h 1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3" h="153">
                  <a:moveTo>
                    <a:pt x="72" y="0"/>
                  </a:moveTo>
                  <a:cubicBezTo>
                    <a:pt x="24" y="0"/>
                    <a:pt x="0" y="28"/>
                    <a:pt x="0" y="77"/>
                  </a:cubicBezTo>
                  <a:cubicBezTo>
                    <a:pt x="0" y="125"/>
                    <a:pt x="24" y="153"/>
                    <a:pt x="72" y="153"/>
                  </a:cubicBezTo>
                  <a:cubicBezTo>
                    <a:pt x="120" y="153"/>
                    <a:pt x="143" y="125"/>
                    <a:pt x="143" y="77"/>
                  </a:cubicBezTo>
                  <a:cubicBezTo>
                    <a:pt x="143" y="28"/>
                    <a:pt x="120" y="0"/>
                    <a:pt x="72" y="0"/>
                  </a:cubicBezTo>
                  <a:close/>
                  <a:moveTo>
                    <a:pt x="31" y="77"/>
                  </a:moveTo>
                  <a:cubicBezTo>
                    <a:pt x="31" y="36"/>
                    <a:pt x="44" y="11"/>
                    <a:pt x="72" y="11"/>
                  </a:cubicBezTo>
                  <a:cubicBezTo>
                    <a:pt x="99" y="11"/>
                    <a:pt x="112" y="36"/>
                    <a:pt x="112" y="77"/>
                  </a:cubicBezTo>
                  <a:cubicBezTo>
                    <a:pt x="112" y="118"/>
                    <a:pt x="99" y="143"/>
                    <a:pt x="72" y="143"/>
                  </a:cubicBezTo>
                  <a:cubicBezTo>
                    <a:pt x="44" y="143"/>
                    <a:pt x="31" y="118"/>
                    <a:pt x="31" y="77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0" name="Freeform 21"/>
            <p:cNvSpPr>
              <a:spLocks noEditPoints="1"/>
            </p:cNvSpPr>
            <p:nvPr userDrawn="1"/>
          </p:nvSpPr>
          <p:spPr bwMode="auto">
            <a:xfrm>
              <a:off x="3002" y="1970"/>
              <a:ext cx="373" cy="522"/>
            </a:xfrm>
            <a:custGeom>
              <a:avLst/>
              <a:gdLst>
                <a:gd name="T0" fmla="*/ 3478013 w 158"/>
                <a:gd name="T1" fmla="*/ 3853801 h 221"/>
                <a:gd name="T2" fmla="*/ 3742059 w 158"/>
                <a:gd name="T3" fmla="*/ 2615451 h 221"/>
                <a:gd name="T4" fmla="*/ 6231239 w 158"/>
                <a:gd name="T5" fmla="*/ 1150916 h 221"/>
                <a:gd name="T6" fmla="*/ 8984866 w 158"/>
                <a:gd name="T7" fmla="*/ 5334155 h 221"/>
                <a:gd name="T8" fmla="*/ 5876065 w 158"/>
                <a:gd name="T9" fmla="*/ 10187763 h 221"/>
                <a:gd name="T10" fmla="*/ 3591728 w 158"/>
                <a:gd name="T11" fmla="*/ 8630821 h 221"/>
                <a:gd name="T12" fmla="*/ 3478013 w 158"/>
                <a:gd name="T13" fmla="*/ 7328604 h 221"/>
                <a:gd name="T14" fmla="*/ 3478013 w 158"/>
                <a:gd name="T15" fmla="*/ 3853801 h 221"/>
                <a:gd name="T16" fmla="*/ 0 w 158"/>
                <a:gd name="T17" fmla="*/ 507717 h 221"/>
                <a:gd name="T18" fmla="*/ 0 w 158"/>
                <a:gd name="T19" fmla="*/ 1059754 h 221"/>
                <a:gd name="T20" fmla="*/ 774839 w 158"/>
                <a:gd name="T21" fmla="*/ 1150916 h 221"/>
                <a:gd name="T22" fmla="*/ 1500999 w 158"/>
                <a:gd name="T23" fmla="*/ 2146766 h 221"/>
                <a:gd name="T24" fmla="*/ 1500999 w 158"/>
                <a:gd name="T25" fmla="*/ 15738926 h 221"/>
                <a:gd name="T26" fmla="*/ 3478013 w 158"/>
                <a:gd name="T27" fmla="*/ 15738926 h 221"/>
                <a:gd name="T28" fmla="*/ 3478013 w 158"/>
                <a:gd name="T29" fmla="*/ 10404799 h 221"/>
                <a:gd name="T30" fmla="*/ 5876065 w 158"/>
                <a:gd name="T31" fmla="*/ 10890004 h 221"/>
                <a:gd name="T32" fmla="*/ 11182618 w 158"/>
                <a:gd name="T33" fmla="*/ 5183070 h 221"/>
                <a:gd name="T34" fmla="*/ 7069809 w 158"/>
                <a:gd name="T35" fmla="*/ 0 h 221"/>
                <a:gd name="T36" fmla="*/ 3478013 w 158"/>
                <a:gd name="T37" fmla="*/ 1572543 h 221"/>
                <a:gd name="T38" fmla="*/ 3173194 w 158"/>
                <a:gd name="T39" fmla="*/ 0 h 221"/>
                <a:gd name="T40" fmla="*/ 0 w 158"/>
                <a:gd name="T41" fmla="*/ 507717 h 2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58" h="221">
                  <a:moveTo>
                    <a:pt x="49" y="54"/>
                  </a:moveTo>
                  <a:cubicBezTo>
                    <a:pt x="49" y="47"/>
                    <a:pt x="50" y="42"/>
                    <a:pt x="53" y="37"/>
                  </a:cubicBezTo>
                  <a:cubicBezTo>
                    <a:pt x="60" y="23"/>
                    <a:pt x="72" y="16"/>
                    <a:pt x="88" y="16"/>
                  </a:cubicBezTo>
                  <a:cubicBezTo>
                    <a:pt x="100" y="16"/>
                    <a:pt x="127" y="24"/>
                    <a:pt x="127" y="75"/>
                  </a:cubicBezTo>
                  <a:cubicBezTo>
                    <a:pt x="127" y="119"/>
                    <a:pt x="113" y="143"/>
                    <a:pt x="83" y="143"/>
                  </a:cubicBezTo>
                  <a:cubicBezTo>
                    <a:pt x="68" y="143"/>
                    <a:pt x="56" y="135"/>
                    <a:pt x="51" y="121"/>
                  </a:cubicBezTo>
                  <a:cubicBezTo>
                    <a:pt x="49" y="116"/>
                    <a:pt x="49" y="110"/>
                    <a:pt x="49" y="103"/>
                  </a:cubicBezTo>
                  <a:lnTo>
                    <a:pt x="49" y="54"/>
                  </a:lnTo>
                  <a:close/>
                  <a:moveTo>
                    <a:pt x="0" y="7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18"/>
                    <a:pt x="21" y="19"/>
                    <a:pt x="21" y="30"/>
                  </a:cubicBezTo>
                  <a:cubicBezTo>
                    <a:pt x="21" y="221"/>
                    <a:pt x="21" y="221"/>
                    <a:pt x="21" y="221"/>
                  </a:cubicBezTo>
                  <a:cubicBezTo>
                    <a:pt x="49" y="221"/>
                    <a:pt x="49" y="221"/>
                    <a:pt x="49" y="221"/>
                  </a:cubicBezTo>
                  <a:cubicBezTo>
                    <a:pt x="49" y="146"/>
                    <a:pt x="49" y="146"/>
                    <a:pt x="49" y="146"/>
                  </a:cubicBezTo>
                  <a:cubicBezTo>
                    <a:pt x="55" y="150"/>
                    <a:pt x="69" y="153"/>
                    <a:pt x="83" y="153"/>
                  </a:cubicBezTo>
                  <a:cubicBezTo>
                    <a:pt x="123" y="153"/>
                    <a:pt x="158" y="135"/>
                    <a:pt x="158" y="73"/>
                  </a:cubicBezTo>
                  <a:cubicBezTo>
                    <a:pt x="158" y="52"/>
                    <a:pt x="154" y="0"/>
                    <a:pt x="100" y="0"/>
                  </a:cubicBezTo>
                  <a:cubicBezTo>
                    <a:pt x="78" y="0"/>
                    <a:pt x="61" y="15"/>
                    <a:pt x="49" y="22"/>
                  </a:cubicBezTo>
                  <a:cubicBezTo>
                    <a:pt x="45" y="0"/>
                    <a:pt x="45" y="0"/>
                    <a:pt x="45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1" name="Freeform 22"/>
            <p:cNvSpPr>
              <a:spLocks noEditPoints="1"/>
            </p:cNvSpPr>
            <p:nvPr userDrawn="1"/>
          </p:nvSpPr>
          <p:spPr bwMode="auto">
            <a:xfrm>
              <a:off x="5480" y="1970"/>
              <a:ext cx="302" cy="364"/>
            </a:xfrm>
            <a:custGeom>
              <a:avLst/>
              <a:gdLst>
                <a:gd name="T0" fmla="*/ 8146738 w 128"/>
                <a:gd name="T1" fmla="*/ 5104644 h 154"/>
                <a:gd name="T2" fmla="*/ 2170035 w 128"/>
                <a:gd name="T3" fmla="*/ 5104644 h 154"/>
                <a:gd name="T4" fmla="*/ 5206466 w 128"/>
                <a:gd name="T5" fmla="*/ 9917355 h 154"/>
                <a:gd name="T6" fmla="*/ 7943176 w 128"/>
                <a:gd name="T7" fmla="*/ 8273753 h 154"/>
                <a:gd name="T8" fmla="*/ 8627656 w 128"/>
                <a:gd name="T9" fmla="*/ 8632234 h 154"/>
                <a:gd name="T10" fmla="*/ 4768677 w 128"/>
                <a:gd name="T11" fmla="*/ 11011281 h 154"/>
                <a:gd name="T12" fmla="*/ 0 w 128"/>
                <a:gd name="T13" fmla="*/ 5595822 h 154"/>
                <a:gd name="T14" fmla="*/ 4768677 w 128"/>
                <a:gd name="T15" fmla="*/ 0 h 154"/>
                <a:gd name="T16" fmla="*/ 8989466 w 128"/>
                <a:gd name="T17" fmla="*/ 4322193 h 154"/>
                <a:gd name="T18" fmla="*/ 8146738 w 128"/>
                <a:gd name="T19" fmla="*/ 5104644 h 154"/>
                <a:gd name="T20" fmla="*/ 2170035 w 128"/>
                <a:gd name="T21" fmla="*/ 4322193 h 154"/>
                <a:gd name="T22" fmla="*/ 4640020 w 128"/>
                <a:gd name="T23" fmla="*/ 783115 h 154"/>
                <a:gd name="T24" fmla="*/ 6810017 w 128"/>
                <a:gd name="T25" fmla="*/ 3587761 h 154"/>
                <a:gd name="T26" fmla="*/ 6103125 w 128"/>
                <a:gd name="T27" fmla="*/ 4322193 h 154"/>
                <a:gd name="T28" fmla="*/ 2170035 w 128"/>
                <a:gd name="T29" fmla="*/ 4322193 h 15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54">
                  <a:moveTo>
                    <a:pt x="116" y="71"/>
                  </a:moveTo>
                  <a:cubicBezTo>
                    <a:pt x="31" y="71"/>
                    <a:pt x="31" y="71"/>
                    <a:pt x="31" y="71"/>
                  </a:cubicBezTo>
                  <a:cubicBezTo>
                    <a:pt x="30" y="102"/>
                    <a:pt x="37" y="138"/>
                    <a:pt x="74" y="138"/>
                  </a:cubicBezTo>
                  <a:cubicBezTo>
                    <a:pt x="94" y="138"/>
                    <a:pt x="105" y="128"/>
                    <a:pt x="113" y="115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14" y="139"/>
                    <a:pt x="97" y="153"/>
                    <a:pt x="68" y="153"/>
                  </a:cubicBezTo>
                  <a:cubicBezTo>
                    <a:pt x="20" y="154"/>
                    <a:pt x="0" y="125"/>
                    <a:pt x="0" y="78"/>
                  </a:cubicBezTo>
                  <a:cubicBezTo>
                    <a:pt x="0" y="33"/>
                    <a:pt x="22" y="0"/>
                    <a:pt x="68" y="0"/>
                  </a:cubicBezTo>
                  <a:cubicBezTo>
                    <a:pt x="123" y="0"/>
                    <a:pt x="128" y="42"/>
                    <a:pt x="128" y="60"/>
                  </a:cubicBezTo>
                  <a:cubicBezTo>
                    <a:pt x="128" y="70"/>
                    <a:pt x="123" y="71"/>
                    <a:pt x="116" y="71"/>
                  </a:cubicBezTo>
                  <a:close/>
                  <a:moveTo>
                    <a:pt x="31" y="60"/>
                  </a:moveTo>
                  <a:cubicBezTo>
                    <a:pt x="31" y="48"/>
                    <a:pt x="35" y="11"/>
                    <a:pt x="66" y="11"/>
                  </a:cubicBezTo>
                  <a:cubicBezTo>
                    <a:pt x="94" y="11"/>
                    <a:pt x="97" y="39"/>
                    <a:pt x="97" y="50"/>
                  </a:cubicBezTo>
                  <a:cubicBezTo>
                    <a:pt x="97" y="56"/>
                    <a:pt x="95" y="60"/>
                    <a:pt x="87" y="60"/>
                  </a:cubicBezTo>
                  <a:lnTo>
                    <a:pt x="31" y="60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2" name="Freeform 23"/>
            <p:cNvSpPr>
              <a:spLocks noEditPoints="1"/>
            </p:cNvSpPr>
            <p:nvPr userDrawn="1"/>
          </p:nvSpPr>
          <p:spPr bwMode="auto">
            <a:xfrm>
              <a:off x="4360" y="1970"/>
              <a:ext cx="302" cy="364"/>
            </a:xfrm>
            <a:custGeom>
              <a:avLst/>
              <a:gdLst>
                <a:gd name="T0" fmla="*/ 8210198 w 128"/>
                <a:gd name="T1" fmla="*/ 5104644 h 154"/>
                <a:gd name="T2" fmla="*/ 2170035 w 128"/>
                <a:gd name="T3" fmla="*/ 5104644 h 154"/>
                <a:gd name="T4" fmla="*/ 5269652 w 128"/>
                <a:gd name="T5" fmla="*/ 9917355 h 154"/>
                <a:gd name="T6" fmla="*/ 7943176 w 128"/>
                <a:gd name="T7" fmla="*/ 8273753 h 154"/>
                <a:gd name="T8" fmla="*/ 8627656 w 128"/>
                <a:gd name="T9" fmla="*/ 8632234 h 154"/>
                <a:gd name="T10" fmla="*/ 4852838 w 128"/>
                <a:gd name="T11" fmla="*/ 11011281 h 154"/>
                <a:gd name="T12" fmla="*/ 0 w 128"/>
                <a:gd name="T13" fmla="*/ 5595822 h 154"/>
                <a:gd name="T14" fmla="*/ 4768677 w 128"/>
                <a:gd name="T15" fmla="*/ 0 h 154"/>
                <a:gd name="T16" fmla="*/ 8989466 w 128"/>
                <a:gd name="T17" fmla="*/ 4322193 h 154"/>
                <a:gd name="T18" fmla="*/ 8210198 w 128"/>
                <a:gd name="T19" fmla="*/ 5104644 h 154"/>
                <a:gd name="T20" fmla="*/ 2170035 w 128"/>
                <a:gd name="T21" fmla="*/ 4322193 h 154"/>
                <a:gd name="T22" fmla="*/ 4703112 w 128"/>
                <a:gd name="T23" fmla="*/ 783115 h 154"/>
                <a:gd name="T24" fmla="*/ 6873109 w 128"/>
                <a:gd name="T25" fmla="*/ 3587761 h 154"/>
                <a:gd name="T26" fmla="*/ 6103125 w 128"/>
                <a:gd name="T27" fmla="*/ 4322193 h 154"/>
                <a:gd name="T28" fmla="*/ 2170035 w 128"/>
                <a:gd name="T29" fmla="*/ 4322193 h 15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54">
                  <a:moveTo>
                    <a:pt x="117" y="71"/>
                  </a:moveTo>
                  <a:cubicBezTo>
                    <a:pt x="31" y="71"/>
                    <a:pt x="31" y="71"/>
                    <a:pt x="31" y="71"/>
                  </a:cubicBezTo>
                  <a:cubicBezTo>
                    <a:pt x="30" y="102"/>
                    <a:pt x="38" y="138"/>
                    <a:pt x="75" y="138"/>
                  </a:cubicBezTo>
                  <a:cubicBezTo>
                    <a:pt x="94" y="138"/>
                    <a:pt x="105" y="128"/>
                    <a:pt x="113" y="115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14" y="139"/>
                    <a:pt x="97" y="153"/>
                    <a:pt x="69" y="153"/>
                  </a:cubicBezTo>
                  <a:cubicBezTo>
                    <a:pt x="20" y="154"/>
                    <a:pt x="0" y="125"/>
                    <a:pt x="0" y="78"/>
                  </a:cubicBezTo>
                  <a:cubicBezTo>
                    <a:pt x="0" y="33"/>
                    <a:pt x="22" y="0"/>
                    <a:pt x="68" y="0"/>
                  </a:cubicBezTo>
                  <a:cubicBezTo>
                    <a:pt x="123" y="0"/>
                    <a:pt x="128" y="42"/>
                    <a:pt x="128" y="60"/>
                  </a:cubicBezTo>
                  <a:cubicBezTo>
                    <a:pt x="128" y="70"/>
                    <a:pt x="123" y="71"/>
                    <a:pt x="117" y="71"/>
                  </a:cubicBezTo>
                  <a:close/>
                  <a:moveTo>
                    <a:pt x="31" y="60"/>
                  </a:moveTo>
                  <a:cubicBezTo>
                    <a:pt x="31" y="48"/>
                    <a:pt x="36" y="11"/>
                    <a:pt x="67" y="11"/>
                  </a:cubicBezTo>
                  <a:cubicBezTo>
                    <a:pt x="94" y="11"/>
                    <a:pt x="98" y="39"/>
                    <a:pt x="98" y="50"/>
                  </a:cubicBezTo>
                  <a:cubicBezTo>
                    <a:pt x="98" y="56"/>
                    <a:pt x="96" y="60"/>
                    <a:pt x="87" y="60"/>
                  </a:cubicBezTo>
                  <a:lnTo>
                    <a:pt x="31" y="60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3" name="Freeform 24"/>
            <p:cNvSpPr>
              <a:spLocks/>
            </p:cNvSpPr>
            <p:nvPr userDrawn="1"/>
          </p:nvSpPr>
          <p:spPr bwMode="auto">
            <a:xfrm>
              <a:off x="3453" y="1826"/>
              <a:ext cx="319" cy="508"/>
            </a:xfrm>
            <a:custGeom>
              <a:avLst/>
              <a:gdLst>
                <a:gd name="T0" fmla="*/ 217603 w 135"/>
                <a:gd name="T1" fmla="*/ 14083622 h 215"/>
                <a:gd name="T2" fmla="*/ 4357285 w 135"/>
                <a:gd name="T3" fmla="*/ 15375449 h 215"/>
                <a:gd name="T4" fmla="*/ 9671047 w 135"/>
                <a:gd name="T5" fmla="*/ 11085576 h 215"/>
                <a:gd name="T6" fmla="*/ 5447757 w 135"/>
                <a:gd name="T7" fmla="*/ 6442378 h 215"/>
                <a:gd name="T8" fmla="*/ 4782238 w 135"/>
                <a:gd name="T9" fmla="*/ 6148839 h 215"/>
                <a:gd name="T10" fmla="*/ 2153708 w 135"/>
                <a:gd name="T11" fmla="*/ 3422216 h 215"/>
                <a:gd name="T12" fmla="*/ 4873484 w 135"/>
                <a:gd name="T13" fmla="*/ 779875 h 215"/>
                <a:gd name="T14" fmla="*/ 8091801 w 135"/>
                <a:gd name="T15" fmla="*/ 3931242 h 215"/>
                <a:gd name="T16" fmla="*/ 8732200 w 135"/>
                <a:gd name="T17" fmla="*/ 3931242 h 215"/>
                <a:gd name="T18" fmla="*/ 8732200 w 135"/>
                <a:gd name="T19" fmla="*/ 931559 h 215"/>
                <a:gd name="T20" fmla="*/ 5156526 w 135"/>
                <a:gd name="T21" fmla="*/ 0 h 215"/>
                <a:gd name="T22" fmla="*/ 217603 w 135"/>
                <a:gd name="T23" fmla="*/ 4154804 h 215"/>
                <a:gd name="T24" fmla="*/ 4205904 w 135"/>
                <a:gd name="T25" fmla="*/ 8292906 h 215"/>
                <a:gd name="T26" fmla="*/ 4667528 w 135"/>
                <a:gd name="T27" fmla="*/ 8444630 h 215"/>
                <a:gd name="T28" fmla="*/ 7581408 w 135"/>
                <a:gd name="T29" fmla="*/ 11715123 h 215"/>
                <a:gd name="T30" fmla="*/ 4515759 w 135"/>
                <a:gd name="T31" fmla="*/ 14659564 h 215"/>
                <a:gd name="T32" fmla="*/ 640398 w 135"/>
                <a:gd name="T33" fmla="*/ 10711468 h 215"/>
                <a:gd name="T34" fmla="*/ 0 w 135"/>
                <a:gd name="T35" fmla="*/ 10711468 h 215"/>
                <a:gd name="T36" fmla="*/ 217603 w 135"/>
                <a:gd name="T37" fmla="*/ 14083622 h 2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35" h="215">
                  <a:moveTo>
                    <a:pt x="3" y="197"/>
                  </a:moveTo>
                  <a:cubicBezTo>
                    <a:pt x="16" y="210"/>
                    <a:pt x="41" y="215"/>
                    <a:pt x="61" y="215"/>
                  </a:cubicBezTo>
                  <a:cubicBezTo>
                    <a:pt x="114" y="215"/>
                    <a:pt x="135" y="185"/>
                    <a:pt x="135" y="155"/>
                  </a:cubicBezTo>
                  <a:cubicBezTo>
                    <a:pt x="135" y="120"/>
                    <a:pt x="111" y="103"/>
                    <a:pt x="76" y="90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47" y="79"/>
                    <a:pt x="30" y="66"/>
                    <a:pt x="30" y="48"/>
                  </a:cubicBezTo>
                  <a:cubicBezTo>
                    <a:pt x="30" y="27"/>
                    <a:pt x="43" y="11"/>
                    <a:pt x="68" y="11"/>
                  </a:cubicBezTo>
                  <a:cubicBezTo>
                    <a:pt x="94" y="11"/>
                    <a:pt x="108" y="25"/>
                    <a:pt x="113" y="55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2" y="13"/>
                    <a:pt x="122" y="13"/>
                    <a:pt x="122" y="13"/>
                  </a:cubicBezTo>
                  <a:cubicBezTo>
                    <a:pt x="112" y="5"/>
                    <a:pt x="92" y="0"/>
                    <a:pt x="72" y="0"/>
                  </a:cubicBezTo>
                  <a:cubicBezTo>
                    <a:pt x="35" y="0"/>
                    <a:pt x="3" y="18"/>
                    <a:pt x="3" y="58"/>
                  </a:cubicBezTo>
                  <a:cubicBezTo>
                    <a:pt x="3" y="89"/>
                    <a:pt x="28" y="105"/>
                    <a:pt x="59" y="116"/>
                  </a:cubicBezTo>
                  <a:cubicBezTo>
                    <a:pt x="65" y="118"/>
                    <a:pt x="65" y="118"/>
                    <a:pt x="65" y="118"/>
                  </a:cubicBezTo>
                  <a:cubicBezTo>
                    <a:pt x="78" y="123"/>
                    <a:pt x="106" y="137"/>
                    <a:pt x="106" y="164"/>
                  </a:cubicBezTo>
                  <a:cubicBezTo>
                    <a:pt x="106" y="189"/>
                    <a:pt x="90" y="205"/>
                    <a:pt x="63" y="205"/>
                  </a:cubicBezTo>
                  <a:cubicBezTo>
                    <a:pt x="35" y="205"/>
                    <a:pt x="17" y="183"/>
                    <a:pt x="9" y="150"/>
                  </a:cubicBezTo>
                  <a:cubicBezTo>
                    <a:pt x="0" y="150"/>
                    <a:pt x="0" y="150"/>
                    <a:pt x="0" y="150"/>
                  </a:cubicBezTo>
                  <a:lnTo>
                    <a:pt x="3" y="197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4" name="Freeform 25"/>
            <p:cNvSpPr>
              <a:spLocks/>
            </p:cNvSpPr>
            <p:nvPr userDrawn="1"/>
          </p:nvSpPr>
          <p:spPr bwMode="auto">
            <a:xfrm>
              <a:off x="5130" y="1970"/>
              <a:ext cx="293" cy="364"/>
            </a:xfrm>
            <a:custGeom>
              <a:avLst/>
              <a:gdLst>
                <a:gd name="T0" fmla="*/ 2201897 w 124"/>
                <a:gd name="T1" fmla="*/ 5263700 h 154"/>
                <a:gd name="T2" fmla="*/ 5361326 w 124"/>
                <a:gd name="T3" fmla="*/ 9917355 h 154"/>
                <a:gd name="T4" fmla="*/ 8090051 w 124"/>
                <a:gd name="T5" fmla="*/ 8273753 h 154"/>
                <a:gd name="T6" fmla="*/ 8821566 w 124"/>
                <a:gd name="T7" fmla="*/ 8632234 h 154"/>
                <a:gd name="T8" fmla="*/ 4936743 w 124"/>
                <a:gd name="T9" fmla="*/ 11011281 h 154"/>
                <a:gd name="T10" fmla="*/ 0 w 124"/>
                <a:gd name="T11" fmla="*/ 5595822 h 154"/>
                <a:gd name="T12" fmla="*/ 5155229 w 124"/>
                <a:gd name="T13" fmla="*/ 0 h 154"/>
                <a:gd name="T14" fmla="*/ 8870476 w 124"/>
                <a:gd name="T15" fmla="*/ 2095477 h 154"/>
                <a:gd name="T16" fmla="*/ 7575002 w 124"/>
                <a:gd name="T17" fmla="*/ 3161222 h 154"/>
                <a:gd name="T18" fmla="*/ 6934703 w 124"/>
                <a:gd name="T19" fmla="*/ 2650686 h 154"/>
                <a:gd name="T20" fmla="*/ 4936743 w 124"/>
                <a:gd name="T21" fmla="*/ 783115 h 154"/>
                <a:gd name="T22" fmla="*/ 2201897 w 124"/>
                <a:gd name="T23" fmla="*/ 5263700 h 1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4" h="154">
                  <a:moveTo>
                    <a:pt x="31" y="73"/>
                  </a:moveTo>
                  <a:cubicBezTo>
                    <a:pt x="30" y="103"/>
                    <a:pt x="38" y="138"/>
                    <a:pt x="75" y="138"/>
                  </a:cubicBezTo>
                  <a:cubicBezTo>
                    <a:pt x="94" y="138"/>
                    <a:pt x="105" y="128"/>
                    <a:pt x="113" y="115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14" y="139"/>
                    <a:pt x="97" y="153"/>
                    <a:pt x="69" y="153"/>
                  </a:cubicBezTo>
                  <a:cubicBezTo>
                    <a:pt x="20" y="154"/>
                    <a:pt x="0" y="125"/>
                    <a:pt x="0" y="78"/>
                  </a:cubicBezTo>
                  <a:cubicBezTo>
                    <a:pt x="0" y="38"/>
                    <a:pt x="18" y="0"/>
                    <a:pt x="72" y="0"/>
                  </a:cubicBezTo>
                  <a:cubicBezTo>
                    <a:pt x="104" y="0"/>
                    <a:pt x="124" y="15"/>
                    <a:pt x="124" y="29"/>
                  </a:cubicBezTo>
                  <a:cubicBezTo>
                    <a:pt x="124" y="40"/>
                    <a:pt x="112" y="44"/>
                    <a:pt x="106" y="44"/>
                  </a:cubicBezTo>
                  <a:cubicBezTo>
                    <a:pt x="101" y="44"/>
                    <a:pt x="99" y="41"/>
                    <a:pt x="97" y="37"/>
                  </a:cubicBezTo>
                  <a:cubicBezTo>
                    <a:pt x="91" y="20"/>
                    <a:pt x="83" y="11"/>
                    <a:pt x="69" y="11"/>
                  </a:cubicBezTo>
                  <a:cubicBezTo>
                    <a:pt x="48" y="11"/>
                    <a:pt x="31" y="28"/>
                    <a:pt x="31" y="73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5" name="Freeform 26"/>
            <p:cNvSpPr>
              <a:spLocks/>
            </p:cNvSpPr>
            <p:nvPr userDrawn="1"/>
          </p:nvSpPr>
          <p:spPr bwMode="auto">
            <a:xfrm>
              <a:off x="3828" y="1970"/>
              <a:ext cx="296" cy="364"/>
            </a:xfrm>
            <a:custGeom>
              <a:avLst/>
              <a:gdLst>
                <a:gd name="T0" fmla="*/ 2272901 w 125"/>
                <a:gd name="T1" fmla="*/ 5263700 h 154"/>
                <a:gd name="T2" fmla="*/ 5539635 w 125"/>
                <a:gd name="T3" fmla="*/ 9917355 h 154"/>
                <a:gd name="T4" fmla="*/ 8388763 w 125"/>
                <a:gd name="T5" fmla="*/ 8273753 h 154"/>
                <a:gd name="T6" fmla="*/ 9048284 w 125"/>
                <a:gd name="T7" fmla="*/ 8632234 h 154"/>
                <a:gd name="T8" fmla="*/ 5066099 w 125"/>
                <a:gd name="T9" fmla="*/ 11011281 h 154"/>
                <a:gd name="T10" fmla="*/ 0 w 125"/>
                <a:gd name="T11" fmla="*/ 5595822 h 154"/>
                <a:gd name="T12" fmla="*/ 5382230 w 125"/>
                <a:gd name="T13" fmla="*/ 0 h 154"/>
                <a:gd name="T14" fmla="*/ 9203684 w 125"/>
                <a:gd name="T15" fmla="*/ 2095477 h 154"/>
                <a:gd name="T16" fmla="*/ 7861743 w 125"/>
                <a:gd name="T17" fmla="*/ 3161222 h 154"/>
                <a:gd name="T18" fmla="*/ 7206376 w 125"/>
                <a:gd name="T19" fmla="*/ 2650686 h 154"/>
                <a:gd name="T20" fmla="*/ 5066099 w 125"/>
                <a:gd name="T21" fmla="*/ 783115 h 154"/>
                <a:gd name="T22" fmla="*/ 2272901 w 125"/>
                <a:gd name="T23" fmla="*/ 5263700 h 1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5" h="154">
                  <a:moveTo>
                    <a:pt x="31" y="73"/>
                  </a:moveTo>
                  <a:cubicBezTo>
                    <a:pt x="31" y="103"/>
                    <a:pt x="39" y="138"/>
                    <a:pt x="75" y="138"/>
                  </a:cubicBezTo>
                  <a:cubicBezTo>
                    <a:pt x="94" y="138"/>
                    <a:pt x="106" y="128"/>
                    <a:pt x="114" y="115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14" y="139"/>
                    <a:pt x="98" y="153"/>
                    <a:pt x="69" y="153"/>
                  </a:cubicBezTo>
                  <a:cubicBezTo>
                    <a:pt x="21" y="154"/>
                    <a:pt x="0" y="125"/>
                    <a:pt x="0" y="78"/>
                  </a:cubicBezTo>
                  <a:cubicBezTo>
                    <a:pt x="0" y="38"/>
                    <a:pt x="19" y="0"/>
                    <a:pt x="73" y="0"/>
                  </a:cubicBezTo>
                  <a:cubicBezTo>
                    <a:pt x="105" y="0"/>
                    <a:pt x="125" y="15"/>
                    <a:pt x="125" y="29"/>
                  </a:cubicBezTo>
                  <a:cubicBezTo>
                    <a:pt x="125" y="40"/>
                    <a:pt x="113" y="44"/>
                    <a:pt x="107" y="44"/>
                  </a:cubicBezTo>
                  <a:cubicBezTo>
                    <a:pt x="101" y="44"/>
                    <a:pt x="100" y="41"/>
                    <a:pt x="98" y="37"/>
                  </a:cubicBezTo>
                  <a:cubicBezTo>
                    <a:pt x="92" y="20"/>
                    <a:pt x="83" y="11"/>
                    <a:pt x="69" y="11"/>
                  </a:cubicBezTo>
                  <a:cubicBezTo>
                    <a:pt x="49" y="11"/>
                    <a:pt x="31" y="28"/>
                    <a:pt x="31" y="73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6" name="Freeform 27"/>
            <p:cNvSpPr>
              <a:spLocks/>
            </p:cNvSpPr>
            <p:nvPr userDrawn="1"/>
          </p:nvSpPr>
          <p:spPr bwMode="auto">
            <a:xfrm>
              <a:off x="4707" y="1970"/>
              <a:ext cx="345" cy="352"/>
            </a:xfrm>
            <a:custGeom>
              <a:avLst/>
              <a:gdLst>
                <a:gd name="T0" fmla="*/ 1513626 w 146"/>
                <a:gd name="T1" fmla="*/ 2149810 h 149"/>
                <a:gd name="T2" fmla="*/ 1422175 w 146"/>
                <a:gd name="T3" fmla="*/ 10645867 h 149"/>
                <a:gd name="T4" fmla="*/ 3424879 w 146"/>
                <a:gd name="T5" fmla="*/ 10645867 h 149"/>
                <a:gd name="T6" fmla="*/ 3512462 w 146"/>
                <a:gd name="T7" fmla="*/ 3859482 h 149"/>
                <a:gd name="T8" fmla="*/ 3735109 w 146"/>
                <a:gd name="T9" fmla="*/ 2723119 h 149"/>
                <a:gd name="T10" fmla="*/ 6247874 w 146"/>
                <a:gd name="T11" fmla="*/ 1152684 h 149"/>
                <a:gd name="T12" fmla="*/ 8451836 w 146"/>
                <a:gd name="T13" fmla="*/ 3774850 h 149"/>
                <a:gd name="T14" fmla="*/ 8518010 w 146"/>
                <a:gd name="T15" fmla="*/ 10645867 h 149"/>
                <a:gd name="T16" fmla="*/ 10454540 w 146"/>
                <a:gd name="T17" fmla="*/ 10645867 h 149"/>
                <a:gd name="T18" fmla="*/ 10454540 w 146"/>
                <a:gd name="T19" fmla="*/ 3350988 h 149"/>
                <a:gd name="T20" fmla="*/ 7359883 w 146"/>
                <a:gd name="T21" fmla="*/ 0 h 149"/>
                <a:gd name="T22" fmla="*/ 3424879 w 146"/>
                <a:gd name="T23" fmla="*/ 1633701 h 149"/>
                <a:gd name="T24" fmla="*/ 3153806 w 146"/>
                <a:gd name="T25" fmla="*/ 0 h 149"/>
                <a:gd name="T26" fmla="*/ 0 w 146"/>
                <a:gd name="T27" fmla="*/ 573309 h 149"/>
                <a:gd name="T28" fmla="*/ 0 w 146"/>
                <a:gd name="T29" fmla="*/ 1061079 h 149"/>
                <a:gd name="T30" fmla="*/ 780820 w 146"/>
                <a:gd name="T31" fmla="*/ 1152684 h 149"/>
                <a:gd name="T32" fmla="*/ 1513626 w 146"/>
                <a:gd name="T33" fmla="*/ 2149810 h 1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6" h="149">
                  <a:moveTo>
                    <a:pt x="21" y="30"/>
                  </a:moveTo>
                  <a:cubicBezTo>
                    <a:pt x="20" y="149"/>
                    <a:pt x="20" y="149"/>
                    <a:pt x="20" y="149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9" y="47"/>
                    <a:pt x="49" y="42"/>
                    <a:pt x="52" y="38"/>
                  </a:cubicBezTo>
                  <a:cubicBezTo>
                    <a:pt x="58" y="26"/>
                    <a:pt x="71" y="16"/>
                    <a:pt x="87" y="16"/>
                  </a:cubicBezTo>
                  <a:cubicBezTo>
                    <a:pt x="107" y="16"/>
                    <a:pt x="118" y="28"/>
                    <a:pt x="118" y="53"/>
                  </a:cubicBezTo>
                  <a:cubicBezTo>
                    <a:pt x="119" y="149"/>
                    <a:pt x="119" y="149"/>
                    <a:pt x="119" y="149"/>
                  </a:cubicBezTo>
                  <a:cubicBezTo>
                    <a:pt x="146" y="149"/>
                    <a:pt x="146" y="149"/>
                    <a:pt x="146" y="149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6" y="17"/>
                    <a:pt x="130" y="0"/>
                    <a:pt x="103" y="0"/>
                  </a:cubicBezTo>
                  <a:cubicBezTo>
                    <a:pt x="81" y="0"/>
                    <a:pt x="67" y="11"/>
                    <a:pt x="48" y="23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18"/>
                    <a:pt x="21" y="19"/>
                    <a:pt x="21" y="30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7" name="Oval 28"/>
            <p:cNvSpPr>
              <a:spLocks noChangeArrowheads="1"/>
            </p:cNvSpPr>
            <p:nvPr userDrawn="1"/>
          </p:nvSpPr>
          <p:spPr bwMode="auto">
            <a:xfrm>
              <a:off x="4197" y="1822"/>
              <a:ext cx="85" cy="8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048" name="Freeform 29"/>
            <p:cNvSpPr>
              <a:spLocks/>
            </p:cNvSpPr>
            <p:nvPr userDrawn="1"/>
          </p:nvSpPr>
          <p:spPr bwMode="auto">
            <a:xfrm>
              <a:off x="4159" y="1970"/>
              <a:ext cx="114" cy="352"/>
            </a:xfrm>
            <a:custGeom>
              <a:avLst/>
              <a:gdLst>
                <a:gd name="T0" fmla="*/ 1548994 w 48"/>
                <a:gd name="T1" fmla="*/ 2149810 h 149"/>
                <a:gd name="T2" fmla="*/ 1548994 w 48"/>
                <a:gd name="T3" fmla="*/ 10645867 h 149"/>
                <a:gd name="T4" fmla="*/ 3678861 w 48"/>
                <a:gd name="T5" fmla="*/ 10645867 h 149"/>
                <a:gd name="T6" fmla="*/ 3678861 w 48"/>
                <a:gd name="T7" fmla="*/ 151596 h 149"/>
                <a:gd name="T8" fmla="*/ 3512559 w 48"/>
                <a:gd name="T9" fmla="*/ 0 h 149"/>
                <a:gd name="T10" fmla="*/ 0 w 48"/>
                <a:gd name="T11" fmla="*/ 573309 h 149"/>
                <a:gd name="T12" fmla="*/ 0 w 48"/>
                <a:gd name="T13" fmla="*/ 1061079 h 149"/>
                <a:gd name="T14" fmla="*/ 839223 w 48"/>
                <a:gd name="T15" fmla="*/ 1201178 h 149"/>
                <a:gd name="T16" fmla="*/ 1548994 w 48"/>
                <a:gd name="T17" fmla="*/ 2149810 h 1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149">
                  <a:moveTo>
                    <a:pt x="20" y="30"/>
                  </a:moveTo>
                  <a:cubicBezTo>
                    <a:pt x="20" y="149"/>
                    <a:pt x="20" y="149"/>
                    <a:pt x="20" y="149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9" y="18"/>
                    <a:pt x="20" y="19"/>
                    <a:pt x="20" y="30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399" r:id="rId2"/>
    <p:sldLayoutId id="2147484400" r:id="rId3"/>
    <p:sldLayoutId id="2147484401" r:id="rId4"/>
    <p:sldLayoutId id="2147484402" r:id="rId5"/>
    <p:sldLayoutId id="2147484403" r:id="rId6"/>
    <p:sldLayoutId id="2147484404" r:id="rId7"/>
    <p:sldLayoutId id="2147484405" r:id="rId8"/>
    <p:sldLayoutId id="2147484406" r:id="rId9"/>
    <p:sldLayoutId id="2147484407" r:id="rId10"/>
    <p:sldLayoutId id="2147484408" r:id="rId11"/>
    <p:sldLayoutId id="2147484409" r:id="rId12"/>
    <p:sldLayoutId id="2147484410" r:id="rId13"/>
    <p:sldLayoutId id="2147484411" r:id="rId14"/>
  </p:sldLayoutIdLst>
  <p:transition>
    <p:wip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ts val="300"/>
        </a:spcBef>
        <a:spcAft>
          <a:spcPts val="60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271463" indent="-269875" algn="l" rtl="0" eaLnBrk="0" fontAlgn="base" hangingPunct="0">
        <a:spcBef>
          <a:spcPts val="300"/>
        </a:spcBef>
        <a:spcAft>
          <a:spcPts val="600"/>
        </a:spcAft>
        <a:buClr>
          <a:schemeClr val="accent2"/>
        </a:buClr>
        <a:buSzPct val="110000"/>
        <a:buChar char="•"/>
        <a:defRPr>
          <a:solidFill>
            <a:schemeClr val="tx1"/>
          </a:solidFill>
          <a:latin typeface="+mn-lt"/>
          <a:cs typeface="+mn-cs"/>
        </a:defRPr>
      </a:lvl2pPr>
      <a:lvl3pPr marL="542925" indent="-269875" algn="l" rtl="0" eaLnBrk="0" fontAlgn="base" hangingPunct="0">
        <a:spcBef>
          <a:spcPts val="300"/>
        </a:spcBef>
        <a:spcAft>
          <a:spcPts val="600"/>
        </a:spcAft>
        <a:buClr>
          <a:schemeClr val="accent2"/>
        </a:buClr>
        <a:buSzPct val="110000"/>
        <a:buChar char="•"/>
        <a:defRPr>
          <a:solidFill>
            <a:schemeClr val="tx1"/>
          </a:solidFill>
          <a:latin typeface="+mn-lt"/>
          <a:cs typeface="+mn-cs"/>
        </a:defRPr>
      </a:lvl3pPr>
      <a:lvl4pPr marL="809625" indent="-265113" algn="l" rtl="0" eaLnBrk="0" fontAlgn="base" hangingPunct="0">
        <a:spcBef>
          <a:spcPts val="300"/>
        </a:spcBef>
        <a:spcAft>
          <a:spcPts val="600"/>
        </a:spcAft>
        <a:buClr>
          <a:schemeClr val="accent2"/>
        </a:buClr>
        <a:buSzPct val="110000"/>
        <a:buChar char="•"/>
        <a:defRPr>
          <a:solidFill>
            <a:schemeClr val="tx1"/>
          </a:solidFill>
          <a:latin typeface="+mn-lt"/>
          <a:cs typeface="+mn-cs"/>
        </a:defRPr>
      </a:lvl4pPr>
      <a:lvl5pPr marL="1081088" indent="-269875" algn="l" rtl="0" eaLnBrk="0" fontAlgn="base" hangingPunct="0">
        <a:spcBef>
          <a:spcPts val="300"/>
        </a:spcBef>
        <a:spcAft>
          <a:spcPts val="600"/>
        </a:spcAft>
        <a:buClr>
          <a:schemeClr val="accent2"/>
        </a:buClr>
        <a:buSzPct val="110000"/>
        <a:buChar char="•"/>
        <a:defRPr>
          <a:solidFill>
            <a:schemeClr val="tx1"/>
          </a:solidFill>
          <a:latin typeface="+mn-lt"/>
          <a:cs typeface="+mn-cs"/>
        </a:defRPr>
      </a:lvl5pPr>
      <a:lvl6pPr marL="1538288" indent="-269875" algn="l" rtl="0" fontAlgn="base">
        <a:spcBef>
          <a:spcPts val="300"/>
        </a:spcBef>
        <a:spcAft>
          <a:spcPts val="600"/>
        </a:spcAft>
        <a:buClr>
          <a:schemeClr val="accent2"/>
        </a:buClr>
        <a:buSzPct val="110000"/>
        <a:buChar char="•"/>
        <a:defRPr>
          <a:solidFill>
            <a:schemeClr val="tx1"/>
          </a:solidFill>
          <a:latin typeface="+mn-lt"/>
          <a:cs typeface="+mn-cs"/>
        </a:defRPr>
      </a:lvl6pPr>
      <a:lvl7pPr marL="1995488" indent="-269875" algn="l" rtl="0" fontAlgn="base">
        <a:spcBef>
          <a:spcPts val="300"/>
        </a:spcBef>
        <a:spcAft>
          <a:spcPts val="600"/>
        </a:spcAft>
        <a:buClr>
          <a:schemeClr val="accent2"/>
        </a:buClr>
        <a:buSzPct val="110000"/>
        <a:buChar char="•"/>
        <a:defRPr>
          <a:solidFill>
            <a:schemeClr val="tx1"/>
          </a:solidFill>
          <a:latin typeface="+mn-lt"/>
          <a:cs typeface="+mn-cs"/>
        </a:defRPr>
      </a:lvl7pPr>
      <a:lvl8pPr marL="2452688" indent="-269875" algn="l" rtl="0" fontAlgn="base">
        <a:spcBef>
          <a:spcPts val="300"/>
        </a:spcBef>
        <a:spcAft>
          <a:spcPts val="600"/>
        </a:spcAft>
        <a:buClr>
          <a:schemeClr val="accent2"/>
        </a:buClr>
        <a:buSzPct val="110000"/>
        <a:buChar char="•"/>
        <a:defRPr>
          <a:solidFill>
            <a:schemeClr val="tx1"/>
          </a:solidFill>
          <a:latin typeface="+mn-lt"/>
          <a:cs typeface="+mn-cs"/>
        </a:defRPr>
      </a:lvl8pPr>
      <a:lvl9pPr marL="2909888" indent="-269875" algn="l" rtl="0" fontAlgn="base">
        <a:spcBef>
          <a:spcPts val="300"/>
        </a:spcBef>
        <a:spcAft>
          <a:spcPts val="600"/>
        </a:spcAft>
        <a:buClr>
          <a:schemeClr val="accent2"/>
        </a:buClr>
        <a:buSzPct val="110000"/>
        <a:buChar char="•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66725" y="349250"/>
            <a:ext cx="70580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Headline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6725" y="1628775"/>
            <a:ext cx="8208963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in Arial 18pt</a:t>
            </a:r>
          </a:p>
          <a:p>
            <a:pPr lvl="1"/>
            <a:r>
              <a:rPr lang="en-GB" smtClean="0"/>
              <a:t>First level</a:t>
            </a:r>
          </a:p>
          <a:p>
            <a:pPr lvl="2"/>
            <a:r>
              <a:rPr lang="en-GB" smtClean="0"/>
              <a:t>Second level</a:t>
            </a:r>
          </a:p>
          <a:p>
            <a:pPr lvl="3"/>
            <a:r>
              <a:rPr lang="en-GB" smtClean="0"/>
              <a:t>Third level</a:t>
            </a:r>
          </a:p>
          <a:p>
            <a:pPr lvl="4"/>
            <a:r>
              <a:rPr lang="en-GB" smtClean="0"/>
              <a:t>Fourth level</a:t>
            </a: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-3175" y="1463675"/>
            <a:ext cx="9147175" cy="5394325"/>
            <a:chOff x="-2" y="922"/>
            <a:chExt cx="5762" cy="3398"/>
          </a:xfrm>
        </p:grpSpPr>
        <p:sp>
          <p:nvSpPr>
            <p:cNvPr id="2073" name="Rectangle 5"/>
            <p:cNvSpPr>
              <a:spLocks noChangeArrowheads="1"/>
            </p:cNvSpPr>
            <p:nvPr/>
          </p:nvSpPr>
          <p:spPr bwMode="gray">
            <a:xfrm>
              <a:off x="5680" y="922"/>
              <a:ext cx="80" cy="2000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9D9D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fr-FR" dirty="0">
                <a:solidFill>
                  <a:srgbClr val="676767"/>
                </a:solidFill>
              </a:endParaRPr>
            </a:p>
          </p:txBody>
        </p:sp>
        <p:sp>
          <p:nvSpPr>
            <p:cNvPr id="2074" name="Freeform 6"/>
            <p:cNvSpPr>
              <a:spLocks/>
            </p:cNvSpPr>
            <p:nvPr/>
          </p:nvSpPr>
          <p:spPr bwMode="gray">
            <a:xfrm>
              <a:off x="-2" y="3792"/>
              <a:ext cx="5762" cy="528"/>
            </a:xfrm>
            <a:custGeom>
              <a:avLst/>
              <a:gdLst>
                <a:gd name="T0" fmla="*/ 5762 w 5762"/>
                <a:gd name="T1" fmla="*/ 528 h 528"/>
                <a:gd name="T2" fmla="*/ 5762 w 5762"/>
                <a:gd name="T3" fmla="*/ 0 h 528"/>
                <a:gd name="T4" fmla="*/ 5678 w 5762"/>
                <a:gd name="T5" fmla="*/ 0 h 528"/>
                <a:gd name="T6" fmla="*/ 5678 w 5762"/>
                <a:gd name="T7" fmla="*/ 251 h 528"/>
                <a:gd name="T8" fmla="*/ 2 w 5762"/>
                <a:gd name="T9" fmla="*/ 251 h 528"/>
                <a:gd name="T10" fmla="*/ 0 w 5762"/>
                <a:gd name="T11" fmla="*/ 528 h 528"/>
                <a:gd name="T12" fmla="*/ 5762 w 5762"/>
                <a:gd name="T13" fmla="*/ 528 h 5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62" h="528">
                  <a:moveTo>
                    <a:pt x="5762" y="528"/>
                  </a:moveTo>
                  <a:lnTo>
                    <a:pt x="5762" y="0"/>
                  </a:lnTo>
                  <a:lnTo>
                    <a:pt x="5678" y="0"/>
                  </a:lnTo>
                  <a:lnTo>
                    <a:pt x="5678" y="251"/>
                  </a:lnTo>
                  <a:lnTo>
                    <a:pt x="2" y="251"/>
                  </a:lnTo>
                  <a:lnTo>
                    <a:pt x="0" y="528"/>
                  </a:lnTo>
                  <a:lnTo>
                    <a:pt x="5762" y="528"/>
                  </a:lnTo>
                  <a:close/>
                </a:path>
              </a:pathLst>
            </a:custGeom>
            <a:gradFill rotWithShape="1">
              <a:gsLst>
                <a:gs pos="0">
                  <a:srgbClr val="BFBFB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75" name="Freeform 7"/>
            <p:cNvSpPr>
              <a:spLocks/>
            </p:cNvSpPr>
            <p:nvPr/>
          </p:nvSpPr>
          <p:spPr bwMode="gray">
            <a:xfrm>
              <a:off x="-2" y="922"/>
              <a:ext cx="5762" cy="2442"/>
            </a:xfrm>
            <a:custGeom>
              <a:avLst/>
              <a:gdLst>
                <a:gd name="T0" fmla="*/ 471 w 6803"/>
                <a:gd name="T1" fmla="*/ 164 h 2884"/>
                <a:gd name="T2" fmla="*/ 471 w 6803"/>
                <a:gd name="T3" fmla="*/ 0 h 2884"/>
                <a:gd name="T4" fmla="*/ 0 w 6803"/>
                <a:gd name="T5" fmla="*/ 0 h 2884"/>
                <a:gd name="T6" fmla="*/ 0 w 6803"/>
                <a:gd name="T7" fmla="*/ 3 h 2884"/>
                <a:gd name="T8" fmla="*/ 470 w 6803"/>
                <a:gd name="T9" fmla="*/ 3 h 2884"/>
                <a:gd name="T10" fmla="*/ 470 w 6803"/>
                <a:gd name="T11" fmla="*/ 202 h 2884"/>
                <a:gd name="T12" fmla="*/ 477 w 6803"/>
                <a:gd name="T13" fmla="*/ 202 h 2884"/>
                <a:gd name="T14" fmla="*/ 477 w 6803"/>
                <a:gd name="T15" fmla="*/ 164 h 2884"/>
                <a:gd name="T16" fmla="*/ 471 w 6803"/>
                <a:gd name="T17" fmla="*/ 164 h 2884"/>
                <a:gd name="T18" fmla="*/ 471 w 6803"/>
                <a:gd name="T19" fmla="*/ 164 h 28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803" h="2884">
                  <a:moveTo>
                    <a:pt x="6709" y="2360"/>
                  </a:moveTo>
                  <a:lnTo>
                    <a:pt x="6709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6701" y="7"/>
                  </a:lnTo>
                  <a:lnTo>
                    <a:pt x="6701" y="2884"/>
                  </a:lnTo>
                  <a:lnTo>
                    <a:pt x="6803" y="2884"/>
                  </a:lnTo>
                  <a:lnTo>
                    <a:pt x="6803" y="2360"/>
                  </a:lnTo>
                  <a:lnTo>
                    <a:pt x="6709" y="2360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76" name="Freeform 8"/>
            <p:cNvSpPr>
              <a:spLocks/>
            </p:cNvSpPr>
            <p:nvPr/>
          </p:nvSpPr>
          <p:spPr bwMode="gray">
            <a:xfrm>
              <a:off x="-2" y="3358"/>
              <a:ext cx="5762" cy="688"/>
            </a:xfrm>
            <a:custGeom>
              <a:avLst/>
              <a:gdLst>
                <a:gd name="T0" fmla="*/ 477 w 6803"/>
                <a:gd name="T1" fmla="*/ 0 h 812"/>
                <a:gd name="T2" fmla="*/ 470 w 6803"/>
                <a:gd name="T3" fmla="*/ 0 h 812"/>
                <a:gd name="T4" fmla="*/ 470 w 6803"/>
                <a:gd name="T5" fmla="*/ 57 h 812"/>
                <a:gd name="T6" fmla="*/ 0 w 6803"/>
                <a:gd name="T7" fmla="*/ 57 h 812"/>
                <a:gd name="T8" fmla="*/ 0 w 6803"/>
                <a:gd name="T9" fmla="*/ 58 h 812"/>
                <a:gd name="T10" fmla="*/ 471 w 6803"/>
                <a:gd name="T11" fmla="*/ 58 h 812"/>
                <a:gd name="T12" fmla="*/ 471 w 6803"/>
                <a:gd name="T13" fmla="*/ 37 h 812"/>
                <a:gd name="T14" fmla="*/ 477 w 6803"/>
                <a:gd name="T15" fmla="*/ 37 h 812"/>
                <a:gd name="T16" fmla="*/ 477 w 6803"/>
                <a:gd name="T17" fmla="*/ 0 h 812"/>
                <a:gd name="T18" fmla="*/ 477 w 6803"/>
                <a:gd name="T19" fmla="*/ 0 h 8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803" h="812">
                  <a:moveTo>
                    <a:pt x="6803" y="0"/>
                  </a:moveTo>
                  <a:lnTo>
                    <a:pt x="6701" y="0"/>
                  </a:lnTo>
                  <a:lnTo>
                    <a:pt x="6701" y="805"/>
                  </a:lnTo>
                  <a:lnTo>
                    <a:pt x="0" y="805"/>
                  </a:lnTo>
                  <a:lnTo>
                    <a:pt x="0" y="812"/>
                  </a:lnTo>
                  <a:lnTo>
                    <a:pt x="6709" y="812"/>
                  </a:lnTo>
                  <a:lnTo>
                    <a:pt x="6709" y="522"/>
                  </a:lnTo>
                  <a:lnTo>
                    <a:pt x="6803" y="522"/>
                  </a:lnTo>
                  <a:lnTo>
                    <a:pt x="6803" y="0"/>
                  </a:lnTo>
                  <a:close/>
                </a:path>
              </a:pathLst>
            </a:custGeom>
            <a:solidFill>
              <a:srgbClr val="009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2053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727950" y="250825"/>
            <a:ext cx="9493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4" name="Group 11"/>
          <p:cNvGrpSpPr>
            <a:grpSpLocks noChangeAspect="1"/>
          </p:cNvGrpSpPr>
          <p:nvPr/>
        </p:nvGrpSpPr>
        <p:grpSpPr bwMode="auto">
          <a:xfrm>
            <a:off x="7502525" y="6572250"/>
            <a:ext cx="1169988" cy="136525"/>
            <a:chOff x="-22" y="1824"/>
            <a:chExt cx="5804" cy="673"/>
          </a:xfrm>
        </p:grpSpPr>
        <p:sp>
          <p:nvSpPr>
            <p:cNvPr id="2055" name="AutoShape 12"/>
            <p:cNvSpPr>
              <a:spLocks noChangeAspect="1" noChangeArrowheads="1" noTextEdit="1"/>
            </p:cNvSpPr>
            <p:nvPr userDrawn="1"/>
          </p:nvSpPr>
          <p:spPr bwMode="auto">
            <a:xfrm>
              <a:off x="-22" y="1824"/>
              <a:ext cx="5804" cy="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6" name="Freeform 13"/>
            <p:cNvSpPr>
              <a:spLocks noEditPoints="1"/>
            </p:cNvSpPr>
            <p:nvPr userDrawn="1"/>
          </p:nvSpPr>
          <p:spPr bwMode="auto">
            <a:xfrm>
              <a:off x="-22" y="1840"/>
              <a:ext cx="394" cy="485"/>
            </a:xfrm>
            <a:custGeom>
              <a:avLst/>
              <a:gdLst>
                <a:gd name="T0" fmla="*/ 86515322 w 167"/>
                <a:gd name="T1" fmla="*/ 185172833 h 206"/>
                <a:gd name="T2" fmla="*/ 155394782 w 167"/>
                <a:gd name="T3" fmla="*/ 133983491 h 206"/>
                <a:gd name="T4" fmla="*/ 105159067 w 167"/>
                <a:gd name="T5" fmla="*/ 84580516 h 206"/>
                <a:gd name="T6" fmla="*/ 105159067 w 167"/>
                <a:gd name="T7" fmla="*/ 83480667 h 206"/>
                <a:gd name="T8" fmla="*/ 147250771 w 167"/>
                <a:gd name="T9" fmla="*/ 43108340 h 206"/>
                <a:gd name="T10" fmla="*/ 129438331 w 167"/>
                <a:gd name="T11" fmla="*/ 9853309 h 206"/>
                <a:gd name="T12" fmla="*/ 79859190 w 167"/>
                <a:gd name="T13" fmla="*/ 0 h 206"/>
                <a:gd name="T14" fmla="*/ 0 w 167"/>
                <a:gd name="T15" fmla="*/ 0 h 206"/>
                <a:gd name="T16" fmla="*/ 0 w 167"/>
                <a:gd name="T17" fmla="*/ 8067676 h 206"/>
                <a:gd name="T18" fmla="*/ 25098387 w 167"/>
                <a:gd name="T19" fmla="*/ 25180694 h 206"/>
                <a:gd name="T20" fmla="*/ 25098387 w 167"/>
                <a:gd name="T21" fmla="*/ 160817432 h 206"/>
                <a:gd name="T22" fmla="*/ 0 w 167"/>
                <a:gd name="T23" fmla="*/ 177929315 h 206"/>
                <a:gd name="T24" fmla="*/ 0 w 167"/>
                <a:gd name="T25" fmla="*/ 185172833 h 206"/>
                <a:gd name="T26" fmla="*/ 86515322 w 167"/>
                <a:gd name="T27" fmla="*/ 185172833 h 206"/>
                <a:gd name="T28" fmla="*/ 53121331 w 167"/>
                <a:gd name="T29" fmla="*/ 90612854 h 206"/>
                <a:gd name="T30" fmla="*/ 72383443 w 167"/>
                <a:gd name="T31" fmla="*/ 90612854 h 206"/>
                <a:gd name="T32" fmla="*/ 125634060 w 167"/>
                <a:gd name="T33" fmla="*/ 135633115 h 206"/>
                <a:gd name="T34" fmla="*/ 79077650 w 167"/>
                <a:gd name="T35" fmla="*/ 176009346 h 206"/>
                <a:gd name="T36" fmla="*/ 53121331 w 167"/>
                <a:gd name="T37" fmla="*/ 155469634 h 206"/>
                <a:gd name="T38" fmla="*/ 53121331 w 167"/>
                <a:gd name="T39" fmla="*/ 90612854 h 206"/>
                <a:gd name="T40" fmla="*/ 53121331 w 167"/>
                <a:gd name="T41" fmla="*/ 23259583 h 206"/>
                <a:gd name="T42" fmla="*/ 75547304 w 167"/>
                <a:gd name="T43" fmla="*/ 9853309 h 206"/>
                <a:gd name="T44" fmla="*/ 117324997 w 167"/>
                <a:gd name="T45" fmla="*/ 44201586 h 206"/>
                <a:gd name="T46" fmla="*/ 70908914 w 167"/>
                <a:gd name="T47" fmla="*/ 80759937 h 206"/>
                <a:gd name="T48" fmla="*/ 53121331 w 167"/>
                <a:gd name="T49" fmla="*/ 80759937 h 206"/>
                <a:gd name="T50" fmla="*/ 53121331 w 167"/>
                <a:gd name="T51" fmla="*/ 23259583 h 2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67" h="206">
                  <a:moveTo>
                    <a:pt x="93" y="206"/>
                  </a:moveTo>
                  <a:cubicBezTo>
                    <a:pt x="138" y="206"/>
                    <a:pt x="167" y="190"/>
                    <a:pt x="167" y="149"/>
                  </a:cubicBezTo>
                  <a:cubicBezTo>
                    <a:pt x="167" y="113"/>
                    <a:pt x="142" y="98"/>
                    <a:pt x="113" y="94"/>
                  </a:cubicBezTo>
                  <a:cubicBezTo>
                    <a:pt x="113" y="93"/>
                    <a:pt x="113" y="93"/>
                    <a:pt x="113" y="93"/>
                  </a:cubicBezTo>
                  <a:cubicBezTo>
                    <a:pt x="141" y="88"/>
                    <a:pt x="158" y="71"/>
                    <a:pt x="158" y="48"/>
                  </a:cubicBezTo>
                  <a:cubicBezTo>
                    <a:pt x="158" y="31"/>
                    <a:pt x="151" y="19"/>
                    <a:pt x="139" y="11"/>
                  </a:cubicBezTo>
                  <a:cubicBezTo>
                    <a:pt x="127" y="3"/>
                    <a:pt x="110" y="0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6" y="11"/>
                    <a:pt x="27" y="11"/>
                    <a:pt x="27" y="28"/>
                  </a:cubicBezTo>
                  <a:cubicBezTo>
                    <a:pt x="27" y="179"/>
                    <a:pt x="27" y="179"/>
                    <a:pt x="27" y="179"/>
                  </a:cubicBezTo>
                  <a:cubicBezTo>
                    <a:pt x="27" y="195"/>
                    <a:pt x="26" y="196"/>
                    <a:pt x="0" y="198"/>
                  </a:cubicBezTo>
                  <a:cubicBezTo>
                    <a:pt x="0" y="206"/>
                    <a:pt x="0" y="206"/>
                    <a:pt x="0" y="206"/>
                  </a:cubicBezTo>
                  <a:lnTo>
                    <a:pt x="93" y="206"/>
                  </a:lnTo>
                  <a:close/>
                  <a:moveTo>
                    <a:pt x="57" y="101"/>
                  </a:moveTo>
                  <a:cubicBezTo>
                    <a:pt x="78" y="101"/>
                    <a:pt x="78" y="101"/>
                    <a:pt x="78" y="101"/>
                  </a:cubicBezTo>
                  <a:cubicBezTo>
                    <a:pt x="115" y="101"/>
                    <a:pt x="135" y="119"/>
                    <a:pt x="135" y="151"/>
                  </a:cubicBezTo>
                  <a:cubicBezTo>
                    <a:pt x="135" y="186"/>
                    <a:pt x="111" y="196"/>
                    <a:pt x="85" y="196"/>
                  </a:cubicBezTo>
                  <a:cubicBezTo>
                    <a:pt x="61" y="196"/>
                    <a:pt x="57" y="192"/>
                    <a:pt x="57" y="173"/>
                  </a:cubicBezTo>
                  <a:lnTo>
                    <a:pt x="57" y="101"/>
                  </a:lnTo>
                  <a:close/>
                  <a:moveTo>
                    <a:pt x="57" y="26"/>
                  </a:moveTo>
                  <a:cubicBezTo>
                    <a:pt x="57" y="13"/>
                    <a:pt x="57" y="11"/>
                    <a:pt x="81" y="11"/>
                  </a:cubicBezTo>
                  <a:cubicBezTo>
                    <a:pt x="102" y="10"/>
                    <a:pt x="126" y="19"/>
                    <a:pt x="126" y="49"/>
                  </a:cubicBezTo>
                  <a:cubicBezTo>
                    <a:pt x="126" y="79"/>
                    <a:pt x="107" y="90"/>
                    <a:pt x="76" y="90"/>
                  </a:cubicBezTo>
                  <a:cubicBezTo>
                    <a:pt x="57" y="90"/>
                    <a:pt x="57" y="90"/>
                    <a:pt x="57" y="90"/>
                  </a:cubicBezTo>
                  <a:lnTo>
                    <a:pt x="57" y="26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7" name="Freeform 14"/>
            <p:cNvSpPr>
              <a:spLocks noEditPoints="1"/>
            </p:cNvSpPr>
            <p:nvPr userDrawn="1"/>
          </p:nvSpPr>
          <p:spPr bwMode="auto">
            <a:xfrm>
              <a:off x="435" y="1973"/>
              <a:ext cx="315" cy="360"/>
            </a:xfrm>
            <a:custGeom>
              <a:avLst/>
              <a:gdLst>
                <a:gd name="T0" fmla="*/ 70848087 w 135"/>
                <a:gd name="T1" fmla="*/ 96545882 h 153"/>
                <a:gd name="T2" fmla="*/ 46411799 w 135"/>
                <a:gd name="T3" fmla="*/ 123655346 h 153"/>
                <a:gd name="T4" fmla="*/ 24435978 w 135"/>
                <a:gd name="T5" fmla="*/ 96545882 h 153"/>
                <a:gd name="T6" fmla="*/ 42895400 w 135"/>
                <a:gd name="T7" fmla="*/ 71279456 h 153"/>
                <a:gd name="T8" fmla="*/ 70848087 w 135"/>
                <a:gd name="T9" fmla="*/ 58659471 h 153"/>
                <a:gd name="T10" fmla="*/ 70848087 w 135"/>
                <a:gd name="T11" fmla="*/ 96545882 h 153"/>
                <a:gd name="T12" fmla="*/ 92511685 w 135"/>
                <a:gd name="T13" fmla="*/ 35160936 h 153"/>
                <a:gd name="T14" fmla="*/ 52917212 w 135"/>
                <a:gd name="T15" fmla="*/ 0 h 153"/>
                <a:gd name="T16" fmla="*/ 4061223 w 135"/>
                <a:gd name="T17" fmla="*/ 30459061 h 153"/>
                <a:gd name="T18" fmla="*/ 17914596 w 135"/>
                <a:gd name="T19" fmla="*/ 43545871 h 153"/>
                <a:gd name="T20" fmla="*/ 24981633 w 135"/>
                <a:gd name="T21" fmla="*/ 35160936 h 153"/>
                <a:gd name="T22" fmla="*/ 50473022 w 135"/>
                <a:gd name="T23" fmla="*/ 9191824 h 153"/>
                <a:gd name="T24" fmla="*/ 70848087 w 135"/>
                <a:gd name="T25" fmla="*/ 36249014 h 153"/>
                <a:gd name="T26" fmla="*/ 70848087 w 135"/>
                <a:gd name="T27" fmla="*/ 47679586 h 153"/>
                <a:gd name="T28" fmla="*/ 21975819 w 135"/>
                <a:gd name="T29" fmla="*/ 67534645 h 153"/>
                <a:gd name="T30" fmla="*/ 0 w 135"/>
                <a:gd name="T31" fmla="*/ 100290631 h 153"/>
                <a:gd name="T32" fmla="*/ 35027095 w 135"/>
                <a:gd name="T33" fmla="*/ 137964784 h 153"/>
                <a:gd name="T34" fmla="*/ 70848087 w 135"/>
                <a:gd name="T35" fmla="*/ 121699809 h 153"/>
                <a:gd name="T36" fmla="*/ 73191370 w 135"/>
                <a:gd name="T37" fmla="*/ 137964784 h 153"/>
                <a:gd name="T38" fmla="*/ 109676107 w 135"/>
                <a:gd name="T39" fmla="*/ 131571572 h 153"/>
                <a:gd name="T40" fmla="*/ 109676107 w 135"/>
                <a:gd name="T41" fmla="*/ 124748179 h 153"/>
                <a:gd name="T42" fmla="*/ 100067478 w 135"/>
                <a:gd name="T43" fmla="*/ 123655346 h 153"/>
                <a:gd name="T44" fmla="*/ 92511685 w 135"/>
                <a:gd name="T45" fmla="*/ 109143579 h 153"/>
                <a:gd name="T46" fmla="*/ 92511685 w 135"/>
                <a:gd name="T47" fmla="*/ 35160936 h 1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35" h="153">
                  <a:moveTo>
                    <a:pt x="87" y="107"/>
                  </a:moveTo>
                  <a:cubicBezTo>
                    <a:pt x="87" y="131"/>
                    <a:pt x="69" y="137"/>
                    <a:pt x="57" y="137"/>
                  </a:cubicBezTo>
                  <a:cubicBezTo>
                    <a:pt x="39" y="137"/>
                    <a:pt x="30" y="124"/>
                    <a:pt x="30" y="107"/>
                  </a:cubicBezTo>
                  <a:cubicBezTo>
                    <a:pt x="30" y="93"/>
                    <a:pt x="36" y="85"/>
                    <a:pt x="53" y="79"/>
                  </a:cubicBezTo>
                  <a:cubicBezTo>
                    <a:pt x="65" y="75"/>
                    <a:pt x="81" y="69"/>
                    <a:pt x="87" y="65"/>
                  </a:cubicBezTo>
                  <a:lnTo>
                    <a:pt x="87" y="107"/>
                  </a:lnTo>
                  <a:close/>
                  <a:moveTo>
                    <a:pt x="114" y="39"/>
                  </a:moveTo>
                  <a:cubicBezTo>
                    <a:pt x="114" y="22"/>
                    <a:pt x="110" y="0"/>
                    <a:pt x="65" y="0"/>
                  </a:cubicBezTo>
                  <a:cubicBezTo>
                    <a:pt x="32" y="0"/>
                    <a:pt x="5" y="17"/>
                    <a:pt x="5" y="34"/>
                  </a:cubicBezTo>
                  <a:cubicBezTo>
                    <a:pt x="5" y="43"/>
                    <a:pt x="16" y="48"/>
                    <a:pt x="22" y="48"/>
                  </a:cubicBezTo>
                  <a:cubicBezTo>
                    <a:pt x="28" y="48"/>
                    <a:pt x="30" y="45"/>
                    <a:pt x="31" y="39"/>
                  </a:cubicBezTo>
                  <a:cubicBezTo>
                    <a:pt x="38" y="17"/>
                    <a:pt x="50" y="10"/>
                    <a:pt x="62" y="10"/>
                  </a:cubicBezTo>
                  <a:cubicBezTo>
                    <a:pt x="74" y="10"/>
                    <a:pt x="87" y="16"/>
                    <a:pt x="87" y="40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0" y="60"/>
                    <a:pt x="51" y="68"/>
                    <a:pt x="27" y="75"/>
                  </a:cubicBezTo>
                  <a:cubicBezTo>
                    <a:pt x="6" y="82"/>
                    <a:pt x="0" y="97"/>
                    <a:pt x="0" y="111"/>
                  </a:cubicBezTo>
                  <a:cubicBezTo>
                    <a:pt x="0" y="133"/>
                    <a:pt x="15" y="153"/>
                    <a:pt x="43" y="153"/>
                  </a:cubicBezTo>
                  <a:cubicBezTo>
                    <a:pt x="61" y="152"/>
                    <a:pt x="77" y="141"/>
                    <a:pt x="87" y="135"/>
                  </a:cubicBezTo>
                  <a:cubicBezTo>
                    <a:pt x="90" y="153"/>
                    <a:pt x="90" y="153"/>
                    <a:pt x="90" y="153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135" y="138"/>
                    <a:pt x="135" y="138"/>
                    <a:pt x="135" y="138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15" y="136"/>
                    <a:pt x="114" y="133"/>
                    <a:pt x="114" y="121"/>
                  </a:cubicBezTo>
                  <a:lnTo>
                    <a:pt x="114" y="39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8" name="Freeform 15"/>
            <p:cNvSpPr>
              <a:spLocks/>
            </p:cNvSpPr>
            <p:nvPr userDrawn="1"/>
          </p:nvSpPr>
          <p:spPr bwMode="auto">
            <a:xfrm>
              <a:off x="750" y="1981"/>
              <a:ext cx="370" cy="516"/>
            </a:xfrm>
            <a:custGeom>
              <a:avLst/>
              <a:gdLst>
                <a:gd name="T0" fmla="*/ 0 w 159"/>
                <a:gd name="T1" fmla="*/ 0 h 219"/>
                <a:gd name="T2" fmla="*/ 0 w 159"/>
                <a:gd name="T3" fmla="*/ 8162024 h 219"/>
                <a:gd name="T4" fmla="*/ 17252702 w 159"/>
                <a:gd name="T5" fmla="*/ 22663714 h 219"/>
                <a:gd name="T6" fmla="*/ 53884215 w 159"/>
                <a:gd name="T7" fmla="*/ 131023066 h 219"/>
                <a:gd name="T8" fmla="*/ 56257495 w 159"/>
                <a:gd name="T9" fmla="*/ 144379503 h 219"/>
                <a:gd name="T10" fmla="*/ 49954752 w 159"/>
                <a:gd name="T11" fmla="*/ 167237042 h 219"/>
                <a:gd name="T12" fmla="*/ 39657463 w 159"/>
                <a:gd name="T13" fmla="*/ 179118335 h 219"/>
                <a:gd name="T14" fmla="*/ 31165233 w 159"/>
                <a:gd name="T15" fmla="*/ 173738644 h 219"/>
                <a:gd name="T16" fmla="*/ 24151568 w 159"/>
                <a:gd name="T17" fmla="*/ 169014363 h 219"/>
                <a:gd name="T18" fmla="*/ 13870921 w 159"/>
                <a:gd name="T19" fmla="*/ 184507536 h 219"/>
                <a:gd name="T20" fmla="*/ 30456857 w 159"/>
                <a:gd name="T21" fmla="*/ 199034607 h 219"/>
                <a:gd name="T22" fmla="*/ 63085081 w 159"/>
                <a:gd name="T23" fmla="*/ 155611242 h 219"/>
                <a:gd name="T24" fmla="*/ 106857850 w 159"/>
                <a:gd name="T25" fmla="*/ 22041628 h 219"/>
                <a:gd name="T26" fmla="*/ 123980822 w 159"/>
                <a:gd name="T27" fmla="*/ 8162024 h 219"/>
                <a:gd name="T28" fmla="*/ 123980822 w 159"/>
                <a:gd name="T29" fmla="*/ 0 h 219"/>
                <a:gd name="T30" fmla="*/ 78664253 w 159"/>
                <a:gd name="T31" fmla="*/ 0 h 219"/>
                <a:gd name="T32" fmla="*/ 78664253 w 159"/>
                <a:gd name="T33" fmla="*/ 8162024 h 219"/>
                <a:gd name="T34" fmla="*/ 91278677 w 159"/>
                <a:gd name="T35" fmla="*/ 9950257 h 219"/>
                <a:gd name="T36" fmla="*/ 94249686 w 159"/>
                <a:gd name="T37" fmla="*/ 19292644 h 219"/>
                <a:gd name="T38" fmla="*/ 68857305 w 159"/>
                <a:gd name="T39" fmla="*/ 108164295 h 219"/>
                <a:gd name="T40" fmla="*/ 67723176 w 159"/>
                <a:gd name="T41" fmla="*/ 108164295 h 219"/>
                <a:gd name="T42" fmla="*/ 39657463 w 159"/>
                <a:gd name="T43" fmla="*/ 17267763 h 219"/>
                <a:gd name="T44" fmla="*/ 43071428 w 159"/>
                <a:gd name="T45" fmla="*/ 9343537 h 219"/>
                <a:gd name="T46" fmla="*/ 52877298 w 159"/>
                <a:gd name="T47" fmla="*/ 8162024 h 219"/>
                <a:gd name="T48" fmla="*/ 52877298 w 159"/>
                <a:gd name="T49" fmla="*/ 0 h 219"/>
                <a:gd name="T50" fmla="*/ 0 w 159"/>
                <a:gd name="T51" fmla="*/ 0 h 2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9" h="219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4" y="10"/>
                    <a:pt x="17" y="11"/>
                    <a:pt x="22" y="25"/>
                  </a:cubicBezTo>
                  <a:cubicBezTo>
                    <a:pt x="37" y="60"/>
                    <a:pt x="62" y="124"/>
                    <a:pt x="69" y="144"/>
                  </a:cubicBezTo>
                  <a:cubicBezTo>
                    <a:pt x="71" y="149"/>
                    <a:pt x="72" y="154"/>
                    <a:pt x="72" y="159"/>
                  </a:cubicBezTo>
                  <a:cubicBezTo>
                    <a:pt x="72" y="166"/>
                    <a:pt x="69" y="175"/>
                    <a:pt x="64" y="184"/>
                  </a:cubicBezTo>
                  <a:cubicBezTo>
                    <a:pt x="60" y="194"/>
                    <a:pt x="55" y="197"/>
                    <a:pt x="51" y="197"/>
                  </a:cubicBezTo>
                  <a:cubicBezTo>
                    <a:pt x="48" y="197"/>
                    <a:pt x="46" y="196"/>
                    <a:pt x="40" y="191"/>
                  </a:cubicBezTo>
                  <a:cubicBezTo>
                    <a:pt x="37" y="188"/>
                    <a:pt x="35" y="186"/>
                    <a:pt x="31" y="186"/>
                  </a:cubicBezTo>
                  <a:cubicBezTo>
                    <a:pt x="26" y="186"/>
                    <a:pt x="18" y="194"/>
                    <a:pt x="18" y="203"/>
                  </a:cubicBezTo>
                  <a:cubicBezTo>
                    <a:pt x="18" y="210"/>
                    <a:pt x="27" y="219"/>
                    <a:pt x="39" y="219"/>
                  </a:cubicBezTo>
                  <a:cubicBezTo>
                    <a:pt x="51" y="219"/>
                    <a:pt x="66" y="215"/>
                    <a:pt x="81" y="171"/>
                  </a:cubicBezTo>
                  <a:cubicBezTo>
                    <a:pt x="100" y="118"/>
                    <a:pt x="127" y="45"/>
                    <a:pt x="137" y="24"/>
                  </a:cubicBezTo>
                  <a:cubicBezTo>
                    <a:pt x="142" y="12"/>
                    <a:pt x="144" y="10"/>
                    <a:pt x="159" y="9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9"/>
                    <a:pt x="101" y="9"/>
                    <a:pt x="101" y="9"/>
                  </a:cubicBezTo>
                  <a:cubicBezTo>
                    <a:pt x="117" y="11"/>
                    <a:pt x="117" y="11"/>
                    <a:pt x="117" y="11"/>
                  </a:cubicBezTo>
                  <a:cubicBezTo>
                    <a:pt x="122" y="11"/>
                    <a:pt x="123" y="15"/>
                    <a:pt x="121" y="21"/>
                  </a:cubicBezTo>
                  <a:cubicBezTo>
                    <a:pt x="117" y="39"/>
                    <a:pt x="101" y="84"/>
                    <a:pt x="88" y="119"/>
                  </a:cubicBezTo>
                  <a:cubicBezTo>
                    <a:pt x="87" y="119"/>
                    <a:pt x="87" y="119"/>
                    <a:pt x="87" y="119"/>
                  </a:cubicBezTo>
                  <a:cubicBezTo>
                    <a:pt x="74" y="83"/>
                    <a:pt x="62" y="51"/>
                    <a:pt x="51" y="19"/>
                  </a:cubicBezTo>
                  <a:cubicBezTo>
                    <a:pt x="49" y="14"/>
                    <a:pt x="48" y="11"/>
                    <a:pt x="55" y="10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0"/>
                    <a:pt x="68" y="0"/>
                    <a:pt x="6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9" name="Freeform 16"/>
            <p:cNvSpPr>
              <a:spLocks noEditPoints="1"/>
            </p:cNvSpPr>
            <p:nvPr userDrawn="1"/>
          </p:nvSpPr>
          <p:spPr bwMode="auto">
            <a:xfrm>
              <a:off x="1128" y="1973"/>
              <a:ext cx="299" cy="360"/>
            </a:xfrm>
            <a:custGeom>
              <a:avLst/>
              <a:gdLst>
                <a:gd name="T0" fmla="*/ 95594704 w 129"/>
                <a:gd name="T1" fmla="*/ 54166678 h 153"/>
                <a:gd name="T2" fmla="*/ 51281849 w 129"/>
                <a:gd name="T3" fmla="*/ 0 h 153"/>
                <a:gd name="T4" fmla="*/ 0 w 129"/>
                <a:gd name="T5" fmla="*/ 70575922 h 153"/>
                <a:gd name="T6" fmla="*/ 51281849 w 129"/>
                <a:gd name="T7" fmla="*/ 137964784 h 153"/>
                <a:gd name="T8" fmla="*/ 91839707 w 129"/>
                <a:gd name="T9" fmla="*/ 108332656 h 153"/>
                <a:gd name="T10" fmla="*/ 84653355 w 129"/>
                <a:gd name="T11" fmla="*/ 103842680 h 153"/>
                <a:gd name="T12" fmla="*/ 55702812 w 129"/>
                <a:gd name="T13" fmla="*/ 124748179 h 153"/>
                <a:gd name="T14" fmla="*/ 22935421 w 129"/>
                <a:gd name="T15" fmla="*/ 63982555 h 153"/>
                <a:gd name="T16" fmla="*/ 86788166 w 129"/>
                <a:gd name="T17" fmla="*/ 63982555 h 153"/>
                <a:gd name="T18" fmla="*/ 95594704 w 129"/>
                <a:gd name="T19" fmla="*/ 54166678 h 153"/>
                <a:gd name="T20" fmla="*/ 72628141 w 129"/>
                <a:gd name="T21" fmla="*/ 44975746 h 153"/>
                <a:gd name="T22" fmla="*/ 65150834 w 129"/>
                <a:gd name="T23" fmla="*/ 54166678 h 153"/>
                <a:gd name="T24" fmla="*/ 23629467 w 129"/>
                <a:gd name="T25" fmla="*/ 54166678 h 153"/>
                <a:gd name="T26" fmla="*/ 49696577 w 129"/>
                <a:gd name="T27" fmla="*/ 9191824 h 153"/>
                <a:gd name="T28" fmla="*/ 72628141 w 129"/>
                <a:gd name="T29" fmla="*/ 44975746 h 15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9" h="153">
                  <a:moveTo>
                    <a:pt x="129" y="60"/>
                  </a:moveTo>
                  <a:cubicBezTo>
                    <a:pt x="129" y="42"/>
                    <a:pt x="124" y="0"/>
                    <a:pt x="69" y="0"/>
                  </a:cubicBezTo>
                  <a:cubicBezTo>
                    <a:pt x="22" y="0"/>
                    <a:pt x="0" y="33"/>
                    <a:pt x="0" y="78"/>
                  </a:cubicBezTo>
                  <a:cubicBezTo>
                    <a:pt x="0" y="125"/>
                    <a:pt x="21" y="153"/>
                    <a:pt x="69" y="153"/>
                  </a:cubicBezTo>
                  <a:cubicBezTo>
                    <a:pt x="98" y="152"/>
                    <a:pt x="115" y="139"/>
                    <a:pt x="124" y="120"/>
                  </a:cubicBezTo>
                  <a:cubicBezTo>
                    <a:pt x="114" y="115"/>
                    <a:pt x="114" y="115"/>
                    <a:pt x="114" y="115"/>
                  </a:cubicBezTo>
                  <a:cubicBezTo>
                    <a:pt x="106" y="128"/>
                    <a:pt x="95" y="138"/>
                    <a:pt x="75" y="138"/>
                  </a:cubicBezTo>
                  <a:cubicBezTo>
                    <a:pt x="38" y="138"/>
                    <a:pt x="31" y="102"/>
                    <a:pt x="31" y="7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24" y="71"/>
                    <a:pt x="129" y="70"/>
                    <a:pt x="129" y="60"/>
                  </a:cubicBezTo>
                  <a:close/>
                  <a:moveTo>
                    <a:pt x="98" y="50"/>
                  </a:moveTo>
                  <a:cubicBezTo>
                    <a:pt x="98" y="56"/>
                    <a:pt x="96" y="60"/>
                    <a:pt x="88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2" y="48"/>
                    <a:pt x="36" y="10"/>
                    <a:pt x="67" y="10"/>
                  </a:cubicBezTo>
                  <a:cubicBezTo>
                    <a:pt x="95" y="10"/>
                    <a:pt x="98" y="39"/>
                    <a:pt x="98" y="50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60" name="Freeform 17"/>
            <p:cNvSpPr>
              <a:spLocks/>
            </p:cNvSpPr>
            <p:nvPr userDrawn="1"/>
          </p:nvSpPr>
          <p:spPr bwMode="auto">
            <a:xfrm>
              <a:off x="1474" y="1973"/>
              <a:ext cx="244" cy="352"/>
            </a:xfrm>
            <a:custGeom>
              <a:avLst/>
              <a:gdLst>
                <a:gd name="T0" fmla="*/ 40143326 w 104"/>
                <a:gd name="T1" fmla="*/ 0 h 149"/>
                <a:gd name="T2" fmla="*/ 0 w 104"/>
                <a:gd name="T3" fmla="*/ 6703786 h 149"/>
                <a:gd name="T4" fmla="*/ 0 w 104"/>
                <a:gd name="T5" fmla="*/ 13989973 h 149"/>
                <a:gd name="T6" fmla="*/ 10267070 w 104"/>
                <a:gd name="T7" fmla="*/ 15197754 h 149"/>
                <a:gd name="T8" fmla="*/ 18352920 w 104"/>
                <a:gd name="T9" fmla="*/ 28344531 h 149"/>
                <a:gd name="T10" fmla="*/ 18352920 w 104"/>
                <a:gd name="T11" fmla="*/ 140362221 h 149"/>
                <a:gd name="T12" fmla="*/ 42643976 w 104"/>
                <a:gd name="T13" fmla="*/ 140362221 h 149"/>
                <a:gd name="T14" fmla="*/ 42643976 w 104"/>
                <a:gd name="T15" fmla="*/ 50885985 h 149"/>
                <a:gd name="T16" fmla="*/ 57440526 w 104"/>
                <a:gd name="T17" fmla="*/ 21539806 h 149"/>
                <a:gd name="T18" fmla="*/ 73953549 w 104"/>
                <a:gd name="T19" fmla="*/ 28344531 h 149"/>
                <a:gd name="T20" fmla="*/ 79219583 w 104"/>
                <a:gd name="T21" fmla="*/ 28983909 h 149"/>
                <a:gd name="T22" fmla="*/ 90589155 w 104"/>
                <a:gd name="T23" fmla="*/ 13151693 h 149"/>
                <a:gd name="T24" fmla="*/ 77632527 w 104"/>
                <a:gd name="T25" fmla="*/ 0 h 149"/>
                <a:gd name="T26" fmla="*/ 42643976 w 104"/>
                <a:gd name="T27" fmla="*/ 22779914 h 149"/>
                <a:gd name="T28" fmla="*/ 40143326 w 104"/>
                <a:gd name="T29" fmla="*/ 0 h 1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4" h="149">
                  <a:moveTo>
                    <a:pt x="46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7"/>
                    <a:pt x="21" y="19"/>
                    <a:pt x="21" y="30"/>
                  </a:cubicBezTo>
                  <a:cubicBezTo>
                    <a:pt x="21" y="149"/>
                    <a:pt x="21" y="149"/>
                    <a:pt x="21" y="14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9" y="31"/>
                    <a:pt x="59" y="23"/>
                    <a:pt x="66" y="23"/>
                  </a:cubicBezTo>
                  <a:cubicBezTo>
                    <a:pt x="71" y="23"/>
                    <a:pt x="76" y="25"/>
                    <a:pt x="85" y="30"/>
                  </a:cubicBezTo>
                  <a:cubicBezTo>
                    <a:pt x="87" y="31"/>
                    <a:pt x="89" y="31"/>
                    <a:pt x="91" y="31"/>
                  </a:cubicBezTo>
                  <a:cubicBezTo>
                    <a:pt x="98" y="31"/>
                    <a:pt x="104" y="24"/>
                    <a:pt x="104" y="14"/>
                  </a:cubicBezTo>
                  <a:cubicBezTo>
                    <a:pt x="104" y="8"/>
                    <a:pt x="100" y="0"/>
                    <a:pt x="89" y="0"/>
                  </a:cubicBezTo>
                  <a:cubicBezTo>
                    <a:pt x="78" y="0"/>
                    <a:pt x="69" y="6"/>
                    <a:pt x="49" y="2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61" name="Freeform 18"/>
            <p:cNvSpPr>
              <a:spLocks/>
            </p:cNvSpPr>
            <p:nvPr userDrawn="1"/>
          </p:nvSpPr>
          <p:spPr bwMode="auto">
            <a:xfrm>
              <a:off x="2364" y="1973"/>
              <a:ext cx="244" cy="352"/>
            </a:xfrm>
            <a:custGeom>
              <a:avLst/>
              <a:gdLst>
                <a:gd name="T0" fmla="*/ 39192847 w 104"/>
                <a:gd name="T1" fmla="*/ 0 h 149"/>
                <a:gd name="T2" fmla="*/ 41805946 w 104"/>
                <a:gd name="T3" fmla="*/ 22779914 h 149"/>
                <a:gd name="T4" fmla="*/ 76408577 w 104"/>
                <a:gd name="T5" fmla="*/ 0 h 149"/>
                <a:gd name="T6" fmla="*/ 89036951 w 104"/>
                <a:gd name="T7" fmla="*/ 13989973 h 149"/>
                <a:gd name="T8" fmla="*/ 77774636 w 104"/>
                <a:gd name="T9" fmla="*/ 28983909 h 149"/>
                <a:gd name="T10" fmla="*/ 72736419 w 104"/>
                <a:gd name="T11" fmla="*/ 28344531 h 149"/>
                <a:gd name="T12" fmla="*/ 56348178 w 104"/>
                <a:gd name="T13" fmla="*/ 21539806 h 149"/>
                <a:gd name="T14" fmla="*/ 41805946 w 104"/>
                <a:gd name="T15" fmla="*/ 50885985 h 149"/>
                <a:gd name="T16" fmla="*/ 41805946 w 104"/>
                <a:gd name="T17" fmla="*/ 140362221 h 149"/>
                <a:gd name="T18" fmla="*/ 17747171 w 104"/>
                <a:gd name="T19" fmla="*/ 140362221 h 149"/>
                <a:gd name="T20" fmla="*/ 17747171 w 104"/>
                <a:gd name="T21" fmla="*/ 28344531 h 149"/>
                <a:gd name="T22" fmla="*/ 10146771 w 104"/>
                <a:gd name="T23" fmla="*/ 15197754 h 149"/>
                <a:gd name="T24" fmla="*/ 0 w 104"/>
                <a:gd name="T25" fmla="*/ 13989973 h 149"/>
                <a:gd name="T26" fmla="*/ 0 w 104"/>
                <a:gd name="T27" fmla="*/ 6703786 h 149"/>
                <a:gd name="T28" fmla="*/ 39192847 w 104"/>
                <a:gd name="T29" fmla="*/ 0 h 1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4" h="149">
                  <a:moveTo>
                    <a:pt x="46" y="0"/>
                  </a:moveTo>
                  <a:cubicBezTo>
                    <a:pt x="49" y="24"/>
                    <a:pt x="49" y="24"/>
                    <a:pt x="49" y="24"/>
                  </a:cubicBezTo>
                  <a:cubicBezTo>
                    <a:pt x="69" y="7"/>
                    <a:pt x="78" y="0"/>
                    <a:pt x="89" y="0"/>
                  </a:cubicBezTo>
                  <a:cubicBezTo>
                    <a:pt x="100" y="0"/>
                    <a:pt x="104" y="8"/>
                    <a:pt x="104" y="15"/>
                  </a:cubicBezTo>
                  <a:cubicBezTo>
                    <a:pt x="104" y="24"/>
                    <a:pt x="98" y="31"/>
                    <a:pt x="91" y="31"/>
                  </a:cubicBezTo>
                  <a:cubicBezTo>
                    <a:pt x="89" y="31"/>
                    <a:pt x="87" y="31"/>
                    <a:pt x="85" y="30"/>
                  </a:cubicBezTo>
                  <a:cubicBezTo>
                    <a:pt x="76" y="25"/>
                    <a:pt x="71" y="23"/>
                    <a:pt x="66" y="23"/>
                  </a:cubicBezTo>
                  <a:cubicBezTo>
                    <a:pt x="59" y="23"/>
                    <a:pt x="49" y="31"/>
                    <a:pt x="49" y="54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21" y="149"/>
                    <a:pt x="21" y="149"/>
                    <a:pt x="21" y="14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19"/>
                    <a:pt x="20" y="18"/>
                    <a:pt x="12" y="1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0" y="7"/>
                    <a:pt x="0" y="7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62" name="Freeform 19"/>
            <p:cNvSpPr>
              <a:spLocks/>
            </p:cNvSpPr>
            <p:nvPr userDrawn="1"/>
          </p:nvSpPr>
          <p:spPr bwMode="auto">
            <a:xfrm>
              <a:off x="1900" y="1824"/>
              <a:ext cx="417" cy="509"/>
            </a:xfrm>
            <a:custGeom>
              <a:avLst/>
              <a:gdLst>
                <a:gd name="T0" fmla="*/ 138553503 w 179"/>
                <a:gd name="T1" fmla="*/ 11443047 h 215"/>
                <a:gd name="T2" fmla="*/ 88320074 w 179"/>
                <a:gd name="T3" fmla="*/ 0 h 215"/>
                <a:gd name="T4" fmla="*/ 21563228 w 179"/>
                <a:gd name="T5" fmla="*/ 29723829 h 215"/>
                <a:gd name="T6" fmla="*/ 0 w 179"/>
                <a:gd name="T7" fmla="*/ 105550445 h 215"/>
                <a:gd name="T8" fmla="*/ 22272902 w 179"/>
                <a:gd name="T9" fmla="*/ 183640744 h 215"/>
                <a:gd name="T10" fmla="*/ 87073302 w 179"/>
                <a:gd name="T11" fmla="*/ 207656983 h 215"/>
                <a:gd name="T12" fmla="*/ 139529526 w 179"/>
                <a:gd name="T13" fmla="*/ 194184082 h 215"/>
                <a:gd name="T14" fmla="*/ 142678647 w 179"/>
                <a:gd name="T15" fmla="*/ 146037226 h 215"/>
                <a:gd name="T16" fmla="*/ 135550365 w 179"/>
                <a:gd name="T17" fmla="*/ 146037226 h 215"/>
                <a:gd name="T18" fmla="*/ 86028095 w 179"/>
                <a:gd name="T19" fmla="*/ 197995020 h 215"/>
                <a:gd name="T20" fmla="*/ 26265868 w 179"/>
                <a:gd name="T21" fmla="*/ 104373251 h 215"/>
                <a:gd name="T22" fmla="*/ 86028095 w 179"/>
                <a:gd name="T23" fmla="*/ 9885097 h 215"/>
                <a:gd name="T24" fmla="*/ 131559221 w 179"/>
                <a:gd name="T25" fmla="*/ 56104357 h 215"/>
                <a:gd name="T26" fmla="*/ 138553503 w 179"/>
                <a:gd name="T27" fmla="*/ 56104357 h 215"/>
                <a:gd name="T28" fmla="*/ 138553503 w 179"/>
                <a:gd name="T29" fmla="*/ 11443047 h 2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9" h="215">
                  <a:moveTo>
                    <a:pt x="174" y="12"/>
                  </a:moveTo>
                  <a:cubicBezTo>
                    <a:pt x="161" y="5"/>
                    <a:pt x="138" y="0"/>
                    <a:pt x="111" y="0"/>
                  </a:cubicBezTo>
                  <a:cubicBezTo>
                    <a:pt x="74" y="0"/>
                    <a:pt x="45" y="11"/>
                    <a:pt x="27" y="31"/>
                  </a:cubicBezTo>
                  <a:cubicBezTo>
                    <a:pt x="10" y="50"/>
                    <a:pt x="0" y="75"/>
                    <a:pt x="0" y="109"/>
                  </a:cubicBezTo>
                  <a:cubicBezTo>
                    <a:pt x="0" y="144"/>
                    <a:pt x="10" y="172"/>
                    <a:pt x="28" y="190"/>
                  </a:cubicBezTo>
                  <a:cubicBezTo>
                    <a:pt x="47" y="208"/>
                    <a:pt x="76" y="215"/>
                    <a:pt x="109" y="215"/>
                  </a:cubicBezTo>
                  <a:cubicBezTo>
                    <a:pt x="133" y="215"/>
                    <a:pt x="161" y="209"/>
                    <a:pt x="175" y="201"/>
                  </a:cubicBezTo>
                  <a:cubicBezTo>
                    <a:pt x="179" y="151"/>
                    <a:pt x="179" y="151"/>
                    <a:pt x="17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62" y="182"/>
                    <a:pt x="147" y="205"/>
                    <a:pt x="108" y="205"/>
                  </a:cubicBezTo>
                  <a:cubicBezTo>
                    <a:pt x="46" y="205"/>
                    <a:pt x="33" y="144"/>
                    <a:pt x="33" y="108"/>
                  </a:cubicBezTo>
                  <a:cubicBezTo>
                    <a:pt x="33" y="59"/>
                    <a:pt x="53" y="10"/>
                    <a:pt x="108" y="10"/>
                  </a:cubicBezTo>
                  <a:cubicBezTo>
                    <a:pt x="139" y="10"/>
                    <a:pt x="160" y="23"/>
                    <a:pt x="165" y="58"/>
                  </a:cubicBezTo>
                  <a:cubicBezTo>
                    <a:pt x="174" y="58"/>
                    <a:pt x="174" y="58"/>
                    <a:pt x="174" y="58"/>
                  </a:cubicBezTo>
                  <a:lnTo>
                    <a:pt x="174" y="12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63" name="Freeform 20"/>
            <p:cNvSpPr>
              <a:spLocks noEditPoints="1"/>
            </p:cNvSpPr>
            <p:nvPr userDrawn="1"/>
          </p:nvSpPr>
          <p:spPr bwMode="auto">
            <a:xfrm>
              <a:off x="2616" y="1973"/>
              <a:ext cx="339" cy="360"/>
            </a:xfrm>
            <a:custGeom>
              <a:avLst/>
              <a:gdLst>
                <a:gd name="T0" fmla="*/ 70155498 w 143"/>
                <a:gd name="T1" fmla="*/ 0 h 153"/>
                <a:gd name="T2" fmla="*/ 0 w 143"/>
                <a:gd name="T3" fmla="*/ 69488642 h 153"/>
                <a:gd name="T4" fmla="*/ 70155498 w 143"/>
                <a:gd name="T5" fmla="*/ 137964784 h 153"/>
                <a:gd name="T6" fmla="*/ 138898643 w 143"/>
                <a:gd name="T7" fmla="*/ 69488642 h 153"/>
                <a:gd name="T8" fmla="*/ 70155498 w 143"/>
                <a:gd name="T9" fmla="*/ 0 h 153"/>
                <a:gd name="T10" fmla="*/ 30057442 w 143"/>
                <a:gd name="T11" fmla="*/ 69488642 h 153"/>
                <a:gd name="T12" fmla="*/ 70155498 w 143"/>
                <a:gd name="T13" fmla="*/ 10022285 h 153"/>
                <a:gd name="T14" fmla="*/ 108853431 w 143"/>
                <a:gd name="T15" fmla="*/ 69488642 h 153"/>
                <a:gd name="T16" fmla="*/ 70155498 w 143"/>
                <a:gd name="T17" fmla="*/ 128980673 h 153"/>
                <a:gd name="T18" fmla="*/ 30057442 w 143"/>
                <a:gd name="T19" fmla="*/ 69488642 h 1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3" h="153">
                  <a:moveTo>
                    <a:pt x="72" y="0"/>
                  </a:moveTo>
                  <a:cubicBezTo>
                    <a:pt x="24" y="0"/>
                    <a:pt x="0" y="28"/>
                    <a:pt x="0" y="77"/>
                  </a:cubicBezTo>
                  <a:cubicBezTo>
                    <a:pt x="0" y="125"/>
                    <a:pt x="24" y="153"/>
                    <a:pt x="72" y="153"/>
                  </a:cubicBezTo>
                  <a:cubicBezTo>
                    <a:pt x="120" y="153"/>
                    <a:pt x="143" y="125"/>
                    <a:pt x="143" y="77"/>
                  </a:cubicBezTo>
                  <a:cubicBezTo>
                    <a:pt x="143" y="28"/>
                    <a:pt x="120" y="0"/>
                    <a:pt x="72" y="0"/>
                  </a:cubicBezTo>
                  <a:close/>
                  <a:moveTo>
                    <a:pt x="31" y="77"/>
                  </a:moveTo>
                  <a:cubicBezTo>
                    <a:pt x="31" y="36"/>
                    <a:pt x="44" y="11"/>
                    <a:pt x="72" y="11"/>
                  </a:cubicBezTo>
                  <a:cubicBezTo>
                    <a:pt x="99" y="11"/>
                    <a:pt x="112" y="36"/>
                    <a:pt x="112" y="77"/>
                  </a:cubicBezTo>
                  <a:cubicBezTo>
                    <a:pt x="112" y="118"/>
                    <a:pt x="99" y="143"/>
                    <a:pt x="72" y="143"/>
                  </a:cubicBezTo>
                  <a:cubicBezTo>
                    <a:pt x="44" y="143"/>
                    <a:pt x="31" y="118"/>
                    <a:pt x="31" y="77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64" name="Freeform 21"/>
            <p:cNvSpPr>
              <a:spLocks noEditPoints="1"/>
            </p:cNvSpPr>
            <p:nvPr userDrawn="1"/>
          </p:nvSpPr>
          <p:spPr bwMode="auto">
            <a:xfrm>
              <a:off x="3002" y="1973"/>
              <a:ext cx="370" cy="516"/>
            </a:xfrm>
            <a:custGeom>
              <a:avLst/>
              <a:gdLst>
                <a:gd name="T0" fmla="*/ 41531584 w 158"/>
                <a:gd name="T1" fmla="*/ 44204263 h 221"/>
                <a:gd name="T2" fmla="*/ 44691455 w 158"/>
                <a:gd name="T3" fmla="*/ 30005925 h 221"/>
                <a:gd name="T4" fmla="*/ 74414236 w 158"/>
                <a:gd name="T5" fmla="*/ 13197893 h 221"/>
                <a:gd name="T6" fmla="*/ 107291787 w 158"/>
                <a:gd name="T7" fmla="*/ 61191595 h 221"/>
                <a:gd name="T8" fmla="*/ 70173682 w 158"/>
                <a:gd name="T9" fmla="*/ 116859017 h 221"/>
                <a:gd name="T10" fmla="*/ 42891850 w 158"/>
                <a:gd name="T11" fmla="*/ 99004939 h 221"/>
                <a:gd name="T12" fmla="*/ 41531584 w 158"/>
                <a:gd name="T13" fmla="*/ 84064941 h 221"/>
                <a:gd name="T14" fmla="*/ 41531584 w 158"/>
                <a:gd name="T15" fmla="*/ 44204263 h 221"/>
                <a:gd name="T16" fmla="*/ 0 w 158"/>
                <a:gd name="T17" fmla="*/ 5821211 h 221"/>
                <a:gd name="T18" fmla="*/ 0 w 158"/>
                <a:gd name="T19" fmla="*/ 12151912 h 221"/>
                <a:gd name="T20" fmla="*/ 9244813 w 158"/>
                <a:gd name="T21" fmla="*/ 13197893 h 221"/>
                <a:gd name="T22" fmla="*/ 17919636 w 158"/>
                <a:gd name="T23" fmla="*/ 24617414 h 221"/>
                <a:gd name="T24" fmla="*/ 17919636 w 158"/>
                <a:gd name="T25" fmla="*/ 180529866 h 221"/>
                <a:gd name="T26" fmla="*/ 41531584 w 158"/>
                <a:gd name="T27" fmla="*/ 180529866 h 221"/>
                <a:gd name="T28" fmla="*/ 41531584 w 158"/>
                <a:gd name="T29" fmla="*/ 119352206 h 221"/>
                <a:gd name="T30" fmla="*/ 70173682 w 158"/>
                <a:gd name="T31" fmla="*/ 124917922 h 221"/>
                <a:gd name="T32" fmla="*/ 133542622 w 158"/>
                <a:gd name="T33" fmla="*/ 59447375 h 221"/>
                <a:gd name="T34" fmla="*/ 84423291 w 158"/>
                <a:gd name="T35" fmla="*/ 0 h 221"/>
                <a:gd name="T36" fmla="*/ 41531584 w 158"/>
                <a:gd name="T37" fmla="*/ 18031344 h 221"/>
                <a:gd name="T38" fmla="*/ 37887054 w 158"/>
                <a:gd name="T39" fmla="*/ 0 h 221"/>
                <a:gd name="T40" fmla="*/ 0 w 158"/>
                <a:gd name="T41" fmla="*/ 5821211 h 2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58" h="221">
                  <a:moveTo>
                    <a:pt x="49" y="54"/>
                  </a:moveTo>
                  <a:cubicBezTo>
                    <a:pt x="49" y="47"/>
                    <a:pt x="50" y="42"/>
                    <a:pt x="53" y="37"/>
                  </a:cubicBezTo>
                  <a:cubicBezTo>
                    <a:pt x="60" y="23"/>
                    <a:pt x="72" y="16"/>
                    <a:pt x="88" y="16"/>
                  </a:cubicBezTo>
                  <a:cubicBezTo>
                    <a:pt x="100" y="16"/>
                    <a:pt x="127" y="24"/>
                    <a:pt x="127" y="75"/>
                  </a:cubicBezTo>
                  <a:cubicBezTo>
                    <a:pt x="127" y="119"/>
                    <a:pt x="113" y="143"/>
                    <a:pt x="83" y="143"/>
                  </a:cubicBezTo>
                  <a:cubicBezTo>
                    <a:pt x="68" y="143"/>
                    <a:pt x="56" y="135"/>
                    <a:pt x="51" y="121"/>
                  </a:cubicBezTo>
                  <a:cubicBezTo>
                    <a:pt x="49" y="116"/>
                    <a:pt x="49" y="110"/>
                    <a:pt x="49" y="103"/>
                  </a:cubicBezTo>
                  <a:lnTo>
                    <a:pt x="49" y="54"/>
                  </a:lnTo>
                  <a:close/>
                  <a:moveTo>
                    <a:pt x="0" y="7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18"/>
                    <a:pt x="21" y="19"/>
                    <a:pt x="21" y="30"/>
                  </a:cubicBezTo>
                  <a:cubicBezTo>
                    <a:pt x="21" y="221"/>
                    <a:pt x="21" y="221"/>
                    <a:pt x="21" y="221"/>
                  </a:cubicBezTo>
                  <a:cubicBezTo>
                    <a:pt x="49" y="221"/>
                    <a:pt x="49" y="221"/>
                    <a:pt x="49" y="221"/>
                  </a:cubicBezTo>
                  <a:cubicBezTo>
                    <a:pt x="49" y="146"/>
                    <a:pt x="49" y="146"/>
                    <a:pt x="49" y="146"/>
                  </a:cubicBezTo>
                  <a:cubicBezTo>
                    <a:pt x="55" y="150"/>
                    <a:pt x="69" y="153"/>
                    <a:pt x="83" y="153"/>
                  </a:cubicBezTo>
                  <a:cubicBezTo>
                    <a:pt x="123" y="153"/>
                    <a:pt x="158" y="135"/>
                    <a:pt x="158" y="73"/>
                  </a:cubicBezTo>
                  <a:cubicBezTo>
                    <a:pt x="158" y="52"/>
                    <a:pt x="154" y="0"/>
                    <a:pt x="100" y="0"/>
                  </a:cubicBezTo>
                  <a:cubicBezTo>
                    <a:pt x="78" y="0"/>
                    <a:pt x="61" y="15"/>
                    <a:pt x="49" y="22"/>
                  </a:cubicBezTo>
                  <a:cubicBezTo>
                    <a:pt x="45" y="0"/>
                    <a:pt x="45" y="0"/>
                    <a:pt x="45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65" name="Freeform 22"/>
            <p:cNvSpPr>
              <a:spLocks noEditPoints="1"/>
            </p:cNvSpPr>
            <p:nvPr userDrawn="1"/>
          </p:nvSpPr>
          <p:spPr bwMode="auto">
            <a:xfrm>
              <a:off x="5483" y="1973"/>
              <a:ext cx="299" cy="360"/>
            </a:xfrm>
            <a:custGeom>
              <a:avLst/>
              <a:gdLst>
                <a:gd name="T0" fmla="*/ 94920038 w 128"/>
                <a:gd name="T1" fmla="*/ 59044381 h 154"/>
                <a:gd name="T2" fmla="*/ 25288908 w 128"/>
                <a:gd name="T3" fmla="*/ 59044381 h 154"/>
                <a:gd name="T4" fmla="*/ 60655866 w 128"/>
                <a:gd name="T5" fmla="*/ 114696355 h 154"/>
                <a:gd name="T6" fmla="*/ 92545074 w 128"/>
                <a:gd name="T7" fmla="*/ 95681751 h 154"/>
                <a:gd name="T8" fmla="*/ 100511361 w 128"/>
                <a:gd name="T9" fmla="*/ 99838498 h 154"/>
                <a:gd name="T10" fmla="*/ 55563670 w 128"/>
                <a:gd name="T11" fmla="*/ 127352324 h 154"/>
                <a:gd name="T12" fmla="*/ 0 w 128"/>
                <a:gd name="T13" fmla="*/ 64715856 h 154"/>
                <a:gd name="T14" fmla="*/ 55563670 w 128"/>
                <a:gd name="T15" fmla="*/ 0 h 154"/>
                <a:gd name="T16" fmla="*/ 104739941 w 128"/>
                <a:gd name="T17" fmla="*/ 49989986 h 154"/>
                <a:gd name="T18" fmla="*/ 94920038 w 128"/>
                <a:gd name="T19" fmla="*/ 59044381 h 154"/>
                <a:gd name="T20" fmla="*/ 25288908 w 128"/>
                <a:gd name="T21" fmla="*/ 49989986 h 154"/>
                <a:gd name="T22" fmla="*/ 54057266 w 128"/>
                <a:gd name="T23" fmla="*/ 9053191 h 154"/>
                <a:gd name="T24" fmla="*/ 79347328 w 128"/>
                <a:gd name="T25" fmla="*/ 41490601 h 154"/>
                <a:gd name="T26" fmla="*/ 71108892 w 128"/>
                <a:gd name="T27" fmla="*/ 49989986 h 154"/>
                <a:gd name="T28" fmla="*/ 25288908 w 128"/>
                <a:gd name="T29" fmla="*/ 49989986 h 15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54">
                  <a:moveTo>
                    <a:pt x="116" y="71"/>
                  </a:moveTo>
                  <a:cubicBezTo>
                    <a:pt x="31" y="71"/>
                    <a:pt x="31" y="71"/>
                    <a:pt x="31" y="71"/>
                  </a:cubicBezTo>
                  <a:cubicBezTo>
                    <a:pt x="30" y="102"/>
                    <a:pt x="37" y="138"/>
                    <a:pt x="74" y="138"/>
                  </a:cubicBezTo>
                  <a:cubicBezTo>
                    <a:pt x="94" y="138"/>
                    <a:pt x="105" y="128"/>
                    <a:pt x="113" y="115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14" y="139"/>
                    <a:pt x="97" y="153"/>
                    <a:pt x="68" y="153"/>
                  </a:cubicBezTo>
                  <a:cubicBezTo>
                    <a:pt x="20" y="154"/>
                    <a:pt x="0" y="125"/>
                    <a:pt x="0" y="78"/>
                  </a:cubicBezTo>
                  <a:cubicBezTo>
                    <a:pt x="0" y="33"/>
                    <a:pt x="22" y="0"/>
                    <a:pt x="68" y="0"/>
                  </a:cubicBezTo>
                  <a:cubicBezTo>
                    <a:pt x="123" y="0"/>
                    <a:pt x="128" y="42"/>
                    <a:pt x="128" y="60"/>
                  </a:cubicBezTo>
                  <a:cubicBezTo>
                    <a:pt x="128" y="70"/>
                    <a:pt x="123" y="71"/>
                    <a:pt x="116" y="71"/>
                  </a:cubicBezTo>
                  <a:close/>
                  <a:moveTo>
                    <a:pt x="31" y="60"/>
                  </a:moveTo>
                  <a:cubicBezTo>
                    <a:pt x="31" y="48"/>
                    <a:pt x="35" y="11"/>
                    <a:pt x="66" y="11"/>
                  </a:cubicBezTo>
                  <a:cubicBezTo>
                    <a:pt x="94" y="11"/>
                    <a:pt x="97" y="39"/>
                    <a:pt x="97" y="50"/>
                  </a:cubicBezTo>
                  <a:cubicBezTo>
                    <a:pt x="97" y="56"/>
                    <a:pt x="95" y="60"/>
                    <a:pt x="87" y="60"/>
                  </a:cubicBezTo>
                  <a:lnTo>
                    <a:pt x="31" y="60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66" name="Freeform 23"/>
            <p:cNvSpPr>
              <a:spLocks noEditPoints="1"/>
            </p:cNvSpPr>
            <p:nvPr userDrawn="1"/>
          </p:nvSpPr>
          <p:spPr bwMode="auto">
            <a:xfrm>
              <a:off x="4357" y="1973"/>
              <a:ext cx="307" cy="360"/>
            </a:xfrm>
            <a:custGeom>
              <a:avLst/>
              <a:gdLst>
                <a:gd name="T0" fmla="*/ 131318494 w 128"/>
                <a:gd name="T1" fmla="*/ 59044381 h 154"/>
                <a:gd name="T2" fmla="*/ 34720136 w 128"/>
                <a:gd name="T3" fmla="*/ 59044381 h 154"/>
                <a:gd name="T4" fmla="*/ 84288064 w 128"/>
                <a:gd name="T5" fmla="*/ 114696355 h 154"/>
                <a:gd name="T6" fmla="*/ 127042637 w 128"/>
                <a:gd name="T7" fmla="*/ 95681751 h 154"/>
                <a:gd name="T8" fmla="*/ 137984234 w 128"/>
                <a:gd name="T9" fmla="*/ 99838498 h 154"/>
                <a:gd name="T10" fmla="*/ 77611699 w 128"/>
                <a:gd name="T11" fmla="*/ 127352324 h 154"/>
                <a:gd name="T12" fmla="*/ 0 w 128"/>
                <a:gd name="T13" fmla="*/ 64715856 h 154"/>
                <a:gd name="T14" fmla="*/ 76283159 w 128"/>
                <a:gd name="T15" fmla="*/ 0 h 154"/>
                <a:gd name="T16" fmla="*/ 143785772 w 128"/>
                <a:gd name="T17" fmla="*/ 49989986 h 154"/>
                <a:gd name="T18" fmla="*/ 131318494 w 128"/>
                <a:gd name="T19" fmla="*/ 59044381 h 154"/>
                <a:gd name="T20" fmla="*/ 34720136 w 128"/>
                <a:gd name="T21" fmla="*/ 49989986 h 154"/>
                <a:gd name="T22" fmla="*/ 75224404 w 128"/>
                <a:gd name="T23" fmla="*/ 9053191 h 154"/>
                <a:gd name="T24" fmla="*/ 109940336 w 128"/>
                <a:gd name="T25" fmla="*/ 41490601 h 154"/>
                <a:gd name="T26" fmla="*/ 97611418 w 128"/>
                <a:gd name="T27" fmla="*/ 49989986 h 154"/>
                <a:gd name="T28" fmla="*/ 34720136 w 128"/>
                <a:gd name="T29" fmla="*/ 49989986 h 15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54">
                  <a:moveTo>
                    <a:pt x="117" y="71"/>
                  </a:moveTo>
                  <a:cubicBezTo>
                    <a:pt x="31" y="71"/>
                    <a:pt x="31" y="71"/>
                    <a:pt x="31" y="71"/>
                  </a:cubicBezTo>
                  <a:cubicBezTo>
                    <a:pt x="30" y="102"/>
                    <a:pt x="38" y="138"/>
                    <a:pt x="75" y="138"/>
                  </a:cubicBezTo>
                  <a:cubicBezTo>
                    <a:pt x="94" y="138"/>
                    <a:pt x="105" y="128"/>
                    <a:pt x="113" y="115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14" y="139"/>
                    <a:pt x="97" y="153"/>
                    <a:pt x="69" y="153"/>
                  </a:cubicBezTo>
                  <a:cubicBezTo>
                    <a:pt x="20" y="154"/>
                    <a:pt x="0" y="125"/>
                    <a:pt x="0" y="78"/>
                  </a:cubicBezTo>
                  <a:cubicBezTo>
                    <a:pt x="0" y="33"/>
                    <a:pt x="22" y="0"/>
                    <a:pt x="68" y="0"/>
                  </a:cubicBezTo>
                  <a:cubicBezTo>
                    <a:pt x="123" y="0"/>
                    <a:pt x="128" y="42"/>
                    <a:pt x="128" y="60"/>
                  </a:cubicBezTo>
                  <a:cubicBezTo>
                    <a:pt x="128" y="70"/>
                    <a:pt x="123" y="71"/>
                    <a:pt x="117" y="71"/>
                  </a:cubicBezTo>
                  <a:close/>
                  <a:moveTo>
                    <a:pt x="31" y="60"/>
                  </a:moveTo>
                  <a:cubicBezTo>
                    <a:pt x="31" y="48"/>
                    <a:pt x="36" y="11"/>
                    <a:pt x="67" y="11"/>
                  </a:cubicBezTo>
                  <a:cubicBezTo>
                    <a:pt x="94" y="11"/>
                    <a:pt x="98" y="39"/>
                    <a:pt x="98" y="50"/>
                  </a:cubicBezTo>
                  <a:cubicBezTo>
                    <a:pt x="98" y="56"/>
                    <a:pt x="96" y="60"/>
                    <a:pt x="87" y="60"/>
                  </a:cubicBezTo>
                  <a:lnTo>
                    <a:pt x="31" y="60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67" name="Freeform 24"/>
            <p:cNvSpPr>
              <a:spLocks/>
            </p:cNvSpPr>
            <p:nvPr userDrawn="1"/>
          </p:nvSpPr>
          <p:spPr bwMode="auto">
            <a:xfrm>
              <a:off x="3451" y="1824"/>
              <a:ext cx="323" cy="509"/>
            </a:xfrm>
            <a:custGeom>
              <a:avLst/>
              <a:gdLst>
                <a:gd name="T0" fmla="*/ 3337459 w 135"/>
                <a:gd name="T1" fmla="*/ 190217107 h 215"/>
                <a:gd name="T2" fmla="*/ 66761093 w 135"/>
                <a:gd name="T3" fmla="*/ 207656983 h 215"/>
                <a:gd name="T4" fmla="*/ 148180612 w 135"/>
                <a:gd name="T5" fmla="*/ 149731083 h 215"/>
                <a:gd name="T6" fmla="*/ 83469280 w 135"/>
                <a:gd name="T7" fmla="*/ 87012073 h 215"/>
                <a:gd name="T8" fmla="*/ 73264700 w 135"/>
                <a:gd name="T9" fmla="*/ 83041461 h 215"/>
                <a:gd name="T10" fmla="*/ 33005214 w 135"/>
                <a:gd name="T11" fmla="*/ 46222297 h 215"/>
                <a:gd name="T12" fmla="*/ 74672224 w 135"/>
                <a:gd name="T13" fmla="*/ 10541101 h 215"/>
                <a:gd name="T14" fmla="*/ 123972506 w 135"/>
                <a:gd name="T15" fmla="*/ 53095435 h 215"/>
                <a:gd name="T16" fmla="*/ 133797343 w 135"/>
                <a:gd name="T17" fmla="*/ 53095435 h 215"/>
                <a:gd name="T18" fmla="*/ 133797343 w 135"/>
                <a:gd name="T19" fmla="*/ 12582774 h 215"/>
                <a:gd name="T20" fmla="*/ 78998995 w 135"/>
                <a:gd name="T21" fmla="*/ 0 h 215"/>
                <a:gd name="T22" fmla="*/ 3337459 w 135"/>
                <a:gd name="T23" fmla="*/ 56104357 h 215"/>
                <a:gd name="T24" fmla="*/ 64436292 w 135"/>
                <a:gd name="T25" fmla="*/ 112005019 h 215"/>
                <a:gd name="T26" fmla="*/ 71512025 w 135"/>
                <a:gd name="T27" fmla="*/ 114047063 h 215"/>
                <a:gd name="T28" fmla="*/ 116166424 w 135"/>
                <a:gd name="T29" fmla="*/ 158215730 h 215"/>
                <a:gd name="T30" fmla="*/ 69189270 w 135"/>
                <a:gd name="T31" fmla="*/ 197995020 h 215"/>
                <a:gd name="T32" fmla="*/ 9822645 w 135"/>
                <a:gd name="T33" fmla="*/ 144677455 h 215"/>
                <a:gd name="T34" fmla="*/ 0 w 135"/>
                <a:gd name="T35" fmla="*/ 144677455 h 215"/>
                <a:gd name="T36" fmla="*/ 3337459 w 135"/>
                <a:gd name="T37" fmla="*/ 190217107 h 2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35" h="215">
                  <a:moveTo>
                    <a:pt x="3" y="197"/>
                  </a:moveTo>
                  <a:cubicBezTo>
                    <a:pt x="16" y="210"/>
                    <a:pt x="41" y="215"/>
                    <a:pt x="61" y="215"/>
                  </a:cubicBezTo>
                  <a:cubicBezTo>
                    <a:pt x="114" y="215"/>
                    <a:pt x="135" y="185"/>
                    <a:pt x="135" y="155"/>
                  </a:cubicBezTo>
                  <a:cubicBezTo>
                    <a:pt x="135" y="120"/>
                    <a:pt x="111" y="103"/>
                    <a:pt x="76" y="90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47" y="79"/>
                    <a:pt x="30" y="66"/>
                    <a:pt x="30" y="48"/>
                  </a:cubicBezTo>
                  <a:cubicBezTo>
                    <a:pt x="30" y="27"/>
                    <a:pt x="43" y="11"/>
                    <a:pt x="68" y="11"/>
                  </a:cubicBezTo>
                  <a:cubicBezTo>
                    <a:pt x="94" y="11"/>
                    <a:pt x="108" y="25"/>
                    <a:pt x="113" y="55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2" y="13"/>
                    <a:pt x="122" y="13"/>
                    <a:pt x="122" y="13"/>
                  </a:cubicBezTo>
                  <a:cubicBezTo>
                    <a:pt x="112" y="5"/>
                    <a:pt x="92" y="0"/>
                    <a:pt x="72" y="0"/>
                  </a:cubicBezTo>
                  <a:cubicBezTo>
                    <a:pt x="35" y="0"/>
                    <a:pt x="3" y="18"/>
                    <a:pt x="3" y="58"/>
                  </a:cubicBezTo>
                  <a:cubicBezTo>
                    <a:pt x="3" y="89"/>
                    <a:pt x="28" y="105"/>
                    <a:pt x="59" y="116"/>
                  </a:cubicBezTo>
                  <a:cubicBezTo>
                    <a:pt x="65" y="118"/>
                    <a:pt x="65" y="118"/>
                    <a:pt x="65" y="118"/>
                  </a:cubicBezTo>
                  <a:cubicBezTo>
                    <a:pt x="78" y="123"/>
                    <a:pt x="106" y="137"/>
                    <a:pt x="106" y="164"/>
                  </a:cubicBezTo>
                  <a:cubicBezTo>
                    <a:pt x="106" y="189"/>
                    <a:pt x="90" y="205"/>
                    <a:pt x="63" y="205"/>
                  </a:cubicBezTo>
                  <a:cubicBezTo>
                    <a:pt x="35" y="205"/>
                    <a:pt x="17" y="183"/>
                    <a:pt x="9" y="150"/>
                  </a:cubicBezTo>
                  <a:cubicBezTo>
                    <a:pt x="0" y="150"/>
                    <a:pt x="0" y="150"/>
                    <a:pt x="0" y="150"/>
                  </a:cubicBezTo>
                  <a:lnTo>
                    <a:pt x="3" y="197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68" name="Freeform 25"/>
            <p:cNvSpPr>
              <a:spLocks/>
            </p:cNvSpPr>
            <p:nvPr userDrawn="1"/>
          </p:nvSpPr>
          <p:spPr bwMode="auto">
            <a:xfrm>
              <a:off x="5128" y="1973"/>
              <a:ext cx="291" cy="360"/>
            </a:xfrm>
            <a:custGeom>
              <a:avLst/>
              <a:gdLst>
                <a:gd name="T0" fmla="*/ 26766070 w 124"/>
                <a:gd name="T1" fmla="*/ 60875829 h 154"/>
                <a:gd name="T2" fmla="*/ 65157381 w 124"/>
                <a:gd name="T3" fmla="*/ 114696355 h 154"/>
                <a:gd name="T4" fmla="*/ 98305526 w 124"/>
                <a:gd name="T5" fmla="*/ 95681751 h 154"/>
                <a:gd name="T6" fmla="*/ 107202269 w 124"/>
                <a:gd name="T7" fmla="*/ 99838498 h 154"/>
                <a:gd name="T8" fmla="*/ 59998913 w 124"/>
                <a:gd name="T9" fmla="*/ 127352324 h 154"/>
                <a:gd name="T10" fmla="*/ 0 w 124"/>
                <a:gd name="T11" fmla="*/ 64715856 h 154"/>
                <a:gd name="T12" fmla="*/ 62648576 w 124"/>
                <a:gd name="T13" fmla="*/ 0 h 154"/>
                <a:gd name="T14" fmla="*/ 107795757 w 124"/>
                <a:gd name="T15" fmla="*/ 24230429 h 154"/>
                <a:gd name="T16" fmla="*/ 92055292 w 124"/>
                <a:gd name="T17" fmla="*/ 36569158 h 154"/>
                <a:gd name="T18" fmla="*/ 84267590 w 124"/>
                <a:gd name="T19" fmla="*/ 30657357 h 154"/>
                <a:gd name="T20" fmla="*/ 59998913 w 124"/>
                <a:gd name="T21" fmla="*/ 9053191 h 154"/>
                <a:gd name="T22" fmla="*/ 26766070 w 124"/>
                <a:gd name="T23" fmla="*/ 60875829 h 1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4" h="154">
                  <a:moveTo>
                    <a:pt x="31" y="73"/>
                  </a:moveTo>
                  <a:cubicBezTo>
                    <a:pt x="30" y="103"/>
                    <a:pt x="38" y="138"/>
                    <a:pt x="75" y="138"/>
                  </a:cubicBezTo>
                  <a:cubicBezTo>
                    <a:pt x="94" y="138"/>
                    <a:pt x="105" y="128"/>
                    <a:pt x="113" y="115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14" y="139"/>
                    <a:pt x="97" y="153"/>
                    <a:pt x="69" y="153"/>
                  </a:cubicBezTo>
                  <a:cubicBezTo>
                    <a:pt x="20" y="154"/>
                    <a:pt x="0" y="125"/>
                    <a:pt x="0" y="78"/>
                  </a:cubicBezTo>
                  <a:cubicBezTo>
                    <a:pt x="0" y="38"/>
                    <a:pt x="18" y="0"/>
                    <a:pt x="72" y="0"/>
                  </a:cubicBezTo>
                  <a:cubicBezTo>
                    <a:pt x="104" y="0"/>
                    <a:pt x="124" y="15"/>
                    <a:pt x="124" y="29"/>
                  </a:cubicBezTo>
                  <a:cubicBezTo>
                    <a:pt x="124" y="40"/>
                    <a:pt x="112" y="44"/>
                    <a:pt x="106" y="44"/>
                  </a:cubicBezTo>
                  <a:cubicBezTo>
                    <a:pt x="101" y="44"/>
                    <a:pt x="99" y="41"/>
                    <a:pt x="97" y="37"/>
                  </a:cubicBezTo>
                  <a:cubicBezTo>
                    <a:pt x="91" y="20"/>
                    <a:pt x="83" y="11"/>
                    <a:pt x="69" y="11"/>
                  </a:cubicBezTo>
                  <a:cubicBezTo>
                    <a:pt x="48" y="11"/>
                    <a:pt x="31" y="28"/>
                    <a:pt x="31" y="73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69" name="Freeform 26"/>
            <p:cNvSpPr>
              <a:spLocks/>
            </p:cNvSpPr>
            <p:nvPr userDrawn="1"/>
          </p:nvSpPr>
          <p:spPr bwMode="auto">
            <a:xfrm>
              <a:off x="3829" y="1973"/>
              <a:ext cx="291" cy="360"/>
            </a:xfrm>
            <a:custGeom>
              <a:avLst/>
              <a:gdLst>
                <a:gd name="T0" fmla="*/ 24598279 w 125"/>
                <a:gd name="T1" fmla="*/ 60875829 h 154"/>
                <a:gd name="T2" fmla="*/ 59953757 w 125"/>
                <a:gd name="T3" fmla="*/ 114696355 h 154"/>
                <a:gd name="T4" fmla="*/ 90788843 w 125"/>
                <a:gd name="T5" fmla="*/ 95681751 h 154"/>
                <a:gd name="T6" fmla="*/ 97938890 w 125"/>
                <a:gd name="T7" fmla="*/ 99838498 h 154"/>
                <a:gd name="T8" fmla="*/ 54834531 w 125"/>
                <a:gd name="T9" fmla="*/ 127352324 h 154"/>
                <a:gd name="T10" fmla="*/ 0 w 125"/>
                <a:gd name="T11" fmla="*/ 64715856 h 154"/>
                <a:gd name="T12" fmla="*/ 58253483 w 125"/>
                <a:gd name="T13" fmla="*/ 0 h 154"/>
                <a:gd name="T14" fmla="*/ 99607603 w 125"/>
                <a:gd name="T15" fmla="*/ 24230429 h 154"/>
                <a:gd name="T16" fmla="*/ 85085322 w 125"/>
                <a:gd name="T17" fmla="*/ 36569158 h 154"/>
                <a:gd name="T18" fmla="*/ 77997147 w 125"/>
                <a:gd name="T19" fmla="*/ 30657357 h 154"/>
                <a:gd name="T20" fmla="*/ 54834531 w 125"/>
                <a:gd name="T21" fmla="*/ 9053191 h 154"/>
                <a:gd name="T22" fmla="*/ 24598279 w 125"/>
                <a:gd name="T23" fmla="*/ 60875829 h 1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5" h="154">
                  <a:moveTo>
                    <a:pt x="31" y="73"/>
                  </a:moveTo>
                  <a:cubicBezTo>
                    <a:pt x="31" y="103"/>
                    <a:pt x="39" y="138"/>
                    <a:pt x="75" y="138"/>
                  </a:cubicBezTo>
                  <a:cubicBezTo>
                    <a:pt x="94" y="138"/>
                    <a:pt x="106" y="128"/>
                    <a:pt x="114" y="115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14" y="139"/>
                    <a:pt x="98" y="153"/>
                    <a:pt x="69" y="153"/>
                  </a:cubicBezTo>
                  <a:cubicBezTo>
                    <a:pt x="21" y="154"/>
                    <a:pt x="0" y="125"/>
                    <a:pt x="0" y="78"/>
                  </a:cubicBezTo>
                  <a:cubicBezTo>
                    <a:pt x="0" y="38"/>
                    <a:pt x="19" y="0"/>
                    <a:pt x="73" y="0"/>
                  </a:cubicBezTo>
                  <a:cubicBezTo>
                    <a:pt x="105" y="0"/>
                    <a:pt x="125" y="15"/>
                    <a:pt x="125" y="29"/>
                  </a:cubicBezTo>
                  <a:cubicBezTo>
                    <a:pt x="125" y="40"/>
                    <a:pt x="113" y="44"/>
                    <a:pt x="107" y="44"/>
                  </a:cubicBezTo>
                  <a:cubicBezTo>
                    <a:pt x="101" y="44"/>
                    <a:pt x="100" y="41"/>
                    <a:pt x="98" y="37"/>
                  </a:cubicBezTo>
                  <a:cubicBezTo>
                    <a:pt x="92" y="20"/>
                    <a:pt x="83" y="11"/>
                    <a:pt x="69" y="11"/>
                  </a:cubicBezTo>
                  <a:cubicBezTo>
                    <a:pt x="49" y="11"/>
                    <a:pt x="31" y="28"/>
                    <a:pt x="31" y="73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70" name="Freeform 27"/>
            <p:cNvSpPr>
              <a:spLocks/>
            </p:cNvSpPr>
            <p:nvPr userDrawn="1"/>
          </p:nvSpPr>
          <p:spPr bwMode="auto">
            <a:xfrm>
              <a:off x="4703" y="1973"/>
              <a:ext cx="347" cy="352"/>
            </a:xfrm>
            <a:custGeom>
              <a:avLst/>
              <a:gdLst>
                <a:gd name="T0" fmla="*/ 21405693 w 146"/>
                <a:gd name="T1" fmla="*/ 28344531 h 149"/>
                <a:gd name="T2" fmla="*/ 20106378 w 146"/>
                <a:gd name="T3" fmla="*/ 140362221 h 149"/>
                <a:gd name="T4" fmla="*/ 48442762 w 146"/>
                <a:gd name="T5" fmla="*/ 140362221 h 149"/>
                <a:gd name="T6" fmla="*/ 49674362 w 146"/>
                <a:gd name="T7" fmla="*/ 50885985 h 149"/>
                <a:gd name="T8" fmla="*/ 52829951 w 146"/>
                <a:gd name="T9" fmla="*/ 35903419 h 149"/>
                <a:gd name="T10" fmla="*/ 88368570 w 146"/>
                <a:gd name="T11" fmla="*/ 15197754 h 149"/>
                <a:gd name="T12" fmla="*/ 119523810 w 146"/>
                <a:gd name="T13" fmla="*/ 49770140 h 149"/>
                <a:gd name="T14" fmla="*/ 120467916 w 146"/>
                <a:gd name="T15" fmla="*/ 140362221 h 149"/>
                <a:gd name="T16" fmla="*/ 147848006 w 146"/>
                <a:gd name="T17" fmla="*/ 140362221 h 149"/>
                <a:gd name="T18" fmla="*/ 147848006 w 146"/>
                <a:gd name="T19" fmla="*/ 44181663 h 149"/>
                <a:gd name="T20" fmla="*/ 104092977 w 146"/>
                <a:gd name="T21" fmla="*/ 0 h 149"/>
                <a:gd name="T22" fmla="*/ 48442762 w 146"/>
                <a:gd name="T23" fmla="*/ 21539806 h 149"/>
                <a:gd name="T24" fmla="*/ 44600174 w 146"/>
                <a:gd name="T25" fmla="*/ 0 h 149"/>
                <a:gd name="T26" fmla="*/ 0 w 146"/>
                <a:gd name="T27" fmla="*/ 7558886 h 149"/>
                <a:gd name="T28" fmla="*/ 0 w 146"/>
                <a:gd name="T29" fmla="*/ 13989973 h 149"/>
                <a:gd name="T30" fmla="*/ 11041680 w 146"/>
                <a:gd name="T31" fmla="*/ 15197754 h 149"/>
                <a:gd name="T32" fmla="*/ 21405693 w 146"/>
                <a:gd name="T33" fmla="*/ 28344531 h 1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6" h="149">
                  <a:moveTo>
                    <a:pt x="21" y="30"/>
                  </a:moveTo>
                  <a:cubicBezTo>
                    <a:pt x="20" y="149"/>
                    <a:pt x="20" y="149"/>
                    <a:pt x="20" y="149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9" y="47"/>
                    <a:pt x="49" y="42"/>
                    <a:pt x="52" y="38"/>
                  </a:cubicBezTo>
                  <a:cubicBezTo>
                    <a:pt x="58" y="26"/>
                    <a:pt x="71" y="16"/>
                    <a:pt x="87" y="16"/>
                  </a:cubicBezTo>
                  <a:cubicBezTo>
                    <a:pt x="107" y="16"/>
                    <a:pt x="118" y="28"/>
                    <a:pt x="118" y="53"/>
                  </a:cubicBezTo>
                  <a:cubicBezTo>
                    <a:pt x="119" y="149"/>
                    <a:pt x="119" y="149"/>
                    <a:pt x="119" y="149"/>
                  </a:cubicBezTo>
                  <a:cubicBezTo>
                    <a:pt x="146" y="149"/>
                    <a:pt x="146" y="149"/>
                    <a:pt x="146" y="149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6" y="17"/>
                    <a:pt x="130" y="0"/>
                    <a:pt x="103" y="0"/>
                  </a:cubicBezTo>
                  <a:cubicBezTo>
                    <a:pt x="81" y="0"/>
                    <a:pt x="67" y="11"/>
                    <a:pt x="48" y="23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18"/>
                    <a:pt x="21" y="19"/>
                    <a:pt x="21" y="30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71" name="Oval 28"/>
            <p:cNvSpPr>
              <a:spLocks noChangeArrowheads="1"/>
            </p:cNvSpPr>
            <p:nvPr userDrawn="1"/>
          </p:nvSpPr>
          <p:spPr bwMode="auto">
            <a:xfrm>
              <a:off x="4199" y="1824"/>
              <a:ext cx="87" cy="8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fr-FR" dirty="0">
                <a:solidFill>
                  <a:srgbClr val="676767"/>
                </a:solidFill>
              </a:endParaRPr>
            </a:p>
          </p:txBody>
        </p:sp>
        <p:sp>
          <p:nvSpPr>
            <p:cNvPr id="2072" name="Freeform 29"/>
            <p:cNvSpPr>
              <a:spLocks/>
            </p:cNvSpPr>
            <p:nvPr userDrawn="1"/>
          </p:nvSpPr>
          <p:spPr bwMode="auto">
            <a:xfrm>
              <a:off x="4160" y="1973"/>
              <a:ext cx="110" cy="352"/>
            </a:xfrm>
            <a:custGeom>
              <a:avLst/>
              <a:gdLst>
                <a:gd name="T0" fmla="*/ 13515359 w 48"/>
                <a:gd name="T1" fmla="*/ 28344531 h 149"/>
                <a:gd name="T2" fmla="*/ 13515359 w 48"/>
                <a:gd name="T3" fmla="*/ 140362221 h 149"/>
                <a:gd name="T4" fmla="*/ 32100665 w 48"/>
                <a:gd name="T5" fmla="*/ 140362221 h 149"/>
                <a:gd name="T6" fmla="*/ 32100665 w 48"/>
                <a:gd name="T7" fmla="*/ 1998743 h 149"/>
                <a:gd name="T8" fmla="*/ 30650031 w 48"/>
                <a:gd name="T9" fmla="*/ 0 h 149"/>
                <a:gd name="T10" fmla="*/ 0 w 48"/>
                <a:gd name="T11" fmla="*/ 7558886 h 149"/>
                <a:gd name="T12" fmla="*/ 0 w 48"/>
                <a:gd name="T13" fmla="*/ 13989973 h 149"/>
                <a:gd name="T14" fmla="*/ 7323294 w 48"/>
                <a:gd name="T15" fmla="*/ 15837132 h 149"/>
                <a:gd name="T16" fmla="*/ 13515359 w 48"/>
                <a:gd name="T17" fmla="*/ 28344531 h 1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149">
                  <a:moveTo>
                    <a:pt x="20" y="30"/>
                  </a:moveTo>
                  <a:cubicBezTo>
                    <a:pt x="20" y="149"/>
                    <a:pt x="20" y="149"/>
                    <a:pt x="20" y="149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9" y="18"/>
                    <a:pt x="20" y="19"/>
                    <a:pt x="20" y="30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14" r:id="rId3"/>
    <p:sldLayoutId id="2147484415" r:id="rId4"/>
    <p:sldLayoutId id="2147484416" r:id="rId5"/>
    <p:sldLayoutId id="2147484417" r:id="rId6"/>
    <p:sldLayoutId id="2147484418" r:id="rId7"/>
    <p:sldLayoutId id="2147484419" r:id="rId8"/>
    <p:sldLayoutId id="2147484420" r:id="rId9"/>
    <p:sldLayoutId id="2147484421" r:id="rId10"/>
    <p:sldLayoutId id="2147484422" r:id="rId11"/>
  </p:sldLayoutIdLst>
  <p:transition>
    <p:wip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ts val="300"/>
        </a:spcBef>
        <a:spcAft>
          <a:spcPts val="60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271463" indent="-269875" algn="l" rtl="0" eaLnBrk="0" fontAlgn="base" hangingPunct="0">
        <a:spcBef>
          <a:spcPts val="300"/>
        </a:spcBef>
        <a:spcAft>
          <a:spcPts val="600"/>
        </a:spcAft>
        <a:buClr>
          <a:schemeClr val="accent2"/>
        </a:buClr>
        <a:buSzPct val="110000"/>
        <a:buChar char="•"/>
        <a:defRPr>
          <a:solidFill>
            <a:schemeClr val="tx1"/>
          </a:solidFill>
          <a:latin typeface="+mn-lt"/>
          <a:cs typeface="+mn-cs"/>
        </a:defRPr>
      </a:lvl2pPr>
      <a:lvl3pPr marL="542925" indent="-269875" algn="l" rtl="0" eaLnBrk="0" fontAlgn="base" hangingPunct="0">
        <a:spcBef>
          <a:spcPts val="300"/>
        </a:spcBef>
        <a:spcAft>
          <a:spcPts val="600"/>
        </a:spcAft>
        <a:buClr>
          <a:schemeClr val="accent2"/>
        </a:buClr>
        <a:buSzPct val="110000"/>
        <a:buChar char="•"/>
        <a:defRPr>
          <a:solidFill>
            <a:schemeClr val="tx1"/>
          </a:solidFill>
          <a:latin typeface="+mn-lt"/>
          <a:cs typeface="+mn-cs"/>
        </a:defRPr>
      </a:lvl3pPr>
      <a:lvl4pPr marL="809625" indent="-265113" algn="l" rtl="0" eaLnBrk="0" fontAlgn="base" hangingPunct="0">
        <a:spcBef>
          <a:spcPts val="300"/>
        </a:spcBef>
        <a:spcAft>
          <a:spcPts val="600"/>
        </a:spcAft>
        <a:buClr>
          <a:schemeClr val="accent2"/>
        </a:buClr>
        <a:buSzPct val="110000"/>
        <a:buChar char="•"/>
        <a:defRPr>
          <a:solidFill>
            <a:schemeClr val="tx1"/>
          </a:solidFill>
          <a:latin typeface="+mn-lt"/>
          <a:cs typeface="+mn-cs"/>
        </a:defRPr>
      </a:lvl4pPr>
      <a:lvl5pPr marL="1081088" indent="-269875" algn="l" rtl="0" eaLnBrk="0" fontAlgn="base" hangingPunct="0">
        <a:spcBef>
          <a:spcPts val="300"/>
        </a:spcBef>
        <a:spcAft>
          <a:spcPts val="600"/>
        </a:spcAft>
        <a:buClr>
          <a:schemeClr val="accent2"/>
        </a:buClr>
        <a:buSzPct val="110000"/>
        <a:buChar char="•"/>
        <a:defRPr>
          <a:solidFill>
            <a:schemeClr val="tx1"/>
          </a:solidFill>
          <a:latin typeface="+mn-lt"/>
          <a:cs typeface="+mn-cs"/>
        </a:defRPr>
      </a:lvl5pPr>
      <a:lvl6pPr marL="1538288" indent="-269875" algn="l" rtl="0" fontAlgn="base">
        <a:spcBef>
          <a:spcPts val="300"/>
        </a:spcBef>
        <a:spcAft>
          <a:spcPts val="600"/>
        </a:spcAft>
        <a:buClr>
          <a:schemeClr val="accent2"/>
        </a:buClr>
        <a:buSzPct val="110000"/>
        <a:buChar char="•"/>
        <a:defRPr>
          <a:solidFill>
            <a:schemeClr val="tx1"/>
          </a:solidFill>
          <a:latin typeface="+mn-lt"/>
          <a:cs typeface="+mn-cs"/>
        </a:defRPr>
      </a:lvl6pPr>
      <a:lvl7pPr marL="1995488" indent="-269875" algn="l" rtl="0" fontAlgn="base">
        <a:spcBef>
          <a:spcPts val="300"/>
        </a:spcBef>
        <a:spcAft>
          <a:spcPts val="600"/>
        </a:spcAft>
        <a:buClr>
          <a:schemeClr val="accent2"/>
        </a:buClr>
        <a:buSzPct val="110000"/>
        <a:buChar char="•"/>
        <a:defRPr>
          <a:solidFill>
            <a:schemeClr val="tx1"/>
          </a:solidFill>
          <a:latin typeface="+mn-lt"/>
          <a:cs typeface="+mn-cs"/>
        </a:defRPr>
      </a:lvl7pPr>
      <a:lvl8pPr marL="2452688" indent="-269875" algn="l" rtl="0" fontAlgn="base">
        <a:spcBef>
          <a:spcPts val="300"/>
        </a:spcBef>
        <a:spcAft>
          <a:spcPts val="600"/>
        </a:spcAft>
        <a:buClr>
          <a:schemeClr val="accent2"/>
        </a:buClr>
        <a:buSzPct val="110000"/>
        <a:buChar char="•"/>
        <a:defRPr>
          <a:solidFill>
            <a:schemeClr val="tx1"/>
          </a:solidFill>
          <a:latin typeface="+mn-lt"/>
          <a:cs typeface="+mn-cs"/>
        </a:defRPr>
      </a:lvl8pPr>
      <a:lvl9pPr marL="2909888" indent="-269875" algn="l" rtl="0" fontAlgn="base">
        <a:spcBef>
          <a:spcPts val="300"/>
        </a:spcBef>
        <a:spcAft>
          <a:spcPts val="600"/>
        </a:spcAft>
        <a:buClr>
          <a:schemeClr val="accent2"/>
        </a:buClr>
        <a:buSzPct val="110000"/>
        <a:buChar char="•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269875"/>
            <a:ext cx="80645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179513"/>
            <a:ext cx="8064500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…</a:t>
            </a:r>
          </a:p>
          <a:p>
            <a:pPr lvl="2"/>
            <a:r>
              <a:rPr lang="en-GB" smtClean="0"/>
              <a:t>…</a:t>
            </a:r>
          </a:p>
        </p:txBody>
      </p:sp>
      <p:sp>
        <p:nvSpPr>
          <p:cNvPr id="42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68325" y="6375400"/>
            <a:ext cx="63801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C0C0C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pic>
        <p:nvPicPr>
          <p:cNvPr id="3077" name="Picture 5" descr="1BCS_100K_PX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6264275"/>
            <a:ext cx="23209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6"/>
          <p:cNvSpPr>
            <a:spLocks noChangeArrowheads="1"/>
          </p:cNvSpPr>
          <p:nvPr userDrawn="1"/>
        </p:nvSpPr>
        <p:spPr bwMode="auto">
          <a:xfrm>
            <a:off x="0" y="1125538"/>
            <a:ext cx="9144000" cy="5135562"/>
          </a:xfrm>
          <a:prstGeom prst="rect">
            <a:avLst/>
          </a:prstGeom>
          <a:gradFill rotWithShape="1">
            <a:gsLst>
              <a:gs pos="0">
                <a:srgbClr val="CAD7E4"/>
              </a:gs>
              <a:gs pos="100000">
                <a:srgbClr val="E8EDF3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fr-FR" sz="1000" dirty="0">
              <a:solidFill>
                <a:srgbClr val="000000"/>
              </a:solidFill>
            </a:endParaRPr>
          </a:p>
        </p:txBody>
      </p:sp>
      <p:pic>
        <p:nvPicPr>
          <p:cNvPr id="3079" name="Picture 7" descr="1BCS_100K_PX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6264275"/>
            <a:ext cx="23209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0" y="1090613"/>
            <a:ext cx="9142413" cy="36512"/>
          </a:xfrm>
          <a:prstGeom prst="rect">
            <a:avLst/>
          </a:prstGeom>
          <a:solidFill>
            <a:srgbClr val="8AA7C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59EB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fr-FR" sz="1000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7" r:id="rId3"/>
    <p:sldLayoutId id="2147484428" r:id="rId4"/>
    <p:sldLayoutId id="2147484429" r:id="rId5"/>
    <p:sldLayoutId id="2147484430" r:id="rId6"/>
    <p:sldLayoutId id="2147484431" r:id="rId7"/>
    <p:sldLayoutId id="2147484432" r:id="rId8"/>
    <p:sldLayoutId id="2147484433" r:id="rId9"/>
    <p:sldLayoutId id="2147484434" r:id="rId10"/>
    <p:sldLayoutId id="2147484435" r:id="rId11"/>
    <p:sldLayoutId id="2147484436" r:id="rId12"/>
    <p:sldLayoutId id="2147484437" r:id="rId13"/>
  </p:sldLayoutIdLst>
  <p:transition spd="med">
    <p:cut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25000"/>
        </a:spcAft>
        <a:buClr>
          <a:schemeClr val="tx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7063" indent="-179388" algn="l" rtl="0" eaLnBrk="0" fontAlgn="base" hangingPunct="0">
        <a:spcBef>
          <a:spcPct val="0"/>
        </a:spcBef>
        <a:spcAft>
          <a:spcPct val="2500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987425" indent="-180975" algn="l" rtl="0" eaLnBrk="0" fontAlgn="base" hangingPunct="0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3pPr>
      <a:lvl4pPr marL="1346200" indent="-179388" algn="l" rtl="0" eaLnBrk="0" fontAlgn="base" hangingPunct="0">
        <a:spcBef>
          <a:spcPct val="0"/>
        </a:spcBef>
        <a:spcAft>
          <a:spcPct val="25000"/>
        </a:spcAft>
        <a:buClr>
          <a:schemeClr val="tx1"/>
        </a:buClr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1608138" indent="-825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>
          <a:solidFill>
            <a:schemeClr val="tx1"/>
          </a:solidFill>
          <a:latin typeface="+mn-lt"/>
          <a:cs typeface="+mn-cs"/>
        </a:defRPr>
      </a:lvl5pPr>
      <a:lvl6pPr marL="2065338" indent="-8255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>
          <a:solidFill>
            <a:schemeClr val="tx1"/>
          </a:solidFill>
          <a:latin typeface="+mn-lt"/>
          <a:cs typeface="+mn-cs"/>
        </a:defRPr>
      </a:lvl6pPr>
      <a:lvl7pPr marL="2522538" indent="-8255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>
          <a:solidFill>
            <a:schemeClr val="tx1"/>
          </a:solidFill>
          <a:latin typeface="+mn-lt"/>
          <a:cs typeface="+mn-cs"/>
        </a:defRPr>
      </a:lvl7pPr>
      <a:lvl8pPr marL="2979738" indent="-8255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>
          <a:solidFill>
            <a:schemeClr val="tx1"/>
          </a:solidFill>
          <a:latin typeface="+mn-lt"/>
          <a:cs typeface="+mn-cs"/>
        </a:defRPr>
      </a:lvl8pPr>
      <a:lvl9pPr marL="3436938" indent="-8255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8.emf"/><Relationship Id="rId4" Type="http://schemas.openxmlformats.org/officeDocument/2006/relationships/package" Target="../embeddings/Microsoft_Excel_Worksheet1.xls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31.png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5" Type="http://schemas.openxmlformats.org/officeDocument/2006/relationships/oleObject" Target="../embeddings/oleObject1.bin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007912" cy="347798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2658" y="0"/>
            <a:ext cx="8875254" cy="3422650"/>
            <a:chOff x="132658" y="1"/>
            <a:chExt cx="8875254" cy="3422650"/>
          </a:xfrm>
        </p:grpSpPr>
        <p:pic>
          <p:nvPicPr>
            <p:cNvPr id="5" name="Picture Placeholder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50" b="4650"/>
            <a:stretch>
              <a:fillRect/>
            </a:stretch>
          </p:blipFill>
          <p:spPr>
            <a:xfrm>
              <a:off x="3022556" y="1"/>
              <a:ext cx="2962800" cy="3422649"/>
            </a:xfrm>
            <a:prstGeom prst="rect">
              <a:avLst/>
            </a:prstGeom>
          </p:spPr>
        </p:pic>
        <p:pic>
          <p:nvPicPr>
            <p:cNvPr id="6" name="Picture Placeholder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57" r="21157"/>
            <a:stretch>
              <a:fillRect/>
            </a:stretch>
          </p:blipFill>
          <p:spPr>
            <a:xfrm>
              <a:off x="6045112" y="1"/>
              <a:ext cx="2962800" cy="3422649"/>
            </a:xfrm>
            <a:prstGeom prst="rect">
              <a:avLst/>
            </a:prstGeom>
          </p:spPr>
        </p:pic>
        <p:pic>
          <p:nvPicPr>
            <p:cNvPr id="7" name="Picture Placeholder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58" y="1"/>
              <a:ext cx="2827518" cy="3422650"/>
            </a:xfrm>
            <a:prstGeom prst="rect">
              <a:avLst/>
            </a:prstGeom>
          </p:spPr>
        </p:pic>
      </p:grpSp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17342" y="4135438"/>
            <a:ext cx="5188687" cy="1147762"/>
          </a:xfrm>
        </p:spPr>
        <p:txBody>
          <a:bodyPr/>
          <a:lstStyle/>
          <a:p>
            <a:pPr algn="ctr" eaLnBrk="1" hangingPunct="1"/>
            <a:r>
              <a:rPr lang="en-US" sz="2800" dirty="0" smtClean="0"/>
              <a:t>Crop Canopy Sensors for High Throughput </a:t>
            </a:r>
            <a:r>
              <a:rPr lang="en-US" sz="2800" dirty="0" err="1" smtClean="0"/>
              <a:t>Phenomic</a:t>
            </a:r>
            <a:r>
              <a:rPr lang="en-US" sz="2800" dirty="0" smtClean="0"/>
              <a:t> Systems</a:t>
            </a:r>
          </a:p>
        </p:txBody>
      </p:sp>
      <p:sp>
        <p:nvSpPr>
          <p:cNvPr id="14" name="Subtitle 5"/>
          <p:cNvSpPr>
            <a:spLocks noGrp="1"/>
          </p:cNvSpPr>
          <p:nvPr>
            <p:ph type="subTitle" idx="1"/>
          </p:nvPr>
        </p:nvSpPr>
        <p:spPr>
          <a:xfrm>
            <a:off x="3434540" y="5446713"/>
            <a:ext cx="5241627" cy="344487"/>
          </a:xfrm>
        </p:spPr>
        <p:txBody>
          <a:bodyPr/>
          <a:lstStyle/>
          <a:p>
            <a:r>
              <a:rPr lang="en-US" sz="1600" dirty="0" smtClean="0"/>
              <a:t>Dr. Mike Schlemmer, Agronomist/Wheat Trial Manager</a:t>
            </a:r>
          </a:p>
        </p:txBody>
      </p:sp>
    </p:spTree>
    <p:extLst>
      <p:ext uri="{BB962C8B-B14F-4D97-AF65-F5344CB8AC3E}">
        <p14:creationId xmlns:p14="http://schemas.microsoft.com/office/powerpoint/2010/main" val="349840615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48856" y="467852"/>
            <a:ext cx="74959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2800" dirty="0" smtClean="0">
                <a:latin typeface="+mj-lt"/>
              </a:rPr>
              <a:t>Fractionally Absorbed PAR (</a:t>
            </a:r>
            <a:r>
              <a:rPr lang="en-US" sz="2800" dirty="0" err="1" smtClean="0">
                <a:latin typeface="+mj-lt"/>
              </a:rPr>
              <a:t>fAPAR</a:t>
            </a:r>
            <a:r>
              <a:rPr lang="en-US" sz="2800" dirty="0" smtClean="0">
                <a:latin typeface="+mj-lt"/>
              </a:rPr>
              <a:t>).</a:t>
            </a:r>
            <a:endParaRPr lang="en-US" sz="2800" dirty="0">
              <a:latin typeface="+mj-lt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63" y="1480169"/>
            <a:ext cx="3336881" cy="242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3159" y="2075075"/>
            <a:ext cx="4444407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400" dirty="0" err="1" smtClean="0">
                <a:solidFill>
                  <a:schemeClr val="tx2"/>
                </a:solidFill>
                <a:latin typeface="+mj-lt"/>
              </a:rPr>
              <a:t>fAPAR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 was derived by calculating the ratio of upwelling to </a:t>
            </a:r>
            <a:r>
              <a:rPr lang="en-US" sz="1400" dirty="0" err="1" smtClean="0">
                <a:solidFill>
                  <a:schemeClr val="tx2"/>
                </a:solidFill>
                <a:latin typeface="+mj-lt"/>
              </a:rPr>
              <a:t>downwelling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 PAR, both measured at the height of the sensor. 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Provides an indication as to the efficiency of Photosynthesis and Net Primary Production.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954" y="3988588"/>
            <a:ext cx="3333829" cy="242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28" y="3988588"/>
            <a:ext cx="3336881" cy="242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5854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48856" y="467852"/>
            <a:ext cx="74959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tabLst>
                <a:tab pos="1604963" algn="l"/>
              </a:tabLst>
              <a:defRPr/>
            </a:pPr>
            <a:r>
              <a:rPr lang="en-US" sz="2800" dirty="0" smtClean="0">
                <a:latin typeface="+mj-lt"/>
              </a:rPr>
              <a:t>Leaf Area Index as a function of NDVI</a:t>
            </a:r>
          </a:p>
        </p:txBody>
      </p:sp>
      <p:pic>
        <p:nvPicPr>
          <p:cNvPr id="3" name="Chart 3" descr="image001"/>
          <p:cNvPicPr>
            <a:picLocks noChangeAspect="1" noChangeArrowheads="1"/>
          </p:cNvPicPr>
          <p:nvPr/>
        </p:nvPicPr>
        <p:blipFill rotWithShape="1">
          <a:blip r:embed="rId2" cstate="print"/>
          <a:srcRect l="11475" t="1388" r="2624" b="3224"/>
          <a:stretch/>
        </p:blipFill>
        <p:spPr bwMode="auto">
          <a:xfrm>
            <a:off x="294435" y="3340147"/>
            <a:ext cx="360239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183" y="2419670"/>
            <a:ext cx="3777601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1899" y="1830531"/>
            <a:ext cx="43434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Relationship between the NDVI function and leaf 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area index 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is not linear 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but reaches it’s limit more gradually at higher LAI’s. 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Green LAI is an exponential function of NDVI linearly related to measured LAI.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728484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48856" y="467852"/>
            <a:ext cx="74959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2800" dirty="0" smtClean="0">
                <a:latin typeface="+mj-lt"/>
              </a:rPr>
              <a:t>Canopy Height</a:t>
            </a:r>
            <a:endParaRPr lang="en-US" sz="28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05" y="1977655"/>
            <a:ext cx="5500577" cy="4125433"/>
          </a:xfrm>
          <a:prstGeom prst="rect">
            <a:avLst/>
          </a:prstGeo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3798" y="4488666"/>
            <a:ext cx="2987746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Plant height was determined by subtracting calculated sensor to target distance from measured sensor height.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Sensor to target distance was calculated using square root of inverse NIR irradiance.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912" y="6134987"/>
            <a:ext cx="55419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Holland et al., IEEE </a:t>
            </a:r>
            <a:r>
              <a:rPr lang="en-US" sz="1000" dirty="0"/>
              <a:t>J. Sel. Topics Appl. Earth </a:t>
            </a:r>
            <a:r>
              <a:rPr lang="en-US" sz="1000" dirty="0" err="1"/>
              <a:t>Observ</a:t>
            </a:r>
            <a:r>
              <a:rPr lang="en-US" sz="1000" dirty="0"/>
              <a:t>. Remote Sens. (JSTARS) , </a:t>
            </a:r>
            <a:r>
              <a:rPr lang="en-US" sz="1000" dirty="0" smtClean="0"/>
              <a:t>V5, N6, 2012</a:t>
            </a:r>
            <a:endParaRPr lang="en-US" sz="1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8" y="1584251"/>
            <a:ext cx="3774146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84797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48856" y="467852"/>
            <a:ext cx="74959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2800" dirty="0" smtClean="0">
                <a:latin typeface="+mj-lt"/>
              </a:rPr>
              <a:t>Canopy Temperature Departure</a:t>
            </a:r>
            <a:endParaRPr lang="en-US" sz="28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7" t="11723" r="52490" b="70463"/>
          <a:stretch/>
        </p:blipFill>
        <p:spPr>
          <a:xfrm>
            <a:off x="382770" y="1865433"/>
            <a:ext cx="2328531" cy="419165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511" y="3325885"/>
            <a:ext cx="3777601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040910" y="1585978"/>
            <a:ext cx="551920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Delta Temperature was calculated by subtracting IRT measured canopy temperature from measured ambient temperature. 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Aerial IR cameras were used to acquire late season imagery. Stay green and late season varieties are clearly identifiable.</a:t>
            </a:r>
          </a:p>
        </p:txBody>
      </p:sp>
    </p:spTree>
    <p:extLst>
      <p:ext uri="{BB962C8B-B14F-4D97-AF65-F5344CB8AC3E}">
        <p14:creationId xmlns:p14="http://schemas.microsoft.com/office/powerpoint/2010/main" val="231038928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81000" y="1895195"/>
            <a:ext cx="83820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114300" algn="l">
              <a:defRPr>
                <a:solidFill>
                  <a:schemeClr val="tx1"/>
                </a:solidFill>
                <a:latin typeface="Arial" charset="0"/>
              </a:defRPr>
            </a:lvl2pPr>
            <a:lvl3pPr marL="228600" indent="234950"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lvl="2" indent="-285750" eaLnBrk="0" hangingPunct="0">
              <a:buFont typeface="Arial" pitchFamily="34" charset="0"/>
              <a:buChar char="•"/>
              <a:defRPr/>
            </a:pPr>
            <a:r>
              <a:rPr lang="en-US" dirty="0" smtClean="0">
                <a:latin typeface="Tahoma" pitchFamily="34" charset="0"/>
                <a:cs typeface="Times New Roman" pitchFamily="18" charset="0"/>
              </a:rPr>
              <a:t>Develop </a:t>
            </a:r>
            <a:r>
              <a:rPr lang="en-US" dirty="0" err="1" smtClean="0">
                <a:latin typeface="Tahoma" pitchFamily="34" charset="0"/>
                <a:cs typeface="Times New Roman" pitchFamily="18" charset="0"/>
              </a:rPr>
              <a:t>Phenomic</a:t>
            </a:r>
            <a:r>
              <a:rPr lang="en-US" dirty="0" smtClean="0">
                <a:latin typeface="Tahoma" pitchFamily="34" charset="0"/>
                <a:cs typeface="Times New Roman" pitchFamily="18" charset="0"/>
              </a:rPr>
              <a:t> markers to compliment Genomic markers that assist with efficient breeder selections.</a:t>
            </a:r>
          </a:p>
          <a:p>
            <a:pPr marL="285750" lvl="2" indent="-285750" eaLnBrk="0" hangingPunct="0">
              <a:buFont typeface="Arial" pitchFamily="34" charset="0"/>
              <a:buChar char="•"/>
              <a:defRPr/>
            </a:pPr>
            <a:endParaRPr lang="en-US" dirty="0" smtClean="0">
              <a:latin typeface="Tahoma" pitchFamily="34" charset="0"/>
              <a:cs typeface="Times New Roman" pitchFamily="18" charset="0"/>
            </a:endParaRPr>
          </a:p>
          <a:p>
            <a:pPr marL="285750" lvl="2" indent="-285750" eaLnBrk="0" hangingPunct="0">
              <a:buFont typeface="Arial" pitchFamily="34" charset="0"/>
              <a:buChar char="•"/>
              <a:defRPr/>
            </a:pPr>
            <a:endParaRPr lang="en-US" dirty="0" smtClean="0">
              <a:latin typeface="Tahoma" pitchFamily="34" charset="0"/>
              <a:cs typeface="Times New Roman" pitchFamily="18" charset="0"/>
            </a:endParaRPr>
          </a:p>
          <a:p>
            <a:pPr marL="285750" lvl="2" indent="-285750" eaLnBrk="0" hangingPunct="0">
              <a:buFont typeface="Arial" pitchFamily="34" charset="0"/>
              <a:buChar char="•"/>
              <a:defRPr/>
            </a:pPr>
            <a:endParaRPr lang="en-US" dirty="0">
              <a:latin typeface="Tahoma" pitchFamily="34" charset="0"/>
              <a:cs typeface="Times New Roman" pitchFamily="18" charset="0"/>
            </a:endParaRPr>
          </a:p>
          <a:p>
            <a:pPr marL="285750" lvl="2" indent="-285750" eaLnBrk="0" hangingPunct="0">
              <a:buFont typeface="Arial" pitchFamily="34" charset="0"/>
              <a:buChar char="•"/>
              <a:defRPr/>
            </a:pPr>
            <a:endParaRPr lang="en-US" dirty="0" smtClean="0">
              <a:latin typeface="Tahoma" pitchFamily="34" charset="0"/>
              <a:cs typeface="Times New Roman" pitchFamily="18" charset="0"/>
            </a:endParaRPr>
          </a:p>
          <a:p>
            <a:pPr marL="285750" lvl="2" indent="-285750" eaLnBrk="0" hangingPunct="0">
              <a:buFont typeface="Arial" pitchFamily="34" charset="0"/>
              <a:buChar char="•"/>
              <a:defRPr/>
            </a:pPr>
            <a:r>
              <a:rPr lang="en-US" dirty="0" smtClean="0">
                <a:latin typeface="Tahoma" pitchFamily="34" charset="0"/>
                <a:cs typeface="Times New Roman" pitchFamily="18" charset="0"/>
              </a:rPr>
              <a:t>Utilize Greenhouse </a:t>
            </a:r>
            <a:r>
              <a:rPr lang="en-US" dirty="0" err="1" smtClean="0">
                <a:latin typeface="Tahoma" pitchFamily="34" charset="0"/>
                <a:cs typeface="Times New Roman" pitchFamily="18" charset="0"/>
              </a:rPr>
              <a:t>Lemnatec</a:t>
            </a:r>
            <a:r>
              <a:rPr lang="en-US" dirty="0" smtClean="0">
                <a:latin typeface="Tahoma" pitchFamily="34" charset="0"/>
                <a:cs typeface="Times New Roman" pitchFamily="18" charset="0"/>
              </a:rPr>
              <a:t> system to incorporate </a:t>
            </a:r>
            <a:r>
              <a:rPr lang="en-US" dirty="0" err="1" smtClean="0">
                <a:latin typeface="Tahoma" pitchFamily="34" charset="0"/>
                <a:cs typeface="Times New Roman" pitchFamily="18" charset="0"/>
              </a:rPr>
              <a:t>phenomic</a:t>
            </a:r>
            <a:r>
              <a:rPr lang="en-US" dirty="0" smtClean="0">
                <a:latin typeface="Tahoma" pitchFamily="34" charset="0"/>
                <a:cs typeface="Times New Roman" pitchFamily="18" charset="0"/>
              </a:rPr>
              <a:t> data into decision support system. Move this concept to the field scale.</a:t>
            </a:r>
          </a:p>
          <a:p>
            <a:pPr marL="0" lvl="2" indent="0" eaLnBrk="0" hangingPunct="0">
              <a:defRPr/>
            </a:pPr>
            <a:endParaRPr lang="en-US" dirty="0" smtClean="0">
              <a:latin typeface="Tahoma" pitchFamily="34" charset="0"/>
              <a:cs typeface="Times New Roman" pitchFamily="18" charset="0"/>
            </a:endParaRPr>
          </a:p>
          <a:p>
            <a:pPr marL="285750" lvl="2" indent="-285750" eaLnBrk="0" hangingPunct="0">
              <a:buFont typeface="Arial" pitchFamily="34" charset="0"/>
              <a:buChar char="•"/>
              <a:defRPr/>
            </a:pPr>
            <a:r>
              <a:rPr lang="en-US" dirty="0" smtClean="0"/>
              <a:t>Future advances </a:t>
            </a:r>
            <a:r>
              <a:rPr lang="en-US" dirty="0"/>
              <a:t>in high speed data capture, transfer, and analysis </a:t>
            </a:r>
            <a:r>
              <a:rPr lang="en-US" dirty="0" smtClean="0"/>
              <a:t>should enable </a:t>
            </a:r>
            <a:r>
              <a:rPr lang="en-US" dirty="0"/>
              <a:t>on-the-go image based </a:t>
            </a:r>
            <a:r>
              <a:rPr lang="en-US" dirty="0" err="1"/>
              <a:t>phenomic</a:t>
            </a:r>
            <a:r>
              <a:rPr lang="en-US" dirty="0"/>
              <a:t> </a:t>
            </a:r>
            <a:r>
              <a:rPr lang="en-US" dirty="0" smtClean="0"/>
              <a:t>systems, providing more morphological information.</a:t>
            </a:r>
            <a:endParaRPr lang="en-US" dirty="0"/>
          </a:p>
          <a:p>
            <a:pPr marL="285750" lvl="2" indent="-285750" eaLnBrk="0" hangingPunct="0">
              <a:buFont typeface="Arial" pitchFamily="34" charset="0"/>
              <a:buChar char="•"/>
              <a:defRPr/>
            </a:pPr>
            <a:endParaRPr lang="en-US" dirty="0">
              <a:latin typeface="Tahoma" pitchFamily="34" charset="0"/>
            </a:endParaRPr>
          </a:p>
          <a:p>
            <a:pPr marL="285750" lvl="2" indent="-285750" eaLnBrk="0" hangingPunct="0">
              <a:buFont typeface="Arial" pitchFamily="34" charset="0"/>
              <a:buChar char="•"/>
              <a:defRPr/>
            </a:pPr>
            <a:r>
              <a:rPr lang="en-US" dirty="0">
                <a:latin typeface="Tahoma" pitchFamily="34" charset="0"/>
              </a:rPr>
              <a:t>UAV’s </a:t>
            </a:r>
            <a:r>
              <a:rPr lang="en-US" dirty="0" smtClean="0">
                <a:latin typeface="Tahoma" pitchFamily="34" charset="0"/>
              </a:rPr>
              <a:t>should </a:t>
            </a:r>
            <a:r>
              <a:rPr lang="en-US" dirty="0">
                <a:latin typeface="Tahoma" pitchFamily="34" charset="0"/>
              </a:rPr>
              <a:t>be exploited to deliver both image and spectral sensor based systems to the field</a:t>
            </a:r>
            <a:r>
              <a:rPr lang="en-US" dirty="0" smtClean="0">
                <a:latin typeface="Tahoma" pitchFamily="34" charset="0"/>
                <a:cs typeface="Times New Roman" pitchFamily="18" charset="0"/>
              </a:rPr>
              <a:t>.</a:t>
            </a:r>
            <a:endParaRPr lang="en-US" dirty="0"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48856" y="467852"/>
            <a:ext cx="749595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2800" dirty="0" smtClean="0">
                <a:latin typeface="+mj-lt"/>
              </a:rPr>
              <a:t>Opportunities with </a:t>
            </a:r>
            <a:r>
              <a:rPr lang="en-US" sz="2800" dirty="0" err="1" smtClean="0">
                <a:latin typeface="+mj-lt"/>
              </a:rPr>
              <a:t>Phenomic</a:t>
            </a:r>
            <a:r>
              <a:rPr lang="en-US" sz="2800" dirty="0" smtClean="0">
                <a:latin typeface="+mj-lt"/>
              </a:rPr>
              <a:t> Sensor Systems in Precision Agriculture and Plant Breeding:</a:t>
            </a:r>
            <a:endParaRPr lang="en-US" sz="2800" dirty="0">
              <a:latin typeface="+mj-lt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727819"/>
              </p:ext>
            </p:extLst>
          </p:nvPr>
        </p:nvGraphicFramePr>
        <p:xfrm>
          <a:off x="1731390" y="2583716"/>
          <a:ext cx="5447304" cy="860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Worksheet" r:id="rId4" imgW="7896256" imgH="1209600" progId="Excel.Sheet.12">
                  <p:embed/>
                </p:oleObj>
              </mc:Choice>
              <mc:Fallback>
                <p:oleObj name="Worksheet" r:id="rId4" imgW="7896256" imgH="12096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31390" y="2583716"/>
                        <a:ext cx="5447304" cy="860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556233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24094" y="1960456"/>
            <a:ext cx="6324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2286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n-US" dirty="0" smtClean="0">
                <a:latin typeface="+mn-lt"/>
              </a:rPr>
              <a:t>Image Recognition Approach (Field and Greenhouse).</a:t>
            </a:r>
            <a:endParaRPr lang="en-US" dirty="0">
              <a:latin typeface="+mn-lt"/>
            </a:endParaRPr>
          </a:p>
          <a:p>
            <a:pPr>
              <a:buFontTx/>
              <a:buChar char="•"/>
              <a:defRPr/>
            </a:pPr>
            <a:endParaRPr lang="en-US" dirty="0" smtClean="0"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en-US" dirty="0" err="1" smtClean="0">
                <a:latin typeface="+mn-lt"/>
              </a:rPr>
              <a:t>Lemnatec</a:t>
            </a:r>
            <a:r>
              <a:rPr lang="en-US" dirty="0" smtClean="0">
                <a:latin typeface="+mn-lt"/>
              </a:rPr>
              <a:t> Greenhouse Activities.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28" y="3224028"/>
            <a:ext cx="4165600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28" y="3224028"/>
            <a:ext cx="4165600" cy="31242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48856" y="467852"/>
            <a:ext cx="74959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2800" dirty="0" smtClean="0">
                <a:latin typeface="+mj-lt"/>
              </a:rPr>
              <a:t>Parallel </a:t>
            </a:r>
            <a:r>
              <a:rPr lang="en-US" sz="2800" dirty="0" err="1" smtClean="0">
                <a:latin typeface="+mj-lt"/>
              </a:rPr>
              <a:t>Phenomic</a:t>
            </a:r>
            <a:r>
              <a:rPr lang="en-US" sz="2800" dirty="0" smtClean="0">
                <a:latin typeface="+mj-lt"/>
              </a:rPr>
              <a:t> Research within Bayer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337753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2" y="1674345"/>
            <a:ext cx="3777601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48856" y="467852"/>
            <a:ext cx="74959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2800" dirty="0" smtClean="0">
                <a:latin typeface="+mj-lt"/>
              </a:rPr>
              <a:t>Additional Information</a:t>
            </a:r>
            <a:endParaRPr lang="en-US" sz="28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8466" y="1684978"/>
            <a:ext cx="23391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Sampling Date GDD:</a:t>
            </a:r>
          </a:p>
          <a:p>
            <a:r>
              <a:rPr lang="en-US" dirty="0" smtClean="0"/>
              <a:t>26 Apr 12 – 835.7</a:t>
            </a:r>
          </a:p>
          <a:p>
            <a:r>
              <a:rPr lang="en-US" dirty="0" smtClean="0"/>
              <a:t>6 May 12 – 944.3</a:t>
            </a:r>
          </a:p>
          <a:p>
            <a:r>
              <a:rPr lang="en-US" dirty="0" smtClean="0"/>
              <a:t>14 May 12 – 1068.7</a:t>
            </a:r>
          </a:p>
          <a:p>
            <a:r>
              <a:rPr lang="en-US" dirty="0" smtClean="0"/>
              <a:t>3 Jun 12 – 1441.9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17776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itel 1"/>
          <p:cNvSpPr>
            <a:spLocks noGrp="1"/>
          </p:cNvSpPr>
          <p:nvPr>
            <p:ph type="title" idx="4294967295"/>
          </p:nvPr>
        </p:nvSpPr>
        <p:spPr>
          <a:xfrm>
            <a:off x="223284" y="499715"/>
            <a:ext cx="7301467" cy="437338"/>
          </a:xfrm>
        </p:spPr>
        <p:txBody>
          <a:bodyPr/>
          <a:lstStyle/>
          <a:p>
            <a:r>
              <a:rPr lang="en-US" sz="2800" dirty="0" smtClean="0"/>
              <a:t>Bayer Field </a:t>
            </a:r>
            <a:r>
              <a:rPr lang="en-US" sz="2800" dirty="0" err="1" smtClean="0"/>
              <a:t>Phenomics</a:t>
            </a:r>
            <a:r>
              <a:rPr lang="en-US" sz="2800" dirty="0" smtClean="0"/>
              <a:t> Program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7518" y="1827005"/>
            <a:ext cx="8208963" cy="1662223"/>
            <a:chOff x="467518" y="1827005"/>
            <a:chExt cx="8208963" cy="1662223"/>
          </a:xfrm>
        </p:grpSpPr>
        <p:grpSp>
          <p:nvGrpSpPr>
            <p:cNvPr id="25" name="Group 24"/>
            <p:cNvGrpSpPr/>
            <p:nvPr/>
          </p:nvGrpSpPr>
          <p:grpSpPr>
            <a:xfrm>
              <a:off x="467518" y="1827005"/>
              <a:ext cx="8208963" cy="1662223"/>
              <a:chOff x="0" y="0"/>
              <a:chExt cx="8208963" cy="1417644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0" y="0"/>
                <a:ext cx="8208963" cy="1417644"/>
              </a:xfrm>
              <a:prstGeom prst="roundRect">
                <a:avLst>
                  <a:gd name="adj" fmla="val 10000"/>
                </a:avLst>
              </a:pr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Rounded Rectangle 4"/>
              <p:cNvSpPr/>
              <p:nvPr/>
            </p:nvSpPr>
            <p:spPr>
              <a:xfrm>
                <a:off x="1924817" y="0"/>
                <a:ext cx="6284145" cy="141764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3820" tIns="83820" rIns="83820" bIns="83820" numCol="1" spcCol="1270" anchor="t" anchorCtr="0">
                <a:noAutofit/>
              </a:bodyPr>
              <a:lstStyle/>
              <a:p>
                <a:pPr lvl="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dirty="0" smtClean="0"/>
                  <a:t>Scope </a:t>
                </a:r>
                <a:endParaRPr lang="en-US" sz="2400" kern="1200" dirty="0"/>
              </a:p>
              <a:p>
                <a:pPr marL="228600" lvl="1" indent="-228600" algn="l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2200" kern="1200" dirty="0" smtClean="0"/>
                  <a:t>Exploit the potential of </a:t>
                </a:r>
                <a:r>
                  <a:rPr lang="en-US" sz="2200" kern="1200" dirty="0" err="1" smtClean="0"/>
                  <a:t>phenomics</a:t>
                </a:r>
                <a:r>
                  <a:rPr lang="en-US" sz="2200" kern="1200" dirty="0" smtClean="0"/>
                  <a:t> to provide novel insights in plant response to genetic and environmental variation.</a:t>
                </a:r>
                <a:endParaRPr lang="en-US" sz="2200" kern="1200" dirty="0"/>
              </a:p>
            </p:txBody>
          </p:sp>
        </p:grpSp>
        <p:sp>
          <p:nvSpPr>
            <p:cNvPr id="28" name="Rounded Rectangle 27"/>
            <p:cNvSpPr/>
            <p:nvPr/>
          </p:nvSpPr>
          <p:spPr>
            <a:xfrm>
              <a:off x="582602" y="1969880"/>
              <a:ext cx="1641792" cy="113189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448" y="2072685"/>
              <a:ext cx="1562100" cy="926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467518" y="3669989"/>
            <a:ext cx="8212499" cy="1688829"/>
            <a:chOff x="467518" y="3669989"/>
            <a:chExt cx="8212499" cy="1688829"/>
          </a:xfrm>
        </p:grpSpPr>
        <p:sp>
          <p:nvSpPr>
            <p:cNvPr id="31" name="Rounded Rectangle 30"/>
            <p:cNvSpPr/>
            <p:nvPr/>
          </p:nvSpPr>
          <p:spPr>
            <a:xfrm>
              <a:off x="467518" y="3669989"/>
              <a:ext cx="8208963" cy="1688829"/>
            </a:xfrm>
            <a:prstGeom prst="roundRect">
              <a:avLst>
                <a:gd name="adj" fmla="val 10000"/>
              </a:avLst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ounded Rectangle 4"/>
            <p:cNvSpPr/>
            <p:nvPr/>
          </p:nvSpPr>
          <p:spPr>
            <a:xfrm>
              <a:off x="2395872" y="3733788"/>
              <a:ext cx="6284145" cy="14176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Intent</a:t>
              </a:r>
              <a:endParaRPr lang="en-US" sz="2400" kern="1200" dirty="0"/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200" kern="1200" dirty="0" smtClean="0"/>
                <a:t>Integrate </a:t>
              </a:r>
              <a:r>
                <a:rPr lang="en-US" sz="2200" kern="1200" dirty="0" err="1" smtClean="0"/>
                <a:t>phenomics</a:t>
              </a:r>
              <a:r>
                <a:rPr lang="en-US" sz="2200" kern="1200" dirty="0" smtClean="0"/>
                <a:t> with genomic marker assisted selection to create a more efficient marker based selection process.</a:t>
              </a:r>
              <a:endParaRPr lang="en-US" sz="2200" kern="1200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67"/>
            <a:stretch/>
          </p:blipFill>
          <p:spPr>
            <a:xfrm>
              <a:off x="582603" y="3918314"/>
              <a:ext cx="1641792" cy="1154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153618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48856" y="467852"/>
            <a:ext cx="749595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2800" dirty="0" smtClean="0">
                <a:latin typeface="+mj-lt"/>
              </a:rPr>
              <a:t>High Throughput </a:t>
            </a:r>
            <a:r>
              <a:rPr lang="en-US" sz="2800" dirty="0" err="1" smtClean="0">
                <a:latin typeface="+mj-lt"/>
              </a:rPr>
              <a:t>Phenomic</a:t>
            </a:r>
            <a:r>
              <a:rPr lang="en-US" sz="2800" dirty="0" smtClean="0">
                <a:latin typeface="+mj-lt"/>
              </a:rPr>
              <a:t> Sensor Suite Testing: </a:t>
            </a:r>
            <a:r>
              <a:rPr lang="en-US" sz="2800" dirty="0"/>
              <a:t>Initial Phase </a:t>
            </a:r>
            <a:endParaRPr lang="en-US" sz="2800" dirty="0" smtClean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65"/>
          <a:stretch/>
        </p:blipFill>
        <p:spPr>
          <a:xfrm>
            <a:off x="175440" y="2429541"/>
            <a:ext cx="2743200" cy="3945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25"/>
          <a:stretch/>
        </p:blipFill>
        <p:spPr>
          <a:xfrm>
            <a:off x="3200400" y="2333844"/>
            <a:ext cx="2743200" cy="4053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75"/>
          <a:stretch/>
        </p:blipFill>
        <p:spPr>
          <a:xfrm>
            <a:off x="6225351" y="2429540"/>
            <a:ext cx="2743200" cy="3962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2239" y="1620353"/>
            <a:ext cx="5979522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dirty="0" smtClean="0"/>
              <a:t>Genotype x Nitrogen x Plant Density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17656399"/>
      </p:ext>
    </p:extLst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48856" y="467852"/>
            <a:ext cx="74959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2800" dirty="0" smtClean="0">
                <a:latin typeface="+mj-lt"/>
              </a:rPr>
              <a:t>Data Collection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686" y="4503871"/>
            <a:ext cx="2438400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5157" y="3753574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 May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578245" y="5417752"/>
            <a:ext cx="771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 May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388057" y="4245485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 Jun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337405" y="5264382"/>
            <a:ext cx="662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 Jul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6" y="1557386"/>
            <a:ext cx="24384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28" y="2993063"/>
            <a:ext cx="24384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6" y="4503870"/>
            <a:ext cx="243840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11" y="4503871"/>
            <a:ext cx="2438400" cy="1828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47310" y="2164009"/>
            <a:ext cx="702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26 Apr</a:t>
            </a:r>
            <a:endParaRPr lang="en-US" sz="14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343" y="1621463"/>
            <a:ext cx="3774146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36814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48856" y="467852"/>
            <a:ext cx="74959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2800" dirty="0" smtClean="0">
                <a:latin typeface="+mj-lt"/>
              </a:rPr>
              <a:t>Yield Results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330" y="3944452"/>
            <a:ext cx="3336881" cy="242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522" y="1468127"/>
            <a:ext cx="3333829" cy="242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373" y="3944452"/>
            <a:ext cx="3336881" cy="242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1899" y="1626773"/>
            <a:ext cx="3276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Yield Response plateaus, 40-60 </a:t>
            </a:r>
            <a:r>
              <a:rPr lang="en-US" sz="1400" dirty="0" err="1" smtClean="0">
                <a:solidFill>
                  <a:schemeClr val="tx2"/>
                </a:solidFill>
                <a:latin typeface="+mj-lt"/>
              </a:rPr>
              <a:t>lbs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 N </a:t>
            </a:r>
            <a:r>
              <a:rPr lang="en-US" sz="1400" dirty="0" smtClean="0">
                <a:solidFill>
                  <a:schemeClr val="tx2"/>
                </a:solidFill>
              </a:rPr>
              <a:t>ac</a:t>
            </a:r>
            <a:r>
              <a:rPr lang="en-US" sz="1400" baseline="30000" dirty="0" smtClean="0">
                <a:solidFill>
                  <a:schemeClr val="tx2"/>
                </a:solidFill>
              </a:rPr>
              <a:t>-1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. 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Yield Response plateaus, 0.8-1.2 M plants ac-1.</a:t>
            </a:r>
          </a:p>
        </p:txBody>
      </p:sp>
    </p:spTree>
    <p:extLst>
      <p:ext uri="{BB962C8B-B14F-4D97-AF65-F5344CB8AC3E}">
        <p14:creationId xmlns:p14="http://schemas.microsoft.com/office/powerpoint/2010/main" val="54815230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itel 1"/>
          <p:cNvSpPr>
            <a:spLocks noGrp="1"/>
          </p:cNvSpPr>
          <p:nvPr>
            <p:ph type="title" idx="4294967295"/>
          </p:nvPr>
        </p:nvSpPr>
        <p:spPr>
          <a:xfrm>
            <a:off x="223284" y="499715"/>
            <a:ext cx="7301467" cy="437338"/>
          </a:xfrm>
        </p:spPr>
        <p:txBody>
          <a:bodyPr/>
          <a:lstStyle/>
          <a:p>
            <a:r>
              <a:rPr lang="en-US" sz="2800" dirty="0" smtClean="0"/>
              <a:t>Rapid Field </a:t>
            </a:r>
            <a:r>
              <a:rPr lang="en-US" sz="2800" dirty="0" err="1" smtClean="0"/>
              <a:t>Phenomic</a:t>
            </a:r>
            <a:r>
              <a:rPr lang="en-US" sz="2800" dirty="0" smtClean="0"/>
              <a:t> Sensor Suite</a:t>
            </a:r>
          </a:p>
        </p:txBody>
      </p:sp>
      <p:grpSp>
        <p:nvGrpSpPr>
          <p:cNvPr id="20483" name="Group 20482"/>
          <p:cNvGrpSpPr/>
          <p:nvPr/>
        </p:nvGrpSpPr>
        <p:grpSpPr>
          <a:xfrm>
            <a:off x="112160" y="1555882"/>
            <a:ext cx="4449203" cy="2682918"/>
            <a:chOff x="16463" y="1555882"/>
            <a:chExt cx="4449203" cy="2682918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1" r="17000" b="12741"/>
            <a:stretch/>
          </p:blipFill>
          <p:spPr>
            <a:xfrm>
              <a:off x="16463" y="1555882"/>
              <a:ext cx="2865120" cy="2682918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2883102" y="1709783"/>
              <a:ext cx="12954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2"/>
                  </a:solidFill>
                </a:rPr>
                <a:t>Optical Sensor</a:t>
              </a:r>
              <a:endParaRPr 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863392" y="2897341"/>
              <a:ext cx="16022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2"/>
                  </a:solidFill>
                </a:rPr>
                <a:t>Companion Sensor</a:t>
              </a:r>
              <a:endParaRPr lang="en-US" sz="1200" b="1" dirty="0">
                <a:solidFill>
                  <a:schemeClr val="tx2"/>
                </a:solidFill>
              </a:endParaRPr>
            </a:p>
          </p:txBody>
        </p:sp>
        <p:cxnSp>
          <p:nvCxnSpPr>
            <p:cNvPr id="44" name="Straight Arrow Connector 43"/>
            <p:cNvCxnSpPr>
              <a:stCxn id="42" idx="1"/>
            </p:cNvCxnSpPr>
            <p:nvPr/>
          </p:nvCxnSpPr>
          <p:spPr>
            <a:xfrm flipH="1">
              <a:off x="2033626" y="1848283"/>
              <a:ext cx="849476" cy="21975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3" idx="1"/>
            </p:cNvCxnSpPr>
            <p:nvPr/>
          </p:nvCxnSpPr>
          <p:spPr>
            <a:xfrm flipH="1">
              <a:off x="2261704" y="3035841"/>
              <a:ext cx="601688" cy="14506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320759" y="4432001"/>
            <a:ext cx="4010894" cy="2308366"/>
            <a:chOff x="0" y="3733800"/>
            <a:chExt cx="4572000" cy="2511130"/>
          </a:xfrm>
        </p:grpSpPr>
        <p:pic>
          <p:nvPicPr>
            <p:cNvPr id="4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733800"/>
              <a:ext cx="4572000" cy="2071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8" name="Straight Arrow Connector 47"/>
            <p:cNvCxnSpPr/>
            <p:nvPr/>
          </p:nvCxnSpPr>
          <p:spPr>
            <a:xfrm flipH="1" flipV="1">
              <a:off x="3657600" y="4953000"/>
              <a:ext cx="457200" cy="94771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2247900" y="4953000"/>
              <a:ext cx="419100" cy="94771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955460" y="5943600"/>
              <a:ext cx="1711539" cy="301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Upwelling PAR</a:t>
              </a:r>
              <a:endParaRPr lang="en-US" sz="1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886200" y="5943600"/>
              <a:ext cx="630522" cy="301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IRT</a:t>
              </a:r>
              <a:endParaRPr lang="en-US" sz="1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488" name="Group 20487"/>
          <p:cNvGrpSpPr/>
          <p:nvPr/>
        </p:nvGrpSpPr>
        <p:grpSpPr>
          <a:xfrm>
            <a:off x="4699592" y="2115853"/>
            <a:ext cx="4253024" cy="1676400"/>
            <a:chOff x="4646427" y="2743200"/>
            <a:chExt cx="4253024" cy="1676400"/>
          </a:xfrm>
        </p:grpSpPr>
        <p:pic>
          <p:nvPicPr>
            <p:cNvPr id="57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61420" y="2743200"/>
              <a:ext cx="4010893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8" name="Straight Arrow Connector 57"/>
            <p:cNvCxnSpPr/>
            <p:nvPr/>
          </p:nvCxnSpPr>
          <p:spPr>
            <a:xfrm rot="5400000" flipH="1" flipV="1">
              <a:off x="6483145" y="3324678"/>
              <a:ext cx="499021" cy="33410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5400000" flipH="1" flipV="1">
              <a:off x="7910920" y="3487288"/>
              <a:ext cx="249511" cy="13364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rot="5400000" flipH="1" flipV="1">
              <a:off x="5605577" y="3453877"/>
              <a:ext cx="249511" cy="20046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646427" y="3616487"/>
              <a:ext cx="1828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2 Chan Voltage Input/</a:t>
              </a:r>
            </a:p>
            <a:p>
              <a:r>
                <a:rPr lang="en-US" sz="1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Pulse Counter</a:t>
              </a:r>
              <a:endParaRPr lang="en-US" sz="1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146430" y="3762509"/>
              <a:ext cx="16705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Downwelling</a:t>
              </a:r>
              <a:r>
                <a:rPr lang="en-US" sz="1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PAR</a:t>
              </a:r>
              <a:endParaRPr lang="en-US" sz="1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591646" y="3624280"/>
              <a:ext cx="13078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Humidity/Temp</a:t>
              </a:r>
              <a:endParaRPr lang="en-US" sz="1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4985049" y="1550288"/>
            <a:ext cx="352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Crop Circle DAS43X</a:t>
            </a:r>
            <a:endParaRPr lang="en-US" sz="2400" dirty="0">
              <a:solidFill>
                <a:schemeClr val="tx2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97" y="4055022"/>
            <a:ext cx="3041981" cy="228148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78" y="3982432"/>
            <a:ext cx="2438400" cy="18288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 bwMode="gray">
          <a:xfrm>
            <a:off x="297713" y="253553"/>
            <a:ext cx="7227038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 smtClean="0"/>
              <a:t>Rapid Field </a:t>
            </a:r>
            <a:r>
              <a:rPr lang="en-US" sz="2800" dirty="0" err="1" smtClean="0"/>
              <a:t>Phenomic</a:t>
            </a:r>
            <a:r>
              <a:rPr lang="en-US" sz="2800" dirty="0" smtClean="0"/>
              <a:t> Sensor Suite</a:t>
            </a:r>
          </a:p>
          <a:p>
            <a:r>
              <a:rPr lang="en-US" sz="2800" dirty="0" smtClean="0"/>
              <a:t>Measured Variables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4417" y="1600201"/>
            <a:ext cx="6517765" cy="237637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300"/>
              </a:spcBef>
              <a:spcAft>
                <a:spcPts val="6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69875" algn="l" rtl="0" eaLnBrk="0" fontAlgn="base" hangingPunct="0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1000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542925" indent="-269875" algn="l" rtl="0" eaLnBrk="0" fontAlgn="base" hangingPunct="0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1000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809625" indent="-265113" algn="l" rtl="0" eaLnBrk="0" fontAlgn="base" hangingPunct="0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1000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081088" indent="-269875" algn="l" rtl="0" eaLnBrk="0" fontAlgn="base" hangingPunct="0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1000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1538288" indent="-269875" algn="l" rtl="0" fontAlgn="base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1000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1995488" indent="-269875" algn="l" rtl="0" fontAlgn="base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1000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452688" indent="-269875" algn="l" rtl="0" fontAlgn="base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1000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2909888" indent="-269875" algn="l" rtl="0" fontAlgn="base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1000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Reflectance from 3 bands, 10nm FWHM (Red, Red Edge(RE), NIR)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Select Optical Indices - Canopy Chlorophyll Index(RE), NDVI.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Canopy </a:t>
            </a:r>
            <a:r>
              <a:rPr lang="en-US" sz="1400" dirty="0" err="1" smtClean="0">
                <a:solidFill>
                  <a:schemeClr val="tx2"/>
                </a:solidFill>
              </a:rPr>
              <a:t>Chl</a:t>
            </a:r>
            <a:r>
              <a:rPr lang="en-US" sz="1400" dirty="0" smtClean="0">
                <a:solidFill>
                  <a:schemeClr val="tx2"/>
                </a:solidFill>
              </a:rPr>
              <a:t> Content.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Green Leaf LAI.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Canopy </a:t>
            </a:r>
            <a:r>
              <a:rPr lang="en-US" sz="1400" dirty="0" smtClean="0">
                <a:solidFill>
                  <a:schemeClr val="tx2"/>
                </a:solidFill>
              </a:rPr>
              <a:t>Height (via optical methods and ultra-sonic).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err="1" smtClean="0">
                <a:solidFill>
                  <a:schemeClr val="tx2"/>
                </a:solidFill>
              </a:rPr>
              <a:t>Downwelling</a:t>
            </a:r>
            <a:r>
              <a:rPr lang="en-US" sz="1400" dirty="0" smtClean="0">
                <a:solidFill>
                  <a:schemeClr val="tx2"/>
                </a:solidFill>
              </a:rPr>
              <a:t> PAR, Upwelling PAR = Fractional PAR (</a:t>
            </a:r>
            <a:r>
              <a:rPr lang="en-US" sz="1400" dirty="0" err="1" smtClean="0">
                <a:solidFill>
                  <a:schemeClr val="tx2"/>
                </a:solidFill>
              </a:rPr>
              <a:t>fPAR</a:t>
            </a:r>
            <a:r>
              <a:rPr lang="en-US" sz="1400" dirty="0" smtClean="0">
                <a:solidFill>
                  <a:schemeClr val="tx2"/>
                </a:solidFill>
              </a:rPr>
              <a:t>).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Relative Humidity.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Ambient Temperature, Canopy Temperature = </a:t>
            </a:r>
            <a:r>
              <a:rPr lang="en-US" sz="1400" dirty="0">
                <a:solidFill>
                  <a:schemeClr val="tx2"/>
                </a:solidFill>
              </a:rPr>
              <a:t>Temperature </a:t>
            </a:r>
            <a:r>
              <a:rPr lang="en-US" sz="1400" dirty="0" smtClean="0">
                <a:solidFill>
                  <a:schemeClr val="tx2"/>
                </a:solidFill>
              </a:rPr>
              <a:t>Departure (</a:t>
            </a:r>
            <a:r>
              <a:rPr lang="en-US" sz="1400" dirty="0" smtClean="0">
                <a:solidFill>
                  <a:schemeClr val="tx2"/>
                </a:solidFill>
                <a:latin typeface="Symbol MT" pitchFamily="18" charset="2"/>
              </a:rPr>
              <a:t>D</a:t>
            </a:r>
            <a:r>
              <a:rPr lang="en-US" sz="1400" dirty="0" smtClean="0">
                <a:solidFill>
                  <a:schemeClr val="tx2"/>
                </a:solidFill>
              </a:rPr>
              <a:t>T).</a:t>
            </a:r>
          </a:p>
          <a:p>
            <a:endParaRPr lang="en-US" sz="1600" dirty="0" smtClean="0"/>
          </a:p>
          <a:p>
            <a:endParaRPr lang="en-US" sz="1600" dirty="0" smtClean="0"/>
          </a:p>
        </p:txBody>
      </p:sp>
      <p:pic>
        <p:nvPicPr>
          <p:cNvPr id="5" name="Chart 3" descr="image001"/>
          <p:cNvPicPr>
            <a:picLocks noChangeAspect="1" noChangeArrowheads="1"/>
          </p:cNvPicPr>
          <p:nvPr/>
        </p:nvPicPr>
        <p:blipFill rotWithShape="1">
          <a:blip r:embed="rId3" cstate="print"/>
          <a:srcRect l="11475" t="1388" r="2624" b="3224"/>
          <a:stretch/>
        </p:blipFill>
        <p:spPr bwMode="auto">
          <a:xfrm>
            <a:off x="3329780" y="4253030"/>
            <a:ext cx="2785730" cy="212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hart 4"/>
          <p:cNvPicPr>
            <a:picLocks noChangeArrowheads="1"/>
          </p:cNvPicPr>
          <p:nvPr/>
        </p:nvPicPr>
        <p:blipFill>
          <a:blip r:embed="rId4" cstate="print"/>
          <a:srcRect l="-2525" t="-2534" r="-8466" b="-3308"/>
          <a:stretch>
            <a:fillRect/>
          </a:stretch>
        </p:blipFill>
        <p:spPr bwMode="auto">
          <a:xfrm>
            <a:off x="6080045" y="4338091"/>
            <a:ext cx="3063955" cy="212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820040"/>
              </p:ext>
            </p:extLst>
          </p:nvPr>
        </p:nvGraphicFramePr>
        <p:xfrm>
          <a:off x="6095127" y="1489663"/>
          <a:ext cx="2910161" cy="1880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Chart" r:id="rId6" imgW="4981575" imgH="3219450" progId="Excel.Chart.8">
                  <p:embed/>
                </p:oleObj>
              </mc:Choice>
              <mc:Fallback>
                <p:oleObj name="Chart" r:id="rId6" imgW="4981575" imgH="3219450" progId="Excel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127" y="1489663"/>
                        <a:ext cx="2910161" cy="18808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10432" r="8333" b="2036"/>
          <a:stretch>
            <a:fillRect/>
          </a:stretch>
        </p:blipFill>
        <p:spPr bwMode="auto">
          <a:xfrm>
            <a:off x="0" y="4224348"/>
            <a:ext cx="3329780" cy="220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37235" y="3380877"/>
            <a:ext cx="1949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Data Collection Rate: 5Hz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2279499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10178" r="4167" b="2290"/>
          <a:stretch>
            <a:fillRect/>
          </a:stretch>
        </p:blipFill>
        <p:spPr bwMode="auto">
          <a:xfrm>
            <a:off x="4562053" y="3646512"/>
            <a:ext cx="4421769" cy="274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10178" r="4167" b="2290"/>
          <a:stretch>
            <a:fillRect/>
          </a:stretch>
        </p:blipFill>
        <p:spPr bwMode="auto">
          <a:xfrm>
            <a:off x="0" y="3712024"/>
            <a:ext cx="4241766" cy="268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31899" y="1626773"/>
            <a:ext cx="356407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Coefficient of determination for the relationship between reflectance and </a:t>
            </a:r>
            <a:r>
              <a:rPr lang="en-US" sz="1400" dirty="0" err="1">
                <a:solidFill>
                  <a:schemeClr val="tx2"/>
                </a:solidFill>
                <a:latin typeface="+mj-lt"/>
              </a:rPr>
              <a:t>chl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 content for each 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wavelength. 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The 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peaks at 555 nm and 715 nm indicate these regions to be maximally sensitive to </a:t>
            </a:r>
            <a:r>
              <a:rPr lang="en-US" sz="1400" dirty="0" err="1">
                <a:solidFill>
                  <a:schemeClr val="tx2"/>
                </a:solidFill>
                <a:latin typeface="+mj-lt"/>
              </a:rPr>
              <a:t>chl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 content. </a:t>
            </a:r>
            <a:endParaRPr lang="en-US" sz="1400" dirty="0" smtClean="0">
              <a:solidFill>
                <a:schemeClr val="tx2"/>
              </a:solidFill>
              <a:latin typeface="+mj-lt"/>
            </a:endParaRP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Those peaks show 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a strong linear relationship to </a:t>
            </a:r>
            <a:r>
              <a:rPr lang="en-US" sz="1400" dirty="0" err="1">
                <a:solidFill>
                  <a:schemeClr val="tx2"/>
                </a:solidFill>
                <a:latin typeface="+mj-lt"/>
              </a:rPr>
              <a:t>chl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 content where the blue and red absorbance regions do not. </a:t>
            </a:r>
          </a:p>
        </p:txBody>
      </p:sp>
      <p:grpSp>
        <p:nvGrpSpPr>
          <p:cNvPr id="15365" name="Group 15"/>
          <p:cNvGrpSpPr>
            <a:grpSpLocks/>
          </p:cNvGrpSpPr>
          <p:nvPr/>
        </p:nvGrpSpPr>
        <p:grpSpPr bwMode="auto">
          <a:xfrm>
            <a:off x="3498113" y="1570038"/>
            <a:ext cx="5411972" cy="2019961"/>
            <a:chOff x="1104" y="1296"/>
            <a:chExt cx="3816" cy="1630"/>
          </a:xfrm>
        </p:grpSpPr>
        <p:sp>
          <p:nvSpPr>
            <p:cNvPr id="15367" name="Freeform 16"/>
            <p:cNvSpPr>
              <a:spLocks/>
            </p:cNvSpPr>
            <p:nvPr/>
          </p:nvSpPr>
          <p:spPr bwMode="auto">
            <a:xfrm>
              <a:off x="2041" y="1881"/>
              <a:ext cx="141" cy="261"/>
            </a:xfrm>
            <a:custGeom>
              <a:avLst/>
              <a:gdLst>
                <a:gd name="T0" fmla="*/ 6 w 208"/>
                <a:gd name="T1" fmla="*/ 0 h 419"/>
                <a:gd name="T2" fmla="*/ 2 w 208"/>
                <a:gd name="T3" fmla="*/ 1 h 419"/>
                <a:gd name="T4" fmla="*/ 2 w 208"/>
                <a:gd name="T5" fmla="*/ 11 h 419"/>
                <a:gd name="T6" fmla="*/ 5 w 208"/>
                <a:gd name="T7" fmla="*/ 15 h 419"/>
                <a:gd name="T8" fmla="*/ 9 w 208"/>
                <a:gd name="T9" fmla="*/ 15 h 419"/>
                <a:gd name="T10" fmla="*/ 14 w 208"/>
                <a:gd name="T11" fmla="*/ 14 h 419"/>
                <a:gd name="T12" fmla="*/ 12 w 208"/>
                <a:gd name="T13" fmla="*/ 11 h 419"/>
                <a:gd name="T14" fmla="*/ 10 w 208"/>
                <a:gd name="T15" fmla="*/ 9 h 419"/>
                <a:gd name="T16" fmla="*/ 11 w 208"/>
                <a:gd name="T17" fmla="*/ 7 h 419"/>
                <a:gd name="T18" fmla="*/ 8 w 208"/>
                <a:gd name="T19" fmla="*/ 1 h 419"/>
                <a:gd name="T20" fmla="*/ 6 w 208"/>
                <a:gd name="T21" fmla="*/ 0 h 4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8" h="419">
                  <a:moveTo>
                    <a:pt x="96" y="0"/>
                  </a:moveTo>
                  <a:cubicBezTo>
                    <a:pt x="64" y="10"/>
                    <a:pt x="55" y="14"/>
                    <a:pt x="32" y="37"/>
                  </a:cubicBezTo>
                  <a:cubicBezTo>
                    <a:pt x="0" y="122"/>
                    <a:pt x="10" y="218"/>
                    <a:pt x="37" y="304"/>
                  </a:cubicBezTo>
                  <a:cubicBezTo>
                    <a:pt x="45" y="362"/>
                    <a:pt x="36" y="378"/>
                    <a:pt x="85" y="410"/>
                  </a:cubicBezTo>
                  <a:cubicBezTo>
                    <a:pt x="98" y="419"/>
                    <a:pt x="117" y="414"/>
                    <a:pt x="133" y="416"/>
                  </a:cubicBezTo>
                  <a:cubicBezTo>
                    <a:pt x="168" y="410"/>
                    <a:pt x="179" y="412"/>
                    <a:pt x="202" y="389"/>
                  </a:cubicBezTo>
                  <a:cubicBezTo>
                    <a:pt x="199" y="349"/>
                    <a:pt x="208" y="324"/>
                    <a:pt x="176" y="304"/>
                  </a:cubicBezTo>
                  <a:cubicBezTo>
                    <a:pt x="149" y="265"/>
                    <a:pt x="149" y="281"/>
                    <a:pt x="160" y="234"/>
                  </a:cubicBezTo>
                  <a:cubicBezTo>
                    <a:pt x="162" y="223"/>
                    <a:pt x="170" y="202"/>
                    <a:pt x="170" y="202"/>
                  </a:cubicBezTo>
                  <a:cubicBezTo>
                    <a:pt x="166" y="116"/>
                    <a:pt x="184" y="72"/>
                    <a:pt x="117" y="26"/>
                  </a:cubicBezTo>
                  <a:cubicBezTo>
                    <a:pt x="103" y="6"/>
                    <a:pt x="111" y="15"/>
                    <a:pt x="96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8" name="Freeform 17"/>
            <p:cNvSpPr>
              <a:spLocks/>
            </p:cNvSpPr>
            <p:nvPr/>
          </p:nvSpPr>
          <p:spPr bwMode="auto">
            <a:xfrm>
              <a:off x="2117" y="1884"/>
              <a:ext cx="169" cy="266"/>
            </a:xfrm>
            <a:custGeom>
              <a:avLst/>
              <a:gdLst>
                <a:gd name="T0" fmla="*/ 5 w 248"/>
                <a:gd name="T1" fmla="*/ 0 h 427"/>
                <a:gd name="T2" fmla="*/ 3 w 248"/>
                <a:gd name="T3" fmla="*/ 1 h 427"/>
                <a:gd name="T4" fmla="*/ 2 w 248"/>
                <a:gd name="T5" fmla="*/ 4 h 427"/>
                <a:gd name="T6" fmla="*/ 1 w 248"/>
                <a:gd name="T7" fmla="*/ 6 h 427"/>
                <a:gd name="T8" fmla="*/ 0 w 248"/>
                <a:gd name="T9" fmla="*/ 6 h 427"/>
                <a:gd name="T10" fmla="*/ 2 w 248"/>
                <a:gd name="T11" fmla="*/ 10 h 427"/>
                <a:gd name="T12" fmla="*/ 7 w 248"/>
                <a:gd name="T13" fmla="*/ 14 h 427"/>
                <a:gd name="T14" fmla="*/ 8 w 248"/>
                <a:gd name="T15" fmla="*/ 15 h 427"/>
                <a:gd name="T16" fmla="*/ 10 w 248"/>
                <a:gd name="T17" fmla="*/ 15 h 427"/>
                <a:gd name="T18" fmla="*/ 10 w 248"/>
                <a:gd name="T19" fmla="*/ 16 h 427"/>
                <a:gd name="T20" fmla="*/ 11 w 248"/>
                <a:gd name="T21" fmla="*/ 8 h 427"/>
                <a:gd name="T22" fmla="*/ 10 w 248"/>
                <a:gd name="T23" fmla="*/ 2 h 427"/>
                <a:gd name="T24" fmla="*/ 5 w 248"/>
                <a:gd name="T25" fmla="*/ 0 h 4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8" h="427">
                  <a:moveTo>
                    <a:pt x="85" y="0"/>
                  </a:moveTo>
                  <a:cubicBezTo>
                    <a:pt x="65" y="15"/>
                    <a:pt x="51" y="25"/>
                    <a:pt x="42" y="48"/>
                  </a:cubicBezTo>
                  <a:cubicBezTo>
                    <a:pt x="37" y="73"/>
                    <a:pt x="40" y="99"/>
                    <a:pt x="32" y="123"/>
                  </a:cubicBezTo>
                  <a:cubicBezTo>
                    <a:pt x="28" y="135"/>
                    <a:pt x="17" y="144"/>
                    <a:pt x="10" y="155"/>
                  </a:cubicBezTo>
                  <a:cubicBezTo>
                    <a:pt x="7" y="160"/>
                    <a:pt x="0" y="171"/>
                    <a:pt x="0" y="171"/>
                  </a:cubicBezTo>
                  <a:cubicBezTo>
                    <a:pt x="7" y="256"/>
                    <a:pt x="1" y="216"/>
                    <a:pt x="32" y="262"/>
                  </a:cubicBezTo>
                  <a:cubicBezTo>
                    <a:pt x="45" y="303"/>
                    <a:pt x="42" y="369"/>
                    <a:pt x="90" y="384"/>
                  </a:cubicBezTo>
                  <a:cubicBezTo>
                    <a:pt x="101" y="391"/>
                    <a:pt x="111" y="399"/>
                    <a:pt x="122" y="406"/>
                  </a:cubicBezTo>
                  <a:cubicBezTo>
                    <a:pt x="127" y="409"/>
                    <a:pt x="133" y="413"/>
                    <a:pt x="138" y="416"/>
                  </a:cubicBezTo>
                  <a:cubicBezTo>
                    <a:pt x="143" y="420"/>
                    <a:pt x="154" y="427"/>
                    <a:pt x="154" y="427"/>
                  </a:cubicBezTo>
                  <a:cubicBezTo>
                    <a:pt x="248" y="412"/>
                    <a:pt x="234" y="271"/>
                    <a:pt x="165" y="224"/>
                  </a:cubicBezTo>
                  <a:cubicBezTo>
                    <a:pt x="149" y="172"/>
                    <a:pt x="170" y="116"/>
                    <a:pt x="138" y="70"/>
                  </a:cubicBezTo>
                  <a:cubicBezTo>
                    <a:pt x="122" y="18"/>
                    <a:pt x="138" y="22"/>
                    <a:pt x="85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9" name="Freeform 18"/>
            <p:cNvSpPr>
              <a:spLocks/>
            </p:cNvSpPr>
            <p:nvPr/>
          </p:nvSpPr>
          <p:spPr bwMode="auto">
            <a:xfrm>
              <a:off x="2182" y="1881"/>
              <a:ext cx="142" cy="261"/>
            </a:xfrm>
            <a:custGeom>
              <a:avLst/>
              <a:gdLst>
                <a:gd name="T0" fmla="*/ 7 w 208"/>
                <a:gd name="T1" fmla="*/ 0 h 419"/>
                <a:gd name="T2" fmla="*/ 2 w 208"/>
                <a:gd name="T3" fmla="*/ 1 h 419"/>
                <a:gd name="T4" fmla="*/ 2 w 208"/>
                <a:gd name="T5" fmla="*/ 11 h 419"/>
                <a:gd name="T6" fmla="*/ 5 w 208"/>
                <a:gd name="T7" fmla="*/ 15 h 419"/>
                <a:gd name="T8" fmla="*/ 10 w 208"/>
                <a:gd name="T9" fmla="*/ 15 h 419"/>
                <a:gd name="T10" fmla="*/ 14 w 208"/>
                <a:gd name="T11" fmla="*/ 14 h 419"/>
                <a:gd name="T12" fmla="*/ 12 w 208"/>
                <a:gd name="T13" fmla="*/ 11 h 419"/>
                <a:gd name="T14" fmla="*/ 11 w 208"/>
                <a:gd name="T15" fmla="*/ 9 h 419"/>
                <a:gd name="T16" fmla="*/ 12 w 208"/>
                <a:gd name="T17" fmla="*/ 7 h 419"/>
                <a:gd name="T18" fmla="*/ 8 w 208"/>
                <a:gd name="T19" fmla="*/ 1 h 419"/>
                <a:gd name="T20" fmla="*/ 7 w 208"/>
                <a:gd name="T21" fmla="*/ 0 h 4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8" h="419">
                  <a:moveTo>
                    <a:pt x="96" y="0"/>
                  </a:moveTo>
                  <a:cubicBezTo>
                    <a:pt x="64" y="10"/>
                    <a:pt x="55" y="14"/>
                    <a:pt x="32" y="37"/>
                  </a:cubicBezTo>
                  <a:cubicBezTo>
                    <a:pt x="0" y="122"/>
                    <a:pt x="10" y="218"/>
                    <a:pt x="37" y="304"/>
                  </a:cubicBezTo>
                  <a:cubicBezTo>
                    <a:pt x="45" y="362"/>
                    <a:pt x="36" y="378"/>
                    <a:pt x="85" y="410"/>
                  </a:cubicBezTo>
                  <a:cubicBezTo>
                    <a:pt x="98" y="419"/>
                    <a:pt x="117" y="414"/>
                    <a:pt x="133" y="416"/>
                  </a:cubicBezTo>
                  <a:cubicBezTo>
                    <a:pt x="168" y="410"/>
                    <a:pt x="179" y="412"/>
                    <a:pt x="202" y="389"/>
                  </a:cubicBezTo>
                  <a:cubicBezTo>
                    <a:pt x="199" y="349"/>
                    <a:pt x="208" y="324"/>
                    <a:pt x="176" y="304"/>
                  </a:cubicBezTo>
                  <a:cubicBezTo>
                    <a:pt x="149" y="265"/>
                    <a:pt x="149" y="281"/>
                    <a:pt x="160" y="234"/>
                  </a:cubicBezTo>
                  <a:cubicBezTo>
                    <a:pt x="162" y="223"/>
                    <a:pt x="170" y="202"/>
                    <a:pt x="170" y="202"/>
                  </a:cubicBezTo>
                  <a:cubicBezTo>
                    <a:pt x="166" y="116"/>
                    <a:pt x="184" y="72"/>
                    <a:pt x="117" y="26"/>
                  </a:cubicBezTo>
                  <a:cubicBezTo>
                    <a:pt x="103" y="6"/>
                    <a:pt x="111" y="15"/>
                    <a:pt x="96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0" name="Freeform 19"/>
            <p:cNvSpPr>
              <a:spLocks/>
            </p:cNvSpPr>
            <p:nvPr/>
          </p:nvSpPr>
          <p:spPr bwMode="auto">
            <a:xfrm>
              <a:off x="2248" y="1884"/>
              <a:ext cx="168" cy="266"/>
            </a:xfrm>
            <a:custGeom>
              <a:avLst/>
              <a:gdLst>
                <a:gd name="T0" fmla="*/ 5 w 248"/>
                <a:gd name="T1" fmla="*/ 0 h 427"/>
                <a:gd name="T2" fmla="*/ 3 w 248"/>
                <a:gd name="T3" fmla="*/ 1 h 427"/>
                <a:gd name="T4" fmla="*/ 2 w 248"/>
                <a:gd name="T5" fmla="*/ 4 h 427"/>
                <a:gd name="T6" fmla="*/ 1 w 248"/>
                <a:gd name="T7" fmla="*/ 6 h 427"/>
                <a:gd name="T8" fmla="*/ 0 w 248"/>
                <a:gd name="T9" fmla="*/ 6 h 427"/>
                <a:gd name="T10" fmla="*/ 2 w 248"/>
                <a:gd name="T11" fmla="*/ 10 h 427"/>
                <a:gd name="T12" fmla="*/ 6 w 248"/>
                <a:gd name="T13" fmla="*/ 14 h 427"/>
                <a:gd name="T14" fmla="*/ 8 w 248"/>
                <a:gd name="T15" fmla="*/ 15 h 427"/>
                <a:gd name="T16" fmla="*/ 9 w 248"/>
                <a:gd name="T17" fmla="*/ 15 h 427"/>
                <a:gd name="T18" fmla="*/ 10 w 248"/>
                <a:gd name="T19" fmla="*/ 16 h 427"/>
                <a:gd name="T20" fmla="*/ 11 w 248"/>
                <a:gd name="T21" fmla="*/ 8 h 427"/>
                <a:gd name="T22" fmla="*/ 9 w 248"/>
                <a:gd name="T23" fmla="*/ 2 h 427"/>
                <a:gd name="T24" fmla="*/ 5 w 248"/>
                <a:gd name="T25" fmla="*/ 0 h 4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8" h="427">
                  <a:moveTo>
                    <a:pt x="85" y="0"/>
                  </a:moveTo>
                  <a:cubicBezTo>
                    <a:pt x="65" y="15"/>
                    <a:pt x="51" y="25"/>
                    <a:pt x="42" y="48"/>
                  </a:cubicBezTo>
                  <a:cubicBezTo>
                    <a:pt x="37" y="73"/>
                    <a:pt x="40" y="99"/>
                    <a:pt x="32" y="123"/>
                  </a:cubicBezTo>
                  <a:cubicBezTo>
                    <a:pt x="28" y="135"/>
                    <a:pt x="17" y="144"/>
                    <a:pt x="10" y="155"/>
                  </a:cubicBezTo>
                  <a:cubicBezTo>
                    <a:pt x="7" y="160"/>
                    <a:pt x="0" y="171"/>
                    <a:pt x="0" y="171"/>
                  </a:cubicBezTo>
                  <a:cubicBezTo>
                    <a:pt x="7" y="256"/>
                    <a:pt x="1" y="216"/>
                    <a:pt x="32" y="262"/>
                  </a:cubicBezTo>
                  <a:cubicBezTo>
                    <a:pt x="45" y="303"/>
                    <a:pt x="42" y="369"/>
                    <a:pt x="90" y="384"/>
                  </a:cubicBezTo>
                  <a:cubicBezTo>
                    <a:pt x="101" y="391"/>
                    <a:pt x="111" y="399"/>
                    <a:pt x="122" y="406"/>
                  </a:cubicBezTo>
                  <a:cubicBezTo>
                    <a:pt x="127" y="409"/>
                    <a:pt x="133" y="413"/>
                    <a:pt x="138" y="416"/>
                  </a:cubicBezTo>
                  <a:cubicBezTo>
                    <a:pt x="143" y="420"/>
                    <a:pt x="154" y="427"/>
                    <a:pt x="154" y="427"/>
                  </a:cubicBezTo>
                  <a:cubicBezTo>
                    <a:pt x="248" y="412"/>
                    <a:pt x="234" y="271"/>
                    <a:pt x="165" y="224"/>
                  </a:cubicBezTo>
                  <a:cubicBezTo>
                    <a:pt x="149" y="172"/>
                    <a:pt x="170" y="116"/>
                    <a:pt x="138" y="70"/>
                  </a:cubicBezTo>
                  <a:cubicBezTo>
                    <a:pt x="122" y="18"/>
                    <a:pt x="138" y="22"/>
                    <a:pt x="85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1" name="Freeform 20"/>
            <p:cNvSpPr>
              <a:spLocks/>
            </p:cNvSpPr>
            <p:nvPr/>
          </p:nvSpPr>
          <p:spPr bwMode="auto">
            <a:xfrm>
              <a:off x="2313" y="1881"/>
              <a:ext cx="142" cy="261"/>
            </a:xfrm>
            <a:custGeom>
              <a:avLst/>
              <a:gdLst>
                <a:gd name="T0" fmla="*/ 7 w 208"/>
                <a:gd name="T1" fmla="*/ 0 h 419"/>
                <a:gd name="T2" fmla="*/ 2 w 208"/>
                <a:gd name="T3" fmla="*/ 1 h 419"/>
                <a:gd name="T4" fmla="*/ 2 w 208"/>
                <a:gd name="T5" fmla="*/ 11 h 419"/>
                <a:gd name="T6" fmla="*/ 5 w 208"/>
                <a:gd name="T7" fmla="*/ 15 h 419"/>
                <a:gd name="T8" fmla="*/ 10 w 208"/>
                <a:gd name="T9" fmla="*/ 15 h 419"/>
                <a:gd name="T10" fmla="*/ 14 w 208"/>
                <a:gd name="T11" fmla="*/ 14 h 419"/>
                <a:gd name="T12" fmla="*/ 12 w 208"/>
                <a:gd name="T13" fmla="*/ 11 h 419"/>
                <a:gd name="T14" fmla="*/ 11 w 208"/>
                <a:gd name="T15" fmla="*/ 9 h 419"/>
                <a:gd name="T16" fmla="*/ 12 w 208"/>
                <a:gd name="T17" fmla="*/ 7 h 419"/>
                <a:gd name="T18" fmla="*/ 8 w 208"/>
                <a:gd name="T19" fmla="*/ 1 h 419"/>
                <a:gd name="T20" fmla="*/ 7 w 208"/>
                <a:gd name="T21" fmla="*/ 0 h 4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8" h="419">
                  <a:moveTo>
                    <a:pt x="96" y="0"/>
                  </a:moveTo>
                  <a:cubicBezTo>
                    <a:pt x="64" y="10"/>
                    <a:pt x="55" y="14"/>
                    <a:pt x="32" y="37"/>
                  </a:cubicBezTo>
                  <a:cubicBezTo>
                    <a:pt x="0" y="122"/>
                    <a:pt x="10" y="218"/>
                    <a:pt x="37" y="304"/>
                  </a:cubicBezTo>
                  <a:cubicBezTo>
                    <a:pt x="45" y="362"/>
                    <a:pt x="36" y="378"/>
                    <a:pt x="85" y="410"/>
                  </a:cubicBezTo>
                  <a:cubicBezTo>
                    <a:pt x="98" y="419"/>
                    <a:pt x="117" y="414"/>
                    <a:pt x="133" y="416"/>
                  </a:cubicBezTo>
                  <a:cubicBezTo>
                    <a:pt x="168" y="410"/>
                    <a:pt x="179" y="412"/>
                    <a:pt x="202" y="389"/>
                  </a:cubicBezTo>
                  <a:cubicBezTo>
                    <a:pt x="199" y="349"/>
                    <a:pt x="208" y="324"/>
                    <a:pt x="176" y="304"/>
                  </a:cubicBezTo>
                  <a:cubicBezTo>
                    <a:pt x="149" y="265"/>
                    <a:pt x="149" y="281"/>
                    <a:pt x="160" y="234"/>
                  </a:cubicBezTo>
                  <a:cubicBezTo>
                    <a:pt x="162" y="223"/>
                    <a:pt x="170" y="202"/>
                    <a:pt x="170" y="202"/>
                  </a:cubicBezTo>
                  <a:cubicBezTo>
                    <a:pt x="166" y="116"/>
                    <a:pt x="184" y="72"/>
                    <a:pt x="117" y="26"/>
                  </a:cubicBezTo>
                  <a:cubicBezTo>
                    <a:pt x="103" y="6"/>
                    <a:pt x="111" y="15"/>
                    <a:pt x="96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2" name="Oval 21"/>
            <p:cNvSpPr>
              <a:spLocks noChangeArrowheads="1"/>
            </p:cNvSpPr>
            <p:nvPr/>
          </p:nvSpPr>
          <p:spPr bwMode="auto">
            <a:xfrm>
              <a:off x="2052" y="1851"/>
              <a:ext cx="228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3" name="Freeform 22"/>
            <p:cNvSpPr>
              <a:spLocks/>
            </p:cNvSpPr>
            <p:nvPr/>
          </p:nvSpPr>
          <p:spPr bwMode="auto">
            <a:xfrm>
              <a:off x="2378" y="1881"/>
              <a:ext cx="169" cy="266"/>
            </a:xfrm>
            <a:custGeom>
              <a:avLst/>
              <a:gdLst>
                <a:gd name="T0" fmla="*/ 5 w 248"/>
                <a:gd name="T1" fmla="*/ 0 h 427"/>
                <a:gd name="T2" fmla="*/ 3 w 248"/>
                <a:gd name="T3" fmla="*/ 1 h 427"/>
                <a:gd name="T4" fmla="*/ 2 w 248"/>
                <a:gd name="T5" fmla="*/ 4 h 427"/>
                <a:gd name="T6" fmla="*/ 1 w 248"/>
                <a:gd name="T7" fmla="*/ 6 h 427"/>
                <a:gd name="T8" fmla="*/ 0 w 248"/>
                <a:gd name="T9" fmla="*/ 6 h 427"/>
                <a:gd name="T10" fmla="*/ 2 w 248"/>
                <a:gd name="T11" fmla="*/ 10 h 427"/>
                <a:gd name="T12" fmla="*/ 7 w 248"/>
                <a:gd name="T13" fmla="*/ 14 h 427"/>
                <a:gd name="T14" fmla="*/ 8 w 248"/>
                <a:gd name="T15" fmla="*/ 15 h 427"/>
                <a:gd name="T16" fmla="*/ 10 w 248"/>
                <a:gd name="T17" fmla="*/ 15 h 427"/>
                <a:gd name="T18" fmla="*/ 10 w 248"/>
                <a:gd name="T19" fmla="*/ 16 h 427"/>
                <a:gd name="T20" fmla="*/ 11 w 248"/>
                <a:gd name="T21" fmla="*/ 8 h 427"/>
                <a:gd name="T22" fmla="*/ 10 w 248"/>
                <a:gd name="T23" fmla="*/ 2 h 427"/>
                <a:gd name="T24" fmla="*/ 5 w 248"/>
                <a:gd name="T25" fmla="*/ 0 h 4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8" h="427">
                  <a:moveTo>
                    <a:pt x="85" y="0"/>
                  </a:moveTo>
                  <a:cubicBezTo>
                    <a:pt x="65" y="15"/>
                    <a:pt x="51" y="25"/>
                    <a:pt x="42" y="48"/>
                  </a:cubicBezTo>
                  <a:cubicBezTo>
                    <a:pt x="37" y="73"/>
                    <a:pt x="40" y="99"/>
                    <a:pt x="32" y="123"/>
                  </a:cubicBezTo>
                  <a:cubicBezTo>
                    <a:pt x="28" y="135"/>
                    <a:pt x="17" y="144"/>
                    <a:pt x="10" y="155"/>
                  </a:cubicBezTo>
                  <a:cubicBezTo>
                    <a:pt x="7" y="160"/>
                    <a:pt x="0" y="171"/>
                    <a:pt x="0" y="171"/>
                  </a:cubicBezTo>
                  <a:cubicBezTo>
                    <a:pt x="7" y="256"/>
                    <a:pt x="1" y="216"/>
                    <a:pt x="32" y="262"/>
                  </a:cubicBezTo>
                  <a:cubicBezTo>
                    <a:pt x="45" y="303"/>
                    <a:pt x="42" y="369"/>
                    <a:pt x="90" y="384"/>
                  </a:cubicBezTo>
                  <a:cubicBezTo>
                    <a:pt x="101" y="391"/>
                    <a:pt x="111" y="399"/>
                    <a:pt x="122" y="406"/>
                  </a:cubicBezTo>
                  <a:cubicBezTo>
                    <a:pt x="127" y="409"/>
                    <a:pt x="133" y="413"/>
                    <a:pt x="138" y="416"/>
                  </a:cubicBezTo>
                  <a:cubicBezTo>
                    <a:pt x="143" y="420"/>
                    <a:pt x="154" y="427"/>
                    <a:pt x="154" y="427"/>
                  </a:cubicBezTo>
                  <a:cubicBezTo>
                    <a:pt x="248" y="412"/>
                    <a:pt x="234" y="271"/>
                    <a:pt x="165" y="224"/>
                  </a:cubicBezTo>
                  <a:cubicBezTo>
                    <a:pt x="149" y="172"/>
                    <a:pt x="170" y="116"/>
                    <a:pt x="138" y="70"/>
                  </a:cubicBezTo>
                  <a:cubicBezTo>
                    <a:pt x="122" y="18"/>
                    <a:pt x="138" y="22"/>
                    <a:pt x="85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4" name="Freeform 23"/>
            <p:cNvSpPr>
              <a:spLocks/>
            </p:cNvSpPr>
            <p:nvPr/>
          </p:nvSpPr>
          <p:spPr bwMode="auto">
            <a:xfrm>
              <a:off x="2444" y="1881"/>
              <a:ext cx="141" cy="261"/>
            </a:xfrm>
            <a:custGeom>
              <a:avLst/>
              <a:gdLst>
                <a:gd name="T0" fmla="*/ 6 w 208"/>
                <a:gd name="T1" fmla="*/ 0 h 419"/>
                <a:gd name="T2" fmla="*/ 2 w 208"/>
                <a:gd name="T3" fmla="*/ 1 h 419"/>
                <a:gd name="T4" fmla="*/ 2 w 208"/>
                <a:gd name="T5" fmla="*/ 11 h 419"/>
                <a:gd name="T6" fmla="*/ 5 w 208"/>
                <a:gd name="T7" fmla="*/ 15 h 419"/>
                <a:gd name="T8" fmla="*/ 9 w 208"/>
                <a:gd name="T9" fmla="*/ 15 h 419"/>
                <a:gd name="T10" fmla="*/ 14 w 208"/>
                <a:gd name="T11" fmla="*/ 14 h 419"/>
                <a:gd name="T12" fmla="*/ 12 w 208"/>
                <a:gd name="T13" fmla="*/ 11 h 419"/>
                <a:gd name="T14" fmla="*/ 10 w 208"/>
                <a:gd name="T15" fmla="*/ 9 h 419"/>
                <a:gd name="T16" fmla="*/ 11 w 208"/>
                <a:gd name="T17" fmla="*/ 7 h 419"/>
                <a:gd name="T18" fmla="*/ 8 w 208"/>
                <a:gd name="T19" fmla="*/ 1 h 419"/>
                <a:gd name="T20" fmla="*/ 6 w 208"/>
                <a:gd name="T21" fmla="*/ 0 h 4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8" h="419">
                  <a:moveTo>
                    <a:pt x="96" y="0"/>
                  </a:moveTo>
                  <a:cubicBezTo>
                    <a:pt x="64" y="10"/>
                    <a:pt x="55" y="14"/>
                    <a:pt x="32" y="37"/>
                  </a:cubicBezTo>
                  <a:cubicBezTo>
                    <a:pt x="0" y="122"/>
                    <a:pt x="10" y="218"/>
                    <a:pt x="37" y="304"/>
                  </a:cubicBezTo>
                  <a:cubicBezTo>
                    <a:pt x="45" y="362"/>
                    <a:pt x="36" y="378"/>
                    <a:pt x="85" y="410"/>
                  </a:cubicBezTo>
                  <a:cubicBezTo>
                    <a:pt x="98" y="419"/>
                    <a:pt x="117" y="414"/>
                    <a:pt x="133" y="416"/>
                  </a:cubicBezTo>
                  <a:cubicBezTo>
                    <a:pt x="168" y="410"/>
                    <a:pt x="179" y="412"/>
                    <a:pt x="202" y="389"/>
                  </a:cubicBezTo>
                  <a:cubicBezTo>
                    <a:pt x="199" y="349"/>
                    <a:pt x="208" y="324"/>
                    <a:pt x="176" y="304"/>
                  </a:cubicBezTo>
                  <a:cubicBezTo>
                    <a:pt x="149" y="265"/>
                    <a:pt x="149" y="281"/>
                    <a:pt x="160" y="234"/>
                  </a:cubicBezTo>
                  <a:cubicBezTo>
                    <a:pt x="162" y="223"/>
                    <a:pt x="170" y="202"/>
                    <a:pt x="170" y="202"/>
                  </a:cubicBezTo>
                  <a:cubicBezTo>
                    <a:pt x="166" y="116"/>
                    <a:pt x="184" y="72"/>
                    <a:pt x="117" y="26"/>
                  </a:cubicBezTo>
                  <a:cubicBezTo>
                    <a:pt x="103" y="6"/>
                    <a:pt x="111" y="15"/>
                    <a:pt x="96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5" name="Freeform 24"/>
            <p:cNvSpPr>
              <a:spLocks/>
            </p:cNvSpPr>
            <p:nvPr/>
          </p:nvSpPr>
          <p:spPr bwMode="auto">
            <a:xfrm>
              <a:off x="2509" y="1881"/>
              <a:ext cx="169" cy="266"/>
            </a:xfrm>
            <a:custGeom>
              <a:avLst/>
              <a:gdLst>
                <a:gd name="T0" fmla="*/ 5 w 248"/>
                <a:gd name="T1" fmla="*/ 0 h 427"/>
                <a:gd name="T2" fmla="*/ 3 w 248"/>
                <a:gd name="T3" fmla="*/ 1 h 427"/>
                <a:gd name="T4" fmla="*/ 2 w 248"/>
                <a:gd name="T5" fmla="*/ 4 h 427"/>
                <a:gd name="T6" fmla="*/ 1 w 248"/>
                <a:gd name="T7" fmla="*/ 6 h 427"/>
                <a:gd name="T8" fmla="*/ 0 w 248"/>
                <a:gd name="T9" fmla="*/ 6 h 427"/>
                <a:gd name="T10" fmla="*/ 2 w 248"/>
                <a:gd name="T11" fmla="*/ 10 h 427"/>
                <a:gd name="T12" fmla="*/ 7 w 248"/>
                <a:gd name="T13" fmla="*/ 14 h 427"/>
                <a:gd name="T14" fmla="*/ 8 w 248"/>
                <a:gd name="T15" fmla="*/ 15 h 427"/>
                <a:gd name="T16" fmla="*/ 10 w 248"/>
                <a:gd name="T17" fmla="*/ 15 h 427"/>
                <a:gd name="T18" fmla="*/ 10 w 248"/>
                <a:gd name="T19" fmla="*/ 16 h 427"/>
                <a:gd name="T20" fmla="*/ 11 w 248"/>
                <a:gd name="T21" fmla="*/ 8 h 427"/>
                <a:gd name="T22" fmla="*/ 10 w 248"/>
                <a:gd name="T23" fmla="*/ 2 h 427"/>
                <a:gd name="T24" fmla="*/ 5 w 248"/>
                <a:gd name="T25" fmla="*/ 0 h 4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8" h="427">
                  <a:moveTo>
                    <a:pt x="85" y="0"/>
                  </a:moveTo>
                  <a:cubicBezTo>
                    <a:pt x="65" y="15"/>
                    <a:pt x="51" y="25"/>
                    <a:pt x="42" y="48"/>
                  </a:cubicBezTo>
                  <a:cubicBezTo>
                    <a:pt x="37" y="73"/>
                    <a:pt x="40" y="99"/>
                    <a:pt x="32" y="123"/>
                  </a:cubicBezTo>
                  <a:cubicBezTo>
                    <a:pt x="28" y="135"/>
                    <a:pt x="17" y="144"/>
                    <a:pt x="10" y="155"/>
                  </a:cubicBezTo>
                  <a:cubicBezTo>
                    <a:pt x="7" y="160"/>
                    <a:pt x="0" y="171"/>
                    <a:pt x="0" y="171"/>
                  </a:cubicBezTo>
                  <a:cubicBezTo>
                    <a:pt x="7" y="256"/>
                    <a:pt x="1" y="216"/>
                    <a:pt x="32" y="262"/>
                  </a:cubicBezTo>
                  <a:cubicBezTo>
                    <a:pt x="45" y="303"/>
                    <a:pt x="42" y="369"/>
                    <a:pt x="90" y="384"/>
                  </a:cubicBezTo>
                  <a:cubicBezTo>
                    <a:pt x="101" y="391"/>
                    <a:pt x="111" y="399"/>
                    <a:pt x="122" y="406"/>
                  </a:cubicBezTo>
                  <a:cubicBezTo>
                    <a:pt x="127" y="409"/>
                    <a:pt x="133" y="413"/>
                    <a:pt x="138" y="416"/>
                  </a:cubicBezTo>
                  <a:cubicBezTo>
                    <a:pt x="143" y="420"/>
                    <a:pt x="154" y="427"/>
                    <a:pt x="154" y="427"/>
                  </a:cubicBezTo>
                  <a:cubicBezTo>
                    <a:pt x="248" y="412"/>
                    <a:pt x="234" y="271"/>
                    <a:pt x="165" y="224"/>
                  </a:cubicBezTo>
                  <a:cubicBezTo>
                    <a:pt x="149" y="172"/>
                    <a:pt x="170" y="116"/>
                    <a:pt x="138" y="70"/>
                  </a:cubicBezTo>
                  <a:cubicBezTo>
                    <a:pt x="122" y="18"/>
                    <a:pt x="138" y="22"/>
                    <a:pt x="85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6" name="Freeform 25"/>
            <p:cNvSpPr>
              <a:spLocks/>
            </p:cNvSpPr>
            <p:nvPr/>
          </p:nvSpPr>
          <p:spPr bwMode="auto">
            <a:xfrm>
              <a:off x="2574" y="1881"/>
              <a:ext cx="142" cy="261"/>
            </a:xfrm>
            <a:custGeom>
              <a:avLst/>
              <a:gdLst>
                <a:gd name="T0" fmla="*/ 7 w 208"/>
                <a:gd name="T1" fmla="*/ 0 h 419"/>
                <a:gd name="T2" fmla="*/ 2 w 208"/>
                <a:gd name="T3" fmla="*/ 1 h 419"/>
                <a:gd name="T4" fmla="*/ 2 w 208"/>
                <a:gd name="T5" fmla="*/ 11 h 419"/>
                <a:gd name="T6" fmla="*/ 5 w 208"/>
                <a:gd name="T7" fmla="*/ 15 h 419"/>
                <a:gd name="T8" fmla="*/ 10 w 208"/>
                <a:gd name="T9" fmla="*/ 15 h 419"/>
                <a:gd name="T10" fmla="*/ 14 w 208"/>
                <a:gd name="T11" fmla="*/ 14 h 419"/>
                <a:gd name="T12" fmla="*/ 12 w 208"/>
                <a:gd name="T13" fmla="*/ 11 h 419"/>
                <a:gd name="T14" fmla="*/ 11 w 208"/>
                <a:gd name="T15" fmla="*/ 9 h 419"/>
                <a:gd name="T16" fmla="*/ 12 w 208"/>
                <a:gd name="T17" fmla="*/ 7 h 419"/>
                <a:gd name="T18" fmla="*/ 8 w 208"/>
                <a:gd name="T19" fmla="*/ 1 h 419"/>
                <a:gd name="T20" fmla="*/ 7 w 208"/>
                <a:gd name="T21" fmla="*/ 0 h 4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8" h="419">
                  <a:moveTo>
                    <a:pt x="96" y="0"/>
                  </a:moveTo>
                  <a:cubicBezTo>
                    <a:pt x="64" y="10"/>
                    <a:pt x="55" y="14"/>
                    <a:pt x="32" y="37"/>
                  </a:cubicBezTo>
                  <a:cubicBezTo>
                    <a:pt x="0" y="122"/>
                    <a:pt x="10" y="218"/>
                    <a:pt x="37" y="304"/>
                  </a:cubicBezTo>
                  <a:cubicBezTo>
                    <a:pt x="45" y="362"/>
                    <a:pt x="36" y="378"/>
                    <a:pt x="85" y="410"/>
                  </a:cubicBezTo>
                  <a:cubicBezTo>
                    <a:pt x="98" y="419"/>
                    <a:pt x="117" y="414"/>
                    <a:pt x="133" y="416"/>
                  </a:cubicBezTo>
                  <a:cubicBezTo>
                    <a:pt x="168" y="410"/>
                    <a:pt x="179" y="412"/>
                    <a:pt x="202" y="389"/>
                  </a:cubicBezTo>
                  <a:cubicBezTo>
                    <a:pt x="199" y="349"/>
                    <a:pt x="208" y="324"/>
                    <a:pt x="176" y="304"/>
                  </a:cubicBezTo>
                  <a:cubicBezTo>
                    <a:pt x="149" y="265"/>
                    <a:pt x="149" y="281"/>
                    <a:pt x="160" y="234"/>
                  </a:cubicBezTo>
                  <a:cubicBezTo>
                    <a:pt x="162" y="223"/>
                    <a:pt x="170" y="202"/>
                    <a:pt x="170" y="202"/>
                  </a:cubicBezTo>
                  <a:cubicBezTo>
                    <a:pt x="166" y="116"/>
                    <a:pt x="184" y="72"/>
                    <a:pt x="117" y="26"/>
                  </a:cubicBezTo>
                  <a:cubicBezTo>
                    <a:pt x="103" y="6"/>
                    <a:pt x="111" y="15"/>
                    <a:pt x="96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7" name="Freeform 26"/>
            <p:cNvSpPr>
              <a:spLocks/>
            </p:cNvSpPr>
            <p:nvPr/>
          </p:nvSpPr>
          <p:spPr bwMode="auto">
            <a:xfrm>
              <a:off x="2640" y="1881"/>
              <a:ext cx="169" cy="266"/>
            </a:xfrm>
            <a:custGeom>
              <a:avLst/>
              <a:gdLst>
                <a:gd name="T0" fmla="*/ 5 w 248"/>
                <a:gd name="T1" fmla="*/ 0 h 427"/>
                <a:gd name="T2" fmla="*/ 3 w 248"/>
                <a:gd name="T3" fmla="*/ 1 h 427"/>
                <a:gd name="T4" fmla="*/ 2 w 248"/>
                <a:gd name="T5" fmla="*/ 4 h 427"/>
                <a:gd name="T6" fmla="*/ 1 w 248"/>
                <a:gd name="T7" fmla="*/ 6 h 427"/>
                <a:gd name="T8" fmla="*/ 0 w 248"/>
                <a:gd name="T9" fmla="*/ 6 h 427"/>
                <a:gd name="T10" fmla="*/ 2 w 248"/>
                <a:gd name="T11" fmla="*/ 10 h 427"/>
                <a:gd name="T12" fmla="*/ 7 w 248"/>
                <a:gd name="T13" fmla="*/ 14 h 427"/>
                <a:gd name="T14" fmla="*/ 8 w 248"/>
                <a:gd name="T15" fmla="*/ 15 h 427"/>
                <a:gd name="T16" fmla="*/ 10 w 248"/>
                <a:gd name="T17" fmla="*/ 15 h 427"/>
                <a:gd name="T18" fmla="*/ 10 w 248"/>
                <a:gd name="T19" fmla="*/ 16 h 427"/>
                <a:gd name="T20" fmla="*/ 11 w 248"/>
                <a:gd name="T21" fmla="*/ 8 h 427"/>
                <a:gd name="T22" fmla="*/ 10 w 248"/>
                <a:gd name="T23" fmla="*/ 2 h 427"/>
                <a:gd name="T24" fmla="*/ 5 w 248"/>
                <a:gd name="T25" fmla="*/ 0 h 4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8" h="427">
                  <a:moveTo>
                    <a:pt x="85" y="0"/>
                  </a:moveTo>
                  <a:cubicBezTo>
                    <a:pt x="65" y="15"/>
                    <a:pt x="51" y="25"/>
                    <a:pt x="42" y="48"/>
                  </a:cubicBezTo>
                  <a:cubicBezTo>
                    <a:pt x="37" y="73"/>
                    <a:pt x="40" y="99"/>
                    <a:pt x="32" y="123"/>
                  </a:cubicBezTo>
                  <a:cubicBezTo>
                    <a:pt x="28" y="135"/>
                    <a:pt x="17" y="144"/>
                    <a:pt x="10" y="155"/>
                  </a:cubicBezTo>
                  <a:cubicBezTo>
                    <a:pt x="7" y="160"/>
                    <a:pt x="0" y="171"/>
                    <a:pt x="0" y="171"/>
                  </a:cubicBezTo>
                  <a:cubicBezTo>
                    <a:pt x="7" y="256"/>
                    <a:pt x="1" y="216"/>
                    <a:pt x="32" y="262"/>
                  </a:cubicBezTo>
                  <a:cubicBezTo>
                    <a:pt x="45" y="303"/>
                    <a:pt x="42" y="369"/>
                    <a:pt x="90" y="384"/>
                  </a:cubicBezTo>
                  <a:cubicBezTo>
                    <a:pt x="101" y="391"/>
                    <a:pt x="111" y="399"/>
                    <a:pt x="122" y="406"/>
                  </a:cubicBezTo>
                  <a:cubicBezTo>
                    <a:pt x="127" y="409"/>
                    <a:pt x="133" y="413"/>
                    <a:pt x="138" y="416"/>
                  </a:cubicBezTo>
                  <a:cubicBezTo>
                    <a:pt x="143" y="420"/>
                    <a:pt x="154" y="427"/>
                    <a:pt x="154" y="427"/>
                  </a:cubicBezTo>
                  <a:cubicBezTo>
                    <a:pt x="248" y="412"/>
                    <a:pt x="234" y="271"/>
                    <a:pt x="165" y="224"/>
                  </a:cubicBezTo>
                  <a:cubicBezTo>
                    <a:pt x="149" y="172"/>
                    <a:pt x="170" y="116"/>
                    <a:pt x="138" y="70"/>
                  </a:cubicBezTo>
                  <a:cubicBezTo>
                    <a:pt x="122" y="18"/>
                    <a:pt x="138" y="22"/>
                    <a:pt x="85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8" name="Freeform 27"/>
            <p:cNvSpPr>
              <a:spLocks/>
            </p:cNvSpPr>
            <p:nvPr/>
          </p:nvSpPr>
          <p:spPr bwMode="auto">
            <a:xfrm>
              <a:off x="2705" y="1881"/>
              <a:ext cx="142" cy="261"/>
            </a:xfrm>
            <a:custGeom>
              <a:avLst/>
              <a:gdLst>
                <a:gd name="T0" fmla="*/ 7 w 208"/>
                <a:gd name="T1" fmla="*/ 0 h 419"/>
                <a:gd name="T2" fmla="*/ 2 w 208"/>
                <a:gd name="T3" fmla="*/ 1 h 419"/>
                <a:gd name="T4" fmla="*/ 2 w 208"/>
                <a:gd name="T5" fmla="*/ 11 h 419"/>
                <a:gd name="T6" fmla="*/ 5 w 208"/>
                <a:gd name="T7" fmla="*/ 15 h 419"/>
                <a:gd name="T8" fmla="*/ 10 w 208"/>
                <a:gd name="T9" fmla="*/ 15 h 419"/>
                <a:gd name="T10" fmla="*/ 14 w 208"/>
                <a:gd name="T11" fmla="*/ 14 h 419"/>
                <a:gd name="T12" fmla="*/ 12 w 208"/>
                <a:gd name="T13" fmla="*/ 11 h 419"/>
                <a:gd name="T14" fmla="*/ 11 w 208"/>
                <a:gd name="T15" fmla="*/ 9 h 419"/>
                <a:gd name="T16" fmla="*/ 12 w 208"/>
                <a:gd name="T17" fmla="*/ 7 h 419"/>
                <a:gd name="T18" fmla="*/ 8 w 208"/>
                <a:gd name="T19" fmla="*/ 1 h 419"/>
                <a:gd name="T20" fmla="*/ 7 w 208"/>
                <a:gd name="T21" fmla="*/ 0 h 4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8" h="419">
                  <a:moveTo>
                    <a:pt x="96" y="0"/>
                  </a:moveTo>
                  <a:cubicBezTo>
                    <a:pt x="64" y="10"/>
                    <a:pt x="55" y="14"/>
                    <a:pt x="32" y="37"/>
                  </a:cubicBezTo>
                  <a:cubicBezTo>
                    <a:pt x="0" y="122"/>
                    <a:pt x="10" y="218"/>
                    <a:pt x="37" y="304"/>
                  </a:cubicBezTo>
                  <a:cubicBezTo>
                    <a:pt x="45" y="362"/>
                    <a:pt x="36" y="378"/>
                    <a:pt x="85" y="410"/>
                  </a:cubicBezTo>
                  <a:cubicBezTo>
                    <a:pt x="98" y="419"/>
                    <a:pt x="117" y="414"/>
                    <a:pt x="133" y="416"/>
                  </a:cubicBezTo>
                  <a:cubicBezTo>
                    <a:pt x="168" y="410"/>
                    <a:pt x="179" y="412"/>
                    <a:pt x="202" y="389"/>
                  </a:cubicBezTo>
                  <a:cubicBezTo>
                    <a:pt x="199" y="349"/>
                    <a:pt x="208" y="324"/>
                    <a:pt x="176" y="304"/>
                  </a:cubicBezTo>
                  <a:cubicBezTo>
                    <a:pt x="149" y="265"/>
                    <a:pt x="149" y="281"/>
                    <a:pt x="160" y="234"/>
                  </a:cubicBezTo>
                  <a:cubicBezTo>
                    <a:pt x="162" y="223"/>
                    <a:pt x="170" y="202"/>
                    <a:pt x="170" y="202"/>
                  </a:cubicBezTo>
                  <a:cubicBezTo>
                    <a:pt x="166" y="116"/>
                    <a:pt x="184" y="72"/>
                    <a:pt x="117" y="26"/>
                  </a:cubicBezTo>
                  <a:cubicBezTo>
                    <a:pt x="103" y="6"/>
                    <a:pt x="111" y="15"/>
                    <a:pt x="96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9" name="Freeform 28"/>
            <p:cNvSpPr>
              <a:spLocks/>
            </p:cNvSpPr>
            <p:nvPr/>
          </p:nvSpPr>
          <p:spPr bwMode="auto">
            <a:xfrm>
              <a:off x="2770" y="1881"/>
              <a:ext cx="169" cy="266"/>
            </a:xfrm>
            <a:custGeom>
              <a:avLst/>
              <a:gdLst>
                <a:gd name="T0" fmla="*/ 5 w 248"/>
                <a:gd name="T1" fmla="*/ 0 h 427"/>
                <a:gd name="T2" fmla="*/ 3 w 248"/>
                <a:gd name="T3" fmla="*/ 1 h 427"/>
                <a:gd name="T4" fmla="*/ 2 w 248"/>
                <a:gd name="T5" fmla="*/ 4 h 427"/>
                <a:gd name="T6" fmla="*/ 1 w 248"/>
                <a:gd name="T7" fmla="*/ 6 h 427"/>
                <a:gd name="T8" fmla="*/ 0 w 248"/>
                <a:gd name="T9" fmla="*/ 6 h 427"/>
                <a:gd name="T10" fmla="*/ 2 w 248"/>
                <a:gd name="T11" fmla="*/ 10 h 427"/>
                <a:gd name="T12" fmla="*/ 7 w 248"/>
                <a:gd name="T13" fmla="*/ 14 h 427"/>
                <a:gd name="T14" fmla="*/ 8 w 248"/>
                <a:gd name="T15" fmla="*/ 15 h 427"/>
                <a:gd name="T16" fmla="*/ 10 w 248"/>
                <a:gd name="T17" fmla="*/ 15 h 427"/>
                <a:gd name="T18" fmla="*/ 10 w 248"/>
                <a:gd name="T19" fmla="*/ 16 h 427"/>
                <a:gd name="T20" fmla="*/ 11 w 248"/>
                <a:gd name="T21" fmla="*/ 8 h 427"/>
                <a:gd name="T22" fmla="*/ 10 w 248"/>
                <a:gd name="T23" fmla="*/ 2 h 427"/>
                <a:gd name="T24" fmla="*/ 5 w 248"/>
                <a:gd name="T25" fmla="*/ 0 h 4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8" h="427">
                  <a:moveTo>
                    <a:pt x="85" y="0"/>
                  </a:moveTo>
                  <a:cubicBezTo>
                    <a:pt x="65" y="15"/>
                    <a:pt x="51" y="25"/>
                    <a:pt x="42" y="48"/>
                  </a:cubicBezTo>
                  <a:cubicBezTo>
                    <a:pt x="37" y="73"/>
                    <a:pt x="40" y="99"/>
                    <a:pt x="32" y="123"/>
                  </a:cubicBezTo>
                  <a:cubicBezTo>
                    <a:pt x="28" y="135"/>
                    <a:pt x="17" y="144"/>
                    <a:pt x="10" y="155"/>
                  </a:cubicBezTo>
                  <a:cubicBezTo>
                    <a:pt x="7" y="160"/>
                    <a:pt x="0" y="171"/>
                    <a:pt x="0" y="171"/>
                  </a:cubicBezTo>
                  <a:cubicBezTo>
                    <a:pt x="7" y="256"/>
                    <a:pt x="1" y="216"/>
                    <a:pt x="32" y="262"/>
                  </a:cubicBezTo>
                  <a:cubicBezTo>
                    <a:pt x="45" y="303"/>
                    <a:pt x="42" y="369"/>
                    <a:pt x="90" y="384"/>
                  </a:cubicBezTo>
                  <a:cubicBezTo>
                    <a:pt x="101" y="391"/>
                    <a:pt x="111" y="399"/>
                    <a:pt x="122" y="406"/>
                  </a:cubicBezTo>
                  <a:cubicBezTo>
                    <a:pt x="127" y="409"/>
                    <a:pt x="133" y="413"/>
                    <a:pt x="138" y="416"/>
                  </a:cubicBezTo>
                  <a:cubicBezTo>
                    <a:pt x="143" y="420"/>
                    <a:pt x="154" y="427"/>
                    <a:pt x="154" y="427"/>
                  </a:cubicBezTo>
                  <a:cubicBezTo>
                    <a:pt x="248" y="412"/>
                    <a:pt x="234" y="271"/>
                    <a:pt x="165" y="224"/>
                  </a:cubicBezTo>
                  <a:cubicBezTo>
                    <a:pt x="149" y="172"/>
                    <a:pt x="170" y="116"/>
                    <a:pt x="138" y="70"/>
                  </a:cubicBezTo>
                  <a:cubicBezTo>
                    <a:pt x="122" y="18"/>
                    <a:pt x="138" y="22"/>
                    <a:pt x="85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" name="Freeform 29"/>
            <p:cNvSpPr>
              <a:spLocks/>
            </p:cNvSpPr>
            <p:nvPr/>
          </p:nvSpPr>
          <p:spPr bwMode="auto">
            <a:xfrm>
              <a:off x="2836" y="1881"/>
              <a:ext cx="141" cy="261"/>
            </a:xfrm>
            <a:custGeom>
              <a:avLst/>
              <a:gdLst>
                <a:gd name="T0" fmla="*/ 6 w 208"/>
                <a:gd name="T1" fmla="*/ 0 h 419"/>
                <a:gd name="T2" fmla="*/ 2 w 208"/>
                <a:gd name="T3" fmla="*/ 1 h 419"/>
                <a:gd name="T4" fmla="*/ 2 w 208"/>
                <a:gd name="T5" fmla="*/ 11 h 419"/>
                <a:gd name="T6" fmla="*/ 5 w 208"/>
                <a:gd name="T7" fmla="*/ 15 h 419"/>
                <a:gd name="T8" fmla="*/ 9 w 208"/>
                <a:gd name="T9" fmla="*/ 15 h 419"/>
                <a:gd name="T10" fmla="*/ 14 w 208"/>
                <a:gd name="T11" fmla="*/ 14 h 419"/>
                <a:gd name="T12" fmla="*/ 12 w 208"/>
                <a:gd name="T13" fmla="*/ 11 h 419"/>
                <a:gd name="T14" fmla="*/ 10 w 208"/>
                <a:gd name="T15" fmla="*/ 9 h 419"/>
                <a:gd name="T16" fmla="*/ 11 w 208"/>
                <a:gd name="T17" fmla="*/ 7 h 419"/>
                <a:gd name="T18" fmla="*/ 8 w 208"/>
                <a:gd name="T19" fmla="*/ 1 h 419"/>
                <a:gd name="T20" fmla="*/ 6 w 208"/>
                <a:gd name="T21" fmla="*/ 0 h 4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8" h="419">
                  <a:moveTo>
                    <a:pt x="96" y="0"/>
                  </a:moveTo>
                  <a:cubicBezTo>
                    <a:pt x="64" y="10"/>
                    <a:pt x="55" y="14"/>
                    <a:pt x="32" y="37"/>
                  </a:cubicBezTo>
                  <a:cubicBezTo>
                    <a:pt x="0" y="122"/>
                    <a:pt x="10" y="218"/>
                    <a:pt x="37" y="304"/>
                  </a:cubicBezTo>
                  <a:cubicBezTo>
                    <a:pt x="45" y="362"/>
                    <a:pt x="36" y="378"/>
                    <a:pt x="85" y="410"/>
                  </a:cubicBezTo>
                  <a:cubicBezTo>
                    <a:pt x="98" y="419"/>
                    <a:pt x="117" y="414"/>
                    <a:pt x="133" y="416"/>
                  </a:cubicBezTo>
                  <a:cubicBezTo>
                    <a:pt x="168" y="410"/>
                    <a:pt x="179" y="412"/>
                    <a:pt x="202" y="389"/>
                  </a:cubicBezTo>
                  <a:cubicBezTo>
                    <a:pt x="199" y="349"/>
                    <a:pt x="208" y="324"/>
                    <a:pt x="176" y="304"/>
                  </a:cubicBezTo>
                  <a:cubicBezTo>
                    <a:pt x="149" y="265"/>
                    <a:pt x="149" y="281"/>
                    <a:pt x="160" y="234"/>
                  </a:cubicBezTo>
                  <a:cubicBezTo>
                    <a:pt x="162" y="223"/>
                    <a:pt x="170" y="202"/>
                    <a:pt x="170" y="202"/>
                  </a:cubicBezTo>
                  <a:cubicBezTo>
                    <a:pt x="166" y="116"/>
                    <a:pt x="184" y="72"/>
                    <a:pt x="117" y="26"/>
                  </a:cubicBezTo>
                  <a:cubicBezTo>
                    <a:pt x="103" y="6"/>
                    <a:pt x="111" y="15"/>
                    <a:pt x="96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" name="Freeform 30"/>
            <p:cNvSpPr>
              <a:spLocks/>
            </p:cNvSpPr>
            <p:nvPr/>
          </p:nvSpPr>
          <p:spPr bwMode="auto">
            <a:xfrm>
              <a:off x="2896" y="1881"/>
              <a:ext cx="169" cy="266"/>
            </a:xfrm>
            <a:custGeom>
              <a:avLst/>
              <a:gdLst>
                <a:gd name="T0" fmla="*/ 5 w 248"/>
                <a:gd name="T1" fmla="*/ 0 h 427"/>
                <a:gd name="T2" fmla="*/ 3 w 248"/>
                <a:gd name="T3" fmla="*/ 1 h 427"/>
                <a:gd name="T4" fmla="*/ 2 w 248"/>
                <a:gd name="T5" fmla="*/ 4 h 427"/>
                <a:gd name="T6" fmla="*/ 1 w 248"/>
                <a:gd name="T7" fmla="*/ 6 h 427"/>
                <a:gd name="T8" fmla="*/ 0 w 248"/>
                <a:gd name="T9" fmla="*/ 6 h 427"/>
                <a:gd name="T10" fmla="*/ 2 w 248"/>
                <a:gd name="T11" fmla="*/ 10 h 427"/>
                <a:gd name="T12" fmla="*/ 7 w 248"/>
                <a:gd name="T13" fmla="*/ 14 h 427"/>
                <a:gd name="T14" fmla="*/ 8 w 248"/>
                <a:gd name="T15" fmla="*/ 15 h 427"/>
                <a:gd name="T16" fmla="*/ 10 w 248"/>
                <a:gd name="T17" fmla="*/ 15 h 427"/>
                <a:gd name="T18" fmla="*/ 10 w 248"/>
                <a:gd name="T19" fmla="*/ 16 h 427"/>
                <a:gd name="T20" fmla="*/ 11 w 248"/>
                <a:gd name="T21" fmla="*/ 8 h 427"/>
                <a:gd name="T22" fmla="*/ 10 w 248"/>
                <a:gd name="T23" fmla="*/ 2 h 427"/>
                <a:gd name="T24" fmla="*/ 5 w 248"/>
                <a:gd name="T25" fmla="*/ 0 h 4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8" h="427">
                  <a:moveTo>
                    <a:pt x="85" y="0"/>
                  </a:moveTo>
                  <a:cubicBezTo>
                    <a:pt x="65" y="15"/>
                    <a:pt x="51" y="25"/>
                    <a:pt x="42" y="48"/>
                  </a:cubicBezTo>
                  <a:cubicBezTo>
                    <a:pt x="37" y="73"/>
                    <a:pt x="40" y="99"/>
                    <a:pt x="32" y="123"/>
                  </a:cubicBezTo>
                  <a:cubicBezTo>
                    <a:pt x="28" y="135"/>
                    <a:pt x="17" y="144"/>
                    <a:pt x="10" y="155"/>
                  </a:cubicBezTo>
                  <a:cubicBezTo>
                    <a:pt x="7" y="160"/>
                    <a:pt x="0" y="171"/>
                    <a:pt x="0" y="171"/>
                  </a:cubicBezTo>
                  <a:cubicBezTo>
                    <a:pt x="7" y="256"/>
                    <a:pt x="1" y="216"/>
                    <a:pt x="32" y="262"/>
                  </a:cubicBezTo>
                  <a:cubicBezTo>
                    <a:pt x="45" y="303"/>
                    <a:pt x="42" y="369"/>
                    <a:pt x="90" y="384"/>
                  </a:cubicBezTo>
                  <a:cubicBezTo>
                    <a:pt x="101" y="391"/>
                    <a:pt x="111" y="399"/>
                    <a:pt x="122" y="406"/>
                  </a:cubicBezTo>
                  <a:cubicBezTo>
                    <a:pt x="127" y="409"/>
                    <a:pt x="133" y="413"/>
                    <a:pt x="138" y="416"/>
                  </a:cubicBezTo>
                  <a:cubicBezTo>
                    <a:pt x="143" y="420"/>
                    <a:pt x="154" y="427"/>
                    <a:pt x="154" y="427"/>
                  </a:cubicBezTo>
                  <a:cubicBezTo>
                    <a:pt x="248" y="412"/>
                    <a:pt x="234" y="271"/>
                    <a:pt x="165" y="224"/>
                  </a:cubicBezTo>
                  <a:cubicBezTo>
                    <a:pt x="149" y="172"/>
                    <a:pt x="170" y="116"/>
                    <a:pt x="138" y="70"/>
                  </a:cubicBezTo>
                  <a:cubicBezTo>
                    <a:pt x="122" y="18"/>
                    <a:pt x="138" y="22"/>
                    <a:pt x="85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33CC33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Oval 31"/>
            <p:cNvSpPr>
              <a:spLocks noChangeArrowheads="1"/>
            </p:cNvSpPr>
            <p:nvPr/>
          </p:nvSpPr>
          <p:spPr bwMode="auto">
            <a:xfrm>
              <a:off x="2248" y="1851"/>
              <a:ext cx="228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Oval 32"/>
            <p:cNvSpPr>
              <a:spLocks noChangeArrowheads="1"/>
            </p:cNvSpPr>
            <p:nvPr/>
          </p:nvSpPr>
          <p:spPr bwMode="auto">
            <a:xfrm>
              <a:off x="2444" y="1851"/>
              <a:ext cx="228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Oval 33"/>
            <p:cNvSpPr>
              <a:spLocks noChangeArrowheads="1"/>
            </p:cNvSpPr>
            <p:nvPr/>
          </p:nvSpPr>
          <p:spPr bwMode="auto">
            <a:xfrm>
              <a:off x="2640" y="1851"/>
              <a:ext cx="229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5" name="Oval 34"/>
            <p:cNvSpPr>
              <a:spLocks noChangeArrowheads="1"/>
            </p:cNvSpPr>
            <p:nvPr/>
          </p:nvSpPr>
          <p:spPr bwMode="auto">
            <a:xfrm>
              <a:off x="2836" y="1851"/>
              <a:ext cx="229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Freeform 35"/>
            <p:cNvSpPr>
              <a:spLocks/>
            </p:cNvSpPr>
            <p:nvPr/>
          </p:nvSpPr>
          <p:spPr bwMode="auto">
            <a:xfrm>
              <a:off x="2967" y="1881"/>
              <a:ext cx="141" cy="261"/>
            </a:xfrm>
            <a:custGeom>
              <a:avLst/>
              <a:gdLst>
                <a:gd name="T0" fmla="*/ 6 w 208"/>
                <a:gd name="T1" fmla="*/ 0 h 419"/>
                <a:gd name="T2" fmla="*/ 2 w 208"/>
                <a:gd name="T3" fmla="*/ 1 h 419"/>
                <a:gd name="T4" fmla="*/ 2 w 208"/>
                <a:gd name="T5" fmla="*/ 11 h 419"/>
                <a:gd name="T6" fmla="*/ 5 w 208"/>
                <a:gd name="T7" fmla="*/ 15 h 419"/>
                <a:gd name="T8" fmla="*/ 9 w 208"/>
                <a:gd name="T9" fmla="*/ 15 h 419"/>
                <a:gd name="T10" fmla="*/ 14 w 208"/>
                <a:gd name="T11" fmla="*/ 14 h 419"/>
                <a:gd name="T12" fmla="*/ 12 w 208"/>
                <a:gd name="T13" fmla="*/ 11 h 419"/>
                <a:gd name="T14" fmla="*/ 10 w 208"/>
                <a:gd name="T15" fmla="*/ 9 h 419"/>
                <a:gd name="T16" fmla="*/ 11 w 208"/>
                <a:gd name="T17" fmla="*/ 7 h 419"/>
                <a:gd name="T18" fmla="*/ 8 w 208"/>
                <a:gd name="T19" fmla="*/ 1 h 419"/>
                <a:gd name="T20" fmla="*/ 6 w 208"/>
                <a:gd name="T21" fmla="*/ 0 h 4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8" h="419">
                  <a:moveTo>
                    <a:pt x="96" y="0"/>
                  </a:moveTo>
                  <a:cubicBezTo>
                    <a:pt x="64" y="10"/>
                    <a:pt x="55" y="14"/>
                    <a:pt x="32" y="37"/>
                  </a:cubicBezTo>
                  <a:cubicBezTo>
                    <a:pt x="0" y="122"/>
                    <a:pt x="10" y="218"/>
                    <a:pt x="37" y="304"/>
                  </a:cubicBezTo>
                  <a:cubicBezTo>
                    <a:pt x="45" y="362"/>
                    <a:pt x="36" y="378"/>
                    <a:pt x="85" y="410"/>
                  </a:cubicBezTo>
                  <a:cubicBezTo>
                    <a:pt x="98" y="419"/>
                    <a:pt x="117" y="414"/>
                    <a:pt x="133" y="416"/>
                  </a:cubicBezTo>
                  <a:cubicBezTo>
                    <a:pt x="168" y="410"/>
                    <a:pt x="179" y="412"/>
                    <a:pt x="202" y="389"/>
                  </a:cubicBezTo>
                  <a:cubicBezTo>
                    <a:pt x="199" y="349"/>
                    <a:pt x="208" y="324"/>
                    <a:pt x="176" y="304"/>
                  </a:cubicBezTo>
                  <a:cubicBezTo>
                    <a:pt x="149" y="265"/>
                    <a:pt x="149" y="281"/>
                    <a:pt x="160" y="234"/>
                  </a:cubicBezTo>
                  <a:cubicBezTo>
                    <a:pt x="162" y="223"/>
                    <a:pt x="170" y="202"/>
                    <a:pt x="170" y="202"/>
                  </a:cubicBezTo>
                  <a:cubicBezTo>
                    <a:pt x="166" y="116"/>
                    <a:pt x="184" y="72"/>
                    <a:pt x="117" y="26"/>
                  </a:cubicBezTo>
                  <a:cubicBezTo>
                    <a:pt x="103" y="6"/>
                    <a:pt x="111" y="15"/>
                    <a:pt x="96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33CC33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Freeform 36"/>
            <p:cNvSpPr>
              <a:spLocks/>
            </p:cNvSpPr>
            <p:nvPr/>
          </p:nvSpPr>
          <p:spPr bwMode="auto">
            <a:xfrm>
              <a:off x="3032" y="1881"/>
              <a:ext cx="169" cy="266"/>
            </a:xfrm>
            <a:custGeom>
              <a:avLst/>
              <a:gdLst>
                <a:gd name="T0" fmla="*/ 5 w 248"/>
                <a:gd name="T1" fmla="*/ 0 h 427"/>
                <a:gd name="T2" fmla="*/ 3 w 248"/>
                <a:gd name="T3" fmla="*/ 1 h 427"/>
                <a:gd name="T4" fmla="*/ 2 w 248"/>
                <a:gd name="T5" fmla="*/ 4 h 427"/>
                <a:gd name="T6" fmla="*/ 1 w 248"/>
                <a:gd name="T7" fmla="*/ 6 h 427"/>
                <a:gd name="T8" fmla="*/ 0 w 248"/>
                <a:gd name="T9" fmla="*/ 6 h 427"/>
                <a:gd name="T10" fmla="*/ 2 w 248"/>
                <a:gd name="T11" fmla="*/ 10 h 427"/>
                <a:gd name="T12" fmla="*/ 7 w 248"/>
                <a:gd name="T13" fmla="*/ 14 h 427"/>
                <a:gd name="T14" fmla="*/ 8 w 248"/>
                <a:gd name="T15" fmla="*/ 15 h 427"/>
                <a:gd name="T16" fmla="*/ 10 w 248"/>
                <a:gd name="T17" fmla="*/ 15 h 427"/>
                <a:gd name="T18" fmla="*/ 10 w 248"/>
                <a:gd name="T19" fmla="*/ 16 h 427"/>
                <a:gd name="T20" fmla="*/ 11 w 248"/>
                <a:gd name="T21" fmla="*/ 8 h 427"/>
                <a:gd name="T22" fmla="*/ 10 w 248"/>
                <a:gd name="T23" fmla="*/ 2 h 427"/>
                <a:gd name="T24" fmla="*/ 5 w 248"/>
                <a:gd name="T25" fmla="*/ 0 h 4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8" h="427">
                  <a:moveTo>
                    <a:pt x="85" y="0"/>
                  </a:moveTo>
                  <a:cubicBezTo>
                    <a:pt x="65" y="15"/>
                    <a:pt x="51" y="25"/>
                    <a:pt x="42" y="48"/>
                  </a:cubicBezTo>
                  <a:cubicBezTo>
                    <a:pt x="37" y="73"/>
                    <a:pt x="40" y="99"/>
                    <a:pt x="32" y="123"/>
                  </a:cubicBezTo>
                  <a:cubicBezTo>
                    <a:pt x="28" y="135"/>
                    <a:pt x="17" y="144"/>
                    <a:pt x="10" y="155"/>
                  </a:cubicBezTo>
                  <a:cubicBezTo>
                    <a:pt x="7" y="160"/>
                    <a:pt x="0" y="171"/>
                    <a:pt x="0" y="171"/>
                  </a:cubicBezTo>
                  <a:cubicBezTo>
                    <a:pt x="7" y="256"/>
                    <a:pt x="1" y="216"/>
                    <a:pt x="32" y="262"/>
                  </a:cubicBezTo>
                  <a:cubicBezTo>
                    <a:pt x="45" y="303"/>
                    <a:pt x="42" y="369"/>
                    <a:pt x="90" y="384"/>
                  </a:cubicBezTo>
                  <a:cubicBezTo>
                    <a:pt x="101" y="391"/>
                    <a:pt x="111" y="399"/>
                    <a:pt x="122" y="406"/>
                  </a:cubicBezTo>
                  <a:cubicBezTo>
                    <a:pt x="127" y="409"/>
                    <a:pt x="133" y="413"/>
                    <a:pt x="138" y="416"/>
                  </a:cubicBezTo>
                  <a:cubicBezTo>
                    <a:pt x="143" y="420"/>
                    <a:pt x="154" y="427"/>
                    <a:pt x="154" y="427"/>
                  </a:cubicBezTo>
                  <a:cubicBezTo>
                    <a:pt x="248" y="412"/>
                    <a:pt x="234" y="271"/>
                    <a:pt x="165" y="224"/>
                  </a:cubicBezTo>
                  <a:cubicBezTo>
                    <a:pt x="149" y="172"/>
                    <a:pt x="170" y="116"/>
                    <a:pt x="138" y="70"/>
                  </a:cubicBezTo>
                  <a:cubicBezTo>
                    <a:pt x="122" y="18"/>
                    <a:pt x="138" y="22"/>
                    <a:pt x="85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33CC33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Oval 37"/>
            <p:cNvSpPr>
              <a:spLocks noChangeArrowheads="1"/>
            </p:cNvSpPr>
            <p:nvPr/>
          </p:nvSpPr>
          <p:spPr bwMode="auto">
            <a:xfrm>
              <a:off x="2967" y="1851"/>
              <a:ext cx="228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" name="Freeform 38"/>
            <p:cNvSpPr>
              <a:spLocks/>
            </p:cNvSpPr>
            <p:nvPr/>
          </p:nvSpPr>
          <p:spPr bwMode="auto">
            <a:xfrm>
              <a:off x="2280" y="2390"/>
              <a:ext cx="123" cy="96"/>
            </a:xfrm>
            <a:custGeom>
              <a:avLst/>
              <a:gdLst>
                <a:gd name="T0" fmla="*/ 1 w 180"/>
                <a:gd name="T1" fmla="*/ 1 h 154"/>
                <a:gd name="T2" fmla="*/ 5 w 180"/>
                <a:gd name="T3" fmla="*/ 6 h 154"/>
                <a:gd name="T4" fmla="*/ 10 w 180"/>
                <a:gd name="T5" fmla="*/ 4 h 154"/>
                <a:gd name="T6" fmla="*/ 11 w 180"/>
                <a:gd name="T7" fmla="*/ 4 h 154"/>
                <a:gd name="T8" fmla="*/ 10 w 180"/>
                <a:gd name="T9" fmla="*/ 1 h 154"/>
                <a:gd name="T10" fmla="*/ 5 w 180"/>
                <a:gd name="T11" fmla="*/ 0 h 154"/>
                <a:gd name="T12" fmla="*/ 1 w 180"/>
                <a:gd name="T13" fmla="*/ 1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0" h="154">
                  <a:moveTo>
                    <a:pt x="18" y="32"/>
                  </a:moveTo>
                  <a:cubicBezTo>
                    <a:pt x="22" y="101"/>
                    <a:pt x="0" y="135"/>
                    <a:pt x="61" y="149"/>
                  </a:cubicBezTo>
                  <a:cubicBezTo>
                    <a:pt x="85" y="147"/>
                    <a:pt x="117" y="154"/>
                    <a:pt x="135" y="133"/>
                  </a:cubicBezTo>
                  <a:cubicBezTo>
                    <a:pt x="144" y="123"/>
                    <a:pt x="157" y="101"/>
                    <a:pt x="157" y="101"/>
                  </a:cubicBezTo>
                  <a:cubicBezTo>
                    <a:pt x="166" y="73"/>
                    <a:pt x="180" y="59"/>
                    <a:pt x="146" y="48"/>
                  </a:cubicBezTo>
                  <a:cubicBezTo>
                    <a:pt x="121" y="32"/>
                    <a:pt x="110" y="16"/>
                    <a:pt x="87" y="0"/>
                  </a:cubicBezTo>
                  <a:cubicBezTo>
                    <a:pt x="65" y="3"/>
                    <a:pt x="28" y="10"/>
                    <a:pt x="18" y="32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0" name="Freeform 39"/>
            <p:cNvSpPr>
              <a:spLocks/>
            </p:cNvSpPr>
            <p:nvPr/>
          </p:nvSpPr>
          <p:spPr bwMode="auto">
            <a:xfrm>
              <a:off x="2150" y="2150"/>
              <a:ext cx="130" cy="200"/>
            </a:xfrm>
            <a:custGeom>
              <a:avLst/>
              <a:gdLst>
                <a:gd name="T0" fmla="*/ 7 w 192"/>
                <a:gd name="T1" fmla="*/ 0 h 320"/>
                <a:gd name="T2" fmla="*/ 5 w 192"/>
                <a:gd name="T3" fmla="*/ 3 h 320"/>
                <a:gd name="T4" fmla="*/ 3 w 192"/>
                <a:gd name="T5" fmla="*/ 5 h 320"/>
                <a:gd name="T6" fmla="*/ 1 w 192"/>
                <a:gd name="T7" fmla="*/ 6 h 320"/>
                <a:gd name="T8" fmla="*/ 0 w 192"/>
                <a:gd name="T9" fmla="*/ 9 h 320"/>
                <a:gd name="T10" fmla="*/ 1 w 192"/>
                <a:gd name="T11" fmla="*/ 10 h 320"/>
                <a:gd name="T12" fmla="*/ 6 w 192"/>
                <a:gd name="T13" fmla="*/ 12 h 320"/>
                <a:gd name="T14" fmla="*/ 11 w 192"/>
                <a:gd name="T15" fmla="*/ 11 h 320"/>
                <a:gd name="T16" fmla="*/ 13 w 192"/>
                <a:gd name="T17" fmla="*/ 8 h 320"/>
                <a:gd name="T18" fmla="*/ 10 w 192"/>
                <a:gd name="T19" fmla="*/ 5 h 320"/>
                <a:gd name="T20" fmla="*/ 10 w 192"/>
                <a:gd name="T21" fmla="*/ 2 h 320"/>
                <a:gd name="T22" fmla="*/ 7 w 192"/>
                <a:gd name="T23" fmla="*/ 0 h 3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2" h="320">
                  <a:moveTo>
                    <a:pt x="106" y="0"/>
                  </a:moveTo>
                  <a:cubicBezTo>
                    <a:pt x="64" y="10"/>
                    <a:pt x="79" y="47"/>
                    <a:pt x="69" y="85"/>
                  </a:cubicBezTo>
                  <a:cubicBezTo>
                    <a:pt x="64" y="103"/>
                    <a:pt x="42" y="133"/>
                    <a:pt x="42" y="133"/>
                  </a:cubicBezTo>
                  <a:cubicBezTo>
                    <a:pt x="26" y="184"/>
                    <a:pt x="52" y="113"/>
                    <a:pt x="21" y="160"/>
                  </a:cubicBezTo>
                  <a:cubicBezTo>
                    <a:pt x="13" y="172"/>
                    <a:pt x="4" y="219"/>
                    <a:pt x="0" y="235"/>
                  </a:cubicBezTo>
                  <a:cubicBezTo>
                    <a:pt x="2" y="247"/>
                    <a:pt x="0" y="260"/>
                    <a:pt x="5" y="272"/>
                  </a:cubicBezTo>
                  <a:cubicBezTo>
                    <a:pt x="18" y="305"/>
                    <a:pt x="71" y="315"/>
                    <a:pt x="101" y="320"/>
                  </a:cubicBezTo>
                  <a:cubicBezTo>
                    <a:pt x="136" y="315"/>
                    <a:pt x="138" y="307"/>
                    <a:pt x="165" y="288"/>
                  </a:cubicBezTo>
                  <a:cubicBezTo>
                    <a:pt x="171" y="264"/>
                    <a:pt x="183" y="243"/>
                    <a:pt x="192" y="219"/>
                  </a:cubicBezTo>
                  <a:cubicBezTo>
                    <a:pt x="186" y="169"/>
                    <a:pt x="191" y="164"/>
                    <a:pt x="160" y="133"/>
                  </a:cubicBezTo>
                  <a:cubicBezTo>
                    <a:pt x="158" y="106"/>
                    <a:pt x="157" y="80"/>
                    <a:pt x="154" y="53"/>
                  </a:cubicBezTo>
                  <a:cubicBezTo>
                    <a:pt x="151" y="25"/>
                    <a:pt x="122" y="31"/>
                    <a:pt x="106" y="0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1" name="Freeform 40"/>
            <p:cNvSpPr>
              <a:spLocks/>
            </p:cNvSpPr>
            <p:nvPr/>
          </p:nvSpPr>
          <p:spPr bwMode="auto">
            <a:xfrm>
              <a:off x="2280" y="2150"/>
              <a:ext cx="134" cy="120"/>
            </a:xfrm>
            <a:custGeom>
              <a:avLst/>
              <a:gdLst>
                <a:gd name="T0" fmla="*/ 7 w 197"/>
                <a:gd name="T1" fmla="*/ 0 h 192"/>
                <a:gd name="T2" fmla="*/ 0 w 197"/>
                <a:gd name="T3" fmla="*/ 4 h 192"/>
                <a:gd name="T4" fmla="*/ 7 w 197"/>
                <a:gd name="T5" fmla="*/ 7 h 192"/>
                <a:gd name="T6" fmla="*/ 10 w 197"/>
                <a:gd name="T7" fmla="*/ 7 h 192"/>
                <a:gd name="T8" fmla="*/ 12 w 197"/>
                <a:gd name="T9" fmla="*/ 5 h 192"/>
                <a:gd name="T10" fmla="*/ 11 w 197"/>
                <a:gd name="T11" fmla="*/ 1 h 192"/>
                <a:gd name="T12" fmla="*/ 7 w 197"/>
                <a:gd name="T13" fmla="*/ 0 h 1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7" h="192">
                  <a:moveTo>
                    <a:pt x="96" y="0"/>
                  </a:moveTo>
                  <a:cubicBezTo>
                    <a:pt x="46" y="19"/>
                    <a:pt x="15" y="63"/>
                    <a:pt x="0" y="112"/>
                  </a:cubicBezTo>
                  <a:cubicBezTo>
                    <a:pt x="7" y="190"/>
                    <a:pt x="8" y="170"/>
                    <a:pt x="91" y="176"/>
                  </a:cubicBezTo>
                  <a:cubicBezTo>
                    <a:pt x="107" y="182"/>
                    <a:pt x="139" y="192"/>
                    <a:pt x="139" y="192"/>
                  </a:cubicBezTo>
                  <a:cubicBezTo>
                    <a:pt x="188" y="185"/>
                    <a:pt x="178" y="185"/>
                    <a:pt x="187" y="139"/>
                  </a:cubicBezTo>
                  <a:cubicBezTo>
                    <a:pt x="186" y="131"/>
                    <a:pt x="197" y="32"/>
                    <a:pt x="160" y="16"/>
                  </a:cubicBezTo>
                  <a:cubicBezTo>
                    <a:pt x="140" y="7"/>
                    <a:pt x="117" y="7"/>
                    <a:pt x="96" y="0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2" name="Freeform 41"/>
            <p:cNvSpPr>
              <a:spLocks/>
            </p:cNvSpPr>
            <p:nvPr/>
          </p:nvSpPr>
          <p:spPr bwMode="auto">
            <a:xfrm>
              <a:off x="2052" y="2180"/>
              <a:ext cx="87" cy="71"/>
            </a:xfrm>
            <a:custGeom>
              <a:avLst/>
              <a:gdLst>
                <a:gd name="T0" fmla="*/ 0 w 128"/>
                <a:gd name="T1" fmla="*/ 1 h 113"/>
                <a:gd name="T2" fmla="*/ 8 w 128"/>
                <a:gd name="T3" fmla="*/ 3 h 113"/>
                <a:gd name="T4" fmla="*/ 8 w 128"/>
                <a:gd name="T5" fmla="*/ 1 h 113"/>
                <a:gd name="T6" fmla="*/ 5 w 128"/>
                <a:gd name="T7" fmla="*/ 1 h 113"/>
                <a:gd name="T8" fmla="*/ 2 w 128"/>
                <a:gd name="T9" fmla="*/ 0 h 113"/>
                <a:gd name="T10" fmla="*/ 1 w 128"/>
                <a:gd name="T11" fmla="*/ 1 h 113"/>
                <a:gd name="T12" fmla="*/ 0 w 128"/>
                <a:gd name="T13" fmla="*/ 1 h 1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8" h="113">
                  <a:moveTo>
                    <a:pt x="0" y="10"/>
                  </a:moveTo>
                  <a:cubicBezTo>
                    <a:pt x="8" y="113"/>
                    <a:pt x="9" y="86"/>
                    <a:pt x="128" y="80"/>
                  </a:cubicBezTo>
                  <a:cubicBezTo>
                    <a:pt x="128" y="79"/>
                    <a:pt x="122" y="29"/>
                    <a:pt x="117" y="26"/>
                  </a:cubicBezTo>
                  <a:cubicBezTo>
                    <a:pt x="103" y="16"/>
                    <a:pt x="85" y="15"/>
                    <a:pt x="69" y="10"/>
                  </a:cubicBezTo>
                  <a:cubicBezTo>
                    <a:pt x="58" y="6"/>
                    <a:pt x="37" y="0"/>
                    <a:pt x="37" y="0"/>
                  </a:cubicBezTo>
                  <a:cubicBezTo>
                    <a:pt x="30" y="2"/>
                    <a:pt x="23" y="3"/>
                    <a:pt x="16" y="5"/>
                  </a:cubicBezTo>
                  <a:cubicBezTo>
                    <a:pt x="11" y="6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3" name="Freeform 42"/>
            <p:cNvSpPr>
              <a:spLocks/>
            </p:cNvSpPr>
            <p:nvPr/>
          </p:nvSpPr>
          <p:spPr bwMode="auto">
            <a:xfrm>
              <a:off x="2444" y="2270"/>
              <a:ext cx="98" cy="60"/>
            </a:xfrm>
            <a:custGeom>
              <a:avLst/>
              <a:gdLst>
                <a:gd name="T0" fmla="*/ 0 w 128"/>
                <a:gd name="T1" fmla="*/ 1 h 113"/>
                <a:gd name="T2" fmla="*/ 20 w 128"/>
                <a:gd name="T3" fmla="*/ 1 h 113"/>
                <a:gd name="T4" fmla="*/ 18 w 128"/>
                <a:gd name="T5" fmla="*/ 1 h 113"/>
                <a:gd name="T6" fmla="*/ 11 w 128"/>
                <a:gd name="T7" fmla="*/ 1 h 113"/>
                <a:gd name="T8" fmla="*/ 5 w 128"/>
                <a:gd name="T9" fmla="*/ 0 h 113"/>
                <a:gd name="T10" fmla="*/ 2 w 128"/>
                <a:gd name="T11" fmla="*/ 1 h 113"/>
                <a:gd name="T12" fmla="*/ 0 w 128"/>
                <a:gd name="T13" fmla="*/ 1 h 1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8" h="113">
                  <a:moveTo>
                    <a:pt x="0" y="10"/>
                  </a:moveTo>
                  <a:cubicBezTo>
                    <a:pt x="8" y="113"/>
                    <a:pt x="9" y="86"/>
                    <a:pt x="128" y="80"/>
                  </a:cubicBezTo>
                  <a:cubicBezTo>
                    <a:pt x="128" y="79"/>
                    <a:pt x="122" y="29"/>
                    <a:pt x="117" y="26"/>
                  </a:cubicBezTo>
                  <a:cubicBezTo>
                    <a:pt x="103" y="16"/>
                    <a:pt x="85" y="15"/>
                    <a:pt x="69" y="10"/>
                  </a:cubicBezTo>
                  <a:cubicBezTo>
                    <a:pt x="58" y="6"/>
                    <a:pt x="37" y="0"/>
                    <a:pt x="37" y="0"/>
                  </a:cubicBezTo>
                  <a:cubicBezTo>
                    <a:pt x="30" y="2"/>
                    <a:pt x="23" y="3"/>
                    <a:pt x="16" y="5"/>
                  </a:cubicBezTo>
                  <a:cubicBezTo>
                    <a:pt x="11" y="6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4" name="Freeform 43"/>
            <p:cNvSpPr>
              <a:spLocks/>
            </p:cNvSpPr>
            <p:nvPr/>
          </p:nvSpPr>
          <p:spPr bwMode="auto">
            <a:xfrm>
              <a:off x="2672" y="2180"/>
              <a:ext cx="131" cy="200"/>
            </a:xfrm>
            <a:custGeom>
              <a:avLst/>
              <a:gdLst>
                <a:gd name="T0" fmla="*/ 8 w 192"/>
                <a:gd name="T1" fmla="*/ 0 h 320"/>
                <a:gd name="T2" fmla="*/ 5 w 192"/>
                <a:gd name="T3" fmla="*/ 3 h 320"/>
                <a:gd name="T4" fmla="*/ 3 w 192"/>
                <a:gd name="T5" fmla="*/ 5 h 320"/>
                <a:gd name="T6" fmla="*/ 1 w 192"/>
                <a:gd name="T7" fmla="*/ 6 h 320"/>
                <a:gd name="T8" fmla="*/ 0 w 192"/>
                <a:gd name="T9" fmla="*/ 9 h 320"/>
                <a:gd name="T10" fmla="*/ 1 w 192"/>
                <a:gd name="T11" fmla="*/ 10 h 320"/>
                <a:gd name="T12" fmla="*/ 7 w 192"/>
                <a:gd name="T13" fmla="*/ 12 h 320"/>
                <a:gd name="T14" fmla="*/ 12 w 192"/>
                <a:gd name="T15" fmla="*/ 11 h 320"/>
                <a:gd name="T16" fmla="*/ 14 w 192"/>
                <a:gd name="T17" fmla="*/ 8 h 320"/>
                <a:gd name="T18" fmla="*/ 11 w 192"/>
                <a:gd name="T19" fmla="*/ 5 h 320"/>
                <a:gd name="T20" fmla="*/ 11 w 192"/>
                <a:gd name="T21" fmla="*/ 2 h 320"/>
                <a:gd name="T22" fmla="*/ 8 w 192"/>
                <a:gd name="T23" fmla="*/ 0 h 3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2" h="320">
                  <a:moveTo>
                    <a:pt x="106" y="0"/>
                  </a:moveTo>
                  <a:cubicBezTo>
                    <a:pt x="64" y="10"/>
                    <a:pt x="79" y="47"/>
                    <a:pt x="69" y="85"/>
                  </a:cubicBezTo>
                  <a:cubicBezTo>
                    <a:pt x="64" y="103"/>
                    <a:pt x="42" y="133"/>
                    <a:pt x="42" y="133"/>
                  </a:cubicBezTo>
                  <a:cubicBezTo>
                    <a:pt x="26" y="184"/>
                    <a:pt x="52" y="113"/>
                    <a:pt x="21" y="160"/>
                  </a:cubicBezTo>
                  <a:cubicBezTo>
                    <a:pt x="13" y="172"/>
                    <a:pt x="4" y="219"/>
                    <a:pt x="0" y="235"/>
                  </a:cubicBezTo>
                  <a:cubicBezTo>
                    <a:pt x="2" y="247"/>
                    <a:pt x="0" y="260"/>
                    <a:pt x="5" y="272"/>
                  </a:cubicBezTo>
                  <a:cubicBezTo>
                    <a:pt x="18" y="305"/>
                    <a:pt x="71" y="315"/>
                    <a:pt x="101" y="320"/>
                  </a:cubicBezTo>
                  <a:cubicBezTo>
                    <a:pt x="136" y="315"/>
                    <a:pt x="138" y="307"/>
                    <a:pt x="165" y="288"/>
                  </a:cubicBezTo>
                  <a:cubicBezTo>
                    <a:pt x="171" y="264"/>
                    <a:pt x="183" y="243"/>
                    <a:pt x="192" y="219"/>
                  </a:cubicBezTo>
                  <a:cubicBezTo>
                    <a:pt x="186" y="169"/>
                    <a:pt x="191" y="164"/>
                    <a:pt x="160" y="133"/>
                  </a:cubicBezTo>
                  <a:cubicBezTo>
                    <a:pt x="158" y="106"/>
                    <a:pt x="157" y="80"/>
                    <a:pt x="154" y="53"/>
                  </a:cubicBezTo>
                  <a:cubicBezTo>
                    <a:pt x="151" y="25"/>
                    <a:pt x="122" y="31"/>
                    <a:pt x="106" y="0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5" name="Freeform 44"/>
            <p:cNvSpPr>
              <a:spLocks/>
            </p:cNvSpPr>
            <p:nvPr/>
          </p:nvSpPr>
          <p:spPr bwMode="auto">
            <a:xfrm>
              <a:off x="2803" y="2180"/>
              <a:ext cx="123" cy="97"/>
            </a:xfrm>
            <a:custGeom>
              <a:avLst/>
              <a:gdLst>
                <a:gd name="T0" fmla="*/ 1 w 180"/>
                <a:gd name="T1" fmla="*/ 1 h 154"/>
                <a:gd name="T2" fmla="*/ 5 w 180"/>
                <a:gd name="T3" fmla="*/ 6 h 154"/>
                <a:gd name="T4" fmla="*/ 10 w 180"/>
                <a:gd name="T5" fmla="*/ 5 h 154"/>
                <a:gd name="T6" fmla="*/ 11 w 180"/>
                <a:gd name="T7" fmla="*/ 4 h 154"/>
                <a:gd name="T8" fmla="*/ 10 w 180"/>
                <a:gd name="T9" fmla="*/ 2 h 154"/>
                <a:gd name="T10" fmla="*/ 5 w 180"/>
                <a:gd name="T11" fmla="*/ 0 h 154"/>
                <a:gd name="T12" fmla="*/ 1 w 180"/>
                <a:gd name="T13" fmla="*/ 1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0" h="154">
                  <a:moveTo>
                    <a:pt x="18" y="32"/>
                  </a:moveTo>
                  <a:cubicBezTo>
                    <a:pt x="22" y="101"/>
                    <a:pt x="0" y="135"/>
                    <a:pt x="61" y="149"/>
                  </a:cubicBezTo>
                  <a:cubicBezTo>
                    <a:pt x="85" y="147"/>
                    <a:pt x="117" y="154"/>
                    <a:pt x="135" y="133"/>
                  </a:cubicBezTo>
                  <a:cubicBezTo>
                    <a:pt x="144" y="123"/>
                    <a:pt x="157" y="101"/>
                    <a:pt x="157" y="101"/>
                  </a:cubicBezTo>
                  <a:cubicBezTo>
                    <a:pt x="166" y="73"/>
                    <a:pt x="180" y="59"/>
                    <a:pt x="146" y="48"/>
                  </a:cubicBezTo>
                  <a:cubicBezTo>
                    <a:pt x="121" y="32"/>
                    <a:pt x="110" y="16"/>
                    <a:pt x="87" y="0"/>
                  </a:cubicBezTo>
                  <a:cubicBezTo>
                    <a:pt x="65" y="3"/>
                    <a:pt x="28" y="10"/>
                    <a:pt x="18" y="32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6" name="Freeform 45"/>
            <p:cNvSpPr>
              <a:spLocks/>
            </p:cNvSpPr>
            <p:nvPr/>
          </p:nvSpPr>
          <p:spPr bwMode="auto">
            <a:xfrm>
              <a:off x="2411" y="2150"/>
              <a:ext cx="261" cy="101"/>
            </a:xfrm>
            <a:custGeom>
              <a:avLst/>
              <a:gdLst>
                <a:gd name="T0" fmla="*/ 23 w 383"/>
                <a:gd name="T1" fmla="*/ 2 h 161"/>
                <a:gd name="T2" fmla="*/ 18 w 383"/>
                <a:gd name="T3" fmla="*/ 1 h 161"/>
                <a:gd name="T4" fmla="*/ 2 w 383"/>
                <a:gd name="T5" fmla="*/ 2 h 161"/>
                <a:gd name="T6" fmla="*/ 13 w 383"/>
                <a:gd name="T7" fmla="*/ 5 h 161"/>
                <a:gd name="T8" fmla="*/ 20 w 383"/>
                <a:gd name="T9" fmla="*/ 6 h 161"/>
                <a:gd name="T10" fmla="*/ 25 w 383"/>
                <a:gd name="T11" fmla="*/ 4 h 161"/>
                <a:gd name="T12" fmla="*/ 23 w 383"/>
                <a:gd name="T13" fmla="*/ 2 h 1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3" h="161">
                  <a:moveTo>
                    <a:pt x="339" y="36"/>
                  </a:moveTo>
                  <a:cubicBezTo>
                    <a:pt x="315" y="19"/>
                    <a:pt x="288" y="20"/>
                    <a:pt x="259" y="15"/>
                  </a:cubicBezTo>
                  <a:cubicBezTo>
                    <a:pt x="94" y="20"/>
                    <a:pt x="120" y="0"/>
                    <a:pt x="30" y="47"/>
                  </a:cubicBezTo>
                  <a:cubicBezTo>
                    <a:pt x="0" y="127"/>
                    <a:pt x="145" y="121"/>
                    <a:pt x="190" y="127"/>
                  </a:cubicBezTo>
                  <a:cubicBezTo>
                    <a:pt x="222" y="137"/>
                    <a:pt x="254" y="143"/>
                    <a:pt x="286" y="153"/>
                  </a:cubicBezTo>
                  <a:cubicBezTo>
                    <a:pt x="348" y="148"/>
                    <a:pt x="349" y="161"/>
                    <a:pt x="366" y="116"/>
                  </a:cubicBezTo>
                  <a:cubicBezTo>
                    <a:pt x="372" y="65"/>
                    <a:pt x="383" y="56"/>
                    <a:pt x="339" y="36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7" name="Freeform 46"/>
            <p:cNvSpPr>
              <a:spLocks/>
            </p:cNvSpPr>
            <p:nvPr/>
          </p:nvSpPr>
          <p:spPr bwMode="auto">
            <a:xfrm>
              <a:off x="2182" y="2270"/>
              <a:ext cx="261" cy="101"/>
            </a:xfrm>
            <a:custGeom>
              <a:avLst/>
              <a:gdLst>
                <a:gd name="T0" fmla="*/ 23 w 383"/>
                <a:gd name="T1" fmla="*/ 2 h 161"/>
                <a:gd name="T2" fmla="*/ 18 w 383"/>
                <a:gd name="T3" fmla="*/ 1 h 161"/>
                <a:gd name="T4" fmla="*/ 2 w 383"/>
                <a:gd name="T5" fmla="*/ 2 h 161"/>
                <a:gd name="T6" fmla="*/ 13 w 383"/>
                <a:gd name="T7" fmla="*/ 5 h 161"/>
                <a:gd name="T8" fmla="*/ 20 w 383"/>
                <a:gd name="T9" fmla="*/ 6 h 161"/>
                <a:gd name="T10" fmla="*/ 25 w 383"/>
                <a:gd name="T11" fmla="*/ 4 h 161"/>
                <a:gd name="T12" fmla="*/ 23 w 383"/>
                <a:gd name="T13" fmla="*/ 2 h 1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3" h="161">
                  <a:moveTo>
                    <a:pt x="339" y="36"/>
                  </a:moveTo>
                  <a:cubicBezTo>
                    <a:pt x="315" y="19"/>
                    <a:pt x="288" y="20"/>
                    <a:pt x="259" y="15"/>
                  </a:cubicBezTo>
                  <a:cubicBezTo>
                    <a:pt x="94" y="20"/>
                    <a:pt x="120" y="0"/>
                    <a:pt x="30" y="47"/>
                  </a:cubicBezTo>
                  <a:cubicBezTo>
                    <a:pt x="0" y="127"/>
                    <a:pt x="145" y="121"/>
                    <a:pt x="190" y="127"/>
                  </a:cubicBezTo>
                  <a:cubicBezTo>
                    <a:pt x="222" y="137"/>
                    <a:pt x="254" y="143"/>
                    <a:pt x="286" y="153"/>
                  </a:cubicBezTo>
                  <a:cubicBezTo>
                    <a:pt x="348" y="148"/>
                    <a:pt x="349" y="161"/>
                    <a:pt x="366" y="116"/>
                  </a:cubicBezTo>
                  <a:cubicBezTo>
                    <a:pt x="372" y="65"/>
                    <a:pt x="383" y="56"/>
                    <a:pt x="339" y="36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8" name="Freeform 47"/>
            <p:cNvSpPr>
              <a:spLocks/>
            </p:cNvSpPr>
            <p:nvPr/>
          </p:nvSpPr>
          <p:spPr bwMode="auto">
            <a:xfrm>
              <a:off x="2934" y="2150"/>
              <a:ext cx="131" cy="200"/>
            </a:xfrm>
            <a:custGeom>
              <a:avLst/>
              <a:gdLst>
                <a:gd name="T0" fmla="*/ 8 w 192"/>
                <a:gd name="T1" fmla="*/ 0 h 320"/>
                <a:gd name="T2" fmla="*/ 5 w 192"/>
                <a:gd name="T3" fmla="*/ 3 h 320"/>
                <a:gd name="T4" fmla="*/ 3 w 192"/>
                <a:gd name="T5" fmla="*/ 5 h 320"/>
                <a:gd name="T6" fmla="*/ 1 w 192"/>
                <a:gd name="T7" fmla="*/ 6 h 320"/>
                <a:gd name="T8" fmla="*/ 0 w 192"/>
                <a:gd name="T9" fmla="*/ 9 h 320"/>
                <a:gd name="T10" fmla="*/ 1 w 192"/>
                <a:gd name="T11" fmla="*/ 10 h 320"/>
                <a:gd name="T12" fmla="*/ 7 w 192"/>
                <a:gd name="T13" fmla="*/ 12 h 320"/>
                <a:gd name="T14" fmla="*/ 12 w 192"/>
                <a:gd name="T15" fmla="*/ 11 h 320"/>
                <a:gd name="T16" fmla="*/ 14 w 192"/>
                <a:gd name="T17" fmla="*/ 8 h 320"/>
                <a:gd name="T18" fmla="*/ 11 w 192"/>
                <a:gd name="T19" fmla="*/ 5 h 320"/>
                <a:gd name="T20" fmla="*/ 11 w 192"/>
                <a:gd name="T21" fmla="*/ 2 h 320"/>
                <a:gd name="T22" fmla="*/ 8 w 192"/>
                <a:gd name="T23" fmla="*/ 0 h 3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2" h="320">
                  <a:moveTo>
                    <a:pt x="106" y="0"/>
                  </a:moveTo>
                  <a:cubicBezTo>
                    <a:pt x="64" y="10"/>
                    <a:pt x="79" y="47"/>
                    <a:pt x="69" y="85"/>
                  </a:cubicBezTo>
                  <a:cubicBezTo>
                    <a:pt x="64" y="103"/>
                    <a:pt x="42" y="133"/>
                    <a:pt x="42" y="133"/>
                  </a:cubicBezTo>
                  <a:cubicBezTo>
                    <a:pt x="26" y="184"/>
                    <a:pt x="52" y="113"/>
                    <a:pt x="21" y="160"/>
                  </a:cubicBezTo>
                  <a:cubicBezTo>
                    <a:pt x="13" y="172"/>
                    <a:pt x="4" y="219"/>
                    <a:pt x="0" y="235"/>
                  </a:cubicBezTo>
                  <a:cubicBezTo>
                    <a:pt x="2" y="247"/>
                    <a:pt x="0" y="260"/>
                    <a:pt x="5" y="272"/>
                  </a:cubicBezTo>
                  <a:cubicBezTo>
                    <a:pt x="18" y="305"/>
                    <a:pt x="71" y="315"/>
                    <a:pt x="101" y="320"/>
                  </a:cubicBezTo>
                  <a:cubicBezTo>
                    <a:pt x="136" y="315"/>
                    <a:pt x="138" y="307"/>
                    <a:pt x="165" y="288"/>
                  </a:cubicBezTo>
                  <a:cubicBezTo>
                    <a:pt x="171" y="264"/>
                    <a:pt x="183" y="243"/>
                    <a:pt x="192" y="219"/>
                  </a:cubicBezTo>
                  <a:cubicBezTo>
                    <a:pt x="186" y="169"/>
                    <a:pt x="191" y="164"/>
                    <a:pt x="160" y="133"/>
                  </a:cubicBezTo>
                  <a:cubicBezTo>
                    <a:pt x="158" y="106"/>
                    <a:pt x="157" y="80"/>
                    <a:pt x="154" y="53"/>
                  </a:cubicBezTo>
                  <a:cubicBezTo>
                    <a:pt x="151" y="25"/>
                    <a:pt x="122" y="31"/>
                    <a:pt x="106" y="0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9" name="Oval 48"/>
            <p:cNvSpPr>
              <a:spLocks noChangeArrowheads="1"/>
            </p:cNvSpPr>
            <p:nvPr/>
          </p:nvSpPr>
          <p:spPr bwMode="auto">
            <a:xfrm>
              <a:off x="1986" y="2450"/>
              <a:ext cx="229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0" name="Oval 49"/>
            <p:cNvSpPr>
              <a:spLocks noChangeArrowheads="1"/>
            </p:cNvSpPr>
            <p:nvPr/>
          </p:nvSpPr>
          <p:spPr bwMode="auto">
            <a:xfrm>
              <a:off x="2150" y="2450"/>
              <a:ext cx="228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1" name="Oval 50"/>
            <p:cNvSpPr>
              <a:spLocks noChangeArrowheads="1"/>
            </p:cNvSpPr>
            <p:nvPr/>
          </p:nvSpPr>
          <p:spPr bwMode="auto">
            <a:xfrm>
              <a:off x="2509" y="2450"/>
              <a:ext cx="229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2" name="Freeform 51"/>
            <p:cNvSpPr>
              <a:spLocks/>
            </p:cNvSpPr>
            <p:nvPr/>
          </p:nvSpPr>
          <p:spPr bwMode="auto">
            <a:xfrm>
              <a:off x="2542" y="2270"/>
              <a:ext cx="130" cy="200"/>
            </a:xfrm>
            <a:custGeom>
              <a:avLst/>
              <a:gdLst>
                <a:gd name="T0" fmla="*/ 7 w 192"/>
                <a:gd name="T1" fmla="*/ 0 h 320"/>
                <a:gd name="T2" fmla="*/ 5 w 192"/>
                <a:gd name="T3" fmla="*/ 3 h 320"/>
                <a:gd name="T4" fmla="*/ 3 w 192"/>
                <a:gd name="T5" fmla="*/ 5 h 320"/>
                <a:gd name="T6" fmla="*/ 1 w 192"/>
                <a:gd name="T7" fmla="*/ 6 h 320"/>
                <a:gd name="T8" fmla="*/ 0 w 192"/>
                <a:gd name="T9" fmla="*/ 9 h 320"/>
                <a:gd name="T10" fmla="*/ 1 w 192"/>
                <a:gd name="T11" fmla="*/ 10 h 320"/>
                <a:gd name="T12" fmla="*/ 6 w 192"/>
                <a:gd name="T13" fmla="*/ 12 h 320"/>
                <a:gd name="T14" fmla="*/ 11 w 192"/>
                <a:gd name="T15" fmla="*/ 11 h 320"/>
                <a:gd name="T16" fmla="*/ 13 w 192"/>
                <a:gd name="T17" fmla="*/ 8 h 320"/>
                <a:gd name="T18" fmla="*/ 10 w 192"/>
                <a:gd name="T19" fmla="*/ 5 h 320"/>
                <a:gd name="T20" fmla="*/ 10 w 192"/>
                <a:gd name="T21" fmla="*/ 2 h 320"/>
                <a:gd name="T22" fmla="*/ 7 w 192"/>
                <a:gd name="T23" fmla="*/ 0 h 3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2" h="320">
                  <a:moveTo>
                    <a:pt x="106" y="0"/>
                  </a:moveTo>
                  <a:cubicBezTo>
                    <a:pt x="64" y="10"/>
                    <a:pt x="79" y="47"/>
                    <a:pt x="69" y="85"/>
                  </a:cubicBezTo>
                  <a:cubicBezTo>
                    <a:pt x="64" y="103"/>
                    <a:pt x="42" y="133"/>
                    <a:pt x="42" y="133"/>
                  </a:cubicBezTo>
                  <a:cubicBezTo>
                    <a:pt x="26" y="184"/>
                    <a:pt x="52" y="113"/>
                    <a:pt x="21" y="160"/>
                  </a:cubicBezTo>
                  <a:cubicBezTo>
                    <a:pt x="13" y="172"/>
                    <a:pt x="4" y="219"/>
                    <a:pt x="0" y="235"/>
                  </a:cubicBezTo>
                  <a:cubicBezTo>
                    <a:pt x="2" y="247"/>
                    <a:pt x="0" y="260"/>
                    <a:pt x="5" y="272"/>
                  </a:cubicBezTo>
                  <a:cubicBezTo>
                    <a:pt x="18" y="305"/>
                    <a:pt x="71" y="315"/>
                    <a:pt x="101" y="320"/>
                  </a:cubicBezTo>
                  <a:cubicBezTo>
                    <a:pt x="136" y="315"/>
                    <a:pt x="138" y="307"/>
                    <a:pt x="165" y="288"/>
                  </a:cubicBezTo>
                  <a:cubicBezTo>
                    <a:pt x="171" y="264"/>
                    <a:pt x="183" y="243"/>
                    <a:pt x="192" y="219"/>
                  </a:cubicBezTo>
                  <a:cubicBezTo>
                    <a:pt x="186" y="169"/>
                    <a:pt x="191" y="164"/>
                    <a:pt x="160" y="133"/>
                  </a:cubicBezTo>
                  <a:cubicBezTo>
                    <a:pt x="158" y="106"/>
                    <a:pt x="157" y="80"/>
                    <a:pt x="154" y="53"/>
                  </a:cubicBezTo>
                  <a:cubicBezTo>
                    <a:pt x="151" y="25"/>
                    <a:pt x="122" y="31"/>
                    <a:pt x="106" y="0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3" name="Oval 52"/>
            <p:cNvSpPr>
              <a:spLocks noChangeArrowheads="1"/>
            </p:cNvSpPr>
            <p:nvPr/>
          </p:nvSpPr>
          <p:spPr bwMode="auto">
            <a:xfrm>
              <a:off x="2672" y="2450"/>
              <a:ext cx="229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4" name="Oval 53"/>
            <p:cNvSpPr>
              <a:spLocks noChangeArrowheads="1"/>
            </p:cNvSpPr>
            <p:nvPr/>
          </p:nvSpPr>
          <p:spPr bwMode="auto">
            <a:xfrm>
              <a:off x="2869" y="2450"/>
              <a:ext cx="228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5" name="Freeform 54"/>
            <p:cNvSpPr>
              <a:spLocks/>
            </p:cNvSpPr>
            <p:nvPr/>
          </p:nvSpPr>
          <p:spPr bwMode="auto">
            <a:xfrm>
              <a:off x="2803" y="2300"/>
              <a:ext cx="134" cy="120"/>
            </a:xfrm>
            <a:custGeom>
              <a:avLst/>
              <a:gdLst>
                <a:gd name="T0" fmla="*/ 7 w 197"/>
                <a:gd name="T1" fmla="*/ 0 h 192"/>
                <a:gd name="T2" fmla="*/ 0 w 197"/>
                <a:gd name="T3" fmla="*/ 4 h 192"/>
                <a:gd name="T4" fmla="*/ 7 w 197"/>
                <a:gd name="T5" fmla="*/ 7 h 192"/>
                <a:gd name="T6" fmla="*/ 10 w 197"/>
                <a:gd name="T7" fmla="*/ 7 h 192"/>
                <a:gd name="T8" fmla="*/ 12 w 197"/>
                <a:gd name="T9" fmla="*/ 5 h 192"/>
                <a:gd name="T10" fmla="*/ 11 w 197"/>
                <a:gd name="T11" fmla="*/ 1 h 192"/>
                <a:gd name="T12" fmla="*/ 7 w 197"/>
                <a:gd name="T13" fmla="*/ 0 h 1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7" h="192">
                  <a:moveTo>
                    <a:pt x="96" y="0"/>
                  </a:moveTo>
                  <a:cubicBezTo>
                    <a:pt x="46" y="19"/>
                    <a:pt x="15" y="63"/>
                    <a:pt x="0" y="112"/>
                  </a:cubicBezTo>
                  <a:cubicBezTo>
                    <a:pt x="7" y="190"/>
                    <a:pt x="8" y="170"/>
                    <a:pt x="91" y="176"/>
                  </a:cubicBezTo>
                  <a:cubicBezTo>
                    <a:pt x="107" y="182"/>
                    <a:pt x="139" y="192"/>
                    <a:pt x="139" y="192"/>
                  </a:cubicBezTo>
                  <a:cubicBezTo>
                    <a:pt x="188" y="185"/>
                    <a:pt x="178" y="185"/>
                    <a:pt x="187" y="139"/>
                  </a:cubicBezTo>
                  <a:cubicBezTo>
                    <a:pt x="186" y="131"/>
                    <a:pt x="197" y="32"/>
                    <a:pt x="160" y="16"/>
                  </a:cubicBezTo>
                  <a:cubicBezTo>
                    <a:pt x="140" y="7"/>
                    <a:pt x="117" y="7"/>
                    <a:pt x="96" y="0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6" name="Freeform 55"/>
            <p:cNvSpPr>
              <a:spLocks/>
            </p:cNvSpPr>
            <p:nvPr/>
          </p:nvSpPr>
          <p:spPr bwMode="auto">
            <a:xfrm>
              <a:off x="2019" y="2324"/>
              <a:ext cx="122" cy="96"/>
            </a:xfrm>
            <a:custGeom>
              <a:avLst/>
              <a:gdLst>
                <a:gd name="T0" fmla="*/ 1 w 180"/>
                <a:gd name="T1" fmla="*/ 1 h 154"/>
                <a:gd name="T2" fmla="*/ 4 w 180"/>
                <a:gd name="T3" fmla="*/ 6 h 154"/>
                <a:gd name="T4" fmla="*/ 9 w 180"/>
                <a:gd name="T5" fmla="*/ 4 h 154"/>
                <a:gd name="T6" fmla="*/ 10 w 180"/>
                <a:gd name="T7" fmla="*/ 4 h 154"/>
                <a:gd name="T8" fmla="*/ 9 w 180"/>
                <a:gd name="T9" fmla="*/ 1 h 154"/>
                <a:gd name="T10" fmla="*/ 5 w 180"/>
                <a:gd name="T11" fmla="*/ 0 h 154"/>
                <a:gd name="T12" fmla="*/ 1 w 180"/>
                <a:gd name="T13" fmla="*/ 1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0" h="154">
                  <a:moveTo>
                    <a:pt x="18" y="32"/>
                  </a:moveTo>
                  <a:cubicBezTo>
                    <a:pt x="22" y="101"/>
                    <a:pt x="0" y="135"/>
                    <a:pt x="61" y="149"/>
                  </a:cubicBezTo>
                  <a:cubicBezTo>
                    <a:pt x="85" y="147"/>
                    <a:pt x="117" y="154"/>
                    <a:pt x="135" y="133"/>
                  </a:cubicBezTo>
                  <a:cubicBezTo>
                    <a:pt x="144" y="123"/>
                    <a:pt x="157" y="101"/>
                    <a:pt x="157" y="101"/>
                  </a:cubicBezTo>
                  <a:cubicBezTo>
                    <a:pt x="166" y="73"/>
                    <a:pt x="180" y="59"/>
                    <a:pt x="146" y="48"/>
                  </a:cubicBezTo>
                  <a:cubicBezTo>
                    <a:pt x="121" y="32"/>
                    <a:pt x="110" y="16"/>
                    <a:pt x="87" y="0"/>
                  </a:cubicBezTo>
                  <a:cubicBezTo>
                    <a:pt x="65" y="3"/>
                    <a:pt x="28" y="10"/>
                    <a:pt x="18" y="32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7" name="Freeform 56"/>
            <p:cNvSpPr>
              <a:spLocks/>
            </p:cNvSpPr>
            <p:nvPr/>
          </p:nvSpPr>
          <p:spPr bwMode="auto">
            <a:xfrm>
              <a:off x="2901" y="2350"/>
              <a:ext cx="261" cy="100"/>
            </a:xfrm>
            <a:custGeom>
              <a:avLst/>
              <a:gdLst>
                <a:gd name="T0" fmla="*/ 23 w 383"/>
                <a:gd name="T1" fmla="*/ 1 h 161"/>
                <a:gd name="T2" fmla="*/ 18 w 383"/>
                <a:gd name="T3" fmla="*/ 1 h 161"/>
                <a:gd name="T4" fmla="*/ 2 w 383"/>
                <a:gd name="T5" fmla="*/ 1 h 161"/>
                <a:gd name="T6" fmla="*/ 13 w 383"/>
                <a:gd name="T7" fmla="*/ 4 h 161"/>
                <a:gd name="T8" fmla="*/ 20 w 383"/>
                <a:gd name="T9" fmla="*/ 6 h 161"/>
                <a:gd name="T10" fmla="*/ 25 w 383"/>
                <a:gd name="T11" fmla="*/ 4 h 161"/>
                <a:gd name="T12" fmla="*/ 23 w 383"/>
                <a:gd name="T13" fmla="*/ 1 h 1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3" h="161">
                  <a:moveTo>
                    <a:pt x="339" y="36"/>
                  </a:moveTo>
                  <a:cubicBezTo>
                    <a:pt x="315" y="19"/>
                    <a:pt x="288" y="20"/>
                    <a:pt x="259" y="15"/>
                  </a:cubicBezTo>
                  <a:cubicBezTo>
                    <a:pt x="94" y="20"/>
                    <a:pt x="120" y="0"/>
                    <a:pt x="30" y="47"/>
                  </a:cubicBezTo>
                  <a:cubicBezTo>
                    <a:pt x="0" y="127"/>
                    <a:pt x="145" y="121"/>
                    <a:pt x="190" y="127"/>
                  </a:cubicBezTo>
                  <a:cubicBezTo>
                    <a:pt x="222" y="137"/>
                    <a:pt x="254" y="143"/>
                    <a:pt x="286" y="153"/>
                  </a:cubicBezTo>
                  <a:cubicBezTo>
                    <a:pt x="348" y="148"/>
                    <a:pt x="349" y="161"/>
                    <a:pt x="366" y="116"/>
                  </a:cubicBezTo>
                  <a:cubicBezTo>
                    <a:pt x="372" y="65"/>
                    <a:pt x="383" y="56"/>
                    <a:pt x="339" y="36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8" name="Freeform 57"/>
            <p:cNvSpPr>
              <a:spLocks/>
            </p:cNvSpPr>
            <p:nvPr/>
          </p:nvSpPr>
          <p:spPr bwMode="auto">
            <a:xfrm>
              <a:off x="2150" y="2324"/>
              <a:ext cx="122" cy="96"/>
            </a:xfrm>
            <a:custGeom>
              <a:avLst/>
              <a:gdLst>
                <a:gd name="T0" fmla="*/ 1 w 180"/>
                <a:gd name="T1" fmla="*/ 1 h 154"/>
                <a:gd name="T2" fmla="*/ 4 w 180"/>
                <a:gd name="T3" fmla="*/ 6 h 154"/>
                <a:gd name="T4" fmla="*/ 9 w 180"/>
                <a:gd name="T5" fmla="*/ 4 h 154"/>
                <a:gd name="T6" fmla="*/ 10 w 180"/>
                <a:gd name="T7" fmla="*/ 4 h 154"/>
                <a:gd name="T8" fmla="*/ 9 w 180"/>
                <a:gd name="T9" fmla="*/ 1 h 154"/>
                <a:gd name="T10" fmla="*/ 5 w 180"/>
                <a:gd name="T11" fmla="*/ 0 h 154"/>
                <a:gd name="T12" fmla="*/ 1 w 180"/>
                <a:gd name="T13" fmla="*/ 1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0" h="154">
                  <a:moveTo>
                    <a:pt x="18" y="32"/>
                  </a:moveTo>
                  <a:cubicBezTo>
                    <a:pt x="22" y="101"/>
                    <a:pt x="0" y="135"/>
                    <a:pt x="61" y="149"/>
                  </a:cubicBezTo>
                  <a:cubicBezTo>
                    <a:pt x="85" y="147"/>
                    <a:pt x="117" y="154"/>
                    <a:pt x="135" y="133"/>
                  </a:cubicBezTo>
                  <a:cubicBezTo>
                    <a:pt x="144" y="123"/>
                    <a:pt x="157" y="101"/>
                    <a:pt x="157" y="101"/>
                  </a:cubicBezTo>
                  <a:cubicBezTo>
                    <a:pt x="166" y="73"/>
                    <a:pt x="180" y="59"/>
                    <a:pt x="146" y="48"/>
                  </a:cubicBezTo>
                  <a:cubicBezTo>
                    <a:pt x="121" y="32"/>
                    <a:pt x="110" y="16"/>
                    <a:pt x="87" y="0"/>
                  </a:cubicBezTo>
                  <a:cubicBezTo>
                    <a:pt x="65" y="3"/>
                    <a:pt x="28" y="10"/>
                    <a:pt x="18" y="32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9" name="Freeform 58"/>
            <p:cNvSpPr>
              <a:spLocks/>
            </p:cNvSpPr>
            <p:nvPr/>
          </p:nvSpPr>
          <p:spPr bwMode="auto">
            <a:xfrm>
              <a:off x="2672" y="2140"/>
              <a:ext cx="261" cy="100"/>
            </a:xfrm>
            <a:custGeom>
              <a:avLst/>
              <a:gdLst>
                <a:gd name="T0" fmla="*/ 23 w 383"/>
                <a:gd name="T1" fmla="*/ 1 h 161"/>
                <a:gd name="T2" fmla="*/ 18 w 383"/>
                <a:gd name="T3" fmla="*/ 1 h 161"/>
                <a:gd name="T4" fmla="*/ 2 w 383"/>
                <a:gd name="T5" fmla="*/ 1 h 161"/>
                <a:gd name="T6" fmla="*/ 13 w 383"/>
                <a:gd name="T7" fmla="*/ 4 h 161"/>
                <a:gd name="T8" fmla="*/ 20 w 383"/>
                <a:gd name="T9" fmla="*/ 6 h 161"/>
                <a:gd name="T10" fmla="*/ 25 w 383"/>
                <a:gd name="T11" fmla="*/ 4 h 161"/>
                <a:gd name="T12" fmla="*/ 23 w 383"/>
                <a:gd name="T13" fmla="*/ 1 h 1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3" h="161">
                  <a:moveTo>
                    <a:pt x="339" y="36"/>
                  </a:moveTo>
                  <a:cubicBezTo>
                    <a:pt x="315" y="19"/>
                    <a:pt x="288" y="20"/>
                    <a:pt x="259" y="15"/>
                  </a:cubicBezTo>
                  <a:cubicBezTo>
                    <a:pt x="94" y="20"/>
                    <a:pt x="120" y="0"/>
                    <a:pt x="30" y="47"/>
                  </a:cubicBezTo>
                  <a:cubicBezTo>
                    <a:pt x="0" y="127"/>
                    <a:pt x="145" y="121"/>
                    <a:pt x="190" y="127"/>
                  </a:cubicBezTo>
                  <a:cubicBezTo>
                    <a:pt x="222" y="137"/>
                    <a:pt x="254" y="143"/>
                    <a:pt x="286" y="153"/>
                  </a:cubicBezTo>
                  <a:cubicBezTo>
                    <a:pt x="348" y="148"/>
                    <a:pt x="349" y="161"/>
                    <a:pt x="366" y="116"/>
                  </a:cubicBezTo>
                  <a:cubicBezTo>
                    <a:pt x="372" y="65"/>
                    <a:pt x="383" y="56"/>
                    <a:pt x="339" y="36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0" name="Freeform 59"/>
            <p:cNvSpPr>
              <a:spLocks/>
            </p:cNvSpPr>
            <p:nvPr/>
          </p:nvSpPr>
          <p:spPr bwMode="auto">
            <a:xfrm>
              <a:off x="2411" y="2270"/>
              <a:ext cx="134" cy="120"/>
            </a:xfrm>
            <a:custGeom>
              <a:avLst/>
              <a:gdLst>
                <a:gd name="T0" fmla="*/ 7 w 197"/>
                <a:gd name="T1" fmla="*/ 0 h 192"/>
                <a:gd name="T2" fmla="*/ 0 w 197"/>
                <a:gd name="T3" fmla="*/ 4 h 192"/>
                <a:gd name="T4" fmla="*/ 7 w 197"/>
                <a:gd name="T5" fmla="*/ 7 h 192"/>
                <a:gd name="T6" fmla="*/ 10 w 197"/>
                <a:gd name="T7" fmla="*/ 7 h 192"/>
                <a:gd name="T8" fmla="*/ 12 w 197"/>
                <a:gd name="T9" fmla="*/ 5 h 192"/>
                <a:gd name="T10" fmla="*/ 11 w 197"/>
                <a:gd name="T11" fmla="*/ 1 h 192"/>
                <a:gd name="T12" fmla="*/ 7 w 197"/>
                <a:gd name="T13" fmla="*/ 0 h 1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7" h="192">
                  <a:moveTo>
                    <a:pt x="96" y="0"/>
                  </a:moveTo>
                  <a:cubicBezTo>
                    <a:pt x="46" y="19"/>
                    <a:pt x="15" y="63"/>
                    <a:pt x="0" y="112"/>
                  </a:cubicBezTo>
                  <a:cubicBezTo>
                    <a:pt x="7" y="190"/>
                    <a:pt x="8" y="170"/>
                    <a:pt x="91" y="176"/>
                  </a:cubicBezTo>
                  <a:cubicBezTo>
                    <a:pt x="107" y="182"/>
                    <a:pt x="139" y="192"/>
                    <a:pt x="139" y="192"/>
                  </a:cubicBezTo>
                  <a:cubicBezTo>
                    <a:pt x="188" y="185"/>
                    <a:pt x="178" y="185"/>
                    <a:pt x="187" y="139"/>
                  </a:cubicBezTo>
                  <a:cubicBezTo>
                    <a:pt x="186" y="131"/>
                    <a:pt x="197" y="32"/>
                    <a:pt x="160" y="16"/>
                  </a:cubicBezTo>
                  <a:cubicBezTo>
                    <a:pt x="140" y="7"/>
                    <a:pt x="117" y="7"/>
                    <a:pt x="96" y="0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1" name="Line 60"/>
            <p:cNvSpPr>
              <a:spLocks noChangeShapeType="1"/>
            </p:cNvSpPr>
            <p:nvPr/>
          </p:nvSpPr>
          <p:spPr bwMode="auto">
            <a:xfrm flipH="1">
              <a:off x="2248" y="1641"/>
              <a:ext cx="653" cy="689"/>
            </a:xfrm>
            <a:prstGeom prst="line">
              <a:avLst/>
            </a:prstGeom>
            <a:noFill/>
            <a:ln w="38100" cap="sq">
              <a:solidFill>
                <a:schemeClr val="bg2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2" name="Line 61"/>
            <p:cNvSpPr>
              <a:spLocks noChangeShapeType="1"/>
            </p:cNvSpPr>
            <p:nvPr/>
          </p:nvSpPr>
          <p:spPr bwMode="auto">
            <a:xfrm flipH="1" flipV="1">
              <a:off x="1823" y="1551"/>
              <a:ext cx="425" cy="779"/>
            </a:xfrm>
            <a:prstGeom prst="line">
              <a:avLst/>
            </a:prstGeom>
            <a:noFill/>
            <a:ln w="41275" cap="sq">
              <a:solidFill>
                <a:schemeClr val="bg2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90" name="Text Box 62"/>
            <p:cNvSpPr txBox="1">
              <a:spLocks noChangeArrowheads="1"/>
            </p:cNvSpPr>
            <p:nvPr/>
          </p:nvSpPr>
          <p:spPr bwMode="auto">
            <a:xfrm>
              <a:off x="3528" y="1656"/>
              <a:ext cx="105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200" b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Blue</a:t>
              </a:r>
              <a:r>
                <a:rPr lang="en-US" sz="1200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/</a:t>
              </a:r>
              <a:r>
                <a:rPr lang="en-US" sz="1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Red -</a:t>
              </a:r>
              <a:r>
                <a:rPr lang="en-US" sz="1200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 </a:t>
              </a:r>
              <a:r>
                <a:rPr lang="en-US" sz="12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Absorb</a:t>
              </a:r>
              <a:r>
                <a:rPr lang="en-US" sz="1200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.</a:t>
              </a:r>
              <a:endParaRPr lang="en-US" sz="1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15414" name="Oval 63"/>
            <p:cNvSpPr>
              <a:spLocks noChangeArrowheads="1"/>
            </p:cNvSpPr>
            <p:nvPr/>
          </p:nvSpPr>
          <p:spPr bwMode="auto">
            <a:xfrm>
              <a:off x="3065" y="2450"/>
              <a:ext cx="228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5" name="Line 64"/>
            <p:cNvSpPr>
              <a:spLocks noChangeShapeType="1"/>
            </p:cNvSpPr>
            <p:nvPr/>
          </p:nvSpPr>
          <p:spPr bwMode="auto">
            <a:xfrm flipV="1">
              <a:off x="2448" y="2496"/>
              <a:ext cx="0" cy="180"/>
            </a:xfrm>
            <a:prstGeom prst="line">
              <a:avLst/>
            </a:prstGeom>
            <a:noFill/>
            <a:ln w="38100" cap="sq">
              <a:solidFill>
                <a:srgbClr val="333333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6" name="Line 65"/>
            <p:cNvSpPr>
              <a:spLocks noChangeShapeType="1"/>
            </p:cNvSpPr>
            <p:nvPr/>
          </p:nvSpPr>
          <p:spPr bwMode="auto">
            <a:xfrm flipH="1">
              <a:off x="3168" y="2016"/>
              <a:ext cx="228" cy="0"/>
            </a:xfrm>
            <a:prstGeom prst="line">
              <a:avLst/>
            </a:prstGeom>
            <a:noFill/>
            <a:ln w="38100" cap="sq">
              <a:solidFill>
                <a:srgbClr val="333333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94" name="Text Box 66"/>
            <p:cNvSpPr txBox="1">
              <a:spLocks noChangeArrowheads="1"/>
            </p:cNvSpPr>
            <p:nvPr/>
          </p:nvSpPr>
          <p:spPr bwMode="auto">
            <a:xfrm>
              <a:off x="3392" y="2256"/>
              <a:ext cx="15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2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Upper and Lower Epidermis</a:t>
              </a:r>
            </a:p>
          </p:txBody>
        </p:sp>
        <p:sp>
          <p:nvSpPr>
            <p:cNvPr id="15418" name="Freeform 67"/>
            <p:cNvSpPr>
              <a:spLocks/>
            </p:cNvSpPr>
            <p:nvPr/>
          </p:nvSpPr>
          <p:spPr bwMode="auto">
            <a:xfrm>
              <a:off x="3065" y="2150"/>
              <a:ext cx="134" cy="120"/>
            </a:xfrm>
            <a:custGeom>
              <a:avLst/>
              <a:gdLst>
                <a:gd name="T0" fmla="*/ 7 w 197"/>
                <a:gd name="T1" fmla="*/ 0 h 192"/>
                <a:gd name="T2" fmla="*/ 0 w 197"/>
                <a:gd name="T3" fmla="*/ 4 h 192"/>
                <a:gd name="T4" fmla="*/ 7 w 197"/>
                <a:gd name="T5" fmla="*/ 7 h 192"/>
                <a:gd name="T6" fmla="*/ 10 w 197"/>
                <a:gd name="T7" fmla="*/ 7 h 192"/>
                <a:gd name="T8" fmla="*/ 12 w 197"/>
                <a:gd name="T9" fmla="*/ 5 h 192"/>
                <a:gd name="T10" fmla="*/ 11 w 197"/>
                <a:gd name="T11" fmla="*/ 1 h 192"/>
                <a:gd name="T12" fmla="*/ 7 w 197"/>
                <a:gd name="T13" fmla="*/ 0 h 1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7" h="192">
                  <a:moveTo>
                    <a:pt x="96" y="0"/>
                  </a:moveTo>
                  <a:cubicBezTo>
                    <a:pt x="46" y="19"/>
                    <a:pt x="15" y="63"/>
                    <a:pt x="0" y="112"/>
                  </a:cubicBezTo>
                  <a:cubicBezTo>
                    <a:pt x="7" y="190"/>
                    <a:pt x="8" y="170"/>
                    <a:pt x="91" y="176"/>
                  </a:cubicBezTo>
                  <a:cubicBezTo>
                    <a:pt x="107" y="182"/>
                    <a:pt x="139" y="192"/>
                    <a:pt x="139" y="192"/>
                  </a:cubicBezTo>
                  <a:cubicBezTo>
                    <a:pt x="188" y="185"/>
                    <a:pt x="178" y="185"/>
                    <a:pt x="187" y="139"/>
                  </a:cubicBezTo>
                  <a:cubicBezTo>
                    <a:pt x="186" y="131"/>
                    <a:pt x="197" y="32"/>
                    <a:pt x="160" y="16"/>
                  </a:cubicBezTo>
                  <a:cubicBezTo>
                    <a:pt x="140" y="7"/>
                    <a:pt x="117" y="7"/>
                    <a:pt x="96" y="0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96" name="Text Box 68"/>
            <p:cNvSpPr txBox="1">
              <a:spLocks noChangeArrowheads="1"/>
            </p:cNvSpPr>
            <p:nvPr/>
          </p:nvSpPr>
          <p:spPr bwMode="auto">
            <a:xfrm>
              <a:off x="1173" y="2753"/>
              <a:ext cx="9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2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Spongy mesophyll</a:t>
              </a:r>
            </a:p>
          </p:txBody>
        </p:sp>
        <p:sp>
          <p:nvSpPr>
            <p:cNvPr id="15420" name="Freeform 69"/>
            <p:cNvSpPr>
              <a:spLocks/>
            </p:cNvSpPr>
            <p:nvPr/>
          </p:nvSpPr>
          <p:spPr bwMode="auto">
            <a:xfrm>
              <a:off x="2041" y="1881"/>
              <a:ext cx="141" cy="261"/>
            </a:xfrm>
            <a:custGeom>
              <a:avLst/>
              <a:gdLst>
                <a:gd name="T0" fmla="*/ 6 w 208"/>
                <a:gd name="T1" fmla="*/ 0 h 419"/>
                <a:gd name="T2" fmla="*/ 2 w 208"/>
                <a:gd name="T3" fmla="*/ 1 h 419"/>
                <a:gd name="T4" fmla="*/ 2 w 208"/>
                <a:gd name="T5" fmla="*/ 11 h 419"/>
                <a:gd name="T6" fmla="*/ 5 w 208"/>
                <a:gd name="T7" fmla="*/ 15 h 419"/>
                <a:gd name="T8" fmla="*/ 9 w 208"/>
                <a:gd name="T9" fmla="*/ 15 h 419"/>
                <a:gd name="T10" fmla="*/ 14 w 208"/>
                <a:gd name="T11" fmla="*/ 14 h 419"/>
                <a:gd name="T12" fmla="*/ 12 w 208"/>
                <a:gd name="T13" fmla="*/ 11 h 419"/>
                <a:gd name="T14" fmla="*/ 10 w 208"/>
                <a:gd name="T15" fmla="*/ 9 h 419"/>
                <a:gd name="T16" fmla="*/ 11 w 208"/>
                <a:gd name="T17" fmla="*/ 7 h 419"/>
                <a:gd name="T18" fmla="*/ 8 w 208"/>
                <a:gd name="T19" fmla="*/ 1 h 419"/>
                <a:gd name="T20" fmla="*/ 6 w 208"/>
                <a:gd name="T21" fmla="*/ 0 h 4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8" h="419">
                  <a:moveTo>
                    <a:pt x="96" y="0"/>
                  </a:moveTo>
                  <a:cubicBezTo>
                    <a:pt x="64" y="10"/>
                    <a:pt x="55" y="14"/>
                    <a:pt x="32" y="37"/>
                  </a:cubicBezTo>
                  <a:cubicBezTo>
                    <a:pt x="0" y="122"/>
                    <a:pt x="10" y="218"/>
                    <a:pt x="37" y="304"/>
                  </a:cubicBezTo>
                  <a:cubicBezTo>
                    <a:pt x="45" y="362"/>
                    <a:pt x="36" y="378"/>
                    <a:pt x="85" y="410"/>
                  </a:cubicBezTo>
                  <a:cubicBezTo>
                    <a:pt x="98" y="419"/>
                    <a:pt x="117" y="414"/>
                    <a:pt x="133" y="416"/>
                  </a:cubicBezTo>
                  <a:cubicBezTo>
                    <a:pt x="168" y="410"/>
                    <a:pt x="179" y="412"/>
                    <a:pt x="202" y="389"/>
                  </a:cubicBezTo>
                  <a:cubicBezTo>
                    <a:pt x="199" y="349"/>
                    <a:pt x="208" y="324"/>
                    <a:pt x="176" y="304"/>
                  </a:cubicBezTo>
                  <a:cubicBezTo>
                    <a:pt x="149" y="265"/>
                    <a:pt x="149" y="281"/>
                    <a:pt x="160" y="234"/>
                  </a:cubicBezTo>
                  <a:cubicBezTo>
                    <a:pt x="162" y="223"/>
                    <a:pt x="170" y="202"/>
                    <a:pt x="170" y="202"/>
                  </a:cubicBezTo>
                  <a:cubicBezTo>
                    <a:pt x="166" y="116"/>
                    <a:pt x="184" y="72"/>
                    <a:pt x="117" y="26"/>
                  </a:cubicBezTo>
                  <a:cubicBezTo>
                    <a:pt x="103" y="6"/>
                    <a:pt x="111" y="15"/>
                    <a:pt x="96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1" name="Freeform 70"/>
            <p:cNvSpPr>
              <a:spLocks/>
            </p:cNvSpPr>
            <p:nvPr/>
          </p:nvSpPr>
          <p:spPr bwMode="auto">
            <a:xfrm>
              <a:off x="2117" y="1884"/>
              <a:ext cx="169" cy="266"/>
            </a:xfrm>
            <a:custGeom>
              <a:avLst/>
              <a:gdLst>
                <a:gd name="T0" fmla="*/ 5 w 248"/>
                <a:gd name="T1" fmla="*/ 0 h 427"/>
                <a:gd name="T2" fmla="*/ 3 w 248"/>
                <a:gd name="T3" fmla="*/ 1 h 427"/>
                <a:gd name="T4" fmla="*/ 2 w 248"/>
                <a:gd name="T5" fmla="*/ 4 h 427"/>
                <a:gd name="T6" fmla="*/ 1 w 248"/>
                <a:gd name="T7" fmla="*/ 6 h 427"/>
                <a:gd name="T8" fmla="*/ 0 w 248"/>
                <a:gd name="T9" fmla="*/ 6 h 427"/>
                <a:gd name="T10" fmla="*/ 2 w 248"/>
                <a:gd name="T11" fmla="*/ 10 h 427"/>
                <a:gd name="T12" fmla="*/ 7 w 248"/>
                <a:gd name="T13" fmla="*/ 14 h 427"/>
                <a:gd name="T14" fmla="*/ 8 w 248"/>
                <a:gd name="T15" fmla="*/ 15 h 427"/>
                <a:gd name="T16" fmla="*/ 10 w 248"/>
                <a:gd name="T17" fmla="*/ 15 h 427"/>
                <a:gd name="T18" fmla="*/ 10 w 248"/>
                <a:gd name="T19" fmla="*/ 16 h 427"/>
                <a:gd name="T20" fmla="*/ 11 w 248"/>
                <a:gd name="T21" fmla="*/ 8 h 427"/>
                <a:gd name="T22" fmla="*/ 10 w 248"/>
                <a:gd name="T23" fmla="*/ 2 h 427"/>
                <a:gd name="T24" fmla="*/ 5 w 248"/>
                <a:gd name="T25" fmla="*/ 0 h 4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8" h="427">
                  <a:moveTo>
                    <a:pt x="85" y="0"/>
                  </a:moveTo>
                  <a:cubicBezTo>
                    <a:pt x="65" y="15"/>
                    <a:pt x="51" y="25"/>
                    <a:pt x="42" y="48"/>
                  </a:cubicBezTo>
                  <a:cubicBezTo>
                    <a:pt x="37" y="73"/>
                    <a:pt x="40" y="99"/>
                    <a:pt x="32" y="123"/>
                  </a:cubicBezTo>
                  <a:cubicBezTo>
                    <a:pt x="28" y="135"/>
                    <a:pt x="17" y="144"/>
                    <a:pt x="10" y="155"/>
                  </a:cubicBezTo>
                  <a:cubicBezTo>
                    <a:pt x="7" y="160"/>
                    <a:pt x="0" y="171"/>
                    <a:pt x="0" y="171"/>
                  </a:cubicBezTo>
                  <a:cubicBezTo>
                    <a:pt x="7" y="256"/>
                    <a:pt x="1" y="216"/>
                    <a:pt x="32" y="262"/>
                  </a:cubicBezTo>
                  <a:cubicBezTo>
                    <a:pt x="45" y="303"/>
                    <a:pt x="42" y="369"/>
                    <a:pt x="90" y="384"/>
                  </a:cubicBezTo>
                  <a:cubicBezTo>
                    <a:pt x="101" y="391"/>
                    <a:pt x="111" y="399"/>
                    <a:pt x="122" y="406"/>
                  </a:cubicBezTo>
                  <a:cubicBezTo>
                    <a:pt x="127" y="409"/>
                    <a:pt x="133" y="413"/>
                    <a:pt x="138" y="416"/>
                  </a:cubicBezTo>
                  <a:cubicBezTo>
                    <a:pt x="143" y="420"/>
                    <a:pt x="154" y="427"/>
                    <a:pt x="154" y="427"/>
                  </a:cubicBezTo>
                  <a:cubicBezTo>
                    <a:pt x="248" y="412"/>
                    <a:pt x="234" y="271"/>
                    <a:pt x="165" y="224"/>
                  </a:cubicBezTo>
                  <a:cubicBezTo>
                    <a:pt x="149" y="172"/>
                    <a:pt x="170" y="116"/>
                    <a:pt x="138" y="70"/>
                  </a:cubicBezTo>
                  <a:cubicBezTo>
                    <a:pt x="122" y="18"/>
                    <a:pt x="138" y="22"/>
                    <a:pt x="85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2" name="Freeform 71"/>
            <p:cNvSpPr>
              <a:spLocks/>
            </p:cNvSpPr>
            <p:nvPr/>
          </p:nvSpPr>
          <p:spPr bwMode="auto">
            <a:xfrm>
              <a:off x="2182" y="1881"/>
              <a:ext cx="142" cy="261"/>
            </a:xfrm>
            <a:custGeom>
              <a:avLst/>
              <a:gdLst>
                <a:gd name="T0" fmla="*/ 7 w 208"/>
                <a:gd name="T1" fmla="*/ 0 h 419"/>
                <a:gd name="T2" fmla="*/ 2 w 208"/>
                <a:gd name="T3" fmla="*/ 1 h 419"/>
                <a:gd name="T4" fmla="*/ 2 w 208"/>
                <a:gd name="T5" fmla="*/ 11 h 419"/>
                <a:gd name="T6" fmla="*/ 5 w 208"/>
                <a:gd name="T7" fmla="*/ 15 h 419"/>
                <a:gd name="T8" fmla="*/ 10 w 208"/>
                <a:gd name="T9" fmla="*/ 15 h 419"/>
                <a:gd name="T10" fmla="*/ 14 w 208"/>
                <a:gd name="T11" fmla="*/ 14 h 419"/>
                <a:gd name="T12" fmla="*/ 12 w 208"/>
                <a:gd name="T13" fmla="*/ 11 h 419"/>
                <a:gd name="T14" fmla="*/ 11 w 208"/>
                <a:gd name="T15" fmla="*/ 9 h 419"/>
                <a:gd name="T16" fmla="*/ 12 w 208"/>
                <a:gd name="T17" fmla="*/ 7 h 419"/>
                <a:gd name="T18" fmla="*/ 8 w 208"/>
                <a:gd name="T19" fmla="*/ 1 h 419"/>
                <a:gd name="T20" fmla="*/ 7 w 208"/>
                <a:gd name="T21" fmla="*/ 0 h 4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8" h="419">
                  <a:moveTo>
                    <a:pt x="96" y="0"/>
                  </a:moveTo>
                  <a:cubicBezTo>
                    <a:pt x="64" y="10"/>
                    <a:pt x="55" y="14"/>
                    <a:pt x="32" y="37"/>
                  </a:cubicBezTo>
                  <a:cubicBezTo>
                    <a:pt x="0" y="122"/>
                    <a:pt x="10" y="218"/>
                    <a:pt x="37" y="304"/>
                  </a:cubicBezTo>
                  <a:cubicBezTo>
                    <a:pt x="45" y="362"/>
                    <a:pt x="36" y="378"/>
                    <a:pt x="85" y="410"/>
                  </a:cubicBezTo>
                  <a:cubicBezTo>
                    <a:pt x="98" y="419"/>
                    <a:pt x="117" y="414"/>
                    <a:pt x="133" y="416"/>
                  </a:cubicBezTo>
                  <a:cubicBezTo>
                    <a:pt x="168" y="410"/>
                    <a:pt x="179" y="412"/>
                    <a:pt x="202" y="389"/>
                  </a:cubicBezTo>
                  <a:cubicBezTo>
                    <a:pt x="199" y="349"/>
                    <a:pt x="208" y="324"/>
                    <a:pt x="176" y="304"/>
                  </a:cubicBezTo>
                  <a:cubicBezTo>
                    <a:pt x="149" y="265"/>
                    <a:pt x="149" y="281"/>
                    <a:pt x="160" y="234"/>
                  </a:cubicBezTo>
                  <a:cubicBezTo>
                    <a:pt x="162" y="223"/>
                    <a:pt x="170" y="202"/>
                    <a:pt x="170" y="202"/>
                  </a:cubicBezTo>
                  <a:cubicBezTo>
                    <a:pt x="166" y="116"/>
                    <a:pt x="184" y="72"/>
                    <a:pt x="117" y="26"/>
                  </a:cubicBezTo>
                  <a:cubicBezTo>
                    <a:pt x="103" y="6"/>
                    <a:pt x="111" y="15"/>
                    <a:pt x="96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3" name="Freeform 72"/>
            <p:cNvSpPr>
              <a:spLocks/>
            </p:cNvSpPr>
            <p:nvPr/>
          </p:nvSpPr>
          <p:spPr bwMode="auto">
            <a:xfrm>
              <a:off x="2248" y="1884"/>
              <a:ext cx="168" cy="266"/>
            </a:xfrm>
            <a:custGeom>
              <a:avLst/>
              <a:gdLst>
                <a:gd name="T0" fmla="*/ 5 w 248"/>
                <a:gd name="T1" fmla="*/ 0 h 427"/>
                <a:gd name="T2" fmla="*/ 3 w 248"/>
                <a:gd name="T3" fmla="*/ 1 h 427"/>
                <a:gd name="T4" fmla="*/ 2 w 248"/>
                <a:gd name="T5" fmla="*/ 4 h 427"/>
                <a:gd name="T6" fmla="*/ 1 w 248"/>
                <a:gd name="T7" fmla="*/ 6 h 427"/>
                <a:gd name="T8" fmla="*/ 0 w 248"/>
                <a:gd name="T9" fmla="*/ 6 h 427"/>
                <a:gd name="T10" fmla="*/ 2 w 248"/>
                <a:gd name="T11" fmla="*/ 10 h 427"/>
                <a:gd name="T12" fmla="*/ 6 w 248"/>
                <a:gd name="T13" fmla="*/ 14 h 427"/>
                <a:gd name="T14" fmla="*/ 8 w 248"/>
                <a:gd name="T15" fmla="*/ 15 h 427"/>
                <a:gd name="T16" fmla="*/ 9 w 248"/>
                <a:gd name="T17" fmla="*/ 15 h 427"/>
                <a:gd name="T18" fmla="*/ 10 w 248"/>
                <a:gd name="T19" fmla="*/ 16 h 427"/>
                <a:gd name="T20" fmla="*/ 11 w 248"/>
                <a:gd name="T21" fmla="*/ 8 h 427"/>
                <a:gd name="T22" fmla="*/ 9 w 248"/>
                <a:gd name="T23" fmla="*/ 2 h 427"/>
                <a:gd name="T24" fmla="*/ 5 w 248"/>
                <a:gd name="T25" fmla="*/ 0 h 4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8" h="427">
                  <a:moveTo>
                    <a:pt x="85" y="0"/>
                  </a:moveTo>
                  <a:cubicBezTo>
                    <a:pt x="65" y="15"/>
                    <a:pt x="51" y="25"/>
                    <a:pt x="42" y="48"/>
                  </a:cubicBezTo>
                  <a:cubicBezTo>
                    <a:pt x="37" y="73"/>
                    <a:pt x="40" y="99"/>
                    <a:pt x="32" y="123"/>
                  </a:cubicBezTo>
                  <a:cubicBezTo>
                    <a:pt x="28" y="135"/>
                    <a:pt x="17" y="144"/>
                    <a:pt x="10" y="155"/>
                  </a:cubicBezTo>
                  <a:cubicBezTo>
                    <a:pt x="7" y="160"/>
                    <a:pt x="0" y="171"/>
                    <a:pt x="0" y="171"/>
                  </a:cubicBezTo>
                  <a:cubicBezTo>
                    <a:pt x="7" y="256"/>
                    <a:pt x="1" y="216"/>
                    <a:pt x="32" y="262"/>
                  </a:cubicBezTo>
                  <a:cubicBezTo>
                    <a:pt x="45" y="303"/>
                    <a:pt x="42" y="369"/>
                    <a:pt x="90" y="384"/>
                  </a:cubicBezTo>
                  <a:cubicBezTo>
                    <a:pt x="101" y="391"/>
                    <a:pt x="111" y="399"/>
                    <a:pt x="122" y="406"/>
                  </a:cubicBezTo>
                  <a:cubicBezTo>
                    <a:pt x="127" y="409"/>
                    <a:pt x="133" y="413"/>
                    <a:pt x="138" y="416"/>
                  </a:cubicBezTo>
                  <a:cubicBezTo>
                    <a:pt x="143" y="420"/>
                    <a:pt x="154" y="427"/>
                    <a:pt x="154" y="427"/>
                  </a:cubicBezTo>
                  <a:cubicBezTo>
                    <a:pt x="248" y="412"/>
                    <a:pt x="234" y="271"/>
                    <a:pt x="165" y="224"/>
                  </a:cubicBezTo>
                  <a:cubicBezTo>
                    <a:pt x="149" y="172"/>
                    <a:pt x="170" y="116"/>
                    <a:pt x="138" y="70"/>
                  </a:cubicBezTo>
                  <a:cubicBezTo>
                    <a:pt x="122" y="18"/>
                    <a:pt x="138" y="22"/>
                    <a:pt x="85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4" name="Freeform 73"/>
            <p:cNvSpPr>
              <a:spLocks/>
            </p:cNvSpPr>
            <p:nvPr/>
          </p:nvSpPr>
          <p:spPr bwMode="auto">
            <a:xfrm>
              <a:off x="2313" y="1881"/>
              <a:ext cx="142" cy="261"/>
            </a:xfrm>
            <a:custGeom>
              <a:avLst/>
              <a:gdLst>
                <a:gd name="T0" fmla="*/ 7 w 208"/>
                <a:gd name="T1" fmla="*/ 0 h 419"/>
                <a:gd name="T2" fmla="*/ 2 w 208"/>
                <a:gd name="T3" fmla="*/ 1 h 419"/>
                <a:gd name="T4" fmla="*/ 2 w 208"/>
                <a:gd name="T5" fmla="*/ 11 h 419"/>
                <a:gd name="T6" fmla="*/ 5 w 208"/>
                <a:gd name="T7" fmla="*/ 15 h 419"/>
                <a:gd name="T8" fmla="*/ 10 w 208"/>
                <a:gd name="T9" fmla="*/ 15 h 419"/>
                <a:gd name="T10" fmla="*/ 14 w 208"/>
                <a:gd name="T11" fmla="*/ 14 h 419"/>
                <a:gd name="T12" fmla="*/ 12 w 208"/>
                <a:gd name="T13" fmla="*/ 11 h 419"/>
                <a:gd name="T14" fmla="*/ 11 w 208"/>
                <a:gd name="T15" fmla="*/ 9 h 419"/>
                <a:gd name="T16" fmla="*/ 12 w 208"/>
                <a:gd name="T17" fmla="*/ 7 h 419"/>
                <a:gd name="T18" fmla="*/ 8 w 208"/>
                <a:gd name="T19" fmla="*/ 1 h 419"/>
                <a:gd name="T20" fmla="*/ 7 w 208"/>
                <a:gd name="T21" fmla="*/ 0 h 4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8" h="419">
                  <a:moveTo>
                    <a:pt x="96" y="0"/>
                  </a:moveTo>
                  <a:cubicBezTo>
                    <a:pt x="64" y="10"/>
                    <a:pt x="55" y="14"/>
                    <a:pt x="32" y="37"/>
                  </a:cubicBezTo>
                  <a:cubicBezTo>
                    <a:pt x="0" y="122"/>
                    <a:pt x="10" y="218"/>
                    <a:pt x="37" y="304"/>
                  </a:cubicBezTo>
                  <a:cubicBezTo>
                    <a:pt x="45" y="362"/>
                    <a:pt x="36" y="378"/>
                    <a:pt x="85" y="410"/>
                  </a:cubicBezTo>
                  <a:cubicBezTo>
                    <a:pt x="98" y="419"/>
                    <a:pt x="117" y="414"/>
                    <a:pt x="133" y="416"/>
                  </a:cubicBezTo>
                  <a:cubicBezTo>
                    <a:pt x="168" y="410"/>
                    <a:pt x="179" y="412"/>
                    <a:pt x="202" y="389"/>
                  </a:cubicBezTo>
                  <a:cubicBezTo>
                    <a:pt x="199" y="349"/>
                    <a:pt x="208" y="324"/>
                    <a:pt x="176" y="304"/>
                  </a:cubicBezTo>
                  <a:cubicBezTo>
                    <a:pt x="149" y="265"/>
                    <a:pt x="149" y="281"/>
                    <a:pt x="160" y="234"/>
                  </a:cubicBezTo>
                  <a:cubicBezTo>
                    <a:pt x="162" y="223"/>
                    <a:pt x="170" y="202"/>
                    <a:pt x="170" y="202"/>
                  </a:cubicBezTo>
                  <a:cubicBezTo>
                    <a:pt x="166" y="116"/>
                    <a:pt x="184" y="72"/>
                    <a:pt x="117" y="26"/>
                  </a:cubicBezTo>
                  <a:cubicBezTo>
                    <a:pt x="103" y="6"/>
                    <a:pt x="111" y="15"/>
                    <a:pt x="96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5" name="Oval 74"/>
            <p:cNvSpPr>
              <a:spLocks noChangeArrowheads="1"/>
            </p:cNvSpPr>
            <p:nvPr/>
          </p:nvSpPr>
          <p:spPr bwMode="auto">
            <a:xfrm>
              <a:off x="2052" y="1851"/>
              <a:ext cx="228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6" name="Freeform 75"/>
            <p:cNvSpPr>
              <a:spLocks/>
            </p:cNvSpPr>
            <p:nvPr/>
          </p:nvSpPr>
          <p:spPr bwMode="auto">
            <a:xfrm>
              <a:off x="2378" y="1881"/>
              <a:ext cx="169" cy="266"/>
            </a:xfrm>
            <a:custGeom>
              <a:avLst/>
              <a:gdLst>
                <a:gd name="T0" fmla="*/ 5 w 248"/>
                <a:gd name="T1" fmla="*/ 0 h 427"/>
                <a:gd name="T2" fmla="*/ 3 w 248"/>
                <a:gd name="T3" fmla="*/ 1 h 427"/>
                <a:gd name="T4" fmla="*/ 2 w 248"/>
                <a:gd name="T5" fmla="*/ 4 h 427"/>
                <a:gd name="T6" fmla="*/ 1 w 248"/>
                <a:gd name="T7" fmla="*/ 6 h 427"/>
                <a:gd name="T8" fmla="*/ 0 w 248"/>
                <a:gd name="T9" fmla="*/ 6 h 427"/>
                <a:gd name="T10" fmla="*/ 2 w 248"/>
                <a:gd name="T11" fmla="*/ 10 h 427"/>
                <a:gd name="T12" fmla="*/ 7 w 248"/>
                <a:gd name="T13" fmla="*/ 14 h 427"/>
                <a:gd name="T14" fmla="*/ 8 w 248"/>
                <a:gd name="T15" fmla="*/ 15 h 427"/>
                <a:gd name="T16" fmla="*/ 10 w 248"/>
                <a:gd name="T17" fmla="*/ 15 h 427"/>
                <a:gd name="T18" fmla="*/ 10 w 248"/>
                <a:gd name="T19" fmla="*/ 16 h 427"/>
                <a:gd name="T20" fmla="*/ 11 w 248"/>
                <a:gd name="T21" fmla="*/ 8 h 427"/>
                <a:gd name="T22" fmla="*/ 10 w 248"/>
                <a:gd name="T23" fmla="*/ 2 h 427"/>
                <a:gd name="T24" fmla="*/ 5 w 248"/>
                <a:gd name="T25" fmla="*/ 0 h 4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8" h="427">
                  <a:moveTo>
                    <a:pt x="85" y="0"/>
                  </a:moveTo>
                  <a:cubicBezTo>
                    <a:pt x="65" y="15"/>
                    <a:pt x="51" y="25"/>
                    <a:pt x="42" y="48"/>
                  </a:cubicBezTo>
                  <a:cubicBezTo>
                    <a:pt x="37" y="73"/>
                    <a:pt x="40" y="99"/>
                    <a:pt x="32" y="123"/>
                  </a:cubicBezTo>
                  <a:cubicBezTo>
                    <a:pt x="28" y="135"/>
                    <a:pt x="17" y="144"/>
                    <a:pt x="10" y="155"/>
                  </a:cubicBezTo>
                  <a:cubicBezTo>
                    <a:pt x="7" y="160"/>
                    <a:pt x="0" y="171"/>
                    <a:pt x="0" y="171"/>
                  </a:cubicBezTo>
                  <a:cubicBezTo>
                    <a:pt x="7" y="256"/>
                    <a:pt x="1" y="216"/>
                    <a:pt x="32" y="262"/>
                  </a:cubicBezTo>
                  <a:cubicBezTo>
                    <a:pt x="45" y="303"/>
                    <a:pt x="42" y="369"/>
                    <a:pt x="90" y="384"/>
                  </a:cubicBezTo>
                  <a:cubicBezTo>
                    <a:pt x="101" y="391"/>
                    <a:pt x="111" y="399"/>
                    <a:pt x="122" y="406"/>
                  </a:cubicBezTo>
                  <a:cubicBezTo>
                    <a:pt x="127" y="409"/>
                    <a:pt x="133" y="413"/>
                    <a:pt x="138" y="416"/>
                  </a:cubicBezTo>
                  <a:cubicBezTo>
                    <a:pt x="143" y="420"/>
                    <a:pt x="154" y="427"/>
                    <a:pt x="154" y="427"/>
                  </a:cubicBezTo>
                  <a:cubicBezTo>
                    <a:pt x="248" y="412"/>
                    <a:pt x="234" y="271"/>
                    <a:pt x="165" y="224"/>
                  </a:cubicBezTo>
                  <a:cubicBezTo>
                    <a:pt x="149" y="172"/>
                    <a:pt x="170" y="116"/>
                    <a:pt x="138" y="70"/>
                  </a:cubicBezTo>
                  <a:cubicBezTo>
                    <a:pt x="122" y="18"/>
                    <a:pt x="138" y="22"/>
                    <a:pt x="85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7" name="Freeform 76"/>
            <p:cNvSpPr>
              <a:spLocks/>
            </p:cNvSpPr>
            <p:nvPr/>
          </p:nvSpPr>
          <p:spPr bwMode="auto">
            <a:xfrm>
              <a:off x="2444" y="1881"/>
              <a:ext cx="141" cy="261"/>
            </a:xfrm>
            <a:custGeom>
              <a:avLst/>
              <a:gdLst>
                <a:gd name="T0" fmla="*/ 6 w 208"/>
                <a:gd name="T1" fmla="*/ 0 h 419"/>
                <a:gd name="T2" fmla="*/ 2 w 208"/>
                <a:gd name="T3" fmla="*/ 1 h 419"/>
                <a:gd name="T4" fmla="*/ 2 w 208"/>
                <a:gd name="T5" fmla="*/ 11 h 419"/>
                <a:gd name="T6" fmla="*/ 5 w 208"/>
                <a:gd name="T7" fmla="*/ 15 h 419"/>
                <a:gd name="T8" fmla="*/ 9 w 208"/>
                <a:gd name="T9" fmla="*/ 15 h 419"/>
                <a:gd name="T10" fmla="*/ 14 w 208"/>
                <a:gd name="T11" fmla="*/ 14 h 419"/>
                <a:gd name="T12" fmla="*/ 12 w 208"/>
                <a:gd name="T13" fmla="*/ 11 h 419"/>
                <a:gd name="T14" fmla="*/ 10 w 208"/>
                <a:gd name="T15" fmla="*/ 9 h 419"/>
                <a:gd name="T16" fmla="*/ 11 w 208"/>
                <a:gd name="T17" fmla="*/ 7 h 419"/>
                <a:gd name="T18" fmla="*/ 8 w 208"/>
                <a:gd name="T19" fmla="*/ 1 h 419"/>
                <a:gd name="T20" fmla="*/ 6 w 208"/>
                <a:gd name="T21" fmla="*/ 0 h 4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8" h="419">
                  <a:moveTo>
                    <a:pt x="96" y="0"/>
                  </a:moveTo>
                  <a:cubicBezTo>
                    <a:pt x="64" y="10"/>
                    <a:pt x="55" y="14"/>
                    <a:pt x="32" y="37"/>
                  </a:cubicBezTo>
                  <a:cubicBezTo>
                    <a:pt x="0" y="122"/>
                    <a:pt x="10" y="218"/>
                    <a:pt x="37" y="304"/>
                  </a:cubicBezTo>
                  <a:cubicBezTo>
                    <a:pt x="45" y="362"/>
                    <a:pt x="36" y="378"/>
                    <a:pt x="85" y="410"/>
                  </a:cubicBezTo>
                  <a:cubicBezTo>
                    <a:pt x="98" y="419"/>
                    <a:pt x="117" y="414"/>
                    <a:pt x="133" y="416"/>
                  </a:cubicBezTo>
                  <a:cubicBezTo>
                    <a:pt x="168" y="410"/>
                    <a:pt x="179" y="412"/>
                    <a:pt x="202" y="389"/>
                  </a:cubicBezTo>
                  <a:cubicBezTo>
                    <a:pt x="199" y="349"/>
                    <a:pt x="208" y="324"/>
                    <a:pt x="176" y="304"/>
                  </a:cubicBezTo>
                  <a:cubicBezTo>
                    <a:pt x="149" y="265"/>
                    <a:pt x="149" y="281"/>
                    <a:pt x="160" y="234"/>
                  </a:cubicBezTo>
                  <a:cubicBezTo>
                    <a:pt x="162" y="223"/>
                    <a:pt x="170" y="202"/>
                    <a:pt x="170" y="202"/>
                  </a:cubicBezTo>
                  <a:cubicBezTo>
                    <a:pt x="166" y="116"/>
                    <a:pt x="184" y="72"/>
                    <a:pt x="117" y="26"/>
                  </a:cubicBezTo>
                  <a:cubicBezTo>
                    <a:pt x="103" y="6"/>
                    <a:pt x="111" y="15"/>
                    <a:pt x="96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8" name="Freeform 77"/>
            <p:cNvSpPr>
              <a:spLocks/>
            </p:cNvSpPr>
            <p:nvPr/>
          </p:nvSpPr>
          <p:spPr bwMode="auto">
            <a:xfrm>
              <a:off x="2509" y="1881"/>
              <a:ext cx="169" cy="266"/>
            </a:xfrm>
            <a:custGeom>
              <a:avLst/>
              <a:gdLst>
                <a:gd name="T0" fmla="*/ 5 w 248"/>
                <a:gd name="T1" fmla="*/ 0 h 427"/>
                <a:gd name="T2" fmla="*/ 3 w 248"/>
                <a:gd name="T3" fmla="*/ 1 h 427"/>
                <a:gd name="T4" fmla="*/ 2 w 248"/>
                <a:gd name="T5" fmla="*/ 4 h 427"/>
                <a:gd name="T6" fmla="*/ 1 w 248"/>
                <a:gd name="T7" fmla="*/ 6 h 427"/>
                <a:gd name="T8" fmla="*/ 0 w 248"/>
                <a:gd name="T9" fmla="*/ 6 h 427"/>
                <a:gd name="T10" fmla="*/ 2 w 248"/>
                <a:gd name="T11" fmla="*/ 10 h 427"/>
                <a:gd name="T12" fmla="*/ 7 w 248"/>
                <a:gd name="T13" fmla="*/ 14 h 427"/>
                <a:gd name="T14" fmla="*/ 8 w 248"/>
                <a:gd name="T15" fmla="*/ 15 h 427"/>
                <a:gd name="T16" fmla="*/ 10 w 248"/>
                <a:gd name="T17" fmla="*/ 15 h 427"/>
                <a:gd name="T18" fmla="*/ 10 w 248"/>
                <a:gd name="T19" fmla="*/ 16 h 427"/>
                <a:gd name="T20" fmla="*/ 11 w 248"/>
                <a:gd name="T21" fmla="*/ 8 h 427"/>
                <a:gd name="T22" fmla="*/ 10 w 248"/>
                <a:gd name="T23" fmla="*/ 2 h 427"/>
                <a:gd name="T24" fmla="*/ 5 w 248"/>
                <a:gd name="T25" fmla="*/ 0 h 4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8" h="427">
                  <a:moveTo>
                    <a:pt x="85" y="0"/>
                  </a:moveTo>
                  <a:cubicBezTo>
                    <a:pt x="65" y="15"/>
                    <a:pt x="51" y="25"/>
                    <a:pt x="42" y="48"/>
                  </a:cubicBezTo>
                  <a:cubicBezTo>
                    <a:pt x="37" y="73"/>
                    <a:pt x="40" y="99"/>
                    <a:pt x="32" y="123"/>
                  </a:cubicBezTo>
                  <a:cubicBezTo>
                    <a:pt x="28" y="135"/>
                    <a:pt x="17" y="144"/>
                    <a:pt x="10" y="155"/>
                  </a:cubicBezTo>
                  <a:cubicBezTo>
                    <a:pt x="7" y="160"/>
                    <a:pt x="0" y="171"/>
                    <a:pt x="0" y="171"/>
                  </a:cubicBezTo>
                  <a:cubicBezTo>
                    <a:pt x="7" y="256"/>
                    <a:pt x="1" y="216"/>
                    <a:pt x="32" y="262"/>
                  </a:cubicBezTo>
                  <a:cubicBezTo>
                    <a:pt x="45" y="303"/>
                    <a:pt x="42" y="369"/>
                    <a:pt x="90" y="384"/>
                  </a:cubicBezTo>
                  <a:cubicBezTo>
                    <a:pt x="101" y="391"/>
                    <a:pt x="111" y="399"/>
                    <a:pt x="122" y="406"/>
                  </a:cubicBezTo>
                  <a:cubicBezTo>
                    <a:pt x="127" y="409"/>
                    <a:pt x="133" y="413"/>
                    <a:pt x="138" y="416"/>
                  </a:cubicBezTo>
                  <a:cubicBezTo>
                    <a:pt x="143" y="420"/>
                    <a:pt x="154" y="427"/>
                    <a:pt x="154" y="427"/>
                  </a:cubicBezTo>
                  <a:cubicBezTo>
                    <a:pt x="248" y="412"/>
                    <a:pt x="234" y="271"/>
                    <a:pt x="165" y="224"/>
                  </a:cubicBezTo>
                  <a:cubicBezTo>
                    <a:pt x="149" y="172"/>
                    <a:pt x="170" y="116"/>
                    <a:pt x="138" y="70"/>
                  </a:cubicBezTo>
                  <a:cubicBezTo>
                    <a:pt x="122" y="18"/>
                    <a:pt x="138" y="22"/>
                    <a:pt x="85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9" name="Freeform 78"/>
            <p:cNvSpPr>
              <a:spLocks/>
            </p:cNvSpPr>
            <p:nvPr/>
          </p:nvSpPr>
          <p:spPr bwMode="auto">
            <a:xfrm>
              <a:off x="2574" y="1881"/>
              <a:ext cx="142" cy="261"/>
            </a:xfrm>
            <a:custGeom>
              <a:avLst/>
              <a:gdLst>
                <a:gd name="T0" fmla="*/ 7 w 208"/>
                <a:gd name="T1" fmla="*/ 0 h 419"/>
                <a:gd name="T2" fmla="*/ 2 w 208"/>
                <a:gd name="T3" fmla="*/ 1 h 419"/>
                <a:gd name="T4" fmla="*/ 2 w 208"/>
                <a:gd name="T5" fmla="*/ 11 h 419"/>
                <a:gd name="T6" fmla="*/ 5 w 208"/>
                <a:gd name="T7" fmla="*/ 15 h 419"/>
                <a:gd name="T8" fmla="*/ 10 w 208"/>
                <a:gd name="T9" fmla="*/ 15 h 419"/>
                <a:gd name="T10" fmla="*/ 14 w 208"/>
                <a:gd name="T11" fmla="*/ 14 h 419"/>
                <a:gd name="T12" fmla="*/ 12 w 208"/>
                <a:gd name="T13" fmla="*/ 11 h 419"/>
                <a:gd name="T14" fmla="*/ 11 w 208"/>
                <a:gd name="T15" fmla="*/ 9 h 419"/>
                <a:gd name="T16" fmla="*/ 12 w 208"/>
                <a:gd name="T17" fmla="*/ 7 h 419"/>
                <a:gd name="T18" fmla="*/ 8 w 208"/>
                <a:gd name="T19" fmla="*/ 1 h 419"/>
                <a:gd name="T20" fmla="*/ 7 w 208"/>
                <a:gd name="T21" fmla="*/ 0 h 4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8" h="419">
                  <a:moveTo>
                    <a:pt x="96" y="0"/>
                  </a:moveTo>
                  <a:cubicBezTo>
                    <a:pt x="64" y="10"/>
                    <a:pt x="55" y="14"/>
                    <a:pt x="32" y="37"/>
                  </a:cubicBezTo>
                  <a:cubicBezTo>
                    <a:pt x="0" y="122"/>
                    <a:pt x="10" y="218"/>
                    <a:pt x="37" y="304"/>
                  </a:cubicBezTo>
                  <a:cubicBezTo>
                    <a:pt x="45" y="362"/>
                    <a:pt x="36" y="378"/>
                    <a:pt x="85" y="410"/>
                  </a:cubicBezTo>
                  <a:cubicBezTo>
                    <a:pt x="98" y="419"/>
                    <a:pt x="117" y="414"/>
                    <a:pt x="133" y="416"/>
                  </a:cubicBezTo>
                  <a:cubicBezTo>
                    <a:pt x="168" y="410"/>
                    <a:pt x="179" y="412"/>
                    <a:pt x="202" y="389"/>
                  </a:cubicBezTo>
                  <a:cubicBezTo>
                    <a:pt x="199" y="349"/>
                    <a:pt x="208" y="324"/>
                    <a:pt x="176" y="304"/>
                  </a:cubicBezTo>
                  <a:cubicBezTo>
                    <a:pt x="149" y="265"/>
                    <a:pt x="149" y="281"/>
                    <a:pt x="160" y="234"/>
                  </a:cubicBezTo>
                  <a:cubicBezTo>
                    <a:pt x="162" y="223"/>
                    <a:pt x="170" y="202"/>
                    <a:pt x="170" y="202"/>
                  </a:cubicBezTo>
                  <a:cubicBezTo>
                    <a:pt x="166" y="116"/>
                    <a:pt x="184" y="72"/>
                    <a:pt x="117" y="26"/>
                  </a:cubicBezTo>
                  <a:cubicBezTo>
                    <a:pt x="103" y="6"/>
                    <a:pt x="111" y="15"/>
                    <a:pt x="96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0" name="Freeform 79"/>
            <p:cNvSpPr>
              <a:spLocks/>
            </p:cNvSpPr>
            <p:nvPr/>
          </p:nvSpPr>
          <p:spPr bwMode="auto">
            <a:xfrm>
              <a:off x="2640" y="1881"/>
              <a:ext cx="169" cy="266"/>
            </a:xfrm>
            <a:custGeom>
              <a:avLst/>
              <a:gdLst>
                <a:gd name="T0" fmla="*/ 5 w 248"/>
                <a:gd name="T1" fmla="*/ 0 h 427"/>
                <a:gd name="T2" fmla="*/ 3 w 248"/>
                <a:gd name="T3" fmla="*/ 1 h 427"/>
                <a:gd name="T4" fmla="*/ 2 w 248"/>
                <a:gd name="T5" fmla="*/ 4 h 427"/>
                <a:gd name="T6" fmla="*/ 1 w 248"/>
                <a:gd name="T7" fmla="*/ 6 h 427"/>
                <a:gd name="T8" fmla="*/ 0 w 248"/>
                <a:gd name="T9" fmla="*/ 6 h 427"/>
                <a:gd name="T10" fmla="*/ 2 w 248"/>
                <a:gd name="T11" fmla="*/ 10 h 427"/>
                <a:gd name="T12" fmla="*/ 7 w 248"/>
                <a:gd name="T13" fmla="*/ 14 h 427"/>
                <a:gd name="T14" fmla="*/ 8 w 248"/>
                <a:gd name="T15" fmla="*/ 15 h 427"/>
                <a:gd name="T16" fmla="*/ 10 w 248"/>
                <a:gd name="T17" fmla="*/ 15 h 427"/>
                <a:gd name="T18" fmla="*/ 10 w 248"/>
                <a:gd name="T19" fmla="*/ 16 h 427"/>
                <a:gd name="T20" fmla="*/ 11 w 248"/>
                <a:gd name="T21" fmla="*/ 8 h 427"/>
                <a:gd name="T22" fmla="*/ 10 w 248"/>
                <a:gd name="T23" fmla="*/ 2 h 427"/>
                <a:gd name="T24" fmla="*/ 5 w 248"/>
                <a:gd name="T25" fmla="*/ 0 h 4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8" h="427">
                  <a:moveTo>
                    <a:pt x="85" y="0"/>
                  </a:moveTo>
                  <a:cubicBezTo>
                    <a:pt x="65" y="15"/>
                    <a:pt x="51" y="25"/>
                    <a:pt x="42" y="48"/>
                  </a:cubicBezTo>
                  <a:cubicBezTo>
                    <a:pt x="37" y="73"/>
                    <a:pt x="40" y="99"/>
                    <a:pt x="32" y="123"/>
                  </a:cubicBezTo>
                  <a:cubicBezTo>
                    <a:pt x="28" y="135"/>
                    <a:pt x="17" y="144"/>
                    <a:pt x="10" y="155"/>
                  </a:cubicBezTo>
                  <a:cubicBezTo>
                    <a:pt x="7" y="160"/>
                    <a:pt x="0" y="171"/>
                    <a:pt x="0" y="171"/>
                  </a:cubicBezTo>
                  <a:cubicBezTo>
                    <a:pt x="7" y="256"/>
                    <a:pt x="1" y="216"/>
                    <a:pt x="32" y="262"/>
                  </a:cubicBezTo>
                  <a:cubicBezTo>
                    <a:pt x="45" y="303"/>
                    <a:pt x="42" y="369"/>
                    <a:pt x="90" y="384"/>
                  </a:cubicBezTo>
                  <a:cubicBezTo>
                    <a:pt x="101" y="391"/>
                    <a:pt x="111" y="399"/>
                    <a:pt x="122" y="406"/>
                  </a:cubicBezTo>
                  <a:cubicBezTo>
                    <a:pt x="127" y="409"/>
                    <a:pt x="133" y="413"/>
                    <a:pt x="138" y="416"/>
                  </a:cubicBezTo>
                  <a:cubicBezTo>
                    <a:pt x="143" y="420"/>
                    <a:pt x="154" y="427"/>
                    <a:pt x="154" y="427"/>
                  </a:cubicBezTo>
                  <a:cubicBezTo>
                    <a:pt x="248" y="412"/>
                    <a:pt x="234" y="271"/>
                    <a:pt x="165" y="224"/>
                  </a:cubicBezTo>
                  <a:cubicBezTo>
                    <a:pt x="149" y="172"/>
                    <a:pt x="170" y="116"/>
                    <a:pt x="138" y="70"/>
                  </a:cubicBezTo>
                  <a:cubicBezTo>
                    <a:pt x="122" y="18"/>
                    <a:pt x="138" y="22"/>
                    <a:pt x="85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1" name="Freeform 80"/>
            <p:cNvSpPr>
              <a:spLocks/>
            </p:cNvSpPr>
            <p:nvPr/>
          </p:nvSpPr>
          <p:spPr bwMode="auto">
            <a:xfrm>
              <a:off x="2705" y="1881"/>
              <a:ext cx="142" cy="261"/>
            </a:xfrm>
            <a:custGeom>
              <a:avLst/>
              <a:gdLst>
                <a:gd name="T0" fmla="*/ 7 w 208"/>
                <a:gd name="T1" fmla="*/ 0 h 419"/>
                <a:gd name="T2" fmla="*/ 2 w 208"/>
                <a:gd name="T3" fmla="*/ 1 h 419"/>
                <a:gd name="T4" fmla="*/ 2 w 208"/>
                <a:gd name="T5" fmla="*/ 11 h 419"/>
                <a:gd name="T6" fmla="*/ 5 w 208"/>
                <a:gd name="T7" fmla="*/ 15 h 419"/>
                <a:gd name="T8" fmla="*/ 10 w 208"/>
                <a:gd name="T9" fmla="*/ 15 h 419"/>
                <a:gd name="T10" fmla="*/ 14 w 208"/>
                <a:gd name="T11" fmla="*/ 14 h 419"/>
                <a:gd name="T12" fmla="*/ 12 w 208"/>
                <a:gd name="T13" fmla="*/ 11 h 419"/>
                <a:gd name="T14" fmla="*/ 11 w 208"/>
                <a:gd name="T15" fmla="*/ 9 h 419"/>
                <a:gd name="T16" fmla="*/ 12 w 208"/>
                <a:gd name="T17" fmla="*/ 7 h 419"/>
                <a:gd name="T18" fmla="*/ 8 w 208"/>
                <a:gd name="T19" fmla="*/ 1 h 419"/>
                <a:gd name="T20" fmla="*/ 7 w 208"/>
                <a:gd name="T21" fmla="*/ 0 h 4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8" h="419">
                  <a:moveTo>
                    <a:pt x="96" y="0"/>
                  </a:moveTo>
                  <a:cubicBezTo>
                    <a:pt x="64" y="10"/>
                    <a:pt x="55" y="14"/>
                    <a:pt x="32" y="37"/>
                  </a:cubicBezTo>
                  <a:cubicBezTo>
                    <a:pt x="0" y="122"/>
                    <a:pt x="10" y="218"/>
                    <a:pt x="37" y="304"/>
                  </a:cubicBezTo>
                  <a:cubicBezTo>
                    <a:pt x="45" y="362"/>
                    <a:pt x="36" y="378"/>
                    <a:pt x="85" y="410"/>
                  </a:cubicBezTo>
                  <a:cubicBezTo>
                    <a:pt x="98" y="419"/>
                    <a:pt x="117" y="414"/>
                    <a:pt x="133" y="416"/>
                  </a:cubicBezTo>
                  <a:cubicBezTo>
                    <a:pt x="168" y="410"/>
                    <a:pt x="179" y="412"/>
                    <a:pt x="202" y="389"/>
                  </a:cubicBezTo>
                  <a:cubicBezTo>
                    <a:pt x="199" y="349"/>
                    <a:pt x="208" y="324"/>
                    <a:pt x="176" y="304"/>
                  </a:cubicBezTo>
                  <a:cubicBezTo>
                    <a:pt x="149" y="265"/>
                    <a:pt x="149" y="281"/>
                    <a:pt x="160" y="234"/>
                  </a:cubicBezTo>
                  <a:cubicBezTo>
                    <a:pt x="162" y="223"/>
                    <a:pt x="170" y="202"/>
                    <a:pt x="170" y="202"/>
                  </a:cubicBezTo>
                  <a:cubicBezTo>
                    <a:pt x="166" y="116"/>
                    <a:pt x="184" y="72"/>
                    <a:pt x="117" y="26"/>
                  </a:cubicBezTo>
                  <a:cubicBezTo>
                    <a:pt x="103" y="6"/>
                    <a:pt x="111" y="15"/>
                    <a:pt x="96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2" name="Freeform 81"/>
            <p:cNvSpPr>
              <a:spLocks/>
            </p:cNvSpPr>
            <p:nvPr/>
          </p:nvSpPr>
          <p:spPr bwMode="auto">
            <a:xfrm>
              <a:off x="2770" y="1881"/>
              <a:ext cx="169" cy="266"/>
            </a:xfrm>
            <a:custGeom>
              <a:avLst/>
              <a:gdLst>
                <a:gd name="T0" fmla="*/ 5 w 248"/>
                <a:gd name="T1" fmla="*/ 0 h 427"/>
                <a:gd name="T2" fmla="*/ 3 w 248"/>
                <a:gd name="T3" fmla="*/ 1 h 427"/>
                <a:gd name="T4" fmla="*/ 2 w 248"/>
                <a:gd name="T5" fmla="*/ 4 h 427"/>
                <a:gd name="T6" fmla="*/ 1 w 248"/>
                <a:gd name="T7" fmla="*/ 6 h 427"/>
                <a:gd name="T8" fmla="*/ 0 w 248"/>
                <a:gd name="T9" fmla="*/ 6 h 427"/>
                <a:gd name="T10" fmla="*/ 2 w 248"/>
                <a:gd name="T11" fmla="*/ 10 h 427"/>
                <a:gd name="T12" fmla="*/ 7 w 248"/>
                <a:gd name="T13" fmla="*/ 14 h 427"/>
                <a:gd name="T14" fmla="*/ 8 w 248"/>
                <a:gd name="T15" fmla="*/ 15 h 427"/>
                <a:gd name="T16" fmla="*/ 10 w 248"/>
                <a:gd name="T17" fmla="*/ 15 h 427"/>
                <a:gd name="T18" fmla="*/ 10 w 248"/>
                <a:gd name="T19" fmla="*/ 16 h 427"/>
                <a:gd name="T20" fmla="*/ 11 w 248"/>
                <a:gd name="T21" fmla="*/ 8 h 427"/>
                <a:gd name="T22" fmla="*/ 10 w 248"/>
                <a:gd name="T23" fmla="*/ 2 h 427"/>
                <a:gd name="T24" fmla="*/ 5 w 248"/>
                <a:gd name="T25" fmla="*/ 0 h 4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8" h="427">
                  <a:moveTo>
                    <a:pt x="85" y="0"/>
                  </a:moveTo>
                  <a:cubicBezTo>
                    <a:pt x="65" y="15"/>
                    <a:pt x="51" y="25"/>
                    <a:pt x="42" y="48"/>
                  </a:cubicBezTo>
                  <a:cubicBezTo>
                    <a:pt x="37" y="73"/>
                    <a:pt x="40" y="99"/>
                    <a:pt x="32" y="123"/>
                  </a:cubicBezTo>
                  <a:cubicBezTo>
                    <a:pt x="28" y="135"/>
                    <a:pt x="17" y="144"/>
                    <a:pt x="10" y="155"/>
                  </a:cubicBezTo>
                  <a:cubicBezTo>
                    <a:pt x="7" y="160"/>
                    <a:pt x="0" y="171"/>
                    <a:pt x="0" y="171"/>
                  </a:cubicBezTo>
                  <a:cubicBezTo>
                    <a:pt x="7" y="256"/>
                    <a:pt x="1" y="216"/>
                    <a:pt x="32" y="262"/>
                  </a:cubicBezTo>
                  <a:cubicBezTo>
                    <a:pt x="45" y="303"/>
                    <a:pt x="42" y="369"/>
                    <a:pt x="90" y="384"/>
                  </a:cubicBezTo>
                  <a:cubicBezTo>
                    <a:pt x="101" y="391"/>
                    <a:pt x="111" y="399"/>
                    <a:pt x="122" y="406"/>
                  </a:cubicBezTo>
                  <a:cubicBezTo>
                    <a:pt x="127" y="409"/>
                    <a:pt x="133" y="413"/>
                    <a:pt x="138" y="416"/>
                  </a:cubicBezTo>
                  <a:cubicBezTo>
                    <a:pt x="143" y="420"/>
                    <a:pt x="154" y="427"/>
                    <a:pt x="154" y="427"/>
                  </a:cubicBezTo>
                  <a:cubicBezTo>
                    <a:pt x="248" y="412"/>
                    <a:pt x="234" y="271"/>
                    <a:pt x="165" y="224"/>
                  </a:cubicBezTo>
                  <a:cubicBezTo>
                    <a:pt x="149" y="172"/>
                    <a:pt x="170" y="116"/>
                    <a:pt x="138" y="70"/>
                  </a:cubicBezTo>
                  <a:cubicBezTo>
                    <a:pt x="122" y="18"/>
                    <a:pt x="138" y="22"/>
                    <a:pt x="85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3" name="Freeform 82"/>
            <p:cNvSpPr>
              <a:spLocks/>
            </p:cNvSpPr>
            <p:nvPr/>
          </p:nvSpPr>
          <p:spPr bwMode="auto">
            <a:xfrm>
              <a:off x="2836" y="1881"/>
              <a:ext cx="141" cy="261"/>
            </a:xfrm>
            <a:custGeom>
              <a:avLst/>
              <a:gdLst>
                <a:gd name="T0" fmla="*/ 6 w 208"/>
                <a:gd name="T1" fmla="*/ 0 h 419"/>
                <a:gd name="T2" fmla="*/ 2 w 208"/>
                <a:gd name="T3" fmla="*/ 1 h 419"/>
                <a:gd name="T4" fmla="*/ 2 w 208"/>
                <a:gd name="T5" fmla="*/ 11 h 419"/>
                <a:gd name="T6" fmla="*/ 5 w 208"/>
                <a:gd name="T7" fmla="*/ 15 h 419"/>
                <a:gd name="T8" fmla="*/ 9 w 208"/>
                <a:gd name="T9" fmla="*/ 15 h 419"/>
                <a:gd name="T10" fmla="*/ 14 w 208"/>
                <a:gd name="T11" fmla="*/ 14 h 419"/>
                <a:gd name="T12" fmla="*/ 12 w 208"/>
                <a:gd name="T13" fmla="*/ 11 h 419"/>
                <a:gd name="T14" fmla="*/ 10 w 208"/>
                <a:gd name="T15" fmla="*/ 9 h 419"/>
                <a:gd name="T16" fmla="*/ 11 w 208"/>
                <a:gd name="T17" fmla="*/ 7 h 419"/>
                <a:gd name="T18" fmla="*/ 8 w 208"/>
                <a:gd name="T19" fmla="*/ 1 h 419"/>
                <a:gd name="T20" fmla="*/ 6 w 208"/>
                <a:gd name="T21" fmla="*/ 0 h 4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8" h="419">
                  <a:moveTo>
                    <a:pt x="96" y="0"/>
                  </a:moveTo>
                  <a:cubicBezTo>
                    <a:pt x="64" y="10"/>
                    <a:pt x="55" y="14"/>
                    <a:pt x="32" y="37"/>
                  </a:cubicBezTo>
                  <a:cubicBezTo>
                    <a:pt x="0" y="122"/>
                    <a:pt x="10" y="218"/>
                    <a:pt x="37" y="304"/>
                  </a:cubicBezTo>
                  <a:cubicBezTo>
                    <a:pt x="45" y="362"/>
                    <a:pt x="36" y="378"/>
                    <a:pt x="85" y="410"/>
                  </a:cubicBezTo>
                  <a:cubicBezTo>
                    <a:pt x="98" y="419"/>
                    <a:pt x="117" y="414"/>
                    <a:pt x="133" y="416"/>
                  </a:cubicBezTo>
                  <a:cubicBezTo>
                    <a:pt x="168" y="410"/>
                    <a:pt x="179" y="412"/>
                    <a:pt x="202" y="389"/>
                  </a:cubicBezTo>
                  <a:cubicBezTo>
                    <a:pt x="199" y="349"/>
                    <a:pt x="208" y="324"/>
                    <a:pt x="176" y="304"/>
                  </a:cubicBezTo>
                  <a:cubicBezTo>
                    <a:pt x="149" y="265"/>
                    <a:pt x="149" y="281"/>
                    <a:pt x="160" y="234"/>
                  </a:cubicBezTo>
                  <a:cubicBezTo>
                    <a:pt x="162" y="223"/>
                    <a:pt x="170" y="202"/>
                    <a:pt x="170" y="202"/>
                  </a:cubicBezTo>
                  <a:cubicBezTo>
                    <a:pt x="166" y="116"/>
                    <a:pt x="184" y="72"/>
                    <a:pt x="117" y="26"/>
                  </a:cubicBezTo>
                  <a:cubicBezTo>
                    <a:pt x="103" y="6"/>
                    <a:pt x="111" y="15"/>
                    <a:pt x="96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4" name="Freeform 83"/>
            <p:cNvSpPr>
              <a:spLocks/>
            </p:cNvSpPr>
            <p:nvPr/>
          </p:nvSpPr>
          <p:spPr bwMode="auto">
            <a:xfrm>
              <a:off x="2896" y="1881"/>
              <a:ext cx="169" cy="266"/>
            </a:xfrm>
            <a:custGeom>
              <a:avLst/>
              <a:gdLst>
                <a:gd name="T0" fmla="*/ 5 w 248"/>
                <a:gd name="T1" fmla="*/ 0 h 427"/>
                <a:gd name="T2" fmla="*/ 3 w 248"/>
                <a:gd name="T3" fmla="*/ 1 h 427"/>
                <a:gd name="T4" fmla="*/ 2 w 248"/>
                <a:gd name="T5" fmla="*/ 4 h 427"/>
                <a:gd name="T6" fmla="*/ 1 w 248"/>
                <a:gd name="T7" fmla="*/ 6 h 427"/>
                <a:gd name="T8" fmla="*/ 0 w 248"/>
                <a:gd name="T9" fmla="*/ 6 h 427"/>
                <a:gd name="T10" fmla="*/ 2 w 248"/>
                <a:gd name="T11" fmla="*/ 10 h 427"/>
                <a:gd name="T12" fmla="*/ 7 w 248"/>
                <a:gd name="T13" fmla="*/ 14 h 427"/>
                <a:gd name="T14" fmla="*/ 8 w 248"/>
                <a:gd name="T15" fmla="*/ 15 h 427"/>
                <a:gd name="T16" fmla="*/ 10 w 248"/>
                <a:gd name="T17" fmla="*/ 15 h 427"/>
                <a:gd name="T18" fmla="*/ 10 w 248"/>
                <a:gd name="T19" fmla="*/ 16 h 427"/>
                <a:gd name="T20" fmla="*/ 11 w 248"/>
                <a:gd name="T21" fmla="*/ 8 h 427"/>
                <a:gd name="T22" fmla="*/ 10 w 248"/>
                <a:gd name="T23" fmla="*/ 2 h 427"/>
                <a:gd name="T24" fmla="*/ 5 w 248"/>
                <a:gd name="T25" fmla="*/ 0 h 4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8" h="427">
                  <a:moveTo>
                    <a:pt x="85" y="0"/>
                  </a:moveTo>
                  <a:cubicBezTo>
                    <a:pt x="65" y="15"/>
                    <a:pt x="51" y="25"/>
                    <a:pt x="42" y="48"/>
                  </a:cubicBezTo>
                  <a:cubicBezTo>
                    <a:pt x="37" y="73"/>
                    <a:pt x="40" y="99"/>
                    <a:pt x="32" y="123"/>
                  </a:cubicBezTo>
                  <a:cubicBezTo>
                    <a:pt x="28" y="135"/>
                    <a:pt x="17" y="144"/>
                    <a:pt x="10" y="155"/>
                  </a:cubicBezTo>
                  <a:cubicBezTo>
                    <a:pt x="7" y="160"/>
                    <a:pt x="0" y="171"/>
                    <a:pt x="0" y="171"/>
                  </a:cubicBezTo>
                  <a:cubicBezTo>
                    <a:pt x="7" y="256"/>
                    <a:pt x="1" y="216"/>
                    <a:pt x="32" y="262"/>
                  </a:cubicBezTo>
                  <a:cubicBezTo>
                    <a:pt x="45" y="303"/>
                    <a:pt x="42" y="369"/>
                    <a:pt x="90" y="384"/>
                  </a:cubicBezTo>
                  <a:cubicBezTo>
                    <a:pt x="101" y="391"/>
                    <a:pt x="111" y="399"/>
                    <a:pt x="122" y="406"/>
                  </a:cubicBezTo>
                  <a:cubicBezTo>
                    <a:pt x="127" y="409"/>
                    <a:pt x="133" y="413"/>
                    <a:pt x="138" y="416"/>
                  </a:cubicBezTo>
                  <a:cubicBezTo>
                    <a:pt x="143" y="420"/>
                    <a:pt x="154" y="427"/>
                    <a:pt x="154" y="427"/>
                  </a:cubicBezTo>
                  <a:cubicBezTo>
                    <a:pt x="248" y="412"/>
                    <a:pt x="234" y="271"/>
                    <a:pt x="165" y="224"/>
                  </a:cubicBezTo>
                  <a:cubicBezTo>
                    <a:pt x="149" y="172"/>
                    <a:pt x="170" y="116"/>
                    <a:pt x="138" y="70"/>
                  </a:cubicBezTo>
                  <a:cubicBezTo>
                    <a:pt x="122" y="18"/>
                    <a:pt x="138" y="22"/>
                    <a:pt x="85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33CC33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5" name="Oval 84"/>
            <p:cNvSpPr>
              <a:spLocks noChangeArrowheads="1"/>
            </p:cNvSpPr>
            <p:nvPr/>
          </p:nvSpPr>
          <p:spPr bwMode="auto">
            <a:xfrm>
              <a:off x="2248" y="1851"/>
              <a:ext cx="228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6" name="Oval 85"/>
            <p:cNvSpPr>
              <a:spLocks noChangeArrowheads="1"/>
            </p:cNvSpPr>
            <p:nvPr/>
          </p:nvSpPr>
          <p:spPr bwMode="auto">
            <a:xfrm>
              <a:off x="2444" y="1851"/>
              <a:ext cx="228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7" name="Oval 86"/>
            <p:cNvSpPr>
              <a:spLocks noChangeArrowheads="1"/>
            </p:cNvSpPr>
            <p:nvPr/>
          </p:nvSpPr>
          <p:spPr bwMode="auto">
            <a:xfrm>
              <a:off x="2640" y="1851"/>
              <a:ext cx="229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8" name="Oval 87"/>
            <p:cNvSpPr>
              <a:spLocks noChangeArrowheads="1"/>
            </p:cNvSpPr>
            <p:nvPr/>
          </p:nvSpPr>
          <p:spPr bwMode="auto">
            <a:xfrm>
              <a:off x="2836" y="1851"/>
              <a:ext cx="229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9" name="Freeform 88"/>
            <p:cNvSpPr>
              <a:spLocks/>
            </p:cNvSpPr>
            <p:nvPr/>
          </p:nvSpPr>
          <p:spPr bwMode="auto">
            <a:xfrm>
              <a:off x="2967" y="1881"/>
              <a:ext cx="141" cy="261"/>
            </a:xfrm>
            <a:custGeom>
              <a:avLst/>
              <a:gdLst>
                <a:gd name="T0" fmla="*/ 6 w 208"/>
                <a:gd name="T1" fmla="*/ 0 h 419"/>
                <a:gd name="T2" fmla="*/ 2 w 208"/>
                <a:gd name="T3" fmla="*/ 1 h 419"/>
                <a:gd name="T4" fmla="*/ 2 w 208"/>
                <a:gd name="T5" fmla="*/ 11 h 419"/>
                <a:gd name="T6" fmla="*/ 5 w 208"/>
                <a:gd name="T7" fmla="*/ 15 h 419"/>
                <a:gd name="T8" fmla="*/ 9 w 208"/>
                <a:gd name="T9" fmla="*/ 15 h 419"/>
                <a:gd name="T10" fmla="*/ 14 w 208"/>
                <a:gd name="T11" fmla="*/ 14 h 419"/>
                <a:gd name="T12" fmla="*/ 12 w 208"/>
                <a:gd name="T13" fmla="*/ 11 h 419"/>
                <a:gd name="T14" fmla="*/ 10 w 208"/>
                <a:gd name="T15" fmla="*/ 9 h 419"/>
                <a:gd name="T16" fmla="*/ 11 w 208"/>
                <a:gd name="T17" fmla="*/ 7 h 419"/>
                <a:gd name="T18" fmla="*/ 8 w 208"/>
                <a:gd name="T19" fmla="*/ 1 h 419"/>
                <a:gd name="T20" fmla="*/ 6 w 208"/>
                <a:gd name="T21" fmla="*/ 0 h 4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8" h="419">
                  <a:moveTo>
                    <a:pt x="96" y="0"/>
                  </a:moveTo>
                  <a:cubicBezTo>
                    <a:pt x="64" y="10"/>
                    <a:pt x="55" y="14"/>
                    <a:pt x="32" y="37"/>
                  </a:cubicBezTo>
                  <a:cubicBezTo>
                    <a:pt x="0" y="122"/>
                    <a:pt x="10" y="218"/>
                    <a:pt x="37" y="304"/>
                  </a:cubicBezTo>
                  <a:cubicBezTo>
                    <a:pt x="45" y="362"/>
                    <a:pt x="36" y="378"/>
                    <a:pt x="85" y="410"/>
                  </a:cubicBezTo>
                  <a:cubicBezTo>
                    <a:pt x="98" y="419"/>
                    <a:pt x="117" y="414"/>
                    <a:pt x="133" y="416"/>
                  </a:cubicBezTo>
                  <a:cubicBezTo>
                    <a:pt x="168" y="410"/>
                    <a:pt x="179" y="412"/>
                    <a:pt x="202" y="389"/>
                  </a:cubicBezTo>
                  <a:cubicBezTo>
                    <a:pt x="199" y="349"/>
                    <a:pt x="208" y="324"/>
                    <a:pt x="176" y="304"/>
                  </a:cubicBezTo>
                  <a:cubicBezTo>
                    <a:pt x="149" y="265"/>
                    <a:pt x="149" y="281"/>
                    <a:pt x="160" y="234"/>
                  </a:cubicBezTo>
                  <a:cubicBezTo>
                    <a:pt x="162" y="223"/>
                    <a:pt x="170" y="202"/>
                    <a:pt x="170" y="202"/>
                  </a:cubicBezTo>
                  <a:cubicBezTo>
                    <a:pt x="166" y="116"/>
                    <a:pt x="184" y="72"/>
                    <a:pt x="117" y="26"/>
                  </a:cubicBezTo>
                  <a:cubicBezTo>
                    <a:pt x="103" y="6"/>
                    <a:pt x="111" y="15"/>
                    <a:pt x="96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33CC33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0" name="Freeform 89"/>
            <p:cNvSpPr>
              <a:spLocks/>
            </p:cNvSpPr>
            <p:nvPr/>
          </p:nvSpPr>
          <p:spPr bwMode="auto">
            <a:xfrm>
              <a:off x="3032" y="1881"/>
              <a:ext cx="169" cy="266"/>
            </a:xfrm>
            <a:custGeom>
              <a:avLst/>
              <a:gdLst>
                <a:gd name="T0" fmla="*/ 5 w 248"/>
                <a:gd name="T1" fmla="*/ 0 h 427"/>
                <a:gd name="T2" fmla="*/ 3 w 248"/>
                <a:gd name="T3" fmla="*/ 1 h 427"/>
                <a:gd name="T4" fmla="*/ 2 w 248"/>
                <a:gd name="T5" fmla="*/ 4 h 427"/>
                <a:gd name="T6" fmla="*/ 1 w 248"/>
                <a:gd name="T7" fmla="*/ 6 h 427"/>
                <a:gd name="T8" fmla="*/ 0 w 248"/>
                <a:gd name="T9" fmla="*/ 6 h 427"/>
                <a:gd name="T10" fmla="*/ 2 w 248"/>
                <a:gd name="T11" fmla="*/ 10 h 427"/>
                <a:gd name="T12" fmla="*/ 7 w 248"/>
                <a:gd name="T13" fmla="*/ 14 h 427"/>
                <a:gd name="T14" fmla="*/ 8 w 248"/>
                <a:gd name="T15" fmla="*/ 15 h 427"/>
                <a:gd name="T16" fmla="*/ 10 w 248"/>
                <a:gd name="T17" fmla="*/ 15 h 427"/>
                <a:gd name="T18" fmla="*/ 10 w 248"/>
                <a:gd name="T19" fmla="*/ 16 h 427"/>
                <a:gd name="T20" fmla="*/ 11 w 248"/>
                <a:gd name="T21" fmla="*/ 8 h 427"/>
                <a:gd name="T22" fmla="*/ 10 w 248"/>
                <a:gd name="T23" fmla="*/ 2 h 427"/>
                <a:gd name="T24" fmla="*/ 5 w 248"/>
                <a:gd name="T25" fmla="*/ 0 h 4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8" h="427">
                  <a:moveTo>
                    <a:pt x="85" y="0"/>
                  </a:moveTo>
                  <a:cubicBezTo>
                    <a:pt x="65" y="15"/>
                    <a:pt x="51" y="25"/>
                    <a:pt x="42" y="48"/>
                  </a:cubicBezTo>
                  <a:cubicBezTo>
                    <a:pt x="37" y="73"/>
                    <a:pt x="40" y="99"/>
                    <a:pt x="32" y="123"/>
                  </a:cubicBezTo>
                  <a:cubicBezTo>
                    <a:pt x="28" y="135"/>
                    <a:pt x="17" y="144"/>
                    <a:pt x="10" y="155"/>
                  </a:cubicBezTo>
                  <a:cubicBezTo>
                    <a:pt x="7" y="160"/>
                    <a:pt x="0" y="171"/>
                    <a:pt x="0" y="171"/>
                  </a:cubicBezTo>
                  <a:cubicBezTo>
                    <a:pt x="7" y="256"/>
                    <a:pt x="1" y="216"/>
                    <a:pt x="32" y="262"/>
                  </a:cubicBezTo>
                  <a:cubicBezTo>
                    <a:pt x="45" y="303"/>
                    <a:pt x="42" y="369"/>
                    <a:pt x="90" y="384"/>
                  </a:cubicBezTo>
                  <a:cubicBezTo>
                    <a:pt x="101" y="391"/>
                    <a:pt x="111" y="399"/>
                    <a:pt x="122" y="406"/>
                  </a:cubicBezTo>
                  <a:cubicBezTo>
                    <a:pt x="127" y="409"/>
                    <a:pt x="133" y="413"/>
                    <a:pt x="138" y="416"/>
                  </a:cubicBezTo>
                  <a:cubicBezTo>
                    <a:pt x="143" y="420"/>
                    <a:pt x="154" y="427"/>
                    <a:pt x="154" y="427"/>
                  </a:cubicBezTo>
                  <a:cubicBezTo>
                    <a:pt x="248" y="412"/>
                    <a:pt x="234" y="271"/>
                    <a:pt x="165" y="224"/>
                  </a:cubicBezTo>
                  <a:cubicBezTo>
                    <a:pt x="149" y="172"/>
                    <a:pt x="170" y="116"/>
                    <a:pt x="138" y="70"/>
                  </a:cubicBezTo>
                  <a:cubicBezTo>
                    <a:pt x="122" y="18"/>
                    <a:pt x="138" y="22"/>
                    <a:pt x="85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33CC33"/>
                </a:gs>
              </a:gsLst>
              <a:path path="rect">
                <a:fillToRect l="50000" t="50000" r="50000" b="50000"/>
              </a:path>
            </a:gra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1" name="Oval 90"/>
            <p:cNvSpPr>
              <a:spLocks noChangeArrowheads="1"/>
            </p:cNvSpPr>
            <p:nvPr/>
          </p:nvSpPr>
          <p:spPr bwMode="auto">
            <a:xfrm>
              <a:off x="2967" y="1851"/>
              <a:ext cx="228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2" name="Freeform 91"/>
            <p:cNvSpPr>
              <a:spLocks/>
            </p:cNvSpPr>
            <p:nvPr/>
          </p:nvSpPr>
          <p:spPr bwMode="auto">
            <a:xfrm>
              <a:off x="2280" y="2390"/>
              <a:ext cx="123" cy="96"/>
            </a:xfrm>
            <a:custGeom>
              <a:avLst/>
              <a:gdLst>
                <a:gd name="T0" fmla="*/ 1 w 180"/>
                <a:gd name="T1" fmla="*/ 1 h 154"/>
                <a:gd name="T2" fmla="*/ 5 w 180"/>
                <a:gd name="T3" fmla="*/ 6 h 154"/>
                <a:gd name="T4" fmla="*/ 10 w 180"/>
                <a:gd name="T5" fmla="*/ 4 h 154"/>
                <a:gd name="T6" fmla="*/ 11 w 180"/>
                <a:gd name="T7" fmla="*/ 4 h 154"/>
                <a:gd name="T8" fmla="*/ 10 w 180"/>
                <a:gd name="T9" fmla="*/ 1 h 154"/>
                <a:gd name="T10" fmla="*/ 5 w 180"/>
                <a:gd name="T11" fmla="*/ 0 h 154"/>
                <a:gd name="T12" fmla="*/ 1 w 180"/>
                <a:gd name="T13" fmla="*/ 1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0" h="154">
                  <a:moveTo>
                    <a:pt x="18" y="32"/>
                  </a:moveTo>
                  <a:cubicBezTo>
                    <a:pt x="22" y="101"/>
                    <a:pt x="0" y="135"/>
                    <a:pt x="61" y="149"/>
                  </a:cubicBezTo>
                  <a:cubicBezTo>
                    <a:pt x="85" y="147"/>
                    <a:pt x="117" y="154"/>
                    <a:pt x="135" y="133"/>
                  </a:cubicBezTo>
                  <a:cubicBezTo>
                    <a:pt x="144" y="123"/>
                    <a:pt x="157" y="101"/>
                    <a:pt x="157" y="101"/>
                  </a:cubicBezTo>
                  <a:cubicBezTo>
                    <a:pt x="166" y="73"/>
                    <a:pt x="180" y="59"/>
                    <a:pt x="146" y="48"/>
                  </a:cubicBezTo>
                  <a:cubicBezTo>
                    <a:pt x="121" y="32"/>
                    <a:pt x="110" y="16"/>
                    <a:pt x="87" y="0"/>
                  </a:cubicBezTo>
                  <a:cubicBezTo>
                    <a:pt x="65" y="3"/>
                    <a:pt x="28" y="10"/>
                    <a:pt x="18" y="32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3" name="Freeform 92"/>
            <p:cNvSpPr>
              <a:spLocks/>
            </p:cNvSpPr>
            <p:nvPr/>
          </p:nvSpPr>
          <p:spPr bwMode="auto">
            <a:xfrm>
              <a:off x="2150" y="2150"/>
              <a:ext cx="130" cy="200"/>
            </a:xfrm>
            <a:custGeom>
              <a:avLst/>
              <a:gdLst>
                <a:gd name="T0" fmla="*/ 7 w 192"/>
                <a:gd name="T1" fmla="*/ 0 h 320"/>
                <a:gd name="T2" fmla="*/ 5 w 192"/>
                <a:gd name="T3" fmla="*/ 3 h 320"/>
                <a:gd name="T4" fmla="*/ 3 w 192"/>
                <a:gd name="T5" fmla="*/ 5 h 320"/>
                <a:gd name="T6" fmla="*/ 1 w 192"/>
                <a:gd name="T7" fmla="*/ 6 h 320"/>
                <a:gd name="T8" fmla="*/ 0 w 192"/>
                <a:gd name="T9" fmla="*/ 9 h 320"/>
                <a:gd name="T10" fmla="*/ 1 w 192"/>
                <a:gd name="T11" fmla="*/ 10 h 320"/>
                <a:gd name="T12" fmla="*/ 6 w 192"/>
                <a:gd name="T13" fmla="*/ 12 h 320"/>
                <a:gd name="T14" fmla="*/ 11 w 192"/>
                <a:gd name="T15" fmla="*/ 11 h 320"/>
                <a:gd name="T16" fmla="*/ 13 w 192"/>
                <a:gd name="T17" fmla="*/ 8 h 320"/>
                <a:gd name="T18" fmla="*/ 10 w 192"/>
                <a:gd name="T19" fmla="*/ 5 h 320"/>
                <a:gd name="T20" fmla="*/ 10 w 192"/>
                <a:gd name="T21" fmla="*/ 2 h 320"/>
                <a:gd name="T22" fmla="*/ 7 w 192"/>
                <a:gd name="T23" fmla="*/ 0 h 3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2" h="320">
                  <a:moveTo>
                    <a:pt x="106" y="0"/>
                  </a:moveTo>
                  <a:cubicBezTo>
                    <a:pt x="64" y="10"/>
                    <a:pt x="79" y="47"/>
                    <a:pt x="69" y="85"/>
                  </a:cubicBezTo>
                  <a:cubicBezTo>
                    <a:pt x="64" y="103"/>
                    <a:pt x="42" y="133"/>
                    <a:pt x="42" y="133"/>
                  </a:cubicBezTo>
                  <a:cubicBezTo>
                    <a:pt x="26" y="184"/>
                    <a:pt x="52" y="113"/>
                    <a:pt x="21" y="160"/>
                  </a:cubicBezTo>
                  <a:cubicBezTo>
                    <a:pt x="13" y="172"/>
                    <a:pt x="4" y="219"/>
                    <a:pt x="0" y="235"/>
                  </a:cubicBezTo>
                  <a:cubicBezTo>
                    <a:pt x="2" y="247"/>
                    <a:pt x="0" y="260"/>
                    <a:pt x="5" y="272"/>
                  </a:cubicBezTo>
                  <a:cubicBezTo>
                    <a:pt x="18" y="305"/>
                    <a:pt x="71" y="315"/>
                    <a:pt x="101" y="320"/>
                  </a:cubicBezTo>
                  <a:cubicBezTo>
                    <a:pt x="136" y="315"/>
                    <a:pt x="138" y="307"/>
                    <a:pt x="165" y="288"/>
                  </a:cubicBezTo>
                  <a:cubicBezTo>
                    <a:pt x="171" y="264"/>
                    <a:pt x="183" y="243"/>
                    <a:pt x="192" y="219"/>
                  </a:cubicBezTo>
                  <a:cubicBezTo>
                    <a:pt x="186" y="169"/>
                    <a:pt x="191" y="164"/>
                    <a:pt x="160" y="133"/>
                  </a:cubicBezTo>
                  <a:cubicBezTo>
                    <a:pt x="158" y="106"/>
                    <a:pt x="157" y="80"/>
                    <a:pt x="154" y="53"/>
                  </a:cubicBezTo>
                  <a:cubicBezTo>
                    <a:pt x="151" y="25"/>
                    <a:pt x="122" y="31"/>
                    <a:pt x="106" y="0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4" name="Freeform 93"/>
            <p:cNvSpPr>
              <a:spLocks/>
            </p:cNvSpPr>
            <p:nvPr/>
          </p:nvSpPr>
          <p:spPr bwMode="auto">
            <a:xfrm>
              <a:off x="2280" y="2150"/>
              <a:ext cx="134" cy="120"/>
            </a:xfrm>
            <a:custGeom>
              <a:avLst/>
              <a:gdLst>
                <a:gd name="T0" fmla="*/ 7 w 197"/>
                <a:gd name="T1" fmla="*/ 0 h 192"/>
                <a:gd name="T2" fmla="*/ 0 w 197"/>
                <a:gd name="T3" fmla="*/ 4 h 192"/>
                <a:gd name="T4" fmla="*/ 7 w 197"/>
                <a:gd name="T5" fmla="*/ 7 h 192"/>
                <a:gd name="T6" fmla="*/ 10 w 197"/>
                <a:gd name="T7" fmla="*/ 7 h 192"/>
                <a:gd name="T8" fmla="*/ 12 w 197"/>
                <a:gd name="T9" fmla="*/ 5 h 192"/>
                <a:gd name="T10" fmla="*/ 11 w 197"/>
                <a:gd name="T11" fmla="*/ 1 h 192"/>
                <a:gd name="T12" fmla="*/ 7 w 197"/>
                <a:gd name="T13" fmla="*/ 0 h 1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7" h="192">
                  <a:moveTo>
                    <a:pt x="96" y="0"/>
                  </a:moveTo>
                  <a:cubicBezTo>
                    <a:pt x="46" y="19"/>
                    <a:pt x="15" y="63"/>
                    <a:pt x="0" y="112"/>
                  </a:cubicBezTo>
                  <a:cubicBezTo>
                    <a:pt x="7" y="190"/>
                    <a:pt x="8" y="170"/>
                    <a:pt x="91" y="176"/>
                  </a:cubicBezTo>
                  <a:cubicBezTo>
                    <a:pt x="107" y="182"/>
                    <a:pt x="139" y="192"/>
                    <a:pt x="139" y="192"/>
                  </a:cubicBezTo>
                  <a:cubicBezTo>
                    <a:pt x="188" y="185"/>
                    <a:pt x="178" y="185"/>
                    <a:pt x="187" y="139"/>
                  </a:cubicBezTo>
                  <a:cubicBezTo>
                    <a:pt x="186" y="131"/>
                    <a:pt x="197" y="32"/>
                    <a:pt x="160" y="16"/>
                  </a:cubicBezTo>
                  <a:cubicBezTo>
                    <a:pt x="140" y="7"/>
                    <a:pt x="117" y="7"/>
                    <a:pt x="96" y="0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5" name="Freeform 94"/>
            <p:cNvSpPr>
              <a:spLocks/>
            </p:cNvSpPr>
            <p:nvPr/>
          </p:nvSpPr>
          <p:spPr bwMode="auto">
            <a:xfrm>
              <a:off x="2052" y="2180"/>
              <a:ext cx="87" cy="71"/>
            </a:xfrm>
            <a:custGeom>
              <a:avLst/>
              <a:gdLst>
                <a:gd name="T0" fmla="*/ 0 w 128"/>
                <a:gd name="T1" fmla="*/ 1 h 113"/>
                <a:gd name="T2" fmla="*/ 8 w 128"/>
                <a:gd name="T3" fmla="*/ 3 h 113"/>
                <a:gd name="T4" fmla="*/ 8 w 128"/>
                <a:gd name="T5" fmla="*/ 1 h 113"/>
                <a:gd name="T6" fmla="*/ 5 w 128"/>
                <a:gd name="T7" fmla="*/ 1 h 113"/>
                <a:gd name="T8" fmla="*/ 2 w 128"/>
                <a:gd name="T9" fmla="*/ 0 h 113"/>
                <a:gd name="T10" fmla="*/ 1 w 128"/>
                <a:gd name="T11" fmla="*/ 1 h 113"/>
                <a:gd name="T12" fmla="*/ 0 w 128"/>
                <a:gd name="T13" fmla="*/ 1 h 1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8" h="113">
                  <a:moveTo>
                    <a:pt x="0" y="10"/>
                  </a:moveTo>
                  <a:cubicBezTo>
                    <a:pt x="8" y="113"/>
                    <a:pt x="9" y="86"/>
                    <a:pt x="128" y="80"/>
                  </a:cubicBezTo>
                  <a:cubicBezTo>
                    <a:pt x="128" y="79"/>
                    <a:pt x="122" y="29"/>
                    <a:pt x="117" y="26"/>
                  </a:cubicBezTo>
                  <a:cubicBezTo>
                    <a:pt x="103" y="16"/>
                    <a:pt x="85" y="15"/>
                    <a:pt x="69" y="10"/>
                  </a:cubicBezTo>
                  <a:cubicBezTo>
                    <a:pt x="58" y="6"/>
                    <a:pt x="37" y="0"/>
                    <a:pt x="37" y="0"/>
                  </a:cubicBezTo>
                  <a:cubicBezTo>
                    <a:pt x="30" y="2"/>
                    <a:pt x="23" y="3"/>
                    <a:pt x="16" y="5"/>
                  </a:cubicBezTo>
                  <a:cubicBezTo>
                    <a:pt x="11" y="6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6" name="Freeform 95"/>
            <p:cNvSpPr>
              <a:spLocks/>
            </p:cNvSpPr>
            <p:nvPr/>
          </p:nvSpPr>
          <p:spPr bwMode="auto">
            <a:xfrm>
              <a:off x="2444" y="2270"/>
              <a:ext cx="98" cy="60"/>
            </a:xfrm>
            <a:custGeom>
              <a:avLst/>
              <a:gdLst>
                <a:gd name="T0" fmla="*/ 0 w 128"/>
                <a:gd name="T1" fmla="*/ 1 h 113"/>
                <a:gd name="T2" fmla="*/ 20 w 128"/>
                <a:gd name="T3" fmla="*/ 1 h 113"/>
                <a:gd name="T4" fmla="*/ 18 w 128"/>
                <a:gd name="T5" fmla="*/ 1 h 113"/>
                <a:gd name="T6" fmla="*/ 11 w 128"/>
                <a:gd name="T7" fmla="*/ 1 h 113"/>
                <a:gd name="T8" fmla="*/ 5 w 128"/>
                <a:gd name="T9" fmla="*/ 0 h 113"/>
                <a:gd name="T10" fmla="*/ 2 w 128"/>
                <a:gd name="T11" fmla="*/ 1 h 113"/>
                <a:gd name="T12" fmla="*/ 0 w 128"/>
                <a:gd name="T13" fmla="*/ 1 h 1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8" h="113">
                  <a:moveTo>
                    <a:pt x="0" y="10"/>
                  </a:moveTo>
                  <a:cubicBezTo>
                    <a:pt x="8" y="113"/>
                    <a:pt x="9" y="86"/>
                    <a:pt x="128" y="80"/>
                  </a:cubicBezTo>
                  <a:cubicBezTo>
                    <a:pt x="128" y="79"/>
                    <a:pt x="122" y="29"/>
                    <a:pt x="117" y="26"/>
                  </a:cubicBezTo>
                  <a:cubicBezTo>
                    <a:pt x="103" y="16"/>
                    <a:pt x="85" y="15"/>
                    <a:pt x="69" y="10"/>
                  </a:cubicBezTo>
                  <a:cubicBezTo>
                    <a:pt x="58" y="6"/>
                    <a:pt x="37" y="0"/>
                    <a:pt x="37" y="0"/>
                  </a:cubicBezTo>
                  <a:cubicBezTo>
                    <a:pt x="30" y="2"/>
                    <a:pt x="23" y="3"/>
                    <a:pt x="16" y="5"/>
                  </a:cubicBezTo>
                  <a:cubicBezTo>
                    <a:pt x="11" y="6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7" name="Freeform 96"/>
            <p:cNvSpPr>
              <a:spLocks/>
            </p:cNvSpPr>
            <p:nvPr/>
          </p:nvSpPr>
          <p:spPr bwMode="auto">
            <a:xfrm>
              <a:off x="2672" y="2180"/>
              <a:ext cx="131" cy="200"/>
            </a:xfrm>
            <a:custGeom>
              <a:avLst/>
              <a:gdLst>
                <a:gd name="T0" fmla="*/ 8 w 192"/>
                <a:gd name="T1" fmla="*/ 0 h 320"/>
                <a:gd name="T2" fmla="*/ 5 w 192"/>
                <a:gd name="T3" fmla="*/ 3 h 320"/>
                <a:gd name="T4" fmla="*/ 3 w 192"/>
                <a:gd name="T5" fmla="*/ 5 h 320"/>
                <a:gd name="T6" fmla="*/ 1 w 192"/>
                <a:gd name="T7" fmla="*/ 6 h 320"/>
                <a:gd name="T8" fmla="*/ 0 w 192"/>
                <a:gd name="T9" fmla="*/ 9 h 320"/>
                <a:gd name="T10" fmla="*/ 1 w 192"/>
                <a:gd name="T11" fmla="*/ 10 h 320"/>
                <a:gd name="T12" fmla="*/ 7 w 192"/>
                <a:gd name="T13" fmla="*/ 12 h 320"/>
                <a:gd name="T14" fmla="*/ 12 w 192"/>
                <a:gd name="T15" fmla="*/ 11 h 320"/>
                <a:gd name="T16" fmla="*/ 14 w 192"/>
                <a:gd name="T17" fmla="*/ 8 h 320"/>
                <a:gd name="T18" fmla="*/ 11 w 192"/>
                <a:gd name="T19" fmla="*/ 5 h 320"/>
                <a:gd name="T20" fmla="*/ 11 w 192"/>
                <a:gd name="T21" fmla="*/ 2 h 320"/>
                <a:gd name="T22" fmla="*/ 8 w 192"/>
                <a:gd name="T23" fmla="*/ 0 h 3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2" h="320">
                  <a:moveTo>
                    <a:pt x="106" y="0"/>
                  </a:moveTo>
                  <a:cubicBezTo>
                    <a:pt x="64" y="10"/>
                    <a:pt x="79" y="47"/>
                    <a:pt x="69" y="85"/>
                  </a:cubicBezTo>
                  <a:cubicBezTo>
                    <a:pt x="64" y="103"/>
                    <a:pt x="42" y="133"/>
                    <a:pt x="42" y="133"/>
                  </a:cubicBezTo>
                  <a:cubicBezTo>
                    <a:pt x="26" y="184"/>
                    <a:pt x="52" y="113"/>
                    <a:pt x="21" y="160"/>
                  </a:cubicBezTo>
                  <a:cubicBezTo>
                    <a:pt x="13" y="172"/>
                    <a:pt x="4" y="219"/>
                    <a:pt x="0" y="235"/>
                  </a:cubicBezTo>
                  <a:cubicBezTo>
                    <a:pt x="2" y="247"/>
                    <a:pt x="0" y="260"/>
                    <a:pt x="5" y="272"/>
                  </a:cubicBezTo>
                  <a:cubicBezTo>
                    <a:pt x="18" y="305"/>
                    <a:pt x="71" y="315"/>
                    <a:pt x="101" y="320"/>
                  </a:cubicBezTo>
                  <a:cubicBezTo>
                    <a:pt x="136" y="315"/>
                    <a:pt x="138" y="307"/>
                    <a:pt x="165" y="288"/>
                  </a:cubicBezTo>
                  <a:cubicBezTo>
                    <a:pt x="171" y="264"/>
                    <a:pt x="183" y="243"/>
                    <a:pt x="192" y="219"/>
                  </a:cubicBezTo>
                  <a:cubicBezTo>
                    <a:pt x="186" y="169"/>
                    <a:pt x="191" y="164"/>
                    <a:pt x="160" y="133"/>
                  </a:cubicBezTo>
                  <a:cubicBezTo>
                    <a:pt x="158" y="106"/>
                    <a:pt x="157" y="80"/>
                    <a:pt x="154" y="53"/>
                  </a:cubicBezTo>
                  <a:cubicBezTo>
                    <a:pt x="151" y="25"/>
                    <a:pt x="122" y="31"/>
                    <a:pt x="106" y="0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8" name="Freeform 97"/>
            <p:cNvSpPr>
              <a:spLocks/>
            </p:cNvSpPr>
            <p:nvPr/>
          </p:nvSpPr>
          <p:spPr bwMode="auto">
            <a:xfrm>
              <a:off x="2803" y="2180"/>
              <a:ext cx="123" cy="97"/>
            </a:xfrm>
            <a:custGeom>
              <a:avLst/>
              <a:gdLst>
                <a:gd name="T0" fmla="*/ 1 w 180"/>
                <a:gd name="T1" fmla="*/ 1 h 154"/>
                <a:gd name="T2" fmla="*/ 5 w 180"/>
                <a:gd name="T3" fmla="*/ 6 h 154"/>
                <a:gd name="T4" fmla="*/ 10 w 180"/>
                <a:gd name="T5" fmla="*/ 5 h 154"/>
                <a:gd name="T6" fmla="*/ 11 w 180"/>
                <a:gd name="T7" fmla="*/ 4 h 154"/>
                <a:gd name="T8" fmla="*/ 10 w 180"/>
                <a:gd name="T9" fmla="*/ 2 h 154"/>
                <a:gd name="T10" fmla="*/ 5 w 180"/>
                <a:gd name="T11" fmla="*/ 0 h 154"/>
                <a:gd name="T12" fmla="*/ 1 w 180"/>
                <a:gd name="T13" fmla="*/ 1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0" h="154">
                  <a:moveTo>
                    <a:pt x="18" y="32"/>
                  </a:moveTo>
                  <a:cubicBezTo>
                    <a:pt x="22" y="101"/>
                    <a:pt x="0" y="135"/>
                    <a:pt x="61" y="149"/>
                  </a:cubicBezTo>
                  <a:cubicBezTo>
                    <a:pt x="85" y="147"/>
                    <a:pt x="117" y="154"/>
                    <a:pt x="135" y="133"/>
                  </a:cubicBezTo>
                  <a:cubicBezTo>
                    <a:pt x="144" y="123"/>
                    <a:pt x="157" y="101"/>
                    <a:pt x="157" y="101"/>
                  </a:cubicBezTo>
                  <a:cubicBezTo>
                    <a:pt x="166" y="73"/>
                    <a:pt x="180" y="59"/>
                    <a:pt x="146" y="48"/>
                  </a:cubicBezTo>
                  <a:cubicBezTo>
                    <a:pt x="121" y="32"/>
                    <a:pt x="110" y="16"/>
                    <a:pt x="87" y="0"/>
                  </a:cubicBezTo>
                  <a:cubicBezTo>
                    <a:pt x="65" y="3"/>
                    <a:pt x="28" y="10"/>
                    <a:pt x="18" y="32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9" name="Freeform 98"/>
            <p:cNvSpPr>
              <a:spLocks/>
            </p:cNvSpPr>
            <p:nvPr/>
          </p:nvSpPr>
          <p:spPr bwMode="auto">
            <a:xfrm>
              <a:off x="2411" y="2150"/>
              <a:ext cx="261" cy="101"/>
            </a:xfrm>
            <a:custGeom>
              <a:avLst/>
              <a:gdLst>
                <a:gd name="T0" fmla="*/ 23 w 383"/>
                <a:gd name="T1" fmla="*/ 2 h 161"/>
                <a:gd name="T2" fmla="*/ 18 w 383"/>
                <a:gd name="T3" fmla="*/ 1 h 161"/>
                <a:gd name="T4" fmla="*/ 2 w 383"/>
                <a:gd name="T5" fmla="*/ 2 h 161"/>
                <a:gd name="T6" fmla="*/ 13 w 383"/>
                <a:gd name="T7" fmla="*/ 5 h 161"/>
                <a:gd name="T8" fmla="*/ 20 w 383"/>
                <a:gd name="T9" fmla="*/ 6 h 161"/>
                <a:gd name="T10" fmla="*/ 25 w 383"/>
                <a:gd name="T11" fmla="*/ 4 h 161"/>
                <a:gd name="T12" fmla="*/ 23 w 383"/>
                <a:gd name="T13" fmla="*/ 2 h 1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3" h="161">
                  <a:moveTo>
                    <a:pt x="339" y="36"/>
                  </a:moveTo>
                  <a:cubicBezTo>
                    <a:pt x="315" y="19"/>
                    <a:pt x="288" y="20"/>
                    <a:pt x="259" y="15"/>
                  </a:cubicBezTo>
                  <a:cubicBezTo>
                    <a:pt x="94" y="20"/>
                    <a:pt x="120" y="0"/>
                    <a:pt x="30" y="47"/>
                  </a:cubicBezTo>
                  <a:cubicBezTo>
                    <a:pt x="0" y="127"/>
                    <a:pt x="145" y="121"/>
                    <a:pt x="190" y="127"/>
                  </a:cubicBezTo>
                  <a:cubicBezTo>
                    <a:pt x="222" y="137"/>
                    <a:pt x="254" y="143"/>
                    <a:pt x="286" y="153"/>
                  </a:cubicBezTo>
                  <a:cubicBezTo>
                    <a:pt x="348" y="148"/>
                    <a:pt x="349" y="161"/>
                    <a:pt x="366" y="116"/>
                  </a:cubicBezTo>
                  <a:cubicBezTo>
                    <a:pt x="372" y="65"/>
                    <a:pt x="383" y="56"/>
                    <a:pt x="339" y="36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0" name="Freeform 99"/>
            <p:cNvSpPr>
              <a:spLocks/>
            </p:cNvSpPr>
            <p:nvPr/>
          </p:nvSpPr>
          <p:spPr bwMode="auto">
            <a:xfrm>
              <a:off x="2182" y="2270"/>
              <a:ext cx="261" cy="101"/>
            </a:xfrm>
            <a:custGeom>
              <a:avLst/>
              <a:gdLst>
                <a:gd name="T0" fmla="*/ 23 w 383"/>
                <a:gd name="T1" fmla="*/ 2 h 161"/>
                <a:gd name="T2" fmla="*/ 18 w 383"/>
                <a:gd name="T3" fmla="*/ 1 h 161"/>
                <a:gd name="T4" fmla="*/ 2 w 383"/>
                <a:gd name="T5" fmla="*/ 2 h 161"/>
                <a:gd name="T6" fmla="*/ 13 w 383"/>
                <a:gd name="T7" fmla="*/ 5 h 161"/>
                <a:gd name="T8" fmla="*/ 20 w 383"/>
                <a:gd name="T9" fmla="*/ 6 h 161"/>
                <a:gd name="T10" fmla="*/ 25 w 383"/>
                <a:gd name="T11" fmla="*/ 4 h 161"/>
                <a:gd name="T12" fmla="*/ 23 w 383"/>
                <a:gd name="T13" fmla="*/ 2 h 1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3" h="161">
                  <a:moveTo>
                    <a:pt x="339" y="36"/>
                  </a:moveTo>
                  <a:cubicBezTo>
                    <a:pt x="315" y="19"/>
                    <a:pt x="288" y="20"/>
                    <a:pt x="259" y="15"/>
                  </a:cubicBezTo>
                  <a:cubicBezTo>
                    <a:pt x="94" y="20"/>
                    <a:pt x="120" y="0"/>
                    <a:pt x="30" y="47"/>
                  </a:cubicBezTo>
                  <a:cubicBezTo>
                    <a:pt x="0" y="127"/>
                    <a:pt x="145" y="121"/>
                    <a:pt x="190" y="127"/>
                  </a:cubicBezTo>
                  <a:cubicBezTo>
                    <a:pt x="222" y="137"/>
                    <a:pt x="254" y="143"/>
                    <a:pt x="286" y="153"/>
                  </a:cubicBezTo>
                  <a:cubicBezTo>
                    <a:pt x="348" y="148"/>
                    <a:pt x="349" y="161"/>
                    <a:pt x="366" y="116"/>
                  </a:cubicBezTo>
                  <a:cubicBezTo>
                    <a:pt x="372" y="65"/>
                    <a:pt x="383" y="56"/>
                    <a:pt x="339" y="36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1" name="Freeform 100"/>
            <p:cNvSpPr>
              <a:spLocks/>
            </p:cNvSpPr>
            <p:nvPr/>
          </p:nvSpPr>
          <p:spPr bwMode="auto">
            <a:xfrm>
              <a:off x="2934" y="2150"/>
              <a:ext cx="131" cy="200"/>
            </a:xfrm>
            <a:custGeom>
              <a:avLst/>
              <a:gdLst>
                <a:gd name="T0" fmla="*/ 8 w 192"/>
                <a:gd name="T1" fmla="*/ 0 h 320"/>
                <a:gd name="T2" fmla="*/ 5 w 192"/>
                <a:gd name="T3" fmla="*/ 3 h 320"/>
                <a:gd name="T4" fmla="*/ 3 w 192"/>
                <a:gd name="T5" fmla="*/ 5 h 320"/>
                <a:gd name="T6" fmla="*/ 1 w 192"/>
                <a:gd name="T7" fmla="*/ 6 h 320"/>
                <a:gd name="T8" fmla="*/ 0 w 192"/>
                <a:gd name="T9" fmla="*/ 9 h 320"/>
                <a:gd name="T10" fmla="*/ 1 w 192"/>
                <a:gd name="T11" fmla="*/ 10 h 320"/>
                <a:gd name="T12" fmla="*/ 7 w 192"/>
                <a:gd name="T13" fmla="*/ 12 h 320"/>
                <a:gd name="T14" fmla="*/ 12 w 192"/>
                <a:gd name="T15" fmla="*/ 11 h 320"/>
                <a:gd name="T16" fmla="*/ 14 w 192"/>
                <a:gd name="T17" fmla="*/ 8 h 320"/>
                <a:gd name="T18" fmla="*/ 11 w 192"/>
                <a:gd name="T19" fmla="*/ 5 h 320"/>
                <a:gd name="T20" fmla="*/ 11 w 192"/>
                <a:gd name="T21" fmla="*/ 2 h 320"/>
                <a:gd name="T22" fmla="*/ 8 w 192"/>
                <a:gd name="T23" fmla="*/ 0 h 3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2" h="320">
                  <a:moveTo>
                    <a:pt x="106" y="0"/>
                  </a:moveTo>
                  <a:cubicBezTo>
                    <a:pt x="64" y="10"/>
                    <a:pt x="79" y="47"/>
                    <a:pt x="69" y="85"/>
                  </a:cubicBezTo>
                  <a:cubicBezTo>
                    <a:pt x="64" y="103"/>
                    <a:pt x="42" y="133"/>
                    <a:pt x="42" y="133"/>
                  </a:cubicBezTo>
                  <a:cubicBezTo>
                    <a:pt x="26" y="184"/>
                    <a:pt x="52" y="113"/>
                    <a:pt x="21" y="160"/>
                  </a:cubicBezTo>
                  <a:cubicBezTo>
                    <a:pt x="13" y="172"/>
                    <a:pt x="4" y="219"/>
                    <a:pt x="0" y="235"/>
                  </a:cubicBezTo>
                  <a:cubicBezTo>
                    <a:pt x="2" y="247"/>
                    <a:pt x="0" y="260"/>
                    <a:pt x="5" y="272"/>
                  </a:cubicBezTo>
                  <a:cubicBezTo>
                    <a:pt x="18" y="305"/>
                    <a:pt x="71" y="315"/>
                    <a:pt x="101" y="320"/>
                  </a:cubicBezTo>
                  <a:cubicBezTo>
                    <a:pt x="136" y="315"/>
                    <a:pt x="138" y="307"/>
                    <a:pt x="165" y="288"/>
                  </a:cubicBezTo>
                  <a:cubicBezTo>
                    <a:pt x="171" y="264"/>
                    <a:pt x="183" y="243"/>
                    <a:pt x="192" y="219"/>
                  </a:cubicBezTo>
                  <a:cubicBezTo>
                    <a:pt x="186" y="169"/>
                    <a:pt x="191" y="164"/>
                    <a:pt x="160" y="133"/>
                  </a:cubicBezTo>
                  <a:cubicBezTo>
                    <a:pt x="158" y="106"/>
                    <a:pt x="157" y="80"/>
                    <a:pt x="154" y="53"/>
                  </a:cubicBezTo>
                  <a:cubicBezTo>
                    <a:pt x="151" y="25"/>
                    <a:pt x="122" y="31"/>
                    <a:pt x="106" y="0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2" name="Oval 101"/>
            <p:cNvSpPr>
              <a:spLocks noChangeArrowheads="1"/>
            </p:cNvSpPr>
            <p:nvPr/>
          </p:nvSpPr>
          <p:spPr bwMode="auto">
            <a:xfrm>
              <a:off x="1986" y="2450"/>
              <a:ext cx="229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3" name="Oval 102"/>
            <p:cNvSpPr>
              <a:spLocks noChangeArrowheads="1"/>
            </p:cNvSpPr>
            <p:nvPr/>
          </p:nvSpPr>
          <p:spPr bwMode="auto">
            <a:xfrm>
              <a:off x="2150" y="2450"/>
              <a:ext cx="228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4" name="Oval 103"/>
            <p:cNvSpPr>
              <a:spLocks noChangeArrowheads="1"/>
            </p:cNvSpPr>
            <p:nvPr/>
          </p:nvSpPr>
          <p:spPr bwMode="auto">
            <a:xfrm>
              <a:off x="2509" y="2450"/>
              <a:ext cx="229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5" name="Freeform 104"/>
            <p:cNvSpPr>
              <a:spLocks/>
            </p:cNvSpPr>
            <p:nvPr/>
          </p:nvSpPr>
          <p:spPr bwMode="auto">
            <a:xfrm>
              <a:off x="2542" y="2270"/>
              <a:ext cx="130" cy="200"/>
            </a:xfrm>
            <a:custGeom>
              <a:avLst/>
              <a:gdLst>
                <a:gd name="T0" fmla="*/ 7 w 192"/>
                <a:gd name="T1" fmla="*/ 0 h 320"/>
                <a:gd name="T2" fmla="*/ 5 w 192"/>
                <a:gd name="T3" fmla="*/ 3 h 320"/>
                <a:gd name="T4" fmla="*/ 3 w 192"/>
                <a:gd name="T5" fmla="*/ 5 h 320"/>
                <a:gd name="T6" fmla="*/ 1 w 192"/>
                <a:gd name="T7" fmla="*/ 6 h 320"/>
                <a:gd name="T8" fmla="*/ 0 w 192"/>
                <a:gd name="T9" fmla="*/ 9 h 320"/>
                <a:gd name="T10" fmla="*/ 1 w 192"/>
                <a:gd name="T11" fmla="*/ 10 h 320"/>
                <a:gd name="T12" fmla="*/ 6 w 192"/>
                <a:gd name="T13" fmla="*/ 12 h 320"/>
                <a:gd name="T14" fmla="*/ 11 w 192"/>
                <a:gd name="T15" fmla="*/ 11 h 320"/>
                <a:gd name="T16" fmla="*/ 13 w 192"/>
                <a:gd name="T17" fmla="*/ 8 h 320"/>
                <a:gd name="T18" fmla="*/ 10 w 192"/>
                <a:gd name="T19" fmla="*/ 5 h 320"/>
                <a:gd name="T20" fmla="*/ 10 w 192"/>
                <a:gd name="T21" fmla="*/ 2 h 320"/>
                <a:gd name="T22" fmla="*/ 7 w 192"/>
                <a:gd name="T23" fmla="*/ 0 h 3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2" h="320">
                  <a:moveTo>
                    <a:pt x="106" y="0"/>
                  </a:moveTo>
                  <a:cubicBezTo>
                    <a:pt x="64" y="10"/>
                    <a:pt x="79" y="47"/>
                    <a:pt x="69" y="85"/>
                  </a:cubicBezTo>
                  <a:cubicBezTo>
                    <a:pt x="64" y="103"/>
                    <a:pt x="42" y="133"/>
                    <a:pt x="42" y="133"/>
                  </a:cubicBezTo>
                  <a:cubicBezTo>
                    <a:pt x="26" y="184"/>
                    <a:pt x="52" y="113"/>
                    <a:pt x="21" y="160"/>
                  </a:cubicBezTo>
                  <a:cubicBezTo>
                    <a:pt x="13" y="172"/>
                    <a:pt x="4" y="219"/>
                    <a:pt x="0" y="235"/>
                  </a:cubicBezTo>
                  <a:cubicBezTo>
                    <a:pt x="2" y="247"/>
                    <a:pt x="0" y="260"/>
                    <a:pt x="5" y="272"/>
                  </a:cubicBezTo>
                  <a:cubicBezTo>
                    <a:pt x="18" y="305"/>
                    <a:pt x="71" y="315"/>
                    <a:pt x="101" y="320"/>
                  </a:cubicBezTo>
                  <a:cubicBezTo>
                    <a:pt x="136" y="315"/>
                    <a:pt x="138" y="307"/>
                    <a:pt x="165" y="288"/>
                  </a:cubicBezTo>
                  <a:cubicBezTo>
                    <a:pt x="171" y="264"/>
                    <a:pt x="183" y="243"/>
                    <a:pt x="192" y="219"/>
                  </a:cubicBezTo>
                  <a:cubicBezTo>
                    <a:pt x="186" y="169"/>
                    <a:pt x="191" y="164"/>
                    <a:pt x="160" y="133"/>
                  </a:cubicBezTo>
                  <a:cubicBezTo>
                    <a:pt x="158" y="106"/>
                    <a:pt x="157" y="80"/>
                    <a:pt x="154" y="53"/>
                  </a:cubicBezTo>
                  <a:cubicBezTo>
                    <a:pt x="151" y="25"/>
                    <a:pt x="122" y="31"/>
                    <a:pt x="106" y="0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6" name="Oval 105"/>
            <p:cNvSpPr>
              <a:spLocks noChangeArrowheads="1"/>
            </p:cNvSpPr>
            <p:nvPr/>
          </p:nvSpPr>
          <p:spPr bwMode="auto">
            <a:xfrm>
              <a:off x="2672" y="2450"/>
              <a:ext cx="229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7" name="Oval 106"/>
            <p:cNvSpPr>
              <a:spLocks noChangeArrowheads="1"/>
            </p:cNvSpPr>
            <p:nvPr/>
          </p:nvSpPr>
          <p:spPr bwMode="auto">
            <a:xfrm>
              <a:off x="2869" y="2450"/>
              <a:ext cx="228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8" name="Freeform 107"/>
            <p:cNvSpPr>
              <a:spLocks/>
            </p:cNvSpPr>
            <p:nvPr/>
          </p:nvSpPr>
          <p:spPr bwMode="auto">
            <a:xfrm>
              <a:off x="2803" y="2300"/>
              <a:ext cx="134" cy="120"/>
            </a:xfrm>
            <a:custGeom>
              <a:avLst/>
              <a:gdLst>
                <a:gd name="T0" fmla="*/ 7 w 197"/>
                <a:gd name="T1" fmla="*/ 0 h 192"/>
                <a:gd name="T2" fmla="*/ 0 w 197"/>
                <a:gd name="T3" fmla="*/ 4 h 192"/>
                <a:gd name="T4" fmla="*/ 7 w 197"/>
                <a:gd name="T5" fmla="*/ 7 h 192"/>
                <a:gd name="T6" fmla="*/ 10 w 197"/>
                <a:gd name="T7" fmla="*/ 7 h 192"/>
                <a:gd name="T8" fmla="*/ 12 w 197"/>
                <a:gd name="T9" fmla="*/ 5 h 192"/>
                <a:gd name="T10" fmla="*/ 11 w 197"/>
                <a:gd name="T11" fmla="*/ 1 h 192"/>
                <a:gd name="T12" fmla="*/ 7 w 197"/>
                <a:gd name="T13" fmla="*/ 0 h 1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7" h="192">
                  <a:moveTo>
                    <a:pt x="96" y="0"/>
                  </a:moveTo>
                  <a:cubicBezTo>
                    <a:pt x="46" y="19"/>
                    <a:pt x="15" y="63"/>
                    <a:pt x="0" y="112"/>
                  </a:cubicBezTo>
                  <a:cubicBezTo>
                    <a:pt x="7" y="190"/>
                    <a:pt x="8" y="170"/>
                    <a:pt x="91" y="176"/>
                  </a:cubicBezTo>
                  <a:cubicBezTo>
                    <a:pt x="107" y="182"/>
                    <a:pt x="139" y="192"/>
                    <a:pt x="139" y="192"/>
                  </a:cubicBezTo>
                  <a:cubicBezTo>
                    <a:pt x="188" y="185"/>
                    <a:pt x="178" y="185"/>
                    <a:pt x="187" y="139"/>
                  </a:cubicBezTo>
                  <a:cubicBezTo>
                    <a:pt x="186" y="131"/>
                    <a:pt x="197" y="32"/>
                    <a:pt x="160" y="16"/>
                  </a:cubicBezTo>
                  <a:cubicBezTo>
                    <a:pt x="140" y="7"/>
                    <a:pt x="117" y="7"/>
                    <a:pt x="96" y="0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9" name="Freeform 108"/>
            <p:cNvSpPr>
              <a:spLocks/>
            </p:cNvSpPr>
            <p:nvPr/>
          </p:nvSpPr>
          <p:spPr bwMode="auto">
            <a:xfrm>
              <a:off x="2019" y="2324"/>
              <a:ext cx="122" cy="96"/>
            </a:xfrm>
            <a:custGeom>
              <a:avLst/>
              <a:gdLst>
                <a:gd name="T0" fmla="*/ 1 w 180"/>
                <a:gd name="T1" fmla="*/ 1 h 154"/>
                <a:gd name="T2" fmla="*/ 4 w 180"/>
                <a:gd name="T3" fmla="*/ 6 h 154"/>
                <a:gd name="T4" fmla="*/ 9 w 180"/>
                <a:gd name="T5" fmla="*/ 4 h 154"/>
                <a:gd name="T6" fmla="*/ 10 w 180"/>
                <a:gd name="T7" fmla="*/ 4 h 154"/>
                <a:gd name="T8" fmla="*/ 9 w 180"/>
                <a:gd name="T9" fmla="*/ 1 h 154"/>
                <a:gd name="T10" fmla="*/ 5 w 180"/>
                <a:gd name="T11" fmla="*/ 0 h 154"/>
                <a:gd name="T12" fmla="*/ 1 w 180"/>
                <a:gd name="T13" fmla="*/ 1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0" h="154">
                  <a:moveTo>
                    <a:pt x="18" y="32"/>
                  </a:moveTo>
                  <a:cubicBezTo>
                    <a:pt x="22" y="101"/>
                    <a:pt x="0" y="135"/>
                    <a:pt x="61" y="149"/>
                  </a:cubicBezTo>
                  <a:cubicBezTo>
                    <a:pt x="85" y="147"/>
                    <a:pt x="117" y="154"/>
                    <a:pt x="135" y="133"/>
                  </a:cubicBezTo>
                  <a:cubicBezTo>
                    <a:pt x="144" y="123"/>
                    <a:pt x="157" y="101"/>
                    <a:pt x="157" y="101"/>
                  </a:cubicBezTo>
                  <a:cubicBezTo>
                    <a:pt x="166" y="73"/>
                    <a:pt x="180" y="59"/>
                    <a:pt x="146" y="48"/>
                  </a:cubicBezTo>
                  <a:cubicBezTo>
                    <a:pt x="121" y="32"/>
                    <a:pt x="110" y="16"/>
                    <a:pt x="87" y="0"/>
                  </a:cubicBezTo>
                  <a:cubicBezTo>
                    <a:pt x="65" y="3"/>
                    <a:pt x="28" y="10"/>
                    <a:pt x="18" y="32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0" name="Freeform 109"/>
            <p:cNvSpPr>
              <a:spLocks/>
            </p:cNvSpPr>
            <p:nvPr/>
          </p:nvSpPr>
          <p:spPr bwMode="auto">
            <a:xfrm>
              <a:off x="2901" y="2350"/>
              <a:ext cx="261" cy="100"/>
            </a:xfrm>
            <a:custGeom>
              <a:avLst/>
              <a:gdLst>
                <a:gd name="T0" fmla="*/ 23 w 383"/>
                <a:gd name="T1" fmla="*/ 1 h 161"/>
                <a:gd name="T2" fmla="*/ 18 w 383"/>
                <a:gd name="T3" fmla="*/ 1 h 161"/>
                <a:gd name="T4" fmla="*/ 2 w 383"/>
                <a:gd name="T5" fmla="*/ 1 h 161"/>
                <a:gd name="T6" fmla="*/ 13 w 383"/>
                <a:gd name="T7" fmla="*/ 4 h 161"/>
                <a:gd name="T8" fmla="*/ 20 w 383"/>
                <a:gd name="T9" fmla="*/ 6 h 161"/>
                <a:gd name="T10" fmla="*/ 25 w 383"/>
                <a:gd name="T11" fmla="*/ 4 h 161"/>
                <a:gd name="T12" fmla="*/ 23 w 383"/>
                <a:gd name="T13" fmla="*/ 1 h 1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3" h="161">
                  <a:moveTo>
                    <a:pt x="339" y="36"/>
                  </a:moveTo>
                  <a:cubicBezTo>
                    <a:pt x="315" y="19"/>
                    <a:pt x="288" y="20"/>
                    <a:pt x="259" y="15"/>
                  </a:cubicBezTo>
                  <a:cubicBezTo>
                    <a:pt x="94" y="20"/>
                    <a:pt x="120" y="0"/>
                    <a:pt x="30" y="47"/>
                  </a:cubicBezTo>
                  <a:cubicBezTo>
                    <a:pt x="0" y="127"/>
                    <a:pt x="145" y="121"/>
                    <a:pt x="190" y="127"/>
                  </a:cubicBezTo>
                  <a:cubicBezTo>
                    <a:pt x="222" y="137"/>
                    <a:pt x="254" y="143"/>
                    <a:pt x="286" y="153"/>
                  </a:cubicBezTo>
                  <a:cubicBezTo>
                    <a:pt x="348" y="148"/>
                    <a:pt x="349" y="161"/>
                    <a:pt x="366" y="116"/>
                  </a:cubicBezTo>
                  <a:cubicBezTo>
                    <a:pt x="372" y="65"/>
                    <a:pt x="383" y="56"/>
                    <a:pt x="339" y="36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1" name="Freeform 110"/>
            <p:cNvSpPr>
              <a:spLocks/>
            </p:cNvSpPr>
            <p:nvPr/>
          </p:nvSpPr>
          <p:spPr bwMode="auto">
            <a:xfrm>
              <a:off x="2150" y="2324"/>
              <a:ext cx="122" cy="96"/>
            </a:xfrm>
            <a:custGeom>
              <a:avLst/>
              <a:gdLst>
                <a:gd name="T0" fmla="*/ 1 w 180"/>
                <a:gd name="T1" fmla="*/ 1 h 154"/>
                <a:gd name="T2" fmla="*/ 4 w 180"/>
                <a:gd name="T3" fmla="*/ 6 h 154"/>
                <a:gd name="T4" fmla="*/ 9 w 180"/>
                <a:gd name="T5" fmla="*/ 4 h 154"/>
                <a:gd name="T6" fmla="*/ 10 w 180"/>
                <a:gd name="T7" fmla="*/ 4 h 154"/>
                <a:gd name="T8" fmla="*/ 9 w 180"/>
                <a:gd name="T9" fmla="*/ 1 h 154"/>
                <a:gd name="T10" fmla="*/ 5 w 180"/>
                <a:gd name="T11" fmla="*/ 0 h 154"/>
                <a:gd name="T12" fmla="*/ 1 w 180"/>
                <a:gd name="T13" fmla="*/ 1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0" h="154">
                  <a:moveTo>
                    <a:pt x="18" y="32"/>
                  </a:moveTo>
                  <a:cubicBezTo>
                    <a:pt x="22" y="101"/>
                    <a:pt x="0" y="135"/>
                    <a:pt x="61" y="149"/>
                  </a:cubicBezTo>
                  <a:cubicBezTo>
                    <a:pt x="85" y="147"/>
                    <a:pt x="117" y="154"/>
                    <a:pt x="135" y="133"/>
                  </a:cubicBezTo>
                  <a:cubicBezTo>
                    <a:pt x="144" y="123"/>
                    <a:pt x="157" y="101"/>
                    <a:pt x="157" y="101"/>
                  </a:cubicBezTo>
                  <a:cubicBezTo>
                    <a:pt x="166" y="73"/>
                    <a:pt x="180" y="59"/>
                    <a:pt x="146" y="48"/>
                  </a:cubicBezTo>
                  <a:cubicBezTo>
                    <a:pt x="121" y="32"/>
                    <a:pt x="110" y="16"/>
                    <a:pt x="87" y="0"/>
                  </a:cubicBezTo>
                  <a:cubicBezTo>
                    <a:pt x="65" y="3"/>
                    <a:pt x="28" y="10"/>
                    <a:pt x="18" y="32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2" name="Freeform 111"/>
            <p:cNvSpPr>
              <a:spLocks/>
            </p:cNvSpPr>
            <p:nvPr/>
          </p:nvSpPr>
          <p:spPr bwMode="auto">
            <a:xfrm>
              <a:off x="2672" y="2140"/>
              <a:ext cx="261" cy="100"/>
            </a:xfrm>
            <a:custGeom>
              <a:avLst/>
              <a:gdLst>
                <a:gd name="T0" fmla="*/ 23 w 383"/>
                <a:gd name="T1" fmla="*/ 1 h 161"/>
                <a:gd name="T2" fmla="*/ 18 w 383"/>
                <a:gd name="T3" fmla="*/ 1 h 161"/>
                <a:gd name="T4" fmla="*/ 2 w 383"/>
                <a:gd name="T5" fmla="*/ 1 h 161"/>
                <a:gd name="T6" fmla="*/ 13 w 383"/>
                <a:gd name="T7" fmla="*/ 4 h 161"/>
                <a:gd name="T8" fmla="*/ 20 w 383"/>
                <a:gd name="T9" fmla="*/ 6 h 161"/>
                <a:gd name="T10" fmla="*/ 25 w 383"/>
                <a:gd name="T11" fmla="*/ 4 h 161"/>
                <a:gd name="T12" fmla="*/ 23 w 383"/>
                <a:gd name="T13" fmla="*/ 1 h 1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3" h="161">
                  <a:moveTo>
                    <a:pt x="339" y="36"/>
                  </a:moveTo>
                  <a:cubicBezTo>
                    <a:pt x="315" y="19"/>
                    <a:pt x="288" y="20"/>
                    <a:pt x="259" y="15"/>
                  </a:cubicBezTo>
                  <a:cubicBezTo>
                    <a:pt x="94" y="20"/>
                    <a:pt x="120" y="0"/>
                    <a:pt x="30" y="47"/>
                  </a:cubicBezTo>
                  <a:cubicBezTo>
                    <a:pt x="0" y="127"/>
                    <a:pt x="145" y="121"/>
                    <a:pt x="190" y="127"/>
                  </a:cubicBezTo>
                  <a:cubicBezTo>
                    <a:pt x="222" y="137"/>
                    <a:pt x="254" y="143"/>
                    <a:pt x="286" y="153"/>
                  </a:cubicBezTo>
                  <a:cubicBezTo>
                    <a:pt x="348" y="148"/>
                    <a:pt x="349" y="161"/>
                    <a:pt x="366" y="116"/>
                  </a:cubicBezTo>
                  <a:cubicBezTo>
                    <a:pt x="372" y="65"/>
                    <a:pt x="383" y="56"/>
                    <a:pt x="339" y="36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3" name="Freeform 112"/>
            <p:cNvSpPr>
              <a:spLocks/>
            </p:cNvSpPr>
            <p:nvPr/>
          </p:nvSpPr>
          <p:spPr bwMode="auto">
            <a:xfrm>
              <a:off x="2411" y="2270"/>
              <a:ext cx="134" cy="120"/>
            </a:xfrm>
            <a:custGeom>
              <a:avLst/>
              <a:gdLst>
                <a:gd name="T0" fmla="*/ 7 w 197"/>
                <a:gd name="T1" fmla="*/ 0 h 192"/>
                <a:gd name="T2" fmla="*/ 0 w 197"/>
                <a:gd name="T3" fmla="*/ 4 h 192"/>
                <a:gd name="T4" fmla="*/ 7 w 197"/>
                <a:gd name="T5" fmla="*/ 7 h 192"/>
                <a:gd name="T6" fmla="*/ 10 w 197"/>
                <a:gd name="T7" fmla="*/ 7 h 192"/>
                <a:gd name="T8" fmla="*/ 12 w 197"/>
                <a:gd name="T9" fmla="*/ 5 h 192"/>
                <a:gd name="T10" fmla="*/ 11 w 197"/>
                <a:gd name="T11" fmla="*/ 1 h 192"/>
                <a:gd name="T12" fmla="*/ 7 w 197"/>
                <a:gd name="T13" fmla="*/ 0 h 1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7" h="192">
                  <a:moveTo>
                    <a:pt x="96" y="0"/>
                  </a:moveTo>
                  <a:cubicBezTo>
                    <a:pt x="46" y="19"/>
                    <a:pt x="15" y="63"/>
                    <a:pt x="0" y="112"/>
                  </a:cubicBezTo>
                  <a:cubicBezTo>
                    <a:pt x="7" y="190"/>
                    <a:pt x="8" y="170"/>
                    <a:pt x="91" y="176"/>
                  </a:cubicBezTo>
                  <a:cubicBezTo>
                    <a:pt x="107" y="182"/>
                    <a:pt x="139" y="192"/>
                    <a:pt x="139" y="192"/>
                  </a:cubicBezTo>
                  <a:cubicBezTo>
                    <a:pt x="188" y="185"/>
                    <a:pt x="178" y="185"/>
                    <a:pt x="187" y="139"/>
                  </a:cubicBezTo>
                  <a:cubicBezTo>
                    <a:pt x="186" y="131"/>
                    <a:pt x="197" y="32"/>
                    <a:pt x="160" y="16"/>
                  </a:cubicBezTo>
                  <a:cubicBezTo>
                    <a:pt x="140" y="7"/>
                    <a:pt x="117" y="7"/>
                    <a:pt x="96" y="0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4" name="Line 113"/>
            <p:cNvSpPr>
              <a:spLocks noChangeShapeType="1"/>
            </p:cNvSpPr>
            <p:nvPr/>
          </p:nvSpPr>
          <p:spPr bwMode="auto">
            <a:xfrm flipH="1">
              <a:off x="2248" y="1641"/>
              <a:ext cx="653" cy="689"/>
            </a:xfrm>
            <a:prstGeom prst="line">
              <a:avLst/>
            </a:prstGeom>
            <a:noFill/>
            <a:ln w="38100" cap="sq">
              <a:solidFill>
                <a:schemeClr val="bg2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5" name="Line 114"/>
            <p:cNvSpPr>
              <a:spLocks noChangeShapeType="1"/>
            </p:cNvSpPr>
            <p:nvPr/>
          </p:nvSpPr>
          <p:spPr bwMode="auto">
            <a:xfrm flipH="1" flipV="1">
              <a:off x="1823" y="1551"/>
              <a:ext cx="425" cy="779"/>
            </a:xfrm>
            <a:prstGeom prst="line">
              <a:avLst/>
            </a:prstGeom>
            <a:noFill/>
            <a:ln w="41275" cap="sq">
              <a:solidFill>
                <a:schemeClr val="bg2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43" name="Text Box 115"/>
            <p:cNvSpPr txBox="1">
              <a:spLocks noChangeArrowheads="1"/>
            </p:cNvSpPr>
            <p:nvPr/>
          </p:nvSpPr>
          <p:spPr bwMode="auto">
            <a:xfrm>
              <a:off x="2616" y="1296"/>
              <a:ext cx="91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200" b="1">
                  <a:solidFill>
                    <a:srgbClr val="00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Green</a:t>
              </a:r>
              <a:r>
                <a:rPr lang="en-US" sz="12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-Refl</a:t>
              </a:r>
              <a:r>
                <a:rPr lang="en-US" sz="1200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.</a:t>
              </a:r>
              <a:endParaRPr lang="en-US" sz="12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15467" name="Line 116"/>
            <p:cNvSpPr>
              <a:spLocks noChangeShapeType="1"/>
            </p:cNvSpPr>
            <p:nvPr/>
          </p:nvSpPr>
          <p:spPr bwMode="auto">
            <a:xfrm flipH="1">
              <a:off x="2976" y="1776"/>
              <a:ext cx="555" cy="329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45" name="Text Box 117"/>
            <p:cNvSpPr txBox="1">
              <a:spLocks noChangeArrowheads="1"/>
            </p:cNvSpPr>
            <p:nvPr/>
          </p:nvSpPr>
          <p:spPr bwMode="auto">
            <a:xfrm>
              <a:off x="2760" y="1488"/>
              <a:ext cx="10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2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Near IR-Refl</a:t>
              </a:r>
              <a:r>
                <a:rPr lang="en-US" sz="1200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.</a:t>
              </a:r>
              <a:endParaRPr lang="en-US" sz="12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48246" name="Text Box 118"/>
            <p:cNvSpPr txBox="1">
              <a:spLocks noChangeArrowheads="1"/>
            </p:cNvSpPr>
            <p:nvPr/>
          </p:nvSpPr>
          <p:spPr bwMode="auto">
            <a:xfrm>
              <a:off x="2832" y="2693"/>
              <a:ext cx="5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2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Air space</a:t>
              </a:r>
            </a:p>
          </p:txBody>
        </p:sp>
        <p:sp>
          <p:nvSpPr>
            <p:cNvPr id="48247" name="Text Box 119"/>
            <p:cNvSpPr txBox="1">
              <a:spLocks noChangeArrowheads="1"/>
            </p:cNvSpPr>
            <p:nvPr/>
          </p:nvSpPr>
          <p:spPr bwMode="auto">
            <a:xfrm>
              <a:off x="2216" y="2633"/>
              <a:ext cx="42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2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Stoma</a:t>
              </a:r>
            </a:p>
          </p:txBody>
        </p:sp>
        <p:sp>
          <p:nvSpPr>
            <p:cNvPr id="48248" name="Text Box 120"/>
            <p:cNvSpPr txBox="1">
              <a:spLocks noChangeArrowheads="1"/>
            </p:cNvSpPr>
            <p:nvPr/>
          </p:nvSpPr>
          <p:spPr bwMode="auto">
            <a:xfrm>
              <a:off x="1104" y="1944"/>
              <a:ext cx="94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2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Palisade Cells</a:t>
              </a:r>
            </a:p>
          </p:txBody>
        </p:sp>
        <p:sp>
          <p:nvSpPr>
            <p:cNvPr id="48249" name="Text Box 121"/>
            <p:cNvSpPr txBox="1">
              <a:spLocks noChangeArrowheads="1"/>
            </p:cNvSpPr>
            <p:nvPr/>
          </p:nvSpPr>
          <p:spPr bwMode="auto">
            <a:xfrm>
              <a:off x="3392" y="1943"/>
              <a:ext cx="66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2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Chlorophyll</a:t>
              </a:r>
            </a:p>
          </p:txBody>
        </p:sp>
        <p:sp>
          <p:nvSpPr>
            <p:cNvPr id="15473" name="Oval 122"/>
            <p:cNvSpPr>
              <a:spLocks noChangeArrowheads="1"/>
            </p:cNvSpPr>
            <p:nvPr/>
          </p:nvSpPr>
          <p:spPr bwMode="auto">
            <a:xfrm>
              <a:off x="3065" y="2450"/>
              <a:ext cx="228" cy="60"/>
            </a:xfrm>
            <a:prstGeom prst="ellipse">
              <a:avLst/>
            </a:prstGeom>
            <a:solidFill>
              <a:srgbClr val="C0C0C0"/>
            </a:solidFill>
            <a:ln w="15875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74" name="Line 123"/>
            <p:cNvSpPr>
              <a:spLocks noChangeShapeType="1"/>
            </p:cNvSpPr>
            <p:nvPr/>
          </p:nvSpPr>
          <p:spPr bwMode="auto">
            <a:xfrm flipH="1">
              <a:off x="3264" y="2400"/>
              <a:ext cx="229" cy="60"/>
            </a:xfrm>
            <a:prstGeom prst="line">
              <a:avLst/>
            </a:prstGeom>
            <a:noFill/>
            <a:ln w="38100" cap="sq">
              <a:solidFill>
                <a:srgbClr val="333333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75" name="Freeform 124"/>
            <p:cNvSpPr>
              <a:spLocks/>
            </p:cNvSpPr>
            <p:nvPr/>
          </p:nvSpPr>
          <p:spPr bwMode="auto">
            <a:xfrm>
              <a:off x="3065" y="2150"/>
              <a:ext cx="134" cy="120"/>
            </a:xfrm>
            <a:custGeom>
              <a:avLst/>
              <a:gdLst>
                <a:gd name="T0" fmla="*/ 7 w 197"/>
                <a:gd name="T1" fmla="*/ 0 h 192"/>
                <a:gd name="T2" fmla="*/ 0 w 197"/>
                <a:gd name="T3" fmla="*/ 4 h 192"/>
                <a:gd name="T4" fmla="*/ 7 w 197"/>
                <a:gd name="T5" fmla="*/ 7 h 192"/>
                <a:gd name="T6" fmla="*/ 10 w 197"/>
                <a:gd name="T7" fmla="*/ 7 h 192"/>
                <a:gd name="T8" fmla="*/ 12 w 197"/>
                <a:gd name="T9" fmla="*/ 5 h 192"/>
                <a:gd name="T10" fmla="*/ 11 w 197"/>
                <a:gd name="T11" fmla="*/ 1 h 192"/>
                <a:gd name="T12" fmla="*/ 7 w 197"/>
                <a:gd name="T13" fmla="*/ 0 h 1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7" h="192">
                  <a:moveTo>
                    <a:pt x="96" y="0"/>
                  </a:moveTo>
                  <a:cubicBezTo>
                    <a:pt x="46" y="19"/>
                    <a:pt x="15" y="63"/>
                    <a:pt x="0" y="112"/>
                  </a:cubicBezTo>
                  <a:cubicBezTo>
                    <a:pt x="7" y="190"/>
                    <a:pt x="8" y="170"/>
                    <a:pt x="91" y="176"/>
                  </a:cubicBezTo>
                  <a:cubicBezTo>
                    <a:pt x="107" y="182"/>
                    <a:pt x="139" y="192"/>
                    <a:pt x="139" y="192"/>
                  </a:cubicBezTo>
                  <a:cubicBezTo>
                    <a:pt x="188" y="185"/>
                    <a:pt x="178" y="185"/>
                    <a:pt x="187" y="139"/>
                  </a:cubicBezTo>
                  <a:cubicBezTo>
                    <a:pt x="186" y="131"/>
                    <a:pt x="197" y="32"/>
                    <a:pt x="160" y="16"/>
                  </a:cubicBezTo>
                  <a:cubicBezTo>
                    <a:pt x="140" y="7"/>
                    <a:pt x="117" y="7"/>
                    <a:pt x="96" y="0"/>
                  </a:cubicBezTo>
                  <a:close/>
                </a:path>
              </a:pathLst>
            </a:custGeom>
            <a:solidFill>
              <a:srgbClr val="969696"/>
            </a:solidFill>
            <a:ln w="15875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76" name="Line 125"/>
            <p:cNvSpPr>
              <a:spLocks noChangeShapeType="1"/>
            </p:cNvSpPr>
            <p:nvPr/>
          </p:nvSpPr>
          <p:spPr bwMode="auto">
            <a:xfrm flipV="1">
              <a:off x="1296" y="2256"/>
              <a:ext cx="817" cy="480"/>
            </a:xfrm>
            <a:prstGeom prst="line">
              <a:avLst/>
            </a:prstGeom>
            <a:noFill/>
            <a:ln w="38100" cap="sq">
              <a:solidFill>
                <a:srgbClr val="333333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77" name="Line 126"/>
            <p:cNvSpPr>
              <a:spLocks noChangeShapeType="1"/>
            </p:cNvSpPr>
            <p:nvPr/>
          </p:nvSpPr>
          <p:spPr bwMode="auto">
            <a:xfrm flipH="1" flipV="1">
              <a:off x="2784" y="2418"/>
              <a:ext cx="99" cy="270"/>
            </a:xfrm>
            <a:prstGeom prst="line">
              <a:avLst/>
            </a:prstGeom>
            <a:noFill/>
            <a:ln w="38100" cap="sq">
              <a:solidFill>
                <a:srgbClr val="333333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78" name="Line 127"/>
            <p:cNvSpPr>
              <a:spLocks noChangeShapeType="1"/>
            </p:cNvSpPr>
            <p:nvPr/>
          </p:nvSpPr>
          <p:spPr bwMode="auto">
            <a:xfrm flipH="1" flipV="1">
              <a:off x="3168" y="1872"/>
              <a:ext cx="326" cy="419"/>
            </a:xfrm>
            <a:prstGeom prst="line">
              <a:avLst/>
            </a:prstGeom>
            <a:noFill/>
            <a:ln w="38100" cap="sq">
              <a:solidFill>
                <a:srgbClr val="333333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79" name="Line 128"/>
            <p:cNvSpPr>
              <a:spLocks noChangeShapeType="1"/>
            </p:cNvSpPr>
            <p:nvPr/>
          </p:nvSpPr>
          <p:spPr bwMode="auto">
            <a:xfrm flipH="1">
              <a:off x="2976" y="1728"/>
              <a:ext cx="555" cy="329"/>
            </a:xfrm>
            <a:prstGeom prst="line">
              <a:avLst/>
            </a:prstGeom>
            <a:noFill/>
            <a:ln w="38100" cap="sq">
              <a:solidFill>
                <a:srgbClr val="0000FF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80" name="Line 129"/>
            <p:cNvSpPr>
              <a:spLocks noChangeShapeType="1"/>
            </p:cNvSpPr>
            <p:nvPr/>
          </p:nvSpPr>
          <p:spPr bwMode="auto">
            <a:xfrm flipH="1">
              <a:off x="2208" y="1488"/>
              <a:ext cx="523" cy="539"/>
            </a:xfrm>
            <a:prstGeom prst="line">
              <a:avLst/>
            </a:prstGeom>
            <a:noFill/>
            <a:ln w="38100" cap="sq">
              <a:solidFill>
                <a:srgbClr val="00FF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81" name="Line 130"/>
            <p:cNvSpPr>
              <a:spLocks noChangeShapeType="1"/>
            </p:cNvSpPr>
            <p:nvPr/>
          </p:nvSpPr>
          <p:spPr bwMode="auto">
            <a:xfrm flipH="1" flipV="1">
              <a:off x="2016" y="1632"/>
              <a:ext cx="196" cy="389"/>
            </a:xfrm>
            <a:prstGeom prst="line">
              <a:avLst/>
            </a:prstGeom>
            <a:noFill/>
            <a:ln w="38100" cap="sq">
              <a:solidFill>
                <a:srgbClr val="00FF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260" name="Text Box 132"/>
          <p:cNvSpPr txBox="1">
            <a:spLocks noChangeArrowheads="1"/>
          </p:cNvSpPr>
          <p:nvPr/>
        </p:nvSpPr>
        <p:spPr bwMode="auto">
          <a:xfrm>
            <a:off x="170121" y="255192"/>
            <a:ext cx="760227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dirty="0" smtClean="0">
                <a:latin typeface="+mj-lt"/>
              </a:rPr>
              <a:t>What spectral </a:t>
            </a:r>
            <a:r>
              <a:rPr lang="en-US" sz="2800" dirty="0">
                <a:latin typeface="+mj-lt"/>
              </a:rPr>
              <a:t>regions are most sensitive to </a:t>
            </a:r>
            <a:r>
              <a:rPr lang="en-US" sz="2800" dirty="0" smtClean="0">
                <a:latin typeface="+mj-lt"/>
              </a:rPr>
              <a:t>Chlorophyll </a:t>
            </a:r>
            <a:r>
              <a:rPr lang="en-US" sz="2800" dirty="0">
                <a:latin typeface="+mj-lt"/>
              </a:rPr>
              <a:t>Content. </a:t>
            </a:r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Green</a:t>
            </a:r>
            <a:r>
              <a:rPr 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>
                <a:latin typeface="+mj-lt"/>
              </a:rPr>
              <a:t>and </a:t>
            </a:r>
            <a:r>
              <a:rPr 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Red Edge</a:t>
            </a:r>
          </a:p>
        </p:txBody>
      </p:sp>
    </p:spTree>
    <p:extLst>
      <p:ext uri="{BB962C8B-B14F-4D97-AF65-F5344CB8AC3E}">
        <p14:creationId xmlns:p14="http://schemas.microsoft.com/office/powerpoint/2010/main" val="45613620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12" y="3997830"/>
            <a:ext cx="314800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2946" y="159495"/>
            <a:ext cx="752439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dirty="0" smtClean="0">
                <a:latin typeface="+mj-lt"/>
              </a:rPr>
              <a:t>Canopy </a:t>
            </a:r>
            <a:r>
              <a:rPr lang="en-US" sz="2800" dirty="0" err="1" smtClean="0">
                <a:latin typeface="+mj-lt"/>
              </a:rPr>
              <a:t>Chl</a:t>
            </a:r>
            <a:r>
              <a:rPr lang="en-US" sz="2800" dirty="0" smtClean="0">
                <a:latin typeface="+mj-lt"/>
              </a:rPr>
              <a:t> Content as a function of the Red Edge </a:t>
            </a:r>
            <a:r>
              <a:rPr lang="en-US" sz="2800" dirty="0" err="1" smtClean="0">
                <a:latin typeface="+mj-lt"/>
              </a:rPr>
              <a:t>Chl</a:t>
            </a:r>
            <a:r>
              <a:rPr lang="en-US" sz="2800" dirty="0" smtClean="0">
                <a:latin typeface="+mj-lt"/>
              </a:rPr>
              <a:t> Index.</a:t>
            </a:r>
            <a:endParaRPr lang="en-US" sz="2800" dirty="0">
              <a:latin typeface="+mj-lt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1898" y="1509810"/>
            <a:ext cx="264926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Canopy </a:t>
            </a:r>
            <a:r>
              <a:rPr lang="en-US" sz="1400" dirty="0" err="1" smtClean="0">
                <a:solidFill>
                  <a:schemeClr val="tx2"/>
                </a:solidFill>
                <a:latin typeface="+mj-lt"/>
              </a:rPr>
              <a:t>Chl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 at the time of flowering may reach a response plateau near 100 </a:t>
            </a:r>
            <a:r>
              <a:rPr lang="en-US" sz="1400" dirty="0" err="1" smtClean="0">
                <a:solidFill>
                  <a:schemeClr val="tx2"/>
                </a:solidFill>
                <a:latin typeface="+mj-lt"/>
              </a:rPr>
              <a:t>lbs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 N ac</a:t>
            </a:r>
            <a:r>
              <a:rPr lang="en-US" sz="1400" baseline="30000" dirty="0" smtClean="0">
                <a:solidFill>
                  <a:schemeClr val="tx2"/>
                </a:solidFill>
                <a:latin typeface="+mj-lt"/>
              </a:rPr>
              <a:t>-1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. 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Yield Response plateaus near 40-60 </a:t>
            </a:r>
            <a:r>
              <a:rPr lang="en-US" sz="1400" dirty="0" err="1" smtClean="0">
                <a:solidFill>
                  <a:schemeClr val="tx2"/>
                </a:solidFill>
                <a:latin typeface="+mj-lt"/>
              </a:rPr>
              <a:t>lbs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 N </a:t>
            </a:r>
            <a:r>
              <a:rPr lang="en-US" sz="1400" dirty="0">
                <a:solidFill>
                  <a:schemeClr val="tx2"/>
                </a:solidFill>
              </a:rPr>
              <a:t>ac</a:t>
            </a:r>
            <a:r>
              <a:rPr lang="en-US" sz="1400" baseline="30000" dirty="0">
                <a:solidFill>
                  <a:schemeClr val="tx2"/>
                </a:solidFill>
              </a:rPr>
              <a:t>-1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.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N Partitioning / Translocation? Grain Protein Content? 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12" y="1574457"/>
            <a:ext cx="314512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791" y="3997830"/>
            <a:ext cx="314512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791" y="1574457"/>
            <a:ext cx="314512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31446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4"/>
</p:tagLst>
</file>

<file path=ppt/theme/theme1.xml><?xml version="1.0" encoding="utf-8"?>
<a:theme xmlns:a="http://schemas.openxmlformats.org/drawingml/2006/main" name="PR_BCS_PPT2003_4-3_Template_110621">
  <a:themeElements>
    <a:clrScheme name="PR_BCS_PPT2003_4-3_Template_110621 1">
      <a:dk1>
        <a:srgbClr val="676767"/>
      </a:dk1>
      <a:lt1>
        <a:srgbClr val="FFFFFF"/>
      </a:lt1>
      <a:dk2>
        <a:srgbClr val="000000"/>
      </a:dk2>
      <a:lt2>
        <a:srgbClr val="BFBFBF"/>
      </a:lt2>
      <a:accent1>
        <a:srgbClr val="0090C5"/>
      </a:accent1>
      <a:accent2>
        <a:srgbClr val="6BC200"/>
      </a:accent2>
      <a:accent3>
        <a:srgbClr val="FFFFFF"/>
      </a:accent3>
      <a:accent4>
        <a:srgbClr val="575757"/>
      </a:accent4>
      <a:accent5>
        <a:srgbClr val="AAC6DF"/>
      </a:accent5>
      <a:accent6>
        <a:srgbClr val="60B000"/>
      </a:accent6>
      <a:hlink>
        <a:srgbClr val="00BABA"/>
      </a:hlink>
      <a:folHlink>
        <a:srgbClr val="818181"/>
      </a:folHlink>
    </a:clrScheme>
    <a:fontScheme name="PR_BCS_PPT2003_4-3_Template_11062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FF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FF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R_BCS_PPT2003_4-3_Template_110621 1">
        <a:dk1>
          <a:srgbClr val="676767"/>
        </a:dk1>
        <a:lt1>
          <a:srgbClr val="FFFFFF"/>
        </a:lt1>
        <a:dk2>
          <a:srgbClr val="000000"/>
        </a:dk2>
        <a:lt2>
          <a:srgbClr val="BFBFBF"/>
        </a:lt2>
        <a:accent1>
          <a:srgbClr val="0090C5"/>
        </a:accent1>
        <a:accent2>
          <a:srgbClr val="6BC200"/>
        </a:accent2>
        <a:accent3>
          <a:srgbClr val="FFFFFF"/>
        </a:accent3>
        <a:accent4>
          <a:srgbClr val="575757"/>
        </a:accent4>
        <a:accent5>
          <a:srgbClr val="AAC6DF"/>
        </a:accent5>
        <a:accent6>
          <a:srgbClr val="60B000"/>
        </a:accent6>
        <a:hlink>
          <a:srgbClr val="00BABA"/>
        </a:hlink>
        <a:folHlink>
          <a:srgbClr val="81818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PR_BCS_PPT2003_4-3_Template_110621">
  <a:themeElements>
    <a:clrScheme name="2_PR_BCS_PPT2003_4-3_Template_110621 1">
      <a:dk1>
        <a:srgbClr val="676767"/>
      </a:dk1>
      <a:lt1>
        <a:srgbClr val="FFFFFF"/>
      </a:lt1>
      <a:dk2>
        <a:srgbClr val="000000"/>
      </a:dk2>
      <a:lt2>
        <a:srgbClr val="BFBFBF"/>
      </a:lt2>
      <a:accent1>
        <a:srgbClr val="0090C5"/>
      </a:accent1>
      <a:accent2>
        <a:srgbClr val="6BC200"/>
      </a:accent2>
      <a:accent3>
        <a:srgbClr val="FFFFFF"/>
      </a:accent3>
      <a:accent4>
        <a:srgbClr val="575757"/>
      </a:accent4>
      <a:accent5>
        <a:srgbClr val="AAC6DF"/>
      </a:accent5>
      <a:accent6>
        <a:srgbClr val="60B000"/>
      </a:accent6>
      <a:hlink>
        <a:srgbClr val="00BABA"/>
      </a:hlink>
      <a:folHlink>
        <a:srgbClr val="818181"/>
      </a:folHlink>
    </a:clrScheme>
    <a:fontScheme name="2_PR_BCS_PPT2003_4-3_Template_11062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PR_BCS_PPT2003_4-3_Template_110621 1">
        <a:dk1>
          <a:srgbClr val="676767"/>
        </a:dk1>
        <a:lt1>
          <a:srgbClr val="FFFFFF"/>
        </a:lt1>
        <a:dk2>
          <a:srgbClr val="000000"/>
        </a:dk2>
        <a:lt2>
          <a:srgbClr val="BFBFBF"/>
        </a:lt2>
        <a:accent1>
          <a:srgbClr val="0090C5"/>
        </a:accent1>
        <a:accent2>
          <a:srgbClr val="6BC200"/>
        </a:accent2>
        <a:accent3>
          <a:srgbClr val="FFFFFF"/>
        </a:accent3>
        <a:accent4>
          <a:srgbClr val="575757"/>
        </a:accent4>
        <a:accent5>
          <a:srgbClr val="AAC6DF"/>
        </a:accent5>
        <a:accent6>
          <a:srgbClr val="60B000"/>
        </a:accent6>
        <a:hlink>
          <a:srgbClr val="00BABA"/>
        </a:hlink>
        <a:folHlink>
          <a:srgbClr val="81818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BCS_PPT_template_On-screen">
  <a:themeElements>
    <a:clrScheme name="4_BCS_PPT_template_On-screen 3">
      <a:dk1>
        <a:srgbClr val="000000"/>
      </a:dk1>
      <a:lt1>
        <a:srgbClr val="FFFFFF"/>
      </a:lt1>
      <a:dk2>
        <a:srgbClr val="337D33"/>
      </a:dk2>
      <a:lt2>
        <a:srgbClr val="999999"/>
      </a:lt2>
      <a:accent1>
        <a:srgbClr val="006666"/>
      </a:accent1>
      <a:accent2>
        <a:srgbClr val="CC0000"/>
      </a:accent2>
      <a:accent3>
        <a:srgbClr val="FFFFFF"/>
      </a:accent3>
      <a:accent4>
        <a:srgbClr val="000000"/>
      </a:accent4>
      <a:accent5>
        <a:srgbClr val="AAB8B8"/>
      </a:accent5>
      <a:accent6>
        <a:srgbClr val="B90000"/>
      </a:accent6>
      <a:hlink>
        <a:srgbClr val="FF9900"/>
      </a:hlink>
      <a:folHlink>
        <a:srgbClr val="003399"/>
      </a:folHlink>
    </a:clrScheme>
    <a:fontScheme name="4_BCS_PPT_template_On-scree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BCS_PPT_template_On-screen 1">
        <a:dk1>
          <a:srgbClr val="000000"/>
        </a:dk1>
        <a:lt1>
          <a:srgbClr val="FFFFFF"/>
        </a:lt1>
        <a:dk2>
          <a:srgbClr val="00CC00"/>
        </a:dk2>
        <a:lt2>
          <a:srgbClr val="9B9993"/>
        </a:lt2>
        <a:accent1>
          <a:srgbClr val="444F51"/>
        </a:accent1>
        <a:accent2>
          <a:srgbClr val="006056"/>
        </a:accent2>
        <a:accent3>
          <a:srgbClr val="FFFFFF"/>
        </a:accent3>
        <a:accent4>
          <a:srgbClr val="000000"/>
        </a:accent4>
        <a:accent5>
          <a:srgbClr val="B0B2B3"/>
        </a:accent5>
        <a:accent6>
          <a:srgbClr val="00564D"/>
        </a:accent6>
        <a:hlink>
          <a:srgbClr val="F99B0C"/>
        </a:hlink>
        <a:folHlink>
          <a:srgbClr val="009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CS_PPT_template_On-screen 2">
        <a:dk1>
          <a:srgbClr val="000000"/>
        </a:dk1>
        <a:lt1>
          <a:srgbClr val="FFFFFF"/>
        </a:lt1>
        <a:dk2>
          <a:srgbClr val="337D33"/>
        </a:dk2>
        <a:lt2>
          <a:srgbClr val="999999"/>
        </a:lt2>
        <a:accent1>
          <a:srgbClr val="006666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B8B8"/>
        </a:accent5>
        <a:accent6>
          <a:srgbClr val="B90000"/>
        </a:accent6>
        <a:hlink>
          <a:srgbClr val="FF990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CS_PPT_template_On-screen 3">
        <a:dk1>
          <a:srgbClr val="000000"/>
        </a:dk1>
        <a:lt1>
          <a:srgbClr val="FFFFFF"/>
        </a:lt1>
        <a:dk2>
          <a:srgbClr val="337D33"/>
        </a:dk2>
        <a:lt2>
          <a:srgbClr val="999999"/>
        </a:lt2>
        <a:accent1>
          <a:srgbClr val="006666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B8B8"/>
        </a:accent5>
        <a:accent6>
          <a:srgbClr val="B90000"/>
        </a:accent6>
        <a:hlink>
          <a:srgbClr val="FF99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666</Words>
  <Application>Microsoft Office PowerPoint</Application>
  <PresentationFormat>On-screen Show (4:3)</PresentationFormat>
  <Paragraphs>94</Paragraphs>
  <Slides>16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PR_BCS_PPT2003_4-3_Template_110621</vt:lpstr>
      <vt:lpstr>2_PR_BCS_PPT2003_4-3_Template_110621</vt:lpstr>
      <vt:lpstr>4_BCS_PPT_template_On-screen</vt:lpstr>
      <vt:lpstr>Chart</vt:lpstr>
      <vt:lpstr>Worksheet</vt:lpstr>
      <vt:lpstr>Crop Canopy Sensors for High Throughput Phenomic Systems</vt:lpstr>
      <vt:lpstr>Bayer Field Phenomics Program</vt:lpstr>
      <vt:lpstr>PowerPoint Presentation</vt:lpstr>
      <vt:lpstr>PowerPoint Presentation</vt:lpstr>
      <vt:lpstr>PowerPoint Presentation</vt:lpstr>
      <vt:lpstr>Rapid Field Phenomic Sensor Suite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Bayer AG - Corporate Development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Wheat Breeding and Discovery Breeding</dc:title>
  <dc:creator>edward.souza@bayer.com</dc:creator>
  <cp:lastModifiedBy> </cp:lastModifiedBy>
  <cp:revision>594</cp:revision>
  <cp:lastPrinted>2012-03-15T13:44:41Z</cp:lastPrinted>
  <dcterms:created xsi:type="dcterms:W3CDTF">2008-08-08T12:18:56Z</dcterms:created>
  <dcterms:modified xsi:type="dcterms:W3CDTF">2013-08-06T15:21:51Z</dcterms:modified>
</cp:coreProperties>
</file>