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87" d="100"/>
          <a:sy n="87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0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0557-181E-4F5A-8382-DE496A5FEB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5F95-DA3F-4FAA-B5AD-D5B587D97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211" y="2874873"/>
            <a:ext cx="4932883" cy="1264197"/>
          </a:xfrm>
        </p:spPr>
        <p:txBody>
          <a:bodyPr>
            <a:noAutofit/>
          </a:bodyPr>
          <a:lstStyle/>
          <a:p>
            <a:r>
              <a:rPr lang="en-US" sz="4000" b="1" dirty="0"/>
              <a:t>Determining the Optimum Growth Window for NDVI Sensing in Order to Predict Yield in Winter Wheat in the United States Grain </a:t>
            </a:r>
            <a:r>
              <a:rPr lang="en-US" sz="4000" b="1" dirty="0" smtClean="0"/>
              <a:t>Belt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527" y="5862435"/>
            <a:ext cx="3216250" cy="1655762"/>
          </a:xfrm>
        </p:spPr>
        <p:txBody>
          <a:bodyPr/>
          <a:lstStyle/>
          <a:p>
            <a:r>
              <a:rPr lang="en-US" dirty="0" smtClean="0"/>
              <a:t>Melissa Golden</a:t>
            </a:r>
          </a:p>
          <a:p>
            <a:r>
              <a:rPr lang="en-US" dirty="0" smtClean="0"/>
              <a:t>April 23,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very valuable technologies designed specifically with producers in mind</a:t>
            </a:r>
          </a:p>
          <a:p>
            <a:r>
              <a:rPr lang="en-US" dirty="0" smtClean="0"/>
              <a:t>Subject to poor adoption of said technologies</a:t>
            </a:r>
          </a:p>
          <a:p>
            <a:r>
              <a:rPr lang="en-US" dirty="0" smtClean="0"/>
              <a:t>Number of reasons</a:t>
            </a:r>
          </a:p>
          <a:p>
            <a:pPr lvl="1"/>
            <a:r>
              <a:rPr lang="en-US" dirty="0" smtClean="0"/>
              <a:t>Mistrust</a:t>
            </a:r>
          </a:p>
          <a:p>
            <a:pPr lvl="1"/>
            <a:r>
              <a:rPr lang="en-US" dirty="0" smtClean="0"/>
              <a:t>Tradition</a:t>
            </a:r>
          </a:p>
          <a:p>
            <a:pPr lvl="1"/>
            <a:r>
              <a:rPr lang="en-US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2596"/>
          </a:xfrm>
        </p:spPr>
        <p:txBody>
          <a:bodyPr/>
          <a:lstStyle/>
          <a:p>
            <a:r>
              <a:rPr lang="en-US" dirty="0" smtClean="0"/>
              <a:t>To analyze NDVI data from long term winter wheat trials to determine the perfect window in which to sense for the purpose of yield prediction for a number of agronomic purposes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85" y="3138221"/>
            <a:ext cx="6388430" cy="3625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Values for </a:t>
            </a:r>
            <a:r>
              <a:rPr lang="en-US" dirty="0" err="1"/>
              <a:t>Rsquare</a:t>
            </a:r>
            <a:r>
              <a:rPr lang="en-US" dirty="0"/>
              <a:t> of yield prediction from NDVI readings as a function of actual harvest yield will be compared to determine the optimum growth window for NDVI sensing in order to predict </a:t>
            </a:r>
            <a:r>
              <a:rPr lang="en-US" dirty="0" smtClean="0"/>
              <a:t>yield</a:t>
            </a:r>
          </a:p>
          <a:p>
            <a:r>
              <a:rPr lang="en-US" dirty="0" smtClean="0"/>
              <a:t>Could be based on:</a:t>
            </a:r>
          </a:p>
          <a:p>
            <a:pPr lvl="1"/>
            <a:r>
              <a:rPr lang="en-US" dirty="0" smtClean="0"/>
              <a:t>GDDs</a:t>
            </a:r>
          </a:p>
          <a:p>
            <a:pPr lvl="1"/>
            <a:r>
              <a:rPr lang="en-US" dirty="0" smtClean="0"/>
              <a:t>Growth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3157" y="1989023"/>
            <a:ext cx="26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Herbicides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818" y="19301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Fungicides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reformationacres.com/wp-content/uploads/blogger/_FkH7bOfVeY4/TA2o6h4YceI/AAAAAAAACSo/b9FoOHDY0Yc/s1600/DSC_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5" y="2656690"/>
            <a:ext cx="5000016" cy="332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extension.udel.edu/kentagextension/wp-content/blogs.dir/11/files/blogger/-Gu58TG2bKtA/T4yq2qKvFyI/AAAAAAAAAMc/lLJaPVGyp7A/s1600/Leaf%2BRu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03" y="2478084"/>
            <a:ext cx="4910630" cy="368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3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Foliar Fungicides and Wheat Production in Oklahoma – April, 2015 </a:t>
            </a:r>
            <a:r>
              <a:rPr lang="en-US" sz="2000" dirty="0" smtClean="0"/>
              <a:t>(Dr. Jeff Edwards &amp; Dr. Bob Hunger)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Table 1. Approximate percent loss of yield caused by</a:t>
            </a:r>
          </a:p>
          <a:p>
            <a:pPr marL="0" indent="0">
              <a:buNone/>
            </a:pPr>
            <a:r>
              <a:rPr lang="en-US" dirty="0" smtClean="0"/>
              <a:t>	leaf rust at combinations of leaf rust severity and growth</a:t>
            </a:r>
          </a:p>
          <a:p>
            <a:pPr marL="0" indent="0">
              <a:buNone/>
            </a:pPr>
            <a:r>
              <a:rPr lang="en-US" dirty="0" smtClean="0"/>
              <a:t>	stage of wheat.</a:t>
            </a:r>
          </a:p>
          <a:p>
            <a:r>
              <a:rPr lang="en-US" dirty="0" smtClean="0"/>
              <a:t> Severity (%) of leaf rust on the flag leaf</a:t>
            </a:r>
          </a:p>
          <a:p>
            <a:pPr marL="0" indent="0">
              <a:buNone/>
            </a:pPr>
            <a:r>
              <a:rPr lang="en-US" dirty="0" smtClean="0"/>
              <a:t>			10 	25 	40 	65 	100</a:t>
            </a:r>
          </a:p>
          <a:p>
            <a:r>
              <a:rPr lang="en-US" dirty="0" smtClean="0"/>
              <a:t>Growth stage ------------------% yield loss---------------------</a:t>
            </a:r>
          </a:p>
          <a:p>
            <a:r>
              <a:rPr lang="en-US" dirty="0" smtClean="0"/>
              <a:t>Flowering 		10 	15 	20 	30 	35</a:t>
            </a:r>
          </a:p>
          <a:p>
            <a:r>
              <a:rPr lang="en-US" dirty="0" smtClean="0"/>
              <a:t>Milk 			2 	5 	8 	14 	20</a:t>
            </a:r>
          </a:p>
          <a:p>
            <a:r>
              <a:rPr lang="en-US" dirty="0" smtClean="0"/>
              <a:t>Soft dough 		1 	3 	4 	7 	10</a:t>
            </a:r>
          </a:p>
          <a:p>
            <a:r>
              <a:rPr lang="en-US" dirty="0" smtClean="0"/>
              <a:t>Hard dough 	1 	1 	1 	3 	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ky.edu/Ag/GrainCrops/Images/7/7.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69" y="266833"/>
            <a:ext cx="9490862" cy="63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72083"/>
            <a:ext cx="10515600" cy="1224813"/>
          </a:xfrm>
        </p:spPr>
        <p:txBody>
          <a:bodyPr/>
          <a:lstStyle/>
          <a:p>
            <a:r>
              <a:rPr lang="en-US" dirty="0" smtClean="0"/>
              <a:t>Oklahoma has seen no major rust outbreaks since 2011</a:t>
            </a:r>
          </a:p>
          <a:p>
            <a:r>
              <a:rPr lang="en-US" dirty="0" smtClean="0"/>
              <a:t>However, optimistic for precipitation in the future!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Fortunately</a:t>
            </a:r>
            <a:endParaRPr lang="en-US" dirty="0"/>
          </a:p>
        </p:txBody>
      </p:sp>
      <p:pic>
        <p:nvPicPr>
          <p:cNvPr id="3074" name="Picture 2" descr="http://m.rgbimg.com/cache1pxicE/users/s/st/starisob/600/mLSZ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96896"/>
            <a:ext cx="5715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Office Theme</vt:lpstr>
      <vt:lpstr>Determining the Optimum Growth Window for NDVI Sensing in Order to Predict Yield in Winter Wheat in the United States Grain Belt</vt:lpstr>
      <vt:lpstr>Rationale</vt:lpstr>
      <vt:lpstr>Objective</vt:lpstr>
      <vt:lpstr>Methods</vt:lpstr>
      <vt:lpstr>Practical Applications</vt:lpstr>
      <vt:lpstr>Foliar Fungicides and Wheat Production in Oklahoma – April, 2015 (Dr. Jeff Edwards &amp; Dr. Bob Hunger)</vt:lpstr>
      <vt:lpstr>PowerPoint Presentation</vt:lpstr>
      <vt:lpstr>Fortunately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Optimum Growth Window for NDVI Sensing in Order to Predict Yield in Winter Wheat in the United States Grain Belt</dc:title>
  <dc:creator>MELISSA GOLDEN</dc:creator>
  <cp:lastModifiedBy>MELISSA GOLDEN</cp:lastModifiedBy>
  <cp:revision>13</cp:revision>
  <dcterms:created xsi:type="dcterms:W3CDTF">2015-04-22T23:48:18Z</dcterms:created>
  <dcterms:modified xsi:type="dcterms:W3CDTF">2015-04-23T03:18:03Z</dcterms:modified>
</cp:coreProperties>
</file>