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60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66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854CB2F-C162-458B-8941-31FFA906CF2B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23D4CBD-D812-4A83-BA49-EB8BABF22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54CB2F-C162-458B-8941-31FFA906CF2B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3D4CBD-D812-4A83-BA49-EB8BABF22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54CB2F-C162-458B-8941-31FFA906CF2B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3D4CBD-D812-4A83-BA49-EB8BABF22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54CB2F-C162-458B-8941-31FFA906CF2B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3D4CBD-D812-4A83-BA49-EB8BABF2239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54CB2F-C162-458B-8941-31FFA906CF2B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3D4CBD-D812-4A83-BA49-EB8BABF2239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54CB2F-C162-458B-8941-31FFA906CF2B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3D4CBD-D812-4A83-BA49-EB8BABF223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54CB2F-C162-458B-8941-31FFA906CF2B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3D4CBD-D812-4A83-BA49-EB8BABF2239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54CB2F-C162-458B-8941-31FFA906CF2B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3D4CBD-D812-4A83-BA49-EB8BABF2239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54CB2F-C162-458B-8941-31FFA906CF2B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3D4CBD-D812-4A83-BA49-EB8BABF22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854CB2F-C162-458B-8941-31FFA906CF2B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3D4CBD-D812-4A83-BA49-EB8BABF2239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854CB2F-C162-458B-8941-31FFA906CF2B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23D4CBD-D812-4A83-BA49-EB8BABF2239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854CB2F-C162-458B-8941-31FFA906CF2B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23D4CBD-D812-4A83-BA49-EB8BABF223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Getting N Rates Right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Shawntel</a:t>
            </a:r>
            <a:r>
              <a:rPr lang="en-US" dirty="0" smtClean="0"/>
              <a:t> Ervin</a:t>
            </a:r>
          </a:p>
        </p:txBody>
      </p:sp>
    </p:spTree>
    <p:extLst>
      <p:ext uri="{BB962C8B-B14F-4D97-AF65-F5344CB8AC3E}">
        <p14:creationId xmlns:p14="http://schemas.microsoft.com/office/powerpoint/2010/main" val="295428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Yield Goals</a:t>
            </a:r>
          </a:p>
          <a:p>
            <a:pPr lvl="1"/>
            <a:r>
              <a:rPr lang="en-US" dirty="0" smtClean="0"/>
              <a:t>Same year after year</a:t>
            </a:r>
          </a:p>
          <a:p>
            <a:pPr lvl="2"/>
            <a:r>
              <a:rPr lang="en-US" dirty="0" smtClean="0"/>
              <a:t>Doesn’t account for environment</a:t>
            </a:r>
          </a:p>
          <a:p>
            <a:pPr marL="630936" lvl="2" indent="0">
              <a:buNone/>
            </a:pPr>
            <a:endParaRPr lang="en-US" dirty="0" smtClean="0"/>
          </a:p>
          <a:p>
            <a:r>
              <a:rPr lang="en-US" dirty="0" smtClean="0"/>
              <a:t>Average yield from the last 5 </a:t>
            </a:r>
            <a:r>
              <a:rPr lang="en-US" dirty="0" err="1" smtClean="0"/>
              <a:t>yrs</a:t>
            </a:r>
            <a:r>
              <a:rPr lang="en-US" dirty="0" smtClean="0"/>
              <a:t> + 5-10%</a:t>
            </a:r>
          </a:p>
          <a:p>
            <a:pPr lvl="1"/>
            <a:r>
              <a:rPr lang="en-US" dirty="0" smtClean="0"/>
              <a:t>2lbs N for every bushel wheat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Can over estimate yield by 15%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31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we care?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225422" cy="309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352" y="3429000"/>
            <a:ext cx="4526839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5800" y="136267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not used is usually lost = wasted $$</a:t>
            </a:r>
          </a:p>
          <a:p>
            <a:r>
              <a:rPr lang="en-US" dirty="0" smtClean="0"/>
              <a:t>Ends up in places it shouldn’t be</a:t>
            </a:r>
          </a:p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590800" y="1981200"/>
            <a:ext cx="2049552" cy="45720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" y="4419600"/>
            <a:ext cx="4335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Yield potential not met = economic loss for the producer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819400" y="4876800"/>
            <a:ext cx="4084371" cy="18913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895600" y="4572001"/>
            <a:ext cx="4800600" cy="304799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70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 Rich Strips</a:t>
            </a:r>
          </a:p>
          <a:p>
            <a:pPr lvl="1"/>
            <a:r>
              <a:rPr lang="en-US" dirty="0" smtClean="0"/>
              <a:t>Visual “Yes or No”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dirty="0" err="1" smtClean="0"/>
              <a:t>Greenseeker</a:t>
            </a:r>
            <a:r>
              <a:rPr lang="en-US" dirty="0" smtClean="0"/>
              <a:t> Sensor</a:t>
            </a:r>
          </a:p>
          <a:p>
            <a:pPr lvl="1"/>
            <a:r>
              <a:rPr lang="en-US" dirty="0" smtClean="0"/>
              <a:t>Shown to increase NUE by 15%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dirty="0" smtClean="0"/>
              <a:t>Sensor Based N Rate Calculators</a:t>
            </a:r>
          </a:p>
          <a:p>
            <a:pPr lvl="1"/>
            <a:r>
              <a:rPr lang="en-US" dirty="0" smtClean="0"/>
              <a:t>Available for many crops</a:t>
            </a:r>
          </a:p>
          <a:p>
            <a:pPr lvl="1"/>
            <a:r>
              <a:rPr lang="en-US" dirty="0" smtClean="0"/>
              <a:t>Shown to decrease N by 20lbs/A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"/>
            <a:ext cx="4688032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3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Variable Rate N Applications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Capabilites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C:\Users\lervin\AppData\Local\Temp\IMG_00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3" t="22932" r="17828" b="21194"/>
          <a:stretch/>
        </p:blipFill>
        <p:spPr bwMode="auto">
          <a:xfrm>
            <a:off x="4767271" y="3581400"/>
            <a:ext cx="417424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779640"/>
              </p:ext>
            </p:extLst>
          </p:nvPr>
        </p:nvGraphicFramePr>
        <p:xfrm>
          <a:off x="7391400" y="76200"/>
          <a:ext cx="16113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Packager Shell Object" showAsIcon="1" r:id="rId5" imgW="1612080" imgH="862920" progId="Package">
                  <p:embed/>
                </p:oleObj>
              </mc:Choice>
              <mc:Fallback>
                <p:oleObj name="Packager Shell Object" showAsIcon="1" r:id="rId5" imgW="1612080" imgH="8629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91400" y="76200"/>
                        <a:ext cx="1611313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673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064" y="114630"/>
            <a:ext cx="4484536" cy="392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512618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1790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</TotalTime>
  <Words>112</Words>
  <Application>Microsoft Office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Concourse</vt:lpstr>
      <vt:lpstr>Package</vt:lpstr>
      <vt:lpstr>Getting N Rates Right</vt:lpstr>
      <vt:lpstr>Present</vt:lpstr>
      <vt:lpstr>Why should we care?</vt:lpstr>
      <vt:lpstr>Future</vt:lpstr>
      <vt:lpstr>Capabilites 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N Rates Right</dc:title>
  <dc:creator>Ervin, Linda Shawntel</dc:creator>
  <cp:lastModifiedBy>Ervin, Linda Shawntel</cp:lastModifiedBy>
  <cp:revision>5</cp:revision>
  <dcterms:created xsi:type="dcterms:W3CDTF">2015-04-20T19:15:30Z</dcterms:created>
  <dcterms:modified xsi:type="dcterms:W3CDTF">2015-04-20T20:08:38Z</dcterms:modified>
</cp:coreProperties>
</file>