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993" r:id="rId2"/>
    <p:sldId id="994" r:id="rId3"/>
    <p:sldId id="699" r:id="rId4"/>
    <p:sldId id="834" r:id="rId5"/>
    <p:sldId id="529" r:id="rId6"/>
    <p:sldId id="978" r:id="rId7"/>
    <p:sldId id="830" r:id="rId8"/>
    <p:sldId id="842" r:id="rId9"/>
    <p:sldId id="907" r:id="rId10"/>
    <p:sldId id="905" r:id="rId11"/>
    <p:sldId id="906" r:id="rId12"/>
    <p:sldId id="824" r:id="rId13"/>
    <p:sldId id="786" r:id="rId14"/>
    <p:sldId id="752" r:id="rId15"/>
    <p:sldId id="753" r:id="rId16"/>
    <p:sldId id="754" r:id="rId17"/>
    <p:sldId id="756" r:id="rId18"/>
    <p:sldId id="1004" r:id="rId19"/>
    <p:sldId id="817" r:id="rId20"/>
    <p:sldId id="818" r:id="rId21"/>
    <p:sldId id="1006" r:id="rId22"/>
    <p:sldId id="1007" r:id="rId23"/>
    <p:sldId id="1008" r:id="rId24"/>
    <p:sldId id="1040" r:id="rId25"/>
    <p:sldId id="1041" r:id="rId26"/>
    <p:sldId id="1043" r:id="rId27"/>
    <p:sldId id="1044" r:id="rId28"/>
    <p:sldId id="1045" r:id="rId29"/>
    <p:sldId id="1046" r:id="rId30"/>
    <p:sldId id="1047" r:id="rId31"/>
    <p:sldId id="1048" r:id="rId32"/>
    <p:sldId id="1050" r:id="rId33"/>
    <p:sldId id="792" r:id="rId34"/>
    <p:sldId id="797" r:id="rId35"/>
    <p:sldId id="796" r:id="rId36"/>
    <p:sldId id="1058" r:id="rId37"/>
    <p:sldId id="1059" r:id="rId38"/>
    <p:sldId id="1060" r:id="rId39"/>
    <p:sldId id="1061" r:id="rId40"/>
    <p:sldId id="1072" r:id="rId41"/>
    <p:sldId id="1054" r:id="rId42"/>
    <p:sldId id="1068" r:id="rId43"/>
    <p:sldId id="1053" r:id="rId44"/>
    <p:sldId id="1067" r:id="rId45"/>
    <p:sldId id="940" r:id="rId46"/>
    <p:sldId id="1069" r:id="rId47"/>
  </p:sldIdLst>
  <p:sldSz cx="9144000" cy="6858000" type="screen4x3"/>
  <p:notesSz cx="6858000" cy="9199563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800000"/>
    <a:srgbClr val="CC0066"/>
    <a:srgbClr val="FFCC00"/>
    <a:srgbClr val="FFFF00"/>
    <a:srgbClr val="CC3300"/>
    <a:srgbClr val="99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1878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372"/>
    </p:cViewPr>
  </p:sorterViewPr>
  <p:notesViewPr>
    <p:cSldViewPr>
      <p:cViewPr varScale="1">
        <p:scale>
          <a:sx n="39" d="100"/>
          <a:sy n="39" d="100"/>
        </p:scale>
        <p:origin x="-1402" y="-83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cardenas\Documents\Year%202009-2010%20(X)\X250\insey%20graficas%20P1,P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cardenas\Documents\Year%202009-2010%20(X)\X250\insey%20graficas%20P1,P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cardenas\Documents\Algorithm\India%20y%20Pakistan\india%20y%20pakista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cardenas\Documents\Algorithm\India%20y%20Pakistan\india%20y%20pakista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MX" baseline="0"/>
              <a:t>V7-V8</a:t>
            </a:r>
            <a:endParaRPr lang="es-MX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power"/>
            <c:dispRSqr val="1"/>
            <c:dispEq val="1"/>
            <c:trendlineLbl>
              <c:layout>
                <c:manualLayout>
                  <c:x val="-0.21568963254593207"/>
                  <c:y val="-4.7797827354914127E-2"/>
                </c:manualLayout>
              </c:layout>
              <c:numFmt formatCode="General" sourceLinked="0"/>
            </c:trendlineLbl>
          </c:trendline>
          <c:xVal>
            <c:numRef>
              <c:f>'P1,C1'!$C$3:$C$65</c:f>
              <c:numCache>
                <c:formatCode>General</c:formatCode>
                <c:ptCount val="63"/>
                <c:pt idx="0">
                  <c:v>1.2403385479814323E-3</c:v>
                </c:pt>
                <c:pt idx="1">
                  <c:v>1.2986636526453846E-3</c:v>
                </c:pt>
                <c:pt idx="2">
                  <c:v>1.3003854768812672E-3</c:v>
                </c:pt>
                <c:pt idx="3">
                  <c:v>1.2896918178367139E-3</c:v>
                </c:pt>
                <c:pt idx="4">
                  <c:v>1.2641201388880409E-3</c:v>
                </c:pt>
                <c:pt idx="5">
                  <c:v>1.3176182950199479E-3</c:v>
                </c:pt>
                <c:pt idx="6">
                  <c:v>1.2578683294862136E-3</c:v>
                </c:pt>
                <c:pt idx="7">
                  <c:v>1.2737282100811179E-3</c:v>
                </c:pt>
                <c:pt idx="8">
                  <c:v>1.2922274542743588E-3</c:v>
                </c:pt>
                <c:pt idx="9">
                  <c:v>6.9674175937711161E-4</c:v>
                </c:pt>
                <c:pt idx="10">
                  <c:v>1.1629191585090159E-3</c:v>
                </c:pt>
                <c:pt idx="11">
                  <c:v>1.0957714255083921E-3</c:v>
                </c:pt>
                <c:pt idx="12">
                  <c:v>9.2011274680152595E-4</c:v>
                </c:pt>
                <c:pt idx="13">
                  <c:v>9.5394543718897511E-4</c:v>
                </c:pt>
                <c:pt idx="14">
                  <c:v>9.8088817628434678E-4</c:v>
                </c:pt>
                <c:pt idx="15">
                  <c:v>1.0524477682779605E-3</c:v>
                </c:pt>
                <c:pt idx="16">
                  <c:v>9.5731900992814597E-4</c:v>
                </c:pt>
                <c:pt idx="17">
                  <c:v>1.0119786237569905E-3</c:v>
                </c:pt>
                <c:pt idx="18">
                  <c:v>1.3537112388658642E-3</c:v>
                </c:pt>
                <c:pt idx="19">
                  <c:v>1.3039832768231381E-3</c:v>
                </c:pt>
                <c:pt idx="20">
                  <c:v>1.3362528225597306E-3</c:v>
                </c:pt>
                <c:pt idx="21">
                  <c:v>1.2920390408399521E-3</c:v>
                </c:pt>
                <c:pt idx="22">
                  <c:v>1.3694188607685498E-3</c:v>
                </c:pt>
                <c:pt idx="23">
                  <c:v>1.3153069363225944E-3</c:v>
                </c:pt>
                <c:pt idx="24">
                  <c:v>1.3192302584458561E-3</c:v>
                </c:pt>
                <c:pt idx="25">
                  <c:v>1.3406074396680441E-3</c:v>
                </c:pt>
                <c:pt idx="26">
                  <c:v>1.3173815478681246E-3</c:v>
                </c:pt>
                <c:pt idx="27">
                  <c:v>1.2034376276965541E-3</c:v>
                </c:pt>
                <c:pt idx="28">
                  <c:v>1.1564172685972489E-3</c:v>
                </c:pt>
                <c:pt idx="29">
                  <c:v>1.1942500027516184E-3</c:v>
                </c:pt>
                <c:pt idx="30">
                  <c:v>1.2095537486364709E-3</c:v>
                </c:pt>
                <c:pt idx="31">
                  <c:v>1.205771862869608E-3</c:v>
                </c:pt>
                <c:pt idx="32">
                  <c:v>1.2042702541769181E-3</c:v>
                </c:pt>
                <c:pt idx="33">
                  <c:v>1.20832615905016E-3</c:v>
                </c:pt>
                <c:pt idx="34">
                  <c:v>1.1738855508351186E-3</c:v>
                </c:pt>
                <c:pt idx="35">
                  <c:v>1.2027202635140708E-3</c:v>
                </c:pt>
                <c:pt idx="36">
                  <c:v>8.7309927344757102E-4</c:v>
                </c:pt>
                <c:pt idx="37">
                  <c:v>1.24909107220985E-3</c:v>
                </c:pt>
                <c:pt idx="38">
                  <c:v>1.0195338208994055E-3</c:v>
                </c:pt>
                <c:pt idx="39">
                  <c:v>1.1049531190971047E-3</c:v>
                </c:pt>
                <c:pt idx="40">
                  <c:v>1.1631097877433821E-3</c:v>
                </c:pt>
                <c:pt idx="41">
                  <c:v>1.0940571184947765E-3</c:v>
                </c:pt>
                <c:pt idx="42">
                  <c:v>1.1077789984662563E-3</c:v>
                </c:pt>
                <c:pt idx="43">
                  <c:v>1.0981939771784117E-3</c:v>
                </c:pt>
                <c:pt idx="44">
                  <c:v>1.0708884799458171E-3</c:v>
                </c:pt>
                <c:pt idx="45">
                  <c:v>9.4331072293141183E-4</c:v>
                </c:pt>
                <c:pt idx="46">
                  <c:v>9.3656151067790451E-4</c:v>
                </c:pt>
                <c:pt idx="47">
                  <c:v>9.3783591738101765E-4</c:v>
                </c:pt>
                <c:pt idx="48">
                  <c:v>9.0211949011042777E-4</c:v>
                </c:pt>
                <c:pt idx="49">
                  <c:v>1.0680692095097245E-3</c:v>
                </c:pt>
                <c:pt idx="50">
                  <c:v>1.0082525037050103E-3</c:v>
                </c:pt>
                <c:pt idx="51">
                  <c:v>1.0472451263287123E-3</c:v>
                </c:pt>
                <c:pt idx="52">
                  <c:v>1.0418408411308722E-3</c:v>
                </c:pt>
                <c:pt idx="53">
                  <c:v>1.0383860079319653E-3</c:v>
                </c:pt>
                <c:pt idx="54">
                  <c:v>6.0890695174254772E-4</c:v>
                </c:pt>
                <c:pt idx="55">
                  <c:v>8.7968838141575466E-4</c:v>
                </c:pt>
                <c:pt idx="56">
                  <c:v>8.0911051638612563E-4</c:v>
                </c:pt>
                <c:pt idx="57">
                  <c:v>7.8317788208199645E-4</c:v>
                </c:pt>
                <c:pt idx="58">
                  <c:v>7.3078570187208927E-4</c:v>
                </c:pt>
                <c:pt idx="59">
                  <c:v>6.9399774148882511E-4</c:v>
                </c:pt>
                <c:pt idx="60">
                  <c:v>7.2511470816392833E-4</c:v>
                </c:pt>
                <c:pt idx="61">
                  <c:v>8.1565206488670575E-4</c:v>
                </c:pt>
                <c:pt idx="62">
                  <c:v>8.151459656030208E-4</c:v>
                </c:pt>
              </c:numCache>
            </c:numRef>
          </c:xVal>
          <c:yVal>
            <c:numRef>
              <c:f>'P1,C1'!$G$3:$G$65</c:f>
              <c:numCache>
                <c:formatCode>General</c:formatCode>
                <c:ptCount val="63"/>
                <c:pt idx="0">
                  <c:v>5021.4374999999955</c:v>
                </c:pt>
                <c:pt idx="1">
                  <c:v>12476.017500000002</c:v>
                </c:pt>
                <c:pt idx="2">
                  <c:v>7424.78</c:v>
                </c:pt>
                <c:pt idx="3">
                  <c:v>8426.2350000000006</c:v>
                </c:pt>
                <c:pt idx="4">
                  <c:v>9964.3874999999898</c:v>
                </c:pt>
                <c:pt idx="5">
                  <c:v>11043.967500000001</c:v>
                </c:pt>
                <c:pt idx="6">
                  <c:v>11959.3</c:v>
                </c:pt>
                <c:pt idx="7">
                  <c:v>12743.8225</c:v>
                </c:pt>
                <c:pt idx="8">
                  <c:v>13007.2675</c:v>
                </c:pt>
                <c:pt idx="9">
                  <c:v>2460.2733333333376</c:v>
                </c:pt>
                <c:pt idx="10">
                  <c:v>11229.166666666661</c:v>
                </c:pt>
                <c:pt idx="11">
                  <c:v>4593.51</c:v>
                </c:pt>
                <c:pt idx="12">
                  <c:v>5196.22</c:v>
                </c:pt>
                <c:pt idx="13">
                  <c:v>6725.29</c:v>
                </c:pt>
                <c:pt idx="14">
                  <c:v>8039.2433333333302</c:v>
                </c:pt>
                <c:pt idx="15">
                  <c:v>9426.3599999999824</c:v>
                </c:pt>
                <c:pt idx="16">
                  <c:v>9962.2100000000009</c:v>
                </c:pt>
                <c:pt idx="17">
                  <c:v>10186.530000000002</c:v>
                </c:pt>
                <c:pt idx="18">
                  <c:v>13532.34009999999</c:v>
                </c:pt>
                <c:pt idx="19">
                  <c:v>13375.72669999999</c:v>
                </c:pt>
                <c:pt idx="20">
                  <c:v>13351.380800000001</c:v>
                </c:pt>
                <c:pt idx="21">
                  <c:v>13958.575599999989</c:v>
                </c:pt>
                <c:pt idx="22">
                  <c:v>14037.790700000009</c:v>
                </c:pt>
                <c:pt idx="23">
                  <c:v>13578.125</c:v>
                </c:pt>
                <c:pt idx="24">
                  <c:v>13558.139499999999</c:v>
                </c:pt>
                <c:pt idx="25">
                  <c:v>13250.72669999999</c:v>
                </c:pt>
                <c:pt idx="26">
                  <c:v>14391.351699999983</c:v>
                </c:pt>
                <c:pt idx="27">
                  <c:v>12696.5825</c:v>
                </c:pt>
                <c:pt idx="28">
                  <c:v>14689.31499999999</c:v>
                </c:pt>
                <c:pt idx="29">
                  <c:v>12776.1625</c:v>
                </c:pt>
                <c:pt idx="30">
                  <c:v>13149.712500000011</c:v>
                </c:pt>
                <c:pt idx="31">
                  <c:v>15415.6975</c:v>
                </c:pt>
                <c:pt idx="32">
                  <c:v>13334.302499999993</c:v>
                </c:pt>
                <c:pt idx="33">
                  <c:v>13295.785</c:v>
                </c:pt>
                <c:pt idx="34">
                  <c:v>13134.087500000001</c:v>
                </c:pt>
                <c:pt idx="35">
                  <c:v>13680.960000000001</c:v>
                </c:pt>
                <c:pt idx="36">
                  <c:v>3658.3224999999998</c:v>
                </c:pt>
                <c:pt idx="37">
                  <c:v>10666.497500000001</c:v>
                </c:pt>
                <c:pt idx="38">
                  <c:v>4999.1875</c:v>
                </c:pt>
                <c:pt idx="39">
                  <c:v>5330.2325000000001</c:v>
                </c:pt>
                <c:pt idx="40">
                  <c:v>7685.7799999999988</c:v>
                </c:pt>
                <c:pt idx="41">
                  <c:v>8664.8974999999919</c:v>
                </c:pt>
                <c:pt idx="42">
                  <c:v>9786.6749999999902</c:v>
                </c:pt>
                <c:pt idx="43">
                  <c:v>10307.9825</c:v>
                </c:pt>
                <c:pt idx="44">
                  <c:v>10386.3475</c:v>
                </c:pt>
                <c:pt idx="45">
                  <c:v>7304.5049999999992</c:v>
                </c:pt>
                <c:pt idx="46">
                  <c:v>7331.3925000000045</c:v>
                </c:pt>
                <c:pt idx="47">
                  <c:v>7908.4299999999994</c:v>
                </c:pt>
                <c:pt idx="48">
                  <c:v>8444.7649999999903</c:v>
                </c:pt>
                <c:pt idx="49">
                  <c:v>10010.905000000001</c:v>
                </c:pt>
                <c:pt idx="50">
                  <c:v>9710.0299999999879</c:v>
                </c:pt>
                <c:pt idx="51">
                  <c:v>9654.07</c:v>
                </c:pt>
                <c:pt idx="52">
                  <c:v>10587.9375</c:v>
                </c:pt>
                <c:pt idx="53">
                  <c:v>9350.2900000000009</c:v>
                </c:pt>
                <c:pt idx="54">
                  <c:v>5160.8533333333335</c:v>
                </c:pt>
                <c:pt idx="55">
                  <c:v>6820.736666666673</c:v>
                </c:pt>
                <c:pt idx="56">
                  <c:v>6203.486666666673</c:v>
                </c:pt>
                <c:pt idx="57">
                  <c:v>8049.4166666666742</c:v>
                </c:pt>
                <c:pt idx="58">
                  <c:v>7433.1399999999994</c:v>
                </c:pt>
                <c:pt idx="59">
                  <c:v>6693.7966666666744</c:v>
                </c:pt>
                <c:pt idx="60">
                  <c:v>7078.486666666673</c:v>
                </c:pt>
                <c:pt idx="61">
                  <c:v>8080.4266666666754</c:v>
                </c:pt>
                <c:pt idx="62">
                  <c:v>7587.2066666666751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604352"/>
        <c:axId val="139606272"/>
      </c:scatterChart>
      <c:valAx>
        <c:axId val="1396043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INSEY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39606272"/>
        <c:crosses val="autoZero"/>
        <c:crossBetween val="midCat"/>
      </c:valAx>
      <c:valAx>
        <c:axId val="139606272"/>
        <c:scaling>
          <c:orientation val="minMax"/>
          <c:max val="16000"/>
          <c:min val="20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]ield</a:t>
                </a:r>
                <a:r>
                  <a:rPr lang="es-MX" baseline="0"/>
                  <a:t> (Kg/Ha)</a:t>
                </a:r>
                <a:endParaRPr lang="es-MX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396043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MX" baseline="0"/>
              <a:t>V10-V12</a:t>
            </a:r>
            <a:endParaRPr lang="es-MX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power"/>
            <c:dispRSqr val="0"/>
            <c:dispEq val="0"/>
          </c:trendline>
          <c:trendline>
            <c:trendlineType val="power"/>
            <c:dispRSqr val="1"/>
            <c:dispEq val="1"/>
            <c:trendlineLbl>
              <c:layout>
                <c:manualLayout>
                  <c:x val="-0.15052777777777779"/>
                  <c:y val="4.2408865558471863E-2"/>
                </c:manualLayout>
              </c:layout>
              <c:numFmt formatCode="General" sourceLinked="0"/>
            </c:trendlineLbl>
          </c:trendline>
          <c:xVal>
            <c:numRef>
              <c:f>'P1,C1'!$E$3:$E$65</c:f>
              <c:numCache>
                <c:formatCode>General</c:formatCode>
                <c:ptCount val="63"/>
                <c:pt idx="0">
                  <c:v>1.0325627554607785E-3</c:v>
                </c:pt>
                <c:pt idx="1">
                  <c:v>1.1429903209216187E-3</c:v>
                </c:pt>
                <c:pt idx="2">
                  <c:v>1.1127613076946034E-3</c:v>
                </c:pt>
                <c:pt idx="3">
                  <c:v>1.1209404061135264E-3</c:v>
                </c:pt>
                <c:pt idx="4">
                  <c:v>1.131239064347814E-3</c:v>
                </c:pt>
                <c:pt idx="5">
                  <c:v>1.1363629641711389E-3</c:v>
                </c:pt>
                <c:pt idx="6">
                  <c:v>1.1281648775248406E-3</c:v>
                </c:pt>
                <c:pt idx="7">
                  <c:v>1.128297836738611E-3</c:v>
                </c:pt>
                <c:pt idx="8">
                  <c:v>1.1282794529616151E-3</c:v>
                </c:pt>
                <c:pt idx="9">
                  <c:v>6.6594148536503492E-4</c:v>
                </c:pt>
                <c:pt idx="10">
                  <c:v>1.0827446237605569E-3</c:v>
                </c:pt>
                <c:pt idx="11">
                  <c:v>9.5634815591018796E-4</c:v>
                </c:pt>
                <c:pt idx="12">
                  <c:v>9.190313170139271E-4</c:v>
                </c:pt>
                <c:pt idx="13">
                  <c:v>9.5381417040581499E-4</c:v>
                </c:pt>
                <c:pt idx="14">
                  <c:v>9.8406520835749261E-4</c:v>
                </c:pt>
                <c:pt idx="15">
                  <c:v>1.0099074191304044E-3</c:v>
                </c:pt>
                <c:pt idx="16">
                  <c:v>9.9268227364118777E-4</c:v>
                </c:pt>
                <c:pt idx="17">
                  <c:v>1.0357249689279479E-3</c:v>
                </c:pt>
                <c:pt idx="18">
                  <c:v>1.1471906957020999E-3</c:v>
                </c:pt>
                <c:pt idx="19">
                  <c:v>1.1770356206826634E-3</c:v>
                </c:pt>
                <c:pt idx="20">
                  <c:v>1.1430589437493629E-3</c:v>
                </c:pt>
                <c:pt idx="21">
                  <c:v>1.1324218715180372E-3</c:v>
                </c:pt>
                <c:pt idx="22">
                  <c:v>1.1803018714292217E-3</c:v>
                </c:pt>
                <c:pt idx="23">
                  <c:v>1.1574875299359745E-3</c:v>
                </c:pt>
                <c:pt idx="24">
                  <c:v>1.1464659037536754E-3</c:v>
                </c:pt>
                <c:pt idx="25">
                  <c:v>1.1579645347702628E-3</c:v>
                </c:pt>
                <c:pt idx="26">
                  <c:v>1.1733648154251452E-3</c:v>
                </c:pt>
                <c:pt idx="27">
                  <c:v>1.0899974033019401E-3</c:v>
                </c:pt>
                <c:pt idx="28">
                  <c:v>1.0635706979473831E-3</c:v>
                </c:pt>
                <c:pt idx="29">
                  <c:v>1.0908526674729899E-3</c:v>
                </c:pt>
                <c:pt idx="30">
                  <c:v>1.1070030643011454E-3</c:v>
                </c:pt>
                <c:pt idx="31">
                  <c:v>1.1056150347362795E-3</c:v>
                </c:pt>
                <c:pt idx="32">
                  <c:v>1.100709210814304E-3</c:v>
                </c:pt>
                <c:pt idx="33">
                  <c:v>1.0863247574770534E-3</c:v>
                </c:pt>
                <c:pt idx="34">
                  <c:v>1.079824232988414E-3</c:v>
                </c:pt>
                <c:pt idx="35">
                  <c:v>1.1079075846177283E-3</c:v>
                </c:pt>
                <c:pt idx="36">
                  <c:v>8.7454980359316268E-4</c:v>
                </c:pt>
                <c:pt idx="37">
                  <c:v>9.9971243347095969E-4</c:v>
                </c:pt>
                <c:pt idx="38">
                  <c:v>9.4480883531151852E-4</c:v>
                </c:pt>
                <c:pt idx="39">
                  <c:v>9.8167443846411753E-4</c:v>
                </c:pt>
                <c:pt idx="40">
                  <c:v>1.0171314134701692E-3</c:v>
                </c:pt>
                <c:pt idx="41">
                  <c:v>9.7236099096064527E-4</c:v>
                </c:pt>
                <c:pt idx="42">
                  <c:v>9.6905260790248408E-4</c:v>
                </c:pt>
                <c:pt idx="43">
                  <c:v>9.9813584377140977E-4</c:v>
                </c:pt>
                <c:pt idx="44">
                  <c:v>9.7957930159928847E-4</c:v>
                </c:pt>
                <c:pt idx="45">
                  <c:v>7.2808891574912551E-4</c:v>
                </c:pt>
                <c:pt idx="46">
                  <c:v>9.831024919670008E-4</c:v>
                </c:pt>
                <c:pt idx="47">
                  <c:v>8.0723110557323543E-4</c:v>
                </c:pt>
                <c:pt idx="48">
                  <c:v>9.3898034715362276E-4</c:v>
                </c:pt>
                <c:pt idx="49">
                  <c:v>9.9851730621033159E-4</c:v>
                </c:pt>
                <c:pt idx="50">
                  <c:v>9.9378208994496285E-4</c:v>
                </c:pt>
                <c:pt idx="51">
                  <c:v>1.001721884951042E-3</c:v>
                </c:pt>
                <c:pt idx="52">
                  <c:v>9.621329660505773E-4</c:v>
                </c:pt>
                <c:pt idx="53">
                  <c:v>9.7195086573161429E-4</c:v>
                </c:pt>
                <c:pt idx="54">
                  <c:v>7.7255665574202435E-4</c:v>
                </c:pt>
                <c:pt idx="55">
                  <c:v>9.8669725155360643E-4</c:v>
                </c:pt>
                <c:pt idx="56">
                  <c:v>9.0063037283704675E-4</c:v>
                </c:pt>
                <c:pt idx="57">
                  <c:v>9.1704006828413273E-4</c:v>
                </c:pt>
                <c:pt idx="58">
                  <c:v>8.6919032304472502E-4</c:v>
                </c:pt>
                <c:pt idx="59">
                  <c:v>9.004788771801945E-4</c:v>
                </c:pt>
                <c:pt idx="60">
                  <c:v>9.1540836297992481E-4</c:v>
                </c:pt>
                <c:pt idx="61">
                  <c:v>9.5144054142759526E-4</c:v>
                </c:pt>
                <c:pt idx="62">
                  <c:v>9.6050453912632197E-4</c:v>
                </c:pt>
              </c:numCache>
            </c:numRef>
          </c:xVal>
          <c:yVal>
            <c:numRef>
              <c:f>'P1,C1'!$G$3:$G$65</c:f>
              <c:numCache>
                <c:formatCode>General</c:formatCode>
                <c:ptCount val="63"/>
                <c:pt idx="0">
                  <c:v>5021.4374999999955</c:v>
                </c:pt>
                <c:pt idx="1">
                  <c:v>12476.017500000002</c:v>
                </c:pt>
                <c:pt idx="2">
                  <c:v>7424.78</c:v>
                </c:pt>
                <c:pt idx="3">
                  <c:v>8426.2350000000006</c:v>
                </c:pt>
                <c:pt idx="4">
                  <c:v>9964.3874999999898</c:v>
                </c:pt>
                <c:pt idx="5">
                  <c:v>11043.967500000001</c:v>
                </c:pt>
                <c:pt idx="6">
                  <c:v>11959.3</c:v>
                </c:pt>
                <c:pt idx="7">
                  <c:v>12743.8225</c:v>
                </c:pt>
                <c:pt idx="8">
                  <c:v>13007.2675</c:v>
                </c:pt>
                <c:pt idx="9">
                  <c:v>2460.2733333333376</c:v>
                </c:pt>
                <c:pt idx="10">
                  <c:v>11229.166666666661</c:v>
                </c:pt>
                <c:pt idx="11">
                  <c:v>4593.51</c:v>
                </c:pt>
                <c:pt idx="12">
                  <c:v>5196.22</c:v>
                </c:pt>
                <c:pt idx="13">
                  <c:v>6725.29</c:v>
                </c:pt>
                <c:pt idx="14">
                  <c:v>8039.2433333333302</c:v>
                </c:pt>
                <c:pt idx="15">
                  <c:v>9426.3599999999824</c:v>
                </c:pt>
                <c:pt idx="16">
                  <c:v>9962.2100000000009</c:v>
                </c:pt>
                <c:pt idx="17">
                  <c:v>10186.530000000002</c:v>
                </c:pt>
                <c:pt idx="18">
                  <c:v>13532.34009999999</c:v>
                </c:pt>
                <c:pt idx="19">
                  <c:v>13375.72669999999</c:v>
                </c:pt>
                <c:pt idx="20">
                  <c:v>13351.380800000001</c:v>
                </c:pt>
                <c:pt idx="21">
                  <c:v>13958.575599999989</c:v>
                </c:pt>
                <c:pt idx="22">
                  <c:v>14037.790700000009</c:v>
                </c:pt>
                <c:pt idx="23">
                  <c:v>13578.125</c:v>
                </c:pt>
                <c:pt idx="24">
                  <c:v>13558.139499999999</c:v>
                </c:pt>
                <c:pt idx="25">
                  <c:v>13250.72669999999</c:v>
                </c:pt>
                <c:pt idx="26">
                  <c:v>14391.351699999983</c:v>
                </c:pt>
                <c:pt idx="27">
                  <c:v>12696.5825</c:v>
                </c:pt>
                <c:pt idx="28">
                  <c:v>14689.31499999999</c:v>
                </c:pt>
                <c:pt idx="29">
                  <c:v>12776.1625</c:v>
                </c:pt>
                <c:pt idx="30">
                  <c:v>13149.712500000011</c:v>
                </c:pt>
                <c:pt idx="31">
                  <c:v>15415.6975</c:v>
                </c:pt>
                <c:pt idx="32">
                  <c:v>13334.302499999993</c:v>
                </c:pt>
                <c:pt idx="33">
                  <c:v>13295.785</c:v>
                </c:pt>
                <c:pt idx="34">
                  <c:v>13134.087500000001</c:v>
                </c:pt>
                <c:pt idx="35">
                  <c:v>13680.960000000001</c:v>
                </c:pt>
                <c:pt idx="36">
                  <c:v>3658.3224999999998</c:v>
                </c:pt>
                <c:pt idx="37">
                  <c:v>10666.497500000001</c:v>
                </c:pt>
                <c:pt idx="38">
                  <c:v>4999.1875</c:v>
                </c:pt>
                <c:pt idx="39">
                  <c:v>5330.2325000000001</c:v>
                </c:pt>
                <c:pt idx="40">
                  <c:v>7685.7799999999988</c:v>
                </c:pt>
                <c:pt idx="41">
                  <c:v>8664.8974999999919</c:v>
                </c:pt>
                <c:pt idx="42">
                  <c:v>9786.6749999999902</c:v>
                </c:pt>
                <c:pt idx="43">
                  <c:v>10307.9825</c:v>
                </c:pt>
                <c:pt idx="44">
                  <c:v>10386.3475</c:v>
                </c:pt>
                <c:pt idx="45">
                  <c:v>7304.5049999999992</c:v>
                </c:pt>
                <c:pt idx="46">
                  <c:v>7331.3925000000045</c:v>
                </c:pt>
                <c:pt idx="47">
                  <c:v>7908.4299999999994</c:v>
                </c:pt>
                <c:pt idx="48">
                  <c:v>8444.7649999999903</c:v>
                </c:pt>
                <c:pt idx="49">
                  <c:v>10010.905000000001</c:v>
                </c:pt>
                <c:pt idx="50">
                  <c:v>9710.0299999999879</c:v>
                </c:pt>
                <c:pt idx="51">
                  <c:v>9654.07</c:v>
                </c:pt>
                <c:pt idx="52">
                  <c:v>10587.9375</c:v>
                </c:pt>
                <c:pt idx="53">
                  <c:v>9350.2900000000009</c:v>
                </c:pt>
                <c:pt idx="54">
                  <c:v>5160.8533333333335</c:v>
                </c:pt>
                <c:pt idx="55">
                  <c:v>6820.736666666673</c:v>
                </c:pt>
                <c:pt idx="56">
                  <c:v>6203.486666666673</c:v>
                </c:pt>
                <c:pt idx="57">
                  <c:v>8049.4166666666742</c:v>
                </c:pt>
                <c:pt idx="58">
                  <c:v>7433.1399999999994</c:v>
                </c:pt>
                <c:pt idx="59">
                  <c:v>6693.7966666666744</c:v>
                </c:pt>
                <c:pt idx="60">
                  <c:v>7078.486666666673</c:v>
                </c:pt>
                <c:pt idx="61">
                  <c:v>8080.4266666666754</c:v>
                </c:pt>
                <c:pt idx="62">
                  <c:v>7587.2066666666751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640832"/>
        <c:axId val="139642752"/>
      </c:scatterChart>
      <c:valAx>
        <c:axId val="1396408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INSEY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39642752"/>
        <c:crosses val="autoZero"/>
        <c:crossBetween val="midCat"/>
      </c:valAx>
      <c:valAx>
        <c:axId val="139642752"/>
        <c:scaling>
          <c:orientation val="minMax"/>
          <c:max val="16000"/>
          <c:min val="20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YIELD (Kg/Ha)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3964083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Pakistan</c:v>
          </c:tx>
          <c:spPr>
            <a:ln w="28575">
              <a:noFill/>
            </a:ln>
          </c:spPr>
          <c:dLbls>
            <c:dLbl>
              <c:idx val="1281"/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Ref>
              <c:f>Pakistan!$A$4:$A$1285</c:f>
              <c:numCache>
                <c:formatCode>General</c:formatCode>
                <c:ptCount val="1282"/>
                <c:pt idx="0">
                  <c:v>6.1735064935064974E-3</c:v>
                </c:pt>
                <c:pt idx="1">
                  <c:v>6.2485742214774456E-3</c:v>
                </c:pt>
                <c:pt idx="2">
                  <c:v>5.7416450216450305E-3</c:v>
                </c:pt>
                <c:pt idx="3">
                  <c:v>8.280064935064951E-3</c:v>
                </c:pt>
                <c:pt idx="4">
                  <c:v>8.3400541125541166E-3</c:v>
                </c:pt>
                <c:pt idx="5">
                  <c:v>7.0476008202324013E-3</c:v>
                </c:pt>
                <c:pt idx="6">
                  <c:v>8.6472294372294378E-3</c:v>
                </c:pt>
                <c:pt idx="7">
                  <c:v>9.002727272727289E-3</c:v>
                </c:pt>
                <c:pt idx="8">
                  <c:v>8.1278787878787759E-3</c:v>
                </c:pt>
                <c:pt idx="9">
                  <c:v>8.9321798631476143E-3</c:v>
                </c:pt>
                <c:pt idx="10">
                  <c:v>8.4160173160173317E-3</c:v>
                </c:pt>
                <c:pt idx="11">
                  <c:v>9.1796536796536921E-3</c:v>
                </c:pt>
                <c:pt idx="12">
                  <c:v>9.3671284271284287E-3</c:v>
                </c:pt>
                <c:pt idx="13">
                  <c:v>9.1896921596921598E-3</c:v>
                </c:pt>
                <c:pt idx="14">
                  <c:v>7.8520995670995682E-3</c:v>
                </c:pt>
                <c:pt idx="15">
                  <c:v>9.1304040404040533E-3</c:v>
                </c:pt>
                <c:pt idx="16">
                  <c:v>9.2119858448429896E-3</c:v>
                </c:pt>
                <c:pt idx="17">
                  <c:v>6.9979004329004365E-3</c:v>
                </c:pt>
                <c:pt idx="18">
                  <c:v>1.2613202614379079E-2</c:v>
                </c:pt>
                <c:pt idx="19">
                  <c:v>1.1154444444444439E-2</c:v>
                </c:pt>
                <c:pt idx="20">
                  <c:v>1.2637712418300652E-2</c:v>
                </c:pt>
                <c:pt idx="21">
                  <c:v>1.3270588235294131E-2</c:v>
                </c:pt>
                <c:pt idx="22">
                  <c:v>1.2190849673202621E-2</c:v>
                </c:pt>
                <c:pt idx="23">
                  <c:v>1.3300915032679741E-2</c:v>
                </c:pt>
                <c:pt idx="24">
                  <c:v>1.3013006535947714E-2</c:v>
                </c:pt>
                <c:pt idx="25">
                  <c:v>1.2852549019607864E-2</c:v>
                </c:pt>
                <c:pt idx="26">
                  <c:v>1.3642549019607869E-2</c:v>
                </c:pt>
                <c:pt idx="27">
                  <c:v>1.3981045751633999E-2</c:v>
                </c:pt>
                <c:pt idx="28">
                  <c:v>1.3441437908496731E-2</c:v>
                </c:pt>
                <c:pt idx="29">
                  <c:v>1.3888823529411775E-2</c:v>
                </c:pt>
                <c:pt idx="30">
                  <c:v>1.3883790849673217E-2</c:v>
                </c:pt>
                <c:pt idx="31">
                  <c:v>1.2837843137254898E-2</c:v>
                </c:pt>
                <c:pt idx="32">
                  <c:v>1.4480065359477141E-2</c:v>
                </c:pt>
                <c:pt idx="33">
                  <c:v>1.3604117647058843E-2</c:v>
                </c:pt>
                <c:pt idx="34">
                  <c:v>1.3029477124183017E-2</c:v>
                </c:pt>
                <c:pt idx="35">
                  <c:v>1.3720718954248369E-2</c:v>
                </c:pt>
                <c:pt idx="36">
                  <c:v>5.7459013209013275E-3</c:v>
                </c:pt>
                <c:pt idx="37">
                  <c:v>6.7020991970992072E-3</c:v>
                </c:pt>
                <c:pt idx="38">
                  <c:v>6.0552136752136847E-3</c:v>
                </c:pt>
                <c:pt idx="39">
                  <c:v>7.1218356949135806E-3</c:v>
                </c:pt>
                <c:pt idx="40">
                  <c:v>7.6666617151911415E-3</c:v>
                </c:pt>
                <c:pt idx="41">
                  <c:v>7.1591197856869524E-3</c:v>
                </c:pt>
                <c:pt idx="42">
                  <c:v>7.8396544035674552E-3</c:v>
                </c:pt>
                <c:pt idx="43">
                  <c:v>8.7826482776483042E-3</c:v>
                </c:pt>
                <c:pt idx="44">
                  <c:v>7.8282774490466833E-3</c:v>
                </c:pt>
                <c:pt idx="45">
                  <c:v>7.9514548668470231E-3</c:v>
                </c:pt>
                <c:pt idx="46">
                  <c:v>8.3884615384615478E-3</c:v>
                </c:pt>
                <c:pt idx="47">
                  <c:v>7.7120318570318563E-3</c:v>
                </c:pt>
                <c:pt idx="48">
                  <c:v>7.4848511166253134E-3</c:v>
                </c:pt>
                <c:pt idx="49">
                  <c:v>8.4567035814517248E-3</c:v>
                </c:pt>
                <c:pt idx="50">
                  <c:v>7.2092979242979367E-3</c:v>
                </c:pt>
                <c:pt idx="51">
                  <c:v>7.5349145299145291E-3</c:v>
                </c:pt>
                <c:pt idx="52">
                  <c:v>8.1761760089923939E-3</c:v>
                </c:pt>
                <c:pt idx="53">
                  <c:v>7.0792767915844957E-3</c:v>
                </c:pt>
                <c:pt idx="54">
                  <c:v>6.152234375000001E-3</c:v>
                </c:pt>
                <c:pt idx="55">
                  <c:v>6.4258899581042164E-3</c:v>
                </c:pt>
                <c:pt idx="56">
                  <c:v>5.906824074074086E-3</c:v>
                </c:pt>
                <c:pt idx="57">
                  <c:v>7.7939980436493965E-3</c:v>
                </c:pt>
                <c:pt idx="58">
                  <c:v>7.5978817663817661E-3</c:v>
                </c:pt>
                <c:pt idx="59">
                  <c:v>7.4372196906931946E-3</c:v>
                </c:pt>
                <c:pt idx="60">
                  <c:v>7.8378135366221399E-3</c:v>
                </c:pt>
                <c:pt idx="61">
                  <c:v>8.3229952237305165E-3</c:v>
                </c:pt>
                <c:pt idx="62">
                  <c:v>8.1752744436316849E-3</c:v>
                </c:pt>
                <c:pt idx="63">
                  <c:v>9.0250915026095693E-3</c:v>
                </c:pt>
                <c:pt idx="64">
                  <c:v>8.637975045787543E-3</c:v>
                </c:pt>
                <c:pt idx="65">
                  <c:v>7.7711053786396322E-3</c:v>
                </c:pt>
                <c:pt idx="66">
                  <c:v>8.7602743195282981E-3</c:v>
                </c:pt>
                <c:pt idx="67">
                  <c:v>9.0208358756616227E-3</c:v>
                </c:pt>
                <c:pt idx="68">
                  <c:v>8.8006268271233097E-3</c:v>
                </c:pt>
                <c:pt idx="69">
                  <c:v>9.1828050728514805E-3</c:v>
                </c:pt>
                <c:pt idx="70">
                  <c:v>9.1744869363459425E-3</c:v>
                </c:pt>
                <c:pt idx="71">
                  <c:v>8.9201144442517689E-3</c:v>
                </c:pt>
                <c:pt idx="72">
                  <c:v>7.8719714059406077E-3</c:v>
                </c:pt>
                <c:pt idx="73">
                  <c:v>7.2663063366336733E-3</c:v>
                </c:pt>
                <c:pt idx="74">
                  <c:v>6.3019771881188194E-3</c:v>
                </c:pt>
                <c:pt idx="75">
                  <c:v>7.007001900990106E-3</c:v>
                </c:pt>
                <c:pt idx="76">
                  <c:v>7.0176276039604019E-3</c:v>
                </c:pt>
                <c:pt idx="77">
                  <c:v>7.0155770297029704E-3</c:v>
                </c:pt>
                <c:pt idx="78">
                  <c:v>7.035709940594069E-3</c:v>
                </c:pt>
                <c:pt idx="79">
                  <c:v>7.9944466138613963E-3</c:v>
                </c:pt>
                <c:pt idx="80">
                  <c:v>6.2645076039603963E-3</c:v>
                </c:pt>
                <c:pt idx="81">
                  <c:v>6.4533468514851528E-3</c:v>
                </c:pt>
                <c:pt idx="82">
                  <c:v>6.6116139009901043E-3</c:v>
                </c:pt>
                <c:pt idx="83">
                  <c:v>6.2059730297029745E-3</c:v>
                </c:pt>
                <c:pt idx="84">
                  <c:v>4.9892368316831782E-3</c:v>
                </c:pt>
                <c:pt idx="85">
                  <c:v>6.7652205544554474E-3</c:v>
                </c:pt>
                <c:pt idx="86">
                  <c:v>6.3752386138613941E-3</c:v>
                </c:pt>
                <c:pt idx="87">
                  <c:v>6.7081773069306988E-3</c:v>
                </c:pt>
                <c:pt idx="88">
                  <c:v>5.7887743762376279E-3</c:v>
                </c:pt>
                <c:pt idx="89">
                  <c:v>6.0184386930693138E-3</c:v>
                </c:pt>
                <c:pt idx="90">
                  <c:v>6.4883930297029799E-3</c:v>
                </c:pt>
                <c:pt idx="91">
                  <c:v>5.6765520396039647E-3</c:v>
                </c:pt>
                <c:pt idx="92">
                  <c:v>6.3752386138613941E-3</c:v>
                </c:pt>
                <c:pt idx="93">
                  <c:v>6.2920971485148575E-3</c:v>
                </c:pt>
                <c:pt idx="94">
                  <c:v>6.1498618613861425E-3</c:v>
                </c:pt>
                <c:pt idx="95">
                  <c:v>7.0690783762376299E-3</c:v>
                </c:pt>
                <c:pt idx="96">
                  <c:v>5.9796641980198158E-3</c:v>
                </c:pt>
                <c:pt idx="97">
                  <c:v>5.8303451089108975E-3</c:v>
                </c:pt>
                <c:pt idx="98">
                  <c:v>5.8814230495049576E-3</c:v>
                </c:pt>
                <c:pt idx="99">
                  <c:v>5.5438239603960403E-3</c:v>
                </c:pt>
                <c:pt idx="100">
                  <c:v>6.0855483960396122E-3</c:v>
                </c:pt>
                <c:pt idx="101">
                  <c:v>7.3982887524752516E-3</c:v>
                </c:pt>
                <c:pt idx="102">
                  <c:v>5.8581210693069308E-3</c:v>
                </c:pt>
                <c:pt idx="103">
                  <c:v>6.0299964752475307E-3</c:v>
                </c:pt>
                <c:pt idx="104">
                  <c:v>5.9274677623762425E-3</c:v>
                </c:pt>
                <c:pt idx="105">
                  <c:v>5.7623033267326781E-3</c:v>
                </c:pt>
                <c:pt idx="106">
                  <c:v>6.5167282376237673E-3</c:v>
                </c:pt>
                <c:pt idx="107">
                  <c:v>5.8588667326732744E-3</c:v>
                </c:pt>
                <c:pt idx="108">
                  <c:v>5.3933863762376244E-3</c:v>
                </c:pt>
                <c:pt idx="109">
                  <c:v>6.6419996831683249E-3</c:v>
                </c:pt>
                <c:pt idx="110">
                  <c:v>5.9576671287128831E-3</c:v>
                </c:pt>
                <c:pt idx="111">
                  <c:v>6.5325735841584194E-3</c:v>
                </c:pt>
                <c:pt idx="112">
                  <c:v>6.706126732673276E-3</c:v>
                </c:pt>
                <c:pt idx="113">
                  <c:v>6.124136475247525E-3</c:v>
                </c:pt>
                <c:pt idx="114">
                  <c:v>6.9887331485148606E-3</c:v>
                </c:pt>
                <c:pt idx="115">
                  <c:v>7.945046415841598E-3</c:v>
                </c:pt>
                <c:pt idx="116">
                  <c:v>5.6435564356435734E-3</c:v>
                </c:pt>
                <c:pt idx="117">
                  <c:v>6.5083395247524821E-3</c:v>
                </c:pt>
                <c:pt idx="118">
                  <c:v>6.0532984554455532E-3</c:v>
                </c:pt>
                <c:pt idx="119">
                  <c:v>6.0365210297029775E-3</c:v>
                </c:pt>
                <c:pt idx="120">
                  <c:v>9.0652192079208084E-3</c:v>
                </c:pt>
                <c:pt idx="121">
                  <c:v>7.4963434851485324E-3</c:v>
                </c:pt>
                <c:pt idx="122">
                  <c:v>6.7454604752475332E-3</c:v>
                </c:pt>
                <c:pt idx="123">
                  <c:v>7.6805223366336701E-3</c:v>
                </c:pt>
                <c:pt idx="124">
                  <c:v>7.1233253861386174E-3</c:v>
                </c:pt>
                <c:pt idx="125">
                  <c:v>8.6748644356435707E-3</c:v>
                </c:pt>
                <c:pt idx="126">
                  <c:v>9.2861219801980179E-3</c:v>
                </c:pt>
                <c:pt idx="127">
                  <c:v>6.8960844752475299E-3</c:v>
                </c:pt>
                <c:pt idx="128">
                  <c:v>7.0478269702970303E-3</c:v>
                </c:pt>
                <c:pt idx="129">
                  <c:v>7.3212990099009966E-3</c:v>
                </c:pt>
                <c:pt idx="130">
                  <c:v>7.965365742574268E-3</c:v>
                </c:pt>
                <c:pt idx="131">
                  <c:v>6.4356373465346613E-3</c:v>
                </c:pt>
                <c:pt idx="132">
                  <c:v>5.9736988910891221E-3</c:v>
                </c:pt>
                <c:pt idx="133">
                  <c:v>6.858801306930693E-3</c:v>
                </c:pt>
                <c:pt idx="134">
                  <c:v>7.5671815049504956E-3</c:v>
                </c:pt>
                <c:pt idx="135">
                  <c:v>7.8619049504950501E-3</c:v>
                </c:pt>
                <c:pt idx="136">
                  <c:v>7.8742083960396132E-3</c:v>
                </c:pt>
                <c:pt idx="137">
                  <c:v>1.058338982178219E-2</c:v>
                </c:pt>
                <c:pt idx="138">
                  <c:v>8.4478099405940581E-3</c:v>
                </c:pt>
                <c:pt idx="139">
                  <c:v>7.3362122772277234E-3</c:v>
                </c:pt>
                <c:pt idx="140">
                  <c:v>7.6369010297029733E-3</c:v>
                </c:pt>
                <c:pt idx="141">
                  <c:v>7.6290715643564351E-3</c:v>
                </c:pt>
                <c:pt idx="142">
                  <c:v>7.209263089108923E-3</c:v>
                </c:pt>
                <c:pt idx="143">
                  <c:v>9.5769306930693267E-3</c:v>
                </c:pt>
                <c:pt idx="144">
                  <c:v>8.8778712871287208E-3</c:v>
                </c:pt>
                <c:pt idx="145">
                  <c:v>7.2948279603960399E-3</c:v>
                </c:pt>
                <c:pt idx="146">
                  <c:v>1.0474150138613861E-2</c:v>
                </c:pt>
                <c:pt idx="147">
                  <c:v>9.3742966732673488E-3</c:v>
                </c:pt>
                <c:pt idx="148">
                  <c:v>7.7056884752475345E-3</c:v>
                </c:pt>
                <c:pt idx="149">
                  <c:v>9.2309428910891216E-3</c:v>
                </c:pt>
                <c:pt idx="150">
                  <c:v>8.3257075643564521E-3</c:v>
                </c:pt>
                <c:pt idx="151">
                  <c:v>7.4394866534653508E-3</c:v>
                </c:pt>
                <c:pt idx="152">
                  <c:v>8.2613940990099149E-3</c:v>
                </c:pt>
                <c:pt idx="153">
                  <c:v>7.7452086336633804E-3</c:v>
                </c:pt>
                <c:pt idx="154">
                  <c:v>8.9996008316831876E-3</c:v>
                </c:pt>
                <c:pt idx="155">
                  <c:v>8.8970721188118846E-3</c:v>
                </c:pt>
                <c:pt idx="156">
                  <c:v>7.3598870891089111E-3</c:v>
                </c:pt>
                <c:pt idx="157">
                  <c:v>9.1412768712871295E-3</c:v>
                </c:pt>
                <c:pt idx="158">
                  <c:v>8.0999579801980196E-3</c:v>
                </c:pt>
                <c:pt idx="159">
                  <c:v>7.0219151683168311E-3</c:v>
                </c:pt>
                <c:pt idx="160">
                  <c:v>8.9809592475247613E-3</c:v>
                </c:pt>
                <c:pt idx="161">
                  <c:v>6.7085501386138701E-3</c:v>
                </c:pt>
                <c:pt idx="162">
                  <c:v>9.2324342178218052E-3</c:v>
                </c:pt>
                <c:pt idx="163">
                  <c:v>8.2242973465346536E-3</c:v>
                </c:pt>
                <c:pt idx="164">
                  <c:v>8.1870141782178218E-3</c:v>
                </c:pt>
                <c:pt idx="165">
                  <c:v>7.7179919207920836E-3</c:v>
                </c:pt>
                <c:pt idx="166">
                  <c:v>8.1502902574257605E-3</c:v>
                </c:pt>
                <c:pt idx="167">
                  <c:v>1.1620048316831699E-2</c:v>
                </c:pt>
                <c:pt idx="168">
                  <c:v>1.2198496673267327E-2</c:v>
                </c:pt>
                <c:pt idx="169">
                  <c:v>9.684865465346533E-3</c:v>
                </c:pt>
                <c:pt idx="170">
                  <c:v>9.8474200792079396E-3</c:v>
                </c:pt>
                <c:pt idx="171">
                  <c:v>1.1106472673267347E-2</c:v>
                </c:pt>
                <c:pt idx="172">
                  <c:v>1.1198748514851484E-2</c:v>
                </c:pt>
                <c:pt idx="173">
                  <c:v>1.1926888792079225E-2</c:v>
                </c:pt>
                <c:pt idx="174">
                  <c:v>1.2763709504950501E-2</c:v>
                </c:pt>
                <c:pt idx="175">
                  <c:v>1.0345523207920804E-2</c:v>
                </c:pt>
                <c:pt idx="176">
                  <c:v>1.2440278019801985E-2</c:v>
                </c:pt>
                <c:pt idx="177">
                  <c:v>1.0536040198019802E-2</c:v>
                </c:pt>
                <c:pt idx="178">
                  <c:v>1.0968152118811891E-2</c:v>
                </c:pt>
                <c:pt idx="179">
                  <c:v>9.8901093069307059E-3</c:v>
                </c:pt>
                <c:pt idx="180">
                  <c:v>9.8207626138614047E-3</c:v>
                </c:pt>
                <c:pt idx="181">
                  <c:v>1.1581087405940601E-2</c:v>
                </c:pt>
                <c:pt idx="182">
                  <c:v>1.1704867524752485E-2</c:v>
                </c:pt>
                <c:pt idx="183">
                  <c:v>9.6671559603960407E-3</c:v>
                </c:pt>
                <c:pt idx="184">
                  <c:v>1.0524109584158428E-2</c:v>
                </c:pt>
                <c:pt idx="185">
                  <c:v>1.0504349504950493E-2</c:v>
                </c:pt>
                <c:pt idx="186">
                  <c:v>1.0459609702970296E-2</c:v>
                </c:pt>
                <c:pt idx="187">
                  <c:v>1.0941121821782199E-2</c:v>
                </c:pt>
                <c:pt idx="188">
                  <c:v>1.0709406930693064E-2</c:v>
                </c:pt>
                <c:pt idx="189">
                  <c:v>1.006030697029703E-2</c:v>
                </c:pt>
                <c:pt idx="190">
                  <c:v>1.3243730297029715E-2</c:v>
                </c:pt>
                <c:pt idx="191">
                  <c:v>1.1888673544554461E-2</c:v>
                </c:pt>
                <c:pt idx="192">
                  <c:v>1.2111440475247518E-2</c:v>
                </c:pt>
                <c:pt idx="193">
                  <c:v>1.0643788554455455E-2</c:v>
                </c:pt>
                <c:pt idx="194">
                  <c:v>9.4443890297029823E-3</c:v>
                </c:pt>
                <c:pt idx="195">
                  <c:v>1.4202280554455439E-2</c:v>
                </c:pt>
                <c:pt idx="196">
                  <c:v>1.2559956990098991E-2</c:v>
                </c:pt>
                <c:pt idx="197">
                  <c:v>1.1777942534653458E-2</c:v>
                </c:pt>
                <c:pt idx="198">
                  <c:v>1.1310598019801981E-2</c:v>
                </c:pt>
                <c:pt idx="199">
                  <c:v>1.1910857029702987E-2</c:v>
                </c:pt>
                <c:pt idx="200">
                  <c:v>1.1495336118811881E-2</c:v>
                </c:pt>
                <c:pt idx="201">
                  <c:v>1.0845676910891089E-2</c:v>
                </c:pt>
                <c:pt idx="202">
                  <c:v>1.2341291207920801E-2</c:v>
                </c:pt>
                <c:pt idx="203">
                  <c:v>1.2407655247524761E-2</c:v>
                </c:pt>
                <c:pt idx="204">
                  <c:v>9.2928329504950568E-3</c:v>
                </c:pt>
                <c:pt idx="205">
                  <c:v>1.0839711603960401E-2</c:v>
                </c:pt>
                <c:pt idx="206">
                  <c:v>1.1558903920792072E-2</c:v>
                </c:pt>
                <c:pt idx="207">
                  <c:v>1.2303821623762402E-2</c:v>
                </c:pt>
                <c:pt idx="208">
                  <c:v>1.1437174376237641E-2</c:v>
                </c:pt>
                <c:pt idx="209">
                  <c:v>1.1932481267326756E-2</c:v>
                </c:pt>
                <c:pt idx="210">
                  <c:v>1.1862388910891091E-2</c:v>
                </c:pt>
                <c:pt idx="211">
                  <c:v>1.1968273108910903E-2</c:v>
                </c:pt>
                <c:pt idx="212">
                  <c:v>1.1335018495049504E-2</c:v>
                </c:pt>
                <c:pt idx="213">
                  <c:v>1.2575615920792078E-2</c:v>
                </c:pt>
                <c:pt idx="214">
                  <c:v>1.3919674138613863E-2</c:v>
                </c:pt>
                <c:pt idx="215">
                  <c:v>1.296224237623762E-2</c:v>
                </c:pt>
                <c:pt idx="216">
                  <c:v>1.4333144475247519E-2</c:v>
                </c:pt>
                <c:pt idx="217">
                  <c:v>1.4480972237623763E-2</c:v>
                </c:pt>
                <c:pt idx="218">
                  <c:v>1.4357192118811878E-2</c:v>
                </c:pt>
                <c:pt idx="219">
                  <c:v>1.4516764079207919E-2</c:v>
                </c:pt>
                <c:pt idx="220">
                  <c:v>1.457772205940594E-2</c:v>
                </c:pt>
                <c:pt idx="221">
                  <c:v>1.4406592316831683E-2</c:v>
                </c:pt>
                <c:pt idx="222">
                  <c:v>1.4463635564356437E-2</c:v>
                </c:pt>
                <c:pt idx="223">
                  <c:v>1.4437164514851478E-2</c:v>
                </c:pt>
                <c:pt idx="224">
                  <c:v>1.4315621386138623E-2</c:v>
                </c:pt>
                <c:pt idx="225">
                  <c:v>1.4474820514851485E-2</c:v>
                </c:pt>
                <c:pt idx="226">
                  <c:v>1.4332771643564375E-2</c:v>
                </c:pt>
                <c:pt idx="227">
                  <c:v>1.467596320792079E-2</c:v>
                </c:pt>
                <c:pt idx="228">
                  <c:v>1.4225582534653464E-2</c:v>
                </c:pt>
                <c:pt idx="229">
                  <c:v>1.4572502415841579E-2</c:v>
                </c:pt>
                <c:pt idx="230">
                  <c:v>1.4555165742574257E-2</c:v>
                </c:pt>
                <c:pt idx="231">
                  <c:v>1.4516577663366349E-2</c:v>
                </c:pt>
                <c:pt idx="232">
                  <c:v>1.414654221782178E-2</c:v>
                </c:pt>
                <c:pt idx="233">
                  <c:v>1.4541930217821781E-2</c:v>
                </c:pt>
                <c:pt idx="234">
                  <c:v>1.4558148396039602E-2</c:v>
                </c:pt>
                <c:pt idx="235">
                  <c:v>1.4453941940594048E-2</c:v>
                </c:pt>
                <c:pt idx="236">
                  <c:v>1.4343024514851485E-2</c:v>
                </c:pt>
                <c:pt idx="237">
                  <c:v>1.4381985425742573E-2</c:v>
                </c:pt>
                <c:pt idx="238">
                  <c:v>1.4454501188118822E-2</c:v>
                </c:pt>
                <c:pt idx="239">
                  <c:v>1.4691249306930691E-2</c:v>
                </c:pt>
                <c:pt idx="240">
                  <c:v>1.4382731089108921E-2</c:v>
                </c:pt>
                <c:pt idx="241">
                  <c:v>1.46217161980198E-2</c:v>
                </c:pt>
                <c:pt idx="242">
                  <c:v>1.4560758217821792E-2</c:v>
                </c:pt>
                <c:pt idx="243">
                  <c:v>1.4442756990099006E-2</c:v>
                </c:pt>
                <c:pt idx="244">
                  <c:v>1.4293437900990098E-2</c:v>
                </c:pt>
                <c:pt idx="245">
                  <c:v>1.4487496792079209E-2</c:v>
                </c:pt>
                <c:pt idx="246">
                  <c:v>1.4634019643564361E-2</c:v>
                </c:pt>
                <c:pt idx="247">
                  <c:v>1.4540252475247524E-2</c:v>
                </c:pt>
                <c:pt idx="248">
                  <c:v>1.4572502415841579E-2</c:v>
                </c:pt>
                <c:pt idx="249">
                  <c:v>1.450203722772278E-2</c:v>
                </c:pt>
                <c:pt idx="250">
                  <c:v>1.4525152792079207E-2</c:v>
                </c:pt>
                <c:pt idx="251">
                  <c:v>1.4540438891089122E-2</c:v>
                </c:pt>
                <c:pt idx="252">
                  <c:v>1.436893631683168E-2</c:v>
                </c:pt>
                <c:pt idx="253">
                  <c:v>1.4573993742574256E-2</c:v>
                </c:pt>
                <c:pt idx="254">
                  <c:v>1.4704484831683179E-2</c:v>
                </c:pt>
                <c:pt idx="255">
                  <c:v>1.4526830534653463E-2</c:v>
                </c:pt>
                <c:pt idx="256">
                  <c:v>1.4518441821782177E-2</c:v>
                </c:pt>
                <c:pt idx="257">
                  <c:v>1.4522542970297028E-2</c:v>
                </c:pt>
                <c:pt idx="258">
                  <c:v>1.4353836633663365E-2</c:v>
                </c:pt>
                <c:pt idx="259">
                  <c:v>1.466198201980198E-2</c:v>
                </c:pt>
                <c:pt idx="260">
                  <c:v>1.439969493069305E-2</c:v>
                </c:pt>
                <c:pt idx="261">
                  <c:v>1.4499986653465346E-2</c:v>
                </c:pt>
                <c:pt idx="262">
                  <c:v>1.4350481148514862E-2</c:v>
                </c:pt>
                <c:pt idx="263">
                  <c:v>1.4417404435643559E-2</c:v>
                </c:pt>
                <c:pt idx="264">
                  <c:v>1.283622526732674E-2</c:v>
                </c:pt>
                <c:pt idx="265">
                  <c:v>1.0866555485148529E-2</c:v>
                </c:pt>
                <c:pt idx="266">
                  <c:v>1.0478251287128721E-2</c:v>
                </c:pt>
                <c:pt idx="267">
                  <c:v>1.1555734851485158E-2</c:v>
                </c:pt>
                <c:pt idx="268">
                  <c:v>1.2776572198019805E-2</c:v>
                </c:pt>
                <c:pt idx="269">
                  <c:v>1.2044330772277229E-2</c:v>
                </c:pt>
                <c:pt idx="270">
                  <c:v>1.1004503207920808E-2</c:v>
                </c:pt>
                <c:pt idx="271">
                  <c:v>1.0274312356435639E-2</c:v>
                </c:pt>
                <c:pt idx="272">
                  <c:v>1.2652978495049504E-2</c:v>
                </c:pt>
                <c:pt idx="273">
                  <c:v>1.0537717940594058E-2</c:v>
                </c:pt>
                <c:pt idx="274">
                  <c:v>1.163067401980199E-2</c:v>
                </c:pt>
                <c:pt idx="275">
                  <c:v>1.0621418653465367E-2</c:v>
                </c:pt>
                <c:pt idx="276">
                  <c:v>1.1332967920792076E-2</c:v>
                </c:pt>
                <c:pt idx="277">
                  <c:v>1.0706797108910891E-2</c:v>
                </c:pt>
                <c:pt idx="278">
                  <c:v>1.2916570495049505E-2</c:v>
                </c:pt>
                <c:pt idx="279">
                  <c:v>1.2203902732673258E-2</c:v>
                </c:pt>
                <c:pt idx="280">
                  <c:v>1.0719473386138621E-2</c:v>
                </c:pt>
                <c:pt idx="281">
                  <c:v>1.1391875326732701E-2</c:v>
                </c:pt>
                <c:pt idx="282">
                  <c:v>1.273052748514852E-2</c:v>
                </c:pt>
                <c:pt idx="283">
                  <c:v>1.1984304871287143E-2</c:v>
                </c:pt>
                <c:pt idx="284">
                  <c:v>1.0880163841584163E-2</c:v>
                </c:pt>
                <c:pt idx="285">
                  <c:v>1.292104447524752E-2</c:v>
                </c:pt>
                <c:pt idx="286">
                  <c:v>1.2698277544554456E-2</c:v>
                </c:pt>
                <c:pt idx="287">
                  <c:v>1.2227204712871287E-2</c:v>
                </c:pt>
                <c:pt idx="288">
                  <c:v>1.1667957188118824E-2</c:v>
                </c:pt>
                <c:pt idx="289">
                  <c:v>1.0973744594059399E-2</c:v>
                </c:pt>
                <c:pt idx="290">
                  <c:v>1.016115794059406E-2</c:v>
                </c:pt>
                <c:pt idx="291">
                  <c:v>1.1984491287128729E-2</c:v>
                </c:pt>
                <c:pt idx="292">
                  <c:v>1.0537904356435642E-2</c:v>
                </c:pt>
                <c:pt idx="293">
                  <c:v>1.031532384158416E-2</c:v>
                </c:pt>
                <c:pt idx="294">
                  <c:v>1.1573071524752487E-2</c:v>
                </c:pt>
                <c:pt idx="295">
                  <c:v>1.315816542574258E-2</c:v>
                </c:pt>
                <c:pt idx="296">
                  <c:v>1.1617065663366353E-2</c:v>
                </c:pt>
                <c:pt idx="297">
                  <c:v>1.0784346099009899E-2</c:v>
                </c:pt>
                <c:pt idx="298">
                  <c:v>1.0145126178217823E-2</c:v>
                </c:pt>
                <c:pt idx="299">
                  <c:v>1.1307801782178231E-2</c:v>
                </c:pt>
                <c:pt idx="300">
                  <c:v>1.0135991801980196E-2</c:v>
                </c:pt>
                <c:pt idx="301">
                  <c:v>1.1081120118811899E-2</c:v>
                </c:pt>
                <c:pt idx="302">
                  <c:v>1.1963426297029723E-2</c:v>
                </c:pt>
                <c:pt idx="303">
                  <c:v>1.0353911920792068E-2</c:v>
                </c:pt>
                <c:pt idx="304">
                  <c:v>9.7372483168316811E-3</c:v>
                </c:pt>
                <c:pt idx="305">
                  <c:v>1.0286429386138636E-2</c:v>
                </c:pt>
                <c:pt idx="306">
                  <c:v>1.1293634178217821E-2</c:v>
                </c:pt>
                <c:pt idx="307">
                  <c:v>1.0663548633663384E-2</c:v>
                </c:pt>
                <c:pt idx="308">
                  <c:v>1.1809446811881187E-2</c:v>
                </c:pt>
                <c:pt idx="309">
                  <c:v>1.0516466534653456E-2</c:v>
                </c:pt>
                <c:pt idx="310">
                  <c:v>1.1422261108910904E-2</c:v>
                </c:pt>
                <c:pt idx="311">
                  <c:v>1.2644403366336644E-2</c:v>
                </c:pt>
                <c:pt idx="312">
                  <c:v>1.7321763951807227E-2</c:v>
                </c:pt>
                <c:pt idx="313">
                  <c:v>1.7150724048192789E-2</c:v>
                </c:pt>
                <c:pt idx="314">
                  <c:v>1.7186565301204822E-2</c:v>
                </c:pt>
                <c:pt idx="315">
                  <c:v>1.7077226795180721E-2</c:v>
                </c:pt>
                <c:pt idx="316">
                  <c:v>1.710376746987952E-2</c:v>
                </c:pt>
                <c:pt idx="317">
                  <c:v>1.7090610554216866E-2</c:v>
                </c:pt>
                <c:pt idx="318">
                  <c:v>1.7124410216867492E-2</c:v>
                </c:pt>
                <c:pt idx="319">
                  <c:v>1.7061801445783155E-2</c:v>
                </c:pt>
                <c:pt idx="320">
                  <c:v>1.6983313638554223E-2</c:v>
                </c:pt>
                <c:pt idx="321">
                  <c:v>1.5362744578313261E-2</c:v>
                </c:pt>
                <c:pt idx="322">
                  <c:v>1.6300968771084341E-2</c:v>
                </c:pt>
                <c:pt idx="323">
                  <c:v>1.6002896578313251E-2</c:v>
                </c:pt>
                <c:pt idx="324">
                  <c:v>1.7108758024096383E-2</c:v>
                </c:pt>
                <c:pt idx="325">
                  <c:v>1.5976582746987971E-2</c:v>
                </c:pt>
                <c:pt idx="326">
                  <c:v>1.6146034746987975E-2</c:v>
                </c:pt>
                <c:pt idx="327">
                  <c:v>1.6445241156626506E-2</c:v>
                </c:pt>
                <c:pt idx="328">
                  <c:v>1.6932273879518081E-2</c:v>
                </c:pt>
                <c:pt idx="329">
                  <c:v>1.6859684E-2</c:v>
                </c:pt>
                <c:pt idx="330">
                  <c:v>1.6957907180722893E-2</c:v>
                </c:pt>
                <c:pt idx="331">
                  <c:v>1.6646904915662668E-2</c:v>
                </c:pt>
                <c:pt idx="332">
                  <c:v>1.449007812048192E-2</c:v>
                </c:pt>
                <c:pt idx="333">
                  <c:v>1.6420061542168699E-2</c:v>
                </c:pt>
                <c:pt idx="334">
                  <c:v>1.6287811855421691E-2</c:v>
                </c:pt>
                <c:pt idx="335">
                  <c:v>1.5913973975903613E-2</c:v>
                </c:pt>
                <c:pt idx="336">
                  <c:v>1.6848568674698812E-2</c:v>
                </c:pt>
                <c:pt idx="337">
                  <c:v>1.7107850650602423E-2</c:v>
                </c:pt>
                <c:pt idx="338">
                  <c:v>1.5836620385542167E-2</c:v>
                </c:pt>
                <c:pt idx="339">
                  <c:v>1.6873748289156623E-2</c:v>
                </c:pt>
                <c:pt idx="340">
                  <c:v>1.6480401879518106E-2</c:v>
                </c:pt>
                <c:pt idx="341">
                  <c:v>1.5569398891566263E-2</c:v>
                </c:pt>
                <c:pt idx="342">
                  <c:v>1.6662783951807241E-2</c:v>
                </c:pt>
                <c:pt idx="343">
                  <c:v>1.7034580240963874E-2</c:v>
                </c:pt>
                <c:pt idx="344">
                  <c:v>1.5756544674698801E-2</c:v>
                </c:pt>
                <c:pt idx="345">
                  <c:v>1.6700893638554235E-2</c:v>
                </c:pt>
                <c:pt idx="346">
                  <c:v>1.6791404144578331E-2</c:v>
                </c:pt>
                <c:pt idx="347">
                  <c:v>1.6020363518072303E-2</c:v>
                </c:pt>
                <c:pt idx="348">
                  <c:v>1.6780742506024092E-2</c:v>
                </c:pt>
                <c:pt idx="349">
                  <c:v>1.5413557493975914E-2</c:v>
                </c:pt>
                <c:pt idx="350">
                  <c:v>1.5725240289156627E-2</c:v>
                </c:pt>
                <c:pt idx="351">
                  <c:v>1.7193143759036144E-2</c:v>
                </c:pt>
                <c:pt idx="352">
                  <c:v>1.6579532433734941E-2</c:v>
                </c:pt>
                <c:pt idx="353">
                  <c:v>1.6375600240963871E-2</c:v>
                </c:pt>
                <c:pt idx="354">
                  <c:v>1.7510497638554213E-2</c:v>
                </c:pt>
                <c:pt idx="355">
                  <c:v>1.6603124144578332E-2</c:v>
                </c:pt>
                <c:pt idx="356">
                  <c:v>1.6855600819277127E-2</c:v>
                </c:pt>
                <c:pt idx="357">
                  <c:v>8.0123640493827246E-3</c:v>
                </c:pt>
                <c:pt idx="358">
                  <c:v>9.4853644938271732E-3</c:v>
                </c:pt>
                <c:pt idx="359">
                  <c:v>1.019617960493829E-2</c:v>
                </c:pt>
                <c:pt idx="360">
                  <c:v>9.5967053827160503E-3</c:v>
                </c:pt>
                <c:pt idx="361">
                  <c:v>1.3141948049382731E-2</c:v>
                </c:pt>
                <c:pt idx="362">
                  <c:v>1.3151943160493812E-2</c:v>
                </c:pt>
                <c:pt idx="363">
                  <c:v>1.1992045382716065E-2</c:v>
                </c:pt>
                <c:pt idx="364">
                  <c:v>1.4468740938271598E-2</c:v>
                </c:pt>
                <c:pt idx="365">
                  <c:v>1.4503607604938282E-2</c:v>
                </c:pt>
                <c:pt idx="366">
                  <c:v>1.4195153827160493E-2</c:v>
                </c:pt>
                <c:pt idx="367">
                  <c:v>1.2992486271604936E-2</c:v>
                </c:pt>
                <c:pt idx="368">
                  <c:v>1.5069144938271599E-2</c:v>
                </c:pt>
                <c:pt idx="369">
                  <c:v>1.3637752049382728E-2</c:v>
                </c:pt>
                <c:pt idx="370">
                  <c:v>1.6393613382716051E-2</c:v>
                </c:pt>
                <c:pt idx="371">
                  <c:v>1.5114239160493818E-2</c:v>
                </c:pt>
                <c:pt idx="372">
                  <c:v>1.5885489827160513E-2</c:v>
                </c:pt>
                <c:pt idx="373">
                  <c:v>1.6037740938271598E-2</c:v>
                </c:pt>
                <c:pt idx="374">
                  <c:v>1.6040530271604941E-2</c:v>
                </c:pt>
                <c:pt idx="375">
                  <c:v>1.5283923604938287E-2</c:v>
                </c:pt>
                <c:pt idx="376">
                  <c:v>1.6273904493827165E-2</c:v>
                </c:pt>
                <c:pt idx="377">
                  <c:v>1.6425690716049383E-2</c:v>
                </c:pt>
                <c:pt idx="378">
                  <c:v>1.5849925827160501E-2</c:v>
                </c:pt>
                <c:pt idx="379">
                  <c:v>1.6313187604938287E-2</c:v>
                </c:pt>
                <c:pt idx="380">
                  <c:v>1.6443124049382748E-2</c:v>
                </c:pt>
                <c:pt idx="381">
                  <c:v>1.6258795604938286E-2</c:v>
                </c:pt>
                <c:pt idx="382">
                  <c:v>1.5740909382716068E-2</c:v>
                </c:pt>
                <c:pt idx="383">
                  <c:v>1.5181183160493827E-2</c:v>
                </c:pt>
                <c:pt idx="384">
                  <c:v>1.7036554716049382E-2</c:v>
                </c:pt>
                <c:pt idx="385">
                  <c:v>1.6395240493827162E-2</c:v>
                </c:pt>
                <c:pt idx="386">
                  <c:v>1.5483128493827185E-2</c:v>
                </c:pt>
                <c:pt idx="387">
                  <c:v>1.6656275604938289E-2</c:v>
                </c:pt>
                <c:pt idx="388">
                  <c:v>1.4437593382716055E-2</c:v>
                </c:pt>
                <c:pt idx="389">
                  <c:v>1.6205798271604937E-2</c:v>
                </c:pt>
                <c:pt idx="390">
                  <c:v>1.7287594716049383E-2</c:v>
                </c:pt>
                <c:pt idx="391">
                  <c:v>1.7766662716049379E-2</c:v>
                </c:pt>
                <c:pt idx="392">
                  <c:v>1.694055516049385E-2</c:v>
                </c:pt>
                <c:pt idx="393">
                  <c:v>8.3206418667160567E-3</c:v>
                </c:pt>
                <c:pt idx="394">
                  <c:v>1.2402698939160501E-2</c:v>
                </c:pt>
                <c:pt idx="395">
                  <c:v>9.735545379160505E-3</c:v>
                </c:pt>
                <c:pt idx="396">
                  <c:v>1.313385503116051E-2</c:v>
                </c:pt>
                <c:pt idx="397">
                  <c:v>1.1100723446271618E-2</c:v>
                </c:pt>
                <c:pt idx="398">
                  <c:v>1.3684763705827172E-2</c:v>
                </c:pt>
                <c:pt idx="399">
                  <c:v>1.4867824107604941E-2</c:v>
                </c:pt>
                <c:pt idx="400">
                  <c:v>1.6043567855604939E-2</c:v>
                </c:pt>
                <c:pt idx="401">
                  <c:v>1.458184050182716E-2</c:v>
                </c:pt>
                <c:pt idx="402">
                  <c:v>1.235868628093827E-2</c:v>
                </c:pt>
                <c:pt idx="403">
                  <c:v>1.6452336055160503E-2</c:v>
                </c:pt>
                <c:pt idx="404">
                  <c:v>1.6085831136938296E-2</c:v>
                </c:pt>
                <c:pt idx="405">
                  <c:v>1.3444087706271609E-2</c:v>
                </c:pt>
                <c:pt idx="406">
                  <c:v>1.395847866138274E-2</c:v>
                </c:pt>
                <c:pt idx="407">
                  <c:v>1.6019774609827182E-2</c:v>
                </c:pt>
                <c:pt idx="408">
                  <c:v>1.6259022935604939E-2</c:v>
                </c:pt>
                <c:pt idx="409">
                  <c:v>9.5406744169382728E-3</c:v>
                </c:pt>
                <c:pt idx="410">
                  <c:v>9.7718657533827167E-3</c:v>
                </c:pt>
                <c:pt idx="411">
                  <c:v>8.97789178271605E-3</c:v>
                </c:pt>
                <c:pt idx="412">
                  <c:v>1.1367067123604939E-2</c:v>
                </c:pt>
                <c:pt idx="413">
                  <c:v>1.1415446250716051E-2</c:v>
                </c:pt>
                <c:pt idx="414">
                  <c:v>1.3400980186716059E-2</c:v>
                </c:pt>
                <c:pt idx="415">
                  <c:v>1.4957795216493827E-2</c:v>
                </c:pt>
                <c:pt idx="416">
                  <c:v>1.4478422714271598E-2</c:v>
                </c:pt>
                <c:pt idx="417">
                  <c:v>1.2673854216493837E-2</c:v>
                </c:pt>
                <c:pt idx="418">
                  <c:v>1.340918291871606E-2</c:v>
                </c:pt>
                <c:pt idx="419">
                  <c:v>1.6480661502716067E-2</c:v>
                </c:pt>
                <c:pt idx="420">
                  <c:v>1.6705101025382741E-2</c:v>
                </c:pt>
                <c:pt idx="421">
                  <c:v>1.4527363194716057E-2</c:v>
                </c:pt>
                <c:pt idx="422">
                  <c:v>1.4834869528938281E-2</c:v>
                </c:pt>
                <c:pt idx="423">
                  <c:v>1.6976141940049382E-2</c:v>
                </c:pt>
                <c:pt idx="424">
                  <c:v>1.6669082131604937E-2</c:v>
                </c:pt>
                <c:pt idx="425">
                  <c:v>9.220294844493819E-3</c:v>
                </c:pt>
                <c:pt idx="426">
                  <c:v>1.292282220671607E-2</c:v>
                </c:pt>
                <c:pt idx="427">
                  <c:v>1.0806008994716064E-2</c:v>
                </c:pt>
                <c:pt idx="428">
                  <c:v>1.3785243628049379E-2</c:v>
                </c:pt>
                <c:pt idx="429">
                  <c:v>1.3353880201382737E-2</c:v>
                </c:pt>
                <c:pt idx="430">
                  <c:v>1.42639215862716E-2</c:v>
                </c:pt>
                <c:pt idx="431">
                  <c:v>1.4433323145827161E-2</c:v>
                </c:pt>
                <c:pt idx="432">
                  <c:v>1.5814504315604945E-2</c:v>
                </c:pt>
                <c:pt idx="433">
                  <c:v>1.3759456008938284E-2</c:v>
                </c:pt>
                <c:pt idx="434">
                  <c:v>1.4359243798716044E-2</c:v>
                </c:pt>
                <c:pt idx="435">
                  <c:v>1.6035336532938271E-2</c:v>
                </c:pt>
                <c:pt idx="436">
                  <c:v>1.5995824928938283E-2</c:v>
                </c:pt>
                <c:pt idx="437">
                  <c:v>1.3484292227160501E-2</c:v>
                </c:pt>
                <c:pt idx="438">
                  <c:v>1.5035748947604934E-2</c:v>
                </c:pt>
                <c:pt idx="439">
                  <c:v>1.6037558469382734E-2</c:v>
                </c:pt>
                <c:pt idx="440">
                  <c:v>1.6755753459160503E-2</c:v>
                </c:pt>
                <c:pt idx="441">
                  <c:v>1.0866979404938287E-2</c:v>
                </c:pt>
                <c:pt idx="442">
                  <c:v>1.3323161040938293E-2</c:v>
                </c:pt>
                <c:pt idx="443">
                  <c:v>1.2278437858271598E-2</c:v>
                </c:pt>
                <c:pt idx="444">
                  <c:v>1.3638153480938279E-2</c:v>
                </c:pt>
                <c:pt idx="445">
                  <c:v>1.2853409414271605E-2</c:v>
                </c:pt>
                <c:pt idx="446">
                  <c:v>1.3951042763604937E-2</c:v>
                </c:pt>
                <c:pt idx="447">
                  <c:v>1.4073979376049378E-2</c:v>
                </c:pt>
                <c:pt idx="448">
                  <c:v>1.570299955338272E-2</c:v>
                </c:pt>
                <c:pt idx="449">
                  <c:v>1.440106985204938E-2</c:v>
                </c:pt>
                <c:pt idx="450">
                  <c:v>1.5030382967604936E-2</c:v>
                </c:pt>
                <c:pt idx="451">
                  <c:v>1.6037936424049378E-2</c:v>
                </c:pt>
                <c:pt idx="452">
                  <c:v>1.6357733258271605E-2</c:v>
                </c:pt>
                <c:pt idx="453">
                  <c:v>1.5491548096493829E-2</c:v>
                </c:pt>
                <c:pt idx="454">
                  <c:v>1.4941414159160501E-2</c:v>
                </c:pt>
                <c:pt idx="455">
                  <c:v>1.7069886087160493E-2</c:v>
                </c:pt>
                <c:pt idx="456">
                  <c:v>1.6771670324938287E-2</c:v>
                </c:pt>
                <c:pt idx="457">
                  <c:v>9.693999841584167E-3</c:v>
                </c:pt>
                <c:pt idx="458">
                  <c:v>8.4519110891089211E-3</c:v>
                </c:pt>
                <c:pt idx="459">
                  <c:v>8.9436760792079399E-3</c:v>
                </c:pt>
                <c:pt idx="460">
                  <c:v>6.8282291089108993E-3</c:v>
                </c:pt>
                <c:pt idx="461">
                  <c:v>8.0527947722772459E-3</c:v>
                </c:pt>
                <c:pt idx="462">
                  <c:v>8.3700745346534794E-3</c:v>
                </c:pt>
                <c:pt idx="463">
                  <c:v>8.9419983366336667E-3</c:v>
                </c:pt>
                <c:pt idx="464">
                  <c:v>8.5723357227722868E-3</c:v>
                </c:pt>
                <c:pt idx="465">
                  <c:v>9.7314694257425709E-3</c:v>
                </c:pt>
                <c:pt idx="466">
                  <c:v>8.1640850297029811E-3</c:v>
                </c:pt>
                <c:pt idx="467">
                  <c:v>8.4424038811881288E-3</c:v>
                </c:pt>
                <c:pt idx="468">
                  <c:v>7.8425177029702968E-3</c:v>
                </c:pt>
                <c:pt idx="469">
                  <c:v>8.3018463366336774E-3</c:v>
                </c:pt>
                <c:pt idx="470">
                  <c:v>7.8602272079207926E-3</c:v>
                </c:pt>
                <c:pt idx="471">
                  <c:v>7.9812110891089201E-3</c:v>
                </c:pt>
                <c:pt idx="472">
                  <c:v>8.1320215049504874E-3</c:v>
                </c:pt>
                <c:pt idx="473">
                  <c:v>7.941877346534662E-3</c:v>
                </c:pt>
                <c:pt idx="474">
                  <c:v>8.0725548514851662E-3</c:v>
                </c:pt>
                <c:pt idx="475">
                  <c:v>9.6190606732673364E-3</c:v>
                </c:pt>
                <c:pt idx="476">
                  <c:v>9.0165646732673441E-3</c:v>
                </c:pt>
                <c:pt idx="477">
                  <c:v>9.0627958019802203E-3</c:v>
                </c:pt>
                <c:pt idx="478">
                  <c:v>9.0982148118811876E-3</c:v>
                </c:pt>
                <c:pt idx="479">
                  <c:v>8.6036535841584223E-3</c:v>
                </c:pt>
                <c:pt idx="480">
                  <c:v>8.0815028118812055E-3</c:v>
                </c:pt>
                <c:pt idx="481">
                  <c:v>7.7416667326732826E-3</c:v>
                </c:pt>
                <c:pt idx="482">
                  <c:v>8.1247512871287127E-3</c:v>
                </c:pt>
                <c:pt idx="483">
                  <c:v>9.7061168712871491E-3</c:v>
                </c:pt>
                <c:pt idx="484">
                  <c:v>8.8238106930693221E-3</c:v>
                </c:pt>
                <c:pt idx="485">
                  <c:v>9.0430357227722791E-3</c:v>
                </c:pt>
                <c:pt idx="486">
                  <c:v>8.0790794059405948E-3</c:v>
                </c:pt>
                <c:pt idx="487">
                  <c:v>9.2152839603960486E-3</c:v>
                </c:pt>
                <c:pt idx="488">
                  <c:v>9.7324015049504945E-3</c:v>
                </c:pt>
                <c:pt idx="489">
                  <c:v>8.2505819801980216E-3</c:v>
                </c:pt>
                <c:pt idx="490">
                  <c:v>8.8361141386138712E-3</c:v>
                </c:pt>
                <c:pt idx="491">
                  <c:v>8.7265016237623762E-3</c:v>
                </c:pt>
                <c:pt idx="492">
                  <c:v>9.1878808316831727E-3</c:v>
                </c:pt>
                <c:pt idx="493">
                  <c:v>8.9464723168316985E-3</c:v>
                </c:pt>
                <c:pt idx="494">
                  <c:v>8.1506630891089241E-3</c:v>
                </c:pt>
                <c:pt idx="495">
                  <c:v>8.4379299009900988E-3</c:v>
                </c:pt>
                <c:pt idx="496">
                  <c:v>8.2403291089108814E-3</c:v>
                </c:pt>
                <c:pt idx="497">
                  <c:v>8.3585167524752677E-3</c:v>
                </c:pt>
                <c:pt idx="498">
                  <c:v>8.3074388118812084E-3</c:v>
                </c:pt>
                <c:pt idx="499">
                  <c:v>8.464400950495065E-3</c:v>
                </c:pt>
                <c:pt idx="500">
                  <c:v>9.1733403960396163E-3</c:v>
                </c:pt>
                <c:pt idx="501">
                  <c:v>8.2833911683168216E-3</c:v>
                </c:pt>
                <c:pt idx="502">
                  <c:v>8.3376381782178221E-3</c:v>
                </c:pt>
                <c:pt idx="503">
                  <c:v>7.8430769504950482E-3</c:v>
                </c:pt>
                <c:pt idx="504">
                  <c:v>8.6023486732673266E-3</c:v>
                </c:pt>
                <c:pt idx="505">
                  <c:v>1.2745440752475247E-2</c:v>
                </c:pt>
                <c:pt idx="506">
                  <c:v>1.2246778376237643E-2</c:v>
                </c:pt>
                <c:pt idx="507">
                  <c:v>1.2869966534653459E-2</c:v>
                </c:pt>
                <c:pt idx="508">
                  <c:v>1.4980566693069323E-2</c:v>
                </c:pt>
                <c:pt idx="509">
                  <c:v>1.2143503999999999E-2</c:v>
                </c:pt>
                <c:pt idx="510">
                  <c:v>1.5076757267326733E-2</c:v>
                </c:pt>
                <c:pt idx="511">
                  <c:v>1.3020590534653475E-2</c:v>
                </c:pt>
                <c:pt idx="512">
                  <c:v>1.0953611683168328E-2</c:v>
                </c:pt>
                <c:pt idx="513">
                  <c:v>1.3890406851485161E-2</c:v>
                </c:pt>
                <c:pt idx="514">
                  <c:v>1.2172212039603949E-2</c:v>
                </c:pt>
                <c:pt idx="515">
                  <c:v>1.2514844356435647E-2</c:v>
                </c:pt>
                <c:pt idx="516">
                  <c:v>1.2753829465346546E-2</c:v>
                </c:pt>
                <c:pt idx="517">
                  <c:v>1.1388892673267339E-2</c:v>
                </c:pt>
                <c:pt idx="518">
                  <c:v>1.3432196712871287E-2</c:v>
                </c:pt>
                <c:pt idx="519">
                  <c:v>1.0334711089108909E-2</c:v>
                </c:pt>
                <c:pt idx="520">
                  <c:v>1.0815291128712871E-2</c:v>
                </c:pt>
                <c:pt idx="521">
                  <c:v>1.2541688237623761E-2</c:v>
                </c:pt>
                <c:pt idx="522">
                  <c:v>1.3742951920792081E-2</c:v>
                </c:pt>
                <c:pt idx="523">
                  <c:v>1.3075769623762393E-2</c:v>
                </c:pt>
                <c:pt idx="524">
                  <c:v>1.281683801980198E-2</c:v>
                </c:pt>
                <c:pt idx="525">
                  <c:v>1.4286167683168321E-2</c:v>
                </c:pt>
                <c:pt idx="526">
                  <c:v>1.2392741980198019E-2</c:v>
                </c:pt>
                <c:pt idx="527">
                  <c:v>1.1018857227722782E-2</c:v>
                </c:pt>
                <c:pt idx="528">
                  <c:v>1.2784028831683182E-2</c:v>
                </c:pt>
                <c:pt idx="529">
                  <c:v>1.214779156435644E-2</c:v>
                </c:pt>
                <c:pt idx="530">
                  <c:v>1.1360557465346546E-2</c:v>
                </c:pt>
                <c:pt idx="531">
                  <c:v>1.2634523326732686E-2</c:v>
                </c:pt>
                <c:pt idx="532">
                  <c:v>1.3486070891089127E-2</c:v>
                </c:pt>
                <c:pt idx="533">
                  <c:v>1.2340172712871295E-2</c:v>
                </c:pt>
                <c:pt idx="534">
                  <c:v>1.1947208118811881E-2</c:v>
                </c:pt>
                <c:pt idx="535">
                  <c:v>1.3917996396039606E-2</c:v>
                </c:pt>
                <c:pt idx="536">
                  <c:v>1.1138163366336641E-2</c:v>
                </c:pt>
                <c:pt idx="537">
                  <c:v>9.8943968712871498E-3</c:v>
                </c:pt>
                <c:pt idx="538">
                  <c:v>1.2751219643564361E-2</c:v>
                </c:pt>
                <c:pt idx="539">
                  <c:v>1.2991136831683167E-2</c:v>
                </c:pt>
                <c:pt idx="540">
                  <c:v>1.1820818178217844E-2</c:v>
                </c:pt>
                <c:pt idx="541">
                  <c:v>1.3325566851485159E-2</c:v>
                </c:pt>
                <c:pt idx="542">
                  <c:v>1.4505951960396038E-2</c:v>
                </c:pt>
                <c:pt idx="543">
                  <c:v>1.2577107247524751E-2</c:v>
                </c:pt>
                <c:pt idx="544">
                  <c:v>1.3016116554455438E-2</c:v>
                </c:pt>
                <c:pt idx="545">
                  <c:v>1.2351171247524769E-2</c:v>
                </c:pt>
                <c:pt idx="546">
                  <c:v>1.1211238376237623E-2</c:v>
                </c:pt>
                <c:pt idx="547">
                  <c:v>1.0746503683168339E-2</c:v>
                </c:pt>
                <c:pt idx="548">
                  <c:v>1.2301771049504969E-2</c:v>
                </c:pt>
                <c:pt idx="549">
                  <c:v>1.2586241623762385E-2</c:v>
                </c:pt>
                <c:pt idx="550">
                  <c:v>1.0129094415841582E-2</c:v>
                </c:pt>
                <c:pt idx="551">
                  <c:v>1.4165370217821781E-2</c:v>
                </c:pt>
                <c:pt idx="552">
                  <c:v>1.1655840158415845E-2</c:v>
                </c:pt>
                <c:pt idx="553">
                  <c:v>1.3058619366336633E-2</c:v>
                </c:pt>
                <c:pt idx="554">
                  <c:v>1.313038946534654E-2</c:v>
                </c:pt>
                <c:pt idx="555">
                  <c:v>7.8315191683168313E-3</c:v>
                </c:pt>
                <c:pt idx="556">
                  <c:v>1.2679076712871286E-2</c:v>
                </c:pt>
                <c:pt idx="557">
                  <c:v>9.5320044752475342E-3</c:v>
                </c:pt>
                <c:pt idx="558">
                  <c:v>1.2738170534653467E-2</c:v>
                </c:pt>
                <c:pt idx="559">
                  <c:v>1.0192102970297018E-2</c:v>
                </c:pt>
                <c:pt idx="560">
                  <c:v>1.0191170891089122E-2</c:v>
                </c:pt>
                <c:pt idx="561">
                  <c:v>1.1572512277227723E-2</c:v>
                </c:pt>
                <c:pt idx="562">
                  <c:v>1.3911471841584177E-2</c:v>
                </c:pt>
                <c:pt idx="563">
                  <c:v>1.1080560871287143E-2</c:v>
                </c:pt>
                <c:pt idx="564">
                  <c:v>1.1652671089108925E-2</c:v>
                </c:pt>
                <c:pt idx="565">
                  <c:v>1.0794785386138627E-2</c:v>
                </c:pt>
                <c:pt idx="566">
                  <c:v>1.2256844831683168E-2</c:v>
                </c:pt>
                <c:pt idx="567">
                  <c:v>7.8930363960396082E-3</c:v>
                </c:pt>
                <c:pt idx="568">
                  <c:v>1.2368135089108924E-2</c:v>
                </c:pt>
                <c:pt idx="569">
                  <c:v>1.1362235207920807E-2</c:v>
                </c:pt>
                <c:pt idx="570">
                  <c:v>1.2217697504950482E-2</c:v>
                </c:pt>
                <c:pt idx="571">
                  <c:v>1.18163441980198E-2</c:v>
                </c:pt>
                <c:pt idx="572">
                  <c:v>1.0261449663366354E-2</c:v>
                </c:pt>
                <c:pt idx="573">
                  <c:v>1.1480422851485162E-2</c:v>
                </c:pt>
                <c:pt idx="574">
                  <c:v>1.2551009029702982E-2</c:v>
                </c:pt>
                <c:pt idx="575">
                  <c:v>9.1190933861386228E-3</c:v>
                </c:pt>
                <c:pt idx="576">
                  <c:v>1.1369691841584161E-2</c:v>
                </c:pt>
                <c:pt idx="577">
                  <c:v>9.6565302574257699E-3</c:v>
                </c:pt>
                <c:pt idx="578">
                  <c:v>1.0632417188118817E-2</c:v>
                </c:pt>
                <c:pt idx="579">
                  <c:v>1.0717049980198018E-2</c:v>
                </c:pt>
                <c:pt idx="580">
                  <c:v>1.0241130336633673E-2</c:v>
                </c:pt>
                <c:pt idx="581">
                  <c:v>1.0815104712871287E-2</c:v>
                </c:pt>
                <c:pt idx="582">
                  <c:v>1.2786638653465363E-2</c:v>
                </c:pt>
                <c:pt idx="583">
                  <c:v>1.0193407881188115E-2</c:v>
                </c:pt>
                <c:pt idx="584">
                  <c:v>1.1378826217821781E-2</c:v>
                </c:pt>
                <c:pt idx="585">
                  <c:v>1.0563256910891078E-2</c:v>
                </c:pt>
                <c:pt idx="586">
                  <c:v>1.1353846495049499E-2</c:v>
                </c:pt>
                <c:pt idx="587">
                  <c:v>1.1482659841584175E-2</c:v>
                </c:pt>
                <c:pt idx="588">
                  <c:v>1.1819699683168329E-2</c:v>
                </c:pt>
                <c:pt idx="589">
                  <c:v>1.0837101782178223E-2</c:v>
                </c:pt>
                <c:pt idx="590">
                  <c:v>1.2323208871287131E-2</c:v>
                </c:pt>
                <c:pt idx="591">
                  <c:v>1.2212850693069323E-2</c:v>
                </c:pt>
                <c:pt idx="592">
                  <c:v>1.1762842851485159E-2</c:v>
                </c:pt>
                <c:pt idx="593">
                  <c:v>1.1675600237623767E-2</c:v>
                </c:pt>
                <c:pt idx="594">
                  <c:v>1.0302647564356435E-2</c:v>
                </c:pt>
                <c:pt idx="595">
                  <c:v>1.0040174059405955E-2</c:v>
                </c:pt>
                <c:pt idx="596">
                  <c:v>1.151453695049505E-2</c:v>
                </c:pt>
                <c:pt idx="597">
                  <c:v>1.141368598019802E-2</c:v>
                </c:pt>
                <c:pt idx="598">
                  <c:v>1.2188803049504955E-2</c:v>
                </c:pt>
                <c:pt idx="599">
                  <c:v>1.2510743207920791E-2</c:v>
                </c:pt>
                <c:pt idx="600">
                  <c:v>1.15963735049505E-2</c:v>
                </c:pt>
                <c:pt idx="601">
                  <c:v>1.4879902138613859E-2</c:v>
                </c:pt>
                <c:pt idx="602">
                  <c:v>1.5634327049504949E-2</c:v>
                </c:pt>
                <c:pt idx="603">
                  <c:v>1.4882884792079217E-2</c:v>
                </c:pt>
                <c:pt idx="604">
                  <c:v>1.4788744792079207E-2</c:v>
                </c:pt>
                <c:pt idx="605">
                  <c:v>1.492147287128714E-2</c:v>
                </c:pt>
                <c:pt idx="606">
                  <c:v>1.5512411089108922E-2</c:v>
                </c:pt>
                <c:pt idx="607">
                  <c:v>1.5275849386138624E-2</c:v>
                </c:pt>
                <c:pt idx="608">
                  <c:v>1.5401120831683185E-2</c:v>
                </c:pt>
                <c:pt idx="609">
                  <c:v>1.4827332871287126E-2</c:v>
                </c:pt>
                <c:pt idx="610">
                  <c:v>1.5494142336633661E-2</c:v>
                </c:pt>
                <c:pt idx="611">
                  <c:v>1.5170897267326743E-2</c:v>
                </c:pt>
                <c:pt idx="612">
                  <c:v>1.5133800514851485E-2</c:v>
                </c:pt>
                <c:pt idx="613">
                  <c:v>1.5184319207920804E-2</c:v>
                </c:pt>
                <c:pt idx="614">
                  <c:v>1.4916253227722772E-2</c:v>
                </c:pt>
                <c:pt idx="615">
                  <c:v>1.4800116158415843E-2</c:v>
                </c:pt>
                <c:pt idx="616">
                  <c:v>1.5044320910891088E-2</c:v>
                </c:pt>
                <c:pt idx="617">
                  <c:v>1.4793964435643556E-2</c:v>
                </c:pt>
                <c:pt idx="618">
                  <c:v>1.5237820554455449E-2</c:v>
                </c:pt>
                <c:pt idx="619">
                  <c:v>1.5573555485148521E-2</c:v>
                </c:pt>
                <c:pt idx="620">
                  <c:v>1.52089260990099E-2</c:v>
                </c:pt>
                <c:pt idx="621">
                  <c:v>1.5137715247524755E-2</c:v>
                </c:pt>
                <c:pt idx="622">
                  <c:v>1.5427591881188132E-2</c:v>
                </c:pt>
                <c:pt idx="623">
                  <c:v>1.5091670534653465E-2</c:v>
                </c:pt>
                <c:pt idx="624">
                  <c:v>1.4660863524752481E-2</c:v>
                </c:pt>
                <c:pt idx="625">
                  <c:v>1.470038368316833E-2</c:v>
                </c:pt>
                <c:pt idx="626">
                  <c:v>1.4501664396039601E-2</c:v>
                </c:pt>
                <c:pt idx="627">
                  <c:v>1.4842246138613858E-2</c:v>
                </c:pt>
                <c:pt idx="628">
                  <c:v>1.4665151089108926E-2</c:v>
                </c:pt>
                <c:pt idx="629">
                  <c:v>1.5526205861386141E-2</c:v>
                </c:pt>
                <c:pt idx="630">
                  <c:v>1.5224212198019799E-2</c:v>
                </c:pt>
                <c:pt idx="631">
                  <c:v>1.5071910455445538E-2</c:v>
                </c:pt>
                <c:pt idx="632">
                  <c:v>1.5288152831683182E-2</c:v>
                </c:pt>
                <c:pt idx="633">
                  <c:v>1.4142627485148515E-2</c:v>
                </c:pt>
                <c:pt idx="634">
                  <c:v>1.5298219287128713E-2</c:v>
                </c:pt>
                <c:pt idx="635">
                  <c:v>1.4993615801980199E-2</c:v>
                </c:pt>
                <c:pt idx="636">
                  <c:v>1.471194146534653E-2</c:v>
                </c:pt>
                <c:pt idx="637">
                  <c:v>1.4738412514851473E-2</c:v>
                </c:pt>
                <c:pt idx="638">
                  <c:v>1.5192894336633673E-2</c:v>
                </c:pt>
                <c:pt idx="639">
                  <c:v>1.5327672990099009E-2</c:v>
                </c:pt>
                <c:pt idx="640">
                  <c:v>1.4782965900990099E-2</c:v>
                </c:pt>
                <c:pt idx="641">
                  <c:v>1.5468976198019801E-2</c:v>
                </c:pt>
                <c:pt idx="642">
                  <c:v>1.5017104198019805E-2</c:v>
                </c:pt>
                <c:pt idx="643">
                  <c:v>1.4587788514851482E-2</c:v>
                </c:pt>
                <c:pt idx="644">
                  <c:v>1.5451825940594063E-2</c:v>
                </c:pt>
                <c:pt idx="645">
                  <c:v>1.4427843722772277E-2</c:v>
                </c:pt>
                <c:pt idx="646">
                  <c:v>1.5395714772277226E-2</c:v>
                </c:pt>
                <c:pt idx="647">
                  <c:v>1.5646071247524776E-2</c:v>
                </c:pt>
                <c:pt idx="648">
                  <c:v>1.5189352435643559E-2</c:v>
                </c:pt>
                <c:pt idx="649">
                  <c:v>1.2383421188118828E-2</c:v>
                </c:pt>
                <c:pt idx="650">
                  <c:v>1.0782854772277244E-2</c:v>
                </c:pt>
                <c:pt idx="651">
                  <c:v>1.0843067089108921E-2</c:v>
                </c:pt>
                <c:pt idx="652">
                  <c:v>1.0113621900990096E-2</c:v>
                </c:pt>
                <c:pt idx="653">
                  <c:v>1.0948392039603962E-2</c:v>
                </c:pt>
                <c:pt idx="654">
                  <c:v>9.7758363960396277E-3</c:v>
                </c:pt>
                <c:pt idx="655">
                  <c:v>1.0435002811881188E-2</c:v>
                </c:pt>
                <c:pt idx="656">
                  <c:v>1.1201358336633681E-2</c:v>
                </c:pt>
                <c:pt idx="657">
                  <c:v>1.1592458772277242E-2</c:v>
                </c:pt>
                <c:pt idx="658">
                  <c:v>1.2236152673267327E-2</c:v>
                </c:pt>
                <c:pt idx="659">
                  <c:v>1.1502792752475247E-2</c:v>
                </c:pt>
                <c:pt idx="660">
                  <c:v>1.0994063920792078E-2</c:v>
                </c:pt>
                <c:pt idx="661">
                  <c:v>1.08632E-2</c:v>
                </c:pt>
                <c:pt idx="662">
                  <c:v>1.0012025267326741E-2</c:v>
                </c:pt>
                <c:pt idx="663">
                  <c:v>1.1013078336633677E-2</c:v>
                </c:pt>
                <c:pt idx="664">
                  <c:v>1.0330609940594059E-2</c:v>
                </c:pt>
                <c:pt idx="665">
                  <c:v>1.0121824198019814E-2</c:v>
                </c:pt>
                <c:pt idx="666">
                  <c:v>1.0884264990099006E-2</c:v>
                </c:pt>
                <c:pt idx="667">
                  <c:v>1.1365590693069331E-2</c:v>
                </c:pt>
                <c:pt idx="668">
                  <c:v>1.2013199326732681E-2</c:v>
                </c:pt>
                <c:pt idx="669">
                  <c:v>1.1569902455445539E-2</c:v>
                </c:pt>
                <c:pt idx="670">
                  <c:v>1.2059803287128719E-2</c:v>
                </c:pt>
                <c:pt idx="671">
                  <c:v>1.0152023564356433E-2</c:v>
                </c:pt>
                <c:pt idx="672">
                  <c:v>1.0103741861386141E-2</c:v>
                </c:pt>
                <c:pt idx="673">
                  <c:v>1.0252874534653469E-2</c:v>
                </c:pt>
                <c:pt idx="674">
                  <c:v>9.5120579801980208E-3</c:v>
                </c:pt>
                <c:pt idx="675">
                  <c:v>1.1835917861386137E-2</c:v>
                </c:pt>
                <c:pt idx="676">
                  <c:v>1.0692629504950493E-2</c:v>
                </c:pt>
                <c:pt idx="677">
                  <c:v>1.1431768316831693E-2</c:v>
                </c:pt>
                <c:pt idx="678">
                  <c:v>1.0802055603960418E-2</c:v>
                </c:pt>
                <c:pt idx="679">
                  <c:v>1.1111505900990101E-2</c:v>
                </c:pt>
                <c:pt idx="680">
                  <c:v>1.0935529346534675E-2</c:v>
                </c:pt>
                <c:pt idx="681">
                  <c:v>1.1429904158415841E-2</c:v>
                </c:pt>
                <c:pt idx="682">
                  <c:v>1.2028671841584161E-2</c:v>
                </c:pt>
                <c:pt idx="683">
                  <c:v>1.1508758059405953E-2</c:v>
                </c:pt>
                <c:pt idx="684">
                  <c:v>1.204451718811882E-2</c:v>
                </c:pt>
                <c:pt idx="685">
                  <c:v>1.20081660990099E-2</c:v>
                </c:pt>
                <c:pt idx="686">
                  <c:v>1.1189241306930693E-2</c:v>
                </c:pt>
                <c:pt idx="687">
                  <c:v>1.1633283841584159E-2</c:v>
                </c:pt>
                <c:pt idx="688">
                  <c:v>1.0929377623762391E-2</c:v>
                </c:pt>
                <c:pt idx="689">
                  <c:v>1.2191972118811879E-2</c:v>
                </c:pt>
                <c:pt idx="690">
                  <c:v>1.0759552792079205E-2</c:v>
                </c:pt>
                <c:pt idx="691">
                  <c:v>1.1230625623762395E-2</c:v>
                </c:pt>
                <c:pt idx="692">
                  <c:v>1.211572803960396E-2</c:v>
                </c:pt>
                <c:pt idx="693">
                  <c:v>1.1012332673267325E-2</c:v>
                </c:pt>
                <c:pt idx="694">
                  <c:v>1.082703532673269E-2</c:v>
                </c:pt>
                <c:pt idx="695">
                  <c:v>1.1602898059405954E-2</c:v>
                </c:pt>
                <c:pt idx="696">
                  <c:v>1.073587798019802E-2</c:v>
                </c:pt>
                <c:pt idx="697">
                  <c:v>1.305257813333335E-2</c:v>
                </c:pt>
                <c:pt idx="698">
                  <c:v>1.2717690773333332E-2</c:v>
                </c:pt>
                <c:pt idx="699">
                  <c:v>1.0957398293333346E-2</c:v>
                </c:pt>
                <c:pt idx="700">
                  <c:v>1.576782677333334E-2</c:v>
                </c:pt>
                <c:pt idx="701">
                  <c:v>1.4437565813333341E-2</c:v>
                </c:pt>
                <c:pt idx="702">
                  <c:v>1.4900985653333344E-2</c:v>
                </c:pt>
                <c:pt idx="703">
                  <c:v>1.4497313333333333E-2</c:v>
                </c:pt>
                <c:pt idx="704">
                  <c:v>1.2022058933333343E-2</c:v>
                </c:pt>
                <c:pt idx="705">
                  <c:v>1.3005131573333341E-2</c:v>
                </c:pt>
                <c:pt idx="706">
                  <c:v>1.4141087573333332E-2</c:v>
                </c:pt>
                <c:pt idx="707">
                  <c:v>1.3100526773333347E-2</c:v>
                </c:pt>
                <c:pt idx="708">
                  <c:v>1.2420710453333341E-2</c:v>
                </c:pt>
                <c:pt idx="709">
                  <c:v>1.2976764053333333E-2</c:v>
                </c:pt>
                <c:pt idx="710">
                  <c:v>1.2056953493333333E-2</c:v>
                </c:pt>
                <c:pt idx="711">
                  <c:v>1.3862182133333347E-2</c:v>
                </c:pt>
                <c:pt idx="712">
                  <c:v>1.5497958773333332E-2</c:v>
                </c:pt>
                <c:pt idx="713">
                  <c:v>1.4658481013333341E-2</c:v>
                </c:pt>
                <c:pt idx="714">
                  <c:v>1.3333240853333332E-2</c:v>
                </c:pt>
                <c:pt idx="715">
                  <c:v>1.3378930133333328E-2</c:v>
                </c:pt>
                <c:pt idx="716">
                  <c:v>1.344118805333335E-2</c:v>
                </c:pt>
                <c:pt idx="717">
                  <c:v>1.5424404053333344E-2</c:v>
                </c:pt>
                <c:pt idx="718">
                  <c:v>1.2897184373333341E-2</c:v>
                </c:pt>
                <c:pt idx="719">
                  <c:v>1.2857771093333348E-2</c:v>
                </c:pt>
                <c:pt idx="720">
                  <c:v>1.5221563733333348E-2</c:v>
                </c:pt>
                <c:pt idx="721">
                  <c:v>1.4559069173333328E-2</c:v>
                </c:pt>
                <c:pt idx="722">
                  <c:v>1.244531237333333E-2</c:v>
                </c:pt>
                <c:pt idx="723">
                  <c:v>1.3833312533333334E-2</c:v>
                </c:pt>
                <c:pt idx="724">
                  <c:v>1.4816134133333337E-2</c:v>
                </c:pt>
                <c:pt idx="725">
                  <c:v>1.3682186453333344E-2</c:v>
                </c:pt>
                <c:pt idx="726">
                  <c:v>1.1947751093333358E-2</c:v>
                </c:pt>
                <c:pt idx="727">
                  <c:v>1.4916550133333343E-2</c:v>
                </c:pt>
                <c:pt idx="728">
                  <c:v>1.4207864213333346E-2</c:v>
                </c:pt>
                <c:pt idx="729">
                  <c:v>1.1638218773333334E-2</c:v>
                </c:pt>
                <c:pt idx="730">
                  <c:v>1.5385241813333341E-2</c:v>
                </c:pt>
                <c:pt idx="731">
                  <c:v>1.3476584693333352E-2</c:v>
                </c:pt>
                <c:pt idx="732">
                  <c:v>1.1014886453333341E-2</c:v>
                </c:pt>
                <c:pt idx="733">
                  <c:v>1.4729776373333333E-2</c:v>
                </c:pt>
                <c:pt idx="734">
                  <c:v>1.2695850293333351E-2</c:v>
                </c:pt>
                <c:pt idx="735">
                  <c:v>1.0644853493333351E-2</c:v>
                </c:pt>
                <c:pt idx="736">
                  <c:v>1.3302111893333347E-2</c:v>
                </c:pt>
                <c:pt idx="737">
                  <c:v>1.1995448693333351E-2</c:v>
                </c:pt>
                <c:pt idx="738">
                  <c:v>1.2023816213333344E-2</c:v>
                </c:pt>
                <c:pt idx="739">
                  <c:v>1.1436633653333335E-2</c:v>
                </c:pt>
                <c:pt idx="740">
                  <c:v>1.116726773333334E-2</c:v>
                </c:pt>
                <c:pt idx="741">
                  <c:v>1.1092959893333346E-2</c:v>
                </c:pt>
                <c:pt idx="742">
                  <c:v>1.351373861333335E-2</c:v>
                </c:pt>
                <c:pt idx="743">
                  <c:v>1.0552470773333341E-2</c:v>
                </c:pt>
                <c:pt idx="744">
                  <c:v>1.1790851093333358E-2</c:v>
                </c:pt>
                <c:pt idx="745">
                  <c:v>1.5204241973333326E-2</c:v>
                </c:pt>
                <c:pt idx="746">
                  <c:v>1.2344645333333341E-2</c:v>
                </c:pt>
                <c:pt idx="747">
                  <c:v>1.0932043253333339E-2</c:v>
                </c:pt>
                <c:pt idx="748">
                  <c:v>1.3569971573333341E-2</c:v>
                </c:pt>
                <c:pt idx="749">
                  <c:v>1.3536583253333347E-2</c:v>
                </c:pt>
                <c:pt idx="750">
                  <c:v>1.0377495893333333E-2</c:v>
                </c:pt>
                <c:pt idx="751">
                  <c:v>1.4574382613333331E-2</c:v>
                </c:pt>
                <c:pt idx="752">
                  <c:v>1.3221277013333347E-2</c:v>
                </c:pt>
                <c:pt idx="753">
                  <c:v>1.1531275733333351E-2</c:v>
                </c:pt>
                <c:pt idx="754">
                  <c:v>1.1997205973333333E-2</c:v>
                </c:pt>
                <c:pt idx="755">
                  <c:v>1.3492651253333347E-2</c:v>
                </c:pt>
                <c:pt idx="756">
                  <c:v>1.2235693973333316E-2</c:v>
                </c:pt>
                <c:pt idx="757">
                  <c:v>1.3946782613333351E-2</c:v>
                </c:pt>
                <c:pt idx="758">
                  <c:v>1.477546565333334E-2</c:v>
                </c:pt>
                <c:pt idx="759">
                  <c:v>1.5621721493333358E-2</c:v>
                </c:pt>
                <c:pt idx="760">
                  <c:v>1.336964165333334E-2</c:v>
                </c:pt>
                <c:pt idx="761">
                  <c:v>1.2600706133333335E-2</c:v>
                </c:pt>
                <c:pt idx="762">
                  <c:v>1.4194308053333332E-2</c:v>
                </c:pt>
                <c:pt idx="763">
                  <c:v>1.2724970933333343E-2</c:v>
                </c:pt>
                <c:pt idx="764">
                  <c:v>1.3964606453333341E-2</c:v>
                </c:pt>
                <c:pt idx="765">
                  <c:v>1.345926293333332E-2</c:v>
                </c:pt>
                <c:pt idx="766">
                  <c:v>1.4569110773333331E-2</c:v>
                </c:pt>
                <c:pt idx="767">
                  <c:v>1.2765388373333341E-2</c:v>
                </c:pt>
                <c:pt idx="768">
                  <c:v>1.3652061653333346E-2</c:v>
                </c:pt>
                <c:pt idx="769">
                  <c:v>1.6305805493333363E-2</c:v>
                </c:pt>
                <c:pt idx="770">
                  <c:v>1.4530952693333333E-2</c:v>
                </c:pt>
                <c:pt idx="771">
                  <c:v>1.3110066293333344E-2</c:v>
                </c:pt>
                <c:pt idx="772">
                  <c:v>1.5539380373333333E-2</c:v>
                </c:pt>
                <c:pt idx="773">
                  <c:v>1.4419993013333332E-2</c:v>
                </c:pt>
                <c:pt idx="774">
                  <c:v>1.427840645333333E-2</c:v>
                </c:pt>
                <c:pt idx="775">
                  <c:v>1.3170566933333339E-2</c:v>
                </c:pt>
                <c:pt idx="776">
                  <c:v>1.1197643573333319E-2</c:v>
                </c:pt>
                <c:pt idx="777">
                  <c:v>1.1569182773333341E-2</c:v>
                </c:pt>
                <c:pt idx="778">
                  <c:v>1.3632480533333342E-2</c:v>
                </c:pt>
                <c:pt idx="779">
                  <c:v>1.3741180853333347E-2</c:v>
                </c:pt>
                <c:pt idx="780">
                  <c:v>1.4759148053333334E-2</c:v>
                </c:pt>
                <c:pt idx="781">
                  <c:v>1.4254557653333343E-2</c:v>
                </c:pt>
                <c:pt idx="782">
                  <c:v>1.1835285173333333E-2</c:v>
                </c:pt>
                <c:pt idx="783">
                  <c:v>1.1467009493333348E-2</c:v>
                </c:pt>
                <c:pt idx="784">
                  <c:v>1.0380006293333348E-2</c:v>
                </c:pt>
                <c:pt idx="785">
                  <c:v>1.0788197333333341E-2</c:v>
                </c:pt>
                <c:pt idx="786">
                  <c:v>9.0474859733333367E-3</c:v>
                </c:pt>
                <c:pt idx="787">
                  <c:v>1.3683190613333356E-2</c:v>
                </c:pt>
                <c:pt idx="788">
                  <c:v>1.3434912053333328E-2</c:v>
                </c:pt>
                <c:pt idx="789">
                  <c:v>1.2862540853333345E-2</c:v>
                </c:pt>
                <c:pt idx="790">
                  <c:v>1.3108309013333347E-2</c:v>
                </c:pt>
                <c:pt idx="791">
                  <c:v>1.3226046773333333E-2</c:v>
                </c:pt>
                <c:pt idx="792">
                  <c:v>1.1295549173333337E-2</c:v>
                </c:pt>
                <c:pt idx="793">
                  <c:v>1.2203811893333347E-2</c:v>
                </c:pt>
                <c:pt idx="794">
                  <c:v>1.2481211093333344E-2</c:v>
                </c:pt>
                <c:pt idx="795">
                  <c:v>1.1128607573333333E-2</c:v>
                </c:pt>
                <c:pt idx="796">
                  <c:v>1.3703273813333345E-2</c:v>
                </c:pt>
                <c:pt idx="797">
                  <c:v>1.426409717333332E-2</c:v>
                </c:pt>
                <c:pt idx="798">
                  <c:v>1.2803044373333339E-2</c:v>
                </c:pt>
                <c:pt idx="799">
                  <c:v>1.4323091573333335E-2</c:v>
                </c:pt>
                <c:pt idx="800">
                  <c:v>1.2415187573333332E-2</c:v>
                </c:pt>
                <c:pt idx="801">
                  <c:v>1.0049135573333333E-2</c:v>
                </c:pt>
                <c:pt idx="802">
                  <c:v>1.4234725493333341E-2</c:v>
                </c:pt>
                <c:pt idx="803">
                  <c:v>1.3512985493333341E-2</c:v>
                </c:pt>
                <c:pt idx="804">
                  <c:v>1.2385062773333334E-2</c:v>
                </c:pt>
                <c:pt idx="805">
                  <c:v>1.5698037653333333E-2</c:v>
                </c:pt>
                <c:pt idx="806">
                  <c:v>1.2120968693333341E-2</c:v>
                </c:pt>
                <c:pt idx="807">
                  <c:v>1.1680644533333341E-2</c:v>
                </c:pt>
                <c:pt idx="808">
                  <c:v>1.200373301333334E-2</c:v>
                </c:pt>
                <c:pt idx="809">
                  <c:v>1.2222388853333335E-2</c:v>
                </c:pt>
                <c:pt idx="810">
                  <c:v>1.4988598613333348E-2</c:v>
                </c:pt>
                <c:pt idx="811">
                  <c:v>1.363524197333332E-2</c:v>
                </c:pt>
                <c:pt idx="812">
                  <c:v>1.4575386773333322E-2</c:v>
                </c:pt>
                <c:pt idx="813">
                  <c:v>1.5521305493333351E-2</c:v>
                </c:pt>
                <c:pt idx="814">
                  <c:v>1.4740069013333348E-2</c:v>
                </c:pt>
                <c:pt idx="815">
                  <c:v>1.2305734133333331E-2</c:v>
                </c:pt>
                <c:pt idx="816">
                  <c:v>1.111856597333334E-2</c:v>
                </c:pt>
                <c:pt idx="817">
                  <c:v>1.0672969973333332E-2</c:v>
                </c:pt>
                <c:pt idx="818">
                  <c:v>1.2939610133333328E-2</c:v>
                </c:pt>
                <c:pt idx="819">
                  <c:v>1.3745699573333341E-2</c:v>
                </c:pt>
                <c:pt idx="820">
                  <c:v>1.3095003893333335E-2</c:v>
                </c:pt>
                <c:pt idx="821">
                  <c:v>1.2345649493333341E-2</c:v>
                </c:pt>
                <c:pt idx="822">
                  <c:v>8.4577930133333413E-3</c:v>
                </c:pt>
                <c:pt idx="823">
                  <c:v>1.5624733973333331E-2</c:v>
                </c:pt>
                <c:pt idx="824">
                  <c:v>1.4561830613333351E-2</c:v>
                </c:pt>
                <c:pt idx="825">
                  <c:v>1.2419455253333343E-2</c:v>
                </c:pt>
                <c:pt idx="826">
                  <c:v>1.2375272213333333E-2</c:v>
                </c:pt>
                <c:pt idx="827">
                  <c:v>1.4672288213333341E-2</c:v>
                </c:pt>
                <c:pt idx="828">
                  <c:v>1.4379826613333341E-2</c:v>
                </c:pt>
                <c:pt idx="829">
                  <c:v>1.3738921493333344E-2</c:v>
                </c:pt>
                <c:pt idx="830">
                  <c:v>1.3172324213333348E-2</c:v>
                </c:pt>
                <c:pt idx="831">
                  <c:v>9.9640330133333489E-3</c:v>
                </c:pt>
                <c:pt idx="832">
                  <c:v>1.272999173333334E-2</c:v>
                </c:pt>
                <c:pt idx="833">
                  <c:v>1.0526613653333339E-2</c:v>
                </c:pt>
                <c:pt idx="834">
                  <c:v>7.9356298133333499E-3</c:v>
                </c:pt>
                <c:pt idx="835">
                  <c:v>1.3692479093333361E-2</c:v>
                </c:pt>
                <c:pt idx="836">
                  <c:v>1.3010654453333341E-2</c:v>
                </c:pt>
                <c:pt idx="837">
                  <c:v>1.1924655413333358E-2</c:v>
                </c:pt>
                <c:pt idx="838">
                  <c:v>1.5038053493333333E-2</c:v>
                </c:pt>
                <c:pt idx="839">
                  <c:v>1.2674762933333332E-2</c:v>
                </c:pt>
                <c:pt idx="840">
                  <c:v>1.165252805333335E-2</c:v>
                </c:pt>
                <c:pt idx="841">
                  <c:v>1.6049744693333343E-2</c:v>
                </c:pt>
                <c:pt idx="842">
                  <c:v>1.4561328533333341E-2</c:v>
                </c:pt>
                <c:pt idx="843">
                  <c:v>1.4202090293333346E-2</c:v>
                </c:pt>
                <c:pt idx="844">
                  <c:v>1.511964149333333E-2</c:v>
                </c:pt>
                <c:pt idx="845">
                  <c:v>1.5535363733333333E-2</c:v>
                </c:pt>
                <c:pt idx="846">
                  <c:v>1.3925444213333353E-2</c:v>
                </c:pt>
                <c:pt idx="847">
                  <c:v>1.5656365013333343E-2</c:v>
                </c:pt>
                <c:pt idx="848">
                  <c:v>1.3579009013333346E-2</c:v>
                </c:pt>
                <c:pt idx="849">
                  <c:v>1.2660704693333354E-2</c:v>
                </c:pt>
                <c:pt idx="850">
                  <c:v>1.3543361333333349E-2</c:v>
                </c:pt>
                <c:pt idx="851">
                  <c:v>1.3249895573333333E-2</c:v>
                </c:pt>
                <c:pt idx="852">
                  <c:v>1.2205318133333335E-2</c:v>
                </c:pt>
                <c:pt idx="853">
                  <c:v>1.4047198613333346E-2</c:v>
                </c:pt>
                <c:pt idx="854">
                  <c:v>1.2257534453333333E-2</c:v>
                </c:pt>
                <c:pt idx="855">
                  <c:v>1.0644602453333337E-2</c:v>
                </c:pt>
                <c:pt idx="856">
                  <c:v>1.4792034293333345E-2</c:v>
                </c:pt>
                <c:pt idx="857">
                  <c:v>1.5022740053333337E-2</c:v>
                </c:pt>
                <c:pt idx="858">
                  <c:v>1.2580120853333345E-2</c:v>
                </c:pt>
                <c:pt idx="859">
                  <c:v>1.6218192533333332E-2</c:v>
                </c:pt>
                <c:pt idx="860">
                  <c:v>1.3688964533333335E-2</c:v>
                </c:pt>
                <c:pt idx="861">
                  <c:v>1.5400053173333341E-2</c:v>
                </c:pt>
                <c:pt idx="862">
                  <c:v>1.3970129333333359E-2</c:v>
                </c:pt>
                <c:pt idx="863">
                  <c:v>1.3790635733333346E-2</c:v>
                </c:pt>
                <c:pt idx="864">
                  <c:v>1.5678456533333333E-2</c:v>
                </c:pt>
                <c:pt idx="865">
                  <c:v>1.3298095253333343E-2</c:v>
                </c:pt>
                <c:pt idx="866">
                  <c:v>1.3117597493333341E-2</c:v>
                </c:pt>
                <c:pt idx="867">
                  <c:v>1.4112971093333341E-2</c:v>
                </c:pt>
                <c:pt idx="868">
                  <c:v>1.2981031733333351E-2</c:v>
                </c:pt>
                <c:pt idx="869">
                  <c:v>1.1521485173333349E-2</c:v>
                </c:pt>
                <c:pt idx="870">
                  <c:v>1.2467152853333335E-2</c:v>
                </c:pt>
                <c:pt idx="871">
                  <c:v>1.5699041813333335E-2</c:v>
                </c:pt>
                <c:pt idx="872">
                  <c:v>1.3682437493333347E-2</c:v>
                </c:pt>
                <c:pt idx="873">
                  <c:v>1.2524138933333344E-2</c:v>
                </c:pt>
                <c:pt idx="874">
                  <c:v>1.448199989333334E-2</c:v>
                </c:pt>
                <c:pt idx="875">
                  <c:v>1.4467941653333333E-2</c:v>
                </c:pt>
                <c:pt idx="876">
                  <c:v>1.2428492693333341E-2</c:v>
                </c:pt>
                <c:pt idx="877">
                  <c:v>1.4413968053333332E-2</c:v>
                </c:pt>
                <c:pt idx="878">
                  <c:v>1.3844107253333349E-2</c:v>
                </c:pt>
                <c:pt idx="879">
                  <c:v>1.1564664053333343E-2</c:v>
                </c:pt>
                <c:pt idx="880">
                  <c:v>1.4365517333333341E-2</c:v>
                </c:pt>
                <c:pt idx="881">
                  <c:v>1.4899479413333347E-2</c:v>
                </c:pt>
                <c:pt idx="882">
                  <c:v>1.0512555413333352E-2</c:v>
                </c:pt>
                <c:pt idx="883">
                  <c:v>1.1526003893333341E-2</c:v>
                </c:pt>
                <c:pt idx="884">
                  <c:v>1.0827108533333341E-2</c:v>
                </c:pt>
                <c:pt idx="885">
                  <c:v>1.060744853333334E-2</c:v>
                </c:pt>
                <c:pt idx="886">
                  <c:v>1.3201946933333332E-2</c:v>
                </c:pt>
                <c:pt idx="887">
                  <c:v>1.2438534293333347E-2</c:v>
                </c:pt>
                <c:pt idx="888">
                  <c:v>1.2578614613333337E-2</c:v>
                </c:pt>
                <c:pt idx="889">
                  <c:v>1.5575530133333343E-2</c:v>
                </c:pt>
                <c:pt idx="890">
                  <c:v>1.3851638453333341E-2</c:v>
                </c:pt>
                <c:pt idx="891">
                  <c:v>1.3691977013333344E-2</c:v>
                </c:pt>
                <c:pt idx="892">
                  <c:v>1.2713172053333341E-2</c:v>
                </c:pt>
                <c:pt idx="893">
                  <c:v>1.3174583573333339E-2</c:v>
                </c:pt>
                <c:pt idx="894">
                  <c:v>1.3103539253333353E-2</c:v>
                </c:pt>
                <c:pt idx="895">
                  <c:v>1.5840879413333363E-2</c:v>
                </c:pt>
                <c:pt idx="896">
                  <c:v>1.274756453333334E-2</c:v>
                </c:pt>
                <c:pt idx="897">
                  <c:v>1.4169957173333334E-2</c:v>
                </c:pt>
                <c:pt idx="898">
                  <c:v>1.5713602133333334E-2</c:v>
                </c:pt>
                <c:pt idx="899">
                  <c:v>1.435999445333332E-2</c:v>
                </c:pt>
                <c:pt idx="900">
                  <c:v>1.2591166613333343E-2</c:v>
                </c:pt>
                <c:pt idx="901">
                  <c:v>1.3610640053333329E-2</c:v>
                </c:pt>
                <c:pt idx="902">
                  <c:v>1.5938282933333332E-2</c:v>
                </c:pt>
                <c:pt idx="903">
                  <c:v>1.5050856533333335E-2</c:v>
                </c:pt>
                <c:pt idx="904">
                  <c:v>1.3828291733333341E-2</c:v>
                </c:pt>
                <c:pt idx="905">
                  <c:v>1.5270014453333331E-2</c:v>
                </c:pt>
                <c:pt idx="906">
                  <c:v>1.6623873173333348E-2</c:v>
                </c:pt>
                <c:pt idx="907">
                  <c:v>1.3739172533333333E-2</c:v>
                </c:pt>
                <c:pt idx="908">
                  <c:v>1.5474361013333344E-2</c:v>
                </c:pt>
                <c:pt idx="909">
                  <c:v>1.5946316213333343E-2</c:v>
                </c:pt>
                <c:pt idx="910">
                  <c:v>1.6302793013333348E-2</c:v>
                </c:pt>
                <c:pt idx="911">
                  <c:v>1.3793648213333346E-2</c:v>
                </c:pt>
                <c:pt idx="912">
                  <c:v>1.4300749013333341E-2</c:v>
                </c:pt>
                <c:pt idx="913">
                  <c:v>1.6270659893333352E-2</c:v>
                </c:pt>
                <c:pt idx="914">
                  <c:v>1.4784001013333346E-2</c:v>
                </c:pt>
                <c:pt idx="915">
                  <c:v>1.5591847733333341E-2</c:v>
                </c:pt>
                <c:pt idx="916">
                  <c:v>1.4004019733333341E-2</c:v>
                </c:pt>
                <c:pt idx="917">
                  <c:v>1.3113580853333341E-2</c:v>
                </c:pt>
                <c:pt idx="918">
                  <c:v>1.4560073333333347E-2</c:v>
                </c:pt>
                <c:pt idx="919">
                  <c:v>1.455756293333332E-2</c:v>
                </c:pt>
                <c:pt idx="920">
                  <c:v>1.2490750613333348E-2</c:v>
                </c:pt>
                <c:pt idx="921">
                  <c:v>1.2714427253333341E-2</c:v>
                </c:pt>
                <c:pt idx="922">
                  <c:v>1.3924440053333341E-2</c:v>
                </c:pt>
                <c:pt idx="923">
                  <c:v>1.5192694133333335E-2</c:v>
                </c:pt>
                <c:pt idx="924">
                  <c:v>1.3460016053333341E-2</c:v>
                </c:pt>
                <c:pt idx="925">
                  <c:v>1.3559929973333332E-2</c:v>
                </c:pt>
                <c:pt idx="926">
                  <c:v>1.3210733333333341E-2</c:v>
                </c:pt>
                <c:pt idx="927">
                  <c:v>1.3000361813333349E-2</c:v>
                </c:pt>
                <c:pt idx="928">
                  <c:v>1.327600373333334E-2</c:v>
                </c:pt>
                <c:pt idx="929">
                  <c:v>1.1295047093333333E-2</c:v>
                </c:pt>
                <c:pt idx="930">
                  <c:v>7.9923648533333416E-3</c:v>
                </c:pt>
                <c:pt idx="931">
                  <c:v>1.208858453333334E-2</c:v>
                </c:pt>
                <c:pt idx="932">
                  <c:v>1.2972998453333334E-2</c:v>
                </c:pt>
                <c:pt idx="933">
                  <c:v>1.4561328533333341E-2</c:v>
                </c:pt>
                <c:pt idx="934">
                  <c:v>1.4020337333333341E-2</c:v>
                </c:pt>
                <c:pt idx="935">
                  <c:v>1.3466292053333329E-2</c:v>
                </c:pt>
                <c:pt idx="936">
                  <c:v>1.256731781333334E-2</c:v>
                </c:pt>
                <c:pt idx="937">
                  <c:v>1.3809714773333341E-2</c:v>
                </c:pt>
                <c:pt idx="938">
                  <c:v>1.3069397813333331E-2</c:v>
                </c:pt>
                <c:pt idx="939">
                  <c:v>1.0914219413333337E-2</c:v>
                </c:pt>
                <c:pt idx="940">
                  <c:v>1.5726907253333342E-2</c:v>
                </c:pt>
                <c:pt idx="941">
                  <c:v>1.5418128053333341E-2</c:v>
                </c:pt>
                <c:pt idx="942">
                  <c:v>1.3079188373333333E-2</c:v>
                </c:pt>
                <c:pt idx="943">
                  <c:v>1.6402957973333333E-2</c:v>
                </c:pt>
                <c:pt idx="944">
                  <c:v>1.4056487093333335E-2</c:v>
                </c:pt>
                <c:pt idx="945">
                  <c:v>1.3165797173333332E-2</c:v>
                </c:pt>
                <c:pt idx="946">
                  <c:v>1.5182652533333335E-2</c:v>
                </c:pt>
                <c:pt idx="947">
                  <c:v>1.4079080693333341E-2</c:v>
                </c:pt>
                <c:pt idx="948">
                  <c:v>1.5631261013333331E-2</c:v>
                </c:pt>
                <c:pt idx="949">
                  <c:v>1.6214929013333351E-2</c:v>
                </c:pt>
                <c:pt idx="950">
                  <c:v>1.419832469333334E-2</c:v>
                </c:pt>
                <c:pt idx="951">
                  <c:v>1.4231210933333334E-2</c:v>
                </c:pt>
                <c:pt idx="952">
                  <c:v>1.4926340693333344E-2</c:v>
                </c:pt>
                <c:pt idx="953">
                  <c:v>1.3956573173333341E-2</c:v>
                </c:pt>
                <c:pt idx="954">
                  <c:v>1.2759614453333332E-2</c:v>
                </c:pt>
                <c:pt idx="955">
                  <c:v>1.3081196693333347E-2</c:v>
                </c:pt>
                <c:pt idx="956">
                  <c:v>1.5023744213333348E-2</c:v>
                </c:pt>
                <c:pt idx="957">
                  <c:v>1.3422109013333355E-2</c:v>
                </c:pt>
                <c:pt idx="958">
                  <c:v>1.5612684053333341E-2</c:v>
                </c:pt>
                <c:pt idx="959">
                  <c:v>1.4130543893333333E-2</c:v>
                </c:pt>
                <c:pt idx="960">
                  <c:v>1.1934948053333333E-2</c:v>
                </c:pt>
                <c:pt idx="961">
                  <c:v>1.4344178933333344E-2</c:v>
                </c:pt>
                <c:pt idx="962">
                  <c:v>1.4150878133333341E-2</c:v>
                </c:pt>
                <c:pt idx="963">
                  <c:v>9.4709904533333347E-3</c:v>
                </c:pt>
                <c:pt idx="964">
                  <c:v>1.3794401333333348E-2</c:v>
                </c:pt>
                <c:pt idx="965">
                  <c:v>1.3825279253333355E-2</c:v>
                </c:pt>
                <c:pt idx="966">
                  <c:v>1.0876312373333334E-2</c:v>
                </c:pt>
                <c:pt idx="967">
                  <c:v>1.6482035573333345E-2</c:v>
                </c:pt>
                <c:pt idx="968">
                  <c:v>1.3809463733333341E-2</c:v>
                </c:pt>
                <c:pt idx="969">
                  <c:v>1.4440578293333364E-2</c:v>
                </c:pt>
                <c:pt idx="970">
                  <c:v>1.6370573813333355E-2</c:v>
                </c:pt>
                <c:pt idx="971">
                  <c:v>1.4461665653333341E-2</c:v>
                </c:pt>
                <c:pt idx="972">
                  <c:v>1.3331483573333332E-2</c:v>
                </c:pt>
                <c:pt idx="973">
                  <c:v>1.5167841173333333E-2</c:v>
                </c:pt>
                <c:pt idx="974">
                  <c:v>1.4657978933333331E-2</c:v>
                </c:pt>
                <c:pt idx="975">
                  <c:v>1.3177345013333341E-2</c:v>
                </c:pt>
                <c:pt idx="976">
                  <c:v>1.3136927573333334E-2</c:v>
                </c:pt>
                <c:pt idx="977">
                  <c:v>1.3666621973333341E-2</c:v>
                </c:pt>
                <c:pt idx="978">
                  <c:v>1.3915653653333341E-2</c:v>
                </c:pt>
                <c:pt idx="979">
                  <c:v>1.3855153013333347E-2</c:v>
                </c:pt>
                <c:pt idx="980">
                  <c:v>1.4344429973333329E-2</c:v>
                </c:pt>
                <c:pt idx="981">
                  <c:v>1.5320975573333341E-2</c:v>
                </c:pt>
                <c:pt idx="982">
                  <c:v>1.214682581333335E-2</c:v>
                </c:pt>
                <c:pt idx="983">
                  <c:v>1.3863688373333344E-2</c:v>
                </c:pt>
                <c:pt idx="984">
                  <c:v>1.5269261333333341E-2</c:v>
                </c:pt>
                <c:pt idx="985">
                  <c:v>1.4961737333333345E-2</c:v>
                </c:pt>
                <c:pt idx="986">
                  <c:v>1.295743397333333E-2</c:v>
                </c:pt>
                <c:pt idx="987">
                  <c:v>1.6971814613333362E-2</c:v>
                </c:pt>
                <c:pt idx="988">
                  <c:v>1.4388613013333332E-2</c:v>
                </c:pt>
                <c:pt idx="989">
                  <c:v>1.2178958933333326E-2</c:v>
                </c:pt>
                <c:pt idx="990">
                  <c:v>1.3708043573333334E-2</c:v>
                </c:pt>
                <c:pt idx="991">
                  <c:v>1.3175336693333341E-2</c:v>
                </c:pt>
                <c:pt idx="992">
                  <c:v>1.4372546453333326E-2</c:v>
                </c:pt>
                <c:pt idx="993">
                  <c:v>1.1944487573333341E-2</c:v>
                </c:pt>
                <c:pt idx="994">
                  <c:v>1.4079080693333341E-2</c:v>
                </c:pt>
                <c:pt idx="995">
                  <c:v>1.1572446293333344E-2</c:v>
                </c:pt>
                <c:pt idx="996">
                  <c:v>9.2909947733333421E-3</c:v>
                </c:pt>
                <c:pt idx="997">
                  <c:v>1.4729776373333333E-2</c:v>
                </c:pt>
                <c:pt idx="998">
                  <c:v>1.238280341333335E-2</c:v>
                </c:pt>
                <c:pt idx="999">
                  <c:v>1.4644924853333331E-2</c:v>
                </c:pt>
                <c:pt idx="1000">
                  <c:v>1.7492722613333341E-2</c:v>
                </c:pt>
                <c:pt idx="1001">
                  <c:v>1.3051825013333357E-2</c:v>
                </c:pt>
                <c:pt idx="1002">
                  <c:v>1.4655719573333332E-2</c:v>
                </c:pt>
                <c:pt idx="1003">
                  <c:v>1.2963458933333344E-2</c:v>
                </c:pt>
                <c:pt idx="1004">
                  <c:v>1.369373429333335E-2</c:v>
                </c:pt>
                <c:pt idx="1005">
                  <c:v>1.2294437333333333E-2</c:v>
                </c:pt>
                <c:pt idx="1006">
                  <c:v>1.5464821493333359E-2</c:v>
                </c:pt>
                <c:pt idx="1007">
                  <c:v>1.2776434133333335E-2</c:v>
                </c:pt>
                <c:pt idx="1008">
                  <c:v>1.6389903893333342E-2</c:v>
                </c:pt>
                <c:pt idx="1009">
                  <c:v>1.3547126933333341E-2</c:v>
                </c:pt>
                <c:pt idx="1010">
                  <c:v>1.3833312533333334E-2</c:v>
                </c:pt>
                <c:pt idx="1011">
                  <c:v>9.5518253333333348E-3</c:v>
                </c:pt>
                <c:pt idx="1012">
                  <c:v>1.6274174453333349E-2</c:v>
                </c:pt>
                <c:pt idx="1013">
                  <c:v>1.3656831413333348E-2</c:v>
                </c:pt>
                <c:pt idx="1014">
                  <c:v>1.0777904693333343E-2</c:v>
                </c:pt>
                <c:pt idx="1015">
                  <c:v>1.5744982133333335E-2</c:v>
                </c:pt>
                <c:pt idx="1016">
                  <c:v>1.4232968213333341E-2</c:v>
                </c:pt>
                <c:pt idx="1017">
                  <c:v>1.4827430933333333E-2</c:v>
                </c:pt>
                <c:pt idx="1018">
                  <c:v>1.5210015893333343E-2</c:v>
                </c:pt>
                <c:pt idx="1019">
                  <c:v>1.5579797813333332E-2</c:v>
                </c:pt>
                <c:pt idx="1020">
                  <c:v>1.6222460213333359E-2</c:v>
                </c:pt>
                <c:pt idx="1021">
                  <c:v>1.3652814773333341E-2</c:v>
                </c:pt>
                <c:pt idx="1022">
                  <c:v>1.3113329813333349E-2</c:v>
                </c:pt>
                <c:pt idx="1023">
                  <c:v>1.0435235093333333E-2</c:v>
                </c:pt>
                <c:pt idx="1024">
                  <c:v>1.3835822933333341E-2</c:v>
                </c:pt>
                <c:pt idx="1025">
                  <c:v>1.0883090453333341E-2</c:v>
                </c:pt>
                <c:pt idx="1026">
                  <c:v>1.018118261333335E-2</c:v>
                </c:pt>
                <c:pt idx="1027">
                  <c:v>1.3476333653333335E-2</c:v>
                </c:pt>
                <c:pt idx="1028">
                  <c:v>1.2155110133333334E-2</c:v>
                </c:pt>
                <c:pt idx="1029">
                  <c:v>1.1674619573333333E-2</c:v>
                </c:pt>
                <c:pt idx="1030">
                  <c:v>1.4362002773333332E-2</c:v>
                </c:pt>
                <c:pt idx="1031">
                  <c:v>1.2949902773333334E-2</c:v>
                </c:pt>
                <c:pt idx="1032">
                  <c:v>1.0940578613333364E-2</c:v>
                </c:pt>
                <c:pt idx="1033">
                  <c:v>1.456484309333334E-2</c:v>
                </c:pt>
                <c:pt idx="1034">
                  <c:v>1.3459011893333341E-2</c:v>
                </c:pt>
                <c:pt idx="1035">
                  <c:v>1.1727589013333362E-2</c:v>
                </c:pt>
                <c:pt idx="1036">
                  <c:v>1.3760510933333346E-2</c:v>
                </c:pt>
                <c:pt idx="1037">
                  <c:v>1.1960052053333349E-2</c:v>
                </c:pt>
                <c:pt idx="1038">
                  <c:v>1.0622008853333344E-2</c:v>
                </c:pt>
                <c:pt idx="1039">
                  <c:v>1.5565488533333345E-2</c:v>
                </c:pt>
                <c:pt idx="1040">
                  <c:v>1.3081447733333341E-2</c:v>
                </c:pt>
                <c:pt idx="1041">
                  <c:v>1.1656293653333333E-2</c:v>
                </c:pt>
                <c:pt idx="1042">
                  <c:v>1.5363150293333362E-2</c:v>
                </c:pt>
                <c:pt idx="1043">
                  <c:v>1.6005310613333351E-2</c:v>
                </c:pt>
                <c:pt idx="1044">
                  <c:v>1.3174834613333353E-2</c:v>
                </c:pt>
                <c:pt idx="1045">
                  <c:v>1.4891195093333344E-2</c:v>
                </c:pt>
                <c:pt idx="1046">
                  <c:v>1.4568106613333347E-2</c:v>
                </c:pt>
                <c:pt idx="1047">
                  <c:v>1.397740949333335E-2</c:v>
                </c:pt>
                <c:pt idx="1048">
                  <c:v>1.393046501333335E-2</c:v>
                </c:pt>
                <c:pt idx="1049">
                  <c:v>1.3631225333333349E-2</c:v>
                </c:pt>
                <c:pt idx="1050">
                  <c:v>1.2976010933333334E-2</c:v>
                </c:pt>
                <c:pt idx="1051">
                  <c:v>1.577435381333334E-2</c:v>
                </c:pt>
                <c:pt idx="1052">
                  <c:v>1.3781598293333358E-2</c:v>
                </c:pt>
                <c:pt idx="1053">
                  <c:v>1.237025141333334E-2</c:v>
                </c:pt>
                <c:pt idx="1054">
                  <c:v>1.6093927733333343E-2</c:v>
                </c:pt>
                <c:pt idx="1055">
                  <c:v>1.4947679093333348E-2</c:v>
                </c:pt>
                <c:pt idx="1056">
                  <c:v>1.170725477333334E-2</c:v>
                </c:pt>
                <c:pt idx="1057">
                  <c:v>1.7541173333333347E-2</c:v>
                </c:pt>
                <c:pt idx="1058">
                  <c:v>1.4672790293333344E-2</c:v>
                </c:pt>
                <c:pt idx="1059">
                  <c:v>1.2716435573333337E-2</c:v>
                </c:pt>
                <c:pt idx="1060">
                  <c:v>1.6458688853333337E-2</c:v>
                </c:pt>
                <c:pt idx="1061">
                  <c:v>1.5381476213333356E-2</c:v>
                </c:pt>
                <c:pt idx="1062">
                  <c:v>1.3506458453333349E-2</c:v>
                </c:pt>
                <c:pt idx="1063">
                  <c:v>1.6592744213333351E-2</c:v>
                </c:pt>
                <c:pt idx="1064">
                  <c:v>1.1911852373333346E-2</c:v>
                </c:pt>
                <c:pt idx="1065">
                  <c:v>1.3815990773333332E-2</c:v>
                </c:pt>
                <c:pt idx="1066">
                  <c:v>1.5504987893333341E-2</c:v>
                </c:pt>
                <c:pt idx="1067">
                  <c:v>1.4560324373333341E-2</c:v>
                </c:pt>
                <c:pt idx="1068">
                  <c:v>1.6528226933333331E-2</c:v>
                </c:pt>
                <c:pt idx="1069">
                  <c:v>1.2922790453333341E-2</c:v>
                </c:pt>
                <c:pt idx="1070">
                  <c:v>1.437681413333333E-2</c:v>
                </c:pt>
                <c:pt idx="1071">
                  <c:v>1.6223966453333329E-2</c:v>
                </c:pt>
                <c:pt idx="1072">
                  <c:v>1.2938103893333341E-2</c:v>
                </c:pt>
                <c:pt idx="1073">
                  <c:v>1.1600060693333357E-2</c:v>
                </c:pt>
                <c:pt idx="1074">
                  <c:v>1.2860532533333344E-2</c:v>
                </c:pt>
                <c:pt idx="1075">
                  <c:v>1.4315309333333331E-2</c:v>
                </c:pt>
                <c:pt idx="1076">
                  <c:v>1.0621757813333348E-2</c:v>
                </c:pt>
                <c:pt idx="1077">
                  <c:v>1.4837974613333341E-2</c:v>
                </c:pt>
                <c:pt idx="1078">
                  <c:v>1.2085069973333333E-2</c:v>
                </c:pt>
                <c:pt idx="1079">
                  <c:v>1.3044042773333335E-2</c:v>
                </c:pt>
                <c:pt idx="1080">
                  <c:v>1.3283534933333346E-2</c:v>
                </c:pt>
                <c:pt idx="1081">
                  <c:v>1.4856049493333337E-2</c:v>
                </c:pt>
                <c:pt idx="1082">
                  <c:v>1.232355797333334E-2</c:v>
                </c:pt>
                <c:pt idx="1083">
                  <c:v>1.1511443573333334E-2</c:v>
                </c:pt>
                <c:pt idx="1084">
                  <c:v>1.5647829653333362E-2</c:v>
                </c:pt>
                <c:pt idx="1085">
                  <c:v>1.4619318773333322E-2</c:v>
                </c:pt>
                <c:pt idx="1086">
                  <c:v>1.1553618293333347E-2</c:v>
                </c:pt>
                <c:pt idx="1087">
                  <c:v>1.4830945493333339E-2</c:v>
                </c:pt>
                <c:pt idx="1088">
                  <c:v>1.335884693333333E-2</c:v>
                </c:pt>
                <c:pt idx="1089">
                  <c:v>1.0530881333333351E-2</c:v>
                </c:pt>
                <c:pt idx="1090">
                  <c:v>1.4610532373333335E-2</c:v>
                </c:pt>
                <c:pt idx="1091">
                  <c:v>1.2320796533333334E-2</c:v>
                </c:pt>
                <c:pt idx="1092">
                  <c:v>1.1702485013333361E-2</c:v>
                </c:pt>
                <c:pt idx="1093">
                  <c:v>1.6242794453333341E-2</c:v>
                </c:pt>
                <c:pt idx="1094">
                  <c:v>1.3762017173333333E-2</c:v>
                </c:pt>
                <c:pt idx="1095">
                  <c:v>1.3114082933333332E-2</c:v>
                </c:pt>
                <c:pt idx="1096">
                  <c:v>1.6256601653333341E-2</c:v>
                </c:pt>
                <c:pt idx="1097">
                  <c:v>1.2892665653333343E-2</c:v>
                </c:pt>
                <c:pt idx="1098">
                  <c:v>1.3809212693333331E-2</c:v>
                </c:pt>
                <c:pt idx="1099">
                  <c:v>1.4423256533333333E-2</c:v>
                </c:pt>
                <c:pt idx="1100">
                  <c:v>1.2564807413333344E-2</c:v>
                </c:pt>
                <c:pt idx="1101">
                  <c:v>1.407531509333333E-2</c:v>
                </c:pt>
                <c:pt idx="1102">
                  <c:v>1.5195957653333335E-2</c:v>
                </c:pt>
                <c:pt idx="1103">
                  <c:v>1.3124124533333349E-2</c:v>
                </c:pt>
                <c:pt idx="1104">
                  <c:v>1.6017109493333351E-2</c:v>
                </c:pt>
                <c:pt idx="1105">
                  <c:v>1.4243511893333343E-2</c:v>
                </c:pt>
                <c:pt idx="1106">
                  <c:v>1.1850598613333358E-2</c:v>
                </c:pt>
                <c:pt idx="1107">
                  <c:v>1.2498281813333335E-2</c:v>
                </c:pt>
                <c:pt idx="1108">
                  <c:v>1.3480852373333341E-2</c:v>
                </c:pt>
                <c:pt idx="1109">
                  <c:v>1.1558137013333341E-2</c:v>
                </c:pt>
                <c:pt idx="1110">
                  <c:v>1.3621183733333351E-2</c:v>
                </c:pt>
                <c:pt idx="1111">
                  <c:v>1.7023277813333331E-2</c:v>
                </c:pt>
                <c:pt idx="1112">
                  <c:v>1.6386138293333363E-2</c:v>
                </c:pt>
                <c:pt idx="1113">
                  <c:v>1.4060001653333341E-2</c:v>
                </c:pt>
                <c:pt idx="1114">
                  <c:v>1.6599020213333354E-2</c:v>
                </c:pt>
                <c:pt idx="1115">
                  <c:v>1.3425874613333362E-2</c:v>
                </c:pt>
                <c:pt idx="1116">
                  <c:v>1.5741467573333341E-2</c:v>
                </c:pt>
                <c:pt idx="1117">
                  <c:v>1.5322230773333341E-2</c:v>
                </c:pt>
                <c:pt idx="1118">
                  <c:v>1.3024712693333341E-2</c:v>
                </c:pt>
                <c:pt idx="1119">
                  <c:v>1.3634237813333333E-2</c:v>
                </c:pt>
                <c:pt idx="1120">
                  <c:v>1.3689717653333341E-2</c:v>
                </c:pt>
                <c:pt idx="1121">
                  <c:v>1.4072804693333345E-2</c:v>
                </c:pt>
                <c:pt idx="1122">
                  <c:v>1.3312655573333335E-2</c:v>
                </c:pt>
                <c:pt idx="1123">
                  <c:v>1.5288089333333347E-2</c:v>
                </c:pt>
                <c:pt idx="1124">
                  <c:v>1.3517002133333331E-2</c:v>
                </c:pt>
                <c:pt idx="1125">
                  <c:v>1.1103252533333335E-2</c:v>
                </c:pt>
                <c:pt idx="1126">
                  <c:v>1.6435091093333343E-2</c:v>
                </c:pt>
                <c:pt idx="1127">
                  <c:v>1.4865337973333332E-2</c:v>
                </c:pt>
                <c:pt idx="1128">
                  <c:v>1.1996703893333346E-2</c:v>
                </c:pt>
                <c:pt idx="1129">
                  <c:v>1.4485514453333341E-2</c:v>
                </c:pt>
                <c:pt idx="1130">
                  <c:v>1.6250074613333363E-2</c:v>
                </c:pt>
                <c:pt idx="1131">
                  <c:v>1.5776362133333333E-2</c:v>
                </c:pt>
                <c:pt idx="1132">
                  <c:v>1.5785399573333331E-2</c:v>
                </c:pt>
                <c:pt idx="1133">
                  <c:v>1.6251580853333343E-2</c:v>
                </c:pt>
                <c:pt idx="1134">
                  <c:v>1.5707577173333341E-2</c:v>
                </c:pt>
                <c:pt idx="1135">
                  <c:v>1.4950691573333326E-2</c:v>
                </c:pt>
                <c:pt idx="1136">
                  <c:v>1.5141733013333344E-2</c:v>
                </c:pt>
                <c:pt idx="1137">
                  <c:v>1.7216327573333332E-2</c:v>
                </c:pt>
                <c:pt idx="1138">
                  <c:v>1.6584459893333361E-2</c:v>
                </c:pt>
                <c:pt idx="1139">
                  <c:v>1.5259972853333328E-2</c:v>
                </c:pt>
                <c:pt idx="1140">
                  <c:v>1.613936597333333E-2</c:v>
                </c:pt>
                <c:pt idx="1141">
                  <c:v>1.5762805973333346E-2</c:v>
                </c:pt>
                <c:pt idx="1142">
                  <c:v>1.6750146293333351E-2</c:v>
                </c:pt>
                <c:pt idx="1143">
                  <c:v>1.7242937813333331E-2</c:v>
                </c:pt>
                <c:pt idx="1144">
                  <c:v>7.2565957446808554E-3</c:v>
                </c:pt>
                <c:pt idx="1145">
                  <c:v>1.6864468085106398E-2</c:v>
                </c:pt>
                <c:pt idx="1146">
                  <c:v>9.1104255319149063E-3</c:v>
                </c:pt>
                <c:pt idx="1147">
                  <c:v>1.7105531914893619E-2</c:v>
                </c:pt>
                <c:pt idx="1148">
                  <c:v>1.016659574468087E-2</c:v>
                </c:pt>
                <c:pt idx="1149">
                  <c:v>1.7546170212765989E-2</c:v>
                </c:pt>
                <c:pt idx="1150">
                  <c:v>9.4229787234042552E-3</c:v>
                </c:pt>
                <c:pt idx="1151">
                  <c:v>1.7152978723404256E-2</c:v>
                </c:pt>
                <c:pt idx="1152">
                  <c:v>1.0657234042553193E-2</c:v>
                </c:pt>
                <c:pt idx="1153">
                  <c:v>1.7564893617021283E-2</c:v>
                </c:pt>
                <c:pt idx="1154">
                  <c:v>1.0935957446808513E-2</c:v>
                </c:pt>
                <c:pt idx="1155">
                  <c:v>1.7169787234042562E-2</c:v>
                </c:pt>
                <c:pt idx="1156">
                  <c:v>1.5031489361702146E-2</c:v>
                </c:pt>
                <c:pt idx="1157">
                  <c:v>1.6836595744680872E-2</c:v>
                </c:pt>
                <c:pt idx="1158">
                  <c:v>9.0636170212765946E-3</c:v>
                </c:pt>
                <c:pt idx="1159">
                  <c:v>1.6646595744680887E-2</c:v>
                </c:pt>
                <c:pt idx="1160">
                  <c:v>1.3534680851063829E-2</c:v>
                </c:pt>
                <c:pt idx="1161">
                  <c:v>1.717872340425532E-2</c:v>
                </c:pt>
                <c:pt idx="1162">
                  <c:v>1.4576595744680863E-2</c:v>
                </c:pt>
                <c:pt idx="1163">
                  <c:v>1.7354468085106385E-2</c:v>
                </c:pt>
                <c:pt idx="1164">
                  <c:v>1.6613829787234063E-2</c:v>
                </c:pt>
                <c:pt idx="1165">
                  <c:v>1.6846808510638321E-2</c:v>
                </c:pt>
                <c:pt idx="1166">
                  <c:v>1.4259148936170214E-2</c:v>
                </c:pt>
                <c:pt idx="1167">
                  <c:v>1.7345319148936181E-2</c:v>
                </c:pt>
                <c:pt idx="1168">
                  <c:v>8.0780434782608702E-3</c:v>
                </c:pt>
                <c:pt idx="1169">
                  <c:v>1.5934782608695651E-2</c:v>
                </c:pt>
                <c:pt idx="1170">
                  <c:v>1.6953260869565237E-2</c:v>
                </c:pt>
                <c:pt idx="1171">
                  <c:v>1.5247826086956533E-2</c:v>
                </c:pt>
                <c:pt idx="1172">
                  <c:v>1.7043913043478263E-2</c:v>
                </c:pt>
                <c:pt idx="1173">
                  <c:v>7.940434782608705E-3</c:v>
                </c:pt>
                <c:pt idx="1174">
                  <c:v>1.7575217391304344E-2</c:v>
                </c:pt>
                <c:pt idx="1175">
                  <c:v>1.6726304347826109E-2</c:v>
                </c:pt>
                <c:pt idx="1176">
                  <c:v>1.7145869565217412E-2</c:v>
                </c:pt>
                <c:pt idx="1177">
                  <c:v>1.7669782608695651E-2</c:v>
                </c:pt>
                <c:pt idx="1178">
                  <c:v>1.0511521739130458E-2</c:v>
                </c:pt>
                <c:pt idx="1179">
                  <c:v>1.6977826086956523E-2</c:v>
                </c:pt>
                <c:pt idx="1180">
                  <c:v>1.7768043478260869E-2</c:v>
                </c:pt>
                <c:pt idx="1181">
                  <c:v>1.7083695652173915E-2</c:v>
                </c:pt>
                <c:pt idx="1182">
                  <c:v>1.7479347826086959E-2</c:v>
                </c:pt>
                <c:pt idx="1183">
                  <c:v>1.1891086956521739E-2</c:v>
                </c:pt>
                <c:pt idx="1184">
                  <c:v>1.7265869565217411E-2</c:v>
                </c:pt>
                <c:pt idx="1185">
                  <c:v>1.7615217391304346E-2</c:v>
                </c:pt>
                <c:pt idx="1186">
                  <c:v>1.7915869565217412E-2</c:v>
                </c:pt>
                <c:pt idx="1187">
                  <c:v>1.7572826086956522E-2</c:v>
                </c:pt>
                <c:pt idx="1188">
                  <c:v>1.4844130434782625E-2</c:v>
                </c:pt>
                <c:pt idx="1189">
                  <c:v>1.7320217391304349E-2</c:v>
                </c:pt>
                <c:pt idx="1190">
                  <c:v>1.7386739130434783E-2</c:v>
                </c:pt>
                <c:pt idx="1191">
                  <c:v>1.7117608695652181E-2</c:v>
                </c:pt>
                <c:pt idx="1192">
                  <c:v>1.7256739130434785E-2</c:v>
                </c:pt>
                <c:pt idx="1193">
                  <c:v>1.7024565217391322E-2</c:v>
                </c:pt>
                <c:pt idx="1194">
                  <c:v>1.7391521739130455E-2</c:v>
                </c:pt>
                <c:pt idx="1195">
                  <c:v>1.6748043478260869E-2</c:v>
                </c:pt>
                <c:pt idx="1196">
                  <c:v>1.6631304347826104E-2</c:v>
                </c:pt>
                <c:pt idx="1197">
                  <c:v>1.8030000000000001E-2</c:v>
                </c:pt>
                <c:pt idx="1198">
                  <c:v>1.5638124999999999E-2</c:v>
                </c:pt>
                <c:pt idx="1199">
                  <c:v>1.5901666666666682E-2</c:v>
                </c:pt>
                <c:pt idx="1200">
                  <c:v>1.6383750000000016E-2</c:v>
                </c:pt>
                <c:pt idx="1201">
                  <c:v>1.4361666666666667E-2</c:v>
                </c:pt>
                <c:pt idx="1202">
                  <c:v>1.5245000000000003E-2</c:v>
                </c:pt>
                <c:pt idx="1203">
                  <c:v>1.4465E-2</c:v>
                </c:pt>
                <c:pt idx="1204">
                  <c:v>1.5075416666666669E-2</c:v>
                </c:pt>
                <c:pt idx="1205">
                  <c:v>1.592562500000002E-2</c:v>
                </c:pt>
                <c:pt idx="1206">
                  <c:v>1.6754166666666688E-2</c:v>
                </c:pt>
                <c:pt idx="1207">
                  <c:v>1.5821249999999999E-2</c:v>
                </c:pt>
                <c:pt idx="1208">
                  <c:v>1.621958333333335E-2</c:v>
                </c:pt>
                <c:pt idx="1209">
                  <c:v>1.6355416666666667E-2</c:v>
                </c:pt>
                <c:pt idx="1210">
                  <c:v>1.5626041666666684E-2</c:v>
                </c:pt>
                <c:pt idx="1211">
                  <c:v>1.6671250000000002E-2</c:v>
                </c:pt>
                <c:pt idx="1212">
                  <c:v>1.6690833333333349E-2</c:v>
                </c:pt>
                <c:pt idx="1213">
                  <c:v>1.4857500000000001E-2</c:v>
                </c:pt>
                <c:pt idx="1214">
                  <c:v>1.4593125000000005E-2</c:v>
                </c:pt>
                <c:pt idx="1215">
                  <c:v>1.5638124999999999E-2</c:v>
                </c:pt>
                <c:pt idx="1216">
                  <c:v>1.4611458333333346E-2</c:v>
                </c:pt>
                <c:pt idx="1217">
                  <c:v>1.3883958333333351E-2</c:v>
                </c:pt>
                <c:pt idx="1218">
                  <c:v>1.4855208333333333E-2</c:v>
                </c:pt>
                <c:pt idx="1219">
                  <c:v>1.0505E-2</c:v>
                </c:pt>
                <c:pt idx="1220">
                  <c:v>1.5695208333333335E-2</c:v>
                </c:pt>
                <c:pt idx="1221">
                  <c:v>1.6443333333333341E-2</c:v>
                </c:pt>
                <c:pt idx="1222">
                  <c:v>1.5170000000000001E-2</c:v>
                </c:pt>
                <c:pt idx="1223">
                  <c:v>1.6981875000000032E-2</c:v>
                </c:pt>
                <c:pt idx="1224">
                  <c:v>1.6539374999999999E-2</c:v>
                </c:pt>
                <c:pt idx="1225">
                  <c:v>1.5604791666666685E-2</c:v>
                </c:pt>
                <c:pt idx="1226">
                  <c:v>1.6203541666666692E-2</c:v>
                </c:pt>
                <c:pt idx="1227">
                  <c:v>1.6385625000000018E-2</c:v>
                </c:pt>
                <c:pt idx="1228">
                  <c:v>1.317687500000001E-2</c:v>
                </c:pt>
                <c:pt idx="1229">
                  <c:v>1.5312916666666667E-2</c:v>
                </c:pt>
                <c:pt idx="1230">
                  <c:v>1.5859999999999999E-2</c:v>
                </c:pt>
                <c:pt idx="1231">
                  <c:v>7.3397916666666741E-3</c:v>
                </c:pt>
                <c:pt idx="1232">
                  <c:v>1.430895833333334E-2</c:v>
                </c:pt>
                <c:pt idx="1233">
                  <c:v>1.5580625000000015E-2</c:v>
                </c:pt>
                <c:pt idx="1234">
                  <c:v>8.5550000000000175E-3</c:v>
                </c:pt>
                <c:pt idx="1235">
                  <c:v>1.6339583333333341E-2</c:v>
                </c:pt>
                <c:pt idx="1236">
                  <c:v>1.6607291666666683E-2</c:v>
                </c:pt>
                <c:pt idx="1237">
                  <c:v>1.1705833333333356E-2</c:v>
                </c:pt>
                <c:pt idx="1238">
                  <c:v>1.6553125000000016E-2</c:v>
                </c:pt>
                <c:pt idx="1239">
                  <c:v>1.6706875000000031E-2</c:v>
                </c:pt>
                <c:pt idx="1240">
                  <c:v>1.2568541666666683E-2</c:v>
                </c:pt>
                <c:pt idx="1241">
                  <c:v>1.7040625000000018E-2</c:v>
                </c:pt>
                <c:pt idx="1242">
                  <c:v>1.7408541666666683E-2</c:v>
                </c:pt>
                <c:pt idx="1243">
                  <c:v>8.1168085106383091E-3</c:v>
                </c:pt>
                <c:pt idx="1244">
                  <c:v>1.5642340425531916E-2</c:v>
                </c:pt>
                <c:pt idx="1245">
                  <c:v>1.6703191489361724E-2</c:v>
                </c:pt>
                <c:pt idx="1246">
                  <c:v>1.6183404255319181E-2</c:v>
                </c:pt>
                <c:pt idx="1247">
                  <c:v>7.3091489361702131E-3</c:v>
                </c:pt>
                <c:pt idx="1248">
                  <c:v>1.546744680851064E-2</c:v>
                </c:pt>
                <c:pt idx="1249">
                  <c:v>1.5711914893617021E-2</c:v>
                </c:pt>
                <c:pt idx="1250">
                  <c:v>1.6668085106382999E-2</c:v>
                </c:pt>
                <c:pt idx="1251">
                  <c:v>1.142468085106384E-2</c:v>
                </c:pt>
                <c:pt idx="1252">
                  <c:v>1.662127659574468E-2</c:v>
                </c:pt>
                <c:pt idx="1253">
                  <c:v>1.732787234042555E-2</c:v>
                </c:pt>
                <c:pt idx="1254">
                  <c:v>1.7014680851063831E-2</c:v>
                </c:pt>
                <c:pt idx="1255">
                  <c:v>1.1500000000000012E-2</c:v>
                </c:pt>
                <c:pt idx="1256">
                  <c:v>1.7277659574468085E-2</c:v>
                </c:pt>
                <c:pt idx="1257">
                  <c:v>1.7386808510638316E-2</c:v>
                </c:pt>
                <c:pt idx="1258">
                  <c:v>1.7275319148936173E-2</c:v>
                </c:pt>
                <c:pt idx="1259">
                  <c:v>1.2223617021276584E-2</c:v>
                </c:pt>
                <c:pt idx="1260">
                  <c:v>1.7076808510638301E-2</c:v>
                </c:pt>
                <c:pt idx="1261">
                  <c:v>1.715936170212766E-2</c:v>
                </c:pt>
                <c:pt idx="1262">
                  <c:v>1.7269787234042551E-2</c:v>
                </c:pt>
                <c:pt idx="1263">
                  <c:v>1.069744680851064E-2</c:v>
                </c:pt>
                <c:pt idx="1264">
                  <c:v>1.7132340425531915E-2</c:v>
                </c:pt>
                <c:pt idx="1265">
                  <c:v>1.715276595744681E-2</c:v>
                </c:pt>
                <c:pt idx="1266">
                  <c:v>1.7291276595744677E-2</c:v>
                </c:pt>
                <c:pt idx="1267">
                  <c:v>8.0270454545454568E-3</c:v>
                </c:pt>
                <c:pt idx="1268">
                  <c:v>1.5309318181818183E-2</c:v>
                </c:pt>
                <c:pt idx="1269">
                  <c:v>1.7004545454545453E-2</c:v>
                </c:pt>
                <c:pt idx="1270">
                  <c:v>1.6921363636363658E-2</c:v>
                </c:pt>
                <c:pt idx="1271">
                  <c:v>1.6387045454545453E-2</c:v>
                </c:pt>
                <c:pt idx="1272">
                  <c:v>1.0959090909090898E-2</c:v>
                </c:pt>
                <c:pt idx="1273">
                  <c:v>1.6313863636363654E-2</c:v>
                </c:pt>
                <c:pt idx="1274">
                  <c:v>1.696795454545456E-2</c:v>
                </c:pt>
                <c:pt idx="1275">
                  <c:v>1.7811136363636362E-2</c:v>
                </c:pt>
                <c:pt idx="1276">
                  <c:v>1.8181363636363659E-2</c:v>
                </c:pt>
                <c:pt idx="1277">
                  <c:v>9.2661363636363757E-3</c:v>
                </c:pt>
                <c:pt idx="1278">
                  <c:v>1.3560909090909108E-2</c:v>
                </c:pt>
                <c:pt idx="1279">
                  <c:v>1.683409090909091E-2</c:v>
                </c:pt>
                <c:pt idx="1280">
                  <c:v>1.6389772727272725E-2</c:v>
                </c:pt>
                <c:pt idx="1281">
                  <c:v>1.7197045454545454E-2</c:v>
                </c:pt>
              </c:numCache>
            </c:numRef>
          </c:xVal>
          <c:yVal>
            <c:numRef>
              <c:f>Pakistan!$B$4:$B$1285</c:f>
              <c:numCache>
                <c:formatCode>General</c:formatCode>
                <c:ptCount val="1282"/>
                <c:pt idx="0">
                  <c:v>1408.3333333333314</c:v>
                </c:pt>
                <c:pt idx="1">
                  <c:v>1325</c:v>
                </c:pt>
                <c:pt idx="2">
                  <c:v>1277.777777777779</c:v>
                </c:pt>
                <c:pt idx="3">
                  <c:v>2333.3333333333394</c:v>
                </c:pt>
                <c:pt idx="4">
                  <c:v>2166.6666666666629</c:v>
                </c:pt>
                <c:pt idx="5">
                  <c:v>1961.1111111111109</c:v>
                </c:pt>
                <c:pt idx="6">
                  <c:v>2800</c:v>
                </c:pt>
                <c:pt idx="7">
                  <c:v>2883.3333333333394</c:v>
                </c:pt>
                <c:pt idx="8">
                  <c:v>2427.7777777777778</c:v>
                </c:pt>
                <c:pt idx="9">
                  <c:v>2950</c:v>
                </c:pt>
                <c:pt idx="10">
                  <c:v>2766.6666666666629</c:v>
                </c:pt>
                <c:pt idx="11">
                  <c:v>2786.1111111111122</c:v>
                </c:pt>
                <c:pt idx="12">
                  <c:v>3566.6666666666629</c:v>
                </c:pt>
                <c:pt idx="13">
                  <c:v>3183.3333333333394</c:v>
                </c:pt>
                <c:pt idx="14">
                  <c:v>2255.5555555555579</c:v>
                </c:pt>
                <c:pt idx="15">
                  <c:v>3166.6666666666629</c:v>
                </c:pt>
                <c:pt idx="16">
                  <c:v>3625</c:v>
                </c:pt>
                <c:pt idx="17">
                  <c:v>2111.1111111111122</c:v>
                </c:pt>
                <c:pt idx="18">
                  <c:v>4987.0416322029223</c:v>
                </c:pt>
                <c:pt idx="19">
                  <c:v>4308.2033798005477</c:v>
                </c:pt>
                <c:pt idx="20">
                  <c:v>5008.6546026750639</c:v>
                </c:pt>
                <c:pt idx="21">
                  <c:v>5457.8426352619981</c:v>
                </c:pt>
                <c:pt idx="22">
                  <c:v>4942.0594496995218</c:v>
                </c:pt>
                <c:pt idx="23">
                  <c:v>5780.8811959087325</c:v>
                </c:pt>
                <c:pt idx="24">
                  <c:v>5713.8130686517861</c:v>
                </c:pt>
                <c:pt idx="25">
                  <c:v>5710.8575924468905</c:v>
                </c:pt>
                <c:pt idx="26">
                  <c:v>5959.6774193548381</c:v>
                </c:pt>
                <c:pt idx="27">
                  <c:v>5502.7946963430832</c:v>
                </c:pt>
                <c:pt idx="28">
                  <c:v>5094.7690302529054</c:v>
                </c:pt>
                <c:pt idx="29">
                  <c:v>5591.3978494623652</c:v>
                </c:pt>
                <c:pt idx="30">
                  <c:v>5503.1126202603382</c:v>
                </c:pt>
                <c:pt idx="31">
                  <c:v>5609.1405497178039</c:v>
                </c:pt>
                <c:pt idx="32">
                  <c:v>5651.7638181475195</c:v>
                </c:pt>
                <c:pt idx="33">
                  <c:v>5834.7481607243926</c:v>
                </c:pt>
                <c:pt idx="34">
                  <c:v>5517.8268251273421</c:v>
                </c:pt>
                <c:pt idx="35">
                  <c:v>5032.2580645161324</c:v>
                </c:pt>
                <c:pt idx="36">
                  <c:v>2666.6666666666629</c:v>
                </c:pt>
                <c:pt idx="37">
                  <c:v>2833.3333333333394</c:v>
                </c:pt>
                <c:pt idx="38">
                  <c:v>2933.3333333333394</c:v>
                </c:pt>
                <c:pt idx="39">
                  <c:v>3133.3333333333394</c:v>
                </c:pt>
                <c:pt idx="40">
                  <c:v>2300</c:v>
                </c:pt>
                <c:pt idx="41">
                  <c:v>2100</c:v>
                </c:pt>
                <c:pt idx="42">
                  <c:v>2533.3333333333394</c:v>
                </c:pt>
                <c:pt idx="43">
                  <c:v>3500</c:v>
                </c:pt>
                <c:pt idx="44">
                  <c:v>2450</c:v>
                </c:pt>
                <c:pt idx="45">
                  <c:v>2266.6666666666629</c:v>
                </c:pt>
                <c:pt idx="46">
                  <c:v>2533.3333333333394</c:v>
                </c:pt>
                <c:pt idx="47">
                  <c:v>2933.3333333333394</c:v>
                </c:pt>
                <c:pt idx="48">
                  <c:v>3166.6666666666629</c:v>
                </c:pt>
                <c:pt idx="49">
                  <c:v>2833.3333333333394</c:v>
                </c:pt>
                <c:pt idx="50">
                  <c:v>2400</c:v>
                </c:pt>
                <c:pt idx="51">
                  <c:v>2900</c:v>
                </c:pt>
                <c:pt idx="52">
                  <c:v>2300</c:v>
                </c:pt>
                <c:pt idx="53">
                  <c:v>2700</c:v>
                </c:pt>
                <c:pt idx="54">
                  <c:v>1773.3333333333314</c:v>
                </c:pt>
                <c:pt idx="55">
                  <c:v>1526.6666666666667</c:v>
                </c:pt>
                <c:pt idx="56">
                  <c:v>1906.6666666666667</c:v>
                </c:pt>
                <c:pt idx="57">
                  <c:v>2536.6666666666629</c:v>
                </c:pt>
                <c:pt idx="58">
                  <c:v>1790</c:v>
                </c:pt>
                <c:pt idx="59">
                  <c:v>2373.3333333333394</c:v>
                </c:pt>
                <c:pt idx="60">
                  <c:v>3056.6666666666629</c:v>
                </c:pt>
                <c:pt idx="61">
                  <c:v>2286.6666666666629</c:v>
                </c:pt>
                <c:pt idx="62">
                  <c:v>2646.6666666666629</c:v>
                </c:pt>
                <c:pt idx="63">
                  <c:v>3640</c:v>
                </c:pt>
                <c:pt idx="64">
                  <c:v>2500</c:v>
                </c:pt>
                <c:pt idx="65">
                  <c:v>2980</c:v>
                </c:pt>
                <c:pt idx="66">
                  <c:v>3313.3333333333394</c:v>
                </c:pt>
                <c:pt idx="67">
                  <c:v>2370</c:v>
                </c:pt>
                <c:pt idx="68">
                  <c:v>2816.6666666666629</c:v>
                </c:pt>
                <c:pt idx="69">
                  <c:v>3510</c:v>
                </c:pt>
                <c:pt idx="70">
                  <c:v>2600</c:v>
                </c:pt>
                <c:pt idx="71">
                  <c:v>3370</c:v>
                </c:pt>
              </c:numCache>
            </c:numRef>
          </c:yVal>
          <c:smooth val="0"/>
        </c:ser>
        <c:ser>
          <c:idx val="1"/>
          <c:order val="1"/>
          <c:tx>
            <c:v>Obregon</c:v>
          </c:tx>
          <c:spPr>
            <a:ln w="28575">
              <a:noFill/>
            </a:ln>
          </c:spPr>
          <c:marker>
            <c:symbol val="star"/>
            <c:size val="5"/>
          </c:marker>
          <c:xVal>
            <c:numRef>
              <c:f>Pakistan!$A$4:$A$1285</c:f>
              <c:numCache>
                <c:formatCode>General</c:formatCode>
                <c:ptCount val="1282"/>
                <c:pt idx="0">
                  <c:v>6.1735064935064974E-3</c:v>
                </c:pt>
                <c:pt idx="1">
                  <c:v>6.2485742214774456E-3</c:v>
                </c:pt>
                <c:pt idx="2">
                  <c:v>5.7416450216450305E-3</c:v>
                </c:pt>
                <c:pt idx="3">
                  <c:v>8.280064935064951E-3</c:v>
                </c:pt>
                <c:pt idx="4">
                  <c:v>8.3400541125541166E-3</c:v>
                </c:pt>
                <c:pt idx="5">
                  <c:v>7.0476008202324013E-3</c:v>
                </c:pt>
                <c:pt idx="6">
                  <c:v>8.6472294372294378E-3</c:v>
                </c:pt>
                <c:pt idx="7">
                  <c:v>9.002727272727289E-3</c:v>
                </c:pt>
                <c:pt idx="8">
                  <c:v>8.1278787878787759E-3</c:v>
                </c:pt>
                <c:pt idx="9">
                  <c:v>8.9321798631476143E-3</c:v>
                </c:pt>
                <c:pt idx="10">
                  <c:v>8.4160173160173317E-3</c:v>
                </c:pt>
                <c:pt idx="11">
                  <c:v>9.1796536796536921E-3</c:v>
                </c:pt>
                <c:pt idx="12">
                  <c:v>9.3671284271284287E-3</c:v>
                </c:pt>
                <c:pt idx="13">
                  <c:v>9.1896921596921598E-3</c:v>
                </c:pt>
                <c:pt idx="14">
                  <c:v>7.8520995670995682E-3</c:v>
                </c:pt>
                <c:pt idx="15">
                  <c:v>9.1304040404040533E-3</c:v>
                </c:pt>
                <c:pt idx="16">
                  <c:v>9.2119858448429896E-3</c:v>
                </c:pt>
                <c:pt idx="17">
                  <c:v>6.9979004329004365E-3</c:v>
                </c:pt>
                <c:pt idx="18">
                  <c:v>1.2613202614379079E-2</c:v>
                </c:pt>
                <c:pt idx="19">
                  <c:v>1.1154444444444439E-2</c:v>
                </c:pt>
                <c:pt idx="20">
                  <c:v>1.2637712418300652E-2</c:v>
                </c:pt>
                <c:pt idx="21">
                  <c:v>1.3270588235294131E-2</c:v>
                </c:pt>
                <c:pt idx="22">
                  <c:v>1.2190849673202621E-2</c:v>
                </c:pt>
                <c:pt idx="23">
                  <c:v>1.3300915032679741E-2</c:v>
                </c:pt>
                <c:pt idx="24">
                  <c:v>1.3013006535947714E-2</c:v>
                </c:pt>
                <c:pt idx="25">
                  <c:v>1.2852549019607864E-2</c:v>
                </c:pt>
                <c:pt idx="26">
                  <c:v>1.3642549019607869E-2</c:v>
                </c:pt>
                <c:pt idx="27">
                  <c:v>1.3981045751633999E-2</c:v>
                </c:pt>
                <c:pt idx="28">
                  <c:v>1.3441437908496731E-2</c:v>
                </c:pt>
                <c:pt idx="29">
                  <c:v>1.3888823529411775E-2</c:v>
                </c:pt>
                <c:pt idx="30">
                  <c:v>1.3883790849673217E-2</c:v>
                </c:pt>
                <c:pt idx="31">
                  <c:v>1.2837843137254898E-2</c:v>
                </c:pt>
                <c:pt idx="32">
                  <c:v>1.4480065359477141E-2</c:v>
                </c:pt>
                <c:pt idx="33">
                  <c:v>1.3604117647058843E-2</c:v>
                </c:pt>
                <c:pt idx="34">
                  <c:v>1.3029477124183017E-2</c:v>
                </c:pt>
                <c:pt idx="35">
                  <c:v>1.3720718954248369E-2</c:v>
                </c:pt>
                <c:pt idx="36">
                  <c:v>5.7459013209013275E-3</c:v>
                </c:pt>
                <c:pt idx="37">
                  <c:v>6.7020991970992072E-3</c:v>
                </c:pt>
                <c:pt idx="38">
                  <c:v>6.0552136752136847E-3</c:v>
                </c:pt>
                <c:pt idx="39">
                  <c:v>7.1218356949135806E-3</c:v>
                </c:pt>
                <c:pt idx="40">
                  <c:v>7.6666617151911415E-3</c:v>
                </c:pt>
                <c:pt idx="41">
                  <c:v>7.1591197856869524E-3</c:v>
                </c:pt>
                <c:pt idx="42">
                  <c:v>7.8396544035674552E-3</c:v>
                </c:pt>
                <c:pt idx="43">
                  <c:v>8.7826482776483042E-3</c:v>
                </c:pt>
                <c:pt idx="44">
                  <c:v>7.8282774490466833E-3</c:v>
                </c:pt>
                <c:pt idx="45">
                  <c:v>7.9514548668470231E-3</c:v>
                </c:pt>
                <c:pt idx="46">
                  <c:v>8.3884615384615478E-3</c:v>
                </c:pt>
                <c:pt idx="47">
                  <c:v>7.7120318570318563E-3</c:v>
                </c:pt>
                <c:pt idx="48">
                  <c:v>7.4848511166253134E-3</c:v>
                </c:pt>
                <c:pt idx="49">
                  <c:v>8.4567035814517248E-3</c:v>
                </c:pt>
                <c:pt idx="50">
                  <c:v>7.2092979242979367E-3</c:v>
                </c:pt>
                <c:pt idx="51">
                  <c:v>7.5349145299145291E-3</c:v>
                </c:pt>
                <c:pt idx="52">
                  <c:v>8.1761760089923939E-3</c:v>
                </c:pt>
                <c:pt idx="53">
                  <c:v>7.0792767915844957E-3</c:v>
                </c:pt>
                <c:pt idx="54">
                  <c:v>6.152234375000001E-3</c:v>
                </c:pt>
                <c:pt idx="55">
                  <c:v>6.4258899581042164E-3</c:v>
                </c:pt>
                <c:pt idx="56">
                  <c:v>5.906824074074086E-3</c:v>
                </c:pt>
                <c:pt idx="57">
                  <c:v>7.7939980436493965E-3</c:v>
                </c:pt>
                <c:pt idx="58">
                  <c:v>7.5978817663817661E-3</c:v>
                </c:pt>
                <c:pt idx="59">
                  <c:v>7.4372196906931946E-3</c:v>
                </c:pt>
                <c:pt idx="60">
                  <c:v>7.8378135366221399E-3</c:v>
                </c:pt>
                <c:pt idx="61">
                  <c:v>8.3229952237305165E-3</c:v>
                </c:pt>
                <c:pt idx="62">
                  <c:v>8.1752744436316849E-3</c:v>
                </c:pt>
                <c:pt idx="63">
                  <c:v>9.0250915026095693E-3</c:v>
                </c:pt>
                <c:pt idx="64">
                  <c:v>8.637975045787543E-3</c:v>
                </c:pt>
                <c:pt idx="65">
                  <c:v>7.7711053786396322E-3</c:v>
                </c:pt>
                <c:pt idx="66">
                  <c:v>8.7602743195282981E-3</c:v>
                </c:pt>
                <c:pt idx="67">
                  <c:v>9.0208358756616227E-3</c:v>
                </c:pt>
                <c:pt idx="68">
                  <c:v>8.8006268271233097E-3</c:v>
                </c:pt>
                <c:pt idx="69">
                  <c:v>9.1828050728514805E-3</c:v>
                </c:pt>
                <c:pt idx="70">
                  <c:v>9.1744869363459425E-3</c:v>
                </c:pt>
                <c:pt idx="71">
                  <c:v>8.9201144442517689E-3</c:v>
                </c:pt>
                <c:pt idx="72">
                  <c:v>7.8719714059406077E-3</c:v>
                </c:pt>
                <c:pt idx="73">
                  <c:v>7.2663063366336733E-3</c:v>
                </c:pt>
                <c:pt idx="74">
                  <c:v>6.3019771881188194E-3</c:v>
                </c:pt>
                <c:pt idx="75">
                  <c:v>7.007001900990106E-3</c:v>
                </c:pt>
                <c:pt idx="76">
                  <c:v>7.0176276039604019E-3</c:v>
                </c:pt>
                <c:pt idx="77">
                  <c:v>7.0155770297029704E-3</c:v>
                </c:pt>
                <c:pt idx="78">
                  <c:v>7.035709940594069E-3</c:v>
                </c:pt>
                <c:pt idx="79">
                  <c:v>7.9944466138613963E-3</c:v>
                </c:pt>
                <c:pt idx="80">
                  <c:v>6.2645076039603963E-3</c:v>
                </c:pt>
                <c:pt idx="81">
                  <c:v>6.4533468514851528E-3</c:v>
                </c:pt>
                <c:pt idx="82">
                  <c:v>6.6116139009901043E-3</c:v>
                </c:pt>
                <c:pt idx="83">
                  <c:v>6.2059730297029745E-3</c:v>
                </c:pt>
                <c:pt idx="84">
                  <c:v>4.9892368316831782E-3</c:v>
                </c:pt>
                <c:pt idx="85">
                  <c:v>6.7652205544554474E-3</c:v>
                </c:pt>
                <c:pt idx="86">
                  <c:v>6.3752386138613941E-3</c:v>
                </c:pt>
                <c:pt idx="87">
                  <c:v>6.7081773069306988E-3</c:v>
                </c:pt>
                <c:pt idx="88">
                  <c:v>5.7887743762376279E-3</c:v>
                </c:pt>
                <c:pt idx="89">
                  <c:v>6.0184386930693138E-3</c:v>
                </c:pt>
                <c:pt idx="90">
                  <c:v>6.4883930297029799E-3</c:v>
                </c:pt>
                <c:pt idx="91">
                  <c:v>5.6765520396039647E-3</c:v>
                </c:pt>
                <c:pt idx="92">
                  <c:v>6.3752386138613941E-3</c:v>
                </c:pt>
                <c:pt idx="93">
                  <c:v>6.2920971485148575E-3</c:v>
                </c:pt>
                <c:pt idx="94">
                  <c:v>6.1498618613861425E-3</c:v>
                </c:pt>
                <c:pt idx="95">
                  <c:v>7.0690783762376299E-3</c:v>
                </c:pt>
                <c:pt idx="96">
                  <c:v>5.9796641980198158E-3</c:v>
                </c:pt>
                <c:pt idx="97">
                  <c:v>5.8303451089108975E-3</c:v>
                </c:pt>
                <c:pt idx="98">
                  <c:v>5.8814230495049576E-3</c:v>
                </c:pt>
                <c:pt idx="99">
                  <c:v>5.5438239603960403E-3</c:v>
                </c:pt>
                <c:pt idx="100">
                  <c:v>6.0855483960396122E-3</c:v>
                </c:pt>
                <c:pt idx="101">
                  <c:v>7.3982887524752516E-3</c:v>
                </c:pt>
                <c:pt idx="102">
                  <c:v>5.8581210693069308E-3</c:v>
                </c:pt>
                <c:pt idx="103">
                  <c:v>6.0299964752475307E-3</c:v>
                </c:pt>
                <c:pt idx="104">
                  <c:v>5.9274677623762425E-3</c:v>
                </c:pt>
                <c:pt idx="105">
                  <c:v>5.7623033267326781E-3</c:v>
                </c:pt>
                <c:pt idx="106">
                  <c:v>6.5167282376237673E-3</c:v>
                </c:pt>
                <c:pt idx="107">
                  <c:v>5.8588667326732744E-3</c:v>
                </c:pt>
                <c:pt idx="108">
                  <c:v>5.3933863762376244E-3</c:v>
                </c:pt>
                <c:pt idx="109">
                  <c:v>6.6419996831683249E-3</c:v>
                </c:pt>
                <c:pt idx="110">
                  <c:v>5.9576671287128831E-3</c:v>
                </c:pt>
                <c:pt idx="111">
                  <c:v>6.5325735841584194E-3</c:v>
                </c:pt>
                <c:pt idx="112">
                  <c:v>6.706126732673276E-3</c:v>
                </c:pt>
                <c:pt idx="113">
                  <c:v>6.124136475247525E-3</c:v>
                </c:pt>
                <c:pt idx="114">
                  <c:v>6.9887331485148606E-3</c:v>
                </c:pt>
                <c:pt idx="115">
                  <c:v>7.945046415841598E-3</c:v>
                </c:pt>
                <c:pt idx="116">
                  <c:v>5.6435564356435734E-3</c:v>
                </c:pt>
                <c:pt idx="117">
                  <c:v>6.5083395247524821E-3</c:v>
                </c:pt>
                <c:pt idx="118">
                  <c:v>6.0532984554455532E-3</c:v>
                </c:pt>
                <c:pt idx="119">
                  <c:v>6.0365210297029775E-3</c:v>
                </c:pt>
                <c:pt idx="120">
                  <c:v>9.0652192079208084E-3</c:v>
                </c:pt>
                <c:pt idx="121">
                  <c:v>7.4963434851485324E-3</c:v>
                </c:pt>
                <c:pt idx="122">
                  <c:v>6.7454604752475332E-3</c:v>
                </c:pt>
                <c:pt idx="123">
                  <c:v>7.6805223366336701E-3</c:v>
                </c:pt>
                <c:pt idx="124">
                  <c:v>7.1233253861386174E-3</c:v>
                </c:pt>
                <c:pt idx="125">
                  <c:v>8.6748644356435707E-3</c:v>
                </c:pt>
                <c:pt idx="126">
                  <c:v>9.2861219801980179E-3</c:v>
                </c:pt>
                <c:pt idx="127">
                  <c:v>6.8960844752475299E-3</c:v>
                </c:pt>
                <c:pt idx="128">
                  <c:v>7.0478269702970303E-3</c:v>
                </c:pt>
                <c:pt idx="129">
                  <c:v>7.3212990099009966E-3</c:v>
                </c:pt>
                <c:pt idx="130">
                  <c:v>7.965365742574268E-3</c:v>
                </c:pt>
                <c:pt idx="131">
                  <c:v>6.4356373465346613E-3</c:v>
                </c:pt>
                <c:pt idx="132">
                  <c:v>5.9736988910891221E-3</c:v>
                </c:pt>
                <c:pt idx="133">
                  <c:v>6.858801306930693E-3</c:v>
                </c:pt>
                <c:pt idx="134">
                  <c:v>7.5671815049504956E-3</c:v>
                </c:pt>
                <c:pt idx="135">
                  <c:v>7.8619049504950501E-3</c:v>
                </c:pt>
                <c:pt idx="136">
                  <c:v>7.8742083960396132E-3</c:v>
                </c:pt>
                <c:pt idx="137">
                  <c:v>1.058338982178219E-2</c:v>
                </c:pt>
                <c:pt idx="138">
                  <c:v>8.4478099405940581E-3</c:v>
                </c:pt>
                <c:pt idx="139">
                  <c:v>7.3362122772277234E-3</c:v>
                </c:pt>
                <c:pt idx="140">
                  <c:v>7.6369010297029733E-3</c:v>
                </c:pt>
                <c:pt idx="141">
                  <c:v>7.6290715643564351E-3</c:v>
                </c:pt>
                <c:pt idx="142">
                  <c:v>7.209263089108923E-3</c:v>
                </c:pt>
                <c:pt idx="143">
                  <c:v>9.5769306930693267E-3</c:v>
                </c:pt>
                <c:pt idx="144">
                  <c:v>8.8778712871287208E-3</c:v>
                </c:pt>
                <c:pt idx="145">
                  <c:v>7.2948279603960399E-3</c:v>
                </c:pt>
                <c:pt idx="146">
                  <c:v>1.0474150138613861E-2</c:v>
                </c:pt>
                <c:pt idx="147">
                  <c:v>9.3742966732673488E-3</c:v>
                </c:pt>
                <c:pt idx="148">
                  <c:v>7.7056884752475345E-3</c:v>
                </c:pt>
                <c:pt idx="149">
                  <c:v>9.2309428910891216E-3</c:v>
                </c:pt>
                <c:pt idx="150">
                  <c:v>8.3257075643564521E-3</c:v>
                </c:pt>
                <c:pt idx="151">
                  <c:v>7.4394866534653508E-3</c:v>
                </c:pt>
                <c:pt idx="152">
                  <c:v>8.2613940990099149E-3</c:v>
                </c:pt>
                <c:pt idx="153">
                  <c:v>7.7452086336633804E-3</c:v>
                </c:pt>
                <c:pt idx="154">
                  <c:v>8.9996008316831876E-3</c:v>
                </c:pt>
                <c:pt idx="155">
                  <c:v>8.8970721188118846E-3</c:v>
                </c:pt>
                <c:pt idx="156">
                  <c:v>7.3598870891089111E-3</c:v>
                </c:pt>
                <c:pt idx="157">
                  <c:v>9.1412768712871295E-3</c:v>
                </c:pt>
                <c:pt idx="158">
                  <c:v>8.0999579801980196E-3</c:v>
                </c:pt>
                <c:pt idx="159">
                  <c:v>7.0219151683168311E-3</c:v>
                </c:pt>
                <c:pt idx="160">
                  <c:v>8.9809592475247613E-3</c:v>
                </c:pt>
                <c:pt idx="161">
                  <c:v>6.7085501386138701E-3</c:v>
                </c:pt>
                <c:pt idx="162">
                  <c:v>9.2324342178218052E-3</c:v>
                </c:pt>
                <c:pt idx="163">
                  <c:v>8.2242973465346536E-3</c:v>
                </c:pt>
                <c:pt idx="164">
                  <c:v>8.1870141782178218E-3</c:v>
                </c:pt>
                <c:pt idx="165">
                  <c:v>7.7179919207920836E-3</c:v>
                </c:pt>
                <c:pt idx="166">
                  <c:v>8.1502902574257605E-3</c:v>
                </c:pt>
                <c:pt idx="167">
                  <c:v>1.1620048316831699E-2</c:v>
                </c:pt>
                <c:pt idx="168">
                  <c:v>1.2198496673267327E-2</c:v>
                </c:pt>
                <c:pt idx="169">
                  <c:v>9.684865465346533E-3</c:v>
                </c:pt>
                <c:pt idx="170">
                  <c:v>9.8474200792079396E-3</c:v>
                </c:pt>
                <c:pt idx="171">
                  <c:v>1.1106472673267347E-2</c:v>
                </c:pt>
                <c:pt idx="172">
                  <c:v>1.1198748514851484E-2</c:v>
                </c:pt>
                <c:pt idx="173">
                  <c:v>1.1926888792079225E-2</c:v>
                </c:pt>
                <c:pt idx="174">
                  <c:v>1.2763709504950501E-2</c:v>
                </c:pt>
                <c:pt idx="175">
                  <c:v>1.0345523207920804E-2</c:v>
                </c:pt>
                <c:pt idx="176">
                  <c:v>1.2440278019801985E-2</c:v>
                </c:pt>
                <c:pt idx="177">
                  <c:v>1.0536040198019802E-2</c:v>
                </c:pt>
                <c:pt idx="178">
                  <c:v>1.0968152118811891E-2</c:v>
                </c:pt>
                <c:pt idx="179">
                  <c:v>9.8901093069307059E-3</c:v>
                </c:pt>
                <c:pt idx="180">
                  <c:v>9.8207626138614047E-3</c:v>
                </c:pt>
                <c:pt idx="181">
                  <c:v>1.1581087405940601E-2</c:v>
                </c:pt>
                <c:pt idx="182">
                  <c:v>1.1704867524752485E-2</c:v>
                </c:pt>
                <c:pt idx="183">
                  <c:v>9.6671559603960407E-3</c:v>
                </c:pt>
                <c:pt idx="184">
                  <c:v>1.0524109584158428E-2</c:v>
                </c:pt>
                <c:pt idx="185">
                  <c:v>1.0504349504950493E-2</c:v>
                </c:pt>
                <c:pt idx="186">
                  <c:v>1.0459609702970296E-2</c:v>
                </c:pt>
                <c:pt idx="187">
                  <c:v>1.0941121821782199E-2</c:v>
                </c:pt>
                <c:pt idx="188">
                  <c:v>1.0709406930693064E-2</c:v>
                </c:pt>
                <c:pt idx="189">
                  <c:v>1.006030697029703E-2</c:v>
                </c:pt>
                <c:pt idx="190">
                  <c:v>1.3243730297029715E-2</c:v>
                </c:pt>
                <c:pt idx="191">
                  <c:v>1.1888673544554461E-2</c:v>
                </c:pt>
                <c:pt idx="192">
                  <c:v>1.2111440475247518E-2</c:v>
                </c:pt>
                <c:pt idx="193">
                  <c:v>1.0643788554455455E-2</c:v>
                </c:pt>
                <c:pt idx="194">
                  <c:v>9.4443890297029823E-3</c:v>
                </c:pt>
                <c:pt idx="195">
                  <c:v>1.4202280554455439E-2</c:v>
                </c:pt>
                <c:pt idx="196">
                  <c:v>1.2559956990098991E-2</c:v>
                </c:pt>
                <c:pt idx="197">
                  <c:v>1.1777942534653458E-2</c:v>
                </c:pt>
                <c:pt idx="198">
                  <c:v>1.1310598019801981E-2</c:v>
                </c:pt>
                <c:pt idx="199">
                  <c:v>1.1910857029702987E-2</c:v>
                </c:pt>
                <c:pt idx="200">
                  <c:v>1.1495336118811881E-2</c:v>
                </c:pt>
                <c:pt idx="201">
                  <c:v>1.0845676910891089E-2</c:v>
                </c:pt>
                <c:pt idx="202">
                  <c:v>1.2341291207920801E-2</c:v>
                </c:pt>
                <c:pt idx="203">
                  <c:v>1.2407655247524761E-2</c:v>
                </c:pt>
                <c:pt idx="204">
                  <c:v>9.2928329504950568E-3</c:v>
                </c:pt>
                <c:pt idx="205">
                  <c:v>1.0839711603960401E-2</c:v>
                </c:pt>
                <c:pt idx="206">
                  <c:v>1.1558903920792072E-2</c:v>
                </c:pt>
                <c:pt idx="207">
                  <c:v>1.2303821623762402E-2</c:v>
                </c:pt>
                <c:pt idx="208">
                  <c:v>1.1437174376237641E-2</c:v>
                </c:pt>
                <c:pt idx="209">
                  <c:v>1.1932481267326756E-2</c:v>
                </c:pt>
                <c:pt idx="210">
                  <c:v>1.1862388910891091E-2</c:v>
                </c:pt>
                <c:pt idx="211">
                  <c:v>1.1968273108910903E-2</c:v>
                </c:pt>
                <c:pt idx="212">
                  <c:v>1.1335018495049504E-2</c:v>
                </c:pt>
                <c:pt idx="213">
                  <c:v>1.2575615920792078E-2</c:v>
                </c:pt>
                <c:pt idx="214">
                  <c:v>1.3919674138613863E-2</c:v>
                </c:pt>
                <c:pt idx="215">
                  <c:v>1.296224237623762E-2</c:v>
                </c:pt>
                <c:pt idx="216">
                  <c:v>1.4333144475247519E-2</c:v>
                </c:pt>
                <c:pt idx="217">
                  <c:v>1.4480972237623763E-2</c:v>
                </c:pt>
                <c:pt idx="218">
                  <c:v>1.4357192118811878E-2</c:v>
                </c:pt>
                <c:pt idx="219">
                  <c:v>1.4516764079207919E-2</c:v>
                </c:pt>
                <c:pt idx="220">
                  <c:v>1.457772205940594E-2</c:v>
                </c:pt>
                <c:pt idx="221">
                  <c:v>1.4406592316831683E-2</c:v>
                </c:pt>
                <c:pt idx="222">
                  <c:v>1.4463635564356437E-2</c:v>
                </c:pt>
                <c:pt idx="223">
                  <c:v>1.4437164514851478E-2</c:v>
                </c:pt>
                <c:pt idx="224">
                  <c:v>1.4315621386138623E-2</c:v>
                </c:pt>
                <c:pt idx="225">
                  <c:v>1.4474820514851485E-2</c:v>
                </c:pt>
                <c:pt idx="226">
                  <c:v>1.4332771643564375E-2</c:v>
                </c:pt>
                <c:pt idx="227">
                  <c:v>1.467596320792079E-2</c:v>
                </c:pt>
                <c:pt idx="228">
                  <c:v>1.4225582534653464E-2</c:v>
                </c:pt>
                <c:pt idx="229">
                  <c:v>1.4572502415841579E-2</c:v>
                </c:pt>
                <c:pt idx="230">
                  <c:v>1.4555165742574257E-2</c:v>
                </c:pt>
                <c:pt idx="231">
                  <c:v>1.4516577663366349E-2</c:v>
                </c:pt>
                <c:pt idx="232">
                  <c:v>1.414654221782178E-2</c:v>
                </c:pt>
                <c:pt idx="233">
                  <c:v>1.4541930217821781E-2</c:v>
                </c:pt>
                <c:pt idx="234">
                  <c:v>1.4558148396039602E-2</c:v>
                </c:pt>
                <c:pt idx="235">
                  <c:v>1.4453941940594048E-2</c:v>
                </c:pt>
                <c:pt idx="236">
                  <c:v>1.4343024514851485E-2</c:v>
                </c:pt>
                <c:pt idx="237">
                  <c:v>1.4381985425742573E-2</c:v>
                </c:pt>
                <c:pt idx="238">
                  <c:v>1.4454501188118822E-2</c:v>
                </c:pt>
                <c:pt idx="239">
                  <c:v>1.4691249306930691E-2</c:v>
                </c:pt>
                <c:pt idx="240">
                  <c:v>1.4382731089108921E-2</c:v>
                </c:pt>
                <c:pt idx="241">
                  <c:v>1.46217161980198E-2</c:v>
                </c:pt>
                <c:pt idx="242">
                  <c:v>1.4560758217821792E-2</c:v>
                </c:pt>
                <c:pt idx="243">
                  <c:v>1.4442756990099006E-2</c:v>
                </c:pt>
                <c:pt idx="244">
                  <c:v>1.4293437900990098E-2</c:v>
                </c:pt>
                <c:pt idx="245">
                  <c:v>1.4487496792079209E-2</c:v>
                </c:pt>
                <c:pt idx="246">
                  <c:v>1.4634019643564361E-2</c:v>
                </c:pt>
                <c:pt idx="247">
                  <c:v>1.4540252475247524E-2</c:v>
                </c:pt>
                <c:pt idx="248">
                  <c:v>1.4572502415841579E-2</c:v>
                </c:pt>
                <c:pt idx="249">
                  <c:v>1.450203722772278E-2</c:v>
                </c:pt>
                <c:pt idx="250">
                  <c:v>1.4525152792079207E-2</c:v>
                </c:pt>
                <c:pt idx="251">
                  <c:v>1.4540438891089122E-2</c:v>
                </c:pt>
                <c:pt idx="252">
                  <c:v>1.436893631683168E-2</c:v>
                </c:pt>
                <c:pt idx="253">
                  <c:v>1.4573993742574256E-2</c:v>
                </c:pt>
                <c:pt idx="254">
                  <c:v>1.4704484831683179E-2</c:v>
                </c:pt>
                <c:pt idx="255">
                  <c:v>1.4526830534653463E-2</c:v>
                </c:pt>
                <c:pt idx="256">
                  <c:v>1.4518441821782177E-2</c:v>
                </c:pt>
                <c:pt idx="257">
                  <c:v>1.4522542970297028E-2</c:v>
                </c:pt>
                <c:pt idx="258">
                  <c:v>1.4353836633663365E-2</c:v>
                </c:pt>
                <c:pt idx="259">
                  <c:v>1.466198201980198E-2</c:v>
                </c:pt>
                <c:pt idx="260">
                  <c:v>1.439969493069305E-2</c:v>
                </c:pt>
                <c:pt idx="261">
                  <c:v>1.4499986653465346E-2</c:v>
                </c:pt>
                <c:pt idx="262">
                  <c:v>1.4350481148514862E-2</c:v>
                </c:pt>
                <c:pt idx="263">
                  <c:v>1.4417404435643559E-2</c:v>
                </c:pt>
                <c:pt idx="264">
                  <c:v>1.283622526732674E-2</c:v>
                </c:pt>
                <c:pt idx="265">
                  <c:v>1.0866555485148529E-2</c:v>
                </c:pt>
                <c:pt idx="266">
                  <c:v>1.0478251287128721E-2</c:v>
                </c:pt>
                <c:pt idx="267">
                  <c:v>1.1555734851485158E-2</c:v>
                </c:pt>
                <c:pt idx="268">
                  <c:v>1.2776572198019805E-2</c:v>
                </c:pt>
                <c:pt idx="269">
                  <c:v>1.2044330772277229E-2</c:v>
                </c:pt>
                <c:pt idx="270">
                  <c:v>1.1004503207920808E-2</c:v>
                </c:pt>
                <c:pt idx="271">
                  <c:v>1.0274312356435639E-2</c:v>
                </c:pt>
                <c:pt idx="272">
                  <c:v>1.2652978495049504E-2</c:v>
                </c:pt>
                <c:pt idx="273">
                  <c:v>1.0537717940594058E-2</c:v>
                </c:pt>
                <c:pt idx="274">
                  <c:v>1.163067401980199E-2</c:v>
                </c:pt>
                <c:pt idx="275">
                  <c:v>1.0621418653465367E-2</c:v>
                </c:pt>
                <c:pt idx="276">
                  <c:v>1.1332967920792076E-2</c:v>
                </c:pt>
                <c:pt idx="277">
                  <c:v>1.0706797108910891E-2</c:v>
                </c:pt>
                <c:pt idx="278">
                  <c:v>1.2916570495049505E-2</c:v>
                </c:pt>
                <c:pt idx="279">
                  <c:v>1.2203902732673258E-2</c:v>
                </c:pt>
                <c:pt idx="280">
                  <c:v>1.0719473386138621E-2</c:v>
                </c:pt>
                <c:pt idx="281">
                  <c:v>1.1391875326732701E-2</c:v>
                </c:pt>
                <c:pt idx="282">
                  <c:v>1.273052748514852E-2</c:v>
                </c:pt>
                <c:pt idx="283">
                  <c:v>1.1984304871287143E-2</c:v>
                </c:pt>
                <c:pt idx="284">
                  <c:v>1.0880163841584163E-2</c:v>
                </c:pt>
                <c:pt idx="285">
                  <c:v>1.292104447524752E-2</c:v>
                </c:pt>
                <c:pt idx="286">
                  <c:v>1.2698277544554456E-2</c:v>
                </c:pt>
                <c:pt idx="287">
                  <c:v>1.2227204712871287E-2</c:v>
                </c:pt>
                <c:pt idx="288">
                  <c:v>1.1667957188118824E-2</c:v>
                </c:pt>
                <c:pt idx="289">
                  <c:v>1.0973744594059399E-2</c:v>
                </c:pt>
                <c:pt idx="290">
                  <c:v>1.016115794059406E-2</c:v>
                </c:pt>
                <c:pt idx="291">
                  <c:v>1.1984491287128729E-2</c:v>
                </c:pt>
                <c:pt idx="292">
                  <c:v>1.0537904356435642E-2</c:v>
                </c:pt>
                <c:pt idx="293">
                  <c:v>1.031532384158416E-2</c:v>
                </c:pt>
                <c:pt idx="294">
                  <c:v>1.1573071524752487E-2</c:v>
                </c:pt>
                <c:pt idx="295">
                  <c:v>1.315816542574258E-2</c:v>
                </c:pt>
                <c:pt idx="296">
                  <c:v>1.1617065663366353E-2</c:v>
                </c:pt>
                <c:pt idx="297">
                  <c:v>1.0784346099009899E-2</c:v>
                </c:pt>
                <c:pt idx="298">
                  <c:v>1.0145126178217823E-2</c:v>
                </c:pt>
                <c:pt idx="299">
                  <c:v>1.1307801782178231E-2</c:v>
                </c:pt>
                <c:pt idx="300">
                  <c:v>1.0135991801980196E-2</c:v>
                </c:pt>
                <c:pt idx="301">
                  <c:v>1.1081120118811899E-2</c:v>
                </c:pt>
                <c:pt idx="302">
                  <c:v>1.1963426297029723E-2</c:v>
                </c:pt>
                <c:pt idx="303">
                  <c:v>1.0353911920792068E-2</c:v>
                </c:pt>
                <c:pt idx="304">
                  <c:v>9.7372483168316811E-3</c:v>
                </c:pt>
                <c:pt idx="305">
                  <c:v>1.0286429386138636E-2</c:v>
                </c:pt>
                <c:pt idx="306">
                  <c:v>1.1293634178217821E-2</c:v>
                </c:pt>
                <c:pt idx="307">
                  <c:v>1.0663548633663384E-2</c:v>
                </c:pt>
                <c:pt idx="308">
                  <c:v>1.1809446811881187E-2</c:v>
                </c:pt>
                <c:pt idx="309">
                  <c:v>1.0516466534653456E-2</c:v>
                </c:pt>
                <c:pt idx="310">
                  <c:v>1.1422261108910904E-2</c:v>
                </c:pt>
                <c:pt idx="311">
                  <c:v>1.2644403366336644E-2</c:v>
                </c:pt>
                <c:pt idx="312">
                  <c:v>1.7321763951807227E-2</c:v>
                </c:pt>
                <c:pt idx="313">
                  <c:v>1.7150724048192789E-2</c:v>
                </c:pt>
                <c:pt idx="314">
                  <c:v>1.7186565301204822E-2</c:v>
                </c:pt>
                <c:pt idx="315">
                  <c:v>1.7077226795180721E-2</c:v>
                </c:pt>
                <c:pt idx="316">
                  <c:v>1.710376746987952E-2</c:v>
                </c:pt>
                <c:pt idx="317">
                  <c:v>1.7090610554216866E-2</c:v>
                </c:pt>
                <c:pt idx="318">
                  <c:v>1.7124410216867492E-2</c:v>
                </c:pt>
                <c:pt idx="319">
                  <c:v>1.7061801445783155E-2</c:v>
                </c:pt>
                <c:pt idx="320">
                  <c:v>1.6983313638554223E-2</c:v>
                </c:pt>
                <c:pt idx="321">
                  <c:v>1.5362744578313261E-2</c:v>
                </c:pt>
                <c:pt idx="322">
                  <c:v>1.6300968771084341E-2</c:v>
                </c:pt>
                <c:pt idx="323">
                  <c:v>1.6002896578313251E-2</c:v>
                </c:pt>
                <c:pt idx="324">
                  <c:v>1.7108758024096383E-2</c:v>
                </c:pt>
                <c:pt idx="325">
                  <c:v>1.5976582746987971E-2</c:v>
                </c:pt>
                <c:pt idx="326">
                  <c:v>1.6146034746987975E-2</c:v>
                </c:pt>
                <c:pt idx="327">
                  <c:v>1.6445241156626506E-2</c:v>
                </c:pt>
                <c:pt idx="328">
                  <c:v>1.6932273879518081E-2</c:v>
                </c:pt>
                <c:pt idx="329">
                  <c:v>1.6859684E-2</c:v>
                </c:pt>
                <c:pt idx="330">
                  <c:v>1.6957907180722893E-2</c:v>
                </c:pt>
                <c:pt idx="331">
                  <c:v>1.6646904915662668E-2</c:v>
                </c:pt>
                <c:pt idx="332">
                  <c:v>1.449007812048192E-2</c:v>
                </c:pt>
                <c:pt idx="333">
                  <c:v>1.6420061542168699E-2</c:v>
                </c:pt>
                <c:pt idx="334">
                  <c:v>1.6287811855421691E-2</c:v>
                </c:pt>
                <c:pt idx="335">
                  <c:v>1.5913973975903613E-2</c:v>
                </c:pt>
                <c:pt idx="336">
                  <c:v>1.6848568674698812E-2</c:v>
                </c:pt>
                <c:pt idx="337">
                  <c:v>1.7107850650602423E-2</c:v>
                </c:pt>
                <c:pt idx="338">
                  <c:v>1.5836620385542167E-2</c:v>
                </c:pt>
                <c:pt idx="339">
                  <c:v>1.6873748289156623E-2</c:v>
                </c:pt>
                <c:pt idx="340">
                  <c:v>1.6480401879518106E-2</c:v>
                </c:pt>
                <c:pt idx="341">
                  <c:v>1.5569398891566263E-2</c:v>
                </c:pt>
                <c:pt idx="342">
                  <c:v>1.6662783951807241E-2</c:v>
                </c:pt>
                <c:pt idx="343">
                  <c:v>1.7034580240963874E-2</c:v>
                </c:pt>
                <c:pt idx="344">
                  <c:v>1.5756544674698801E-2</c:v>
                </c:pt>
                <c:pt idx="345">
                  <c:v>1.6700893638554235E-2</c:v>
                </c:pt>
                <c:pt idx="346">
                  <c:v>1.6791404144578331E-2</c:v>
                </c:pt>
                <c:pt idx="347">
                  <c:v>1.6020363518072303E-2</c:v>
                </c:pt>
                <c:pt idx="348">
                  <c:v>1.6780742506024092E-2</c:v>
                </c:pt>
                <c:pt idx="349">
                  <c:v>1.5413557493975914E-2</c:v>
                </c:pt>
                <c:pt idx="350">
                  <c:v>1.5725240289156627E-2</c:v>
                </c:pt>
                <c:pt idx="351">
                  <c:v>1.7193143759036144E-2</c:v>
                </c:pt>
                <c:pt idx="352">
                  <c:v>1.6579532433734941E-2</c:v>
                </c:pt>
                <c:pt idx="353">
                  <c:v>1.6375600240963871E-2</c:v>
                </c:pt>
                <c:pt idx="354">
                  <c:v>1.7510497638554213E-2</c:v>
                </c:pt>
                <c:pt idx="355">
                  <c:v>1.6603124144578332E-2</c:v>
                </c:pt>
                <c:pt idx="356">
                  <c:v>1.6855600819277127E-2</c:v>
                </c:pt>
                <c:pt idx="357">
                  <c:v>8.0123640493827246E-3</c:v>
                </c:pt>
                <c:pt idx="358">
                  <c:v>9.4853644938271732E-3</c:v>
                </c:pt>
                <c:pt idx="359">
                  <c:v>1.019617960493829E-2</c:v>
                </c:pt>
                <c:pt idx="360">
                  <c:v>9.5967053827160503E-3</c:v>
                </c:pt>
                <c:pt idx="361">
                  <c:v>1.3141948049382731E-2</c:v>
                </c:pt>
                <c:pt idx="362">
                  <c:v>1.3151943160493812E-2</c:v>
                </c:pt>
                <c:pt idx="363">
                  <c:v>1.1992045382716065E-2</c:v>
                </c:pt>
                <c:pt idx="364">
                  <c:v>1.4468740938271598E-2</c:v>
                </c:pt>
                <c:pt idx="365">
                  <c:v>1.4503607604938282E-2</c:v>
                </c:pt>
                <c:pt idx="366">
                  <c:v>1.4195153827160493E-2</c:v>
                </c:pt>
                <c:pt idx="367">
                  <c:v>1.2992486271604936E-2</c:v>
                </c:pt>
                <c:pt idx="368">
                  <c:v>1.5069144938271599E-2</c:v>
                </c:pt>
                <c:pt idx="369">
                  <c:v>1.3637752049382728E-2</c:v>
                </c:pt>
                <c:pt idx="370">
                  <c:v>1.6393613382716051E-2</c:v>
                </c:pt>
                <c:pt idx="371">
                  <c:v>1.5114239160493818E-2</c:v>
                </c:pt>
                <c:pt idx="372">
                  <c:v>1.5885489827160513E-2</c:v>
                </c:pt>
                <c:pt idx="373">
                  <c:v>1.6037740938271598E-2</c:v>
                </c:pt>
                <c:pt idx="374">
                  <c:v>1.6040530271604941E-2</c:v>
                </c:pt>
                <c:pt idx="375">
                  <c:v>1.5283923604938287E-2</c:v>
                </c:pt>
                <c:pt idx="376">
                  <c:v>1.6273904493827165E-2</c:v>
                </c:pt>
                <c:pt idx="377">
                  <c:v>1.6425690716049383E-2</c:v>
                </c:pt>
                <c:pt idx="378">
                  <c:v>1.5849925827160501E-2</c:v>
                </c:pt>
                <c:pt idx="379">
                  <c:v>1.6313187604938287E-2</c:v>
                </c:pt>
                <c:pt idx="380">
                  <c:v>1.6443124049382748E-2</c:v>
                </c:pt>
                <c:pt idx="381">
                  <c:v>1.6258795604938286E-2</c:v>
                </c:pt>
                <c:pt idx="382">
                  <c:v>1.5740909382716068E-2</c:v>
                </c:pt>
                <c:pt idx="383">
                  <c:v>1.5181183160493827E-2</c:v>
                </c:pt>
                <c:pt idx="384">
                  <c:v>1.7036554716049382E-2</c:v>
                </c:pt>
                <c:pt idx="385">
                  <c:v>1.6395240493827162E-2</c:v>
                </c:pt>
                <c:pt idx="386">
                  <c:v>1.5483128493827185E-2</c:v>
                </c:pt>
                <c:pt idx="387">
                  <c:v>1.6656275604938289E-2</c:v>
                </c:pt>
                <c:pt idx="388">
                  <c:v>1.4437593382716055E-2</c:v>
                </c:pt>
                <c:pt idx="389">
                  <c:v>1.6205798271604937E-2</c:v>
                </c:pt>
                <c:pt idx="390">
                  <c:v>1.7287594716049383E-2</c:v>
                </c:pt>
                <c:pt idx="391">
                  <c:v>1.7766662716049379E-2</c:v>
                </c:pt>
                <c:pt idx="392">
                  <c:v>1.694055516049385E-2</c:v>
                </c:pt>
                <c:pt idx="393">
                  <c:v>8.3206418667160567E-3</c:v>
                </c:pt>
                <c:pt idx="394">
                  <c:v>1.2402698939160501E-2</c:v>
                </c:pt>
                <c:pt idx="395">
                  <c:v>9.735545379160505E-3</c:v>
                </c:pt>
                <c:pt idx="396">
                  <c:v>1.313385503116051E-2</c:v>
                </c:pt>
                <c:pt idx="397">
                  <c:v>1.1100723446271618E-2</c:v>
                </c:pt>
                <c:pt idx="398">
                  <c:v>1.3684763705827172E-2</c:v>
                </c:pt>
                <c:pt idx="399">
                  <c:v>1.4867824107604941E-2</c:v>
                </c:pt>
                <c:pt idx="400">
                  <c:v>1.6043567855604939E-2</c:v>
                </c:pt>
                <c:pt idx="401">
                  <c:v>1.458184050182716E-2</c:v>
                </c:pt>
                <c:pt idx="402">
                  <c:v>1.235868628093827E-2</c:v>
                </c:pt>
                <c:pt idx="403">
                  <c:v>1.6452336055160503E-2</c:v>
                </c:pt>
                <c:pt idx="404">
                  <c:v>1.6085831136938296E-2</c:v>
                </c:pt>
                <c:pt idx="405">
                  <c:v>1.3444087706271609E-2</c:v>
                </c:pt>
                <c:pt idx="406">
                  <c:v>1.395847866138274E-2</c:v>
                </c:pt>
                <c:pt idx="407">
                  <c:v>1.6019774609827182E-2</c:v>
                </c:pt>
                <c:pt idx="408">
                  <c:v>1.6259022935604939E-2</c:v>
                </c:pt>
                <c:pt idx="409">
                  <c:v>9.5406744169382728E-3</c:v>
                </c:pt>
                <c:pt idx="410">
                  <c:v>9.7718657533827167E-3</c:v>
                </c:pt>
                <c:pt idx="411">
                  <c:v>8.97789178271605E-3</c:v>
                </c:pt>
                <c:pt idx="412">
                  <c:v>1.1367067123604939E-2</c:v>
                </c:pt>
                <c:pt idx="413">
                  <c:v>1.1415446250716051E-2</c:v>
                </c:pt>
                <c:pt idx="414">
                  <c:v>1.3400980186716059E-2</c:v>
                </c:pt>
                <c:pt idx="415">
                  <c:v>1.4957795216493827E-2</c:v>
                </c:pt>
                <c:pt idx="416">
                  <c:v>1.4478422714271598E-2</c:v>
                </c:pt>
                <c:pt idx="417">
                  <c:v>1.2673854216493837E-2</c:v>
                </c:pt>
                <c:pt idx="418">
                  <c:v>1.340918291871606E-2</c:v>
                </c:pt>
                <c:pt idx="419">
                  <c:v>1.6480661502716067E-2</c:v>
                </c:pt>
                <c:pt idx="420">
                  <c:v>1.6705101025382741E-2</c:v>
                </c:pt>
                <c:pt idx="421">
                  <c:v>1.4527363194716057E-2</c:v>
                </c:pt>
                <c:pt idx="422">
                  <c:v>1.4834869528938281E-2</c:v>
                </c:pt>
                <c:pt idx="423">
                  <c:v>1.6976141940049382E-2</c:v>
                </c:pt>
                <c:pt idx="424">
                  <c:v>1.6669082131604937E-2</c:v>
                </c:pt>
                <c:pt idx="425">
                  <c:v>9.220294844493819E-3</c:v>
                </c:pt>
                <c:pt idx="426">
                  <c:v>1.292282220671607E-2</c:v>
                </c:pt>
                <c:pt idx="427">
                  <c:v>1.0806008994716064E-2</c:v>
                </c:pt>
                <c:pt idx="428">
                  <c:v>1.3785243628049379E-2</c:v>
                </c:pt>
                <c:pt idx="429">
                  <c:v>1.3353880201382737E-2</c:v>
                </c:pt>
                <c:pt idx="430">
                  <c:v>1.42639215862716E-2</c:v>
                </c:pt>
                <c:pt idx="431">
                  <c:v>1.4433323145827161E-2</c:v>
                </c:pt>
                <c:pt idx="432">
                  <c:v>1.5814504315604945E-2</c:v>
                </c:pt>
                <c:pt idx="433">
                  <c:v>1.3759456008938284E-2</c:v>
                </c:pt>
                <c:pt idx="434">
                  <c:v>1.4359243798716044E-2</c:v>
                </c:pt>
                <c:pt idx="435">
                  <c:v>1.6035336532938271E-2</c:v>
                </c:pt>
                <c:pt idx="436">
                  <c:v>1.5995824928938283E-2</c:v>
                </c:pt>
                <c:pt idx="437">
                  <c:v>1.3484292227160501E-2</c:v>
                </c:pt>
                <c:pt idx="438">
                  <c:v>1.5035748947604934E-2</c:v>
                </c:pt>
                <c:pt idx="439">
                  <c:v>1.6037558469382734E-2</c:v>
                </c:pt>
                <c:pt idx="440">
                  <c:v>1.6755753459160503E-2</c:v>
                </c:pt>
                <c:pt idx="441">
                  <c:v>1.0866979404938287E-2</c:v>
                </c:pt>
                <c:pt idx="442">
                  <c:v>1.3323161040938293E-2</c:v>
                </c:pt>
                <c:pt idx="443">
                  <c:v>1.2278437858271598E-2</c:v>
                </c:pt>
                <c:pt idx="444">
                  <c:v>1.3638153480938279E-2</c:v>
                </c:pt>
                <c:pt idx="445">
                  <c:v>1.2853409414271605E-2</c:v>
                </c:pt>
                <c:pt idx="446">
                  <c:v>1.3951042763604937E-2</c:v>
                </c:pt>
                <c:pt idx="447">
                  <c:v>1.4073979376049378E-2</c:v>
                </c:pt>
                <c:pt idx="448">
                  <c:v>1.570299955338272E-2</c:v>
                </c:pt>
                <c:pt idx="449">
                  <c:v>1.440106985204938E-2</c:v>
                </c:pt>
                <c:pt idx="450">
                  <c:v>1.5030382967604936E-2</c:v>
                </c:pt>
                <c:pt idx="451">
                  <c:v>1.6037936424049378E-2</c:v>
                </c:pt>
                <c:pt idx="452">
                  <c:v>1.6357733258271605E-2</c:v>
                </c:pt>
                <c:pt idx="453">
                  <c:v>1.5491548096493829E-2</c:v>
                </c:pt>
                <c:pt idx="454">
                  <c:v>1.4941414159160501E-2</c:v>
                </c:pt>
                <c:pt idx="455">
                  <c:v>1.7069886087160493E-2</c:v>
                </c:pt>
                <c:pt idx="456">
                  <c:v>1.6771670324938287E-2</c:v>
                </c:pt>
                <c:pt idx="457">
                  <c:v>9.693999841584167E-3</c:v>
                </c:pt>
                <c:pt idx="458">
                  <c:v>8.4519110891089211E-3</c:v>
                </c:pt>
                <c:pt idx="459">
                  <c:v>8.9436760792079399E-3</c:v>
                </c:pt>
                <c:pt idx="460">
                  <c:v>6.8282291089108993E-3</c:v>
                </c:pt>
                <c:pt idx="461">
                  <c:v>8.0527947722772459E-3</c:v>
                </c:pt>
                <c:pt idx="462">
                  <c:v>8.3700745346534794E-3</c:v>
                </c:pt>
                <c:pt idx="463">
                  <c:v>8.9419983366336667E-3</c:v>
                </c:pt>
                <c:pt idx="464">
                  <c:v>8.5723357227722868E-3</c:v>
                </c:pt>
                <c:pt idx="465">
                  <c:v>9.7314694257425709E-3</c:v>
                </c:pt>
                <c:pt idx="466">
                  <c:v>8.1640850297029811E-3</c:v>
                </c:pt>
                <c:pt idx="467">
                  <c:v>8.4424038811881288E-3</c:v>
                </c:pt>
                <c:pt idx="468">
                  <c:v>7.8425177029702968E-3</c:v>
                </c:pt>
                <c:pt idx="469">
                  <c:v>8.3018463366336774E-3</c:v>
                </c:pt>
                <c:pt idx="470">
                  <c:v>7.8602272079207926E-3</c:v>
                </c:pt>
                <c:pt idx="471">
                  <c:v>7.9812110891089201E-3</c:v>
                </c:pt>
                <c:pt idx="472">
                  <c:v>8.1320215049504874E-3</c:v>
                </c:pt>
                <c:pt idx="473">
                  <c:v>7.941877346534662E-3</c:v>
                </c:pt>
                <c:pt idx="474">
                  <c:v>8.0725548514851662E-3</c:v>
                </c:pt>
                <c:pt idx="475">
                  <c:v>9.6190606732673364E-3</c:v>
                </c:pt>
                <c:pt idx="476">
                  <c:v>9.0165646732673441E-3</c:v>
                </c:pt>
                <c:pt idx="477">
                  <c:v>9.0627958019802203E-3</c:v>
                </c:pt>
                <c:pt idx="478">
                  <c:v>9.0982148118811876E-3</c:v>
                </c:pt>
                <c:pt idx="479">
                  <c:v>8.6036535841584223E-3</c:v>
                </c:pt>
                <c:pt idx="480">
                  <c:v>8.0815028118812055E-3</c:v>
                </c:pt>
                <c:pt idx="481">
                  <c:v>7.7416667326732826E-3</c:v>
                </c:pt>
                <c:pt idx="482">
                  <c:v>8.1247512871287127E-3</c:v>
                </c:pt>
                <c:pt idx="483">
                  <c:v>9.7061168712871491E-3</c:v>
                </c:pt>
                <c:pt idx="484">
                  <c:v>8.8238106930693221E-3</c:v>
                </c:pt>
                <c:pt idx="485">
                  <c:v>9.0430357227722791E-3</c:v>
                </c:pt>
                <c:pt idx="486">
                  <c:v>8.0790794059405948E-3</c:v>
                </c:pt>
                <c:pt idx="487">
                  <c:v>9.2152839603960486E-3</c:v>
                </c:pt>
                <c:pt idx="488">
                  <c:v>9.7324015049504945E-3</c:v>
                </c:pt>
                <c:pt idx="489">
                  <c:v>8.2505819801980216E-3</c:v>
                </c:pt>
                <c:pt idx="490">
                  <c:v>8.8361141386138712E-3</c:v>
                </c:pt>
                <c:pt idx="491">
                  <c:v>8.7265016237623762E-3</c:v>
                </c:pt>
                <c:pt idx="492">
                  <c:v>9.1878808316831727E-3</c:v>
                </c:pt>
                <c:pt idx="493">
                  <c:v>8.9464723168316985E-3</c:v>
                </c:pt>
                <c:pt idx="494">
                  <c:v>8.1506630891089241E-3</c:v>
                </c:pt>
                <c:pt idx="495">
                  <c:v>8.4379299009900988E-3</c:v>
                </c:pt>
                <c:pt idx="496">
                  <c:v>8.2403291089108814E-3</c:v>
                </c:pt>
                <c:pt idx="497">
                  <c:v>8.3585167524752677E-3</c:v>
                </c:pt>
                <c:pt idx="498">
                  <c:v>8.3074388118812084E-3</c:v>
                </c:pt>
                <c:pt idx="499">
                  <c:v>8.464400950495065E-3</c:v>
                </c:pt>
                <c:pt idx="500">
                  <c:v>9.1733403960396163E-3</c:v>
                </c:pt>
                <c:pt idx="501">
                  <c:v>8.2833911683168216E-3</c:v>
                </c:pt>
                <c:pt idx="502">
                  <c:v>8.3376381782178221E-3</c:v>
                </c:pt>
                <c:pt idx="503">
                  <c:v>7.8430769504950482E-3</c:v>
                </c:pt>
                <c:pt idx="504">
                  <c:v>8.6023486732673266E-3</c:v>
                </c:pt>
                <c:pt idx="505">
                  <c:v>1.2745440752475247E-2</c:v>
                </c:pt>
                <c:pt idx="506">
                  <c:v>1.2246778376237643E-2</c:v>
                </c:pt>
                <c:pt idx="507">
                  <c:v>1.2869966534653459E-2</c:v>
                </c:pt>
                <c:pt idx="508">
                  <c:v>1.4980566693069323E-2</c:v>
                </c:pt>
                <c:pt idx="509">
                  <c:v>1.2143503999999999E-2</c:v>
                </c:pt>
                <c:pt idx="510">
                  <c:v>1.5076757267326733E-2</c:v>
                </c:pt>
                <c:pt idx="511">
                  <c:v>1.3020590534653475E-2</c:v>
                </c:pt>
                <c:pt idx="512">
                  <c:v>1.0953611683168328E-2</c:v>
                </c:pt>
                <c:pt idx="513">
                  <c:v>1.3890406851485161E-2</c:v>
                </c:pt>
                <c:pt idx="514">
                  <c:v>1.2172212039603949E-2</c:v>
                </c:pt>
                <c:pt idx="515">
                  <c:v>1.2514844356435647E-2</c:v>
                </c:pt>
                <c:pt idx="516">
                  <c:v>1.2753829465346546E-2</c:v>
                </c:pt>
                <c:pt idx="517">
                  <c:v>1.1388892673267339E-2</c:v>
                </c:pt>
                <c:pt idx="518">
                  <c:v>1.3432196712871287E-2</c:v>
                </c:pt>
                <c:pt idx="519">
                  <c:v>1.0334711089108909E-2</c:v>
                </c:pt>
                <c:pt idx="520">
                  <c:v>1.0815291128712871E-2</c:v>
                </c:pt>
                <c:pt idx="521">
                  <c:v>1.2541688237623761E-2</c:v>
                </c:pt>
                <c:pt idx="522">
                  <c:v>1.3742951920792081E-2</c:v>
                </c:pt>
                <c:pt idx="523">
                  <c:v>1.3075769623762393E-2</c:v>
                </c:pt>
                <c:pt idx="524">
                  <c:v>1.281683801980198E-2</c:v>
                </c:pt>
                <c:pt idx="525">
                  <c:v>1.4286167683168321E-2</c:v>
                </c:pt>
                <c:pt idx="526">
                  <c:v>1.2392741980198019E-2</c:v>
                </c:pt>
                <c:pt idx="527">
                  <c:v>1.1018857227722782E-2</c:v>
                </c:pt>
                <c:pt idx="528">
                  <c:v>1.2784028831683182E-2</c:v>
                </c:pt>
                <c:pt idx="529">
                  <c:v>1.214779156435644E-2</c:v>
                </c:pt>
                <c:pt idx="530">
                  <c:v>1.1360557465346546E-2</c:v>
                </c:pt>
                <c:pt idx="531">
                  <c:v>1.2634523326732686E-2</c:v>
                </c:pt>
                <c:pt idx="532">
                  <c:v>1.3486070891089127E-2</c:v>
                </c:pt>
                <c:pt idx="533">
                  <c:v>1.2340172712871295E-2</c:v>
                </c:pt>
                <c:pt idx="534">
                  <c:v>1.1947208118811881E-2</c:v>
                </c:pt>
                <c:pt idx="535">
                  <c:v>1.3917996396039606E-2</c:v>
                </c:pt>
                <c:pt idx="536">
                  <c:v>1.1138163366336641E-2</c:v>
                </c:pt>
                <c:pt idx="537">
                  <c:v>9.8943968712871498E-3</c:v>
                </c:pt>
                <c:pt idx="538">
                  <c:v>1.2751219643564361E-2</c:v>
                </c:pt>
                <c:pt idx="539">
                  <c:v>1.2991136831683167E-2</c:v>
                </c:pt>
                <c:pt idx="540">
                  <c:v>1.1820818178217844E-2</c:v>
                </c:pt>
                <c:pt idx="541">
                  <c:v>1.3325566851485159E-2</c:v>
                </c:pt>
                <c:pt idx="542">
                  <c:v>1.4505951960396038E-2</c:v>
                </c:pt>
                <c:pt idx="543">
                  <c:v>1.2577107247524751E-2</c:v>
                </c:pt>
                <c:pt idx="544">
                  <c:v>1.3016116554455438E-2</c:v>
                </c:pt>
                <c:pt idx="545">
                  <c:v>1.2351171247524769E-2</c:v>
                </c:pt>
                <c:pt idx="546">
                  <c:v>1.1211238376237623E-2</c:v>
                </c:pt>
                <c:pt idx="547">
                  <c:v>1.0746503683168339E-2</c:v>
                </c:pt>
                <c:pt idx="548">
                  <c:v>1.2301771049504969E-2</c:v>
                </c:pt>
                <c:pt idx="549">
                  <c:v>1.2586241623762385E-2</c:v>
                </c:pt>
                <c:pt idx="550">
                  <c:v>1.0129094415841582E-2</c:v>
                </c:pt>
                <c:pt idx="551">
                  <c:v>1.4165370217821781E-2</c:v>
                </c:pt>
                <c:pt idx="552">
                  <c:v>1.1655840158415845E-2</c:v>
                </c:pt>
                <c:pt idx="553">
                  <c:v>1.3058619366336633E-2</c:v>
                </c:pt>
                <c:pt idx="554">
                  <c:v>1.313038946534654E-2</c:v>
                </c:pt>
                <c:pt idx="555">
                  <c:v>7.8315191683168313E-3</c:v>
                </c:pt>
                <c:pt idx="556">
                  <c:v>1.2679076712871286E-2</c:v>
                </c:pt>
                <c:pt idx="557">
                  <c:v>9.5320044752475342E-3</c:v>
                </c:pt>
                <c:pt idx="558">
                  <c:v>1.2738170534653467E-2</c:v>
                </c:pt>
                <c:pt idx="559">
                  <c:v>1.0192102970297018E-2</c:v>
                </c:pt>
                <c:pt idx="560">
                  <c:v>1.0191170891089122E-2</c:v>
                </c:pt>
                <c:pt idx="561">
                  <c:v>1.1572512277227723E-2</c:v>
                </c:pt>
                <c:pt idx="562">
                  <c:v>1.3911471841584177E-2</c:v>
                </c:pt>
                <c:pt idx="563">
                  <c:v>1.1080560871287143E-2</c:v>
                </c:pt>
                <c:pt idx="564">
                  <c:v>1.1652671089108925E-2</c:v>
                </c:pt>
                <c:pt idx="565">
                  <c:v>1.0794785386138627E-2</c:v>
                </c:pt>
                <c:pt idx="566">
                  <c:v>1.2256844831683168E-2</c:v>
                </c:pt>
                <c:pt idx="567">
                  <c:v>7.8930363960396082E-3</c:v>
                </c:pt>
                <c:pt idx="568">
                  <c:v>1.2368135089108924E-2</c:v>
                </c:pt>
                <c:pt idx="569">
                  <c:v>1.1362235207920807E-2</c:v>
                </c:pt>
                <c:pt idx="570">
                  <c:v>1.2217697504950482E-2</c:v>
                </c:pt>
                <c:pt idx="571">
                  <c:v>1.18163441980198E-2</c:v>
                </c:pt>
                <c:pt idx="572">
                  <c:v>1.0261449663366354E-2</c:v>
                </c:pt>
                <c:pt idx="573">
                  <c:v>1.1480422851485162E-2</c:v>
                </c:pt>
                <c:pt idx="574">
                  <c:v>1.2551009029702982E-2</c:v>
                </c:pt>
                <c:pt idx="575">
                  <c:v>9.1190933861386228E-3</c:v>
                </c:pt>
                <c:pt idx="576">
                  <c:v>1.1369691841584161E-2</c:v>
                </c:pt>
                <c:pt idx="577">
                  <c:v>9.6565302574257699E-3</c:v>
                </c:pt>
                <c:pt idx="578">
                  <c:v>1.0632417188118817E-2</c:v>
                </c:pt>
                <c:pt idx="579">
                  <c:v>1.0717049980198018E-2</c:v>
                </c:pt>
                <c:pt idx="580">
                  <c:v>1.0241130336633673E-2</c:v>
                </c:pt>
                <c:pt idx="581">
                  <c:v>1.0815104712871287E-2</c:v>
                </c:pt>
                <c:pt idx="582">
                  <c:v>1.2786638653465363E-2</c:v>
                </c:pt>
                <c:pt idx="583">
                  <c:v>1.0193407881188115E-2</c:v>
                </c:pt>
                <c:pt idx="584">
                  <c:v>1.1378826217821781E-2</c:v>
                </c:pt>
                <c:pt idx="585">
                  <c:v>1.0563256910891078E-2</c:v>
                </c:pt>
                <c:pt idx="586">
                  <c:v>1.1353846495049499E-2</c:v>
                </c:pt>
                <c:pt idx="587">
                  <c:v>1.1482659841584175E-2</c:v>
                </c:pt>
                <c:pt idx="588">
                  <c:v>1.1819699683168329E-2</c:v>
                </c:pt>
                <c:pt idx="589">
                  <c:v>1.0837101782178223E-2</c:v>
                </c:pt>
                <c:pt idx="590">
                  <c:v>1.2323208871287131E-2</c:v>
                </c:pt>
                <c:pt idx="591">
                  <c:v>1.2212850693069323E-2</c:v>
                </c:pt>
                <c:pt idx="592">
                  <c:v>1.1762842851485159E-2</c:v>
                </c:pt>
                <c:pt idx="593">
                  <c:v>1.1675600237623767E-2</c:v>
                </c:pt>
                <c:pt idx="594">
                  <c:v>1.0302647564356435E-2</c:v>
                </c:pt>
                <c:pt idx="595">
                  <c:v>1.0040174059405955E-2</c:v>
                </c:pt>
                <c:pt idx="596">
                  <c:v>1.151453695049505E-2</c:v>
                </c:pt>
                <c:pt idx="597">
                  <c:v>1.141368598019802E-2</c:v>
                </c:pt>
                <c:pt idx="598">
                  <c:v>1.2188803049504955E-2</c:v>
                </c:pt>
                <c:pt idx="599">
                  <c:v>1.2510743207920791E-2</c:v>
                </c:pt>
                <c:pt idx="600">
                  <c:v>1.15963735049505E-2</c:v>
                </c:pt>
                <c:pt idx="601">
                  <c:v>1.4879902138613859E-2</c:v>
                </c:pt>
                <c:pt idx="602">
                  <c:v>1.5634327049504949E-2</c:v>
                </c:pt>
                <c:pt idx="603">
                  <c:v>1.4882884792079217E-2</c:v>
                </c:pt>
                <c:pt idx="604">
                  <c:v>1.4788744792079207E-2</c:v>
                </c:pt>
                <c:pt idx="605">
                  <c:v>1.492147287128714E-2</c:v>
                </c:pt>
                <c:pt idx="606">
                  <c:v>1.5512411089108922E-2</c:v>
                </c:pt>
                <c:pt idx="607">
                  <c:v>1.5275849386138624E-2</c:v>
                </c:pt>
                <c:pt idx="608">
                  <c:v>1.5401120831683185E-2</c:v>
                </c:pt>
                <c:pt idx="609">
                  <c:v>1.4827332871287126E-2</c:v>
                </c:pt>
                <c:pt idx="610">
                  <c:v>1.5494142336633661E-2</c:v>
                </c:pt>
                <c:pt idx="611">
                  <c:v>1.5170897267326743E-2</c:v>
                </c:pt>
                <c:pt idx="612">
                  <c:v>1.5133800514851485E-2</c:v>
                </c:pt>
                <c:pt idx="613">
                  <c:v>1.5184319207920804E-2</c:v>
                </c:pt>
                <c:pt idx="614">
                  <c:v>1.4916253227722772E-2</c:v>
                </c:pt>
                <c:pt idx="615">
                  <c:v>1.4800116158415843E-2</c:v>
                </c:pt>
                <c:pt idx="616">
                  <c:v>1.5044320910891088E-2</c:v>
                </c:pt>
                <c:pt idx="617">
                  <c:v>1.4793964435643556E-2</c:v>
                </c:pt>
                <c:pt idx="618">
                  <c:v>1.5237820554455449E-2</c:v>
                </c:pt>
                <c:pt idx="619">
                  <c:v>1.5573555485148521E-2</c:v>
                </c:pt>
                <c:pt idx="620">
                  <c:v>1.52089260990099E-2</c:v>
                </c:pt>
                <c:pt idx="621">
                  <c:v>1.5137715247524755E-2</c:v>
                </c:pt>
                <c:pt idx="622">
                  <c:v>1.5427591881188132E-2</c:v>
                </c:pt>
                <c:pt idx="623">
                  <c:v>1.5091670534653465E-2</c:v>
                </c:pt>
                <c:pt idx="624">
                  <c:v>1.4660863524752481E-2</c:v>
                </c:pt>
                <c:pt idx="625">
                  <c:v>1.470038368316833E-2</c:v>
                </c:pt>
                <c:pt idx="626">
                  <c:v>1.4501664396039601E-2</c:v>
                </c:pt>
                <c:pt idx="627">
                  <c:v>1.4842246138613858E-2</c:v>
                </c:pt>
                <c:pt idx="628">
                  <c:v>1.4665151089108926E-2</c:v>
                </c:pt>
                <c:pt idx="629">
                  <c:v>1.5526205861386141E-2</c:v>
                </c:pt>
                <c:pt idx="630">
                  <c:v>1.5224212198019799E-2</c:v>
                </c:pt>
                <c:pt idx="631">
                  <c:v>1.5071910455445538E-2</c:v>
                </c:pt>
                <c:pt idx="632">
                  <c:v>1.5288152831683182E-2</c:v>
                </c:pt>
                <c:pt idx="633">
                  <c:v>1.4142627485148515E-2</c:v>
                </c:pt>
                <c:pt idx="634">
                  <c:v>1.5298219287128713E-2</c:v>
                </c:pt>
                <c:pt idx="635">
                  <c:v>1.4993615801980199E-2</c:v>
                </c:pt>
                <c:pt idx="636">
                  <c:v>1.471194146534653E-2</c:v>
                </c:pt>
                <c:pt idx="637">
                  <c:v>1.4738412514851473E-2</c:v>
                </c:pt>
                <c:pt idx="638">
                  <c:v>1.5192894336633673E-2</c:v>
                </c:pt>
                <c:pt idx="639">
                  <c:v>1.5327672990099009E-2</c:v>
                </c:pt>
                <c:pt idx="640">
                  <c:v>1.4782965900990099E-2</c:v>
                </c:pt>
                <c:pt idx="641">
                  <c:v>1.5468976198019801E-2</c:v>
                </c:pt>
                <c:pt idx="642">
                  <c:v>1.5017104198019805E-2</c:v>
                </c:pt>
                <c:pt idx="643">
                  <c:v>1.4587788514851482E-2</c:v>
                </c:pt>
                <c:pt idx="644">
                  <c:v>1.5451825940594063E-2</c:v>
                </c:pt>
                <c:pt idx="645">
                  <c:v>1.4427843722772277E-2</c:v>
                </c:pt>
                <c:pt idx="646">
                  <c:v>1.5395714772277226E-2</c:v>
                </c:pt>
                <c:pt idx="647">
                  <c:v>1.5646071247524776E-2</c:v>
                </c:pt>
                <c:pt idx="648">
                  <c:v>1.5189352435643559E-2</c:v>
                </c:pt>
                <c:pt idx="649">
                  <c:v>1.2383421188118828E-2</c:v>
                </c:pt>
                <c:pt idx="650">
                  <c:v>1.0782854772277244E-2</c:v>
                </c:pt>
                <c:pt idx="651">
                  <c:v>1.0843067089108921E-2</c:v>
                </c:pt>
                <c:pt idx="652">
                  <c:v>1.0113621900990096E-2</c:v>
                </c:pt>
                <c:pt idx="653">
                  <c:v>1.0948392039603962E-2</c:v>
                </c:pt>
                <c:pt idx="654">
                  <c:v>9.7758363960396277E-3</c:v>
                </c:pt>
                <c:pt idx="655">
                  <c:v>1.0435002811881188E-2</c:v>
                </c:pt>
                <c:pt idx="656">
                  <c:v>1.1201358336633681E-2</c:v>
                </c:pt>
                <c:pt idx="657">
                  <c:v>1.1592458772277242E-2</c:v>
                </c:pt>
                <c:pt idx="658">
                  <c:v>1.2236152673267327E-2</c:v>
                </c:pt>
                <c:pt idx="659">
                  <c:v>1.1502792752475247E-2</c:v>
                </c:pt>
                <c:pt idx="660">
                  <c:v>1.0994063920792078E-2</c:v>
                </c:pt>
                <c:pt idx="661">
                  <c:v>1.08632E-2</c:v>
                </c:pt>
                <c:pt idx="662">
                  <c:v>1.0012025267326741E-2</c:v>
                </c:pt>
                <c:pt idx="663">
                  <c:v>1.1013078336633677E-2</c:v>
                </c:pt>
                <c:pt idx="664">
                  <c:v>1.0330609940594059E-2</c:v>
                </c:pt>
                <c:pt idx="665">
                  <c:v>1.0121824198019814E-2</c:v>
                </c:pt>
                <c:pt idx="666">
                  <c:v>1.0884264990099006E-2</c:v>
                </c:pt>
                <c:pt idx="667">
                  <c:v>1.1365590693069331E-2</c:v>
                </c:pt>
                <c:pt idx="668">
                  <c:v>1.2013199326732681E-2</c:v>
                </c:pt>
                <c:pt idx="669">
                  <c:v>1.1569902455445539E-2</c:v>
                </c:pt>
                <c:pt idx="670">
                  <c:v>1.2059803287128719E-2</c:v>
                </c:pt>
                <c:pt idx="671">
                  <c:v>1.0152023564356433E-2</c:v>
                </c:pt>
                <c:pt idx="672">
                  <c:v>1.0103741861386141E-2</c:v>
                </c:pt>
                <c:pt idx="673">
                  <c:v>1.0252874534653469E-2</c:v>
                </c:pt>
                <c:pt idx="674">
                  <c:v>9.5120579801980208E-3</c:v>
                </c:pt>
                <c:pt idx="675">
                  <c:v>1.1835917861386137E-2</c:v>
                </c:pt>
                <c:pt idx="676">
                  <c:v>1.0692629504950493E-2</c:v>
                </c:pt>
                <c:pt idx="677">
                  <c:v>1.1431768316831693E-2</c:v>
                </c:pt>
                <c:pt idx="678">
                  <c:v>1.0802055603960418E-2</c:v>
                </c:pt>
                <c:pt idx="679">
                  <c:v>1.1111505900990101E-2</c:v>
                </c:pt>
                <c:pt idx="680">
                  <c:v>1.0935529346534675E-2</c:v>
                </c:pt>
                <c:pt idx="681">
                  <c:v>1.1429904158415841E-2</c:v>
                </c:pt>
                <c:pt idx="682">
                  <c:v>1.2028671841584161E-2</c:v>
                </c:pt>
                <c:pt idx="683">
                  <c:v>1.1508758059405953E-2</c:v>
                </c:pt>
                <c:pt idx="684">
                  <c:v>1.204451718811882E-2</c:v>
                </c:pt>
                <c:pt idx="685">
                  <c:v>1.20081660990099E-2</c:v>
                </c:pt>
                <c:pt idx="686">
                  <c:v>1.1189241306930693E-2</c:v>
                </c:pt>
                <c:pt idx="687">
                  <c:v>1.1633283841584159E-2</c:v>
                </c:pt>
                <c:pt idx="688">
                  <c:v>1.0929377623762391E-2</c:v>
                </c:pt>
                <c:pt idx="689">
                  <c:v>1.2191972118811879E-2</c:v>
                </c:pt>
                <c:pt idx="690">
                  <c:v>1.0759552792079205E-2</c:v>
                </c:pt>
                <c:pt idx="691">
                  <c:v>1.1230625623762395E-2</c:v>
                </c:pt>
                <c:pt idx="692">
                  <c:v>1.211572803960396E-2</c:v>
                </c:pt>
                <c:pt idx="693">
                  <c:v>1.1012332673267325E-2</c:v>
                </c:pt>
                <c:pt idx="694">
                  <c:v>1.082703532673269E-2</c:v>
                </c:pt>
                <c:pt idx="695">
                  <c:v>1.1602898059405954E-2</c:v>
                </c:pt>
                <c:pt idx="696">
                  <c:v>1.073587798019802E-2</c:v>
                </c:pt>
                <c:pt idx="697">
                  <c:v>1.305257813333335E-2</c:v>
                </c:pt>
                <c:pt idx="698">
                  <c:v>1.2717690773333332E-2</c:v>
                </c:pt>
                <c:pt idx="699">
                  <c:v>1.0957398293333346E-2</c:v>
                </c:pt>
                <c:pt idx="700">
                  <c:v>1.576782677333334E-2</c:v>
                </c:pt>
                <c:pt idx="701">
                  <c:v>1.4437565813333341E-2</c:v>
                </c:pt>
                <c:pt idx="702">
                  <c:v>1.4900985653333344E-2</c:v>
                </c:pt>
                <c:pt idx="703">
                  <c:v>1.4497313333333333E-2</c:v>
                </c:pt>
                <c:pt idx="704">
                  <c:v>1.2022058933333343E-2</c:v>
                </c:pt>
                <c:pt idx="705">
                  <c:v>1.3005131573333341E-2</c:v>
                </c:pt>
                <c:pt idx="706">
                  <c:v>1.4141087573333332E-2</c:v>
                </c:pt>
                <c:pt idx="707">
                  <c:v>1.3100526773333347E-2</c:v>
                </c:pt>
                <c:pt idx="708">
                  <c:v>1.2420710453333341E-2</c:v>
                </c:pt>
                <c:pt idx="709">
                  <c:v>1.2976764053333333E-2</c:v>
                </c:pt>
                <c:pt idx="710">
                  <c:v>1.2056953493333333E-2</c:v>
                </c:pt>
                <c:pt idx="711">
                  <c:v>1.3862182133333347E-2</c:v>
                </c:pt>
                <c:pt idx="712">
                  <c:v>1.5497958773333332E-2</c:v>
                </c:pt>
                <c:pt idx="713">
                  <c:v>1.4658481013333341E-2</c:v>
                </c:pt>
                <c:pt idx="714">
                  <c:v>1.3333240853333332E-2</c:v>
                </c:pt>
                <c:pt idx="715">
                  <c:v>1.3378930133333328E-2</c:v>
                </c:pt>
                <c:pt idx="716">
                  <c:v>1.344118805333335E-2</c:v>
                </c:pt>
                <c:pt idx="717">
                  <c:v>1.5424404053333344E-2</c:v>
                </c:pt>
                <c:pt idx="718">
                  <c:v>1.2897184373333341E-2</c:v>
                </c:pt>
                <c:pt idx="719">
                  <c:v>1.2857771093333348E-2</c:v>
                </c:pt>
                <c:pt idx="720">
                  <c:v>1.5221563733333348E-2</c:v>
                </c:pt>
                <c:pt idx="721">
                  <c:v>1.4559069173333328E-2</c:v>
                </c:pt>
                <c:pt idx="722">
                  <c:v>1.244531237333333E-2</c:v>
                </c:pt>
                <c:pt idx="723">
                  <c:v>1.3833312533333334E-2</c:v>
                </c:pt>
                <c:pt idx="724">
                  <c:v>1.4816134133333337E-2</c:v>
                </c:pt>
                <c:pt idx="725">
                  <c:v>1.3682186453333344E-2</c:v>
                </c:pt>
                <c:pt idx="726">
                  <c:v>1.1947751093333358E-2</c:v>
                </c:pt>
                <c:pt idx="727">
                  <c:v>1.4916550133333343E-2</c:v>
                </c:pt>
                <c:pt idx="728">
                  <c:v>1.4207864213333346E-2</c:v>
                </c:pt>
                <c:pt idx="729">
                  <c:v>1.1638218773333334E-2</c:v>
                </c:pt>
                <c:pt idx="730">
                  <c:v>1.5385241813333341E-2</c:v>
                </c:pt>
                <c:pt idx="731">
                  <c:v>1.3476584693333352E-2</c:v>
                </c:pt>
                <c:pt idx="732">
                  <c:v>1.1014886453333341E-2</c:v>
                </c:pt>
                <c:pt idx="733">
                  <c:v>1.4729776373333333E-2</c:v>
                </c:pt>
                <c:pt idx="734">
                  <c:v>1.2695850293333351E-2</c:v>
                </c:pt>
                <c:pt idx="735">
                  <c:v>1.0644853493333351E-2</c:v>
                </c:pt>
                <c:pt idx="736">
                  <c:v>1.3302111893333347E-2</c:v>
                </c:pt>
                <c:pt idx="737">
                  <c:v>1.1995448693333351E-2</c:v>
                </c:pt>
                <c:pt idx="738">
                  <c:v>1.2023816213333344E-2</c:v>
                </c:pt>
                <c:pt idx="739">
                  <c:v>1.1436633653333335E-2</c:v>
                </c:pt>
                <c:pt idx="740">
                  <c:v>1.116726773333334E-2</c:v>
                </c:pt>
                <c:pt idx="741">
                  <c:v>1.1092959893333346E-2</c:v>
                </c:pt>
                <c:pt idx="742">
                  <c:v>1.351373861333335E-2</c:v>
                </c:pt>
                <c:pt idx="743">
                  <c:v>1.0552470773333341E-2</c:v>
                </c:pt>
                <c:pt idx="744">
                  <c:v>1.1790851093333358E-2</c:v>
                </c:pt>
                <c:pt idx="745">
                  <c:v>1.5204241973333326E-2</c:v>
                </c:pt>
                <c:pt idx="746">
                  <c:v>1.2344645333333341E-2</c:v>
                </c:pt>
                <c:pt idx="747">
                  <c:v>1.0932043253333339E-2</c:v>
                </c:pt>
                <c:pt idx="748">
                  <c:v>1.3569971573333341E-2</c:v>
                </c:pt>
                <c:pt idx="749">
                  <c:v>1.3536583253333347E-2</c:v>
                </c:pt>
                <c:pt idx="750">
                  <c:v>1.0377495893333333E-2</c:v>
                </c:pt>
                <c:pt idx="751">
                  <c:v>1.4574382613333331E-2</c:v>
                </c:pt>
                <c:pt idx="752">
                  <c:v>1.3221277013333347E-2</c:v>
                </c:pt>
                <c:pt idx="753">
                  <c:v>1.1531275733333351E-2</c:v>
                </c:pt>
                <c:pt idx="754">
                  <c:v>1.1997205973333333E-2</c:v>
                </c:pt>
                <c:pt idx="755">
                  <c:v>1.3492651253333347E-2</c:v>
                </c:pt>
                <c:pt idx="756">
                  <c:v>1.2235693973333316E-2</c:v>
                </c:pt>
                <c:pt idx="757">
                  <c:v>1.3946782613333351E-2</c:v>
                </c:pt>
                <c:pt idx="758">
                  <c:v>1.477546565333334E-2</c:v>
                </c:pt>
                <c:pt idx="759">
                  <c:v>1.5621721493333358E-2</c:v>
                </c:pt>
                <c:pt idx="760">
                  <c:v>1.336964165333334E-2</c:v>
                </c:pt>
                <c:pt idx="761">
                  <c:v>1.2600706133333335E-2</c:v>
                </c:pt>
                <c:pt idx="762">
                  <c:v>1.4194308053333332E-2</c:v>
                </c:pt>
                <c:pt idx="763">
                  <c:v>1.2724970933333343E-2</c:v>
                </c:pt>
                <c:pt idx="764">
                  <c:v>1.3964606453333341E-2</c:v>
                </c:pt>
                <c:pt idx="765">
                  <c:v>1.345926293333332E-2</c:v>
                </c:pt>
                <c:pt idx="766">
                  <c:v>1.4569110773333331E-2</c:v>
                </c:pt>
                <c:pt idx="767">
                  <c:v>1.2765388373333341E-2</c:v>
                </c:pt>
                <c:pt idx="768">
                  <c:v>1.3652061653333346E-2</c:v>
                </c:pt>
                <c:pt idx="769">
                  <c:v>1.6305805493333363E-2</c:v>
                </c:pt>
                <c:pt idx="770">
                  <c:v>1.4530952693333333E-2</c:v>
                </c:pt>
                <c:pt idx="771">
                  <c:v>1.3110066293333344E-2</c:v>
                </c:pt>
                <c:pt idx="772">
                  <c:v>1.5539380373333333E-2</c:v>
                </c:pt>
                <c:pt idx="773">
                  <c:v>1.4419993013333332E-2</c:v>
                </c:pt>
                <c:pt idx="774">
                  <c:v>1.427840645333333E-2</c:v>
                </c:pt>
                <c:pt idx="775">
                  <c:v>1.3170566933333339E-2</c:v>
                </c:pt>
                <c:pt idx="776">
                  <c:v>1.1197643573333319E-2</c:v>
                </c:pt>
                <c:pt idx="777">
                  <c:v>1.1569182773333341E-2</c:v>
                </c:pt>
                <c:pt idx="778">
                  <c:v>1.3632480533333342E-2</c:v>
                </c:pt>
                <c:pt idx="779">
                  <c:v>1.3741180853333347E-2</c:v>
                </c:pt>
                <c:pt idx="780">
                  <c:v>1.4759148053333334E-2</c:v>
                </c:pt>
                <c:pt idx="781">
                  <c:v>1.4254557653333343E-2</c:v>
                </c:pt>
                <c:pt idx="782">
                  <c:v>1.1835285173333333E-2</c:v>
                </c:pt>
                <c:pt idx="783">
                  <c:v>1.1467009493333348E-2</c:v>
                </c:pt>
                <c:pt idx="784">
                  <c:v>1.0380006293333348E-2</c:v>
                </c:pt>
                <c:pt idx="785">
                  <c:v>1.0788197333333341E-2</c:v>
                </c:pt>
                <c:pt idx="786">
                  <c:v>9.0474859733333367E-3</c:v>
                </c:pt>
                <c:pt idx="787">
                  <c:v>1.3683190613333356E-2</c:v>
                </c:pt>
                <c:pt idx="788">
                  <c:v>1.3434912053333328E-2</c:v>
                </c:pt>
                <c:pt idx="789">
                  <c:v>1.2862540853333345E-2</c:v>
                </c:pt>
                <c:pt idx="790">
                  <c:v>1.3108309013333347E-2</c:v>
                </c:pt>
                <c:pt idx="791">
                  <c:v>1.3226046773333333E-2</c:v>
                </c:pt>
                <c:pt idx="792">
                  <c:v>1.1295549173333337E-2</c:v>
                </c:pt>
                <c:pt idx="793">
                  <c:v>1.2203811893333347E-2</c:v>
                </c:pt>
                <c:pt idx="794">
                  <c:v>1.2481211093333344E-2</c:v>
                </c:pt>
                <c:pt idx="795">
                  <c:v>1.1128607573333333E-2</c:v>
                </c:pt>
                <c:pt idx="796">
                  <c:v>1.3703273813333345E-2</c:v>
                </c:pt>
                <c:pt idx="797">
                  <c:v>1.426409717333332E-2</c:v>
                </c:pt>
                <c:pt idx="798">
                  <c:v>1.2803044373333339E-2</c:v>
                </c:pt>
                <c:pt idx="799">
                  <c:v>1.4323091573333335E-2</c:v>
                </c:pt>
                <c:pt idx="800">
                  <c:v>1.2415187573333332E-2</c:v>
                </c:pt>
                <c:pt idx="801">
                  <c:v>1.0049135573333333E-2</c:v>
                </c:pt>
                <c:pt idx="802">
                  <c:v>1.4234725493333341E-2</c:v>
                </c:pt>
                <c:pt idx="803">
                  <c:v>1.3512985493333341E-2</c:v>
                </c:pt>
                <c:pt idx="804">
                  <c:v>1.2385062773333334E-2</c:v>
                </c:pt>
                <c:pt idx="805">
                  <c:v>1.5698037653333333E-2</c:v>
                </c:pt>
                <c:pt idx="806">
                  <c:v>1.2120968693333341E-2</c:v>
                </c:pt>
                <c:pt idx="807">
                  <c:v>1.1680644533333341E-2</c:v>
                </c:pt>
                <c:pt idx="808">
                  <c:v>1.200373301333334E-2</c:v>
                </c:pt>
                <c:pt idx="809">
                  <c:v>1.2222388853333335E-2</c:v>
                </c:pt>
                <c:pt idx="810">
                  <c:v>1.4988598613333348E-2</c:v>
                </c:pt>
                <c:pt idx="811">
                  <c:v>1.363524197333332E-2</c:v>
                </c:pt>
                <c:pt idx="812">
                  <c:v>1.4575386773333322E-2</c:v>
                </c:pt>
                <c:pt idx="813">
                  <c:v>1.5521305493333351E-2</c:v>
                </c:pt>
                <c:pt idx="814">
                  <c:v>1.4740069013333348E-2</c:v>
                </c:pt>
                <c:pt idx="815">
                  <c:v>1.2305734133333331E-2</c:v>
                </c:pt>
                <c:pt idx="816">
                  <c:v>1.111856597333334E-2</c:v>
                </c:pt>
                <c:pt idx="817">
                  <c:v>1.0672969973333332E-2</c:v>
                </c:pt>
                <c:pt idx="818">
                  <c:v>1.2939610133333328E-2</c:v>
                </c:pt>
                <c:pt idx="819">
                  <c:v>1.3745699573333341E-2</c:v>
                </c:pt>
                <c:pt idx="820">
                  <c:v>1.3095003893333335E-2</c:v>
                </c:pt>
                <c:pt idx="821">
                  <c:v>1.2345649493333341E-2</c:v>
                </c:pt>
                <c:pt idx="822">
                  <c:v>8.4577930133333413E-3</c:v>
                </c:pt>
                <c:pt idx="823">
                  <c:v>1.5624733973333331E-2</c:v>
                </c:pt>
                <c:pt idx="824">
                  <c:v>1.4561830613333351E-2</c:v>
                </c:pt>
                <c:pt idx="825">
                  <c:v>1.2419455253333343E-2</c:v>
                </c:pt>
                <c:pt idx="826">
                  <c:v>1.2375272213333333E-2</c:v>
                </c:pt>
                <c:pt idx="827">
                  <c:v>1.4672288213333341E-2</c:v>
                </c:pt>
                <c:pt idx="828">
                  <c:v>1.4379826613333341E-2</c:v>
                </c:pt>
                <c:pt idx="829">
                  <c:v>1.3738921493333344E-2</c:v>
                </c:pt>
                <c:pt idx="830">
                  <c:v>1.3172324213333348E-2</c:v>
                </c:pt>
                <c:pt idx="831">
                  <c:v>9.9640330133333489E-3</c:v>
                </c:pt>
                <c:pt idx="832">
                  <c:v>1.272999173333334E-2</c:v>
                </c:pt>
                <c:pt idx="833">
                  <c:v>1.0526613653333339E-2</c:v>
                </c:pt>
                <c:pt idx="834">
                  <c:v>7.9356298133333499E-3</c:v>
                </c:pt>
                <c:pt idx="835">
                  <c:v>1.3692479093333361E-2</c:v>
                </c:pt>
                <c:pt idx="836">
                  <c:v>1.3010654453333341E-2</c:v>
                </c:pt>
                <c:pt idx="837">
                  <c:v>1.1924655413333358E-2</c:v>
                </c:pt>
                <c:pt idx="838">
                  <c:v>1.5038053493333333E-2</c:v>
                </c:pt>
                <c:pt idx="839">
                  <c:v>1.2674762933333332E-2</c:v>
                </c:pt>
                <c:pt idx="840">
                  <c:v>1.165252805333335E-2</c:v>
                </c:pt>
                <c:pt idx="841">
                  <c:v>1.6049744693333343E-2</c:v>
                </c:pt>
                <c:pt idx="842">
                  <c:v>1.4561328533333341E-2</c:v>
                </c:pt>
                <c:pt idx="843">
                  <c:v>1.4202090293333346E-2</c:v>
                </c:pt>
                <c:pt idx="844">
                  <c:v>1.511964149333333E-2</c:v>
                </c:pt>
                <c:pt idx="845">
                  <c:v>1.5535363733333333E-2</c:v>
                </c:pt>
                <c:pt idx="846">
                  <c:v>1.3925444213333353E-2</c:v>
                </c:pt>
                <c:pt idx="847">
                  <c:v>1.5656365013333343E-2</c:v>
                </c:pt>
                <c:pt idx="848">
                  <c:v>1.3579009013333346E-2</c:v>
                </c:pt>
                <c:pt idx="849">
                  <c:v>1.2660704693333354E-2</c:v>
                </c:pt>
                <c:pt idx="850">
                  <c:v>1.3543361333333349E-2</c:v>
                </c:pt>
                <c:pt idx="851">
                  <c:v>1.3249895573333333E-2</c:v>
                </c:pt>
                <c:pt idx="852">
                  <c:v>1.2205318133333335E-2</c:v>
                </c:pt>
                <c:pt idx="853">
                  <c:v>1.4047198613333346E-2</c:v>
                </c:pt>
                <c:pt idx="854">
                  <c:v>1.2257534453333333E-2</c:v>
                </c:pt>
                <c:pt idx="855">
                  <c:v>1.0644602453333337E-2</c:v>
                </c:pt>
                <c:pt idx="856">
                  <c:v>1.4792034293333345E-2</c:v>
                </c:pt>
                <c:pt idx="857">
                  <c:v>1.5022740053333337E-2</c:v>
                </c:pt>
                <c:pt idx="858">
                  <c:v>1.2580120853333345E-2</c:v>
                </c:pt>
                <c:pt idx="859">
                  <c:v>1.6218192533333332E-2</c:v>
                </c:pt>
                <c:pt idx="860">
                  <c:v>1.3688964533333335E-2</c:v>
                </c:pt>
                <c:pt idx="861">
                  <c:v>1.5400053173333341E-2</c:v>
                </c:pt>
                <c:pt idx="862">
                  <c:v>1.3970129333333359E-2</c:v>
                </c:pt>
                <c:pt idx="863">
                  <c:v>1.3790635733333346E-2</c:v>
                </c:pt>
                <c:pt idx="864">
                  <c:v>1.5678456533333333E-2</c:v>
                </c:pt>
                <c:pt idx="865">
                  <c:v>1.3298095253333343E-2</c:v>
                </c:pt>
                <c:pt idx="866">
                  <c:v>1.3117597493333341E-2</c:v>
                </c:pt>
                <c:pt idx="867">
                  <c:v>1.4112971093333341E-2</c:v>
                </c:pt>
                <c:pt idx="868">
                  <c:v>1.2981031733333351E-2</c:v>
                </c:pt>
                <c:pt idx="869">
                  <c:v>1.1521485173333349E-2</c:v>
                </c:pt>
                <c:pt idx="870">
                  <c:v>1.2467152853333335E-2</c:v>
                </c:pt>
                <c:pt idx="871">
                  <c:v>1.5699041813333335E-2</c:v>
                </c:pt>
                <c:pt idx="872">
                  <c:v>1.3682437493333347E-2</c:v>
                </c:pt>
                <c:pt idx="873">
                  <c:v>1.2524138933333344E-2</c:v>
                </c:pt>
                <c:pt idx="874">
                  <c:v>1.448199989333334E-2</c:v>
                </c:pt>
                <c:pt idx="875">
                  <c:v>1.4467941653333333E-2</c:v>
                </c:pt>
                <c:pt idx="876">
                  <c:v>1.2428492693333341E-2</c:v>
                </c:pt>
                <c:pt idx="877">
                  <c:v>1.4413968053333332E-2</c:v>
                </c:pt>
                <c:pt idx="878">
                  <c:v>1.3844107253333349E-2</c:v>
                </c:pt>
                <c:pt idx="879">
                  <c:v>1.1564664053333343E-2</c:v>
                </c:pt>
                <c:pt idx="880">
                  <c:v>1.4365517333333341E-2</c:v>
                </c:pt>
                <c:pt idx="881">
                  <c:v>1.4899479413333347E-2</c:v>
                </c:pt>
                <c:pt idx="882">
                  <c:v>1.0512555413333352E-2</c:v>
                </c:pt>
                <c:pt idx="883">
                  <c:v>1.1526003893333341E-2</c:v>
                </c:pt>
                <c:pt idx="884">
                  <c:v>1.0827108533333341E-2</c:v>
                </c:pt>
                <c:pt idx="885">
                  <c:v>1.060744853333334E-2</c:v>
                </c:pt>
                <c:pt idx="886">
                  <c:v>1.3201946933333332E-2</c:v>
                </c:pt>
                <c:pt idx="887">
                  <c:v>1.2438534293333347E-2</c:v>
                </c:pt>
                <c:pt idx="888">
                  <c:v>1.2578614613333337E-2</c:v>
                </c:pt>
                <c:pt idx="889">
                  <c:v>1.5575530133333343E-2</c:v>
                </c:pt>
                <c:pt idx="890">
                  <c:v>1.3851638453333341E-2</c:v>
                </c:pt>
                <c:pt idx="891">
                  <c:v>1.3691977013333344E-2</c:v>
                </c:pt>
                <c:pt idx="892">
                  <c:v>1.2713172053333341E-2</c:v>
                </c:pt>
                <c:pt idx="893">
                  <c:v>1.3174583573333339E-2</c:v>
                </c:pt>
                <c:pt idx="894">
                  <c:v>1.3103539253333353E-2</c:v>
                </c:pt>
                <c:pt idx="895">
                  <c:v>1.5840879413333363E-2</c:v>
                </c:pt>
                <c:pt idx="896">
                  <c:v>1.274756453333334E-2</c:v>
                </c:pt>
                <c:pt idx="897">
                  <c:v>1.4169957173333334E-2</c:v>
                </c:pt>
                <c:pt idx="898">
                  <c:v>1.5713602133333334E-2</c:v>
                </c:pt>
                <c:pt idx="899">
                  <c:v>1.435999445333332E-2</c:v>
                </c:pt>
                <c:pt idx="900">
                  <c:v>1.2591166613333343E-2</c:v>
                </c:pt>
                <c:pt idx="901">
                  <c:v>1.3610640053333329E-2</c:v>
                </c:pt>
                <c:pt idx="902">
                  <c:v>1.5938282933333332E-2</c:v>
                </c:pt>
                <c:pt idx="903">
                  <c:v>1.5050856533333335E-2</c:v>
                </c:pt>
                <c:pt idx="904">
                  <c:v>1.3828291733333341E-2</c:v>
                </c:pt>
                <c:pt idx="905">
                  <c:v>1.5270014453333331E-2</c:v>
                </c:pt>
                <c:pt idx="906">
                  <c:v>1.6623873173333348E-2</c:v>
                </c:pt>
                <c:pt idx="907">
                  <c:v>1.3739172533333333E-2</c:v>
                </c:pt>
                <c:pt idx="908">
                  <c:v>1.5474361013333344E-2</c:v>
                </c:pt>
                <c:pt idx="909">
                  <c:v>1.5946316213333343E-2</c:v>
                </c:pt>
                <c:pt idx="910">
                  <c:v>1.6302793013333348E-2</c:v>
                </c:pt>
                <c:pt idx="911">
                  <c:v>1.3793648213333346E-2</c:v>
                </c:pt>
                <c:pt idx="912">
                  <c:v>1.4300749013333341E-2</c:v>
                </c:pt>
                <c:pt idx="913">
                  <c:v>1.6270659893333352E-2</c:v>
                </c:pt>
                <c:pt idx="914">
                  <c:v>1.4784001013333346E-2</c:v>
                </c:pt>
                <c:pt idx="915">
                  <c:v>1.5591847733333341E-2</c:v>
                </c:pt>
                <c:pt idx="916">
                  <c:v>1.4004019733333341E-2</c:v>
                </c:pt>
                <c:pt idx="917">
                  <c:v>1.3113580853333341E-2</c:v>
                </c:pt>
                <c:pt idx="918">
                  <c:v>1.4560073333333347E-2</c:v>
                </c:pt>
                <c:pt idx="919">
                  <c:v>1.455756293333332E-2</c:v>
                </c:pt>
                <c:pt idx="920">
                  <c:v>1.2490750613333348E-2</c:v>
                </c:pt>
                <c:pt idx="921">
                  <c:v>1.2714427253333341E-2</c:v>
                </c:pt>
                <c:pt idx="922">
                  <c:v>1.3924440053333341E-2</c:v>
                </c:pt>
                <c:pt idx="923">
                  <c:v>1.5192694133333335E-2</c:v>
                </c:pt>
                <c:pt idx="924">
                  <c:v>1.3460016053333341E-2</c:v>
                </c:pt>
                <c:pt idx="925">
                  <c:v>1.3559929973333332E-2</c:v>
                </c:pt>
                <c:pt idx="926">
                  <c:v>1.3210733333333341E-2</c:v>
                </c:pt>
                <c:pt idx="927">
                  <c:v>1.3000361813333349E-2</c:v>
                </c:pt>
                <c:pt idx="928">
                  <c:v>1.327600373333334E-2</c:v>
                </c:pt>
                <c:pt idx="929">
                  <c:v>1.1295047093333333E-2</c:v>
                </c:pt>
                <c:pt idx="930">
                  <c:v>7.9923648533333416E-3</c:v>
                </c:pt>
                <c:pt idx="931">
                  <c:v>1.208858453333334E-2</c:v>
                </c:pt>
                <c:pt idx="932">
                  <c:v>1.2972998453333334E-2</c:v>
                </c:pt>
                <c:pt idx="933">
                  <c:v>1.4561328533333341E-2</c:v>
                </c:pt>
                <c:pt idx="934">
                  <c:v>1.4020337333333341E-2</c:v>
                </c:pt>
                <c:pt idx="935">
                  <c:v>1.3466292053333329E-2</c:v>
                </c:pt>
                <c:pt idx="936">
                  <c:v>1.256731781333334E-2</c:v>
                </c:pt>
                <c:pt idx="937">
                  <c:v>1.3809714773333341E-2</c:v>
                </c:pt>
                <c:pt idx="938">
                  <c:v>1.3069397813333331E-2</c:v>
                </c:pt>
                <c:pt idx="939">
                  <c:v>1.0914219413333337E-2</c:v>
                </c:pt>
                <c:pt idx="940">
                  <c:v>1.5726907253333342E-2</c:v>
                </c:pt>
                <c:pt idx="941">
                  <c:v>1.5418128053333341E-2</c:v>
                </c:pt>
                <c:pt idx="942">
                  <c:v>1.3079188373333333E-2</c:v>
                </c:pt>
                <c:pt idx="943">
                  <c:v>1.6402957973333333E-2</c:v>
                </c:pt>
                <c:pt idx="944">
                  <c:v>1.4056487093333335E-2</c:v>
                </c:pt>
                <c:pt idx="945">
                  <c:v>1.3165797173333332E-2</c:v>
                </c:pt>
                <c:pt idx="946">
                  <c:v>1.5182652533333335E-2</c:v>
                </c:pt>
                <c:pt idx="947">
                  <c:v>1.4079080693333341E-2</c:v>
                </c:pt>
                <c:pt idx="948">
                  <c:v>1.5631261013333331E-2</c:v>
                </c:pt>
                <c:pt idx="949">
                  <c:v>1.6214929013333351E-2</c:v>
                </c:pt>
                <c:pt idx="950">
                  <c:v>1.419832469333334E-2</c:v>
                </c:pt>
                <c:pt idx="951">
                  <c:v>1.4231210933333334E-2</c:v>
                </c:pt>
                <c:pt idx="952">
                  <c:v>1.4926340693333344E-2</c:v>
                </c:pt>
                <c:pt idx="953">
                  <c:v>1.3956573173333341E-2</c:v>
                </c:pt>
                <c:pt idx="954">
                  <c:v>1.2759614453333332E-2</c:v>
                </c:pt>
                <c:pt idx="955">
                  <c:v>1.3081196693333347E-2</c:v>
                </c:pt>
                <c:pt idx="956">
                  <c:v>1.5023744213333348E-2</c:v>
                </c:pt>
                <c:pt idx="957">
                  <c:v>1.3422109013333355E-2</c:v>
                </c:pt>
                <c:pt idx="958">
                  <c:v>1.5612684053333341E-2</c:v>
                </c:pt>
                <c:pt idx="959">
                  <c:v>1.4130543893333333E-2</c:v>
                </c:pt>
                <c:pt idx="960">
                  <c:v>1.1934948053333333E-2</c:v>
                </c:pt>
                <c:pt idx="961">
                  <c:v>1.4344178933333344E-2</c:v>
                </c:pt>
                <c:pt idx="962">
                  <c:v>1.4150878133333341E-2</c:v>
                </c:pt>
                <c:pt idx="963">
                  <c:v>9.4709904533333347E-3</c:v>
                </c:pt>
                <c:pt idx="964">
                  <c:v>1.3794401333333348E-2</c:v>
                </c:pt>
                <c:pt idx="965">
                  <c:v>1.3825279253333355E-2</c:v>
                </c:pt>
                <c:pt idx="966">
                  <c:v>1.0876312373333334E-2</c:v>
                </c:pt>
                <c:pt idx="967">
                  <c:v>1.6482035573333345E-2</c:v>
                </c:pt>
                <c:pt idx="968">
                  <c:v>1.3809463733333341E-2</c:v>
                </c:pt>
                <c:pt idx="969">
                  <c:v>1.4440578293333364E-2</c:v>
                </c:pt>
                <c:pt idx="970">
                  <c:v>1.6370573813333355E-2</c:v>
                </c:pt>
                <c:pt idx="971">
                  <c:v>1.4461665653333341E-2</c:v>
                </c:pt>
                <c:pt idx="972">
                  <c:v>1.3331483573333332E-2</c:v>
                </c:pt>
                <c:pt idx="973">
                  <c:v>1.5167841173333333E-2</c:v>
                </c:pt>
                <c:pt idx="974">
                  <c:v>1.4657978933333331E-2</c:v>
                </c:pt>
                <c:pt idx="975">
                  <c:v>1.3177345013333341E-2</c:v>
                </c:pt>
                <c:pt idx="976">
                  <c:v>1.3136927573333334E-2</c:v>
                </c:pt>
                <c:pt idx="977">
                  <c:v>1.3666621973333341E-2</c:v>
                </c:pt>
                <c:pt idx="978">
                  <c:v>1.3915653653333341E-2</c:v>
                </c:pt>
                <c:pt idx="979">
                  <c:v>1.3855153013333347E-2</c:v>
                </c:pt>
                <c:pt idx="980">
                  <c:v>1.4344429973333329E-2</c:v>
                </c:pt>
                <c:pt idx="981">
                  <c:v>1.5320975573333341E-2</c:v>
                </c:pt>
                <c:pt idx="982">
                  <c:v>1.214682581333335E-2</c:v>
                </c:pt>
                <c:pt idx="983">
                  <c:v>1.3863688373333344E-2</c:v>
                </c:pt>
                <c:pt idx="984">
                  <c:v>1.5269261333333341E-2</c:v>
                </c:pt>
                <c:pt idx="985">
                  <c:v>1.4961737333333345E-2</c:v>
                </c:pt>
                <c:pt idx="986">
                  <c:v>1.295743397333333E-2</c:v>
                </c:pt>
                <c:pt idx="987">
                  <c:v>1.6971814613333362E-2</c:v>
                </c:pt>
                <c:pt idx="988">
                  <c:v>1.4388613013333332E-2</c:v>
                </c:pt>
                <c:pt idx="989">
                  <c:v>1.2178958933333326E-2</c:v>
                </c:pt>
                <c:pt idx="990">
                  <c:v>1.3708043573333334E-2</c:v>
                </c:pt>
                <c:pt idx="991">
                  <c:v>1.3175336693333341E-2</c:v>
                </c:pt>
                <c:pt idx="992">
                  <c:v>1.4372546453333326E-2</c:v>
                </c:pt>
                <c:pt idx="993">
                  <c:v>1.1944487573333341E-2</c:v>
                </c:pt>
                <c:pt idx="994">
                  <c:v>1.4079080693333341E-2</c:v>
                </c:pt>
                <c:pt idx="995">
                  <c:v>1.1572446293333344E-2</c:v>
                </c:pt>
                <c:pt idx="996">
                  <c:v>9.2909947733333421E-3</c:v>
                </c:pt>
                <c:pt idx="997">
                  <c:v>1.4729776373333333E-2</c:v>
                </c:pt>
                <c:pt idx="998">
                  <c:v>1.238280341333335E-2</c:v>
                </c:pt>
                <c:pt idx="999">
                  <c:v>1.4644924853333331E-2</c:v>
                </c:pt>
                <c:pt idx="1000">
                  <c:v>1.7492722613333341E-2</c:v>
                </c:pt>
                <c:pt idx="1001">
                  <c:v>1.3051825013333357E-2</c:v>
                </c:pt>
                <c:pt idx="1002">
                  <c:v>1.4655719573333332E-2</c:v>
                </c:pt>
                <c:pt idx="1003">
                  <c:v>1.2963458933333344E-2</c:v>
                </c:pt>
                <c:pt idx="1004">
                  <c:v>1.369373429333335E-2</c:v>
                </c:pt>
                <c:pt idx="1005">
                  <c:v>1.2294437333333333E-2</c:v>
                </c:pt>
                <c:pt idx="1006">
                  <c:v>1.5464821493333359E-2</c:v>
                </c:pt>
                <c:pt idx="1007">
                  <c:v>1.2776434133333335E-2</c:v>
                </c:pt>
                <c:pt idx="1008">
                  <c:v>1.6389903893333342E-2</c:v>
                </c:pt>
                <c:pt idx="1009">
                  <c:v>1.3547126933333341E-2</c:v>
                </c:pt>
                <c:pt idx="1010">
                  <c:v>1.3833312533333334E-2</c:v>
                </c:pt>
                <c:pt idx="1011">
                  <c:v>9.5518253333333348E-3</c:v>
                </c:pt>
                <c:pt idx="1012">
                  <c:v>1.6274174453333349E-2</c:v>
                </c:pt>
                <c:pt idx="1013">
                  <c:v>1.3656831413333348E-2</c:v>
                </c:pt>
                <c:pt idx="1014">
                  <c:v>1.0777904693333343E-2</c:v>
                </c:pt>
                <c:pt idx="1015">
                  <c:v>1.5744982133333335E-2</c:v>
                </c:pt>
                <c:pt idx="1016">
                  <c:v>1.4232968213333341E-2</c:v>
                </c:pt>
                <c:pt idx="1017">
                  <c:v>1.4827430933333333E-2</c:v>
                </c:pt>
                <c:pt idx="1018">
                  <c:v>1.5210015893333343E-2</c:v>
                </c:pt>
                <c:pt idx="1019">
                  <c:v>1.5579797813333332E-2</c:v>
                </c:pt>
                <c:pt idx="1020">
                  <c:v>1.6222460213333359E-2</c:v>
                </c:pt>
                <c:pt idx="1021">
                  <c:v>1.3652814773333341E-2</c:v>
                </c:pt>
                <c:pt idx="1022">
                  <c:v>1.3113329813333349E-2</c:v>
                </c:pt>
                <c:pt idx="1023">
                  <c:v>1.0435235093333333E-2</c:v>
                </c:pt>
                <c:pt idx="1024">
                  <c:v>1.3835822933333341E-2</c:v>
                </c:pt>
                <c:pt idx="1025">
                  <c:v>1.0883090453333341E-2</c:v>
                </c:pt>
                <c:pt idx="1026">
                  <c:v>1.018118261333335E-2</c:v>
                </c:pt>
                <c:pt idx="1027">
                  <c:v>1.3476333653333335E-2</c:v>
                </c:pt>
                <c:pt idx="1028">
                  <c:v>1.2155110133333334E-2</c:v>
                </c:pt>
                <c:pt idx="1029">
                  <c:v>1.1674619573333333E-2</c:v>
                </c:pt>
                <c:pt idx="1030">
                  <c:v>1.4362002773333332E-2</c:v>
                </c:pt>
                <c:pt idx="1031">
                  <c:v>1.2949902773333334E-2</c:v>
                </c:pt>
                <c:pt idx="1032">
                  <c:v>1.0940578613333364E-2</c:v>
                </c:pt>
                <c:pt idx="1033">
                  <c:v>1.456484309333334E-2</c:v>
                </c:pt>
                <c:pt idx="1034">
                  <c:v>1.3459011893333341E-2</c:v>
                </c:pt>
                <c:pt idx="1035">
                  <c:v>1.1727589013333362E-2</c:v>
                </c:pt>
                <c:pt idx="1036">
                  <c:v>1.3760510933333346E-2</c:v>
                </c:pt>
                <c:pt idx="1037">
                  <c:v>1.1960052053333349E-2</c:v>
                </c:pt>
                <c:pt idx="1038">
                  <c:v>1.0622008853333344E-2</c:v>
                </c:pt>
                <c:pt idx="1039">
                  <c:v>1.5565488533333345E-2</c:v>
                </c:pt>
                <c:pt idx="1040">
                  <c:v>1.3081447733333341E-2</c:v>
                </c:pt>
                <c:pt idx="1041">
                  <c:v>1.1656293653333333E-2</c:v>
                </c:pt>
                <c:pt idx="1042">
                  <c:v>1.5363150293333362E-2</c:v>
                </c:pt>
                <c:pt idx="1043">
                  <c:v>1.6005310613333351E-2</c:v>
                </c:pt>
                <c:pt idx="1044">
                  <c:v>1.3174834613333353E-2</c:v>
                </c:pt>
                <c:pt idx="1045">
                  <c:v>1.4891195093333344E-2</c:v>
                </c:pt>
                <c:pt idx="1046">
                  <c:v>1.4568106613333347E-2</c:v>
                </c:pt>
                <c:pt idx="1047">
                  <c:v>1.397740949333335E-2</c:v>
                </c:pt>
                <c:pt idx="1048">
                  <c:v>1.393046501333335E-2</c:v>
                </c:pt>
                <c:pt idx="1049">
                  <c:v>1.3631225333333349E-2</c:v>
                </c:pt>
                <c:pt idx="1050">
                  <c:v>1.2976010933333334E-2</c:v>
                </c:pt>
                <c:pt idx="1051">
                  <c:v>1.577435381333334E-2</c:v>
                </c:pt>
                <c:pt idx="1052">
                  <c:v>1.3781598293333358E-2</c:v>
                </c:pt>
                <c:pt idx="1053">
                  <c:v>1.237025141333334E-2</c:v>
                </c:pt>
                <c:pt idx="1054">
                  <c:v>1.6093927733333343E-2</c:v>
                </c:pt>
                <c:pt idx="1055">
                  <c:v>1.4947679093333348E-2</c:v>
                </c:pt>
                <c:pt idx="1056">
                  <c:v>1.170725477333334E-2</c:v>
                </c:pt>
                <c:pt idx="1057">
                  <c:v>1.7541173333333347E-2</c:v>
                </c:pt>
                <c:pt idx="1058">
                  <c:v>1.4672790293333344E-2</c:v>
                </c:pt>
                <c:pt idx="1059">
                  <c:v>1.2716435573333337E-2</c:v>
                </c:pt>
                <c:pt idx="1060">
                  <c:v>1.6458688853333337E-2</c:v>
                </c:pt>
                <c:pt idx="1061">
                  <c:v>1.5381476213333356E-2</c:v>
                </c:pt>
                <c:pt idx="1062">
                  <c:v>1.3506458453333349E-2</c:v>
                </c:pt>
                <c:pt idx="1063">
                  <c:v>1.6592744213333351E-2</c:v>
                </c:pt>
                <c:pt idx="1064">
                  <c:v>1.1911852373333346E-2</c:v>
                </c:pt>
                <c:pt idx="1065">
                  <c:v>1.3815990773333332E-2</c:v>
                </c:pt>
                <c:pt idx="1066">
                  <c:v>1.5504987893333341E-2</c:v>
                </c:pt>
                <c:pt idx="1067">
                  <c:v>1.4560324373333341E-2</c:v>
                </c:pt>
                <c:pt idx="1068">
                  <c:v>1.6528226933333331E-2</c:v>
                </c:pt>
                <c:pt idx="1069">
                  <c:v>1.2922790453333341E-2</c:v>
                </c:pt>
                <c:pt idx="1070">
                  <c:v>1.437681413333333E-2</c:v>
                </c:pt>
                <c:pt idx="1071">
                  <c:v>1.6223966453333329E-2</c:v>
                </c:pt>
                <c:pt idx="1072">
                  <c:v>1.2938103893333341E-2</c:v>
                </c:pt>
                <c:pt idx="1073">
                  <c:v>1.1600060693333357E-2</c:v>
                </c:pt>
                <c:pt idx="1074">
                  <c:v>1.2860532533333344E-2</c:v>
                </c:pt>
                <c:pt idx="1075">
                  <c:v>1.4315309333333331E-2</c:v>
                </c:pt>
                <c:pt idx="1076">
                  <c:v>1.0621757813333348E-2</c:v>
                </c:pt>
                <c:pt idx="1077">
                  <c:v>1.4837974613333341E-2</c:v>
                </c:pt>
                <c:pt idx="1078">
                  <c:v>1.2085069973333333E-2</c:v>
                </c:pt>
                <c:pt idx="1079">
                  <c:v>1.3044042773333335E-2</c:v>
                </c:pt>
                <c:pt idx="1080">
                  <c:v>1.3283534933333346E-2</c:v>
                </c:pt>
                <c:pt idx="1081">
                  <c:v>1.4856049493333337E-2</c:v>
                </c:pt>
                <c:pt idx="1082">
                  <c:v>1.232355797333334E-2</c:v>
                </c:pt>
                <c:pt idx="1083">
                  <c:v>1.1511443573333334E-2</c:v>
                </c:pt>
                <c:pt idx="1084">
                  <c:v>1.5647829653333362E-2</c:v>
                </c:pt>
                <c:pt idx="1085">
                  <c:v>1.4619318773333322E-2</c:v>
                </c:pt>
                <c:pt idx="1086">
                  <c:v>1.1553618293333347E-2</c:v>
                </c:pt>
                <c:pt idx="1087">
                  <c:v>1.4830945493333339E-2</c:v>
                </c:pt>
                <c:pt idx="1088">
                  <c:v>1.335884693333333E-2</c:v>
                </c:pt>
                <c:pt idx="1089">
                  <c:v>1.0530881333333351E-2</c:v>
                </c:pt>
                <c:pt idx="1090">
                  <c:v>1.4610532373333335E-2</c:v>
                </c:pt>
                <c:pt idx="1091">
                  <c:v>1.2320796533333334E-2</c:v>
                </c:pt>
                <c:pt idx="1092">
                  <c:v>1.1702485013333361E-2</c:v>
                </c:pt>
                <c:pt idx="1093">
                  <c:v>1.6242794453333341E-2</c:v>
                </c:pt>
                <c:pt idx="1094">
                  <c:v>1.3762017173333333E-2</c:v>
                </c:pt>
                <c:pt idx="1095">
                  <c:v>1.3114082933333332E-2</c:v>
                </c:pt>
                <c:pt idx="1096">
                  <c:v>1.6256601653333341E-2</c:v>
                </c:pt>
                <c:pt idx="1097">
                  <c:v>1.2892665653333343E-2</c:v>
                </c:pt>
                <c:pt idx="1098">
                  <c:v>1.3809212693333331E-2</c:v>
                </c:pt>
                <c:pt idx="1099">
                  <c:v>1.4423256533333333E-2</c:v>
                </c:pt>
                <c:pt idx="1100">
                  <c:v>1.2564807413333344E-2</c:v>
                </c:pt>
                <c:pt idx="1101">
                  <c:v>1.407531509333333E-2</c:v>
                </c:pt>
                <c:pt idx="1102">
                  <c:v>1.5195957653333335E-2</c:v>
                </c:pt>
                <c:pt idx="1103">
                  <c:v>1.3124124533333349E-2</c:v>
                </c:pt>
                <c:pt idx="1104">
                  <c:v>1.6017109493333351E-2</c:v>
                </c:pt>
                <c:pt idx="1105">
                  <c:v>1.4243511893333343E-2</c:v>
                </c:pt>
                <c:pt idx="1106">
                  <c:v>1.1850598613333358E-2</c:v>
                </c:pt>
                <c:pt idx="1107">
                  <c:v>1.2498281813333335E-2</c:v>
                </c:pt>
                <c:pt idx="1108">
                  <c:v>1.3480852373333341E-2</c:v>
                </c:pt>
                <c:pt idx="1109">
                  <c:v>1.1558137013333341E-2</c:v>
                </c:pt>
                <c:pt idx="1110">
                  <c:v>1.3621183733333351E-2</c:v>
                </c:pt>
                <c:pt idx="1111">
                  <c:v>1.7023277813333331E-2</c:v>
                </c:pt>
                <c:pt idx="1112">
                  <c:v>1.6386138293333363E-2</c:v>
                </c:pt>
                <c:pt idx="1113">
                  <c:v>1.4060001653333341E-2</c:v>
                </c:pt>
                <c:pt idx="1114">
                  <c:v>1.6599020213333354E-2</c:v>
                </c:pt>
                <c:pt idx="1115">
                  <c:v>1.3425874613333362E-2</c:v>
                </c:pt>
                <c:pt idx="1116">
                  <c:v>1.5741467573333341E-2</c:v>
                </c:pt>
                <c:pt idx="1117">
                  <c:v>1.5322230773333341E-2</c:v>
                </c:pt>
                <c:pt idx="1118">
                  <c:v>1.3024712693333341E-2</c:v>
                </c:pt>
                <c:pt idx="1119">
                  <c:v>1.3634237813333333E-2</c:v>
                </c:pt>
                <c:pt idx="1120">
                  <c:v>1.3689717653333341E-2</c:v>
                </c:pt>
                <c:pt idx="1121">
                  <c:v>1.4072804693333345E-2</c:v>
                </c:pt>
                <c:pt idx="1122">
                  <c:v>1.3312655573333335E-2</c:v>
                </c:pt>
                <c:pt idx="1123">
                  <c:v>1.5288089333333347E-2</c:v>
                </c:pt>
                <c:pt idx="1124">
                  <c:v>1.3517002133333331E-2</c:v>
                </c:pt>
                <c:pt idx="1125">
                  <c:v>1.1103252533333335E-2</c:v>
                </c:pt>
                <c:pt idx="1126">
                  <c:v>1.6435091093333343E-2</c:v>
                </c:pt>
                <c:pt idx="1127">
                  <c:v>1.4865337973333332E-2</c:v>
                </c:pt>
                <c:pt idx="1128">
                  <c:v>1.1996703893333346E-2</c:v>
                </c:pt>
                <c:pt idx="1129">
                  <c:v>1.4485514453333341E-2</c:v>
                </c:pt>
                <c:pt idx="1130">
                  <c:v>1.6250074613333363E-2</c:v>
                </c:pt>
                <c:pt idx="1131">
                  <c:v>1.5776362133333333E-2</c:v>
                </c:pt>
                <c:pt idx="1132">
                  <c:v>1.5785399573333331E-2</c:v>
                </c:pt>
                <c:pt idx="1133">
                  <c:v>1.6251580853333343E-2</c:v>
                </c:pt>
                <c:pt idx="1134">
                  <c:v>1.5707577173333341E-2</c:v>
                </c:pt>
                <c:pt idx="1135">
                  <c:v>1.4950691573333326E-2</c:v>
                </c:pt>
                <c:pt idx="1136">
                  <c:v>1.5141733013333344E-2</c:v>
                </c:pt>
                <c:pt idx="1137">
                  <c:v>1.7216327573333332E-2</c:v>
                </c:pt>
                <c:pt idx="1138">
                  <c:v>1.6584459893333361E-2</c:v>
                </c:pt>
                <c:pt idx="1139">
                  <c:v>1.5259972853333328E-2</c:v>
                </c:pt>
                <c:pt idx="1140">
                  <c:v>1.613936597333333E-2</c:v>
                </c:pt>
                <c:pt idx="1141">
                  <c:v>1.5762805973333346E-2</c:v>
                </c:pt>
                <c:pt idx="1142">
                  <c:v>1.6750146293333351E-2</c:v>
                </c:pt>
                <c:pt idx="1143">
                  <c:v>1.7242937813333331E-2</c:v>
                </c:pt>
                <c:pt idx="1144">
                  <c:v>7.2565957446808554E-3</c:v>
                </c:pt>
                <c:pt idx="1145">
                  <c:v>1.6864468085106398E-2</c:v>
                </c:pt>
                <c:pt idx="1146">
                  <c:v>9.1104255319149063E-3</c:v>
                </c:pt>
                <c:pt idx="1147">
                  <c:v>1.7105531914893619E-2</c:v>
                </c:pt>
                <c:pt idx="1148">
                  <c:v>1.016659574468087E-2</c:v>
                </c:pt>
                <c:pt idx="1149">
                  <c:v>1.7546170212765989E-2</c:v>
                </c:pt>
                <c:pt idx="1150">
                  <c:v>9.4229787234042552E-3</c:v>
                </c:pt>
                <c:pt idx="1151">
                  <c:v>1.7152978723404256E-2</c:v>
                </c:pt>
                <c:pt idx="1152">
                  <c:v>1.0657234042553193E-2</c:v>
                </c:pt>
                <c:pt idx="1153">
                  <c:v>1.7564893617021283E-2</c:v>
                </c:pt>
                <c:pt idx="1154">
                  <c:v>1.0935957446808513E-2</c:v>
                </c:pt>
                <c:pt idx="1155">
                  <c:v>1.7169787234042562E-2</c:v>
                </c:pt>
                <c:pt idx="1156">
                  <c:v>1.5031489361702146E-2</c:v>
                </c:pt>
                <c:pt idx="1157">
                  <c:v>1.6836595744680872E-2</c:v>
                </c:pt>
                <c:pt idx="1158">
                  <c:v>9.0636170212765946E-3</c:v>
                </c:pt>
                <c:pt idx="1159">
                  <c:v>1.6646595744680887E-2</c:v>
                </c:pt>
                <c:pt idx="1160">
                  <c:v>1.3534680851063829E-2</c:v>
                </c:pt>
                <c:pt idx="1161">
                  <c:v>1.717872340425532E-2</c:v>
                </c:pt>
                <c:pt idx="1162">
                  <c:v>1.4576595744680863E-2</c:v>
                </c:pt>
                <c:pt idx="1163">
                  <c:v>1.7354468085106385E-2</c:v>
                </c:pt>
                <c:pt idx="1164">
                  <c:v>1.6613829787234063E-2</c:v>
                </c:pt>
                <c:pt idx="1165">
                  <c:v>1.6846808510638321E-2</c:v>
                </c:pt>
                <c:pt idx="1166">
                  <c:v>1.4259148936170214E-2</c:v>
                </c:pt>
                <c:pt idx="1167">
                  <c:v>1.7345319148936181E-2</c:v>
                </c:pt>
                <c:pt idx="1168">
                  <c:v>8.0780434782608702E-3</c:v>
                </c:pt>
                <c:pt idx="1169">
                  <c:v>1.5934782608695651E-2</c:v>
                </c:pt>
                <c:pt idx="1170">
                  <c:v>1.6953260869565237E-2</c:v>
                </c:pt>
                <c:pt idx="1171">
                  <c:v>1.5247826086956533E-2</c:v>
                </c:pt>
                <c:pt idx="1172">
                  <c:v>1.7043913043478263E-2</c:v>
                </c:pt>
                <c:pt idx="1173">
                  <c:v>7.940434782608705E-3</c:v>
                </c:pt>
                <c:pt idx="1174">
                  <c:v>1.7575217391304344E-2</c:v>
                </c:pt>
                <c:pt idx="1175">
                  <c:v>1.6726304347826109E-2</c:v>
                </c:pt>
                <c:pt idx="1176">
                  <c:v>1.7145869565217412E-2</c:v>
                </c:pt>
                <c:pt idx="1177">
                  <c:v>1.7669782608695651E-2</c:v>
                </c:pt>
                <c:pt idx="1178">
                  <c:v>1.0511521739130458E-2</c:v>
                </c:pt>
                <c:pt idx="1179">
                  <c:v>1.6977826086956523E-2</c:v>
                </c:pt>
                <c:pt idx="1180">
                  <c:v>1.7768043478260869E-2</c:v>
                </c:pt>
                <c:pt idx="1181">
                  <c:v>1.7083695652173915E-2</c:v>
                </c:pt>
                <c:pt idx="1182">
                  <c:v>1.7479347826086959E-2</c:v>
                </c:pt>
                <c:pt idx="1183">
                  <c:v>1.1891086956521739E-2</c:v>
                </c:pt>
                <c:pt idx="1184">
                  <c:v>1.7265869565217411E-2</c:v>
                </c:pt>
                <c:pt idx="1185">
                  <c:v>1.7615217391304346E-2</c:v>
                </c:pt>
                <c:pt idx="1186">
                  <c:v>1.7915869565217412E-2</c:v>
                </c:pt>
                <c:pt idx="1187">
                  <c:v>1.7572826086956522E-2</c:v>
                </c:pt>
                <c:pt idx="1188">
                  <c:v>1.4844130434782625E-2</c:v>
                </c:pt>
                <c:pt idx="1189">
                  <c:v>1.7320217391304349E-2</c:v>
                </c:pt>
                <c:pt idx="1190">
                  <c:v>1.7386739130434783E-2</c:v>
                </c:pt>
                <c:pt idx="1191">
                  <c:v>1.7117608695652181E-2</c:v>
                </c:pt>
                <c:pt idx="1192">
                  <c:v>1.7256739130434785E-2</c:v>
                </c:pt>
                <c:pt idx="1193">
                  <c:v>1.7024565217391322E-2</c:v>
                </c:pt>
                <c:pt idx="1194">
                  <c:v>1.7391521739130455E-2</c:v>
                </c:pt>
                <c:pt idx="1195">
                  <c:v>1.6748043478260869E-2</c:v>
                </c:pt>
                <c:pt idx="1196">
                  <c:v>1.6631304347826104E-2</c:v>
                </c:pt>
                <c:pt idx="1197">
                  <c:v>1.8030000000000001E-2</c:v>
                </c:pt>
                <c:pt idx="1198">
                  <c:v>1.5638124999999999E-2</c:v>
                </c:pt>
                <c:pt idx="1199">
                  <c:v>1.5901666666666682E-2</c:v>
                </c:pt>
                <c:pt idx="1200">
                  <c:v>1.6383750000000016E-2</c:v>
                </c:pt>
                <c:pt idx="1201">
                  <c:v>1.4361666666666667E-2</c:v>
                </c:pt>
                <c:pt idx="1202">
                  <c:v>1.5245000000000003E-2</c:v>
                </c:pt>
                <c:pt idx="1203">
                  <c:v>1.4465E-2</c:v>
                </c:pt>
                <c:pt idx="1204">
                  <c:v>1.5075416666666669E-2</c:v>
                </c:pt>
                <c:pt idx="1205">
                  <c:v>1.592562500000002E-2</c:v>
                </c:pt>
                <c:pt idx="1206">
                  <c:v>1.6754166666666688E-2</c:v>
                </c:pt>
                <c:pt idx="1207">
                  <c:v>1.5821249999999999E-2</c:v>
                </c:pt>
                <c:pt idx="1208">
                  <c:v>1.621958333333335E-2</c:v>
                </c:pt>
                <c:pt idx="1209">
                  <c:v>1.6355416666666667E-2</c:v>
                </c:pt>
                <c:pt idx="1210">
                  <c:v>1.5626041666666684E-2</c:v>
                </c:pt>
                <c:pt idx="1211">
                  <c:v>1.6671250000000002E-2</c:v>
                </c:pt>
                <c:pt idx="1212">
                  <c:v>1.6690833333333349E-2</c:v>
                </c:pt>
                <c:pt idx="1213">
                  <c:v>1.4857500000000001E-2</c:v>
                </c:pt>
                <c:pt idx="1214">
                  <c:v>1.4593125000000005E-2</c:v>
                </c:pt>
                <c:pt idx="1215">
                  <c:v>1.5638124999999999E-2</c:v>
                </c:pt>
                <c:pt idx="1216">
                  <c:v>1.4611458333333346E-2</c:v>
                </c:pt>
                <c:pt idx="1217">
                  <c:v>1.3883958333333351E-2</c:v>
                </c:pt>
                <c:pt idx="1218">
                  <c:v>1.4855208333333333E-2</c:v>
                </c:pt>
                <c:pt idx="1219">
                  <c:v>1.0505E-2</c:v>
                </c:pt>
                <c:pt idx="1220">
                  <c:v>1.5695208333333335E-2</c:v>
                </c:pt>
                <c:pt idx="1221">
                  <c:v>1.6443333333333341E-2</c:v>
                </c:pt>
                <c:pt idx="1222">
                  <c:v>1.5170000000000001E-2</c:v>
                </c:pt>
                <c:pt idx="1223">
                  <c:v>1.6981875000000032E-2</c:v>
                </c:pt>
                <c:pt idx="1224">
                  <c:v>1.6539374999999999E-2</c:v>
                </c:pt>
                <c:pt idx="1225">
                  <c:v>1.5604791666666685E-2</c:v>
                </c:pt>
                <c:pt idx="1226">
                  <c:v>1.6203541666666692E-2</c:v>
                </c:pt>
                <c:pt idx="1227">
                  <c:v>1.6385625000000018E-2</c:v>
                </c:pt>
                <c:pt idx="1228">
                  <c:v>1.317687500000001E-2</c:v>
                </c:pt>
                <c:pt idx="1229">
                  <c:v>1.5312916666666667E-2</c:v>
                </c:pt>
                <c:pt idx="1230">
                  <c:v>1.5859999999999999E-2</c:v>
                </c:pt>
                <c:pt idx="1231">
                  <c:v>7.3397916666666741E-3</c:v>
                </c:pt>
                <c:pt idx="1232">
                  <c:v>1.430895833333334E-2</c:v>
                </c:pt>
                <c:pt idx="1233">
                  <c:v>1.5580625000000015E-2</c:v>
                </c:pt>
                <c:pt idx="1234">
                  <c:v>8.5550000000000175E-3</c:v>
                </c:pt>
                <c:pt idx="1235">
                  <c:v>1.6339583333333341E-2</c:v>
                </c:pt>
                <c:pt idx="1236">
                  <c:v>1.6607291666666683E-2</c:v>
                </c:pt>
                <c:pt idx="1237">
                  <c:v>1.1705833333333356E-2</c:v>
                </c:pt>
                <c:pt idx="1238">
                  <c:v>1.6553125000000016E-2</c:v>
                </c:pt>
                <c:pt idx="1239">
                  <c:v>1.6706875000000031E-2</c:v>
                </c:pt>
                <c:pt idx="1240">
                  <c:v>1.2568541666666683E-2</c:v>
                </c:pt>
                <c:pt idx="1241">
                  <c:v>1.7040625000000018E-2</c:v>
                </c:pt>
                <c:pt idx="1242">
                  <c:v>1.7408541666666683E-2</c:v>
                </c:pt>
                <c:pt idx="1243">
                  <c:v>8.1168085106383091E-3</c:v>
                </c:pt>
                <c:pt idx="1244">
                  <c:v>1.5642340425531916E-2</c:v>
                </c:pt>
                <c:pt idx="1245">
                  <c:v>1.6703191489361724E-2</c:v>
                </c:pt>
                <c:pt idx="1246">
                  <c:v>1.6183404255319181E-2</c:v>
                </c:pt>
                <c:pt idx="1247">
                  <c:v>7.3091489361702131E-3</c:v>
                </c:pt>
                <c:pt idx="1248">
                  <c:v>1.546744680851064E-2</c:v>
                </c:pt>
                <c:pt idx="1249">
                  <c:v>1.5711914893617021E-2</c:v>
                </c:pt>
                <c:pt idx="1250">
                  <c:v>1.6668085106382999E-2</c:v>
                </c:pt>
                <c:pt idx="1251">
                  <c:v>1.142468085106384E-2</c:v>
                </c:pt>
                <c:pt idx="1252">
                  <c:v>1.662127659574468E-2</c:v>
                </c:pt>
                <c:pt idx="1253">
                  <c:v>1.732787234042555E-2</c:v>
                </c:pt>
                <c:pt idx="1254">
                  <c:v>1.7014680851063831E-2</c:v>
                </c:pt>
                <c:pt idx="1255">
                  <c:v>1.1500000000000012E-2</c:v>
                </c:pt>
                <c:pt idx="1256">
                  <c:v>1.7277659574468085E-2</c:v>
                </c:pt>
                <c:pt idx="1257">
                  <c:v>1.7386808510638316E-2</c:v>
                </c:pt>
                <c:pt idx="1258">
                  <c:v>1.7275319148936173E-2</c:v>
                </c:pt>
                <c:pt idx="1259">
                  <c:v>1.2223617021276584E-2</c:v>
                </c:pt>
                <c:pt idx="1260">
                  <c:v>1.7076808510638301E-2</c:v>
                </c:pt>
                <c:pt idx="1261">
                  <c:v>1.715936170212766E-2</c:v>
                </c:pt>
                <c:pt idx="1262">
                  <c:v>1.7269787234042551E-2</c:v>
                </c:pt>
                <c:pt idx="1263">
                  <c:v>1.069744680851064E-2</c:v>
                </c:pt>
                <c:pt idx="1264">
                  <c:v>1.7132340425531915E-2</c:v>
                </c:pt>
                <c:pt idx="1265">
                  <c:v>1.715276595744681E-2</c:v>
                </c:pt>
                <c:pt idx="1266">
                  <c:v>1.7291276595744677E-2</c:v>
                </c:pt>
                <c:pt idx="1267">
                  <c:v>8.0270454545454568E-3</c:v>
                </c:pt>
                <c:pt idx="1268">
                  <c:v>1.5309318181818183E-2</c:v>
                </c:pt>
                <c:pt idx="1269">
                  <c:v>1.7004545454545453E-2</c:v>
                </c:pt>
                <c:pt idx="1270">
                  <c:v>1.6921363636363658E-2</c:v>
                </c:pt>
                <c:pt idx="1271">
                  <c:v>1.6387045454545453E-2</c:v>
                </c:pt>
                <c:pt idx="1272">
                  <c:v>1.0959090909090898E-2</c:v>
                </c:pt>
                <c:pt idx="1273">
                  <c:v>1.6313863636363654E-2</c:v>
                </c:pt>
                <c:pt idx="1274">
                  <c:v>1.696795454545456E-2</c:v>
                </c:pt>
                <c:pt idx="1275">
                  <c:v>1.7811136363636362E-2</c:v>
                </c:pt>
                <c:pt idx="1276">
                  <c:v>1.8181363636363659E-2</c:v>
                </c:pt>
                <c:pt idx="1277">
                  <c:v>9.2661363636363757E-3</c:v>
                </c:pt>
                <c:pt idx="1278">
                  <c:v>1.3560909090909108E-2</c:v>
                </c:pt>
                <c:pt idx="1279">
                  <c:v>1.683409090909091E-2</c:v>
                </c:pt>
                <c:pt idx="1280">
                  <c:v>1.6389772727272725E-2</c:v>
                </c:pt>
                <c:pt idx="1281">
                  <c:v>1.7197045454545454E-2</c:v>
                </c:pt>
              </c:numCache>
            </c:numRef>
          </c:xVal>
          <c:yVal>
            <c:numRef>
              <c:f>Pakistan!$C$4:$C$1285</c:f>
              <c:numCache>
                <c:formatCode>General</c:formatCode>
                <c:ptCount val="1282"/>
                <c:pt idx="72">
                  <c:v>1603.07</c:v>
                </c:pt>
                <c:pt idx="73">
                  <c:v>1709.92</c:v>
                </c:pt>
                <c:pt idx="74">
                  <c:v>1171.58</c:v>
                </c:pt>
                <c:pt idx="75">
                  <c:v>1442.58</c:v>
                </c:pt>
                <c:pt idx="76">
                  <c:v>1396.6299999999999</c:v>
                </c:pt>
                <c:pt idx="77">
                  <c:v>1688.26</c:v>
                </c:pt>
                <c:pt idx="78">
                  <c:v>1364.6499999999999</c:v>
                </c:pt>
                <c:pt idx="79">
                  <c:v>1785.86</c:v>
                </c:pt>
                <c:pt idx="80">
                  <c:v>1209.0899999999999</c:v>
                </c:pt>
                <c:pt idx="81">
                  <c:v>1288.93</c:v>
                </c:pt>
                <c:pt idx="82">
                  <c:v>1403.25</c:v>
                </c:pt>
                <c:pt idx="83">
                  <c:v>1688.86</c:v>
                </c:pt>
                <c:pt idx="84">
                  <c:v>1399.6799999999998</c:v>
                </c:pt>
                <c:pt idx="85">
                  <c:v>1626.59</c:v>
                </c:pt>
                <c:pt idx="86">
                  <c:v>1592.37</c:v>
                </c:pt>
                <c:pt idx="87">
                  <c:v>1401.37</c:v>
                </c:pt>
                <c:pt idx="88">
                  <c:v>867.5</c:v>
                </c:pt>
                <c:pt idx="89">
                  <c:v>893.26</c:v>
                </c:pt>
                <c:pt idx="90">
                  <c:v>1500.52</c:v>
                </c:pt>
                <c:pt idx="91">
                  <c:v>1135.1899999999998</c:v>
                </c:pt>
                <c:pt idx="92">
                  <c:v>1329.26</c:v>
                </c:pt>
                <c:pt idx="93">
                  <c:v>1334.92</c:v>
                </c:pt>
                <c:pt idx="94">
                  <c:v>1386.3899999999999</c:v>
                </c:pt>
                <c:pt idx="95">
                  <c:v>1186.73</c:v>
                </c:pt>
                <c:pt idx="96">
                  <c:v>1237.06</c:v>
                </c:pt>
                <c:pt idx="97">
                  <c:v>1252.75</c:v>
                </c:pt>
                <c:pt idx="98">
                  <c:v>1176.81</c:v>
                </c:pt>
                <c:pt idx="99">
                  <c:v>1302.22</c:v>
                </c:pt>
                <c:pt idx="100">
                  <c:v>1252.71</c:v>
                </c:pt>
                <c:pt idx="101">
                  <c:v>1406.93</c:v>
                </c:pt>
                <c:pt idx="102">
                  <c:v>1090.42</c:v>
                </c:pt>
                <c:pt idx="103">
                  <c:v>1113.25</c:v>
                </c:pt>
                <c:pt idx="104">
                  <c:v>1245.31</c:v>
                </c:pt>
                <c:pt idx="105">
                  <c:v>1171.53</c:v>
                </c:pt>
                <c:pt idx="106">
                  <c:v>1174.3499999999999</c:v>
                </c:pt>
                <c:pt idx="107">
                  <c:v>1527.33</c:v>
                </c:pt>
                <c:pt idx="108">
                  <c:v>1544.96</c:v>
                </c:pt>
                <c:pt idx="109">
                  <c:v>1290.76</c:v>
                </c:pt>
                <c:pt idx="110">
                  <c:v>1462.6499999999999</c:v>
                </c:pt>
                <c:pt idx="111">
                  <c:v>1497.4</c:v>
                </c:pt>
                <c:pt idx="112">
                  <c:v>1163.49</c:v>
                </c:pt>
                <c:pt idx="113">
                  <c:v>820.82999999999947</c:v>
                </c:pt>
                <c:pt idx="114">
                  <c:v>1602.61</c:v>
                </c:pt>
                <c:pt idx="115">
                  <c:v>1590.43</c:v>
                </c:pt>
                <c:pt idx="116">
                  <c:v>1125.48</c:v>
                </c:pt>
                <c:pt idx="117">
                  <c:v>1593.42</c:v>
                </c:pt>
                <c:pt idx="118">
                  <c:v>1368.1499999999999</c:v>
                </c:pt>
                <c:pt idx="119">
                  <c:v>1454.83</c:v>
                </c:pt>
                <c:pt idx="120">
                  <c:v>2143.2599999999998</c:v>
                </c:pt>
                <c:pt idx="121">
                  <c:v>1643.3799999999999</c:v>
                </c:pt>
                <c:pt idx="122">
                  <c:v>1634.35</c:v>
                </c:pt>
                <c:pt idx="123">
                  <c:v>2204.9499999999998</c:v>
                </c:pt>
                <c:pt idx="124">
                  <c:v>2018.56</c:v>
                </c:pt>
                <c:pt idx="125">
                  <c:v>1891.6799999999998</c:v>
                </c:pt>
                <c:pt idx="126">
                  <c:v>1919.87</c:v>
                </c:pt>
                <c:pt idx="127">
                  <c:v>1545.4</c:v>
                </c:pt>
                <c:pt idx="128">
                  <c:v>1645.22</c:v>
                </c:pt>
                <c:pt idx="129">
                  <c:v>1574.6399999999999</c:v>
                </c:pt>
                <c:pt idx="130">
                  <c:v>1654.27</c:v>
                </c:pt>
                <c:pt idx="131">
                  <c:v>1588.22</c:v>
                </c:pt>
                <c:pt idx="132">
                  <c:v>1531.6</c:v>
                </c:pt>
                <c:pt idx="133">
                  <c:v>1772.86</c:v>
                </c:pt>
                <c:pt idx="134">
                  <c:v>2143.2399999999998</c:v>
                </c:pt>
                <c:pt idx="135">
                  <c:v>1897.06</c:v>
                </c:pt>
                <c:pt idx="136">
                  <c:v>1487.6899999999998</c:v>
                </c:pt>
                <c:pt idx="137">
                  <c:v>2166.5700000000002</c:v>
                </c:pt>
                <c:pt idx="138">
                  <c:v>2352.64</c:v>
                </c:pt>
                <c:pt idx="139">
                  <c:v>1700.34</c:v>
                </c:pt>
                <c:pt idx="140">
                  <c:v>1756.93</c:v>
                </c:pt>
                <c:pt idx="141">
                  <c:v>1440.09</c:v>
                </c:pt>
                <c:pt idx="142">
                  <c:v>1588.23</c:v>
                </c:pt>
                <c:pt idx="143">
                  <c:v>2186.77</c:v>
                </c:pt>
                <c:pt idx="144">
                  <c:v>2209.9299999999998</c:v>
                </c:pt>
                <c:pt idx="145">
                  <c:v>1616</c:v>
                </c:pt>
                <c:pt idx="146">
                  <c:v>3125.05</c:v>
                </c:pt>
                <c:pt idx="147">
                  <c:v>2451.75</c:v>
                </c:pt>
                <c:pt idx="148">
                  <c:v>1818.1899999999998</c:v>
                </c:pt>
                <c:pt idx="149">
                  <c:v>2104.56</c:v>
                </c:pt>
                <c:pt idx="150">
                  <c:v>1800.45</c:v>
                </c:pt>
                <c:pt idx="151">
                  <c:v>1777.6599999999999</c:v>
                </c:pt>
                <c:pt idx="152">
                  <c:v>2461.9100000000012</c:v>
                </c:pt>
                <c:pt idx="153">
                  <c:v>1873.09</c:v>
                </c:pt>
                <c:pt idx="154">
                  <c:v>2062.9699999999998</c:v>
                </c:pt>
                <c:pt idx="155">
                  <c:v>2994.8</c:v>
                </c:pt>
                <c:pt idx="156">
                  <c:v>1672.3</c:v>
                </c:pt>
                <c:pt idx="157">
                  <c:v>2527.66</c:v>
                </c:pt>
                <c:pt idx="158">
                  <c:v>1991.83</c:v>
                </c:pt>
                <c:pt idx="159">
                  <c:v>1570.22</c:v>
                </c:pt>
                <c:pt idx="160">
                  <c:v>1963.1399999999999</c:v>
                </c:pt>
                <c:pt idx="161">
                  <c:v>1128.8799999999999</c:v>
                </c:pt>
                <c:pt idx="162">
                  <c:v>2307.16</c:v>
                </c:pt>
                <c:pt idx="163">
                  <c:v>1877.43</c:v>
                </c:pt>
                <c:pt idx="164">
                  <c:v>1920.7</c:v>
                </c:pt>
                <c:pt idx="165">
                  <c:v>1764.6399999999999</c:v>
                </c:pt>
                <c:pt idx="166">
                  <c:v>2747.23</c:v>
                </c:pt>
                <c:pt idx="167">
                  <c:v>4096.6500000000024</c:v>
                </c:pt>
                <c:pt idx="168">
                  <c:v>4737.41</c:v>
                </c:pt>
                <c:pt idx="169">
                  <c:v>3505.84</c:v>
                </c:pt>
                <c:pt idx="170">
                  <c:v>3351.52</c:v>
                </c:pt>
                <c:pt idx="171">
                  <c:v>4946.3900000000003</c:v>
                </c:pt>
                <c:pt idx="172">
                  <c:v>3779.4500000000012</c:v>
                </c:pt>
                <c:pt idx="173">
                  <c:v>5017.8600000000024</c:v>
                </c:pt>
                <c:pt idx="174">
                  <c:v>5351.99</c:v>
                </c:pt>
                <c:pt idx="175">
                  <c:v>4228.8500000000004</c:v>
                </c:pt>
                <c:pt idx="176">
                  <c:v>4782.9299999999994</c:v>
                </c:pt>
                <c:pt idx="177">
                  <c:v>3798.4</c:v>
                </c:pt>
                <c:pt idx="178">
                  <c:v>3849.4500000000012</c:v>
                </c:pt>
                <c:pt idx="179">
                  <c:v>3664.55</c:v>
                </c:pt>
                <c:pt idx="180">
                  <c:v>3550.8900000000012</c:v>
                </c:pt>
                <c:pt idx="181">
                  <c:v>4257.29</c:v>
                </c:pt>
                <c:pt idx="182">
                  <c:v>4467.79</c:v>
                </c:pt>
                <c:pt idx="183">
                  <c:v>3364.64</c:v>
                </c:pt>
                <c:pt idx="184">
                  <c:v>3808.61</c:v>
                </c:pt>
                <c:pt idx="185">
                  <c:v>3251.7599999999998</c:v>
                </c:pt>
                <c:pt idx="186">
                  <c:v>3921.9100000000012</c:v>
                </c:pt>
                <c:pt idx="187">
                  <c:v>3711.86</c:v>
                </c:pt>
                <c:pt idx="188">
                  <c:v>4168.4000000000005</c:v>
                </c:pt>
                <c:pt idx="189">
                  <c:v>3659.01</c:v>
                </c:pt>
                <c:pt idx="190">
                  <c:v>4523.9399999999996</c:v>
                </c:pt>
                <c:pt idx="191">
                  <c:v>4621.34</c:v>
                </c:pt>
                <c:pt idx="192">
                  <c:v>3847.03</c:v>
                </c:pt>
                <c:pt idx="193">
                  <c:v>4091.1</c:v>
                </c:pt>
                <c:pt idx="194">
                  <c:v>3198</c:v>
                </c:pt>
                <c:pt idx="195">
                  <c:v>6307.42</c:v>
                </c:pt>
                <c:pt idx="196">
                  <c:v>4644.91</c:v>
                </c:pt>
                <c:pt idx="197">
                  <c:v>4657.59</c:v>
                </c:pt>
                <c:pt idx="198">
                  <c:v>3774.16</c:v>
                </c:pt>
                <c:pt idx="199">
                  <c:v>4487.5</c:v>
                </c:pt>
                <c:pt idx="200">
                  <c:v>5962.79</c:v>
                </c:pt>
                <c:pt idx="201">
                  <c:v>3394.4</c:v>
                </c:pt>
                <c:pt idx="202">
                  <c:v>5017.26</c:v>
                </c:pt>
                <c:pt idx="203">
                  <c:v>5975.83</c:v>
                </c:pt>
                <c:pt idx="204">
                  <c:v>2949.4100000000012</c:v>
                </c:pt>
                <c:pt idx="205">
                  <c:v>3518.88</c:v>
                </c:pt>
                <c:pt idx="206">
                  <c:v>4864.0600000000004</c:v>
                </c:pt>
                <c:pt idx="207">
                  <c:v>4600.6900000000014</c:v>
                </c:pt>
                <c:pt idx="208">
                  <c:v>3256.54</c:v>
                </c:pt>
                <c:pt idx="209">
                  <c:v>3197.98</c:v>
                </c:pt>
                <c:pt idx="210">
                  <c:v>4249.37</c:v>
                </c:pt>
                <c:pt idx="211">
                  <c:v>4440.25</c:v>
                </c:pt>
                <c:pt idx="212">
                  <c:v>3921.04</c:v>
                </c:pt>
                <c:pt idx="213">
                  <c:v>4687.0600000000004</c:v>
                </c:pt>
                <c:pt idx="214">
                  <c:v>5817.21</c:v>
                </c:pt>
                <c:pt idx="215">
                  <c:v>4690.51</c:v>
                </c:pt>
                <c:pt idx="216">
                  <c:v>6292.83</c:v>
                </c:pt>
                <c:pt idx="217">
                  <c:v>6764.6500000000024</c:v>
                </c:pt>
                <c:pt idx="218">
                  <c:v>6834.38</c:v>
                </c:pt>
                <c:pt idx="219">
                  <c:v>6889.59</c:v>
                </c:pt>
                <c:pt idx="220">
                  <c:v>5865.9699999999993</c:v>
                </c:pt>
                <c:pt idx="221">
                  <c:v>8064.73</c:v>
                </c:pt>
                <c:pt idx="222">
                  <c:v>7775.18</c:v>
                </c:pt>
                <c:pt idx="223">
                  <c:v>7545.1200000000044</c:v>
                </c:pt>
                <c:pt idx="224">
                  <c:v>7125.95</c:v>
                </c:pt>
                <c:pt idx="225">
                  <c:v>7136.78</c:v>
                </c:pt>
                <c:pt idx="226">
                  <c:v>6258.68</c:v>
                </c:pt>
                <c:pt idx="227">
                  <c:v>7047.26</c:v>
                </c:pt>
                <c:pt idx="228">
                  <c:v>7363.39</c:v>
                </c:pt>
                <c:pt idx="229">
                  <c:v>6959.26</c:v>
                </c:pt>
                <c:pt idx="230">
                  <c:v>6823.81</c:v>
                </c:pt>
                <c:pt idx="231">
                  <c:v>5860.41</c:v>
                </c:pt>
                <c:pt idx="232">
                  <c:v>5740.44</c:v>
                </c:pt>
                <c:pt idx="233">
                  <c:v>5549.6600000000044</c:v>
                </c:pt>
                <c:pt idx="234">
                  <c:v>6023.5</c:v>
                </c:pt>
                <c:pt idx="235">
                  <c:v>5736.4299999999994</c:v>
                </c:pt>
                <c:pt idx="236">
                  <c:v>6222.1100000000024</c:v>
                </c:pt>
                <c:pt idx="237">
                  <c:v>6245.8200000000024</c:v>
                </c:pt>
                <c:pt idx="238">
                  <c:v>6317.46</c:v>
                </c:pt>
                <c:pt idx="239">
                  <c:v>6302.64</c:v>
                </c:pt>
                <c:pt idx="240">
                  <c:v>7285.8</c:v>
                </c:pt>
                <c:pt idx="241">
                  <c:v>6877.5</c:v>
                </c:pt>
                <c:pt idx="242">
                  <c:v>6521.74</c:v>
                </c:pt>
                <c:pt idx="243">
                  <c:v>7192.64</c:v>
                </c:pt>
                <c:pt idx="244">
                  <c:v>6423.2700000000013</c:v>
                </c:pt>
                <c:pt idx="245">
                  <c:v>6393.39</c:v>
                </c:pt>
                <c:pt idx="246">
                  <c:v>6841.94</c:v>
                </c:pt>
                <c:pt idx="247">
                  <c:v>7863.42</c:v>
                </c:pt>
                <c:pt idx="248">
                  <c:v>7024.7</c:v>
                </c:pt>
                <c:pt idx="249">
                  <c:v>6566.7700000000013</c:v>
                </c:pt>
                <c:pt idx="250">
                  <c:v>6601.6600000000044</c:v>
                </c:pt>
                <c:pt idx="251">
                  <c:v>6949.42</c:v>
                </c:pt>
                <c:pt idx="252">
                  <c:v>6680.6100000000024</c:v>
                </c:pt>
                <c:pt idx="253">
                  <c:v>7146.99</c:v>
                </c:pt>
                <c:pt idx="254">
                  <c:v>6892.56</c:v>
                </c:pt>
                <c:pt idx="255">
                  <c:v>6005.1500000000024</c:v>
                </c:pt>
                <c:pt idx="256">
                  <c:v>5696.83</c:v>
                </c:pt>
                <c:pt idx="257">
                  <c:v>5398.6900000000014</c:v>
                </c:pt>
                <c:pt idx="258">
                  <c:v>6797.8200000000024</c:v>
                </c:pt>
                <c:pt idx="259">
                  <c:v>5644.64</c:v>
                </c:pt>
                <c:pt idx="260">
                  <c:v>6789.7</c:v>
                </c:pt>
                <c:pt idx="261">
                  <c:v>5879.07</c:v>
                </c:pt>
                <c:pt idx="262">
                  <c:v>6159.01</c:v>
                </c:pt>
                <c:pt idx="263">
                  <c:v>5697.55</c:v>
                </c:pt>
                <c:pt idx="264">
                  <c:v>5671.72</c:v>
                </c:pt>
                <c:pt idx="265">
                  <c:v>5948.3200000000024</c:v>
                </c:pt>
                <c:pt idx="266">
                  <c:v>5494.99</c:v>
                </c:pt>
                <c:pt idx="267">
                  <c:v>5458.84</c:v>
                </c:pt>
                <c:pt idx="268">
                  <c:v>6848.4</c:v>
                </c:pt>
                <c:pt idx="269">
                  <c:v>5858.13</c:v>
                </c:pt>
                <c:pt idx="270">
                  <c:v>5665.8600000000024</c:v>
                </c:pt>
                <c:pt idx="271">
                  <c:v>5291.04</c:v>
                </c:pt>
                <c:pt idx="272">
                  <c:v>6610.6200000000044</c:v>
                </c:pt>
                <c:pt idx="273">
                  <c:v>5096.45</c:v>
                </c:pt>
                <c:pt idx="274">
                  <c:v>5381.35</c:v>
                </c:pt>
                <c:pt idx="275">
                  <c:v>5425.54</c:v>
                </c:pt>
                <c:pt idx="276">
                  <c:v>6410.1600000000044</c:v>
                </c:pt>
                <c:pt idx="277">
                  <c:v>5796.4</c:v>
                </c:pt>
                <c:pt idx="278">
                  <c:v>6183.1200000000044</c:v>
                </c:pt>
                <c:pt idx="279">
                  <c:v>5661.28</c:v>
                </c:pt>
                <c:pt idx="280">
                  <c:v>4828.8600000000024</c:v>
                </c:pt>
                <c:pt idx="281">
                  <c:v>4904.8600000000024</c:v>
                </c:pt>
                <c:pt idx="282">
                  <c:v>6278.04</c:v>
                </c:pt>
                <c:pt idx="283">
                  <c:v>5923.49</c:v>
                </c:pt>
                <c:pt idx="284">
                  <c:v>5057.78</c:v>
                </c:pt>
                <c:pt idx="285">
                  <c:v>6461.68</c:v>
                </c:pt>
                <c:pt idx="286">
                  <c:v>5681.8200000000024</c:v>
                </c:pt>
                <c:pt idx="287">
                  <c:v>5612.94</c:v>
                </c:pt>
                <c:pt idx="288">
                  <c:v>5887.85</c:v>
                </c:pt>
                <c:pt idx="289">
                  <c:v>5419.05</c:v>
                </c:pt>
                <c:pt idx="290">
                  <c:v>5529.2</c:v>
                </c:pt>
                <c:pt idx="291">
                  <c:v>6063.39</c:v>
                </c:pt>
                <c:pt idx="292">
                  <c:v>5829.18</c:v>
                </c:pt>
                <c:pt idx="293">
                  <c:v>6112.79</c:v>
                </c:pt>
                <c:pt idx="294">
                  <c:v>5672.54</c:v>
                </c:pt>
                <c:pt idx="295">
                  <c:v>6381.63</c:v>
                </c:pt>
                <c:pt idx="296">
                  <c:v>5665.81</c:v>
                </c:pt>
                <c:pt idx="297">
                  <c:v>5273.1600000000044</c:v>
                </c:pt>
                <c:pt idx="298">
                  <c:v>4982.21</c:v>
                </c:pt>
                <c:pt idx="299">
                  <c:v>6092.13</c:v>
                </c:pt>
                <c:pt idx="300">
                  <c:v>5724.04</c:v>
                </c:pt>
                <c:pt idx="301">
                  <c:v>5688.1</c:v>
                </c:pt>
                <c:pt idx="302">
                  <c:v>6377.49</c:v>
                </c:pt>
                <c:pt idx="303">
                  <c:v>4834.4399999999996</c:v>
                </c:pt>
                <c:pt idx="304">
                  <c:v>4303.84</c:v>
                </c:pt>
                <c:pt idx="305">
                  <c:v>5091.1200000000044</c:v>
                </c:pt>
                <c:pt idx="306">
                  <c:v>5926.2</c:v>
                </c:pt>
                <c:pt idx="307">
                  <c:v>5175.18</c:v>
                </c:pt>
                <c:pt idx="308">
                  <c:v>5766.95</c:v>
                </c:pt>
                <c:pt idx="309">
                  <c:v>5212.9000000000005</c:v>
                </c:pt>
                <c:pt idx="310">
                  <c:v>5582.45</c:v>
                </c:pt>
                <c:pt idx="311">
                  <c:v>6707.33</c:v>
                </c:pt>
                <c:pt idx="312">
                  <c:v>5692</c:v>
                </c:pt>
                <c:pt idx="313">
                  <c:v>5550</c:v>
                </c:pt>
                <c:pt idx="314">
                  <c:v>5648</c:v>
                </c:pt>
                <c:pt idx="315">
                  <c:v>7729</c:v>
                </c:pt>
                <c:pt idx="316">
                  <c:v>7237</c:v>
                </c:pt>
                <c:pt idx="317">
                  <c:v>7563</c:v>
                </c:pt>
                <c:pt idx="318">
                  <c:v>8002</c:v>
                </c:pt>
                <c:pt idx="319">
                  <c:v>7638</c:v>
                </c:pt>
                <c:pt idx="320">
                  <c:v>7775</c:v>
                </c:pt>
                <c:pt idx="321">
                  <c:v>5452</c:v>
                </c:pt>
                <c:pt idx="322">
                  <c:v>5766</c:v>
                </c:pt>
                <c:pt idx="323">
                  <c:v>5565</c:v>
                </c:pt>
                <c:pt idx="324">
                  <c:v>6828</c:v>
                </c:pt>
                <c:pt idx="325">
                  <c:v>6939</c:v>
                </c:pt>
                <c:pt idx="326">
                  <c:v>7233</c:v>
                </c:pt>
                <c:pt idx="327">
                  <c:v>7586</c:v>
                </c:pt>
                <c:pt idx="328">
                  <c:v>7741</c:v>
                </c:pt>
                <c:pt idx="329">
                  <c:v>7779</c:v>
                </c:pt>
                <c:pt idx="330">
                  <c:v>6662</c:v>
                </c:pt>
                <c:pt idx="331">
                  <c:v>5265</c:v>
                </c:pt>
                <c:pt idx="332">
                  <c:v>4726</c:v>
                </c:pt>
                <c:pt idx="333">
                  <c:v>7851</c:v>
                </c:pt>
                <c:pt idx="334">
                  <c:v>7368</c:v>
                </c:pt>
                <c:pt idx="335">
                  <c:v>7525</c:v>
                </c:pt>
                <c:pt idx="336">
                  <c:v>8664</c:v>
                </c:pt>
                <c:pt idx="337">
                  <c:v>8183</c:v>
                </c:pt>
                <c:pt idx="338">
                  <c:v>7940</c:v>
                </c:pt>
                <c:pt idx="339">
                  <c:v>6364</c:v>
                </c:pt>
                <c:pt idx="340">
                  <c:v>5887</c:v>
                </c:pt>
                <c:pt idx="341">
                  <c:v>5597</c:v>
                </c:pt>
                <c:pt idx="342">
                  <c:v>7413</c:v>
                </c:pt>
                <c:pt idx="343">
                  <c:v>8007</c:v>
                </c:pt>
                <c:pt idx="344">
                  <c:v>7689</c:v>
                </c:pt>
                <c:pt idx="345">
                  <c:v>7407</c:v>
                </c:pt>
                <c:pt idx="346">
                  <c:v>8181</c:v>
                </c:pt>
                <c:pt idx="347">
                  <c:v>8037</c:v>
                </c:pt>
                <c:pt idx="348">
                  <c:v>5793</c:v>
                </c:pt>
                <c:pt idx="349">
                  <c:v>4643</c:v>
                </c:pt>
                <c:pt idx="350">
                  <c:v>4620</c:v>
                </c:pt>
                <c:pt idx="351">
                  <c:v>8136</c:v>
                </c:pt>
                <c:pt idx="352">
                  <c:v>7658</c:v>
                </c:pt>
                <c:pt idx="353">
                  <c:v>7606</c:v>
                </c:pt>
                <c:pt idx="354">
                  <c:v>8611</c:v>
                </c:pt>
                <c:pt idx="355">
                  <c:v>8307</c:v>
                </c:pt>
                <c:pt idx="356">
                  <c:v>8257</c:v>
                </c:pt>
                <c:pt idx="357">
                  <c:v>1698.56</c:v>
                </c:pt>
                <c:pt idx="358">
                  <c:v>1447.76</c:v>
                </c:pt>
                <c:pt idx="359">
                  <c:v>1661.83</c:v>
                </c:pt>
                <c:pt idx="360">
                  <c:v>1905.01</c:v>
                </c:pt>
                <c:pt idx="361">
                  <c:v>3066.58</c:v>
                </c:pt>
                <c:pt idx="362">
                  <c:v>2649.9300000000012</c:v>
                </c:pt>
                <c:pt idx="363">
                  <c:v>2869.02</c:v>
                </c:pt>
                <c:pt idx="364">
                  <c:v>3189.96</c:v>
                </c:pt>
                <c:pt idx="365">
                  <c:v>3602.3900000000012</c:v>
                </c:pt>
                <c:pt idx="366">
                  <c:v>4339.96</c:v>
                </c:pt>
                <c:pt idx="367">
                  <c:v>3510.4700000000012</c:v>
                </c:pt>
                <c:pt idx="368">
                  <c:v>3730.46</c:v>
                </c:pt>
                <c:pt idx="369">
                  <c:v>4343.95</c:v>
                </c:pt>
                <c:pt idx="370">
                  <c:v>5071.4000000000005</c:v>
                </c:pt>
                <c:pt idx="371">
                  <c:v>4524.25</c:v>
                </c:pt>
                <c:pt idx="372">
                  <c:v>4801.5600000000004</c:v>
                </c:pt>
                <c:pt idx="373">
                  <c:v>5777.44</c:v>
                </c:pt>
                <c:pt idx="374">
                  <c:v>5246.45</c:v>
                </c:pt>
                <c:pt idx="375">
                  <c:v>5762.05</c:v>
                </c:pt>
                <c:pt idx="376">
                  <c:v>5833.28</c:v>
                </c:pt>
                <c:pt idx="377">
                  <c:v>5444.64</c:v>
                </c:pt>
                <c:pt idx="378">
                  <c:v>6186.2</c:v>
                </c:pt>
                <c:pt idx="379">
                  <c:v>4669.91</c:v>
                </c:pt>
                <c:pt idx="380">
                  <c:v>6418.84</c:v>
                </c:pt>
                <c:pt idx="381">
                  <c:v>6780.57</c:v>
                </c:pt>
                <c:pt idx="382">
                  <c:v>6551.84</c:v>
                </c:pt>
                <c:pt idx="383">
                  <c:v>5755.98</c:v>
                </c:pt>
                <c:pt idx="384">
                  <c:v>6688.5</c:v>
                </c:pt>
                <c:pt idx="385">
                  <c:v>7031.39</c:v>
                </c:pt>
                <c:pt idx="386">
                  <c:v>6946.78</c:v>
                </c:pt>
                <c:pt idx="387">
                  <c:v>6806.1900000000014</c:v>
                </c:pt>
                <c:pt idx="388">
                  <c:v>5667.48</c:v>
                </c:pt>
                <c:pt idx="389">
                  <c:v>6881.17</c:v>
                </c:pt>
                <c:pt idx="390">
                  <c:v>6625.8600000000024</c:v>
                </c:pt>
                <c:pt idx="391">
                  <c:v>7061.1200000000044</c:v>
                </c:pt>
                <c:pt idx="392">
                  <c:v>6577.53</c:v>
                </c:pt>
                <c:pt idx="393">
                  <c:v>1082.3899999999999</c:v>
                </c:pt>
                <c:pt idx="394">
                  <c:v>2039.91</c:v>
                </c:pt>
                <c:pt idx="395">
                  <c:v>1121.8899999999999</c:v>
                </c:pt>
                <c:pt idx="396">
                  <c:v>1865.09</c:v>
                </c:pt>
                <c:pt idx="397">
                  <c:v>2478.13</c:v>
                </c:pt>
                <c:pt idx="398">
                  <c:v>3305.2</c:v>
                </c:pt>
                <c:pt idx="399">
                  <c:v>2214.7799999999997</c:v>
                </c:pt>
                <c:pt idx="400">
                  <c:v>4432.41</c:v>
                </c:pt>
                <c:pt idx="401">
                  <c:v>4247.68</c:v>
                </c:pt>
                <c:pt idx="402">
                  <c:v>4764.21</c:v>
                </c:pt>
                <c:pt idx="403">
                  <c:v>4878.6100000000024</c:v>
                </c:pt>
                <c:pt idx="404">
                  <c:v>5017.41</c:v>
                </c:pt>
                <c:pt idx="405">
                  <c:v>5314.99</c:v>
                </c:pt>
                <c:pt idx="406">
                  <c:v>5735.18</c:v>
                </c:pt>
                <c:pt idx="407">
                  <c:v>5321.73</c:v>
                </c:pt>
                <c:pt idx="408">
                  <c:v>6012.6200000000044</c:v>
                </c:pt>
                <c:pt idx="409">
                  <c:v>1662.25</c:v>
                </c:pt>
                <c:pt idx="410">
                  <c:v>1543.99</c:v>
                </c:pt>
                <c:pt idx="411">
                  <c:v>1218.6599999999999</c:v>
                </c:pt>
                <c:pt idx="412">
                  <c:v>1783.82</c:v>
                </c:pt>
                <c:pt idx="413">
                  <c:v>2643.9300000000012</c:v>
                </c:pt>
                <c:pt idx="414">
                  <c:v>4460.1200000000044</c:v>
                </c:pt>
                <c:pt idx="415">
                  <c:v>2894.86</c:v>
                </c:pt>
                <c:pt idx="416">
                  <c:v>3245.8500000000022</c:v>
                </c:pt>
                <c:pt idx="417">
                  <c:v>4041.05</c:v>
                </c:pt>
                <c:pt idx="418">
                  <c:v>4887.45</c:v>
                </c:pt>
                <c:pt idx="419">
                  <c:v>4720.3600000000024</c:v>
                </c:pt>
                <c:pt idx="420">
                  <c:v>5863.68</c:v>
                </c:pt>
                <c:pt idx="421">
                  <c:v>5677.9699999999993</c:v>
                </c:pt>
                <c:pt idx="422">
                  <c:v>5363.87</c:v>
                </c:pt>
                <c:pt idx="423">
                  <c:v>5216.24</c:v>
                </c:pt>
                <c:pt idx="424">
                  <c:v>6417.99</c:v>
                </c:pt>
                <c:pt idx="425">
                  <c:v>1423.79</c:v>
                </c:pt>
                <c:pt idx="426">
                  <c:v>2132.2399999999998</c:v>
                </c:pt>
                <c:pt idx="427">
                  <c:v>1548</c:v>
                </c:pt>
                <c:pt idx="428">
                  <c:v>2373.58</c:v>
                </c:pt>
                <c:pt idx="429">
                  <c:v>2541.1999999999998</c:v>
                </c:pt>
                <c:pt idx="430">
                  <c:v>3010.98</c:v>
                </c:pt>
                <c:pt idx="431">
                  <c:v>3229.3700000000022</c:v>
                </c:pt>
                <c:pt idx="432">
                  <c:v>3630.6</c:v>
                </c:pt>
                <c:pt idx="433">
                  <c:v>4266.1200000000044</c:v>
                </c:pt>
                <c:pt idx="434">
                  <c:v>5505.74</c:v>
                </c:pt>
                <c:pt idx="435">
                  <c:v>5041.6100000000024</c:v>
                </c:pt>
                <c:pt idx="436">
                  <c:v>5052.21</c:v>
                </c:pt>
                <c:pt idx="437">
                  <c:v>5228.3</c:v>
                </c:pt>
                <c:pt idx="438">
                  <c:v>5963.59</c:v>
                </c:pt>
                <c:pt idx="439">
                  <c:v>5890.09</c:v>
                </c:pt>
                <c:pt idx="440">
                  <c:v>5841.74</c:v>
                </c:pt>
                <c:pt idx="441">
                  <c:v>2171.09</c:v>
                </c:pt>
                <c:pt idx="442">
                  <c:v>3015.3500000000022</c:v>
                </c:pt>
                <c:pt idx="443">
                  <c:v>2634.51</c:v>
                </c:pt>
                <c:pt idx="444">
                  <c:v>2898.9100000000012</c:v>
                </c:pt>
                <c:pt idx="445">
                  <c:v>3009.61</c:v>
                </c:pt>
                <c:pt idx="446">
                  <c:v>4145.18</c:v>
                </c:pt>
                <c:pt idx="447">
                  <c:v>3103.63</c:v>
                </c:pt>
                <c:pt idx="448">
                  <c:v>4288.4800000000005</c:v>
                </c:pt>
                <c:pt idx="449">
                  <c:v>3872.8700000000022</c:v>
                </c:pt>
                <c:pt idx="450">
                  <c:v>5516.52</c:v>
                </c:pt>
                <c:pt idx="451">
                  <c:v>5245</c:v>
                </c:pt>
                <c:pt idx="452">
                  <c:v>6754.6100000000024</c:v>
                </c:pt>
                <c:pt idx="453">
                  <c:v>6484.96</c:v>
                </c:pt>
                <c:pt idx="454">
                  <c:v>6104.68</c:v>
                </c:pt>
                <c:pt idx="455">
                  <c:v>5733.04</c:v>
                </c:pt>
                <c:pt idx="456">
                  <c:v>5934.53</c:v>
                </c:pt>
                <c:pt idx="457">
                  <c:v>2015.8730158999988</c:v>
                </c:pt>
                <c:pt idx="458">
                  <c:v>1979.7821359999998</c:v>
                </c:pt>
                <c:pt idx="459">
                  <c:v>2044.0364944</c:v>
                </c:pt>
                <c:pt idx="460">
                  <c:v>1800.8023549</c:v>
                </c:pt>
                <c:pt idx="461">
                  <c:v>1554.3845715</c:v>
                </c:pt>
                <c:pt idx="462">
                  <c:v>1654.6276720999999</c:v>
                </c:pt>
                <c:pt idx="463">
                  <c:v>1987.0681336</c:v>
                </c:pt>
                <c:pt idx="464">
                  <c:v>2177.0284365000002</c:v>
                </c:pt>
                <c:pt idx="465">
                  <c:v>1924.7026157000012</c:v>
                </c:pt>
                <c:pt idx="466">
                  <c:v>1729.7180667000011</c:v>
                </c:pt>
                <c:pt idx="467">
                  <c:v>2050.8711374000045</c:v>
                </c:pt>
                <c:pt idx="468">
                  <c:v>2362.1758070999999</c:v>
                </c:pt>
                <c:pt idx="469">
                  <c:v>2147.9280964999998</c:v>
                </c:pt>
                <c:pt idx="470">
                  <c:v>1626.5597147999999</c:v>
                </c:pt>
                <c:pt idx="471">
                  <c:v>2231.4210404999999</c:v>
                </c:pt>
                <c:pt idx="472">
                  <c:v>1592.8398058</c:v>
                </c:pt>
                <c:pt idx="473">
                  <c:v>1864.4158138000012</c:v>
                </c:pt>
                <c:pt idx="474">
                  <c:v>1862.0206540000001</c:v>
                </c:pt>
                <c:pt idx="475">
                  <c:v>2135.9978833</c:v>
                </c:pt>
                <c:pt idx="476">
                  <c:v>2333.7292161999999</c:v>
                </c:pt>
                <c:pt idx="477">
                  <c:v>1928.8369809000001</c:v>
                </c:pt>
                <c:pt idx="478">
                  <c:v>1826.8284841999998</c:v>
                </c:pt>
                <c:pt idx="479">
                  <c:v>1843.349359</c:v>
                </c:pt>
                <c:pt idx="480">
                  <c:v>1568.2992718</c:v>
                </c:pt>
                <c:pt idx="481">
                  <c:v>2283.2491581999998</c:v>
                </c:pt>
                <c:pt idx="482">
                  <c:v>1876.6916924</c:v>
                </c:pt>
                <c:pt idx="483">
                  <c:v>1845.7720217999999</c:v>
                </c:pt>
                <c:pt idx="484">
                  <c:v>1896.7032072</c:v>
                </c:pt>
                <c:pt idx="485">
                  <c:v>1906.5503334</c:v>
                </c:pt>
                <c:pt idx="486">
                  <c:v>1335.8053646999999</c:v>
                </c:pt>
                <c:pt idx="487">
                  <c:v>1807.5808665</c:v>
                </c:pt>
                <c:pt idx="488">
                  <c:v>2218.5911402000024</c:v>
                </c:pt>
                <c:pt idx="489">
                  <c:v>1621.4484476</c:v>
                </c:pt>
                <c:pt idx="490">
                  <c:v>1981.1744493999979</c:v>
                </c:pt>
                <c:pt idx="491">
                  <c:v>1724.7667515000012</c:v>
                </c:pt>
                <c:pt idx="492">
                  <c:v>1390.4701218</c:v>
                </c:pt>
                <c:pt idx="493">
                  <c:v>1896.803991</c:v>
                </c:pt>
                <c:pt idx="494">
                  <c:v>2110.4502974000002</c:v>
                </c:pt>
                <c:pt idx="495">
                  <c:v>1958.1763966999988</c:v>
                </c:pt>
                <c:pt idx="496">
                  <c:v>2048.4287318000002</c:v>
                </c:pt>
                <c:pt idx="497">
                  <c:v>1975.9490062</c:v>
                </c:pt>
                <c:pt idx="498">
                  <c:v>1931.8788850000001</c:v>
                </c:pt>
                <c:pt idx="499">
                  <c:v>2006.6902051999998</c:v>
                </c:pt>
                <c:pt idx="500">
                  <c:v>1910.9757866000011</c:v>
                </c:pt>
                <c:pt idx="501">
                  <c:v>1723.70317</c:v>
                </c:pt>
                <c:pt idx="502">
                  <c:v>1391.5102583</c:v>
                </c:pt>
                <c:pt idx="503">
                  <c:v>1585.5104271</c:v>
                </c:pt>
                <c:pt idx="504">
                  <c:v>1412.5729342999987</c:v>
                </c:pt>
                <c:pt idx="505">
                  <c:v>3884.7279613999976</c:v>
                </c:pt>
                <c:pt idx="506">
                  <c:v>3993.9921759000022</c:v>
                </c:pt>
                <c:pt idx="507">
                  <c:v>4517.4030715000008</c:v>
                </c:pt>
                <c:pt idx="508">
                  <c:v>5989.2832372999992</c:v>
                </c:pt>
                <c:pt idx="509">
                  <c:v>2984.9375162000051</c:v>
                </c:pt>
                <c:pt idx="510">
                  <c:v>5909.6633845000024</c:v>
                </c:pt>
                <c:pt idx="511">
                  <c:v>3671.5367965000023</c:v>
                </c:pt>
                <c:pt idx="512">
                  <c:v>3024.2992713999997</c:v>
                </c:pt>
                <c:pt idx="513">
                  <c:v>4065.2590722000023</c:v>
                </c:pt>
                <c:pt idx="514">
                  <c:v>3522.8693182000025</c:v>
                </c:pt>
                <c:pt idx="515">
                  <c:v>4062.1105009000012</c:v>
                </c:pt>
                <c:pt idx="516">
                  <c:v>4603.021429500006</c:v>
                </c:pt>
                <c:pt idx="517">
                  <c:v>2487.4254843999997</c:v>
                </c:pt>
                <c:pt idx="518">
                  <c:v>3996.1477015</c:v>
                </c:pt>
                <c:pt idx="519">
                  <c:v>2651.2183400999998</c:v>
                </c:pt>
                <c:pt idx="520">
                  <c:v>2887.7693473999998</c:v>
                </c:pt>
                <c:pt idx="521">
                  <c:v>4047.0010354999999</c:v>
                </c:pt>
                <c:pt idx="522">
                  <c:v>4915.1844532000005</c:v>
                </c:pt>
                <c:pt idx="523">
                  <c:v>3564.7530610999997</c:v>
                </c:pt>
                <c:pt idx="524">
                  <c:v>4336.4879800999997</c:v>
                </c:pt>
                <c:pt idx="525">
                  <c:v>4099.8747984000001</c:v>
                </c:pt>
                <c:pt idx="526">
                  <c:v>3029.9316696000001</c:v>
                </c:pt>
                <c:pt idx="527">
                  <c:v>3315.6695721000001</c:v>
                </c:pt>
                <c:pt idx="528">
                  <c:v>4170.2085091000008</c:v>
                </c:pt>
                <c:pt idx="529">
                  <c:v>4133.4379239999998</c:v>
                </c:pt>
                <c:pt idx="530">
                  <c:v>3962.6859617999976</c:v>
                </c:pt>
                <c:pt idx="531">
                  <c:v>3631.9701719000022</c:v>
                </c:pt>
                <c:pt idx="532">
                  <c:v>4877.6878062000005</c:v>
                </c:pt>
                <c:pt idx="533">
                  <c:v>3832.2325821999998</c:v>
                </c:pt>
                <c:pt idx="534">
                  <c:v>3237.3566749000001</c:v>
                </c:pt>
                <c:pt idx="535">
                  <c:v>4725.3924330000045</c:v>
                </c:pt>
                <c:pt idx="536">
                  <c:v>2284.9043797999998</c:v>
                </c:pt>
                <c:pt idx="537">
                  <c:v>2362.8605330000023</c:v>
                </c:pt>
                <c:pt idx="538">
                  <c:v>3893.7847865999997</c:v>
                </c:pt>
                <c:pt idx="539">
                  <c:v>3750.0928402</c:v>
                </c:pt>
                <c:pt idx="540">
                  <c:v>3046.4646465000001</c:v>
                </c:pt>
                <c:pt idx="541">
                  <c:v>4762.5604202000004</c:v>
                </c:pt>
                <c:pt idx="542">
                  <c:v>6432.3773950999994</c:v>
                </c:pt>
                <c:pt idx="543">
                  <c:v>4078.7438386999997</c:v>
                </c:pt>
                <c:pt idx="544">
                  <c:v>3807.8308683999999</c:v>
                </c:pt>
                <c:pt idx="545">
                  <c:v>3617.5125380000022</c:v>
                </c:pt>
                <c:pt idx="546">
                  <c:v>3663.2402655999977</c:v>
                </c:pt>
                <c:pt idx="547">
                  <c:v>2436.2254825999999</c:v>
                </c:pt>
                <c:pt idx="548">
                  <c:v>3218.185442</c:v>
                </c:pt>
                <c:pt idx="549">
                  <c:v>4265.4341028999997</c:v>
                </c:pt>
                <c:pt idx="550">
                  <c:v>2542.3412613</c:v>
                </c:pt>
                <c:pt idx="551">
                  <c:v>4696.3870933000007</c:v>
                </c:pt>
                <c:pt idx="552">
                  <c:v>3809.5853010999999</c:v>
                </c:pt>
                <c:pt idx="553">
                  <c:v>4595.6900698000054</c:v>
                </c:pt>
                <c:pt idx="554">
                  <c:v>5307.4703074999998</c:v>
                </c:pt>
                <c:pt idx="555">
                  <c:v>2441.4763751</c:v>
                </c:pt>
                <c:pt idx="556">
                  <c:v>3466.7953364000023</c:v>
                </c:pt>
                <c:pt idx="557">
                  <c:v>2605.3298902000001</c:v>
                </c:pt>
                <c:pt idx="558">
                  <c:v>2403.7451783000001</c:v>
                </c:pt>
                <c:pt idx="559">
                  <c:v>3304.5136682000002</c:v>
                </c:pt>
                <c:pt idx="560">
                  <c:v>3016.7636026</c:v>
                </c:pt>
                <c:pt idx="561">
                  <c:v>3314.5018562000023</c:v>
                </c:pt>
                <c:pt idx="562">
                  <c:v>4676.1657506000001</c:v>
                </c:pt>
                <c:pt idx="563">
                  <c:v>3164.2948173</c:v>
                </c:pt>
                <c:pt idx="564">
                  <c:v>3662.05638</c:v>
                </c:pt>
                <c:pt idx="565">
                  <c:v>3155.1055339000022</c:v>
                </c:pt>
                <c:pt idx="566">
                  <c:v>4488.8163104000014</c:v>
                </c:pt>
                <c:pt idx="567">
                  <c:v>2896.5948140999999</c:v>
                </c:pt>
                <c:pt idx="568">
                  <c:v>4199.5048137999993</c:v>
                </c:pt>
                <c:pt idx="569">
                  <c:v>3398.0735331000024</c:v>
                </c:pt>
                <c:pt idx="570">
                  <c:v>3837.4467330000002</c:v>
                </c:pt>
                <c:pt idx="571">
                  <c:v>3944.2537716000002</c:v>
                </c:pt>
                <c:pt idx="572">
                  <c:v>2589.1602105000002</c:v>
                </c:pt>
                <c:pt idx="573">
                  <c:v>3117.5404349999999</c:v>
                </c:pt>
                <c:pt idx="574">
                  <c:v>3160.1219845999999</c:v>
                </c:pt>
                <c:pt idx="575">
                  <c:v>2037.0261052000001</c:v>
                </c:pt>
                <c:pt idx="576">
                  <c:v>3381.3719825000026</c:v>
                </c:pt>
                <c:pt idx="577">
                  <c:v>3028.5203313000002</c:v>
                </c:pt>
                <c:pt idx="578">
                  <c:v>3448.8600012000002</c:v>
                </c:pt>
                <c:pt idx="579">
                  <c:v>2877.8403169000039</c:v>
                </c:pt>
                <c:pt idx="580">
                  <c:v>2433.8094334000002</c:v>
                </c:pt>
                <c:pt idx="581">
                  <c:v>3040.8293183000023</c:v>
                </c:pt>
                <c:pt idx="582">
                  <c:v>4407.6005961000001</c:v>
                </c:pt>
                <c:pt idx="583">
                  <c:v>2542.9292929000012</c:v>
                </c:pt>
                <c:pt idx="584">
                  <c:v>3293.4167626000012</c:v>
                </c:pt>
                <c:pt idx="585">
                  <c:v>2503.6593480000001</c:v>
                </c:pt>
                <c:pt idx="586">
                  <c:v>2987.5126510999999</c:v>
                </c:pt>
                <c:pt idx="587">
                  <c:v>3170.3961581000012</c:v>
                </c:pt>
                <c:pt idx="588">
                  <c:v>2956.6280179999999</c:v>
                </c:pt>
                <c:pt idx="589">
                  <c:v>3154.263685399997</c:v>
                </c:pt>
                <c:pt idx="590">
                  <c:v>3938.8125863000023</c:v>
                </c:pt>
                <c:pt idx="591">
                  <c:v>4054.3783422000024</c:v>
                </c:pt>
                <c:pt idx="592">
                  <c:v>3601.7316016999998</c:v>
                </c:pt>
                <c:pt idx="593">
                  <c:v>3012.6837364000012</c:v>
                </c:pt>
                <c:pt idx="594">
                  <c:v>3458.1859200999997</c:v>
                </c:pt>
                <c:pt idx="595">
                  <c:v>2472.2077582000002</c:v>
                </c:pt>
                <c:pt idx="596">
                  <c:v>3029.0317854</c:v>
                </c:pt>
                <c:pt idx="597">
                  <c:v>3085.6033536000023</c:v>
                </c:pt>
                <c:pt idx="598">
                  <c:v>3329.6300184000002</c:v>
                </c:pt>
                <c:pt idx="599">
                  <c:v>4089.3994290999999</c:v>
                </c:pt>
                <c:pt idx="600">
                  <c:v>3102.1259852999997</c:v>
                </c:pt>
                <c:pt idx="601">
                  <c:v>7306.174559</c:v>
                </c:pt>
                <c:pt idx="602">
                  <c:v>6331.4820228000008</c:v>
                </c:pt>
                <c:pt idx="603">
                  <c:v>6276.0416667000045</c:v>
                </c:pt>
                <c:pt idx="604">
                  <c:v>6771.4882670000006</c:v>
                </c:pt>
                <c:pt idx="605">
                  <c:v>7110.1811855000014</c:v>
                </c:pt>
                <c:pt idx="606">
                  <c:v>7460.7598497000008</c:v>
                </c:pt>
                <c:pt idx="607">
                  <c:v>7025.3387916000001</c:v>
                </c:pt>
                <c:pt idx="608">
                  <c:v>7705.8420128000007</c:v>
                </c:pt>
                <c:pt idx="609">
                  <c:v>8052.2017045000002</c:v>
                </c:pt>
                <c:pt idx="610">
                  <c:v>8087.8232018000044</c:v>
                </c:pt>
                <c:pt idx="611">
                  <c:v>7674.3281928000006</c:v>
                </c:pt>
                <c:pt idx="612">
                  <c:v>8365.6426554000009</c:v>
                </c:pt>
                <c:pt idx="613">
                  <c:v>7117.0306966000007</c:v>
                </c:pt>
                <c:pt idx="614">
                  <c:v>6947.9198098000006</c:v>
                </c:pt>
                <c:pt idx="615">
                  <c:v>7718.7157020999994</c:v>
                </c:pt>
                <c:pt idx="616">
                  <c:v>6897.5738902999992</c:v>
                </c:pt>
                <c:pt idx="617">
                  <c:v>7147.9035226000005</c:v>
                </c:pt>
                <c:pt idx="618">
                  <c:v>8821.6336754999993</c:v>
                </c:pt>
                <c:pt idx="619">
                  <c:v>6511.4750446000007</c:v>
                </c:pt>
                <c:pt idx="620">
                  <c:v>6069.9742602999995</c:v>
                </c:pt>
                <c:pt idx="621">
                  <c:v>5211.6643825000001</c:v>
                </c:pt>
                <c:pt idx="622">
                  <c:v>6065.9795206000008</c:v>
                </c:pt>
                <c:pt idx="623">
                  <c:v>6155.8118498000003</c:v>
                </c:pt>
                <c:pt idx="624">
                  <c:v>6343.8438437999994</c:v>
                </c:pt>
                <c:pt idx="625">
                  <c:v>7483.7490172999997</c:v>
                </c:pt>
                <c:pt idx="626">
                  <c:v>7358.8012884000045</c:v>
                </c:pt>
                <c:pt idx="627">
                  <c:v>7537.0505591000001</c:v>
                </c:pt>
                <c:pt idx="628">
                  <c:v>5870.4609019</c:v>
                </c:pt>
                <c:pt idx="629">
                  <c:v>7286.8758506999993</c:v>
                </c:pt>
                <c:pt idx="630">
                  <c:v>6417.8240741000045</c:v>
                </c:pt>
                <c:pt idx="631">
                  <c:v>7322.4886298000001</c:v>
                </c:pt>
                <c:pt idx="632">
                  <c:v>6300.7634827999991</c:v>
                </c:pt>
                <c:pt idx="633">
                  <c:v>5244.8939949000014</c:v>
                </c:pt>
                <c:pt idx="634">
                  <c:v>4553.9942627</c:v>
                </c:pt>
                <c:pt idx="635">
                  <c:v>4776.8972261000044</c:v>
                </c:pt>
                <c:pt idx="636">
                  <c:v>5384.1991342000047</c:v>
                </c:pt>
                <c:pt idx="637">
                  <c:v>7011.7551825</c:v>
                </c:pt>
                <c:pt idx="638">
                  <c:v>7434.6945217000048</c:v>
                </c:pt>
                <c:pt idx="639">
                  <c:v>6703.23819</c:v>
                </c:pt>
                <c:pt idx="640">
                  <c:v>6878.5348033999999</c:v>
                </c:pt>
                <c:pt idx="641">
                  <c:v>6962.4939554999992</c:v>
                </c:pt>
                <c:pt idx="642">
                  <c:v>6095.5474887999999</c:v>
                </c:pt>
                <c:pt idx="643">
                  <c:v>5827.7412003000009</c:v>
                </c:pt>
                <c:pt idx="644">
                  <c:v>6606.2180327000005</c:v>
                </c:pt>
                <c:pt idx="645">
                  <c:v>4826.9734380999998</c:v>
                </c:pt>
                <c:pt idx="646">
                  <c:v>6469.3084693000001</c:v>
                </c:pt>
                <c:pt idx="647">
                  <c:v>6960.1002845000048</c:v>
                </c:pt>
                <c:pt idx="648">
                  <c:v>7401.3878278999991</c:v>
                </c:pt>
                <c:pt idx="649">
                  <c:v>3696.1722488</c:v>
                </c:pt>
                <c:pt idx="650">
                  <c:v>2699.5064130000001</c:v>
                </c:pt>
                <c:pt idx="651">
                  <c:v>2681.112079</c:v>
                </c:pt>
                <c:pt idx="652">
                  <c:v>2429.0124498999999</c:v>
                </c:pt>
                <c:pt idx="653">
                  <c:v>1793.212393</c:v>
                </c:pt>
                <c:pt idx="654">
                  <c:v>1971.5909091000001</c:v>
                </c:pt>
                <c:pt idx="655">
                  <c:v>2529.6594756</c:v>
                </c:pt>
                <c:pt idx="656">
                  <c:v>3885.2441945</c:v>
                </c:pt>
                <c:pt idx="657">
                  <c:v>3593.2446999999979</c:v>
                </c:pt>
                <c:pt idx="658">
                  <c:v>2673.5948121000001</c:v>
                </c:pt>
                <c:pt idx="659">
                  <c:v>3044.6702144999999</c:v>
                </c:pt>
                <c:pt idx="660">
                  <c:v>2772.6079694999976</c:v>
                </c:pt>
                <c:pt idx="661">
                  <c:v>3330.3710179000045</c:v>
                </c:pt>
                <c:pt idx="662">
                  <c:v>3526.1984284999976</c:v>
                </c:pt>
                <c:pt idx="663">
                  <c:v>2234.1780638</c:v>
                </c:pt>
                <c:pt idx="664">
                  <c:v>3357.888825199997</c:v>
                </c:pt>
                <c:pt idx="665">
                  <c:v>3084.1571746000022</c:v>
                </c:pt>
                <c:pt idx="666">
                  <c:v>3560.5693029000022</c:v>
                </c:pt>
                <c:pt idx="667">
                  <c:v>2456.1301793000002</c:v>
                </c:pt>
                <c:pt idx="668">
                  <c:v>2861.2101406000002</c:v>
                </c:pt>
                <c:pt idx="669">
                  <c:v>3040.4298082999999</c:v>
                </c:pt>
                <c:pt idx="670">
                  <c:v>2450.4809761000001</c:v>
                </c:pt>
                <c:pt idx="671">
                  <c:v>2953.6092386999999</c:v>
                </c:pt>
                <c:pt idx="672">
                  <c:v>2663.3675959000002</c:v>
                </c:pt>
                <c:pt idx="673">
                  <c:v>3633.7179041999998</c:v>
                </c:pt>
                <c:pt idx="674">
                  <c:v>3783.0900468000023</c:v>
                </c:pt>
                <c:pt idx="675">
                  <c:v>2752.1330444999999</c:v>
                </c:pt>
                <c:pt idx="676">
                  <c:v>2805.6943056999999</c:v>
                </c:pt>
                <c:pt idx="677">
                  <c:v>3550.2214171000001</c:v>
                </c:pt>
                <c:pt idx="678">
                  <c:v>2985.2031415000001</c:v>
                </c:pt>
                <c:pt idx="679">
                  <c:v>3944.7257549999999</c:v>
                </c:pt>
                <c:pt idx="680">
                  <c:v>2365.4024979000001</c:v>
                </c:pt>
                <c:pt idx="681">
                  <c:v>2382.863532800005</c:v>
                </c:pt>
                <c:pt idx="682">
                  <c:v>2463.3130944000022</c:v>
                </c:pt>
                <c:pt idx="683">
                  <c:v>2815.3953326000051</c:v>
                </c:pt>
                <c:pt idx="684">
                  <c:v>2093.4590635000022</c:v>
                </c:pt>
                <c:pt idx="685">
                  <c:v>3785.955376900004</c:v>
                </c:pt>
                <c:pt idx="686">
                  <c:v>3843.6614165000024</c:v>
                </c:pt>
                <c:pt idx="687">
                  <c:v>3541.3190030000023</c:v>
                </c:pt>
                <c:pt idx="688">
                  <c:v>2551.4157973000024</c:v>
                </c:pt>
                <c:pt idx="689">
                  <c:v>3026.7082068</c:v>
                </c:pt>
                <c:pt idx="690">
                  <c:v>4063.7351779000023</c:v>
                </c:pt>
                <c:pt idx="691">
                  <c:v>2763.3848566000001</c:v>
                </c:pt>
                <c:pt idx="692">
                  <c:v>3085.4304717999999</c:v>
                </c:pt>
                <c:pt idx="693">
                  <c:v>2731.3138251</c:v>
                </c:pt>
                <c:pt idx="694">
                  <c:v>2700.8676556999999</c:v>
                </c:pt>
                <c:pt idx="695">
                  <c:v>2914.5144627999998</c:v>
                </c:pt>
                <c:pt idx="696">
                  <c:v>3068.5366258999998</c:v>
                </c:pt>
                <c:pt idx="697">
                  <c:v>2854</c:v>
                </c:pt>
                <c:pt idx="698">
                  <c:v>3318</c:v>
                </c:pt>
                <c:pt idx="699">
                  <c:v>2749</c:v>
                </c:pt>
                <c:pt idx="700">
                  <c:v>4170</c:v>
                </c:pt>
                <c:pt idx="701">
                  <c:v>3977</c:v>
                </c:pt>
                <c:pt idx="702">
                  <c:v>4182</c:v>
                </c:pt>
                <c:pt idx="703">
                  <c:v>2835</c:v>
                </c:pt>
                <c:pt idx="704">
                  <c:v>2607</c:v>
                </c:pt>
                <c:pt idx="705">
                  <c:v>2615</c:v>
                </c:pt>
                <c:pt idx="706">
                  <c:v>3063</c:v>
                </c:pt>
                <c:pt idx="707">
                  <c:v>3174</c:v>
                </c:pt>
                <c:pt idx="708">
                  <c:v>3015</c:v>
                </c:pt>
                <c:pt idx="709">
                  <c:v>3117</c:v>
                </c:pt>
                <c:pt idx="710">
                  <c:v>3059</c:v>
                </c:pt>
                <c:pt idx="711">
                  <c:v>3419</c:v>
                </c:pt>
                <c:pt idx="712">
                  <c:v>3346</c:v>
                </c:pt>
                <c:pt idx="713">
                  <c:v>3145</c:v>
                </c:pt>
                <c:pt idx="714">
                  <c:v>3555</c:v>
                </c:pt>
                <c:pt idx="715">
                  <c:v>2407</c:v>
                </c:pt>
                <c:pt idx="716">
                  <c:v>2765</c:v>
                </c:pt>
                <c:pt idx="717">
                  <c:v>3570</c:v>
                </c:pt>
                <c:pt idx="718">
                  <c:v>3449</c:v>
                </c:pt>
                <c:pt idx="719">
                  <c:v>3602</c:v>
                </c:pt>
                <c:pt idx="720">
                  <c:v>3677</c:v>
                </c:pt>
                <c:pt idx="721">
                  <c:v>3497</c:v>
                </c:pt>
                <c:pt idx="722">
                  <c:v>3056</c:v>
                </c:pt>
                <c:pt idx="723">
                  <c:v>3832</c:v>
                </c:pt>
                <c:pt idx="724">
                  <c:v>3422</c:v>
                </c:pt>
                <c:pt idx="725">
                  <c:v>3131</c:v>
                </c:pt>
                <c:pt idx="726">
                  <c:v>3041</c:v>
                </c:pt>
                <c:pt idx="727">
                  <c:v>3406</c:v>
                </c:pt>
                <c:pt idx="728">
                  <c:v>3144</c:v>
                </c:pt>
                <c:pt idx="729">
                  <c:v>3338</c:v>
                </c:pt>
                <c:pt idx="730">
                  <c:v>2765</c:v>
                </c:pt>
                <c:pt idx="731">
                  <c:v>3361</c:v>
                </c:pt>
                <c:pt idx="732">
                  <c:v>2609</c:v>
                </c:pt>
                <c:pt idx="733">
                  <c:v>3222</c:v>
                </c:pt>
                <c:pt idx="734">
                  <c:v>3398</c:v>
                </c:pt>
                <c:pt idx="735">
                  <c:v>3085</c:v>
                </c:pt>
                <c:pt idx="736">
                  <c:v>3082</c:v>
                </c:pt>
                <c:pt idx="737">
                  <c:v>3061</c:v>
                </c:pt>
                <c:pt idx="738">
                  <c:v>3572</c:v>
                </c:pt>
                <c:pt idx="739">
                  <c:v>2930</c:v>
                </c:pt>
                <c:pt idx="740">
                  <c:v>2536</c:v>
                </c:pt>
                <c:pt idx="741">
                  <c:v>3040</c:v>
                </c:pt>
                <c:pt idx="742">
                  <c:v>2978</c:v>
                </c:pt>
                <c:pt idx="743">
                  <c:v>3020</c:v>
                </c:pt>
                <c:pt idx="744">
                  <c:v>3153</c:v>
                </c:pt>
                <c:pt idx="745">
                  <c:v>3005</c:v>
                </c:pt>
                <c:pt idx="746">
                  <c:v>2438</c:v>
                </c:pt>
                <c:pt idx="747">
                  <c:v>2274</c:v>
                </c:pt>
                <c:pt idx="748">
                  <c:v>3738</c:v>
                </c:pt>
                <c:pt idx="749">
                  <c:v>3241</c:v>
                </c:pt>
                <c:pt idx="750">
                  <c:v>2927</c:v>
                </c:pt>
                <c:pt idx="751">
                  <c:v>2957</c:v>
                </c:pt>
                <c:pt idx="752">
                  <c:v>4237</c:v>
                </c:pt>
                <c:pt idx="753">
                  <c:v>3810</c:v>
                </c:pt>
                <c:pt idx="754">
                  <c:v>2783</c:v>
                </c:pt>
                <c:pt idx="755">
                  <c:v>2897</c:v>
                </c:pt>
                <c:pt idx="756">
                  <c:v>3630</c:v>
                </c:pt>
                <c:pt idx="757">
                  <c:v>2297</c:v>
                </c:pt>
                <c:pt idx="758">
                  <c:v>3138</c:v>
                </c:pt>
                <c:pt idx="759">
                  <c:v>3339</c:v>
                </c:pt>
                <c:pt idx="760">
                  <c:v>2772</c:v>
                </c:pt>
                <c:pt idx="761">
                  <c:v>2628</c:v>
                </c:pt>
                <c:pt idx="762">
                  <c:v>3680</c:v>
                </c:pt>
                <c:pt idx="763">
                  <c:v>2868</c:v>
                </c:pt>
                <c:pt idx="764">
                  <c:v>2840</c:v>
                </c:pt>
                <c:pt idx="765">
                  <c:v>3492</c:v>
                </c:pt>
                <c:pt idx="766">
                  <c:v>3306</c:v>
                </c:pt>
                <c:pt idx="767">
                  <c:v>3713</c:v>
                </c:pt>
                <c:pt idx="768">
                  <c:v>3186</c:v>
                </c:pt>
                <c:pt idx="769">
                  <c:v>3598</c:v>
                </c:pt>
                <c:pt idx="770">
                  <c:v>3384</c:v>
                </c:pt>
                <c:pt idx="771">
                  <c:v>3660</c:v>
                </c:pt>
                <c:pt idx="772">
                  <c:v>3760</c:v>
                </c:pt>
                <c:pt idx="773">
                  <c:v>3402</c:v>
                </c:pt>
                <c:pt idx="774">
                  <c:v>4298</c:v>
                </c:pt>
                <c:pt idx="775">
                  <c:v>2720</c:v>
                </c:pt>
                <c:pt idx="776">
                  <c:v>2749</c:v>
                </c:pt>
                <c:pt idx="777">
                  <c:v>2418</c:v>
                </c:pt>
                <c:pt idx="778">
                  <c:v>2590</c:v>
                </c:pt>
                <c:pt idx="779">
                  <c:v>3103</c:v>
                </c:pt>
                <c:pt idx="780">
                  <c:v>2709</c:v>
                </c:pt>
                <c:pt idx="781">
                  <c:v>2933</c:v>
                </c:pt>
                <c:pt idx="782">
                  <c:v>2742</c:v>
                </c:pt>
                <c:pt idx="783">
                  <c:v>3309</c:v>
                </c:pt>
                <c:pt idx="784">
                  <c:v>2762</c:v>
                </c:pt>
                <c:pt idx="785">
                  <c:v>2700</c:v>
                </c:pt>
                <c:pt idx="786">
                  <c:v>2796</c:v>
                </c:pt>
                <c:pt idx="787">
                  <c:v>3216</c:v>
                </c:pt>
                <c:pt idx="788">
                  <c:v>3356</c:v>
                </c:pt>
                <c:pt idx="789">
                  <c:v>3062</c:v>
                </c:pt>
                <c:pt idx="790">
                  <c:v>3202</c:v>
                </c:pt>
                <c:pt idx="791">
                  <c:v>3088</c:v>
                </c:pt>
                <c:pt idx="792">
                  <c:v>3025</c:v>
                </c:pt>
                <c:pt idx="793">
                  <c:v>2987</c:v>
                </c:pt>
                <c:pt idx="794">
                  <c:v>2904</c:v>
                </c:pt>
                <c:pt idx="795">
                  <c:v>3202</c:v>
                </c:pt>
                <c:pt idx="796">
                  <c:v>2981</c:v>
                </c:pt>
                <c:pt idx="797">
                  <c:v>2964</c:v>
                </c:pt>
                <c:pt idx="798">
                  <c:v>3684</c:v>
                </c:pt>
                <c:pt idx="799">
                  <c:v>3299</c:v>
                </c:pt>
                <c:pt idx="800">
                  <c:v>3445</c:v>
                </c:pt>
                <c:pt idx="801">
                  <c:v>2602</c:v>
                </c:pt>
                <c:pt idx="802">
                  <c:v>3242</c:v>
                </c:pt>
                <c:pt idx="803">
                  <c:v>3245</c:v>
                </c:pt>
                <c:pt idx="804">
                  <c:v>3340</c:v>
                </c:pt>
                <c:pt idx="805">
                  <c:v>3202</c:v>
                </c:pt>
                <c:pt idx="806">
                  <c:v>3001</c:v>
                </c:pt>
                <c:pt idx="807">
                  <c:v>3213</c:v>
                </c:pt>
                <c:pt idx="808">
                  <c:v>2944</c:v>
                </c:pt>
                <c:pt idx="809">
                  <c:v>3053</c:v>
                </c:pt>
                <c:pt idx="810">
                  <c:v>3355</c:v>
                </c:pt>
                <c:pt idx="811">
                  <c:v>3219</c:v>
                </c:pt>
                <c:pt idx="812">
                  <c:v>3315</c:v>
                </c:pt>
                <c:pt idx="813">
                  <c:v>4282</c:v>
                </c:pt>
                <c:pt idx="814">
                  <c:v>3623</c:v>
                </c:pt>
                <c:pt idx="815">
                  <c:v>3944</c:v>
                </c:pt>
                <c:pt idx="816">
                  <c:v>3437</c:v>
                </c:pt>
                <c:pt idx="817">
                  <c:v>2955</c:v>
                </c:pt>
                <c:pt idx="818">
                  <c:v>3200</c:v>
                </c:pt>
                <c:pt idx="819">
                  <c:v>3455</c:v>
                </c:pt>
                <c:pt idx="820">
                  <c:v>3186</c:v>
                </c:pt>
                <c:pt idx="821">
                  <c:v>3211</c:v>
                </c:pt>
                <c:pt idx="822">
                  <c:v>3119</c:v>
                </c:pt>
                <c:pt idx="823">
                  <c:v>3658</c:v>
                </c:pt>
                <c:pt idx="824">
                  <c:v>2811</c:v>
                </c:pt>
                <c:pt idx="825">
                  <c:v>2892</c:v>
                </c:pt>
                <c:pt idx="826">
                  <c:v>3087</c:v>
                </c:pt>
                <c:pt idx="827">
                  <c:v>4469</c:v>
                </c:pt>
                <c:pt idx="828">
                  <c:v>3999</c:v>
                </c:pt>
                <c:pt idx="829">
                  <c:v>3192</c:v>
                </c:pt>
                <c:pt idx="830">
                  <c:v>3034</c:v>
                </c:pt>
                <c:pt idx="831">
                  <c:v>2507</c:v>
                </c:pt>
                <c:pt idx="832">
                  <c:v>2664</c:v>
                </c:pt>
                <c:pt idx="833">
                  <c:v>3556</c:v>
                </c:pt>
                <c:pt idx="834">
                  <c:v>2452</c:v>
                </c:pt>
                <c:pt idx="835">
                  <c:v>2674</c:v>
                </c:pt>
                <c:pt idx="836">
                  <c:v>2616</c:v>
                </c:pt>
                <c:pt idx="837">
                  <c:v>2644</c:v>
                </c:pt>
                <c:pt idx="838">
                  <c:v>3005</c:v>
                </c:pt>
                <c:pt idx="839">
                  <c:v>2986</c:v>
                </c:pt>
                <c:pt idx="840">
                  <c:v>3466</c:v>
                </c:pt>
                <c:pt idx="841">
                  <c:v>5105</c:v>
                </c:pt>
                <c:pt idx="842">
                  <c:v>4520</c:v>
                </c:pt>
                <c:pt idx="843">
                  <c:v>5775</c:v>
                </c:pt>
                <c:pt idx="844">
                  <c:v>4943</c:v>
                </c:pt>
                <c:pt idx="845">
                  <c:v>5175</c:v>
                </c:pt>
                <c:pt idx="846">
                  <c:v>5301</c:v>
                </c:pt>
                <c:pt idx="847">
                  <c:v>4816</c:v>
                </c:pt>
                <c:pt idx="848">
                  <c:v>4922</c:v>
                </c:pt>
                <c:pt idx="849">
                  <c:v>4493</c:v>
                </c:pt>
                <c:pt idx="850">
                  <c:v>5121</c:v>
                </c:pt>
                <c:pt idx="851">
                  <c:v>5019</c:v>
                </c:pt>
                <c:pt idx="852">
                  <c:v>4756</c:v>
                </c:pt>
                <c:pt idx="853">
                  <c:v>4604</c:v>
                </c:pt>
                <c:pt idx="854">
                  <c:v>5100</c:v>
                </c:pt>
                <c:pt idx="855">
                  <c:v>5093</c:v>
                </c:pt>
                <c:pt idx="856">
                  <c:v>6309</c:v>
                </c:pt>
                <c:pt idx="857">
                  <c:v>5742</c:v>
                </c:pt>
                <c:pt idx="858">
                  <c:v>5977</c:v>
                </c:pt>
                <c:pt idx="859">
                  <c:v>4836</c:v>
                </c:pt>
                <c:pt idx="860">
                  <c:v>4964</c:v>
                </c:pt>
                <c:pt idx="861">
                  <c:v>5486</c:v>
                </c:pt>
                <c:pt idx="862">
                  <c:v>4755</c:v>
                </c:pt>
                <c:pt idx="863">
                  <c:v>5183</c:v>
                </c:pt>
                <c:pt idx="864">
                  <c:v>5704</c:v>
                </c:pt>
                <c:pt idx="865">
                  <c:v>4578</c:v>
                </c:pt>
                <c:pt idx="866">
                  <c:v>4857</c:v>
                </c:pt>
                <c:pt idx="867">
                  <c:v>6160</c:v>
                </c:pt>
                <c:pt idx="868">
                  <c:v>3965</c:v>
                </c:pt>
                <c:pt idx="869">
                  <c:v>4342</c:v>
                </c:pt>
                <c:pt idx="870">
                  <c:v>4799</c:v>
                </c:pt>
                <c:pt idx="871">
                  <c:v>4343</c:v>
                </c:pt>
                <c:pt idx="872">
                  <c:v>5058</c:v>
                </c:pt>
                <c:pt idx="873">
                  <c:v>5482</c:v>
                </c:pt>
                <c:pt idx="874">
                  <c:v>4945</c:v>
                </c:pt>
                <c:pt idx="875">
                  <c:v>4734</c:v>
                </c:pt>
                <c:pt idx="876">
                  <c:v>5303</c:v>
                </c:pt>
                <c:pt idx="877">
                  <c:v>5681</c:v>
                </c:pt>
                <c:pt idx="878">
                  <c:v>5490</c:v>
                </c:pt>
                <c:pt idx="879">
                  <c:v>5323</c:v>
                </c:pt>
                <c:pt idx="880">
                  <c:v>4601</c:v>
                </c:pt>
                <c:pt idx="881">
                  <c:v>5070</c:v>
                </c:pt>
                <c:pt idx="882">
                  <c:v>4473</c:v>
                </c:pt>
                <c:pt idx="883">
                  <c:v>4790</c:v>
                </c:pt>
                <c:pt idx="884">
                  <c:v>4525</c:v>
                </c:pt>
                <c:pt idx="885">
                  <c:v>4766</c:v>
                </c:pt>
                <c:pt idx="886">
                  <c:v>3873</c:v>
                </c:pt>
                <c:pt idx="887">
                  <c:v>4133</c:v>
                </c:pt>
                <c:pt idx="888">
                  <c:v>4038</c:v>
                </c:pt>
                <c:pt idx="889">
                  <c:v>5217</c:v>
                </c:pt>
                <c:pt idx="890">
                  <c:v>5067</c:v>
                </c:pt>
                <c:pt idx="891">
                  <c:v>4468</c:v>
                </c:pt>
                <c:pt idx="892">
                  <c:v>4106</c:v>
                </c:pt>
                <c:pt idx="893">
                  <c:v>4045</c:v>
                </c:pt>
                <c:pt idx="894">
                  <c:v>5189</c:v>
                </c:pt>
                <c:pt idx="895">
                  <c:v>4938</c:v>
                </c:pt>
                <c:pt idx="896">
                  <c:v>4568</c:v>
                </c:pt>
                <c:pt idx="897">
                  <c:v>4431</c:v>
                </c:pt>
                <c:pt idx="898">
                  <c:v>5195</c:v>
                </c:pt>
                <c:pt idx="899">
                  <c:v>5239</c:v>
                </c:pt>
                <c:pt idx="900">
                  <c:v>5313</c:v>
                </c:pt>
                <c:pt idx="901">
                  <c:v>4326</c:v>
                </c:pt>
                <c:pt idx="902">
                  <c:v>4868</c:v>
                </c:pt>
                <c:pt idx="903">
                  <c:v>4829</c:v>
                </c:pt>
                <c:pt idx="904">
                  <c:v>4116</c:v>
                </c:pt>
                <c:pt idx="905">
                  <c:v>4661</c:v>
                </c:pt>
                <c:pt idx="906">
                  <c:v>4977</c:v>
                </c:pt>
                <c:pt idx="907">
                  <c:v>4403</c:v>
                </c:pt>
                <c:pt idx="908">
                  <c:v>4885</c:v>
                </c:pt>
                <c:pt idx="909">
                  <c:v>5566</c:v>
                </c:pt>
                <c:pt idx="910">
                  <c:v>5959</c:v>
                </c:pt>
                <c:pt idx="911">
                  <c:v>5066</c:v>
                </c:pt>
                <c:pt idx="912">
                  <c:v>5751</c:v>
                </c:pt>
                <c:pt idx="913">
                  <c:v>5562</c:v>
                </c:pt>
                <c:pt idx="914">
                  <c:v>5644</c:v>
                </c:pt>
                <c:pt idx="915">
                  <c:v>6087</c:v>
                </c:pt>
                <c:pt idx="916">
                  <c:v>4801</c:v>
                </c:pt>
                <c:pt idx="917">
                  <c:v>5226</c:v>
                </c:pt>
                <c:pt idx="918">
                  <c:v>5215</c:v>
                </c:pt>
                <c:pt idx="919">
                  <c:v>4549</c:v>
                </c:pt>
                <c:pt idx="920">
                  <c:v>4940</c:v>
                </c:pt>
                <c:pt idx="921">
                  <c:v>4766</c:v>
                </c:pt>
                <c:pt idx="922">
                  <c:v>4263</c:v>
                </c:pt>
                <c:pt idx="923">
                  <c:v>4537</c:v>
                </c:pt>
                <c:pt idx="924">
                  <c:v>4718</c:v>
                </c:pt>
                <c:pt idx="925">
                  <c:v>4420</c:v>
                </c:pt>
                <c:pt idx="926">
                  <c:v>3779</c:v>
                </c:pt>
                <c:pt idx="927">
                  <c:v>4694</c:v>
                </c:pt>
                <c:pt idx="928">
                  <c:v>4870</c:v>
                </c:pt>
                <c:pt idx="929">
                  <c:v>3824</c:v>
                </c:pt>
                <c:pt idx="930">
                  <c:v>3424</c:v>
                </c:pt>
                <c:pt idx="931">
                  <c:v>4622</c:v>
                </c:pt>
                <c:pt idx="932">
                  <c:v>5268</c:v>
                </c:pt>
                <c:pt idx="933">
                  <c:v>6470</c:v>
                </c:pt>
                <c:pt idx="934">
                  <c:v>5133</c:v>
                </c:pt>
                <c:pt idx="935">
                  <c:v>5689</c:v>
                </c:pt>
                <c:pt idx="936">
                  <c:v>5473</c:v>
                </c:pt>
                <c:pt idx="937">
                  <c:v>4555</c:v>
                </c:pt>
                <c:pt idx="938">
                  <c:v>5458</c:v>
                </c:pt>
                <c:pt idx="939">
                  <c:v>5293</c:v>
                </c:pt>
                <c:pt idx="940">
                  <c:v>4433</c:v>
                </c:pt>
                <c:pt idx="941">
                  <c:v>4840</c:v>
                </c:pt>
                <c:pt idx="942">
                  <c:v>5354</c:v>
                </c:pt>
                <c:pt idx="943">
                  <c:v>7005</c:v>
                </c:pt>
                <c:pt idx="944">
                  <c:v>6370</c:v>
                </c:pt>
                <c:pt idx="945">
                  <c:v>7496</c:v>
                </c:pt>
                <c:pt idx="946">
                  <c:v>4536</c:v>
                </c:pt>
                <c:pt idx="947">
                  <c:v>5027</c:v>
                </c:pt>
                <c:pt idx="948">
                  <c:v>5771</c:v>
                </c:pt>
                <c:pt idx="949">
                  <c:v>4651</c:v>
                </c:pt>
                <c:pt idx="950">
                  <c:v>5411</c:v>
                </c:pt>
                <c:pt idx="951">
                  <c:v>5927</c:v>
                </c:pt>
                <c:pt idx="952">
                  <c:v>4984</c:v>
                </c:pt>
                <c:pt idx="953">
                  <c:v>4568</c:v>
                </c:pt>
                <c:pt idx="954">
                  <c:v>5660</c:v>
                </c:pt>
                <c:pt idx="955">
                  <c:v>4600</c:v>
                </c:pt>
                <c:pt idx="956">
                  <c:v>5465</c:v>
                </c:pt>
                <c:pt idx="957">
                  <c:v>4853</c:v>
                </c:pt>
                <c:pt idx="958">
                  <c:v>5000</c:v>
                </c:pt>
                <c:pt idx="959">
                  <c:v>4782</c:v>
                </c:pt>
                <c:pt idx="960">
                  <c:v>5859</c:v>
                </c:pt>
                <c:pt idx="961">
                  <c:v>5020</c:v>
                </c:pt>
                <c:pt idx="962">
                  <c:v>5499</c:v>
                </c:pt>
                <c:pt idx="963">
                  <c:v>5421</c:v>
                </c:pt>
                <c:pt idx="964">
                  <c:v>5652</c:v>
                </c:pt>
                <c:pt idx="965">
                  <c:v>4690</c:v>
                </c:pt>
                <c:pt idx="966">
                  <c:v>4972</c:v>
                </c:pt>
                <c:pt idx="967">
                  <c:v>5040</c:v>
                </c:pt>
                <c:pt idx="968">
                  <c:v>5021</c:v>
                </c:pt>
                <c:pt idx="969">
                  <c:v>5286</c:v>
                </c:pt>
                <c:pt idx="970">
                  <c:v>7272</c:v>
                </c:pt>
                <c:pt idx="971">
                  <c:v>5331</c:v>
                </c:pt>
                <c:pt idx="972">
                  <c:v>6241</c:v>
                </c:pt>
                <c:pt idx="973">
                  <c:v>4857</c:v>
                </c:pt>
                <c:pt idx="974">
                  <c:v>5659</c:v>
                </c:pt>
                <c:pt idx="975">
                  <c:v>5952</c:v>
                </c:pt>
                <c:pt idx="976">
                  <c:v>5005</c:v>
                </c:pt>
                <c:pt idx="977">
                  <c:v>5497</c:v>
                </c:pt>
                <c:pt idx="978">
                  <c:v>4829</c:v>
                </c:pt>
                <c:pt idx="979">
                  <c:v>4628</c:v>
                </c:pt>
                <c:pt idx="980">
                  <c:v>4989</c:v>
                </c:pt>
                <c:pt idx="981">
                  <c:v>5085</c:v>
                </c:pt>
                <c:pt idx="982">
                  <c:v>4531</c:v>
                </c:pt>
                <c:pt idx="983">
                  <c:v>4881</c:v>
                </c:pt>
                <c:pt idx="984">
                  <c:v>5704</c:v>
                </c:pt>
                <c:pt idx="985">
                  <c:v>5979</c:v>
                </c:pt>
                <c:pt idx="986">
                  <c:v>5604</c:v>
                </c:pt>
                <c:pt idx="987">
                  <c:v>6335</c:v>
                </c:pt>
                <c:pt idx="988">
                  <c:v>5918</c:v>
                </c:pt>
                <c:pt idx="989">
                  <c:v>5820</c:v>
                </c:pt>
                <c:pt idx="990">
                  <c:v>5456</c:v>
                </c:pt>
                <c:pt idx="991">
                  <c:v>4273</c:v>
                </c:pt>
                <c:pt idx="992">
                  <c:v>5307</c:v>
                </c:pt>
                <c:pt idx="993">
                  <c:v>4142</c:v>
                </c:pt>
                <c:pt idx="994">
                  <c:v>6094</c:v>
                </c:pt>
                <c:pt idx="995">
                  <c:v>4598</c:v>
                </c:pt>
                <c:pt idx="996">
                  <c:v>4411</c:v>
                </c:pt>
                <c:pt idx="997">
                  <c:v>6520</c:v>
                </c:pt>
                <c:pt idx="998">
                  <c:v>5709</c:v>
                </c:pt>
                <c:pt idx="999">
                  <c:v>6167</c:v>
                </c:pt>
                <c:pt idx="1000">
                  <c:v>6949</c:v>
                </c:pt>
                <c:pt idx="1001">
                  <c:v>6157</c:v>
                </c:pt>
                <c:pt idx="1002">
                  <c:v>6536</c:v>
                </c:pt>
                <c:pt idx="1003">
                  <c:v>4535</c:v>
                </c:pt>
                <c:pt idx="1004">
                  <c:v>5377</c:v>
                </c:pt>
                <c:pt idx="1005">
                  <c:v>4373</c:v>
                </c:pt>
                <c:pt idx="1006">
                  <c:v>6766</c:v>
                </c:pt>
                <c:pt idx="1007">
                  <c:v>5658</c:v>
                </c:pt>
                <c:pt idx="1008">
                  <c:v>6720</c:v>
                </c:pt>
                <c:pt idx="1009">
                  <c:v>5926</c:v>
                </c:pt>
                <c:pt idx="1010">
                  <c:v>6778</c:v>
                </c:pt>
                <c:pt idx="1011">
                  <c:v>5963</c:v>
                </c:pt>
                <c:pt idx="1012">
                  <c:v>5478</c:v>
                </c:pt>
                <c:pt idx="1013">
                  <c:v>5197</c:v>
                </c:pt>
                <c:pt idx="1014">
                  <c:v>4559</c:v>
                </c:pt>
                <c:pt idx="1015">
                  <c:v>7009</c:v>
                </c:pt>
                <c:pt idx="1016">
                  <c:v>6289</c:v>
                </c:pt>
                <c:pt idx="1017">
                  <c:v>6078</c:v>
                </c:pt>
                <c:pt idx="1018">
                  <c:v>5175</c:v>
                </c:pt>
                <c:pt idx="1019">
                  <c:v>5287</c:v>
                </c:pt>
                <c:pt idx="1020">
                  <c:v>6273</c:v>
                </c:pt>
                <c:pt idx="1021">
                  <c:v>5747</c:v>
                </c:pt>
                <c:pt idx="1022">
                  <c:v>5442</c:v>
                </c:pt>
                <c:pt idx="1023">
                  <c:v>5046</c:v>
                </c:pt>
                <c:pt idx="1024">
                  <c:v>4794</c:v>
                </c:pt>
                <c:pt idx="1025">
                  <c:v>4662</c:v>
                </c:pt>
                <c:pt idx="1026">
                  <c:v>4836</c:v>
                </c:pt>
                <c:pt idx="1027">
                  <c:v>5497</c:v>
                </c:pt>
                <c:pt idx="1028">
                  <c:v>5681</c:v>
                </c:pt>
                <c:pt idx="1029">
                  <c:v>5441</c:v>
                </c:pt>
                <c:pt idx="1030">
                  <c:v>6360</c:v>
                </c:pt>
                <c:pt idx="1031">
                  <c:v>6027</c:v>
                </c:pt>
                <c:pt idx="1032">
                  <c:v>5775</c:v>
                </c:pt>
                <c:pt idx="1033">
                  <c:v>4951</c:v>
                </c:pt>
                <c:pt idx="1034">
                  <c:v>5554</c:v>
                </c:pt>
                <c:pt idx="1035">
                  <c:v>4488</c:v>
                </c:pt>
                <c:pt idx="1036">
                  <c:v>5300</c:v>
                </c:pt>
                <c:pt idx="1037">
                  <c:v>6149</c:v>
                </c:pt>
                <c:pt idx="1038">
                  <c:v>5280</c:v>
                </c:pt>
                <c:pt idx="1039">
                  <c:v>6414</c:v>
                </c:pt>
                <c:pt idx="1040">
                  <c:v>5948</c:v>
                </c:pt>
                <c:pt idx="1041">
                  <c:v>5064</c:v>
                </c:pt>
                <c:pt idx="1042">
                  <c:v>5255</c:v>
                </c:pt>
                <c:pt idx="1043">
                  <c:v>6236</c:v>
                </c:pt>
                <c:pt idx="1044">
                  <c:v>5405</c:v>
                </c:pt>
                <c:pt idx="1045">
                  <c:v>4879</c:v>
                </c:pt>
                <c:pt idx="1046">
                  <c:v>6545</c:v>
                </c:pt>
                <c:pt idx="1047">
                  <c:v>5506</c:v>
                </c:pt>
                <c:pt idx="1048">
                  <c:v>5720</c:v>
                </c:pt>
                <c:pt idx="1049">
                  <c:v>5040</c:v>
                </c:pt>
                <c:pt idx="1050">
                  <c:v>4638</c:v>
                </c:pt>
                <c:pt idx="1051">
                  <c:v>7052</c:v>
                </c:pt>
                <c:pt idx="1052">
                  <c:v>5497</c:v>
                </c:pt>
                <c:pt idx="1053">
                  <c:v>5596</c:v>
                </c:pt>
                <c:pt idx="1054">
                  <c:v>6171</c:v>
                </c:pt>
                <c:pt idx="1055">
                  <c:v>6459</c:v>
                </c:pt>
                <c:pt idx="1056">
                  <c:v>5455</c:v>
                </c:pt>
                <c:pt idx="1057">
                  <c:v>6522</c:v>
                </c:pt>
                <c:pt idx="1058">
                  <c:v>6185</c:v>
                </c:pt>
                <c:pt idx="1059">
                  <c:v>6047</c:v>
                </c:pt>
                <c:pt idx="1060">
                  <c:v>6662</c:v>
                </c:pt>
                <c:pt idx="1061">
                  <c:v>6643</c:v>
                </c:pt>
                <c:pt idx="1062">
                  <c:v>5271</c:v>
                </c:pt>
                <c:pt idx="1063">
                  <c:v>6582</c:v>
                </c:pt>
                <c:pt idx="1064">
                  <c:v>5067</c:v>
                </c:pt>
                <c:pt idx="1065">
                  <c:v>5574</c:v>
                </c:pt>
                <c:pt idx="1066">
                  <c:v>4815</c:v>
                </c:pt>
                <c:pt idx="1067">
                  <c:v>5191</c:v>
                </c:pt>
                <c:pt idx="1068">
                  <c:v>5108</c:v>
                </c:pt>
                <c:pt idx="1069">
                  <c:v>4376</c:v>
                </c:pt>
                <c:pt idx="1070">
                  <c:v>5261</c:v>
                </c:pt>
                <c:pt idx="1071">
                  <c:v>6082</c:v>
                </c:pt>
                <c:pt idx="1072">
                  <c:v>4985</c:v>
                </c:pt>
                <c:pt idx="1073">
                  <c:v>4417</c:v>
                </c:pt>
                <c:pt idx="1074">
                  <c:v>4770</c:v>
                </c:pt>
                <c:pt idx="1075">
                  <c:v>5877</c:v>
                </c:pt>
                <c:pt idx="1076">
                  <c:v>5696</c:v>
                </c:pt>
                <c:pt idx="1077">
                  <c:v>6351</c:v>
                </c:pt>
                <c:pt idx="1078">
                  <c:v>4959</c:v>
                </c:pt>
                <c:pt idx="1079">
                  <c:v>6711</c:v>
                </c:pt>
                <c:pt idx="1080">
                  <c:v>5518</c:v>
                </c:pt>
                <c:pt idx="1081">
                  <c:v>4800</c:v>
                </c:pt>
                <c:pt idx="1082">
                  <c:v>4807</c:v>
                </c:pt>
                <c:pt idx="1083">
                  <c:v>4689</c:v>
                </c:pt>
                <c:pt idx="1084">
                  <c:v>6668</c:v>
                </c:pt>
                <c:pt idx="1085">
                  <c:v>5777</c:v>
                </c:pt>
                <c:pt idx="1086">
                  <c:v>5504</c:v>
                </c:pt>
                <c:pt idx="1087">
                  <c:v>6663</c:v>
                </c:pt>
                <c:pt idx="1088">
                  <c:v>6567</c:v>
                </c:pt>
                <c:pt idx="1089">
                  <c:v>6616</c:v>
                </c:pt>
                <c:pt idx="1090">
                  <c:v>6307</c:v>
                </c:pt>
                <c:pt idx="1091">
                  <c:v>5752</c:v>
                </c:pt>
                <c:pt idx="1092">
                  <c:v>5657</c:v>
                </c:pt>
                <c:pt idx="1093">
                  <c:v>5562</c:v>
                </c:pt>
                <c:pt idx="1094">
                  <c:v>5446</c:v>
                </c:pt>
                <c:pt idx="1095">
                  <c:v>5629</c:v>
                </c:pt>
                <c:pt idx="1096">
                  <c:v>5609</c:v>
                </c:pt>
                <c:pt idx="1097">
                  <c:v>5985</c:v>
                </c:pt>
                <c:pt idx="1098">
                  <c:v>5644</c:v>
                </c:pt>
                <c:pt idx="1099">
                  <c:v>5631</c:v>
                </c:pt>
                <c:pt idx="1100">
                  <c:v>5380</c:v>
                </c:pt>
                <c:pt idx="1101">
                  <c:v>5866</c:v>
                </c:pt>
                <c:pt idx="1102">
                  <c:v>5933</c:v>
                </c:pt>
                <c:pt idx="1103">
                  <c:v>6371</c:v>
                </c:pt>
                <c:pt idx="1104">
                  <c:v>6662</c:v>
                </c:pt>
                <c:pt idx="1105">
                  <c:v>6162</c:v>
                </c:pt>
                <c:pt idx="1106">
                  <c:v>5700</c:v>
                </c:pt>
                <c:pt idx="1107">
                  <c:v>5799</c:v>
                </c:pt>
                <c:pt idx="1108">
                  <c:v>5437</c:v>
                </c:pt>
                <c:pt idx="1109">
                  <c:v>5811</c:v>
                </c:pt>
                <c:pt idx="1110">
                  <c:v>5674</c:v>
                </c:pt>
                <c:pt idx="1111">
                  <c:v>6234</c:v>
                </c:pt>
                <c:pt idx="1112">
                  <c:v>5890</c:v>
                </c:pt>
                <c:pt idx="1113">
                  <c:v>5124</c:v>
                </c:pt>
                <c:pt idx="1114">
                  <c:v>7286</c:v>
                </c:pt>
                <c:pt idx="1115">
                  <c:v>5847</c:v>
                </c:pt>
                <c:pt idx="1116">
                  <c:v>7018</c:v>
                </c:pt>
                <c:pt idx="1117">
                  <c:v>4766</c:v>
                </c:pt>
                <c:pt idx="1118">
                  <c:v>5179</c:v>
                </c:pt>
                <c:pt idx="1119">
                  <c:v>5654</c:v>
                </c:pt>
                <c:pt idx="1120">
                  <c:v>5855</c:v>
                </c:pt>
                <c:pt idx="1121">
                  <c:v>5414</c:v>
                </c:pt>
                <c:pt idx="1122">
                  <c:v>5416</c:v>
                </c:pt>
                <c:pt idx="1123">
                  <c:v>5187</c:v>
                </c:pt>
                <c:pt idx="1124">
                  <c:v>5559</c:v>
                </c:pt>
                <c:pt idx="1125">
                  <c:v>5160</c:v>
                </c:pt>
                <c:pt idx="1126">
                  <c:v>6522</c:v>
                </c:pt>
                <c:pt idx="1127">
                  <c:v>5857</c:v>
                </c:pt>
                <c:pt idx="1128">
                  <c:v>5782</c:v>
                </c:pt>
                <c:pt idx="1129">
                  <c:v>3262</c:v>
                </c:pt>
                <c:pt idx="1130">
                  <c:v>4301</c:v>
                </c:pt>
                <c:pt idx="1131">
                  <c:v>4806</c:v>
                </c:pt>
                <c:pt idx="1132">
                  <c:v>5867</c:v>
                </c:pt>
                <c:pt idx="1133">
                  <c:v>5963</c:v>
                </c:pt>
                <c:pt idx="1134">
                  <c:v>3555</c:v>
                </c:pt>
                <c:pt idx="1135">
                  <c:v>4473</c:v>
                </c:pt>
                <c:pt idx="1136">
                  <c:v>5319</c:v>
                </c:pt>
                <c:pt idx="1137">
                  <c:v>6360</c:v>
                </c:pt>
                <c:pt idx="1138">
                  <c:v>6604</c:v>
                </c:pt>
                <c:pt idx="1139">
                  <c:v>4449</c:v>
                </c:pt>
                <c:pt idx="1140">
                  <c:v>4159</c:v>
                </c:pt>
                <c:pt idx="1141">
                  <c:v>6027</c:v>
                </c:pt>
                <c:pt idx="1142">
                  <c:v>6477</c:v>
                </c:pt>
                <c:pt idx="1143">
                  <c:v>6863</c:v>
                </c:pt>
                <c:pt idx="1144">
                  <c:v>1666</c:v>
                </c:pt>
                <c:pt idx="1145">
                  <c:v>5944</c:v>
                </c:pt>
                <c:pt idx="1146">
                  <c:v>2084</c:v>
                </c:pt>
                <c:pt idx="1147">
                  <c:v>6115</c:v>
                </c:pt>
                <c:pt idx="1148">
                  <c:v>2667</c:v>
                </c:pt>
                <c:pt idx="1149">
                  <c:v>6361</c:v>
                </c:pt>
                <c:pt idx="1150">
                  <c:v>2983</c:v>
                </c:pt>
                <c:pt idx="1151">
                  <c:v>6196</c:v>
                </c:pt>
                <c:pt idx="1152">
                  <c:v>2813</c:v>
                </c:pt>
                <c:pt idx="1153">
                  <c:v>6180</c:v>
                </c:pt>
                <c:pt idx="1154">
                  <c:v>2865</c:v>
                </c:pt>
                <c:pt idx="1155">
                  <c:v>6324</c:v>
                </c:pt>
                <c:pt idx="1156">
                  <c:v>3167</c:v>
                </c:pt>
                <c:pt idx="1157">
                  <c:v>4414</c:v>
                </c:pt>
                <c:pt idx="1158">
                  <c:v>1859</c:v>
                </c:pt>
                <c:pt idx="1159">
                  <c:v>4381</c:v>
                </c:pt>
                <c:pt idx="1160">
                  <c:v>3045</c:v>
                </c:pt>
                <c:pt idx="1161">
                  <c:v>4366</c:v>
                </c:pt>
                <c:pt idx="1162">
                  <c:v>3022</c:v>
                </c:pt>
                <c:pt idx="1163">
                  <c:v>4767</c:v>
                </c:pt>
                <c:pt idx="1164">
                  <c:v>3898</c:v>
                </c:pt>
                <c:pt idx="1165">
                  <c:v>4500</c:v>
                </c:pt>
                <c:pt idx="1166">
                  <c:v>2898</c:v>
                </c:pt>
                <c:pt idx="1167">
                  <c:v>4475</c:v>
                </c:pt>
                <c:pt idx="1168">
                  <c:v>1535</c:v>
                </c:pt>
                <c:pt idx="1169">
                  <c:v>4592</c:v>
                </c:pt>
                <c:pt idx="1170">
                  <c:v>5791</c:v>
                </c:pt>
                <c:pt idx="1171">
                  <c:v>4247</c:v>
                </c:pt>
                <c:pt idx="1172">
                  <c:v>5494</c:v>
                </c:pt>
                <c:pt idx="1173">
                  <c:v>1991</c:v>
                </c:pt>
                <c:pt idx="1174">
                  <c:v>5844</c:v>
                </c:pt>
                <c:pt idx="1175">
                  <c:v>6188</c:v>
                </c:pt>
                <c:pt idx="1176">
                  <c:v>4869</c:v>
                </c:pt>
                <c:pt idx="1177">
                  <c:v>5990</c:v>
                </c:pt>
                <c:pt idx="1178">
                  <c:v>2495</c:v>
                </c:pt>
                <c:pt idx="1179">
                  <c:v>5647</c:v>
                </c:pt>
                <c:pt idx="1180">
                  <c:v>5882</c:v>
                </c:pt>
                <c:pt idx="1181">
                  <c:v>6084</c:v>
                </c:pt>
                <c:pt idx="1182">
                  <c:v>6477</c:v>
                </c:pt>
                <c:pt idx="1183">
                  <c:v>2015</c:v>
                </c:pt>
                <c:pt idx="1184">
                  <c:v>4808</c:v>
                </c:pt>
                <c:pt idx="1185">
                  <c:v>5842</c:v>
                </c:pt>
                <c:pt idx="1186">
                  <c:v>4906</c:v>
                </c:pt>
                <c:pt idx="1187">
                  <c:v>5643</c:v>
                </c:pt>
                <c:pt idx="1188">
                  <c:v>3471</c:v>
                </c:pt>
                <c:pt idx="1189">
                  <c:v>5222</c:v>
                </c:pt>
                <c:pt idx="1190">
                  <c:v>5960</c:v>
                </c:pt>
                <c:pt idx="1191">
                  <c:v>5011</c:v>
                </c:pt>
                <c:pt idx="1192">
                  <c:v>5208</c:v>
                </c:pt>
                <c:pt idx="1193">
                  <c:v>4070</c:v>
                </c:pt>
                <c:pt idx="1194">
                  <c:v>5569</c:v>
                </c:pt>
                <c:pt idx="1195">
                  <c:v>5316</c:v>
                </c:pt>
                <c:pt idx="1196">
                  <c:v>5828</c:v>
                </c:pt>
                <c:pt idx="1197">
                  <c:v>6059</c:v>
                </c:pt>
                <c:pt idx="1198">
                  <c:v>4452</c:v>
                </c:pt>
                <c:pt idx="1199">
                  <c:v>6217</c:v>
                </c:pt>
                <c:pt idx="1200">
                  <c:v>6301</c:v>
                </c:pt>
                <c:pt idx="1201">
                  <c:v>3771</c:v>
                </c:pt>
                <c:pt idx="1202">
                  <c:v>5637</c:v>
                </c:pt>
                <c:pt idx="1203">
                  <c:v>5207</c:v>
                </c:pt>
                <c:pt idx="1204">
                  <c:v>3894</c:v>
                </c:pt>
                <c:pt idx="1205">
                  <c:v>5633</c:v>
                </c:pt>
                <c:pt idx="1206">
                  <c:v>6132</c:v>
                </c:pt>
                <c:pt idx="1207">
                  <c:v>4077</c:v>
                </c:pt>
                <c:pt idx="1208">
                  <c:v>5386</c:v>
                </c:pt>
                <c:pt idx="1209">
                  <c:v>5713</c:v>
                </c:pt>
                <c:pt idx="1210">
                  <c:v>4629</c:v>
                </c:pt>
                <c:pt idx="1211">
                  <c:v>6417</c:v>
                </c:pt>
                <c:pt idx="1212">
                  <c:v>6117</c:v>
                </c:pt>
                <c:pt idx="1213">
                  <c:v>4050</c:v>
                </c:pt>
                <c:pt idx="1214">
                  <c:v>5807</c:v>
                </c:pt>
                <c:pt idx="1215">
                  <c:v>5778</c:v>
                </c:pt>
                <c:pt idx="1216">
                  <c:v>3843</c:v>
                </c:pt>
                <c:pt idx="1217">
                  <c:v>4812</c:v>
                </c:pt>
                <c:pt idx="1218">
                  <c:v>5502</c:v>
                </c:pt>
                <c:pt idx="1219">
                  <c:v>2387</c:v>
                </c:pt>
                <c:pt idx="1220">
                  <c:v>6105</c:v>
                </c:pt>
                <c:pt idx="1221">
                  <c:v>6293</c:v>
                </c:pt>
                <c:pt idx="1222">
                  <c:v>4061</c:v>
                </c:pt>
                <c:pt idx="1223">
                  <c:v>6416</c:v>
                </c:pt>
                <c:pt idx="1224">
                  <c:v>6140</c:v>
                </c:pt>
                <c:pt idx="1225">
                  <c:v>4130</c:v>
                </c:pt>
                <c:pt idx="1226">
                  <c:v>6279</c:v>
                </c:pt>
                <c:pt idx="1227">
                  <c:v>6258</c:v>
                </c:pt>
                <c:pt idx="1228">
                  <c:v>3722</c:v>
                </c:pt>
                <c:pt idx="1229">
                  <c:v>6336</c:v>
                </c:pt>
                <c:pt idx="1230">
                  <c:v>5871</c:v>
                </c:pt>
                <c:pt idx="1231">
                  <c:v>2681</c:v>
                </c:pt>
                <c:pt idx="1232">
                  <c:v>4591</c:v>
                </c:pt>
                <c:pt idx="1233">
                  <c:v>4979</c:v>
                </c:pt>
                <c:pt idx="1234">
                  <c:v>2224</c:v>
                </c:pt>
                <c:pt idx="1235">
                  <c:v>6200</c:v>
                </c:pt>
                <c:pt idx="1236">
                  <c:v>6584</c:v>
                </c:pt>
                <c:pt idx="1237">
                  <c:v>2856</c:v>
                </c:pt>
                <c:pt idx="1238">
                  <c:v>6399</c:v>
                </c:pt>
                <c:pt idx="1239">
                  <c:v>6480</c:v>
                </c:pt>
                <c:pt idx="1240">
                  <c:v>3005</c:v>
                </c:pt>
                <c:pt idx="1241">
                  <c:v>7030</c:v>
                </c:pt>
                <c:pt idx="1242">
                  <c:v>7292</c:v>
                </c:pt>
                <c:pt idx="1243">
                  <c:v>2083</c:v>
                </c:pt>
                <c:pt idx="1244">
                  <c:v>5099</c:v>
                </c:pt>
                <c:pt idx="1245">
                  <c:v>5887</c:v>
                </c:pt>
                <c:pt idx="1246">
                  <c:v>5596</c:v>
                </c:pt>
                <c:pt idx="1247">
                  <c:v>1410</c:v>
                </c:pt>
                <c:pt idx="1248">
                  <c:v>5636</c:v>
                </c:pt>
                <c:pt idx="1249">
                  <c:v>5468</c:v>
                </c:pt>
                <c:pt idx="1250">
                  <c:v>5596</c:v>
                </c:pt>
                <c:pt idx="1251">
                  <c:v>2366</c:v>
                </c:pt>
                <c:pt idx="1252">
                  <c:v>5451</c:v>
                </c:pt>
                <c:pt idx="1253">
                  <c:v>6220</c:v>
                </c:pt>
                <c:pt idx="1254">
                  <c:v>6018</c:v>
                </c:pt>
                <c:pt idx="1255">
                  <c:v>2660</c:v>
                </c:pt>
                <c:pt idx="1256">
                  <c:v>5794</c:v>
                </c:pt>
                <c:pt idx="1257">
                  <c:v>6211</c:v>
                </c:pt>
                <c:pt idx="1258">
                  <c:v>6096</c:v>
                </c:pt>
                <c:pt idx="1259">
                  <c:v>2953</c:v>
                </c:pt>
                <c:pt idx="1260">
                  <c:v>6046</c:v>
                </c:pt>
                <c:pt idx="1261">
                  <c:v>5953</c:v>
                </c:pt>
                <c:pt idx="1262">
                  <c:v>5927</c:v>
                </c:pt>
                <c:pt idx="1263">
                  <c:v>2525</c:v>
                </c:pt>
                <c:pt idx="1264">
                  <c:v>5840</c:v>
                </c:pt>
                <c:pt idx="1265">
                  <c:v>6013</c:v>
                </c:pt>
                <c:pt idx="1266">
                  <c:v>5824</c:v>
                </c:pt>
                <c:pt idx="1267">
                  <c:v>2673</c:v>
                </c:pt>
                <c:pt idx="1268">
                  <c:v>4166</c:v>
                </c:pt>
                <c:pt idx="1269">
                  <c:v>5045</c:v>
                </c:pt>
                <c:pt idx="1270">
                  <c:v>5617</c:v>
                </c:pt>
                <c:pt idx="1271">
                  <c:v>5273</c:v>
                </c:pt>
                <c:pt idx="1272">
                  <c:v>3109</c:v>
                </c:pt>
                <c:pt idx="1273">
                  <c:v>4737</c:v>
                </c:pt>
                <c:pt idx="1274">
                  <c:v>5236</c:v>
                </c:pt>
                <c:pt idx="1275">
                  <c:v>6064</c:v>
                </c:pt>
                <c:pt idx="1276">
                  <c:v>5264</c:v>
                </c:pt>
                <c:pt idx="1277">
                  <c:v>2999</c:v>
                </c:pt>
                <c:pt idx="1278">
                  <c:v>4474</c:v>
                </c:pt>
                <c:pt idx="1279">
                  <c:v>5108</c:v>
                </c:pt>
                <c:pt idx="1280">
                  <c:v>5277</c:v>
                </c:pt>
                <c:pt idx="1281">
                  <c:v>5399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556224"/>
        <c:axId val="145558144"/>
      </c:scatterChart>
      <c:valAx>
        <c:axId val="1455562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INSEY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45558144"/>
        <c:crosses val="autoZero"/>
        <c:crossBetween val="midCat"/>
      </c:valAx>
      <c:valAx>
        <c:axId val="14555814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Yield</a:t>
                </a:r>
                <a:r>
                  <a:rPr lang="es-MX" baseline="0"/>
                  <a:t> (Kg/ha)</a:t>
                </a:r>
                <a:endParaRPr lang="es-MX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4555622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India40-45dds</c:v>
          </c:tx>
          <c:spPr>
            <a:ln w="28575">
              <a:noFill/>
            </a:ln>
          </c:spPr>
          <c:marker>
            <c:symbol val="circle"/>
            <c:size val="4"/>
          </c:marker>
          <c:xVal>
            <c:numRef>
              <c:f>India!$C$4:$C$1663</c:f>
              <c:numCache>
                <c:formatCode>General</c:formatCode>
                <c:ptCount val="1660"/>
                <c:pt idx="0">
                  <c:v>1.1125000000000001E-2</c:v>
                </c:pt>
                <c:pt idx="1">
                  <c:v>1.8414250000000004E-2</c:v>
                </c:pt>
                <c:pt idx="2">
                  <c:v>1.8272000000000007E-2</c:v>
                </c:pt>
                <c:pt idx="3">
                  <c:v>1.6534250000000004E-2</c:v>
                </c:pt>
                <c:pt idx="4">
                  <c:v>1.8474500000000001E-2</c:v>
                </c:pt>
                <c:pt idx="5">
                  <c:v>1.5809000000000007E-2</c:v>
                </c:pt>
                <c:pt idx="6">
                  <c:v>1.885400000000002E-2</c:v>
                </c:pt>
                <c:pt idx="7">
                  <c:v>1.7272500000000007E-2</c:v>
                </c:pt>
                <c:pt idx="8">
                  <c:v>1.523825E-2</c:v>
                </c:pt>
                <c:pt idx="9">
                  <c:v>8.4407500000000021E-3</c:v>
                </c:pt>
                <c:pt idx="10">
                  <c:v>1.4761500000000014E-2</c:v>
                </c:pt>
                <c:pt idx="11">
                  <c:v>1.416425E-2</c:v>
                </c:pt>
                <c:pt idx="12">
                  <c:v>1.4557999999999991E-2</c:v>
                </c:pt>
                <c:pt idx="13">
                  <c:v>1.2963250000000003E-2</c:v>
                </c:pt>
                <c:pt idx="14">
                  <c:v>1.5137750000000002E-2</c:v>
                </c:pt>
                <c:pt idx="15">
                  <c:v>1.1413250000000003E-2</c:v>
                </c:pt>
                <c:pt idx="16">
                  <c:v>1.4699249999999992E-2</c:v>
                </c:pt>
                <c:pt idx="17">
                  <c:v>1.5799250000000001E-2</c:v>
                </c:pt>
                <c:pt idx="18">
                  <c:v>1.1006999999999999E-2</c:v>
                </c:pt>
                <c:pt idx="19">
                  <c:v>1.6462500000000019E-2</c:v>
                </c:pt>
                <c:pt idx="20">
                  <c:v>1.7220750000000021E-2</c:v>
                </c:pt>
                <c:pt idx="21">
                  <c:v>1.7602750000000007E-2</c:v>
                </c:pt>
                <c:pt idx="22">
                  <c:v>1.6768250000000005E-2</c:v>
                </c:pt>
                <c:pt idx="23">
                  <c:v>1.546675000000001E-2</c:v>
                </c:pt>
                <c:pt idx="24">
                  <c:v>1.7334000000000002E-2</c:v>
                </c:pt>
                <c:pt idx="25">
                  <c:v>1.7311000000000003E-2</c:v>
                </c:pt>
                <c:pt idx="26">
                  <c:v>1.7350500000000005E-2</c:v>
                </c:pt>
                <c:pt idx="27">
                  <c:v>1.0684500000000012E-2</c:v>
                </c:pt>
                <c:pt idx="28">
                  <c:v>1.2499500000000002E-2</c:v>
                </c:pt>
                <c:pt idx="29">
                  <c:v>1.2412500000000003E-2</c:v>
                </c:pt>
                <c:pt idx="30">
                  <c:v>1.8292750000000003E-2</c:v>
                </c:pt>
                <c:pt idx="31">
                  <c:v>1.5571000000000003E-2</c:v>
                </c:pt>
                <c:pt idx="32">
                  <c:v>1.443325E-2</c:v>
                </c:pt>
                <c:pt idx="33">
                  <c:v>1.4651249999999998E-2</c:v>
                </c:pt>
                <c:pt idx="34">
                  <c:v>1.6475000000000007E-2</c:v>
                </c:pt>
                <c:pt idx="35">
                  <c:v>1.3990750000000012E-2</c:v>
                </c:pt>
                <c:pt idx="36">
                  <c:v>8.5920000000000146E-3</c:v>
                </c:pt>
                <c:pt idx="37">
                  <c:v>1.5635000000000003E-2</c:v>
                </c:pt>
                <c:pt idx="38">
                  <c:v>1.7000000000000005E-2</c:v>
                </c:pt>
                <c:pt idx="39">
                  <c:v>1.2595749999999998E-2</c:v>
                </c:pt>
                <c:pt idx="40">
                  <c:v>1.4643000000000003E-2</c:v>
                </c:pt>
                <c:pt idx="41">
                  <c:v>1.6015000000000001E-2</c:v>
                </c:pt>
                <c:pt idx="42">
                  <c:v>1.5598500000000003E-2</c:v>
                </c:pt>
                <c:pt idx="43">
                  <c:v>1.0684250000000001E-2</c:v>
                </c:pt>
                <c:pt idx="44">
                  <c:v>1.539175000000001E-2</c:v>
                </c:pt>
                <c:pt idx="45">
                  <c:v>8.3155000000000191E-3</c:v>
                </c:pt>
                <c:pt idx="46">
                  <c:v>1.333725E-2</c:v>
                </c:pt>
                <c:pt idx="47">
                  <c:v>1.270550000000001E-2</c:v>
                </c:pt>
                <c:pt idx="48">
                  <c:v>1.4114999999999989E-2</c:v>
                </c:pt>
                <c:pt idx="49">
                  <c:v>1.2032750000000002E-2</c:v>
                </c:pt>
                <c:pt idx="50">
                  <c:v>1.7751000000000003E-2</c:v>
                </c:pt>
                <c:pt idx="51">
                  <c:v>1.4672750000000003E-2</c:v>
                </c:pt>
                <c:pt idx="52">
                  <c:v>1.3846000000000011E-2</c:v>
                </c:pt>
                <c:pt idx="53">
                  <c:v>1.1488250000000005E-2</c:v>
                </c:pt>
                <c:pt idx="54">
                  <c:v>1.0407555555555569E-2</c:v>
                </c:pt>
                <c:pt idx="55">
                  <c:v>1.1718666666666669E-2</c:v>
                </c:pt>
                <c:pt idx="56">
                  <c:v>1.1852888888888909E-2</c:v>
                </c:pt>
                <c:pt idx="57">
                  <c:v>1.1583777777777797E-2</c:v>
                </c:pt>
                <c:pt idx="58">
                  <c:v>1.3606000000000012E-2</c:v>
                </c:pt>
                <c:pt idx="59">
                  <c:v>1.275177777777778E-2</c:v>
                </c:pt>
                <c:pt idx="60">
                  <c:v>1.3244444444444449E-2</c:v>
                </c:pt>
                <c:pt idx="61">
                  <c:v>1.2361777777777789E-2</c:v>
                </c:pt>
                <c:pt idx="62">
                  <c:v>1.025E-2</c:v>
                </c:pt>
                <c:pt idx="63">
                  <c:v>1.1226222222222223E-2</c:v>
                </c:pt>
                <c:pt idx="64">
                  <c:v>1.3577333333333335E-2</c:v>
                </c:pt>
                <c:pt idx="65">
                  <c:v>1.274955555555557E-2</c:v>
                </c:pt>
                <c:pt idx="66">
                  <c:v>1.5289333333333341E-2</c:v>
                </c:pt>
                <c:pt idx="67">
                  <c:v>1.2613555555555565E-2</c:v>
                </c:pt>
                <c:pt idx="68">
                  <c:v>1.4268888888888902E-2</c:v>
                </c:pt>
                <c:pt idx="69">
                  <c:v>1.4203111111111121E-2</c:v>
                </c:pt>
                <c:pt idx="70">
                  <c:v>1.0399555555555561E-2</c:v>
                </c:pt>
                <c:pt idx="71">
                  <c:v>1.1529111111111127E-2</c:v>
                </c:pt>
                <c:pt idx="72">
                  <c:v>1.2838444444444439E-2</c:v>
                </c:pt>
                <c:pt idx="73">
                  <c:v>1.3973555555555569E-2</c:v>
                </c:pt>
                <c:pt idx="74">
                  <c:v>1.5784444444444445E-2</c:v>
                </c:pt>
                <c:pt idx="75">
                  <c:v>1.3511777777777789E-2</c:v>
                </c:pt>
                <c:pt idx="76">
                  <c:v>1.1662000000000009E-2</c:v>
                </c:pt>
                <c:pt idx="77">
                  <c:v>1.3635111111111124E-2</c:v>
                </c:pt>
                <c:pt idx="78">
                  <c:v>1.1417111111111121E-2</c:v>
                </c:pt>
                <c:pt idx="79">
                  <c:v>1.2755555555555563E-2</c:v>
                </c:pt>
                <c:pt idx="80">
                  <c:v>1.3202444444444445E-2</c:v>
                </c:pt>
                <c:pt idx="81">
                  <c:v>1.3384444444444445E-2</c:v>
                </c:pt>
                <c:pt idx="82">
                  <c:v>1.3408888888888908E-2</c:v>
                </c:pt>
                <c:pt idx="83">
                  <c:v>1.4070222222222222E-2</c:v>
                </c:pt>
                <c:pt idx="84">
                  <c:v>1.3711555555555572E-2</c:v>
                </c:pt>
                <c:pt idx="85">
                  <c:v>1.4661777777777791E-2</c:v>
                </c:pt>
                <c:pt idx="86">
                  <c:v>9.861777777777787E-3</c:v>
                </c:pt>
                <c:pt idx="87">
                  <c:v>1.2788666666666667E-2</c:v>
                </c:pt>
                <c:pt idx="88">
                  <c:v>1.3682444444444445E-2</c:v>
                </c:pt>
                <c:pt idx="89">
                  <c:v>1.1866666666666685E-2</c:v>
                </c:pt>
                <c:pt idx="90">
                  <c:v>1.2277555555555561E-2</c:v>
                </c:pt>
                <c:pt idx="91">
                  <c:v>1.2579555555555561E-2</c:v>
                </c:pt>
                <c:pt idx="92">
                  <c:v>1.2691333333333337E-2</c:v>
                </c:pt>
                <c:pt idx="93">
                  <c:v>1.2714E-2</c:v>
                </c:pt>
                <c:pt idx="94">
                  <c:v>1.1936222222222221E-2</c:v>
                </c:pt>
                <c:pt idx="95">
                  <c:v>1.197288888888891E-2</c:v>
                </c:pt>
                <c:pt idx="96">
                  <c:v>1.3243777777777792E-2</c:v>
                </c:pt>
                <c:pt idx="97">
                  <c:v>1.2823555555555572E-2</c:v>
                </c:pt>
                <c:pt idx="98">
                  <c:v>1.4305111111111121E-2</c:v>
                </c:pt>
                <c:pt idx="99">
                  <c:v>1.291733333333334E-2</c:v>
                </c:pt>
                <c:pt idx="100">
                  <c:v>1.2659555555555561E-2</c:v>
                </c:pt>
                <c:pt idx="101">
                  <c:v>1.4760222222222221E-2</c:v>
                </c:pt>
                <c:pt idx="102">
                  <c:v>1.0025000000000001E-2</c:v>
                </c:pt>
                <c:pt idx="103">
                  <c:v>1.4437999999999998E-2</c:v>
                </c:pt>
                <c:pt idx="104">
                  <c:v>1.2961000000000011E-2</c:v>
                </c:pt>
                <c:pt idx="105">
                  <c:v>1.4312E-2</c:v>
                </c:pt>
                <c:pt idx="106">
                  <c:v>1.3500000000000015E-2</c:v>
                </c:pt>
                <c:pt idx="107">
                  <c:v>1.5459750000000001E-2</c:v>
                </c:pt>
                <c:pt idx="108">
                  <c:v>1.387250000000001E-2</c:v>
                </c:pt>
                <c:pt idx="109">
                  <c:v>1.421675E-2</c:v>
                </c:pt>
                <c:pt idx="110">
                  <c:v>1.2604250000000001E-2</c:v>
                </c:pt>
                <c:pt idx="111">
                  <c:v>1.4106750000000001E-2</c:v>
                </c:pt>
                <c:pt idx="112">
                  <c:v>1.3881750000000023E-2</c:v>
                </c:pt>
                <c:pt idx="113">
                  <c:v>1.4470000000000002E-2</c:v>
                </c:pt>
                <c:pt idx="114">
                  <c:v>1.4901750000000012E-2</c:v>
                </c:pt>
                <c:pt idx="115">
                  <c:v>1.7159500000000005E-2</c:v>
                </c:pt>
                <c:pt idx="116">
                  <c:v>1.6181000000000018E-2</c:v>
                </c:pt>
                <c:pt idx="117">
                  <c:v>1.5631500000000003E-2</c:v>
                </c:pt>
                <c:pt idx="118">
                  <c:v>1.0991500000000012E-2</c:v>
                </c:pt>
                <c:pt idx="119">
                  <c:v>1.2446500000000011E-2</c:v>
                </c:pt>
                <c:pt idx="120">
                  <c:v>1.1910750000000013E-2</c:v>
                </c:pt>
                <c:pt idx="121">
                  <c:v>1.3694500000000014E-2</c:v>
                </c:pt>
                <c:pt idx="122">
                  <c:v>1.3262750000000014E-2</c:v>
                </c:pt>
                <c:pt idx="123">
                  <c:v>1.3497000000000002E-2</c:v>
                </c:pt>
                <c:pt idx="124">
                  <c:v>1.2650500000000005E-2</c:v>
                </c:pt>
                <c:pt idx="125">
                  <c:v>1.3427000000000003E-2</c:v>
                </c:pt>
                <c:pt idx="126">
                  <c:v>1.413675E-2</c:v>
                </c:pt>
                <c:pt idx="127">
                  <c:v>1.5955250000000001E-2</c:v>
                </c:pt>
                <c:pt idx="128">
                  <c:v>1.5411750000000005E-2</c:v>
                </c:pt>
                <c:pt idx="129">
                  <c:v>1.4482750000000001E-2</c:v>
                </c:pt>
                <c:pt idx="130">
                  <c:v>1.2461999999999999E-2</c:v>
                </c:pt>
                <c:pt idx="131">
                  <c:v>1.5436000000000002E-2</c:v>
                </c:pt>
                <c:pt idx="132">
                  <c:v>1.4334500000000003E-2</c:v>
                </c:pt>
                <c:pt idx="133">
                  <c:v>1.6153500000000019E-2</c:v>
                </c:pt>
                <c:pt idx="134">
                  <c:v>1.1156750000000003E-2</c:v>
                </c:pt>
                <c:pt idx="135">
                  <c:v>1.3273E-2</c:v>
                </c:pt>
                <c:pt idx="136">
                  <c:v>1.1789249999999999E-2</c:v>
                </c:pt>
                <c:pt idx="137">
                  <c:v>1.141825E-2</c:v>
                </c:pt>
                <c:pt idx="138">
                  <c:v>1.0878500000000003E-2</c:v>
                </c:pt>
                <c:pt idx="139">
                  <c:v>1.2387749999999999E-2</c:v>
                </c:pt>
                <c:pt idx="140">
                  <c:v>1.1700000000000016E-2</c:v>
                </c:pt>
                <c:pt idx="141">
                  <c:v>1.303725E-2</c:v>
                </c:pt>
                <c:pt idx="142">
                  <c:v>1.2615500000000003E-2</c:v>
                </c:pt>
                <c:pt idx="143">
                  <c:v>1.3446750000000009E-2</c:v>
                </c:pt>
                <c:pt idx="144">
                  <c:v>1.4724500000000001E-2</c:v>
                </c:pt>
                <c:pt idx="145">
                  <c:v>1.3582250000000011E-2</c:v>
                </c:pt>
                <c:pt idx="146">
                  <c:v>1.356775000000001E-2</c:v>
                </c:pt>
                <c:pt idx="147">
                  <c:v>1.6360000000000017E-2</c:v>
                </c:pt>
                <c:pt idx="148">
                  <c:v>1.4465500000000011E-2</c:v>
                </c:pt>
                <c:pt idx="149">
                  <c:v>1.2394499999999999E-2</c:v>
                </c:pt>
                <c:pt idx="150">
                  <c:v>7.8719714059406077E-3</c:v>
                </c:pt>
                <c:pt idx="151">
                  <c:v>7.2663063366336733E-3</c:v>
                </c:pt>
                <c:pt idx="152">
                  <c:v>6.3019771881188194E-3</c:v>
                </c:pt>
                <c:pt idx="153">
                  <c:v>7.007001900990106E-3</c:v>
                </c:pt>
                <c:pt idx="154">
                  <c:v>7.0176276039604019E-3</c:v>
                </c:pt>
                <c:pt idx="155">
                  <c:v>7.0155770297029713E-3</c:v>
                </c:pt>
                <c:pt idx="156">
                  <c:v>7.0357099405940699E-3</c:v>
                </c:pt>
                <c:pt idx="157">
                  <c:v>7.994446613861398E-3</c:v>
                </c:pt>
                <c:pt idx="158">
                  <c:v>6.2645076039603972E-3</c:v>
                </c:pt>
                <c:pt idx="159">
                  <c:v>6.4533468514851528E-3</c:v>
                </c:pt>
                <c:pt idx="160">
                  <c:v>6.6116139009901043E-3</c:v>
                </c:pt>
                <c:pt idx="161">
                  <c:v>6.2059730297029762E-3</c:v>
                </c:pt>
                <c:pt idx="162">
                  <c:v>4.9892368316831782E-3</c:v>
                </c:pt>
                <c:pt idx="163">
                  <c:v>6.7652205544554474E-3</c:v>
                </c:pt>
                <c:pt idx="164">
                  <c:v>6.3752386138613941E-3</c:v>
                </c:pt>
                <c:pt idx="165">
                  <c:v>6.7081773069306988E-3</c:v>
                </c:pt>
                <c:pt idx="166">
                  <c:v>5.7887743762376279E-3</c:v>
                </c:pt>
                <c:pt idx="167">
                  <c:v>6.0184386930693138E-3</c:v>
                </c:pt>
                <c:pt idx="168">
                  <c:v>6.4883930297029808E-3</c:v>
                </c:pt>
                <c:pt idx="169">
                  <c:v>5.6765520396039647E-3</c:v>
                </c:pt>
                <c:pt idx="170">
                  <c:v>6.3752386138613941E-3</c:v>
                </c:pt>
                <c:pt idx="171">
                  <c:v>6.2920971485148575E-3</c:v>
                </c:pt>
                <c:pt idx="172">
                  <c:v>6.1498618613861434E-3</c:v>
                </c:pt>
                <c:pt idx="173">
                  <c:v>7.0690783762376299E-3</c:v>
                </c:pt>
                <c:pt idx="174">
                  <c:v>5.9796641980198184E-3</c:v>
                </c:pt>
                <c:pt idx="175">
                  <c:v>5.8303451089108992E-3</c:v>
                </c:pt>
                <c:pt idx="176">
                  <c:v>5.8814230495049576E-3</c:v>
                </c:pt>
                <c:pt idx="177">
                  <c:v>5.5438239603960411E-3</c:v>
                </c:pt>
                <c:pt idx="178">
                  <c:v>6.0855483960396122E-3</c:v>
                </c:pt>
                <c:pt idx="179">
                  <c:v>7.3982887524752516E-3</c:v>
                </c:pt>
                <c:pt idx="180">
                  <c:v>5.8581210693069308E-3</c:v>
                </c:pt>
                <c:pt idx="181">
                  <c:v>6.0299964752475316E-3</c:v>
                </c:pt>
                <c:pt idx="182">
                  <c:v>5.9274677623762425E-3</c:v>
                </c:pt>
                <c:pt idx="183">
                  <c:v>5.762303326732679E-3</c:v>
                </c:pt>
                <c:pt idx="184">
                  <c:v>6.5167282376237682E-3</c:v>
                </c:pt>
                <c:pt idx="185">
                  <c:v>5.8588667326732761E-3</c:v>
                </c:pt>
                <c:pt idx="186">
                  <c:v>5.3933863762376253E-3</c:v>
                </c:pt>
                <c:pt idx="187">
                  <c:v>6.6419996831683275E-3</c:v>
                </c:pt>
                <c:pt idx="188">
                  <c:v>5.9576671287128831E-3</c:v>
                </c:pt>
                <c:pt idx="189">
                  <c:v>6.5325735841584194E-3</c:v>
                </c:pt>
                <c:pt idx="190">
                  <c:v>6.706126732673276E-3</c:v>
                </c:pt>
                <c:pt idx="191">
                  <c:v>6.1241364752475259E-3</c:v>
                </c:pt>
                <c:pt idx="192">
                  <c:v>6.988733148514864E-3</c:v>
                </c:pt>
                <c:pt idx="193">
                  <c:v>7.945046415841598E-3</c:v>
                </c:pt>
                <c:pt idx="194">
                  <c:v>5.6435564356435734E-3</c:v>
                </c:pt>
                <c:pt idx="195">
                  <c:v>6.5083395247524821E-3</c:v>
                </c:pt>
                <c:pt idx="196">
                  <c:v>6.0532984554455532E-3</c:v>
                </c:pt>
                <c:pt idx="197">
                  <c:v>6.0365210297029775E-3</c:v>
                </c:pt>
                <c:pt idx="198">
                  <c:v>9.0652192079208084E-3</c:v>
                </c:pt>
                <c:pt idx="199">
                  <c:v>7.4963434851485324E-3</c:v>
                </c:pt>
                <c:pt idx="200">
                  <c:v>6.7454604752475332E-3</c:v>
                </c:pt>
                <c:pt idx="201">
                  <c:v>7.6805223366336701E-3</c:v>
                </c:pt>
                <c:pt idx="202">
                  <c:v>7.1233253861386174E-3</c:v>
                </c:pt>
                <c:pt idx="203">
                  <c:v>8.6748644356435707E-3</c:v>
                </c:pt>
                <c:pt idx="204">
                  <c:v>9.2861219801980179E-3</c:v>
                </c:pt>
                <c:pt idx="205">
                  <c:v>6.8960844752475299E-3</c:v>
                </c:pt>
                <c:pt idx="206">
                  <c:v>7.0478269702970312E-3</c:v>
                </c:pt>
                <c:pt idx="207">
                  <c:v>7.3212990099009983E-3</c:v>
                </c:pt>
                <c:pt idx="208">
                  <c:v>7.9653657425742697E-3</c:v>
                </c:pt>
                <c:pt idx="209">
                  <c:v>6.4356373465346613E-3</c:v>
                </c:pt>
                <c:pt idx="210">
                  <c:v>5.9736988910891221E-3</c:v>
                </c:pt>
                <c:pt idx="211">
                  <c:v>6.8588013069306938E-3</c:v>
                </c:pt>
                <c:pt idx="212">
                  <c:v>7.5671815049504956E-3</c:v>
                </c:pt>
                <c:pt idx="213">
                  <c:v>7.8619049504950501E-3</c:v>
                </c:pt>
                <c:pt idx="214">
                  <c:v>7.8742083960396132E-3</c:v>
                </c:pt>
                <c:pt idx="215">
                  <c:v>1.058338982178219E-2</c:v>
                </c:pt>
                <c:pt idx="216">
                  <c:v>8.4478099405940581E-3</c:v>
                </c:pt>
                <c:pt idx="217">
                  <c:v>7.3362122772277277E-3</c:v>
                </c:pt>
                <c:pt idx="218">
                  <c:v>7.6369010297029733E-3</c:v>
                </c:pt>
                <c:pt idx="219">
                  <c:v>7.629071564356436E-3</c:v>
                </c:pt>
                <c:pt idx="220">
                  <c:v>7.2092630891089247E-3</c:v>
                </c:pt>
                <c:pt idx="221">
                  <c:v>9.5769306930693267E-3</c:v>
                </c:pt>
                <c:pt idx="222">
                  <c:v>8.8778712871287208E-3</c:v>
                </c:pt>
                <c:pt idx="223">
                  <c:v>7.2948279603960407E-3</c:v>
                </c:pt>
                <c:pt idx="224">
                  <c:v>1.0474150138613861E-2</c:v>
                </c:pt>
                <c:pt idx="225">
                  <c:v>9.3742966732673488E-3</c:v>
                </c:pt>
                <c:pt idx="226">
                  <c:v>7.7056884752475345E-3</c:v>
                </c:pt>
                <c:pt idx="227">
                  <c:v>9.2309428910891216E-3</c:v>
                </c:pt>
                <c:pt idx="228">
                  <c:v>8.3257075643564521E-3</c:v>
                </c:pt>
                <c:pt idx="229">
                  <c:v>7.4394866534653516E-3</c:v>
                </c:pt>
                <c:pt idx="230">
                  <c:v>8.2613940990099183E-3</c:v>
                </c:pt>
                <c:pt idx="231">
                  <c:v>7.7452086336633813E-3</c:v>
                </c:pt>
                <c:pt idx="232">
                  <c:v>8.9996008316831876E-3</c:v>
                </c:pt>
                <c:pt idx="233">
                  <c:v>8.8970721188118846E-3</c:v>
                </c:pt>
                <c:pt idx="234">
                  <c:v>7.3598870891089119E-3</c:v>
                </c:pt>
                <c:pt idx="235">
                  <c:v>9.1412768712871295E-3</c:v>
                </c:pt>
                <c:pt idx="236">
                  <c:v>8.0999579801980214E-3</c:v>
                </c:pt>
                <c:pt idx="237">
                  <c:v>7.0219151683168311E-3</c:v>
                </c:pt>
                <c:pt idx="238">
                  <c:v>8.9809592475247613E-3</c:v>
                </c:pt>
                <c:pt idx="239">
                  <c:v>6.7085501386138719E-3</c:v>
                </c:pt>
                <c:pt idx="240">
                  <c:v>9.2324342178218069E-3</c:v>
                </c:pt>
                <c:pt idx="241">
                  <c:v>8.2242973465346536E-3</c:v>
                </c:pt>
                <c:pt idx="242">
                  <c:v>8.1870141782178218E-3</c:v>
                </c:pt>
                <c:pt idx="243">
                  <c:v>7.7179919207920836E-3</c:v>
                </c:pt>
                <c:pt idx="244">
                  <c:v>8.1502902574257605E-3</c:v>
                </c:pt>
                <c:pt idx="245">
                  <c:v>1.1620048316831702E-2</c:v>
                </c:pt>
                <c:pt idx="246">
                  <c:v>1.2198496673267327E-2</c:v>
                </c:pt>
                <c:pt idx="247">
                  <c:v>9.684865465346533E-3</c:v>
                </c:pt>
                <c:pt idx="248">
                  <c:v>9.8474200792079396E-3</c:v>
                </c:pt>
                <c:pt idx="249">
                  <c:v>1.1106472673267351E-2</c:v>
                </c:pt>
                <c:pt idx="250">
                  <c:v>1.1198748514851484E-2</c:v>
                </c:pt>
                <c:pt idx="251">
                  <c:v>1.1926888792079225E-2</c:v>
                </c:pt>
                <c:pt idx="252">
                  <c:v>1.2763709504950501E-2</c:v>
                </c:pt>
                <c:pt idx="253">
                  <c:v>1.0345523207920804E-2</c:v>
                </c:pt>
                <c:pt idx="254">
                  <c:v>1.2440278019801985E-2</c:v>
                </c:pt>
                <c:pt idx="255">
                  <c:v>1.0536040198019802E-2</c:v>
                </c:pt>
                <c:pt idx="256">
                  <c:v>1.0968152118811891E-2</c:v>
                </c:pt>
                <c:pt idx="257">
                  <c:v>9.8901093069307059E-3</c:v>
                </c:pt>
                <c:pt idx="258">
                  <c:v>9.8207626138614047E-3</c:v>
                </c:pt>
                <c:pt idx="259">
                  <c:v>1.1581087405940601E-2</c:v>
                </c:pt>
                <c:pt idx="260">
                  <c:v>1.1704867524752485E-2</c:v>
                </c:pt>
                <c:pt idx="261">
                  <c:v>9.6671559603960424E-3</c:v>
                </c:pt>
                <c:pt idx="262">
                  <c:v>1.052410958415843E-2</c:v>
                </c:pt>
                <c:pt idx="263">
                  <c:v>1.0504349504950499E-2</c:v>
                </c:pt>
                <c:pt idx="264">
                  <c:v>1.04596097029703E-2</c:v>
                </c:pt>
                <c:pt idx="265">
                  <c:v>1.0941121821782199E-2</c:v>
                </c:pt>
                <c:pt idx="266">
                  <c:v>1.0709406930693064E-2</c:v>
                </c:pt>
                <c:pt idx="267">
                  <c:v>1.006030697029703E-2</c:v>
                </c:pt>
                <c:pt idx="268">
                  <c:v>1.3243730297029715E-2</c:v>
                </c:pt>
                <c:pt idx="269">
                  <c:v>1.1888673544554461E-2</c:v>
                </c:pt>
                <c:pt idx="270">
                  <c:v>1.2111440475247518E-2</c:v>
                </c:pt>
                <c:pt idx="271">
                  <c:v>1.0643788554455455E-2</c:v>
                </c:pt>
                <c:pt idx="272">
                  <c:v>9.4443890297029823E-3</c:v>
                </c:pt>
                <c:pt idx="273">
                  <c:v>1.4202280554455439E-2</c:v>
                </c:pt>
                <c:pt idx="274">
                  <c:v>1.2559956990098991E-2</c:v>
                </c:pt>
                <c:pt idx="275">
                  <c:v>1.1777942534653458E-2</c:v>
                </c:pt>
                <c:pt idx="276">
                  <c:v>1.1310598019801991E-2</c:v>
                </c:pt>
                <c:pt idx="277">
                  <c:v>1.1910857029702989E-2</c:v>
                </c:pt>
                <c:pt idx="278">
                  <c:v>1.1495336118811881E-2</c:v>
                </c:pt>
                <c:pt idx="279">
                  <c:v>1.0845676910891089E-2</c:v>
                </c:pt>
                <c:pt idx="280">
                  <c:v>1.2341291207920801E-2</c:v>
                </c:pt>
                <c:pt idx="281">
                  <c:v>1.2407655247524761E-2</c:v>
                </c:pt>
                <c:pt idx="282">
                  <c:v>9.2928329504950568E-3</c:v>
                </c:pt>
                <c:pt idx="283">
                  <c:v>1.0839711603960401E-2</c:v>
                </c:pt>
                <c:pt idx="284">
                  <c:v>1.1558903920792072E-2</c:v>
                </c:pt>
                <c:pt idx="285">
                  <c:v>1.2303821623762402E-2</c:v>
                </c:pt>
                <c:pt idx="286">
                  <c:v>1.1437174376237641E-2</c:v>
                </c:pt>
                <c:pt idx="287">
                  <c:v>1.1932481267326756E-2</c:v>
                </c:pt>
                <c:pt idx="288">
                  <c:v>1.1862388910891091E-2</c:v>
                </c:pt>
                <c:pt idx="289">
                  <c:v>1.1968273108910904E-2</c:v>
                </c:pt>
                <c:pt idx="290">
                  <c:v>1.1335018495049504E-2</c:v>
                </c:pt>
                <c:pt idx="291">
                  <c:v>1.2575615920792078E-2</c:v>
                </c:pt>
                <c:pt idx="292">
                  <c:v>1.3919674138613863E-2</c:v>
                </c:pt>
                <c:pt idx="293">
                  <c:v>1.296224237623762E-2</c:v>
                </c:pt>
                <c:pt idx="294">
                  <c:v>1.4333144475247519E-2</c:v>
                </c:pt>
                <c:pt idx="295">
                  <c:v>1.4480972237623771E-2</c:v>
                </c:pt>
                <c:pt idx="296">
                  <c:v>1.4357192118811878E-2</c:v>
                </c:pt>
                <c:pt idx="297">
                  <c:v>1.4516764079207919E-2</c:v>
                </c:pt>
                <c:pt idx="298">
                  <c:v>1.457772205940594E-2</c:v>
                </c:pt>
                <c:pt idx="299">
                  <c:v>1.4406592316831683E-2</c:v>
                </c:pt>
                <c:pt idx="300">
                  <c:v>1.4463635564356437E-2</c:v>
                </c:pt>
                <c:pt idx="301">
                  <c:v>1.4437164514851478E-2</c:v>
                </c:pt>
                <c:pt idx="302">
                  <c:v>1.4315621386138623E-2</c:v>
                </c:pt>
                <c:pt idx="303">
                  <c:v>1.4474820514851485E-2</c:v>
                </c:pt>
                <c:pt idx="304">
                  <c:v>1.4332771643564378E-2</c:v>
                </c:pt>
                <c:pt idx="305">
                  <c:v>1.467596320792079E-2</c:v>
                </c:pt>
                <c:pt idx="306">
                  <c:v>1.4225582534653466E-2</c:v>
                </c:pt>
                <c:pt idx="307">
                  <c:v>1.4572502415841579E-2</c:v>
                </c:pt>
                <c:pt idx="308">
                  <c:v>1.4555165742574261E-2</c:v>
                </c:pt>
                <c:pt idx="309">
                  <c:v>1.4516577663366349E-2</c:v>
                </c:pt>
                <c:pt idx="310">
                  <c:v>1.414654221782178E-2</c:v>
                </c:pt>
                <c:pt idx="311">
                  <c:v>1.4541930217821781E-2</c:v>
                </c:pt>
                <c:pt idx="312">
                  <c:v>1.4558148396039604E-2</c:v>
                </c:pt>
                <c:pt idx="313">
                  <c:v>1.4453941940594048E-2</c:v>
                </c:pt>
                <c:pt idx="314">
                  <c:v>1.4343024514851485E-2</c:v>
                </c:pt>
                <c:pt idx="315">
                  <c:v>1.4381985425742575E-2</c:v>
                </c:pt>
                <c:pt idx="316">
                  <c:v>1.4454501188118824E-2</c:v>
                </c:pt>
                <c:pt idx="317">
                  <c:v>1.4691249306930693E-2</c:v>
                </c:pt>
                <c:pt idx="318">
                  <c:v>1.4382731089108921E-2</c:v>
                </c:pt>
                <c:pt idx="319">
                  <c:v>1.4621716198019802E-2</c:v>
                </c:pt>
                <c:pt idx="320">
                  <c:v>1.4560758217821792E-2</c:v>
                </c:pt>
                <c:pt idx="321">
                  <c:v>1.4442756990099006E-2</c:v>
                </c:pt>
                <c:pt idx="322">
                  <c:v>1.4293437900990098E-2</c:v>
                </c:pt>
                <c:pt idx="323">
                  <c:v>1.4487496792079209E-2</c:v>
                </c:pt>
                <c:pt idx="324">
                  <c:v>1.4634019643564361E-2</c:v>
                </c:pt>
                <c:pt idx="325">
                  <c:v>1.4540252475247524E-2</c:v>
                </c:pt>
                <c:pt idx="326">
                  <c:v>1.4572502415841579E-2</c:v>
                </c:pt>
                <c:pt idx="327">
                  <c:v>1.450203722772278E-2</c:v>
                </c:pt>
                <c:pt idx="328">
                  <c:v>1.4525152792079209E-2</c:v>
                </c:pt>
                <c:pt idx="329">
                  <c:v>1.4540438891089122E-2</c:v>
                </c:pt>
                <c:pt idx="330">
                  <c:v>1.436893631683168E-2</c:v>
                </c:pt>
                <c:pt idx="331">
                  <c:v>1.4573993742574256E-2</c:v>
                </c:pt>
                <c:pt idx="332">
                  <c:v>1.4704484831683179E-2</c:v>
                </c:pt>
                <c:pt idx="333">
                  <c:v>1.4526830534653463E-2</c:v>
                </c:pt>
                <c:pt idx="334">
                  <c:v>1.4518441821782179E-2</c:v>
                </c:pt>
                <c:pt idx="335">
                  <c:v>1.4522542970297028E-2</c:v>
                </c:pt>
                <c:pt idx="336">
                  <c:v>1.4353836633663374E-2</c:v>
                </c:pt>
                <c:pt idx="337">
                  <c:v>1.466198201980198E-2</c:v>
                </c:pt>
                <c:pt idx="338">
                  <c:v>1.439969493069305E-2</c:v>
                </c:pt>
                <c:pt idx="339">
                  <c:v>1.4499986653465346E-2</c:v>
                </c:pt>
                <c:pt idx="340">
                  <c:v>1.4350481148514862E-2</c:v>
                </c:pt>
                <c:pt idx="341">
                  <c:v>1.4417404435643559E-2</c:v>
                </c:pt>
                <c:pt idx="342">
                  <c:v>1.283622526732674E-2</c:v>
                </c:pt>
                <c:pt idx="343">
                  <c:v>1.0866555485148529E-2</c:v>
                </c:pt>
                <c:pt idx="344">
                  <c:v>1.0478251287128721E-2</c:v>
                </c:pt>
                <c:pt idx="345">
                  <c:v>1.1555734851485158E-2</c:v>
                </c:pt>
                <c:pt idx="346">
                  <c:v>1.2776572198019805E-2</c:v>
                </c:pt>
                <c:pt idx="347">
                  <c:v>1.2044330772277231E-2</c:v>
                </c:pt>
                <c:pt idx="348">
                  <c:v>1.1004503207920808E-2</c:v>
                </c:pt>
                <c:pt idx="349">
                  <c:v>1.0274312356435639E-2</c:v>
                </c:pt>
                <c:pt idx="350">
                  <c:v>1.2652978495049504E-2</c:v>
                </c:pt>
                <c:pt idx="351">
                  <c:v>1.0537717940594058E-2</c:v>
                </c:pt>
                <c:pt idx="352">
                  <c:v>1.1630674019801994E-2</c:v>
                </c:pt>
                <c:pt idx="353">
                  <c:v>1.0621418653465369E-2</c:v>
                </c:pt>
                <c:pt idx="354">
                  <c:v>1.1332967920792076E-2</c:v>
                </c:pt>
                <c:pt idx="355">
                  <c:v>1.0706797108910893E-2</c:v>
                </c:pt>
                <c:pt idx="356">
                  <c:v>1.2916570495049507E-2</c:v>
                </c:pt>
                <c:pt idx="357">
                  <c:v>1.2203902732673258E-2</c:v>
                </c:pt>
                <c:pt idx="358">
                  <c:v>1.0719473386138621E-2</c:v>
                </c:pt>
                <c:pt idx="359">
                  <c:v>1.1391875326732701E-2</c:v>
                </c:pt>
                <c:pt idx="360">
                  <c:v>1.273052748514852E-2</c:v>
                </c:pt>
                <c:pt idx="361">
                  <c:v>1.1984304871287144E-2</c:v>
                </c:pt>
                <c:pt idx="362">
                  <c:v>1.0880163841584163E-2</c:v>
                </c:pt>
                <c:pt idx="363">
                  <c:v>1.292104447524752E-2</c:v>
                </c:pt>
                <c:pt idx="364">
                  <c:v>1.2698277544554458E-2</c:v>
                </c:pt>
                <c:pt idx="365">
                  <c:v>1.2227204712871287E-2</c:v>
                </c:pt>
                <c:pt idx="366">
                  <c:v>1.1667957188118824E-2</c:v>
                </c:pt>
                <c:pt idx="367">
                  <c:v>1.0973744594059399E-2</c:v>
                </c:pt>
                <c:pt idx="368">
                  <c:v>1.016115794059406E-2</c:v>
                </c:pt>
                <c:pt idx="369">
                  <c:v>1.1984491287128732E-2</c:v>
                </c:pt>
                <c:pt idx="370">
                  <c:v>1.0537904356435644E-2</c:v>
                </c:pt>
                <c:pt idx="371">
                  <c:v>1.031532384158416E-2</c:v>
                </c:pt>
                <c:pt idx="372">
                  <c:v>1.1573071524752487E-2</c:v>
                </c:pt>
                <c:pt idx="373">
                  <c:v>1.315816542574258E-2</c:v>
                </c:pt>
                <c:pt idx="374">
                  <c:v>1.1617065663366356E-2</c:v>
                </c:pt>
                <c:pt idx="375">
                  <c:v>1.0784346099009899E-2</c:v>
                </c:pt>
                <c:pt idx="376">
                  <c:v>1.0145126178217823E-2</c:v>
                </c:pt>
                <c:pt idx="377">
                  <c:v>1.1307801782178235E-2</c:v>
                </c:pt>
                <c:pt idx="378">
                  <c:v>1.0135991801980198E-2</c:v>
                </c:pt>
                <c:pt idx="379">
                  <c:v>1.1081120118811899E-2</c:v>
                </c:pt>
                <c:pt idx="380">
                  <c:v>1.1963426297029726E-2</c:v>
                </c:pt>
                <c:pt idx="381">
                  <c:v>1.035391192079207E-2</c:v>
                </c:pt>
                <c:pt idx="382">
                  <c:v>9.7372483168316811E-3</c:v>
                </c:pt>
                <c:pt idx="383">
                  <c:v>1.0286429386138636E-2</c:v>
                </c:pt>
                <c:pt idx="384">
                  <c:v>1.1293634178217821E-2</c:v>
                </c:pt>
                <c:pt idx="385">
                  <c:v>1.0663548633663384E-2</c:v>
                </c:pt>
                <c:pt idx="386">
                  <c:v>1.1809446811881188E-2</c:v>
                </c:pt>
                <c:pt idx="387">
                  <c:v>1.0516466534653456E-2</c:v>
                </c:pt>
                <c:pt idx="388">
                  <c:v>1.1422261108910904E-2</c:v>
                </c:pt>
                <c:pt idx="389">
                  <c:v>1.2644403366336647E-2</c:v>
                </c:pt>
                <c:pt idx="390">
                  <c:v>1.7321763951807231E-2</c:v>
                </c:pt>
                <c:pt idx="391">
                  <c:v>1.7150724048192793E-2</c:v>
                </c:pt>
                <c:pt idx="392">
                  <c:v>1.7186565301204829E-2</c:v>
                </c:pt>
                <c:pt idx="393">
                  <c:v>1.7077226795180724E-2</c:v>
                </c:pt>
                <c:pt idx="394">
                  <c:v>1.7103767469879523E-2</c:v>
                </c:pt>
                <c:pt idx="395">
                  <c:v>1.7090610554216866E-2</c:v>
                </c:pt>
                <c:pt idx="396">
                  <c:v>1.7124410216867499E-2</c:v>
                </c:pt>
                <c:pt idx="397">
                  <c:v>1.7061801445783158E-2</c:v>
                </c:pt>
                <c:pt idx="398">
                  <c:v>1.6983313638554223E-2</c:v>
                </c:pt>
                <c:pt idx="399">
                  <c:v>1.5362744578313261E-2</c:v>
                </c:pt>
                <c:pt idx="400">
                  <c:v>1.6300968771084341E-2</c:v>
                </c:pt>
                <c:pt idx="401">
                  <c:v>1.6002896578313257E-2</c:v>
                </c:pt>
                <c:pt idx="402">
                  <c:v>1.7108758024096386E-2</c:v>
                </c:pt>
                <c:pt idx="403">
                  <c:v>1.5976582746987971E-2</c:v>
                </c:pt>
                <c:pt idx="404">
                  <c:v>1.6146034746987978E-2</c:v>
                </c:pt>
                <c:pt idx="405">
                  <c:v>1.6445241156626506E-2</c:v>
                </c:pt>
                <c:pt idx="406">
                  <c:v>1.6932273879518081E-2</c:v>
                </c:pt>
                <c:pt idx="407">
                  <c:v>1.6859684000000003E-2</c:v>
                </c:pt>
                <c:pt idx="408">
                  <c:v>1.6957907180722893E-2</c:v>
                </c:pt>
                <c:pt idx="409">
                  <c:v>1.6646904915662671E-2</c:v>
                </c:pt>
                <c:pt idx="410">
                  <c:v>1.449007812048192E-2</c:v>
                </c:pt>
                <c:pt idx="411">
                  <c:v>1.6420061542168699E-2</c:v>
                </c:pt>
                <c:pt idx="412">
                  <c:v>1.6287811855421691E-2</c:v>
                </c:pt>
                <c:pt idx="413">
                  <c:v>1.5913973975903613E-2</c:v>
                </c:pt>
                <c:pt idx="414">
                  <c:v>1.6848568674698812E-2</c:v>
                </c:pt>
                <c:pt idx="415">
                  <c:v>1.7107850650602423E-2</c:v>
                </c:pt>
                <c:pt idx="416">
                  <c:v>1.5836620385542181E-2</c:v>
                </c:pt>
                <c:pt idx="417">
                  <c:v>1.6873748289156641E-2</c:v>
                </c:pt>
                <c:pt idx="418">
                  <c:v>1.6480401879518106E-2</c:v>
                </c:pt>
                <c:pt idx="419">
                  <c:v>1.5569398891566265E-2</c:v>
                </c:pt>
                <c:pt idx="420">
                  <c:v>1.6662783951807241E-2</c:v>
                </c:pt>
                <c:pt idx="421">
                  <c:v>1.7034580240963878E-2</c:v>
                </c:pt>
                <c:pt idx="422">
                  <c:v>1.5756544674698801E-2</c:v>
                </c:pt>
                <c:pt idx="423">
                  <c:v>1.6700893638554235E-2</c:v>
                </c:pt>
                <c:pt idx="424">
                  <c:v>1.6791404144578335E-2</c:v>
                </c:pt>
                <c:pt idx="425">
                  <c:v>1.6020363518072303E-2</c:v>
                </c:pt>
                <c:pt idx="426">
                  <c:v>1.6780742506024095E-2</c:v>
                </c:pt>
                <c:pt idx="427">
                  <c:v>1.5413557493975914E-2</c:v>
                </c:pt>
                <c:pt idx="428">
                  <c:v>1.5725240289156627E-2</c:v>
                </c:pt>
                <c:pt idx="429">
                  <c:v>1.7193143759036147E-2</c:v>
                </c:pt>
                <c:pt idx="430">
                  <c:v>1.6579532433734941E-2</c:v>
                </c:pt>
                <c:pt idx="431">
                  <c:v>1.6375600240963874E-2</c:v>
                </c:pt>
                <c:pt idx="432">
                  <c:v>1.751049763855422E-2</c:v>
                </c:pt>
                <c:pt idx="433">
                  <c:v>1.6603124144578339E-2</c:v>
                </c:pt>
                <c:pt idx="434">
                  <c:v>1.6855600819277131E-2</c:v>
                </c:pt>
                <c:pt idx="435">
                  <c:v>8.0123640493827246E-3</c:v>
                </c:pt>
                <c:pt idx="436">
                  <c:v>9.4853644938271732E-3</c:v>
                </c:pt>
                <c:pt idx="437">
                  <c:v>1.019617960493829E-2</c:v>
                </c:pt>
                <c:pt idx="438">
                  <c:v>9.5967053827160521E-3</c:v>
                </c:pt>
                <c:pt idx="439">
                  <c:v>1.3141948049382735E-2</c:v>
                </c:pt>
                <c:pt idx="440">
                  <c:v>1.3151943160493812E-2</c:v>
                </c:pt>
                <c:pt idx="441">
                  <c:v>1.1992045382716067E-2</c:v>
                </c:pt>
                <c:pt idx="442">
                  <c:v>1.4468740938271598E-2</c:v>
                </c:pt>
                <c:pt idx="443">
                  <c:v>1.4503607604938283E-2</c:v>
                </c:pt>
                <c:pt idx="444">
                  <c:v>1.4195153827160495E-2</c:v>
                </c:pt>
                <c:pt idx="445">
                  <c:v>1.2992486271604936E-2</c:v>
                </c:pt>
                <c:pt idx="446">
                  <c:v>1.5069144938271599E-2</c:v>
                </c:pt>
                <c:pt idx="447">
                  <c:v>1.3637752049382728E-2</c:v>
                </c:pt>
                <c:pt idx="448">
                  <c:v>1.6393613382716051E-2</c:v>
                </c:pt>
                <c:pt idx="449">
                  <c:v>1.5114239160493818E-2</c:v>
                </c:pt>
                <c:pt idx="450">
                  <c:v>1.5885489827160513E-2</c:v>
                </c:pt>
                <c:pt idx="451">
                  <c:v>1.6037740938271598E-2</c:v>
                </c:pt>
                <c:pt idx="452">
                  <c:v>1.6040530271604941E-2</c:v>
                </c:pt>
                <c:pt idx="453">
                  <c:v>1.5283923604938287E-2</c:v>
                </c:pt>
                <c:pt idx="454">
                  <c:v>1.6273904493827165E-2</c:v>
                </c:pt>
                <c:pt idx="455">
                  <c:v>1.6425690716049386E-2</c:v>
                </c:pt>
                <c:pt idx="456">
                  <c:v>1.5849925827160501E-2</c:v>
                </c:pt>
                <c:pt idx="457">
                  <c:v>1.6313187604938287E-2</c:v>
                </c:pt>
                <c:pt idx="458">
                  <c:v>1.6443124049382748E-2</c:v>
                </c:pt>
                <c:pt idx="459">
                  <c:v>1.6258795604938286E-2</c:v>
                </c:pt>
                <c:pt idx="460">
                  <c:v>1.5740909382716068E-2</c:v>
                </c:pt>
                <c:pt idx="461">
                  <c:v>1.5181183160493827E-2</c:v>
                </c:pt>
                <c:pt idx="462">
                  <c:v>1.7036554716049385E-2</c:v>
                </c:pt>
                <c:pt idx="463">
                  <c:v>1.6395240493827165E-2</c:v>
                </c:pt>
                <c:pt idx="464">
                  <c:v>1.5483128493827185E-2</c:v>
                </c:pt>
                <c:pt idx="465">
                  <c:v>1.6656275604938292E-2</c:v>
                </c:pt>
                <c:pt idx="466">
                  <c:v>1.4437593382716055E-2</c:v>
                </c:pt>
                <c:pt idx="467">
                  <c:v>1.620579827160494E-2</c:v>
                </c:pt>
                <c:pt idx="468">
                  <c:v>1.7287594716049386E-2</c:v>
                </c:pt>
                <c:pt idx="469">
                  <c:v>1.7766662716049382E-2</c:v>
                </c:pt>
                <c:pt idx="470">
                  <c:v>1.694055516049385E-2</c:v>
                </c:pt>
                <c:pt idx="471">
                  <c:v>8.3206418667160567E-3</c:v>
                </c:pt>
                <c:pt idx="472">
                  <c:v>1.2402698939160501E-2</c:v>
                </c:pt>
                <c:pt idx="473">
                  <c:v>9.7355453791605068E-3</c:v>
                </c:pt>
                <c:pt idx="474">
                  <c:v>1.3133855031160515E-2</c:v>
                </c:pt>
                <c:pt idx="475">
                  <c:v>1.1100723446271622E-2</c:v>
                </c:pt>
                <c:pt idx="476">
                  <c:v>1.3684763705827172E-2</c:v>
                </c:pt>
                <c:pt idx="477">
                  <c:v>1.4867824107604942E-2</c:v>
                </c:pt>
                <c:pt idx="478">
                  <c:v>1.6043567855604943E-2</c:v>
                </c:pt>
                <c:pt idx="479">
                  <c:v>1.4581840501827165E-2</c:v>
                </c:pt>
                <c:pt idx="480">
                  <c:v>1.2358686280938273E-2</c:v>
                </c:pt>
                <c:pt idx="481">
                  <c:v>1.6452336055160503E-2</c:v>
                </c:pt>
                <c:pt idx="482">
                  <c:v>1.6085831136938296E-2</c:v>
                </c:pt>
                <c:pt idx="483">
                  <c:v>1.3444087706271609E-2</c:v>
                </c:pt>
                <c:pt idx="484">
                  <c:v>1.395847866138274E-2</c:v>
                </c:pt>
                <c:pt idx="485">
                  <c:v>1.6019774609827182E-2</c:v>
                </c:pt>
                <c:pt idx="486">
                  <c:v>1.6259022935604939E-2</c:v>
                </c:pt>
                <c:pt idx="487">
                  <c:v>9.5406744169382746E-3</c:v>
                </c:pt>
                <c:pt idx="488">
                  <c:v>9.7718657533827167E-3</c:v>
                </c:pt>
                <c:pt idx="489">
                  <c:v>8.97789178271605E-3</c:v>
                </c:pt>
                <c:pt idx="490">
                  <c:v>1.1367067123604939E-2</c:v>
                </c:pt>
                <c:pt idx="491">
                  <c:v>1.1415446250716053E-2</c:v>
                </c:pt>
                <c:pt idx="492">
                  <c:v>1.3400980186716063E-2</c:v>
                </c:pt>
                <c:pt idx="493">
                  <c:v>1.4957795216493829E-2</c:v>
                </c:pt>
                <c:pt idx="494">
                  <c:v>1.4478422714271598E-2</c:v>
                </c:pt>
                <c:pt idx="495">
                  <c:v>1.267385421649384E-2</c:v>
                </c:pt>
                <c:pt idx="496">
                  <c:v>1.340918291871606E-2</c:v>
                </c:pt>
                <c:pt idx="497">
                  <c:v>1.6480661502716067E-2</c:v>
                </c:pt>
                <c:pt idx="498">
                  <c:v>1.6705101025382741E-2</c:v>
                </c:pt>
                <c:pt idx="499">
                  <c:v>1.4527363194716057E-2</c:v>
                </c:pt>
                <c:pt idx="500">
                  <c:v>1.4834869528938281E-2</c:v>
                </c:pt>
                <c:pt idx="501">
                  <c:v>1.6976141940049386E-2</c:v>
                </c:pt>
                <c:pt idx="502">
                  <c:v>1.6669082131604937E-2</c:v>
                </c:pt>
                <c:pt idx="503">
                  <c:v>9.2202948444938208E-3</c:v>
                </c:pt>
                <c:pt idx="504">
                  <c:v>1.292282220671607E-2</c:v>
                </c:pt>
                <c:pt idx="505">
                  <c:v>1.0806008994716067E-2</c:v>
                </c:pt>
                <c:pt idx="506">
                  <c:v>1.3785243628049379E-2</c:v>
                </c:pt>
                <c:pt idx="507">
                  <c:v>1.3353880201382737E-2</c:v>
                </c:pt>
                <c:pt idx="508">
                  <c:v>1.42639215862716E-2</c:v>
                </c:pt>
                <c:pt idx="509">
                  <c:v>1.4433323145827162E-2</c:v>
                </c:pt>
                <c:pt idx="510">
                  <c:v>1.5814504315604945E-2</c:v>
                </c:pt>
                <c:pt idx="511">
                  <c:v>1.3759456008938284E-2</c:v>
                </c:pt>
                <c:pt idx="512">
                  <c:v>1.4359243798716044E-2</c:v>
                </c:pt>
                <c:pt idx="513">
                  <c:v>1.6035336532938271E-2</c:v>
                </c:pt>
                <c:pt idx="514">
                  <c:v>1.5995824928938283E-2</c:v>
                </c:pt>
                <c:pt idx="515">
                  <c:v>1.3484292227160501E-2</c:v>
                </c:pt>
                <c:pt idx="516">
                  <c:v>1.5035748947604934E-2</c:v>
                </c:pt>
                <c:pt idx="517">
                  <c:v>1.6037558469382738E-2</c:v>
                </c:pt>
                <c:pt idx="518">
                  <c:v>1.6755753459160503E-2</c:v>
                </c:pt>
                <c:pt idx="519">
                  <c:v>1.0866979404938287E-2</c:v>
                </c:pt>
                <c:pt idx="520">
                  <c:v>1.3323161040938296E-2</c:v>
                </c:pt>
                <c:pt idx="521">
                  <c:v>1.2278437858271598E-2</c:v>
                </c:pt>
                <c:pt idx="522">
                  <c:v>1.3638153480938281E-2</c:v>
                </c:pt>
                <c:pt idx="523">
                  <c:v>1.2853409414271611E-2</c:v>
                </c:pt>
                <c:pt idx="524">
                  <c:v>1.3951042763604938E-2</c:v>
                </c:pt>
                <c:pt idx="525">
                  <c:v>1.4073979376049378E-2</c:v>
                </c:pt>
                <c:pt idx="526">
                  <c:v>1.570299955338272E-2</c:v>
                </c:pt>
                <c:pt idx="527">
                  <c:v>1.440106985204938E-2</c:v>
                </c:pt>
                <c:pt idx="528">
                  <c:v>1.5030382967604936E-2</c:v>
                </c:pt>
                <c:pt idx="529">
                  <c:v>1.6037936424049378E-2</c:v>
                </c:pt>
                <c:pt idx="530">
                  <c:v>1.6357733258271605E-2</c:v>
                </c:pt>
                <c:pt idx="531">
                  <c:v>1.5491548096493831E-2</c:v>
                </c:pt>
                <c:pt idx="532">
                  <c:v>1.4941414159160501E-2</c:v>
                </c:pt>
                <c:pt idx="533">
                  <c:v>1.70698860871605E-2</c:v>
                </c:pt>
                <c:pt idx="534">
                  <c:v>1.677167032493829E-2</c:v>
                </c:pt>
                <c:pt idx="535">
                  <c:v>9.6939998415841687E-3</c:v>
                </c:pt>
                <c:pt idx="536">
                  <c:v>8.4519110891089228E-3</c:v>
                </c:pt>
                <c:pt idx="537">
                  <c:v>8.9436760792079399E-3</c:v>
                </c:pt>
                <c:pt idx="538">
                  <c:v>6.8282291089109002E-3</c:v>
                </c:pt>
                <c:pt idx="539">
                  <c:v>8.0527947722772476E-3</c:v>
                </c:pt>
                <c:pt idx="540">
                  <c:v>8.3700745346534794E-3</c:v>
                </c:pt>
                <c:pt idx="541">
                  <c:v>8.9419983366336667E-3</c:v>
                </c:pt>
                <c:pt idx="542">
                  <c:v>8.5723357227722868E-3</c:v>
                </c:pt>
                <c:pt idx="543">
                  <c:v>9.7314694257425709E-3</c:v>
                </c:pt>
                <c:pt idx="544">
                  <c:v>8.1640850297029811E-3</c:v>
                </c:pt>
                <c:pt idx="545">
                  <c:v>8.4424038811881288E-3</c:v>
                </c:pt>
                <c:pt idx="546">
                  <c:v>7.8425177029702985E-3</c:v>
                </c:pt>
                <c:pt idx="547">
                  <c:v>8.3018463366336791E-3</c:v>
                </c:pt>
                <c:pt idx="548">
                  <c:v>7.8602272079207943E-3</c:v>
                </c:pt>
                <c:pt idx="549">
                  <c:v>7.9812110891089201E-3</c:v>
                </c:pt>
                <c:pt idx="550">
                  <c:v>8.1320215049504891E-3</c:v>
                </c:pt>
                <c:pt idx="551">
                  <c:v>7.941877346534662E-3</c:v>
                </c:pt>
                <c:pt idx="552">
                  <c:v>8.0725548514851662E-3</c:v>
                </c:pt>
                <c:pt idx="553">
                  <c:v>9.6190606732673364E-3</c:v>
                </c:pt>
                <c:pt idx="554">
                  <c:v>9.0165646732673441E-3</c:v>
                </c:pt>
                <c:pt idx="555">
                  <c:v>9.0627958019802203E-3</c:v>
                </c:pt>
                <c:pt idx="556">
                  <c:v>9.0982148118811893E-3</c:v>
                </c:pt>
                <c:pt idx="557">
                  <c:v>8.6036535841584223E-3</c:v>
                </c:pt>
                <c:pt idx="558">
                  <c:v>8.0815028118812055E-3</c:v>
                </c:pt>
                <c:pt idx="559">
                  <c:v>7.7416667326732826E-3</c:v>
                </c:pt>
                <c:pt idx="560">
                  <c:v>8.1247512871287144E-3</c:v>
                </c:pt>
                <c:pt idx="561">
                  <c:v>9.7061168712871491E-3</c:v>
                </c:pt>
                <c:pt idx="562">
                  <c:v>8.8238106930693221E-3</c:v>
                </c:pt>
                <c:pt idx="563">
                  <c:v>9.0430357227722791E-3</c:v>
                </c:pt>
                <c:pt idx="564">
                  <c:v>8.0790794059405948E-3</c:v>
                </c:pt>
                <c:pt idx="565">
                  <c:v>9.2152839603960486E-3</c:v>
                </c:pt>
                <c:pt idx="566">
                  <c:v>9.7324015049504962E-3</c:v>
                </c:pt>
                <c:pt idx="567">
                  <c:v>8.2505819801980233E-3</c:v>
                </c:pt>
                <c:pt idx="568">
                  <c:v>8.8361141386138712E-3</c:v>
                </c:pt>
                <c:pt idx="569">
                  <c:v>8.7265016237623762E-3</c:v>
                </c:pt>
                <c:pt idx="570">
                  <c:v>9.1878808316831727E-3</c:v>
                </c:pt>
                <c:pt idx="571">
                  <c:v>8.9464723168316985E-3</c:v>
                </c:pt>
                <c:pt idx="572">
                  <c:v>8.1506630891089241E-3</c:v>
                </c:pt>
                <c:pt idx="573">
                  <c:v>8.4379299009900988E-3</c:v>
                </c:pt>
                <c:pt idx="574">
                  <c:v>8.2403291089108814E-3</c:v>
                </c:pt>
                <c:pt idx="575">
                  <c:v>8.3585167524752677E-3</c:v>
                </c:pt>
                <c:pt idx="576">
                  <c:v>8.3074388118812084E-3</c:v>
                </c:pt>
                <c:pt idx="577">
                  <c:v>8.464400950495065E-3</c:v>
                </c:pt>
                <c:pt idx="578">
                  <c:v>9.1733403960396163E-3</c:v>
                </c:pt>
                <c:pt idx="579">
                  <c:v>8.2833911683168216E-3</c:v>
                </c:pt>
                <c:pt idx="580">
                  <c:v>8.3376381782178238E-3</c:v>
                </c:pt>
                <c:pt idx="581">
                  <c:v>7.8430769504950482E-3</c:v>
                </c:pt>
                <c:pt idx="582">
                  <c:v>8.6023486732673352E-3</c:v>
                </c:pt>
                <c:pt idx="583">
                  <c:v>1.2745440752475247E-2</c:v>
                </c:pt>
                <c:pt idx="584">
                  <c:v>1.2246778376237643E-2</c:v>
                </c:pt>
                <c:pt idx="585">
                  <c:v>1.2869966534653459E-2</c:v>
                </c:pt>
                <c:pt idx="586">
                  <c:v>1.4980566693069325E-2</c:v>
                </c:pt>
                <c:pt idx="587">
                  <c:v>1.2143504000000001E-2</c:v>
                </c:pt>
                <c:pt idx="588">
                  <c:v>1.507675726732674E-2</c:v>
                </c:pt>
                <c:pt idx="589">
                  <c:v>1.3020590534653476E-2</c:v>
                </c:pt>
                <c:pt idx="590">
                  <c:v>1.0953611683168328E-2</c:v>
                </c:pt>
                <c:pt idx="591">
                  <c:v>1.3890406851485161E-2</c:v>
                </c:pt>
                <c:pt idx="592">
                  <c:v>1.2172212039603949E-2</c:v>
                </c:pt>
                <c:pt idx="593">
                  <c:v>1.2514844356435647E-2</c:v>
                </c:pt>
                <c:pt idx="594">
                  <c:v>1.2753829465346547E-2</c:v>
                </c:pt>
                <c:pt idx="595">
                  <c:v>1.1388892673267342E-2</c:v>
                </c:pt>
                <c:pt idx="596">
                  <c:v>1.3432196712871287E-2</c:v>
                </c:pt>
                <c:pt idx="597">
                  <c:v>1.0334711089108909E-2</c:v>
                </c:pt>
                <c:pt idx="598">
                  <c:v>1.0815291128712871E-2</c:v>
                </c:pt>
                <c:pt idx="599">
                  <c:v>1.2541688237623763E-2</c:v>
                </c:pt>
                <c:pt idx="600">
                  <c:v>1.3742951920792081E-2</c:v>
                </c:pt>
                <c:pt idx="601">
                  <c:v>1.3075769623762393E-2</c:v>
                </c:pt>
                <c:pt idx="602">
                  <c:v>1.2816838019801985E-2</c:v>
                </c:pt>
                <c:pt idx="603">
                  <c:v>1.4286167683168321E-2</c:v>
                </c:pt>
                <c:pt idx="604">
                  <c:v>1.2392741980198019E-2</c:v>
                </c:pt>
                <c:pt idx="605">
                  <c:v>1.1018857227722782E-2</c:v>
                </c:pt>
                <c:pt idx="606">
                  <c:v>1.2784028831683182E-2</c:v>
                </c:pt>
                <c:pt idx="607">
                  <c:v>1.214779156435644E-2</c:v>
                </c:pt>
                <c:pt idx="608">
                  <c:v>1.136055746534655E-2</c:v>
                </c:pt>
                <c:pt idx="609">
                  <c:v>1.2634523326732686E-2</c:v>
                </c:pt>
                <c:pt idx="610">
                  <c:v>1.3486070891089127E-2</c:v>
                </c:pt>
                <c:pt idx="611">
                  <c:v>1.2340172712871295E-2</c:v>
                </c:pt>
                <c:pt idx="612">
                  <c:v>1.194720811881189E-2</c:v>
                </c:pt>
                <c:pt idx="613">
                  <c:v>1.3917996396039609E-2</c:v>
                </c:pt>
                <c:pt idx="614">
                  <c:v>1.1138163366336641E-2</c:v>
                </c:pt>
                <c:pt idx="615">
                  <c:v>9.8943968712871498E-3</c:v>
                </c:pt>
                <c:pt idx="616">
                  <c:v>1.2751219643564361E-2</c:v>
                </c:pt>
                <c:pt idx="617">
                  <c:v>1.2991136831683167E-2</c:v>
                </c:pt>
                <c:pt idx="618">
                  <c:v>1.1820818178217844E-2</c:v>
                </c:pt>
                <c:pt idx="619">
                  <c:v>1.3325566851485161E-2</c:v>
                </c:pt>
                <c:pt idx="620">
                  <c:v>1.4505951960396038E-2</c:v>
                </c:pt>
                <c:pt idx="621">
                  <c:v>1.257710724752476E-2</c:v>
                </c:pt>
                <c:pt idx="622">
                  <c:v>1.3016116554455438E-2</c:v>
                </c:pt>
                <c:pt idx="623">
                  <c:v>1.2351171247524769E-2</c:v>
                </c:pt>
                <c:pt idx="624">
                  <c:v>1.1211238376237633E-2</c:v>
                </c:pt>
                <c:pt idx="625">
                  <c:v>1.0746503683168339E-2</c:v>
                </c:pt>
                <c:pt idx="626">
                  <c:v>1.2301771049504969E-2</c:v>
                </c:pt>
                <c:pt idx="627">
                  <c:v>1.2586241623762385E-2</c:v>
                </c:pt>
                <c:pt idx="628">
                  <c:v>1.0129094415841582E-2</c:v>
                </c:pt>
                <c:pt idx="629">
                  <c:v>1.4165370217821783E-2</c:v>
                </c:pt>
                <c:pt idx="630">
                  <c:v>1.1655840158415845E-2</c:v>
                </c:pt>
                <c:pt idx="631">
                  <c:v>1.305861936633664E-2</c:v>
                </c:pt>
                <c:pt idx="632">
                  <c:v>1.313038946534654E-2</c:v>
                </c:pt>
                <c:pt idx="633">
                  <c:v>7.83151916831684E-3</c:v>
                </c:pt>
                <c:pt idx="634">
                  <c:v>1.2679076712871286E-2</c:v>
                </c:pt>
                <c:pt idx="635">
                  <c:v>9.5320044752475342E-3</c:v>
                </c:pt>
                <c:pt idx="636">
                  <c:v>1.2738170534653467E-2</c:v>
                </c:pt>
                <c:pt idx="637">
                  <c:v>1.019210297029702E-2</c:v>
                </c:pt>
                <c:pt idx="638">
                  <c:v>1.0191170891089122E-2</c:v>
                </c:pt>
                <c:pt idx="639">
                  <c:v>1.1572512277227725E-2</c:v>
                </c:pt>
                <c:pt idx="640">
                  <c:v>1.3911471841584177E-2</c:v>
                </c:pt>
                <c:pt idx="641">
                  <c:v>1.1080560871287145E-2</c:v>
                </c:pt>
                <c:pt idx="642">
                  <c:v>1.1652671089108925E-2</c:v>
                </c:pt>
                <c:pt idx="643">
                  <c:v>1.0794785386138629E-2</c:v>
                </c:pt>
                <c:pt idx="644">
                  <c:v>1.225684483168317E-2</c:v>
                </c:pt>
                <c:pt idx="645">
                  <c:v>7.8930363960396082E-3</c:v>
                </c:pt>
                <c:pt idx="646">
                  <c:v>1.2368135089108924E-2</c:v>
                </c:pt>
                <c:pt idx="647">
                  <c:v>1.1362235207920807E-2</c:v>
                </c:pt>
                <c:pt idx="648">
                  <c:v>1.2217697504950484E-2</c:v>
                </c:pt>
                <c:pt idx="649">
                  <c:v>1.18163441980198E-2</c:v>
                </c:pt>
                <c:pt idx="650">
                  <c:v>1.0261449663366354E-2</c:v>
                </c:pt>
                <c:pt idx="651">
                  <c:v>1.1480422851485164E-2</c:v>
                </c:pt>
                <c:pt idx="652">
                  <c:v>1.2551009029702982E-2</c:v>
                </c:pt>
                <c:pt idx="653">
                  <c:v>9.1190933861386228E-3</c:v>
                </c:pt>
                <c:pt idx="654">
                  <c:v>1.1369691841584161E-2</c:v>
                </c:pt>
                <c:pt idx="655">
                  <c:v>9.6565302574257751E-3</c:v>
                </c:pt>
                <c:pt idx="656">
                  <c:v>1.0632417188118817E-2</c:v>
                </c:pt>
                <c:pt idx="657">
                  <c:v>1.0717049980198018E-2</c:v>
                </c:pt>
                <c:pt idx="658">
                  <c:v>1.0241130336633673E-2</c:v>
                </c:pt>
                <c:pt idx="659">
                  <c:v>1.0815104712871296E-2</c:v>
                </c:pt>
                <c:pt idx="660">
                  <c:v>1.2786638653465365E-2</c:v>
                </c:pt>
                <c:pt idx="661">
                  <c:v>1.0193407881188117E-2</c:v>
                </c:pt>
                <c:pt idx="662">
                  <c:v>1.1378826217821783E-2</c:v>
                </c:pt>
                <c:pt idx="663">
                  <c:v>1.056325691089108E-2</c:v>
                </c:pt>
                <c:pt idx="664">
                  <c:v>1.1353846495049499E-2</c:v>
                </c:pt>
                <c:pt idx="665">
                  <c:v>1.1482659841584178E-2</c:v>
                </c:pt>
                <c:pt idx="666">
                  <c:v>1.181969968316833E-2</c:v>
                </c:pt>
                <c:pt idx="667">
                  <c:v>1.0837101782178223E-2</c:v>
                </c:pt>
                <c:pt idx="668">
                  <c:v>1.2323208871287133E-2</c:v>
                </c:pt>
                <c:pt idx="669">
                  <c:v>1.2212850693069323E-2</c:v>
                </c:pt>
                <c:pt idx="670">
                  <c:v>1.1762842851485159E-2</c:v>
                </c:pt>
                <c:pt idx="671">
                  <c:v>1.1675600237623767E-2</c:v>
                </c:pt>
                <c:pt idx="672">
                  <c:v>1.0302647564356435E-2</c:v>
                </c:pt>
                <c:pt idx="673">
                  <c:v>1.0040174059405958E-2</c:v>
                </c:pt>
                <c:pt idx="674">
                  <c:v>1.151453695049505E-2</c:v>
                </c:pt>
                <c:pt idx="675">
                  <c:v>1.141368598019802E-2</c:v>
                </c:pt>
                <c:pt idx="676">
                  <c:v>1.2188803049504955E-2</c:v>
                </c:pt>
                <c:pt idx="677">
                  <c:v>1.2510743207920791E-2</c:v>
                </c:pt>
                <c:pt idx="678">
                  <c:v>1.15963735049505E-2</c:v>
                </c:pt>
                <c:pt idx="679">
                  <c:v>1.4879902138613859E-2</c:v>
                </c:pt>
                <c:pt idx="680">
                  <c:v>1.5634327049504963E-2</c:v>
                </c:pt>
                <c:pt idx="681">
                  <c:v>1.4882884792079221E-2</c:v>
                </c:pt>
                <c:pt idx="682">
                  <c:v>1.4788744792079207E-2</c:v>
                </c:pt>
                <c:pt idx="683">
                  <c:v>1.492147287128714E-2</c:v>
                </c:pt>
                <c:pt idx="684">
                  <c:v>1.5512411089108922E-2</c:v>
                </c:pt>
                <c:pt idx="685">
                  <c:v>1.5275849386138626E-2</c:v>
                </c:pt>
                <c:pt idx="686">
                  <c:v>1.5401120831683185E-2</c:v>
                </c:pt>
                <c:pt idx="687">
                  <c:v>1.4827332871287128E-2</c:v>
                </c:pt>
                <c:pt idx="688">
                  <c:v>1.5494142336633661E-2</c:v>
                </c:pt>
                <c:pt idx="689">
                  <c:v>1.5170897267326743E-2</c:v>
                </c:pt>
                <c:pt idx="690">
                  <c:v>1.5133800514851485E-2</c:v>
                </c:pt>
                <c:pt idx="691">
                  <c:v>1.5184319207920806E-2</c:v>
                </c:pt>
                <c:pt idx="692">
                  <c:v>1.4916253227722777E-2</c:v>
                </c:pt>
                <c:pt idx="693">
                  <c:v>1.4800116158415843E-2</c:v>
                </c:pt>
                <c:pt idx="694">
                  <c:v>1.5044320910891093E-2</c:v>
                </c:pt>
                <c:pt idx="695">
                  <c:v>1.4793964435643556E-2</c:v>
                </c:pt>
                <c:pt idx="696">
                  <c:v>1.5237820554455449E-2</c:v>
                </c:pt>
                <c:pt idx="697">
                  <c:v>1.5573555485148521E-2</c:v>
                </c:pt>
                <c:pt idx="698">
                  <c:v>1.5208926099009902E-2</c:v>
                </c:pt>
                <c:pt idx="699">
                  <c:v>1.5137715247524755E-2</c:v>
                </c:pt>
                <c:pt idx="700">
                  <c:v>1.5427591881188132E-2</c:v>
                </c:pt>
                <c:pt idx="701">
                  <c:v>1.5091670534653465E-2</c:v>
                </c:pt>
                <c:pt idx="702">
                  <c:v>1.4660863524752481E-2</c:v>
                </c:pt>
                <c:pt idx="703">
                  <c:v>1.470038368316833E-2</c:v>
                </c:pt>
                <c:pt idx="704">
                  <c:v>1.4501664396039603E-2</c:v>
                </c:pt>
                <c:pt idx="705">
                  <c:v>1.4842246138613858E-2</c:v>
                </c:pt>
                <c:pt idx="706">
                  <c:v>1.4665151089108926E-2</c:v>
                </c:pt>
                <c:pt idx="707">
                  <c:v>1.5526205861386141E-2</c:v>
                </c:pt>
                <c:pt idx="708">
                  <c:v>1.5224212198019799E-2</c:v>
                </c:pt>
                <c:pt idx="709">
                  <c:v>1.5071910455445538E-2</c:v>
                </c:pt>
                <c:pt idx="710">
                  <c:v>1.5288152831683182E-2</c:v>
                </c:pt>
                <c:pt idx="711">
                  <c:v>1.4142627485148516E-2</c:v>
                </c:pt>
                <c:pt idx="712">
                  <c:v>1.5298219287128715E-2</c:v>
                </c:pt>
                <c:pt idx="713">
                  <c:v>1.4993615801980199E-2</c:v>
                </c:pt>
                <c:pt idx="714">
                  <c:v>1.471194146534653E-2</c:v>
                </c:pt>
                <c:pt idx="715">
                  <c:v>1.4738412514851473E-2</c:v>
                </c:pt>
                <c:pt idx="716">
                  <c:v>1.5192894336633674E-2</c:v>
                </c:pt>
                <c:pt idx="717">
                  <c:v>1.5327672990099009E-2</c:v>
                </c:pt>
                <c:pt idx="718">
                  <c:v>1.4782965900990099E-2</c:v>
                </c:pt>
                <c:pt idx="719">
                  <c:v>1.5468976198019803E-2</c:v>
                </c:pt>
                <c:pt idx="720">
                  <c:v>1.5017104198019805E-2</c:v>
                </c:pt>
                <c:pt idx="721">
                  <c:v>1.4587788514851482E-2</c:v>
                </c:pt>
                <c:pt idx="722">
                  <c:v>1.5451825940594063E-2</c:v>
                </c:pt>
                <c:pt idx="723">
                  <c:v>1.4427843722772279E-2</c:v>
                </c:pt>
                <c:pt idx="724">
                  <c:v>1.5395714772277228E-2</c:v>
                </c:pt>
                <c:pt idx="725">
                  <c:v>1.5646071247524776E-2</c:v>
                </c:pt>
                <c:pt idx="726">
                  <c:v>1.5189352435643559E-2</c:v>
                </c:pt>
                <c:pt idx="727">
                  <c:v>1.2383421188118828E-2</c:v>
                </c:pt>
                <c:pt idx="728">
                  <c:v>1.0782854772277247E-2</c:v>
                </c:pt>
                <c:pt idx="729">
                  <c:v>1.0843067089108921E-2</c:v>
                </c:pt>
                <c:pt idx="730">
                  <c:v>1.0113621900990096E-2</c:v>
                </c:pt>
                <c:pt idx="731">
                  <c:v>1.0948392039603962E-2</c:v>
                </c:pt>
                <c:pt idx="732">
                  <c:v>9.7758363960396277E-3</c:v>
                </c:pt>
                <c:pt idx="733">
                  <c:v>1.0435002811881188E-2</c:v>
                </c:pt>
                <c:pt idx="734">
                  <c:v>1.1201358336633684E-2</c:v>
                </c:pt>
                <c:pt idx="735">
                  <c:v>1.1592458772277242E-2</c:v>
                </c:pt>
                <c:pt idx="736">
                  <c:v>1.2236152673267336E-2</c:v>
                </c:pt>
                <c:pt idx="737">
                  <c:v>1.1502792752475257E-2</c:v>
                </c:pt>
                <c:pt idx="738">
                  <c:v>1.0994063920792078E-2</c:v>
                </c:pt>
                <c:pt idx="739">
                  <c:v>1.0863200000000003E-2</c:v>
                </c:pt>
                <c:pt idx="740">
                  <c:v>1.0012025267326741E-2</c:v>
                </c:pt>
                <c:pt idx="741">
                  <c:v>1.101307833663368E-2</c:v>
                </c:pt>
                <c:pt idx="742">
                  <c:v>1.0330609940594059E-2</c:v>
                </c:pt>
                <c:pt idx="743">
                  <c:v>1.0121824198019814E-2</c:v>
                </c:pt>
                <c:pt idx="744">
                  <c:v>1.0884264990099006E-2</c:v>
                </c:pt>
                <c:pt idx="745">
                  <c:v>1.1365590693069331E-2</c:v>
                </c:pt>
                <c:pt idx="746">
                  <c:v>1.2013199326732681E-2</c:v>
                </c:pt>
                <c:pt idx="747">
                  <c:v>1.1569902455445539E-2</c:v>
                </c:pt>
                <c:pt idx="748">
                  <c:v>1.2059803287128719E-2</c:v>
                </c:pt>
                <c:pt idx="749">
                  <c:v>1.0152023564356433E-2</c:v>
                </c:pt>
                <c:pt idx="750">
                  <c:v>1.0103741861386141E-2</c:v>
                </c:pt>
                <c:pt idx="751">
                  <c:v>1.0252874534653469E-2</c:v>
                </c:pt>
                <c:pt idx="752">
                  <c:v>9.5120579801980208E-3</c:v>
                </c:pt>
                <c:pt idx="753">
                  <c:v>1.1835917861386139E-2</c:v>
                </c:pt>
                <c:pt idx="754">
                  <c:v>1.06926295049505E-2</c:v>
                </c:pt>
                <c:pt idx="755">
                  <c:v>1.1431768316831695E-2</c:v>
                </c:pt>
                <c:pt idx="756">
                  <c:v>1.0802055603960418E-2</c:v>
                </c:pt>
                <c:pt idx="757">
                  <c:v>1.1111505900990101E-2</c:v>
                </c:pt>
                <c:pt idx="758">
                  <c:v>1.0935529346534675E-2</c:v>
                </c:pt>
                <c:pt idx="759">
                  <c:v>1.1429904158415851E-2</c:v>
                </c:pt>
                <c:pt idx="760">
                  <c:v>1.2028671841584161E-2</c:v>
                </c:pt>
                <c:pt idx="761">
                  <c:v>1.1508758059405953E-2</c:v>
                </c:pt>
                <c:pt idx="762">
                  <c:v>1.204451718811882E-2</c:v>
                </c:pt>
                <c:pt idx="763">
                  <c:v>1.20081660990099E-2</c:v>
                </c:pt>
                <c:pt idx="764">
                  <c:v>1.11892413069307E-2</c:v>
                </c:pt>
                <c:pt idx="765">
                  <c:v>1.1633283841584159E-2</c:v>
                </c:pt>
                <c:pt idx="766">
                  <c:v>1.0929377623762395E-2</c:v>
                </c:pt>
                <c:pt idx="767">
                  <c:v>1.2191972118811879E-2</c:v>
                </c:pt>
                <c:pt idx="768">
                  <c:v>1.0759552792079205E-2</c:v>
                </c:pt>
                <c:pt idx="769">
                  <c:v>1.1230625623762395E-2</c:v>
                </c:pt>
                <c:pt idx="770">
                  <c:v>1.2115728039603963E-2</c:v>
                </c:pt>
                <c:pt idx="771">
                  <c:v>1.1012332673267327E-2</c:v>
                </c:pt>
                <c:pt idx="772">
                  <c:v>1.082703532673269E-2</c:v>
                </c:pt>
                <c:pt idx="773">
                  <c:v>1.1602898059405958E-2</c:v>
                </c:pt>
                <c:pt idx="774">
                  <c:v>1.073587798019802E-2</c:v>
                </c:pt>
                <c:pt idx="775">
                  <c:v>1.305257813333335E-2</c:v>
                </c:pt>
                <c:pt idx="776">
                  <c:v>1.2717690773333332E-2</c:v>
                </c:pt>
                <c:pt idx="777">
                  <c:v>1.0957398293333347E-2</c:v>
                </c:pt>
                <c:pt idx="778">
                  <c:v>1.576782677333334E-2</c:v>
                </c:pt>
                <c:pt idx="779">
                  <c:v>1.4437565813333341E-2</c:v>
                </c:pt>
                <c:pt idx="780">
                  <c:v>1.4900985653333344E-2</c:v>
                </c:pt>
                <c:pt idx="781">
                  <c:v>1.4497313333333333E-2</c:v>
                </c:pt>
                <c:pt idx="782">
                  <c:v>1.2022058933333343E-2</c:v>
                </c:pt>
                <c:pt idx="783">
                  <c:v>1.3005131573333341E-2</c:v>
                </c:pt>
                <c:pt idx="784">
                  <c:v>1.4141087573333334E-2</c:v>
                </c:pt>
                <c:pt idx="785">
                  <c:v>1.3100526773333347E-2</c:v>
                </c:pt>
                <c:pt idx="786">
                  <c:v>1.2420710453333341E-2</c:v>
                </c:pt>
                <c:pt idx="787">
                  <c:v>1.2976764053333339E-2</c:v>
                </c:pt>
                <c:pt idx="788">
                  <c:v>1.2056953493333333E-2</c:v>
                </c:pt>
                <c:pt idx="789">
                  <c:v>1.3862182133333347E-2</c:v>
                </c:pt>
                <c:pt idx="790">
                  <c:v>1.5497958773333339E-2</c:v>
                </c:pt>
                <c:pt idx="791">
                  <c:v>1.4658481013333341E-2</c:v>
                </c:pt>
                <c:pt idx="792">
                  <c:v>1.3333240853333332E-2</c:v>
                </c:pt>
                <c:pt idx="793">
                  <c:v>1.3378930133333328E-2</c:v>
                </c:pt>
                <c:pt idx="794">
                  <c:v>1.344118805333335E-2</c:v>
                </c:pt>
                <c:pt idx="795">
                  <c:v>1.5424404053333347E-2</c:v>
                </c:pt>
                <c:pt idx="796">
                  <c:v>1.2897184373333341E-2</c:v>
                </c:pt>
                <c:pt idx="797">
                  <c:v>1.2857771093333348E-2</c:v>
                </c:pt>
                <c:pt idx="798">
                  <c:v>1.5221563733333348E-2</c:v>
                </c:pt>
                <c:pt idx="799">
                  <c:v>1.4559069173333328E-2</c:v>
                </c:pt>
                <c:pt idx="800">
                  <c:v>1.244531237333333E-2</c:v>
                </c:pt>
                <c:pt idx="801">
                  <c:v>1.3833312533333336E-2</c:v>
                </c:pt>
                <c:pt idx="802">
                  <c:v>1.4816134133333337E-2</c:v>
                </c:pt>
                <c:pt idx="803">
                  <c:v>1.3682186453333346E-2</c:v>
                </c:pt>
                <c:pt idx="804">
                  <c:v>1.1947751093333358E-2</c:v>
                </c:pt>
                <c:pt idx="805">
                  <c:v>1.4916550133333343E-2</c:v>
                </c:pt>
                <c:pt idx="806">
                  <c:v>1.420786421333335E-2</c:v>
                </c:pt>
                <c:pt idx="807">
                  <c:v>1.1638218773333334E-2</c:v>
                </c:pt>
                <c:pt idx="808">
                  <c:v>1.5385241813333341E-2</c:v>
                </c:pt>
                <c:pt idx="809">
                  <c:v>1.3476584693333358E-2</c:v>
                </c:pt>
                <c:pt idx="810">
                  <c:v>1.1014886453333341E-2</c:v>
                </c:pt>
                <c:pt idx="811">
                  <c:v>1.472977637333334E-2</c:v>
                </c:pt>
                <c:pt idx="812">
                  <c:v>1.2695850293333354E-2</c:v>
                </c:pt>
                <c:pt idx="813">
                  <c:v>1.0644853493333351E-2</c:v>
                </c:pt>
                <c:pt idx="814">
                  <c:v>1.3302111893333347E-2</c:v>
                </c:pt>
                <c:pt idx="815">
                  <c:v>1.1995448693333351E-2</c:v>
                </c:pt>
                <c:pt idx="816">
                  <c:v>1.2023816213333345E-2</c:v>
                </c:pt>
                <c:pt idx="817">
                  <c:v>1.143663365333334E-2</c:v>
                </c:pt>
                <c:pt idx="818">
                  <c:v>1.116726773333334E-2</c:v>
                </c:pt>
                <c:pt idx="819">
                  <c:v>1.1092959893333346E-2</c:v>
                </c:pt>
                <c:pt idx="820">
                  <c:v>1.351373861333335E-2</c:v>
                </c:pt>
                <c:pt idx="821">
                  <c:v>1.0552470773333341E-2</c:v>
                </c:pt>
                <c:pt idx="822">
                  <c:v>1.1790851093333358E-2</c:v>
                </c:pt>
                <c:pt idx="823">
                  <c:v>1.5204241973333326E-2</c:v>
                </c:pt>
                <c:pt idx="824">
                  <c:v>1.2344645333333341E-2</c:v>
                </c:pt>
                <c:pt idx="825">
                  <c:v>1.0932043253333339E-2</c:v>
                </c:pt>
                <c:pt idx="826">
                  <c:v>1.3569971573333341E-2</c:v>
                </c:pt>
                <c:pt idx="827">
                  <c:v>1.3536583253333347E-2</c:v>
                </c:pt>
                <c:pt idx="828">
                  <c:v>1.037749589333334E-2</c:v>
                </c:pt>
                <c:pt idx="829">
                  <c:v>1.4574382613333341E-2</c:v>
                </c:pt>
                <c:pt idx="830">
                  <c:v>1.322127701333335E-2</c:v>
                </c:pt>
                <c:pt idx="831">
                  <c:v>1.1531275733333351E-2</c:v>
                </c:pt>
                <c:pt idx="832">
                  <c:v>1.1997205973333334E-2</c:v>
                </c:pt>
                <c:pt idx="833">
                  <c:v>1.3492651253333347E-2</c:v>
                </c:pt>
                <c:pt idx="834">
                  <c:v>1.2235693973333316E-2</c:v>
                </c:pt>
                <c:pt idx="835">
                  <c:v>1.3946782613333354E-2</c:v>
                </c:pt>
                <c:pt idx="836">
                  <c:v>1.477546565333334E-2</c:v>
                </c:pt>
                <c:pt idx="837">
                  <c:v>1.5621721493333358E-2</c:v>
                </c:pt>
                <c:pt idx="838">
                  <c:v>1.336964165333334E-2</c:v>
                </c:pt>
                <c:pt idx="839">
                  <c:v>1.2600706133333341E-2</c:v>
                </c:pt>
                <c:pt idx="840">
                  <c:v>1.4194308053333335E-2</c:v>
                </c:pt>
                <c:pt idx="841">
                  <c:v>1.2724970933333343E-2</c:v>
                </c:pt>
                <c:pt idx="842">
                  <c:v>1.3964606453333341E-2</c:v>
                </c:pt>
                <c:pt idx="843">
                  <c:v>1.3459262933333323E-2</c:v>
                </c:pt>
                <c:pt idx="844">
                  <c:v>1.4569110773333333E-2</c:v>
                </c:pt>
                <c:pt idx="845">
                  <c:v>1.2765388373333341E-2</c:v>
                </c:pt>
                <c:pt idx="846">
                  <c:v>1.3652061653333349E-2</c:v>
                </c:pt>
                <c:pt idx="847">
                  <c:v>1.6305805493333363E-2</c:v>
                </c:pt>
                <c:pt idx="848">
                  <c:v>1.453095269333334E-2</c:v>
                </c:pt>
                <c:pt idx="849">
                  <c:v>1.3110066293333344E-2</c:v>
                </c:pt>
                <c:pt idx="850">
                  <c:v>1.5539380373333335E-2</c:v>
                </c:pt>
                <c:pt idx="851">
                  <c:v>1.4419993013333332E-2</c:v>
                </c:pt>
                <c:pt idx="852">
                  <c:v>1.427840645333333E-2</c:v>
                </c:pt>
                <c:pt idx="853">
                  <c:v>1.3170566933333339E-2</c:v>
                </c:pt>
                <c:pt idx="854">
                  <c:v>1.1197643573333319E-2</c:v>
                </c:pt>
                <c:pt idx="855">
                  <c:v>1.1569182773333341E-2</c:v>
                </c:pt>
                <c:pt idx="856">
                  <c:v>1.3632480533333342E-2</c:v>
                </c:pt>
                <c:pt idx="857">
                  <c:v>1.3741180853333349E-2</c:v>
                </c:pt>
                <c:pt idx="858">
                  <c:v>1.4759148053333337E-2</c:v>
                </c:pt>
                <c:pt idx="859">
                  <c:v>1.4254557653333343E-2</c:v>
                </c:pt>
                <c:pt idx="860">
                  <c:v>1.1835285173333335E-2</c:v>
                </c:pt>
                <c:pt idx="861">
                  <c:v>1.1467009493333352E-2</c:v>
                </c:pt>
                <c:pt idx="862">
                  <c:v>1.0380006293333351E-2</c:v>
                </c:pt>
                <c:pt idx="863">
                  <c:v>1.0788197333333341E-2</c:v>
                </c:pt>
                <c:pt idx="864">
                  <c:v>9.0474859733333367E-3</c:v>
                </c:pt>
                <c:pt idx="865">
                  <c:v>1.3683190613333358E-2</c:v>
                </c:pt>
                <c:pt idx="866">
                  <c:v>1.3434912053333328E-2</c:v>
                </c:pt>
                <c:pt idx="867">
                  <c:v>1.2862540853333345E-2</c:v>
                </c:pt>
                <c:pt idx="868">
                  <c:v>1.3108309013333347E-2</c:v>
                </c:pt>
                <c:pt idx="869">
                  <c:v>1.3226046773333333E-2</c:v>
                </c:pt>
                <c:pt idx="870">
                  <c:v>1.1295549173333337E-2</c:v>
                </c:pt>
                <c:pt idx="871">
                  <c:v>1.2203811893333347E-2</c:v>
                </c:pt>
                <c:pt idx="872">
                  <c:v>1.2481211093333344E-2</c:v>
                </c:pt>
                <c:pt idx="873">
                  <c:v>1.1128607573333333E-2</c:v>
                </c:pt>
                <c:pt idx="874">
                  <c:v>1.3703273813333347E-2</c:v>
                </c:pt>
                <c:pt idx="875">
                  <c:v>1.4264097173333323E-2</c:v>
                </c:pt>
                <c:pt idx="876">
                  <c:v>1.2803044373333339E-2</c:v>
                </c:pt>
                <c:pt idx="877">
                  <c:v>1.4323091573333335E-2</c:v>
                </c:pt>
                <c:pt idx="878">
                  <c:v>1.2415187573333332E-2</c:v>
                </c:pt>
                <c:pt idx="879">
                  <c:v>1.0049135573333335E-2</c:v>
                </c:pt>
                <c:pt idx="880">
                  <c:v>1.4234725493333341E-2</c:v>
                </c:pt>
                <c:pt idx="881">
                  <c:v>1.3512985493333341E-2</c:v>
                </c:pt>
                <c:pt idx="882">
                  <c:v>1.2385062773333334E-2</c:v>
                </c:pt>
                <c:pt idx="883">
                  <c:v>1.5698037653333337E-2</c:v>
                </c:pt>
                <c:pt idx="884">
                  <c:v>1.2120968693333341E-2</c:v>
                </c:pt>
                <c:pt idx="885">
                  <c:v>1.1680644533333341E-2</c:v>
                </c:pt>
                <c:pt idx="886">
                  <c:v>1.200373301333334E-2</c:v>
                </c:pt>
                <c:pt idx="887">
                  <c:v>1.222238885333334E-2</c:v>
                </c:pt>
                <c:pt idx="888">
                  <c:v>1.4988598613333348E-2</c:v>
                </c:pt>
                <c:pt idx="889">
                  <c:v>1.3635241973333323E-2</c:v>
                </c:pt>
                <c:pt idx="890">
                  <c:v>1.4575386773333325E-2</c:v>
                </c:pt>
                <c:pt idx="891">
                  <c:v>1.5521305493333354E-2</c:v>
                </c:pt>
                <c:pt idx="892">
                  <c:v>1.4740069013333348E-2</c:v>
                </c:pt>
                <c:pt idx="893">
                  <c:v>1.2305734133333341E-2</c:v>
                </c:pt>
                <c:pt idx="894">
                  <c:v>1.111856597333334E-2</c:v>
                </c:pt>
                <c:pt idx="895">
                  <c:v>1.0672969973333332E-2</c:v>
                </c:pt>
                <c:pt idx="896">
                  <c:v>1.2939610133333328E-2</c:v>
                </c:pt>
                <c:pt idx="897">
                  <c:v>1.3745699573333341E-2</c:v>
                </c:pt>
                <c:pt idx="898">
                  <c:v>1.309500389333334E-2</c:v>
                </c:pt>
                <c:pt idx="899">
                  <c:v>1.2345649493333341E-2</c:v>
                </c:pt>
                <c:pt idx="900">
                  <c:v>8.4577930133333448E-3</c:v>
                </c:pt>
                <c:pt idx="901">
                  <c:v>1.5624733973333332E-2</c:v>
                </c:pt>
                <c:pt idx="902">
                  <c:v>1.4561830613333351E-2</c:v>
                </c:pt>
                <c:pt idx="903">
                  <c:v>1.2419455253333343E-2</c:v>
                </c:pt>
                <c:pt idx="904">
                  <c:v>1.237527221333334E-2</c:v>
                </c:pt>
                <c:pt idx="905">
                  <c:v>1.4672288213333341E-2</c:v>
                </c:pt>
                <c:pt idx="906">
                  <c:v>1.4379826613333341E-2</c:v>
                </c:pt>
                <c:pt idx="907">
                  <c:v>1.3738921493333346E-2</c:v>
                </c:pt>
                <c:pt idx="908">
                  <c:v>1.3172324213333348E-2</c:v>
                </c:pt>
                <c:pt idx="909">
                  <c:v>9.9640330133333489E-3</c:v>
                </c:pt>
                <c:pt idx="910">
                  <c:v>1.272999173333334E-2</c:v>
                </c:pt>
                <c:pt idx="911">
                  <c:v>1.0526613653333339E-2</c:v>
                </c:pt>
                <c:pt idx="912">
                  <c:v>7.9356298133333499E-3</c:v>
                </c:pt>
                <c:pt idx="913">
                  <c:v>1.3692479093333361E-2</c:v>
                </c:pt>
                <c:pt idx="914">
                  <c:v>1.3010654453333341E-2</c:v>
                </c:pt>
                <c:pt idx="915">
                  <c:v>1.1924655413333358E-2</c:v>
                </c:pt>
                <c:pt idx="916">
                  <c:v>1.5038053493333335E-2</c:v>
                </c:pt>
                <c:pt idx="917">
                  <c:v>1.2674762933333332E-2</c:v>
                </c:pt>
                <c:pt idx="918">
                  <c:v>1.165252805333335E-2</c:v>
                </c:pt>
                <c:pt idx="919">
                  <c:v>1.6049744693333343E-2</c:v>
                </c:pt>
                <c:pt idx="920">
                  <c:v>1.4561328533333341E-2</c:v>
                </c:pt>
                <c:pt idx="921">
                  <c:v>1.4202090293333346E-2</c:v>
                </c:pt>
                <c:pt idx="922">
                  <c:v>1.5119641493333332E-2</c:v>
                </c:pt>
                <c:pt idx="923">
                  <c:v>1.5535363733333335E-2</c:v>
                </c:pt>
                <c:pt idx="924">
                  <c:v>1.3925444213333353E-2</c:v>
                </c:pt>
                <c:pt idx="925">
                  <c:v>1.5656365013333343E-2</c:v>
                </c:pt>
                <c:pt idx="926">
                  <c:v>1.3579009013333346E-2</c:v>
                </c:pt>
                <c:pt idx="927">
                  <c:v>1.2660704693333354E-2</c:v>
                </c:pt>
                <c:pt idx="928">
                  <c:v>1.3543361333333349E-2</c:v>
                </c:pt>
                <c:pt idx="929">
                  <c:v>1.324989557333334E-2</c:v>
                </c:pt>
                <c:pt idx="930">
                  <c:v>1.2205318133333335E-2</c:v>
                </c:pt>
                <c:pt idx="931">
                  <c:v>1.4047198613333346E-2</c:v>
                </c:pt>
                <c:pt idx="932">
                  <c:v>1.2257534453333335E-2</c:v>
                </c:pt>
                <c:pt idx="933">
                  <c:v>1.0644602453333337E-2</c:v>
                </c:pt>
                <c:pt idx="934">
                  <c:v>1.4792034293333346E-2</c:v>
                </c:pt>
                <c:pt idx="935">
                  <c:v>1.5022740053333337E-2</c:v>
                </c:pt>
                <c:pt idx="936">
                  <c:v>1.2580120853333347E-2</c:v>
                </c:pt>
                <c:pt idx="937">
                  <c:v>1.6218192533333335E-2</c:v>
                </c:pt>
                <c:pt idx="938">
                  <c:v>1.3688964533333335E-2</c:v>
                </c:pt>
                <c:pt idx="939">
                  <c:v>1.5400053173333341E-2</c:v>
                </c:pt>
                <c:pt idx="940">
                  <c:v>1.3970129333333359E-2</c:v>
                </c:pt>
                <c:pt idx="941">
                  <c:v>1.379063573333335E-2</c:v>
                </c:pt>
                <c:pt idx="942">
                  <c:v>1.5678456533333336E-2</c:v>
                </c:pt>
                <c:pt idx="943">
                  <c:v>1.3298095253333343E-2</c:v>
                </c:pt>
                <c:pt idx="944">
                  <c:v>1.3117597493333341E-2</c:v>
                </c:pt>
                <c:pt idx="945">
                  <c:v>1.4112971093333341E-2</c:v>
                </c:pt>
                <c:pt idx="946">
                  <c:v>1.2981031733333351E-2</c:v>
                </c:pt>
                <c:pt idx="947">
                  <c:v>1.1521485173333349E-2</c:v>
                </c:pt>
                <c:pt idx="948">
                  <c:v>1.246715285333334E-2</c:v>
                </c:pt>
                <c:pt idx="949">
                  <c:v>1.5699041813333335E-2</c:v>
                </c:pt>
                <c:pt idx="950">
                  <c:v>1.3682437493333347E-2</c:v>
                </c:pt>
                <c:pt idx="951">
                  <c:v>1.2524138933333344E-2</c:v>
                </c:pt>
                <c:pt idx="952">
                  <c:v>1.448199989333334E-2</c:v>
                </c:pt>
                <c:pt idx="953">
                  <c:v>1.4467941653333335E-2</c:v>
                </c:pt>
                <c:pt idx="954">
                  <c:v>1.2428492693333341E-2</c:v>
                </c:pt>
                <c:pt idx="955">
                  <c:v>1.4413968053333334E-2</c:v>
                </c:pt>
                <c:pt idx="956">
                  <c:v>1.3844107253333352E-2</c:v>
                </c:pt>
                <c:pt idx="957">
                  <c:v>1.1564664053333343E-2</c:v>
                </c:pt>
                <c:pt idx="958">
                  <c:v>1.4365517333333341E-2</c:v>
                </c:pt>
                <c:pt idx="959">
                  <c:v>1.4899479413333347E-2</c:v>
                </c:pt>
                <c:pt idx="960">
                  <c:v>1.0512555413333352E-2</c:v>
                </c:pt>
                <c:pt idx="961">
                  <c:v>1.1526003893333341E-2</c:v>
                </c:pt>
                <c:pt idx="962">
                  <c:v>1.0827108533333341E-2</c:v>
                </c:pt>
                <c:pt idx="963">
                  <c:v>1.060744853333334E-2</c:v>
                </c:pt>
                <c:pt idx="964">
                  <c:v>1.3201946933333332E-2</c:v>
                </c:pt>
                <c:pt idx="965">
                  <c:v>1.2438534293333347E-2</c:v>
                </c:pt>
                <c:pt idx="966">
                  <c:v>1.2578614613333337E-2</c:v>
                </c:pt>
                <c:pt idx="967">
                  <c:v>1.5575530133333343E-2</c:v>
                </c:pt>
                <c:pt idx="968">
                  <c:v>1.3851638453333341E-2</c:v>
                </c:pt>
                <c:pt idx="969">
                  <c:v>1.3691977013333344E-2</c:v>
                </c:pt>
                <c:pt idx="970">
                  <c:v>1.2713172053333341E-2</c:v>
                </c:pt>
                <c:pt idx="971">
                  <c:v>1.3174583573333339E-2</c:v>
                </c:pt>
                <c:pt idx="972">
                  <c:v>1.3103539253333353E-2</c:v>
                </c:pt>
                <c:pt idx="973">
                  <c:v>1.584087941333337E-2</c:v>
                </c:pt>
                <c:pt idx="974">
                  <c:v>1.274756453333334E-2</c:v>
                </c:pt>
                <c:pt idx="975">
                  <c:v>1.4169957173333334E-2</c:v>
                </c:pt>
                <c:pt idx="976">
                  <c:v>1.5713602133333341E-2</c:v>
                </c:pt>
                <c:pt idx="977">
                  <c:v>1.4359994453333323E-2</c:v>
                </c:pt>
                <c:pt idx="978">
                  <c:v>1.2591166613333343E-2</c:v>
                </c:pt>
                <c:pt idx="979">
                  <c:v>1.3610640053333329E-2</c:v>
                </c:pt>
                <c:pt idx="980">
                  <c:v>1.5938282933333332E-2</c:v>
                </c:pt>
                <c:pt idx="981">
                  <c:v>1.5050856533333335E-2</c:v>
                </c:pt>
                <c:pt idx="982">
                  <c:v>1.3828291733333341E-2</c:v>
                </c:pt>
                <c:pt idx="983">
                  <c:v>1.5270014453333333E-2</c:v>
                </c:pt>
                <c:pt idx="984">
                  <c:v>1.6623873173333348E-2</c:v>
                </c:pt>
                <c:pt idx="985">
                  <c:v>1.373917253333334E-2</c:v>
                </c:pt>
                <c:pt idx="986">
                  <c:v>1.5474361013333346E-2</c:v>
                </c:pt>
                <c:pt idx="987">
                  <c:v>1.5946316213333343E-2</c:v>
                </c:pt>
                <c:pt idx="988">
                  <c:v>1.6302793013333348E-2</c:v>
                </c:pt>
                <c:pt idx="989">
                  <c:v>1.3793648213333346E-2</c:v>
                </c:pt>
                <c:pt idx="990">
                  <c:v>1.4300749013333341E-2</c:v>
                </c:pt>
                <c:pt idx="991">
                  <c:v>1.6270659893333352E-2</c:v>
                </c:pt>
                <c:pt idx="992">
                  <c:v>1.4784001013333346E-2</c:v>
                </c:pt>
                <c:pt idx="993">
                  <c:v>1.5591847733333341E-2</c:v>
                </c:pt>
                <c:pt idx="994">
                  <c:v>1.4004019733333341E-2</c:v>
                </c:pt>
                <c:pt idx="995">
                  <c:v>1.3113580853333341E-2</c:v>
                </c:pt>
                <c:pt idx="996">
                  <c:v>1.4560073333333347E-2</c:v>
                </c:pt>
                <c:pt idx="997">
                  <c:v>1.4557562933333323E-2</c:v>
                </c:pt>
                <c:pt idx="998">
                  <c:v>1.2490750613333351E-2</c:v>
                </c:pt>
                <c:pt idx="999">
                  <c:v>1.2714427253333341E-2</c:v>
                </c:pt>
                <c:pt idx="1000">
                  <c:v>1.3924440053333341E-2</c:v>
                </c:pt>
                <c:pt idx="1001">
                  <c:v>1.5192694133333335E-2</c:v>
                </c:pt>
                <c:pt idx="1002">
                  <c:v>1.3460016053333341E-2</c:v>
                </c:pt>
                <c:pt idx="1003">
                  <c:v>1.3559929973333334E-2</c:v>
                </c:pt>
                <c:pt idx="1004">
                  <c:v>1.3210733333333341E-2</c:v>
                </c:pt>
                <c:pt idx="1005">
                  <c:v>1.3000361813333349E-2</c:v>
                </c:pt>
                <c:pt idx="1006">
                  <c:v>1.327600373333334E-2</c:v>
                </c:pt>
                <c:pt idx="1007">
                  <c:v>1.129504709333334E-2</c:v>
                </c:pt>
                <c:pt idx="1008">
                  <c:v>7.9923648533333416E-3</c:v>
                </c:pt>
                <c:pt idx="1009">
                  <c:v>1.208858453333334E-2</c:v>
                </c:pt>
                <c:pt idx="1010">
                  <c:v>1.2972998453333337E-2</c:v>
                </c:pt>
                <c:pt idx="1011">
                  <c:v>1.4561328533333341E-2</c:v>
                </c:pt>
                <c:pt idx="1012">
                  <c:v>1.4020337333333341E-2</c:v>
                </c:pt>
                <c:pt idx="1013">
                  <c:v>1.3466292053333329E-2</c:v>
                </c:pt>
                <c:pt idx="1014">
                  <c:v>1.256731781333334E-2</c:v>
                </c:pt>
                <c:pt idx="1015">
                  <c:v>1.3809714773333341E-2</c:v>
                </c:pt>
                <c:pt idx="1016">
                  <c:v>1.3069397813333333E-2</c:v>
                </c:pt>
                <c:pt idx="1017">
                  <c:v>1.0914219413333341E-2</c:v>
                </c:pt>
                <c:pt idx="1018">
                  <c:v>1.5726907253333342E-2</c:v>
                </c:pt>
                <c:pt idx="1019">
                  <c:v>1.5418128053333341E-2</c:v>
                </c:pt>
                <c:pt idx="1020">
                  <c:v>1.307918837333334E-2</c:v>
                </c:pt>
                <c:pt idx="1021">
                  <c:v>1.6402957973333337E-2</c:v>
                </c:pt>
                <c:pt idx="1022">
                  <c:v>1.4056487093333335E-2</c:v>
                </c:pt>
                <c:pt idx="1023">
                  <c:v>1.3165797173333335E-2</c:v>
                </c:pt>
                <c:pt idx="1024">
                  <c:v>1.5182652533333335E-2</c:v>
                </c:pt>
                <c:pt idx="1025">
                  <c:v>1.4079080693333341E-2</c:v>
                </c:pt>
                <c:pt idx="1026">
                  <c:v>1.5631261013333342E-2</c:v>
                </c:pt>
                <c:pt idx="1027">
                  <c:v>1.6214929013333355E-2</c:v>
                </c:pt>
                <c:pt idx="1028">
                  <c:v>1.419832469333334E-2</c:v>
                </c:pt>
                <c:pt idx="1029">
                  <c:v>1.4231210933333334E-2</c:v>
                </c:pt>
                <c:pt idx="1030">
                  <c:v>1.4926340693333345E-2</c:v>
                </c:pt>
                <c:pt idx="1031">
                  <c:v>1.3956573173333341E-2</c:v>
                </c:pt>
                <c:pt idx="1032">
                  <c:v>1.2759614453333332E-2</c:v>
                </c:pt>
                <c:pt idx="1033">
                  <c:v>1.3081196693333347E-2</c:v>
                </c:pt>
                <c:pt idx="1034">
                  <c:v>1.5023744213333348E-2</c:v>
                </c:pt>
                <c:pt idx="1035">
                  <c:v>1.3422109013333355E-2</c:v>
                </c:pt>
                <c:pt idx="1036">
                  <c:v>1.5612684053333341E-2</c:v>
                </c:pt>
                <c:pt idx="1037">
                  <c:v>1.4130543893333335E-2</c:v>
                </c:pt>
                <c:pt idx="1038">
                  <c:v>1.1934948053333333E-2</c:v>
                </c:pt>
                <c:pt idx="1039">
                  <c:v>1.4344178933333345E-2</c:v>
                </c:pt>
                <c:pt idx="1040">
                  <c:v>1.4150878133333341E-2</c:v>
                </c:pt>
                <c:pt idx="1041">
                  <c:v>9.4709904533333486E-3</c:v>
                </c:pt>
                <c:pt idx="1042">
                  <c:v>1.3794401333333352E-2</c:v>
                </c:pt>
                <c:pt idx="1043">
                  <c:v>1.3825279253333355E-2</c:v>
                </c:pt>
                <c:pt idx="1044">
                  <c:v>1.0876312373333334E-2</c:v>
                </c:pt>
                <c:pt idx="1045">
                  <c:v>1.6482035573333345E-2</c:v>
                </c:pt>
                <c:pt idx="1046">
                  <c:v>1.3809463733333341E-2</c:v>
                </c:pt>
                <c:pt idx="1047">
                  <c:v>1.4440578293333364E-2</c:v>
                </c:pt>
                <c:pt idx="1048">
                  <c:v>1.6370573813333355E-2</c:v>
                </c:pt>
                <c:pt idx="1049">
                  <c:v>1.4461665653333341E-2</c:v>
                </c:pt>
                <c:pt idx="1050">
                  <c:v>1.3331483573333337E-2</c:v>
                </c:pt>
                <c:pt idx="1051">
                  <c:v>1.5167841173333335E-2</c:v>
                </c:pt>
                <c:pt idx="1052">
                  <c:v>1.4657978933333331E-2</c:v>
                </c:pt>
                <c:pt idx="1053">
                  <c:v>1.3177345013333341E-2</c:v>
                </c:pt>
                <c:pt idx="1054">
                  <c:v>1.3136927573333334E-2</c:v>
                </c:pt>
                <c:pt idx="1055">
                  <c:v>1.3666621973333341E-2</c:v>
                </c:pt>
                <c:pt idx="1056">
                  <c:v>1.3915653653333341E-2</c:v>
                </c:pt>
                <c:pt idx="1057">
                  <c:v>1.3855153013333347E-2</c:v>
                </c:pt>
                <c:pt idx="1058">
                  <c:v>1.4344429973333331E-2</c:v>
                </c:pt>
                <c:pt idx="1059">
                  <c:v>1.5320975573333341E-2</c:v>
                </c:pt>
                <c:pt idx="1060">
                  <c:v>1.214682581333335E-2</c:v>
                </c:pt>
                <c:pt idx="1061">
                  <c:v>1.3863688373333344E-2</c:v>
                </c:pt>
                <c:pt idx="1062">
                  <c:v>1.5269261333333341E-2</c:v>
                </c:pt>
                <c:pt idx="1063">
                  <c:v>1.4961737333333346E-2</c:v>
                </c:pt>
                <c:pt idx="1064">
                  <c:v>1.295743397333333E-2</c:v>
                </c:pt>
                <c:pt idx="1065">
                  <c:v>1.6971814613333362E-2</c:v>
                </c:pt>
                <c:pt idx="1066">
                  <c:v>1.4388613013333334E-2</c:v>
                </c:pt>
                <c:pt idx="1067">
                  <c:v>1.2178958933333326E-2</c:v>
                </c:pt>
                <c:pt idx="1068">
                  <c:v>1.3708043573333334E-2</c:v>
                </c:pt>
                <c:pt idx="1069">
                  <c:v>1.3175336693333341E-2</c:v>
                </c:pt>
                <c:pt idx="1070">
                  <c:v>1.4372546453333326E-2</c:v>
                </c:pt>
                <c:pt idx="1071">
                  <c:v>1.1944487573333341E-2</c:v>
                </c:pt>
                <c:pt idx="1072">
                  <c:v>1.4079080693333341E-2</c:v>
                </c:pt>
                <c:pt idx="1073">
                  <c:v>1.1572446293333346E-2</c:v>
                </c:pt>
                <c:pt idx="1074">
                  <c:v>9.2909947733333421E-3</c:v>
                </c:pt>
                <c:pt idx="1075">
                  <c:v>1.472977637333334E-2</c:v>
                </c:pt>
                <c:pt idx="1076">
                  <c:v>1.238280341333335E-2</c:v>
                </c:pt>
                <c:pt idx="1077">
                  <c:v>1.4644924853333333E-2</c:v>
                </c:pt>
                <c:pt idx="1078">
                  <c:v>1.7492722613333341E-2</c:v>
                </c:pt>
                <c:pt idx="1079">
                  <c:v>1.305182501333336E-2</c:v>
                </c:pt>
                <c:pt idx="1080">
                  <c:v>1.4655719573333332E-2</c:v>
                </c:pt>
                <c:pt idx="1081">
                  <c:v>1.2963458933333347E-2</c:v>
                </c:pt>
                <c:pt idx="1082">
                  <c:v>1.369373429333335E-2</c:v>
                </c:pt>
                <c:pt idx="1083">
                  <c:v>1.229443733333334E-2</c:v>
                </c:pt>
                <c:pt idx="1084">
                  <c:v>1.5464821493333359E-2</c:v>
                </c:pt>
                <c:pt idx="1085">
                  <c:v>1.2776434133333337E-2</c:v>
                </c:pt>
                <c:pt idx="1086">
                  <c:v>1.6389903893333342E-2</c:v>
                </c:pt>
                <c:pt idx="1087">
                  <c:v>1.3547126933333341E-2</c:v>
                </c:pt>
                <c:pt idx="1088">
                  <c:v>1.3833312533333336E-2</c:v>
                </c:pt>
                <c:pt idx="1089">
                  <c:v>9.5518253333333365E-3</c:v>
                </c:pt>
                <c:pt idx="1090">
                  <c:v>1.6274174453333352E-2</c:v>
                </c:pt>
                <c:pt idx="1091">
                  <c:v>1.3656831413333351E-2</c:v>
                </c:pt>
                <c:pt idx="1092">
                  <c:v>1.0777904693333343E-2</c:v>
                </c:pt>
                <c:pt idx="1093">
                  <c:v>1.5744982133333335E-2</c:v>
                </c:pt>
                <c:pt idx="1094">
                  <c:v>1.4232968213333341E-2</c:v>
                </c:pt>
                <c:pt idx="1095">
                  <c:v>1.482743093333334E-2</c:v>
                </c:pt>
                <c:pt idx="1096">
                  <c:v>1.5210015893333343E-2</c:v>
                </c:pt>
                <c:pt idx="1097">
                  <c:v>1.5579797813333339E-2</c:v>
                </c:pt>
                <c:pt idx="1098">
                  <c:v>1.6222460213333359E-2</c:v>
                </c:pt>
                <c:pt idx="1099">
                  <c:v>1.3652814773333341E-2</c:v>
                </c:pt>
                <c:pt idx="1100">
                  <c:v>1.3113329813333349E-2</c:v>
                </c:pt>
                <c:pt idx="1101">
                  <c:v>1.043523509333334E-2</c:v>
                </c:pt>
                <c:pt idx="1102">
                  <c:v>1.3835822933333341E-2</c:v>
                </c:pt>
                <c:pt idx="1103">
                  <c:v>1.0883090453333341E-2</c:v>
                </c:pt>
                <c:pt idx="1104">
                  <c:v>1.018118261333335E-2</c:v>
                </c:pt>
                <c:pt idx="1105">
                  <c:v>1.3476333653333335E-2</c:v>
                </c:pt>
                <c:pt idx="1106">
                  <c:v>1.2155110133333339E-2</c:v>
                </c:pt>
                <c:pt idx="1107">
                  <c:v>1.1674619573333333E-2</c:v>
                </c:pt>
                <c:pt idx="1108">
                  <c:v>1.4362002773333335E-2</c:v>
                </c:pt>
                <c:pt idx="1109">
                  <c:v>1.2949902773333336E-2</c:v>
                </c:pt>
                <c:pt idx="1110">
                  <c:v>1.0940578613333364E-2</c:v>
                </c:pt>
                <c:pt idx="1111">
                  <c:v>1.456484309333334E-2</c:v>
                </c:pt>
                <c:pt idx="1112">
                  <c:v>1.3459011893333341E-2</c:v>
                </c:pt>
                <c:pt idx="1113">
                  <c:v>1.1727589013333362E-2</c:v>
                </c:pt>
                <c:pt idx="1114">
                  <c:v>1.3760510933333346E-2</c:v>
                </c:pt>
                <c:pt idx="1115">
                  <c:v>1.1960052053333349E-2</c:v>
                </c:pt>
                <c:pt idx="1116">
                  <c:v>1.0622008853333344E-2</c:v>
                </c:pt>
                <c:pt idx="1117">
                  <c:v>1.5565488533333347E-2</c:v>
                </c:pt>
                <c:pt idx="1118">
                  <c:v>1.3081447733333341E-2</c:v>
                </c:pt>
                <c:pt idx="1119">
                  <c:v>1.1656293653333333E-2</c:v>
                </c:pt>
                <c:pt idx="1120">
                  <c:v>1.5363150293333362E-2</c:v>
                </c:pt>
                <c:pt idx="1121">
                  <c:v>1.6005310613333355E-2</c:v>
                </c:pt>
                <c:pt idx="1122">
                  <c:v>1.3174834613333353E-2</c:v>
                </c:pt>
                <c:pt idx="1123">
                  <c:v>1.4891195093333344E-2</c:v>
                </c:pt>
                <c:pt idx="1124">
                  <c:v>1.4568106613333347E-2</c:v>
                </c:pt>
                <c:pt idx="1125">
                  <c:v>1.397740949333335E-2</c:v>
                </c:pt>
                <c:pt idx="1126">
                  <c:v>1.393046501333335E-2</c:v>
                </c:pt>
                <c:pt idx="1127">
                  <c:v>1.3631225333333349E-2</c:v>
                </c:pt>
                <c:pt idx="1128">
                  <c:v>1.2976010933333337E-2</c:v>
                </c:pt>
                <c:pt idx="1129">
                  <c:v>1.577435381333334E-2</c:v>
                </c:pt>
                <c:pt idx="1130">
                  <c:v>1.3781598293333364E-2</c:v>
                </c:pt>
                <c:pt idx="1131">
                  <c:v>1.237025141333334E-2</c:v>
                </c:pt>
                <c:pt idx="1132">
                  <c:v>1.6093927733333343E-2</c:v>
                </c:pt>
                <c:pt idx="1133">
                  <c:v>1.4947679093333352E-2</c:v>
                </c:pt>
                <c:pt idx="1134">
                  <c:v>1.170725477333334E-2</c:v>
                </c:pt>
                <c:pt idx="1135">
                  <c:v>1.7541173333333354E-2</c:v>
                </c:pt>
                <c:pt idx="1136">
                  <c:v>1.4672790293333345E-2</c:v>
                </c:pt>
                <c:pt idx="1137">
                  <c:v>1.2716435573333337E-2</c:v>
                </c:pt>
                <c:pt idx="1138">
                  <c:v>1.6458688853333337E-2</c:v>
                </c:pt>
                <c:pt idx="1139">
                  <c:v>1.5381476213333358E-2</c:v>
                </c:pt>
                <c:pt idx="1140">
                  <c:v>1.3506458453333349E-2</c:v>
                </c:pt>
                <c:pt idx="1141">
                  <c:v>1.6592744213333351E-2</c:v>
                </c:pt>
                <c:pt idx="1142">
                  <c:v>1.1911852373333349E-2</c:v>
                </c:pt>
                <c:pt idx="1143">
                  <c:v>1.3815990773333332E-2</c:v>
                </c:pt>
                <c:pt idx="1144">
                  <c:v>1.5504987893333341E-2</c:v>
                </c:pt>
                <c:pt idx="1145">
                  <c:v>1.4560324373333341E-2</c:v>
                </c:pt>
                <c:pt idx="1146">
                  <c:v>1.6528226933333341E-2</c:v>
                </c:pt>
                <c:pt idx="1147">
                  <c:v>1.2922790453333341E-2</c:v>
                </c:pt>
                <c:pt idx="1148">
                  <c:v>1.4376814133333332E-2</c:v>
                </c:pt>
                <c:pt idx="1149">
                  <c:v>1.6223966453333332E-2</c:v>
                </c:pt>
                <c:pt idx="1150">
                  <c:v>1.2938103893333341E-2</c:v>
                </c:pt>
                <c:pt idx="1151">
                  <c:v>1.1600060693333357E-2</c:v>
                </c:pt>
                <c:pt idx="1152">
                  <c:v>1.2860532533333344E-2</c:v>
                </c:pt>
                <c:pt idx="1153">
                  <c:v>1.431530933333334E-2</c:v>
                </c:pt>
                <c:pt idx="1154">
                  <c:v>1.0621757813333351E-2</c:v>
                </c:pt>
                <c:pt idx="1155">
                  <c:v>1.4837974613333341E-2</c:v>
                </c:pt>
                <c:pt idx="1156">
                  <c:v>1.2085069973333333E-2</c:v>
                </c:pt>
                <c:pt idx="1157">
                  <c:v>1.3044042773333335E-2</c:v>
                </c:pt>
                <c:pt idx="1158">
                  <c:v>1.3283534933333349E-2</c:v>
                </c:pt>
                <c:pt idx="1159">
                  <c:v>1.4856049493333337E-2</c:v>
                </c:pt>
                <c:pt idx="1160">
                  <c:v>1.232355797333334E-2</c:v>
                </c:pt>
                <c:pt idx="1161">
                  <c:v>1.1511443573333334E-2</c:v>
                </c:pt>
                <c:pt idx="1162">
                  <c:v>1.5647829653333362E-2</c:v>
                </c:pt>
                <c:pt idx="1163">
                  <c:v>1.4619318773333325E-2</c:v>
                </c:pt>
                <c:pt idx="1164">
                  <c:v>1.1553618293333347E-2</c:v>
                </c:pt>
                <c:pt idx="1165">
                  <c:v>1.4830945493333339E-2</c:v>
                </c:pt>
                <c:pt idx="1166">
                  <c:v>1.335884693333333E-2</c:v>
                </c:pt>
                <c:pt idx="1167">
                  <c:v>1.0530881333333351E-2</c:v>
                </c:pt>
                <c:pt idx="1168">
                  <c:v>1.4610532373333335E-2</c:v>
                </c:pt>
                <c:pt idx="1169">
                  <c:v>1.2320796533333339E-2</c:v>
                </c:pt>
                <c:pt idx="1170">
                  <c:v>1.1702485013333361E-2</c:v>
                </c:pt>
                <c:pt idx="1171">
                  <c:v>1.6242794453333341E-2</c:v>
                </c:pt>
                <c:pt idx="1172">
                  <c:v>1.3762017173333335E-2</c:v>
                </c:pt>
                <c:pt idx="1173">
                  <c:v>1.3114082933333332E-2</c:v>
                </c:pt>
                <c:pt idx="1174">
                  <c:v>1.6256601653333341E-2</c:v>
                </c:pt>
                <c:pt idx="1175">
                  <c:v>1.2892665653333343E-2</c:v>
                </c:pt>
                <c:pt idx="1176">
                  <c:v>1.380921269333334E-2</c:v>
                </c:pt>
                <c:pt idx="1177">
                  <c:v>1.4423256533333333E-2</c:v>
                </c:pt>
                <c:pt idx="1178">
                  <c:v>1.2564807413333347E-2</c:v>
                </c:pt>
                <c:pt idx="1179">
                  <c:v>1.4075315093333337E-2</c:v>
                </c:pt>
                <c:pt idx="1180">
                  <c:v>1.519595765333334E-2</c:v>
                </c:pt>
                <c:pt idx="1181">
                  <c:v>1.3124124533333349E-2</c:v>
                </c:pt>
                <c:pt idx="1182">
                  <c:v>1.6017109493333351E-2</c:v>
                </c:pt>
                <c:pt idx="1183">
                  <c:v>1.4243511893333343E-2</c:v>
                </c:pt>
                <c:pt idx="1184">
                  <c:v>1.1850598613333358E-2</c:v>
                </c:pt>
                <c:pt idx="1185">
                  <c:v>1.249828181333334E-2</c:v>
                </c:pt>
                <c:pt idx="1186">
                  <c:v>1.3480852373333341E-2</c:v>
                </c:pt>
                <c:pt idx="1187">
                  <c:v>1.1558137013333341E-2</c:v>
                </c:pt>
                <c:pt idx="1188">
                  <c:v>1.3621183733333351E-2</c:v>
                </c:pt>
                <c:pt idx="1189">
                  <c:v>1.7023277813333345E-2</c:v>
                </c:pt>
                <c:pt idx="1190">
                  <c:v>1.6386138293333363E-2</c:v>
                </c:pt>
                <c:pt idx="1191">
                  <c:v>1.4060001653333341E-2</c:v>
                </c:pt>
                <c:pt idx="1192">
                  <c:v>1.6599020213333354E-2</c:v>
                </c:pt>
                <c:pt idx="1193">
                  <c:v>1.3425874613333362E-2</c:v>
                </c:pt>
                <c:pt idx="1194">
                  <c:v>1.5741467573333341E-2</c:v>
                </c:pt>
                <c:pt idx="1195">
                  <c:v>1.5322230773333341E-2</c:v>
                </c:pt>
                <c:pt idx="1196">
                  <c:v>1.3024712693333341E-2</c:v>
                </c:pt>
                <c:pt idx="1197">
                  <c:v>1.3634237813333335E-2</c:v>
                </c:pt>
                <c:pt idx="1198">
                  <c:v>1.3689717653333341E-2</c:v>
                </c:pt>
                <c:pt idx="1199">
                  <c:v>1.4072804693333347E-2</c:v>
                </c:pt>
                <c:pt idx="1200">
                  <c:v>1.3312655573333337E-2</c:v>
                </c:pt>
                <c:pt idx="1201">
                  <c:v>1.5288089333333347E-2</c:v>
                </c:pt>
                <c:pt idx="1202">
                  <c:v>1.3517002133333332E-2</c:v>
                </c:pt>
                <c:pt idx="1203">
                  <c:v>1.110325253333334E-2</c:v>
                </c:pt>
                <c:pt idx="1204">
                  <c:v>1.6435091093333343E-2</c:v>
                </c:pt>
                <c:pt idx="1205">
                  <c:v>1.4865337973333332E-2</c:v>
                </c:pt>
                <c:pt idx="1206">
                  <c:v>1.1996703893333347E-2</c:v>
                </c:pt>
                <c:pt idx="1207">
                  <c:v>1.4485514453333341E-2</c:v>
                </c:pt>
                <c:pt idx="1208">
                  <c:v>1.6250074613333363E-2</c:v>
                </c:pt>
                <c:pt idx="1209">
                  <c:v>1.5776362133333333E-2</c:v>
                </c:pt>
                <c:pt idx="1210">
                  <c:v>1.5785399573333334E-2</c:v>
                </c:pt>
                <c:pt idx="1211">
                  <c:v>1.6251580853333343E-2</c:v>
                </c:pt>
                <c:pt idx="1212">
                  <c:v>1.5707577173333341E-2</c:v>
                </c:pt>
                <c:pt idx="1213">
                  <c:v>1.4950691573333326E-2</c:v>
                </c:pt>
                <c:pt idx="1214">
                  <c:v>1.5141733013333346E-2</c:v>
                </c:pt>
                <c:pt idx="1215">
                  <c:v>1.7216327573333336E-2</c:v>
                </c:pt>
                <c:pt idx="1216">
                  <c:v>1.6584459893333361E-2</c:v>
                </c:pt>
                <c:pt idx="1217">
                  <c:v>1.5259972853333328E-2</c:v>
                </c:pt>
                <c:pt idx="1218">
                  <c:v>1.613936597333333E-2</c:v>
                </c:pt>
                <c:pt idx="1219">
                  <c:v>1.5762805973333346E-2</c:v>
                </c:pt>
                <c:pt idx="1220">
                  <c:v>1.6750146293333355E-2</c:v>
                </c:pt>
                <c:pt idx="1221">
                  <c:v>1.7242937813333341E-2</c:v>
                </c:pt>
                <c:pt idx="1222">
                  <c:v>7.2565957446808571E-3</c:v>
                </c:pt>
                <c:pt idx="1223">
                  <c:v>1.6864468085106398E-2</c:v>
                </c:pt>
                <c:pt idx="1224">
                  <c:v>9.1104255319149063E-3</c:v>
                </c:pt>
                <c:pt idx="1225">
                  <c:v>1.7105531914893623E-2</c:v>
                </c:pt>
                <c:pt idx="1226">
                  <c:v>1.016659574468087E-2</c:v>
                </c:pt>
                <c:pt idx="1227">
                  <c:v>1.7546170212765996E-2</c:v>
                </c:pt>
                <c:pt idx="1228">
                  <c:v>9.4229787234042569E-3</c:v>
                </c:pt>
                <c:pt idx="1229">
                  <c:v>1.7152978723404259E-2</c:v>
                </c:pt>
                <c:pt idx="1230">
                  <c:v>1.0657234042553193E-2</c:v>
                </c:pt>
                <c:pt idx="1231">
                  <c:v>1.7564893617021283E-2</c:v>
                </c:pt>
                <c:pt idx="1232">
                  <c:v>1.0935957446808513E-2</c:v>
                </c:pt>
                <c:pt idx="1233">
                  <c:v>1.7169787234042562E-2</c:v>
                </c:pt>
                <c:pt idx="1234">
                  <c:v>1.5031489361702146E-2</c:v>
                </c:pt>
                <c:pt idx="1235">
                  <c:v>1.6836595744680879E-2</c:v>
                </c:pt>
                <c:pt idx="1236">
                  <c:v>9.0636170212765963E-3</c:v>
                </c:pt>
                <c:pt idx="1237">
                  <c:v>1.6646595744680887E-2</c:v>
                </c:pt>
                <c:pt idx="1238">
                  <c:v>1.3534680851063829E-2</c:v>
                </c:pt>
                <c:pt idx="1239">
                  <c:v>1.7178723404255324E-2</c:v>
                </c:pt>
                <c:pt idx="1240">
                  <c:v>1.4576595744680863E-2</c:v>
                </c:pt>
                <c:pt idx="1241">
                  <c:v>1.7354468085106389E-2</c:v>
                </c:pt>
                <c:pt idx="1242">
                  <c:v>1.6613829787234066E-2</c:v>
                </c:pt>
                <c:pt idx="1243">
                  <c:v>1.6846808510638321E-2</c:v>
                </c:pt>
                <c:pt idx="1244">
                  <c:v>1.4259148936170214E-2</c:v>
                </c:pt>
                <c:pt idx="1245">
                  <c:v>1.7345319148936181E-2</c:v>
                </c:pt>
                <c:pt idx="1246">
                  <c:v>8.0780434782608702E-3</c:v>
                </c:pt>
                <c:pt idx="1247">
                  <c:v>1.5934782608695661E-2</c:v>
                </c:pt>
                <c:pt idx="1248">
                  <c:v>1.6953260869565237E-2</c:v>
                </c:pt>
                <c:pt idx="1249">
                  <c:v>1.5247826086956533E-2</c:v>
                </c:pt>
                <c:pt idx="1250">
                  <c:v>1.7043913043478267E-2</c:v>
                </c:pt>
                <c:pt idx="1251">
                  <c:v>7.940434782608705E-3</c:v>
                </c:pt>
                <c:pt idx="1252">
                  <c:v>1.7575217391304344E-2</c:v>
                </c:pt>
                <c:pt idx="1253">
                  <c:v>1.6726304347826109E-2</c:v>
                </c:pt>
                <c:pt idx="1254">
                  <c:v>1.7145869565217416E-2</c:v>
                </c:pt>
                <c:pt idx="1255">
                  <c:v>1.7669782608695655E-2</c:v>
                </c:pt>
                <c:pt idx="1256">
                  <c:v>1.0511521739130458E-2</c:v>
                </c:pt>
                <c:pt idx="1257">
                  <c:v>1.6977826086956541E-2</c:v>
                </c:pt>
                <c:pt idx="1258">
                  <c:v>1.7768043478260873E-2</c:v>
                </c:pt>
                <c:pt idx="1259">
                  <c:v>1.7083695652173918E-2</c:v>
                </c:pt>
                <c:pt idx="1260">
                  <c:v>1.7479347826086959E-2</c:v>
                </c:pt>
                <c:pt idx="1261">
                  <c:v>1.1891086956521739E-2</c:v>
                </c:pt>
                <c:pt idx="1262">
                  <c:v>1.7265869565217414E-2</c:v>
                </c:pt>
                <c:pt idx="1263">
                  <c:v>1.7615217391304352E-2</c:v>
                </c:pt>
                <c:pt idx="1264">
                  <c:v>1.7915869565217415E-2</c:v>
                </c:pt>
                <c:pt idx="1265">
                  <c:v>1.7572826086956529E-2</c:v>
                </c:pt>
                <c:pt idx="1266">
                  <c:v>1.4844130434782627E-2</c:v>
                </c:pt>
                <c:pt idx="1267">
                  <c:v>1.7320217391304352E-2</c:v>
                </c:pt>
                <c:pt idx="1268">
                  <c:v>1.7386739130434786E-2</c:v>
                </c:pt>
                <c:pt idx="1269">
                  <c:v>1.7117608695652181E-2</c:v>
                </c:pt>
                <c:pt idx="1270">
                  <c:v>1.7256739130434788E-2</c:v>
                </c:pt>
                <c:pt idx="1271">
                  <c:v>1.7024565217391326E-2</c:v>
                </c:pt>
                <c:pt idx="1272">
                  <c:v>1.7391521739130458E-2</c:v>
                </c:pt>
                <c:pt idx="1273">
                  <c:v>1.6748043478260873E-2</c:v>
                </c:pt>
                <c:pt idx="1274">
                  <c:v>1.6631304347826104E-2</c:v>
                </c:pt>
                <c:pt idx="1275">
                  <c:v>1.8030000000000004E-2</c:v>
                </c:pt>
                <c:pt idx="1276">
                  <c:v>1.5638125000000017E-2</c:v>
                </c:pt>
                <c:pt idx="1277">
                  <c:v>1.5901666666666682E-2</c:v>
                </c:pt>
                <c:pt idx="1278">
                  <c:v>1.6383750000000016E-2</c:v>
                </c:pt>
                <c:pt idx="1279">
                  <c:v>1.4361666666666677E-2</c:v>
                </c:pt>
                <c:pt idx="1280">
                  <c:v>1.5245000000000003E-2</c:v>
                </c:pt>
                <c:pt idx="1281">
                  <c:v>1.4465000000000002E-2</c:v>
                </c:pt>
                <c:pt idx="1282">
                  <c:v>1.5075416666666671E-2</c:v>
                </c:pt>
                <c:pt idx="1283">
                  <c:v>1.592562500000002E-2</c:v>
                </c:pt>
                <c:pt idx="1284">
                  <c:v>1.6754166666666688E-2</c:v>
                </c:pt>
                <c:pt idx="1285">
                  <c:v>1.5821250000000005E-2</c:v>
                </c:pt>
                <c:pt idx="1286">
                  <c:v>1.621958333333335E-2</c:v>
                </c:pt>
                <c:pt idx="1287">
                  <c:v>1.6355416666666681E-2</c:v>
                </c:pt>
                <c:pt idx="1288">
                  <c:v>1.5626041666666684E-2</c:v>
                </c:pt>
                <c:pt idx="1289">
                  <c:v>1.6671250000000009E-2</c:v>
                </c:pt>
                <c:pt idx="1290">
                  <c:v>1.6690833333333353E-2</c:v>
                </c:pt>
                <c:pt idx="1291">
                  <c:v>1.4857500000000003E-2</c:v>
                </c:pt>
                <c:pt idx="1292">
                  <c:v>1.4593125000000005E-2</c:v>
                </c:pt>
                <c:pt idx="1293">
                  <c:v>1.5638125000000017E-2</c:v>
                </c:pt>
                <c:pt idx="1294">
                  <c:v>1.4611458333333348E-2</c:v>
                </c:pt>
                <c:pt idx="1295">
                  <c:v>1.3883958333333354E-2</c:v>
                </c:pt>
                <c:pt idx="1296">
                  <c:v>1.4855208333333335E-2</c:v>
                </c:pt>
                <c:pt idx="1297">
                  <c:v>1.0505000000000007E-2</c:v>
                </c:pt>
                <c:pt idx="1298">
                  <c:v>1.5695208333333335E-2</c:v>
                </c:pt>
                <c:pt idx="1299">
                  <c:v>1.6443333333333341E-2</c:v>
                </c:pt>
                <c:pt idx="1300">
                  <c:v>1.5170000000000001E-2</c:v>
                </c:pt>
                <c:pt idx="1301">
                  <c:v>1.6981875000000032E-2</c:v>
                </c:pt>
                <c:pt idx="1302">
                  <c:v>1.6539375000000005E-2</c:v>
                </c:pt>
                <c:pt idx="1303">
                  <c:v>1.5604791666666685E-2</c:v>
                </c:pt>
                <c:pt idx="1304">
                  <c:v>1.6203541666666699E-2</c:v>
                </c:pt>
                <c:pt idx="1305">
                  <c:v>1.6385625000000018E-2</c:v>
                </c:pt>
                <c:pt idx="1306">
                  <c:v>1.317687500000001E-2</c:v>
                </c:pt>
                <c:pt idx="1307">
                  <c:v>1.5312916666666667E-2</c:v>
                </c:pt>
                <c:pt idx="1308">
                  <c:v>1.5859999999999999E-2</c:v>
                </c:pt>
                <c:pt idx="1309">
                  <c:v>7.3397916666666741E-3</c:v>
                </c:pt>
                <c:pt idx="1310">
                  <c:v>1.430895833333334E-2</c:v>
                </c:pt>
                <c:pt idx="1311">
                  <c:v>1.5580625000000018E-2</c:v>
                </c:pt>
                <c:pt idx="1312">
                  <c:v>8.5550000000000175E-3</c:v>
                </c:pt>
                <c:pt idx="1313">
                  <c:v>1.6339583333333341E-2</c:v>
                </c:pt>
                <c:pt idx="1314">
                  <c:v>1.6607291666666687E-2</c:v>
                </c:pt>
                <c:pt idx="1315">
                  <c:v>1.1705833333333356E-2</c:v>
                </c:pt>
                <c:pt idx="1316">
                  <c:v>1.6553125000000016E-2</c:v>
                </c:pt>
                <c:pt idx="1317">
                  <c:v>1.6706875000000031E-2</c:v>
                </c:pt>
                <c:pt idx="1318">
                  <c:v>1.2568541666666684E-2</c:v>
                </c:pt>
                <c:pt idx="1319">
                  <c:v>1.7040625000000021E-2</c:v>
                </c:pt>
                <c:pt idx="1320">
                  <c:v>1.7408541666666687E-2</c:v>
                </c:pt>
                <c:pt idx="1321">
                  <c:v>8.1168085106383091E-3</c:v>
                </c:pt>
                <c:pt idx="1322">
                  <c:v>1.564234042553192E-2</c:v>
                </c:pt>
                <c:pt idx="1323">
                  <c:v>1.6703191489361724E-2</c:v>
                </c:pt>
                <c:pt idx="1324">
                  <c:v>1.6183404255319181E-2</c:v>
                </c:pt>
                <c:pt idx="1325">
                  <c:v>7.3091489361702174E-3</c:v>
                </c:pt>
                <c:pt idx="1326">
                  <c:v>1.546744680851064E-2</c:v>
                </c:pt>
                <c:pt idx="1327">
                  <c:v>1.5711914893617038E-2</c:v>
                </c:pt>
                <c:pt idx="1328">
                  <c:v>1.6668085106382999E-2</c:v>
                </c:pt>
                <c:pt idx="1329">
                  <c:v>1.142468085106384E-2</c:v>
                </c:pt>
                <c:pt idx="1330">
                  <c:v>1.662127659574468E-2</c:v>
                </c:pt>
                <c:pt idx="1331">
                  <c:v>1.7327872340425553E-2</c:v>
                </c:pt>
                <c:pt idx="1332">
                  <c:v>1.7014680851063835E-2</c:v>
                </c:pt>
                <c:pt idx="1333">
                  <c:v>1.1500000000000012E-2</c:v>
                </c:pt>
                <c:pt idx="1334">
                  <c:v>1.7277659574468088E-2</c:v>
                </c:pt>
                <c:pt idx="1335">
                  <c:v>1.738680851063832E-2</c:v>
                </c:pt>
                <c:pt idx="1336">
                  <c:v>1.727531914893618E-2</c:v>
                </c:pt>
                <c:pt idx="1337">
                  <c:v>1.2223617021276586E-2</c:v>
                </c:pt>
                <c:pt idx="1338">
                  <c:v>1.7076808510638305E-2</c:v>
                </c:pt>
                <c:pt idx="1339">
                  <c:v>1.7159361702127663E-2</c:v>
                </c:pt>
                <c:pt idx="1340">
                  <c:v>1.7269787234042561E-2</c:v>
                </c:pt>
                <c:pt idx="1341">
                  <c:v>1.069744680851064E-2</c:v>
                </c:pt>
                <c:pt idx="1342">
                  <c:v>1.7132340425531918E-2</c:v>
                </c:pt>
                <c:pt idx="1343">
                  <c:v>1.715276595744681E-2</c:v>
                </c:pt>
                <c:pt idx="1344">
                  <c:v>1.7291276595744677E-2</c:v>
                </c:pt>
                <c:pt idx="1345">
                  <c:v>8.0270454545454568E-3</c:v>
                </c:pt>
                <c:pt idx="1346">
                  <c:v>1.5309318181818184E-2</c:v>
                </c:pt>
                <c:pt idx="1347">
                  <c:v>1.700454545454546E-2</c:v>
                </c:pt>
                <c:pt idx="1348">
                  <c:v>1.6921363636363665E-2</c:v>
                </c:pt>
                <c:pt idx="1349">
                  <c:v>1.638704545454546E-2</c:v>
                </c:pt>
                <c:pt idx="1350">
                  <c:v>1.0959090909090901E-2</c:v>
                </c:pt>
                <c:pt idx="1351">
                  <c:v>1.6313863636363658E-2</c:v>
                </c:pt>
                <c:pt idx="1352">
                  <c:v>1.696795454545456E-2</c:v>
                </c:pt>
                <c:pt idx="1353">
                  <c:v>1.7811136363636369E-2</c:v>
                </c:pt>
                <c:pt idx="1354">
                  <c:v>1.8181363636363659E-2</c:v>
                </c:pt>
                <c:pt idx="1355">
                  <c:v>9.2661363636363757E-3</c:v>
                </c:pt>
                <c:pt idx="1356">
                  <c:v>1.3560909090909108E-2</c:v>
                </c:pt>
                <c:pt idx="1357">
                  <c:v>1.6834090909090913E-2</c:v>
                </c:pt>
                <c:pt idx="1358">
                  <c:v>1.6389772727272742E-2</c:v>
                </c:pt>
                <c:pt idx="1359">
                  <c:v>1.7197045454545458E-2</c:v>
                </c:pt>
                <c:pt idx="1360">
                  <c:v>9.7314285714285714E-3</c:v>
                </c:pt>
                <c:pt idx="1361">
                  <c:v>1.531795918367347E-2</c:v>
                </c:pt>
                <c:pt idx="1362">
                  <c:v>1.5511020408163285E-2</c:v>
                </c:pt>
                <c:pt idx="1363">
                  <c:v>1.6911632653061229E-2</c:v>
                </c:pt>
                <c:pt idx="1364">
                  <c:v>1.5501428571428581E-2</c:v>
                </c:pt>
                <c:pt idx="1365">
                  <c:v>1.5871020408163284E-2</c:v>
                </c:pt>
                <c:pt idx="1366">
                  <c:v>1.5342857142857168E-2</c:v>
                </c:pt>
                <c:pt idx="1367">
                  <c:v>1.6946530612244919E-2</c:v>
                </c:pt>
                <c:pt idx="1368">
                  <c:v>1.5929183673469401E-2</c:v>
                </c:pt>
                <c:pt idx="1369">
                  <c:v>1.2715918367346936E-2</c:v>
                </c:pt>
                <c:pt idx="1370">
                  <c:v>1.4155510204081635E-2</c:v>
                </c:pt>
                <c:pt idx="1371">
                  <c:v>1.5521428571428582E-2</c:v>
                </c:pt>
                <c:pt idx="1372">
                  <c:v>1.4557755102040817E-2</c:v>
                </c:pt>
                <c:pt idx="1373">
                  <c:v>1.4648163265306123E-2</c:v>
                </c:pt>
                <c:pt idx="1374">
                  <c:v>1.5131020408163276E-2</c:v>
                </c:pt>
                <c:pt idx="1375">
                  <c:v>1.3429591836734703E-2</c:v>
                </c:pt>
                <c:pt idx="1376">
                  <c:v>1.5868775510204085E-2</c:v>
                </c:pt>
                <c:pt idx="1377">
                  <c:v>1.5256734693877567E-2</c:v>
                </c:pt>
                <c:pt idx="1378">
                  <c:v>1.2968571428571442E-2</c:v>
                </c:pt>
                <c:pt idx="1379">
                  <c:v>1.6756938775510207E-2</c:v>
                </c:pt>
                <c:pt idx="1380">
                  <c:v>1.7337142857142857E-2</c:v>
                </c:pt>
                <c:pt idx="1381">
                  <c:v>1.6715714285714302E-2</c:v>
                </c:pt>
                <c:pt idx="1382">
                  <c:v>1.7167551020408185E-2</c:v>
                </c:pt>
                <c:pt idx="1383">
                  <c:v>1.4723673469387775E-2</c:v>
                </c:pt>
                <c:pt idx="1384">
                  <c:v>1.580591836734694E-2</c:v>
                </c:pt>
                <c:pt idx="1385">
                  <c:v>1.6961836734693883E-2</c:v>
                </c:pt>
                <c:pt idx="1386">
                  <c:v>1.6304285714285736E-2</c:v>
                </c:pt>
                <c:pt idx="1387">
                  <c:v>1.0431632653061219E-2</c:v>
                </c:pt>
                <c:pt idx="1388">
                  <c:v>1.0812857142857162E-2</c:v>
                </c:pt>
                <c:pt idx="1389">
                  <c:v>1.0473877551020409E-2</c:v>
                </c:pt>
                <c:pt idx="1390">
                  <c:v>1.5996530612244902E-2</c:v>
                </c:pt>
                <c:pt idx="1391">
                  <c:v>1.6621632653061227E-2</c:v>
                </c:pt>
                <c:pt idx="1392">
                  <c:v>1.4702448979591828E-2</c:v>
                </c:pt>
                <c:pt idx="1393">
                  <c:v>1.6114897959183676E-2</c:v>
                </c:pt>
                <c:pt idx="1394">
                  <c:v>1.5821632653061225E-2</c:v>
                </c:pt>
                <c:pt idx="1395">
                  <c:v>1.5522448979591838E-2</c:v>
                </c:pt>
                <c:pt idx="1396">
                  <c:v>1.222775510204082E-2</c:v>
                </c:pt>
                <c:pt idx="1397">
                  <c:v>1.6164489795918401E-2</c:v>
                </c:pt>
                <c:pt idx="1398">
                  <c:v>1.6475714285714291E-2</c:v>
                </c:pt>
                <c:pt idx="1399">
                  <c:v>1.7458163265306127E-2</c:v>
                </c:pt>
                <c:pt idx="1400">
                  <c:v>1.4761224489795922E-2</c:v>
                </c:pt>
                <c:pt idx="1401">
                  <c:v>1.7238163265306125E-2</c:v>
                </c:pt>
                <c:pt idx="1402">
                  <c:v>1.6040816326530621E-2</c:v>
                </c:pt>
                <c:pt idx="1403">
                  <c:v>1.5632653061224491E-2</c:v>
                </c:pt>
                <c:pt idx="1404">
                  <c:v>1.6986938775510222E-2</c:v>
                </c:pt>
                <c:pt idx="1405">
                  <c:v>1.0426938775510207E-2</c:v>
                </c:pt>
                <c:pt idx="1406">
                  <c:v>1.2238163265306124E-2</c:v>
                </c:pt>
                <c:pt idx="1407">
                  <c:v>1.4920408163265326E-2</c:v>
                </c:pt>
                <c:pt idx="1408">
                  <c:v>1.6687142857142862E-2</c:v>
                </c:pt>
                <c:pt idx="1409">
                  <c:v>1.617142857142858E-2</c:v>
                </c:pt>
                <c:pt idx="1410">
                  <c:v>1.3869795918367371E-2</c:v>
                </c:pt>
                <c:pt idx="1411">
                  <c:v>1.4219999999999988E-2</c:v>
                </c:pt>
                <c:pt idx="1412">
                  <c:v>1.368714285714286E-2</c:v>
                </c:pt>
                <c:pt idx="1413">
                  <c:v>1.6311836734693882E-2</c:v>
                </c:pt>
                <c:pt idx="1414">
                  <c:v>8.9075925925926076E-3</c:v>
                </c:pt>
                <c:pt idx="1415">
                  <c:v>9.8781481481481567E-3</c:v>
                </c:pt>
                <c:pt idx="1416">
                  <c:v>9.8903703703703705E-3</c:v>
                </c:pt>
                <c:pt idx="1417">
                  <c:v>1.1252777777777783E-2</c:v>
                </c:pt>
                <c:pt idx="1418">
                  <c:v>1.060685185185186E-2</c:v>
                </c:pt>
                <c:pt idx="1419">
                  <c:v>1.2687777777777787E-2</c:v>
                </c:pt>
                <c:pt idx="1420">
                  <c:v>9.0744444444444579E-3</c:v>
                </c:pt>
                <c:pt idx="1421">
                  <c:v>1.2078703703703699E-2</c:v>
                </c:pt>
                <c:pt idx="1422">
                  <c:v>7.4279629629629713E-3</c:v>
                </c:pt>
                <c:pt idx="1423">
                  <c:v>1.208722222222222E-2</c:v>
                </c:pt>
                <c:pt idx="1424">
                  <c:v>9.4309259259259294E-3</c:v>
                </c:pt>
                <c:pt idx="1425">
                  <c:v>1.2742777777777783E-2</c:v>
                </c:pt>
                <c:pt idx="1426">
                  <c:v>1.0902037037037057E-2</c:v>
                </c:pt>
                <c:pt idx="1427">
                  <c:v>1.3236666666666667E-2</c:v>
                </c:pt>
                <c:pt idx="1428">
                  <c:v>1.2288888888888901E-2</c:v>
                </c:pt>
                <c:pt idx="1429">
                  <c:v>1.3012777777777783E-2</c:v>
                </c:pt>
                <c:pt idx="1430">
                  <c:v>8.5694444444444611E-3</c:v>
                </c:pt>
                <c:pt idx="1431">
                  <c:v>1.0319629629629633E-2</c:v>
                </c:pt>
                <c:pt idx="1432">
                  <c:v>9.8287037037037041E-3</c:v>
                </c:pt>
                <c:pt idx="1433">
                  <c:v>1.3193518518518533E-2</c:v>
                </c:pt>
                <c:pt idx="1434">
                  <c:v>1.0870925925925926E-2</c:v>
                </c:pt>
                <c:pt idx="1435">
                  <c:v>1.0077407407407413E-2</c:v>
                </c:pt>
                <c:pt idx="1436">
                  <c:v>1.1882777777777799E-2</c:v>
                </c:pt>
                <c:pt idx="1437">
                  <c:v>1.316907407407408E-2</c:v>
                </c:pt>
                <c:pt idx="1438">
                  <c:v>8.8233333333333445E-3</c:v>
                </c:pt>
                <c:pt idx="1439">
                  <c:v>1.425129629629629E-2</c:v>
                </c:pt>
                <c:pt idx="1440">
                  <c:v>1.085907407407407E-2</c:v>
                </c:pt>
                <c:pt idx="1441">
                  <c:v>1.3741851851851866E-2</c:v>
                </c:pt>
                <c:pt idx="1442">
                  <c:v>1.1068148148148162E-2</c:v>
                </c:pt>
                <c:pt idx="1443">
                  <c:v>1.2727962962962962E-2</c:v>
                </c:pt>
                <c:pt idx="1444">
                  <c:v>1.1910000000000011E-2</c:v>
                </c:pt>
                <c:pt idx="1445">
                  <c:v>1.1547592592592595E-2</c:v>
                </c:pt>
                <c:pt idx="1446">
                  <c:v>7.6651851851851907E-3</c:v>
                </c:pt>
                <c:pt idx="1447">
                  <c:v>1.2434629629629637E-2</c:v>
                </c:pt>
                <c:pt idx="1448">
                  <c:v>9.9809259259259347E-3</c:v>
                </c:pt>
                <c:pt idx="1449">
                  <c:v>1.2155925925925917E-2</c:v>
                </c:pt>
                <c:pt idx="1450">
                  <c:v>1.3009444444444442E-2</c:v>
                </c:pt>
                <c:pt idx="1451">
                  <c:v>1.16062962962963E-2</c:v>
                </c:pt>
                <c:pt idx="1452">
                  <c:v>9.0159259259259342E-3</c:v>
                </c:pt>
                <c:pt idx="1453">
                  <c:v>1.2162222222222225E-2</c:v>
                </c:pt>
                <c:pt idx="1454">
                  <c:v>9.7438888888888905E-3</c:v>
                </c:pt>
                <c:pt idx="1455">
                  <c:v>1.0942592592592601E-2</c:v>
                </c:pt>
                <c:pt idx="1456">
                  <c:v>1.0971851851851861E-2</c:v>
                </c:pt>
                <c:pt idx="1457">
                  <c:v>1.256925925925927E-2</c:v>
                </c:pt>
                <c:pt idx="1458">
                  <c:v>1.0744629629629642E-2</c:v>
                </c:pt>
                <c:pt idx="1459">
                  <c:v>1.3380000000000012E-2</c:v>
                </c:pt>
                <c:pt idx="1460">
                  <c:v>1.4049444444444436E-2</c:v>
                </c:pt>
                <c:pt idx="1461">
                  <c:v>9.4140740740740747E-3</c:v>
                </c:pt>
                <c:pt idx="1462">
                  <c:v>8.2044000000000023E-3</c:v>
                </c:pt>
                <c:pt idx="1463">
                  <c:v>1.2703400000000005E-2</c:v>
                </c:pt>
                <c:pt idx="1464">
                  <c:v>1.2388399999999999E-2</c:v>
                </c:pt>
                <c:pt idx="1465">
                  <c:v>1.3580400000000012E-2</c:v>
                </c:pt>
                <c:pt idx="1466">
                  <c:v>1.3267800000000012E-2</c:v>
                </c:pt>
                <c:pt idx="1467">
                  <c:v>1.4501600000000003E-2</c:v>
                </c:pt>
                <c:pt idx="1468">
                  <c:v>1.3871400000000011E-2</c:v>
                </c:pt>
                <c:pt idx="1469">
                  <c:v>1.2876799999999999E-2</c:v>
                </c:pt>
                <c:pt idx="1470">
                  <c:v>1.0749999999999999E-2</c:v>
                </c:pt>
                <c:pt idx="1471">
                  <c:v>1.1960400000000022E-2</c:v>
                </c:pt>
                <c:pt idx="1472">
                  <c:v>1.2843600000000005E-2</c:v>
                </c:pt>
                <c:pt idx="1473">
                  <c:v>1.3407600000000007E-2</c:v>
                </c:pt>
                <c:pt idx="1474">
                  <c:v>1.4240800000000003E-2</c:v>
                </c:pt>
                <c:pt idx="1475">
                  <c:v>1.6143200000000003E-2</c:v>
                </c:pt>
                <c:pt idx="1476">
                  <c:v>1.5468800000000012E-2</c:v>
                </c:pt>
                <c:pt idx="1477">
                  <c:v>1.5358000000000002E-2</c:v>
                </c:pt>
                <c:pt idx="1478">
                  <c:v>9.3028000000000173E-3</c:v>
                </c:pt>
                <c:pt idx="1479">
                  <c:v>1.1516400000000003E-2</c:v>
                </c:pt>
                <c:pt idx="1480">
                  <c:v>1.2022800000000005E-2</c:v>
                </c:pt>
                <c:pt idx="1481">
                  <c:v>1.29512E-2</c:v>
                </c:pt>
                <c:pt idx="1482">
                  <c:v>1.31346E-2</c:v>
                </c:pt>
                <c:pt idx="1483">
                  <c:v>1.3560400000000012E-2</c:v>
                </c:pt>
                <c:pt idx="1484">
                  <c:v>1.3630800000000014E-2</c:v>
                </c:pt>
                <c:pt idx="1485">
                  <c:v>1.3676400000000003E-2</c:v>
                </c:pt>
                <c:pt idx="1486">
                  <c:v>1.1584400000000012E-2</c:v>
                </c:pt>
                <c:pt idx="1487">
                  <c:v>1.2385800000000011E-2</c:v>
                </c:pt>
                <c:pt idx="1488">
                  <c:v>1.3422200000000007E-2</c:v>
                </c:pt>
                <c:pt idx="1489">
                  <c:v>1.316440000000001E-2</c:v>
                </c:pt>
                <c:pt idx="1490">
                  <c:v>1.3051000000000005E-2</c:v>
                </c:pt>
                <c:pt idx="1491">
                  <c:v>1.4847800000000003E-2</c:v>
                </c:pt>
                <c:pt idx="1492">
                  <c:v>1.4742600000000003E-2</c:v>
                </c:pt>
                <c:pt idx="1493">
                  <c:v>1.5545800000000014E-2</c:v>
                </c:pt>
                <c:pt idx="1494">
                  <c:v>9.6426000000000046E-3</c:v>
                </c:pt>
                <c:pt idx="1495">
                  <c:v>1.1831400000000011E-2</c:v>
                </c:pt>
                <c:pt idx="1496">
                  <c:v>1.1679000000000005E-2</c:v>
                </c:pt>
                <c:pt idx="1497">
                  <c:v>1.0923400000000014E-2</c:v>
                </c:pt>
                <c:pt idx="1498">
                  <c:v>1.0722000000000011E-2</c:v>
                </c:pt>
                <c:pt idx="1499">
                  <c:v>1.2074199999999998E-2</c:v>
                </c:pt>
                <c:pt idx="1500">
                  <c:v>1.1383200000000003E-2</c:v>
                </c:pt>
                <c:pt idx="1501">
                  <c:v>1.2570599999999999E-2</c:v>
                </c:pt>
                <c:pt idx="1502">
                  <c:v>1.3487600000000009E-2</c:v>
                </c:pt>
                <c:pt idx="1503">
                  <c:v>1.4933399999999998E-2</c:v>
                </c:pt>
                <c:pt idx="1504">
                  <c:v>1.6575400000000007E-2</c:v>
                </c:pt>
                <c:pt idx="1505">
                  <c:v>1.42896E-2</c:v>
                </c:pt>
                <c:pt idx="1506">
                  <c:v>1.5872000000000004E-2</c:v>
                </c:pt>
                <c:pt idx="1507">
                  <c:v>1.6750600000000011E-2</c:v>
                </c:pt>
                <c:pt idx="1508">
                  <c:v>1.7410200000000004E-2</c:v>
                </c:pt>
                <c:pt idx="1509">
                  <c:v>1.4395800000000002E-2</c:v>
                </c:pt>
                <c:pt idx="1510">
                  <c:v>7.5319672131147668E-3</c:v>
                </c:pt>
                <c:pt idx="1511">
                  <c:v>1.1529836065573781E-2</c:v>
                </c:pt>
                <c:pt idx="1512">
                  <c:v>1.2203278688524591E-2</c:v>
                </c:pt>
                <c:pt idx="1513">
                  <c:v>1.2525081967213129E-2</c:v>
                </c:pt>
                <c:pt idx="1514">
                  <c:v>1.2573442622950818E-2</c:v>
                </c:pt>
                <c:pt idx="1515">
                  <c:v>1.1535573770491804E-2</c:v>
                </c:pt>
                <c:pt idx="1516">
                  <c:v>1.224475409836067E-2</c:v>
                </c:pt>
                <c:pt idx="1517">
                  <c:v>1.2515409836065588E-2</c:v>
                </c:pt>
                <c:pt idx="1518">
                  <c:v>1.255737704918034E-2</c:v>
                </c:pt>
                <c:pt idx="1519">
                  <c:v>8.0437704918032791E-3</c:v>
                </c:pt>
                <c:pt idx="1520">
                  <c:v>1.0397540983606558E-2</c:v>
                </c:pt>
                <c:pt idx="1521">
                  <c:v>1.1000000000000012E-2</c:v>
                </c:pt>
                <c:pt idx="1522">
                  <c:v>1.1578852459016404E-2</c:v>
                </c:pt>
                <c:pt idx="1523">
                  <c:v>1.0970000000000009E-2</c:v>
                </c:pt>
                <c:pt idx="1524">
                  <c:v>1.0173278688524589E-2</c:v>
                </c:pt>
                <c:pt idx="1525">
                  <c:v>9.7131147540983689E-3</c:v>
                </c:pt>
                <c:pt idx="1526">
                  <c:v>1.0940327868852479E-2</c:v>
                </c:pt>
                <c:pt idx="1527">
                  <c:v>1.0471639344262314E-2</c:v>
                </c:pt>
                <c:pt idx="1528">
                  <c:v>7.2865573770491852E-3</c:v>
                </c:pt>
                <c:pt idx="1529">
                  <c:v>1.1562295081967232E-2</c:v>
                </c:pt>
                <c:pt idx="1530">
                  <c:v>1.2257704918032793E-2</c:v>
                </c:pt>
                <c:pt idx="1531">
                  <c:v>1.2706885245901663E-2</c:v>
                </c:pt>
                <c:pt idx="1532">
                  <c:v>1.2267213114754098E-2</c:v>
                </c:pt>
                <c:pt idx="1533">
                  <c:v>1.124000000000001E-2</c:v>
                </c:pt>
                <c:pt idx="1534">
                  <c:v>1.2209508196721315E-2</c:v>
                </c:pt>
                <c:pt idx="1535">
                  <c:v>1.2829180327868867E-2</c:v>
                </c:pt>
                <c:pt idx="1536">
                  <c:v>1.185032786885248E-2</c:v>
                </c:pt>
                <c:pt idx="1537">
                  <c:v>7.8734426229508329E-3</c:v>
                </c:pt>
                <c:pt idx="1538">
                  <c:v>8.698852459016396E-3</c:v>
                </c:pt>
                <c:pt idx="1539">
                  <c:v>9.1786885245901655E-3</c:v>
                </c:pt>
                <c:pt idx="1540">
                  <c:v>1.2150983606557381E-2</c:v>
                </c:pt>
                <c:pt idx="1541">
                  <c:v>1.1792131147540996E-2</c:v>
                </c:pt>
                <c:pt idx="1542">
                  <c:v>1.1156885245901662E-2</c:v>
                </c:pt>
                <c:pt idx="1543">
                  <c:v>1.0514918032786886E-2</c:v>
                </c:pt>
                <c:pt idx="1544">
                  <c:v>1.1760163934426238E-2</c:v>
                </c:pt>
                <c:pt idx="1545">
                  <c:v>1.2098032786885246E-2</c:v>
                </c:pt>
                <c:pt idx="1546">
                  <c:v>6.5968852459016448E-3</c:v>
                </c:pt>
                <c:pt idx="1547">
                  <c:v>1.1593606557377055E-2</c:v>
                </c:pt>
                <c:pt idx="1548">
                  <c:v>1.2478032786885244E-2</c:v>
                </c:pt>
                <c:pt idx="1549">
                  <c:v>1.2727377049180347E-2</c:v>
                </c:pt>
                <c:pt idx="1550">
                  <c:v>1.1806721311475435E-2</c:v>
                </c:pt>
                <c:pt idx="1551">
                  <c:v>1.1889508196721327E-2</c:v>
                </c:pt>
                <c:pt idx="1552">
                  <c:v>1.2313442622950818E-2</c:v>
                </c:pt>
                <c:pt idx="1553">
                  <c:v>1.1519180327868866E-2</c:v>
                </c:pt>
                <c:pt idx="1554">
                  <c:v>1.3165245901639344E-2</c:v>
                </c:pt>
                <c:pt idx="1555">
                  <c:v>6.3504918032786925E-3</c:v>
                </c:pt>
                <c:pt idx="1556">
                  <c:v>1.072901639344262E-2</c:v>
                </c:pt>
                <c:pt idx="1557">
                  <c:v>1.1055737704918047E-2</c:v>
                </c:pt>
                <c:pt idx="1558">
                  <c:v>1.2148196721311479E-2</c:v>
                </c:pt>
                <c:pt idx="1559">
                  <c:v>1.1857868852459021E-2</c:v>
                </c:pt>
                <c:pt idx="1560">
                  <c:v>1.0606229508196719E-2</c:v>
                </c:pt>
                <c:pt idx="1561">
                  <c:v>1.122344262295082E-2</c:v>
                </c:pt>
                <c:pt idx="1562">
                  <c:v>9.9070491803278718E-3</c:v>
                </c:pt>
                <c:pt idx="1563">
                  <c:v>1.2119672131147534E-2</c:v>
                </c:pt>
                <c:pt idx="1564">
                  <c:v>7.7649152542372856E-3</c:v>
                </c:pt>
                <c:pt idx="1565">
                  <c:v>1.0524237288135601E-2</c:v>
                </c:pt>
                <c:pt idx="1566">
                  <c:v>1.0580169491525442E-2</c:v>
                </c:pt>
                <c:pt idx="1567">
                  <c:v>1.1548474576271197E-2</c:v>
                </c:pt>
                <c:pt idx="1568">
                  <c:v>1.217186440677966E-2</c:v>
                </c:pt>
                <c:pt idx="1569">
                  <c:v>1.1983050847457653E-2</c:v>
                </c:pt>
                <c:pt idx="1570">
                  <c:v>1.1988305084745772E-2</c:v>
                </c:pt>
                <c:pt idx="1571">
                  <c:v>1.1751186440677982E-2</c:v>
                </c:pt>
                <c:pt idx="1572">
                  <c:v>7.5503389830508562E-3</c:v>
                </c:pt>
                <c:pt idx="1573">
                  <c:v>9.4981355932203561E-3</c:v>
                </c:pt>
                <c:pt idx="1574">
                  <c:v>1.1000000000000012E-2</c:v>
                </c:pt>
                <c:pt idx="1575">
                  <c:v>1.1391525423728829E-2</c:v>
                </c:pt>
                <c:pt idx="1576">
                  <c:v>1.2408305084745764E-2</c:v>
                </c:pt>
                <c:pt idx="1577">
                  <c:v>1.2305762711864407E-2</c:v>
                </c:pt>
                <c:pt idx="1578">
                  <c:v>1.354898305084746E-2</c:v>
                </c:pt>
                <c:pt idx="1579">
                  <c:v>1.3084237288135609E-2</c:v>
                </c:pt>
                <c:pt idx="1580">
                  <c:v>7.4016949152542503E-3</c:v>
                </c:pt>
                <c:pt idx="1581">
                  <c:v>9.404745762711865E-3</c:v>
                </c:pt>
                <c:pt idx="1582">
                  <c:v>1.026762711864407E-2</c:v>
                </c:pt>
                <c:pt idx="1583">
                  <c:v>1.1264067796610185E-2</c:v>
                </c:pt>
                <c:pt idx="1584">
                  <c:v>1.2947118644067824E-2</c:v>
                </c:pt>
                <c:pt idx="1585">
                  <c:v>1.1076271186440679E-2</c:v>
                </c:pt>
                <c:pt idx="1586">
                  <c:v>1.1452033898305097E-2</c:v>
                </c:pt>
                <c:pt idx="1587">
                  <c:v>1.1700000000000016E-2</c:v>
                </c:pt>
                <c:pt idx="1588">
                  <c:v>8.6491525423728812E-3</c:v>
                </c:pt>
                <c:pt idx="1589">
                  <c:v>1.0362203389830519E-2</c:v>
                </c:pt>
                <c:pt idx="1590">
                  <c:v>1.1983898305084763E-2</c:v>
                </c:pt>
                <c:pt idx="1591">
                  <c:v>1.1304745762711876E-2</c:v>
                </c:pt>
                <c:pt idx="1592">
                  <c:v>1.1498813559322035E-2</c:v>
                </c:pt>
                <c:pt idx="1593">
                  <c:v>1.2423728813559333E-2</c:v>
                </c:pt>
                <c:pt idx="1594">
                  <c:v>1.210881355932204E-2</c:v>
                </c:pt>
                <c:pt idx="1595">
                  <c:v>1.1347288135593219E-2</c:v>
                </c:pt>
                <c:pt idx="1596">
                  <c:v>7.1923728813559334E-3</c:v>
                </c:pt>
                <c:pt idx="1597">
                  <c:v>9.9694915254237484E-3</c:v>
                </c:pt>
                <c:pt idx="1598">
                  <c:v>9.6167796610169536E-3</c:v>
                </c:pt>
                <c:pt idx="1599">
                  <c:v>1.0252881355932221E-2</c:v>
                </c:pt>
                <c:pt idx="1600">
                  <c:v>1.0110169491525435E-2</c:v>
                </c:pt>
                <c:pt idx="1601">
                  <c:v>1.1008813559322041E-2</c:v>
                </c:pt>
                <c:pt idx="1602">
                  <c:v>1.053338983050848E-2</c:v>
                </c:pt>
                <c:pt idx="1603">
                  <c:v>1.0956779661016965E-2</c:v>
                </c:pt>
                <c:pt idx="1604">
                  <c:v>7.2732203389830608E-3</c:v>
                </c:pt>
                <c:pt idx="1605">
                  <c:v>9.837288135593222E-3</c:v>
                </c:pt>
                <c:pt idx="1606">
                  <c:v>1.1312372881355937E-2</c:v>
                </c:pt>
                <c:pt idx="1607">
                  <c:v>1.1703220338983076E-2</c:v>
                </c:pt>
                <c:pt idx="1608">
                  <c:v>1.2534067796610182E-2</c:v>
                </c:pt>
                <c:pt idx="1609">
                  <c:v>1.1882033898305104E-2</c:v>
                </c:pt>
                <c:pt idx="1610">
                  <c:v>1.1890508474576284E-2</c:v>
                </c:pt>
                <c:pt idx="1611">
                  <c:v>1.126254237288136E-2</c:v>
                </c:pt>
                <c:pt idx="1612">
                  <c:v>7.5218032786885294E-3</c:v>
                </c:pt>
                <c:pt idx="1613">
                  <c:v>1.1190163934426229E-2</c:v>
                </c:pt>
                <c:pt idx="1614">
                  <c:v>1.0905573770491806E-2</c:v>
                </c:pt>
                <c:pt idx="1615">
                  <c:v>1.1561967213114768E-2</c:v>
                </c:pt>
                <c:pt idx="1616">
                  <c:v>1.1684590163934437E-2</c:v>
                </c:pt>
                <c:pt idx="1617">
                  <c:v>1.3325245901639344E-2</c:v>
                </c:pt>
                <c:pt idx="1618">
                  <c:v>1.2806885245901662E-2</c:v>
                </c:pt>
                <c:pt idx="1619">
                  <c:v>1.2232622950819672E-2</c:v>
                </c:pt>
                <c:pt idx="1620">
                  <c:v>8.1945901639344249E-3</c:v>
                </c:pt>
                <c:pt idx="1621">
                  <c:v>9.2703278688524605E-3</c:v>
                </c:pt>
                <c:pt idx="1622">
                  <c:v>1.0768688524590158E-2</c:v>
                </c:pt>
                <c:pt idx="1623">
                  <c:v>1.1515901639344265E-2</c:v>
                </c:pt>
                <c:pt idx="1624">
                  <c:v>1.1886721311475439E-2</c:v>
                </c:pt>
                <c:pt idx="1625">
                  <c:v>1.331180327868854E-2</c:v>
                </c:pt>
                <c:pt idx="1626">
                  <c:v>1.248196721311476E-2</c:v>
                </c:pt>
                <c:pt idx="1627">
                  <c:v>1.3235901639344263E-2</c:v>
                </c:pt>
                <c:pt idx="1628">
                  <c:v>8.247540983606555E-3</c:v>
                </c:pt>
                <c:pt idx="1629">
                  <c:v>9.7711475409836164E-3</c:v>
                </c:pt>
                <c:pt idx="1630">
                  <c:v>9.7993442622950847E-3</c:v>
                </c:pt>
                <c:pt idx="1631">
                  <c:v>1.0383770491803293E-2</c:v>
                </c:pt>
                <c:pt idx="1632">
                  <c:v>1.0906557377049183E-2</c:v>
                </c:pt>
                <c:pt idx="1633">
                  <c:v>1.2350655737704922E-2</c:v>
                </c:pt>
                <c:pt idx="1634">
                  <c:v>1.2277540983606556E-2</c:v>
                </c:pt>
                <c:pt idx="1635">
                  <c:v>1.229590163934426E-2</c:v>
                </c:pt>
                <c:pt idx="1636">
                  <c:v>9.0977049180327989E-3</c:v>
                </c:pt>
                <c:pt idx="1637">
                  <c:v>9.6178688524590165E-3</c:v>
                </c:pt>
                <c:pt idx="1638">
                  <c:v>1.0474590163934426E-2</c:v>
                </c:pt>
                <c:pt idx="1639">
                  <c:v>1.0430491803278695E-2</c:v>
                </c:pt>
                <c:pt idx="1640">
                  <c:v>1.0853606557377051E-2</c:v>
                </c:pt>
                <c:pt idx="1641">
                  <c:v>1.2003770491803291E-2</c:v>
                </c:pt>
                <c:pt idx="1642">
                  <c:v>1.2226229508196719E-2</c:v>
                </c:pt>
                <c:pt idx="1643">
                  <c:v>1.2604590163934429E-2</c:v>
                </c:pt>
                <c:pt idx="1644">
                  <c:v>7.3229508196721313E-3</c:v>
                </c:pt>
                <c:pt idx="1645">
                  <c:v>9.1675409836065661E-3</c:v>
                </c:pt>
                <c:pt idx="1646">
                  <c:v>1.1275081967213121E-2</c:v>
                </c:pt>
                <c:pt idx="1647">
                  <c:v>1.0244590163934433E-2</c:v>
                </c:pt>
                <c:pt idx="1648">
                  <c:v>1.1290327868852472E-2</c:v>
                </c:pt>
                <c:pt idx="1649">
                  <c:v>1.1770819672131165E-2</c:v>
                </c:pt>
                <c:pt idx="1650">
                  <c:v>1.1192950819672141E-2</c:v>
                </c:pt>
                <c:pt idx="1651">
                  <c:v>1.1807704918032805E-2</c:v>
                </c:pt>
                <c:pt idx="1652">
                  <c:v>7.8650819672131164E-3</c:v>
                </c:pt>
                <c:pt idx="1653">
                  <c:v>9.2547540983606725E-3</c:v>
                </c:pt>
                <c:pt idx="1654">
                  <c:v>1.0292459016393453E-2</c:v>
                </c:pt>
                <c:pt idx="1655">
                  <c:v>1.0889672131147544E-2</c:v>
                </c:pt>
                <c:pt idx="1656">
                  <c:v>1.128819672131148E-2</c:v>
                </c:pt>
                <c:pt idx="1657">
                  <c:v>1.2878196721311476E-2</c:v>
                </c:pt>
                <c:pt idx="1658">
                  <c:v>1.2423606557377049E-2</c:v>
                </c:pt>
                <c:pt idx="1659">
                  <c:v>1.1647868852459027E-2</c:v>
                </c:pt>
              </c:numCache>
            </c:numRef>
          </c:xVal>
          <c:yVal>
            <c:numRef>
              <c:f>India!$D$4:$D$1663</c:f>
              <c:numCache>
                <c:formatCode>0.0</c:formatCode>
                <c:ptCount val="1660"/>
                <c:pt idx="0">
                  <c:v>1229.0167865707431</c:v>
                </c:pt>
                <c:pt idx="1">
                  <c:v>4603.9187402331963</c:v>
                </c:pt>
                <c:pt idx="2">
                  <c:v>5222.2623780267431</c:v>
                </c:pt>
                <c:pt idx="3">
                  <c:v>5126.8213707501354</c:v>
                </c:pt>
                <c:pt idx="4">
                  <c:v>6417.9775280898884</c:v>
                </c:pt>
                <c:pt idx="5">
                  <c:v>3879.5303726391039</c:v>
                </c:pt>
                <c:pt idx="6">
                  <c:v>4067.6941674221807</c:v>
                </c:pt>
                <c:pt idx="7">
                  <c:v>5444.1346643882844</c:v>
                </c:pt>
                <c:pt idx="8">
                  <c:v>5302.0739404869255</c:v>
                </c:pt>
                <c:pt idx="9">
                  <c:v>1922.9024943310656</c:v>
                </c:pt>
                <c:pt idx="10">
                  <c:v>3383.7880298498412</c:v>
                </c:pt>
                <c:pt idx="11">
                  <c:v>4165.1597347799961</c:v>
                </c:pt>
                <c:pt idx="12">
                  <c:v>5202.9575977063505</c:v>
                </c:pt>
                <c:pt idx="13">
                  <c:v>5738.1984585741811</c:v>
                </c:pt>
                <c:pt idx="14">
                  <c:v>3108.214134830107</c:v>
                </c:pt>
                <c:pt idx="15">
                  <c:v>3782.120883098079</c:v>
                </c:pt>
                <c:pt idx="16">
                  <c:v>5080.5675805675846</c:v>
                </c:pt>
                <c:pt idx="17">
                  <c:v>5144.888246279902</c:v>
                </c:pt>
                <c:pt idx="18">
                  <c:v>1679.6098970561677</c:v>
                </c:pt>
                <c:pt idx="19">
                  <c:v>3960.0985517697231</c:v>
                </c:pt>
                <c:pt idx="20">
                  <c:v>4501.0079128681846</c:v>
                </c:pt>
                <c:pt idx="21">
                  <c:v>5279.9326477839904</c:v>
                </c:pt>
                <c:pt idx="22">
                  <c:v>5598.1019311049113</c:v>
                </c:pt>
                <c:pt idx="23">
                  <c:v>3640.9516943042549</c:v>
                </c:pt>
                <c:pt idx="24">
                  <c:v>4403.4262275304654</c:v>
                </c:pt>
                <c:pt idx="25">
                  <c:v>5246.0202604920451</c:v>
                </c:pt>
                <c:pt idx="26">
                  <c:v>5745.0520363352034</c:v>
                </c:pt>
                <c:pt idx="27">
                  <c:v>1813.8944313440948</c:v>
                </c:pt>
                <c:pt idx="28">
                  <c:v>2121.4868540344514</c:v>
                </c:pt>
                <c:pt idx="29">
                  <c:v>3726.8204432383559</c:v>
                </c:pt>
                <c:pt idx="30">
                  <c:v>5654.4124288682142</c:v>
                </c:pt>
                <c:pt idx="31">
                  <c:v>5046.7459380956734</c:v>
                </c:pt>
                <c:pt idx="32">
                  <c:v>3155.9256577359401</c:v>
                </c:pt>
                <c:pt idx="33">
                  <c:v>3904.5814156363772</c:v>
                </c:pt>
                <c:pt idx="34">
                  <c:v>4010.8401084010852</c:v>
                </c:pt>
                <c:pt idx="35">
                  <c:v>4220.3211766471622</c:v>
                </c:pt>
                <c:pt idx="36">
                  <c:v>1315.6709020455978</c:v>
                </c:pt>
                <c:pt idx="37">
                  <c:v>2913.962989665943</c:v>
                </c:pt>
                <c:pt idx="38">
                  <c:v>4353.3236994219769</c:v>
                </c:pt>
                <c:pt idx="39">
                  <c:v>6158.7937259185055</c:v>
                </c:pt>
                <c:pt idx="40">
                  <c:v>6407.3639563216302</c:v>
                </c:pt>
                <c:pt idx="41">
                  <c:v>3212.2694200404553</c:v>
                </c:pt>
                <c:pt idx="42">
                  <c:v>4162.149138658001</c:v>
                </c:pt>
                <c:pt idx="43">
                  <c:v>4182.0197118121096</c:v>
                </c:pt>
                <c:pt idx="44">
                  <c:v>5274.1277752605347</c:v>
                </c:pt>
                <c:pt idx="45">
                  <c:v>1594.4645006016851</c:v>
                </c:pt>
                <c:pt idx="46">
                  <c:v>3146.2431570715307</c:v>
                </c:pt>
                <c:pt idx="47">
                  <c:v>3091.2644715080437</c:v>
                </c:pt>
                <c:pt idx="48">
                  <c:v>5111.5521077635522</c:v>
                </c:pt>
                <c:pt idx="49">
                  <c:v>5979.50572634117</c:v>
                </c:pt>
                <c:pt idx="50">
                  <c:v>3254.2332100213562</c:v>
                </c:pt>
                <c:pt idx="51">
                  <c:v>4798.9858746830851</c:v>
                </c:pt>
                <c:pt idx="52">
                  <c:v>4920.4487353003033</c:v>
                </c:pt>
                <c:pt idx="53">
                  <c:v>4885.8364961744674</c:v>
                </c:pt>
                <c:pt idx="54">
                  <c:v>1801.157034651397</c:v>
                </c:pt>
                <c:pt idx="55">
                  <c:v>2925.2858123638098</c:v>
                </c:pt>
                <c:pt idx="56">
                  <c:v>3225.4218088594771</c:v>
                </c:pt>
                <c:pt idx="57">
                  <c:v>4026.4441054174517</c:v>
                </c:pt>
                <c:pt idx="58">
                  <c:v>4503.2954579344423</c:v>
                </c:pt>
                <c:pt idx="59">
                  <c:v>4757.2090243538069</c:v>
                </c:pt>
                <c:pt idx="60">
                  <c:v>5409.2781658606473</c:v>
                </c:pt>
                <c:pt idx="61">
                  <c:v>5298.961689939134</c:v>
                </c:pt>
                <c:pt idx="62">
                  <c:v>1754.385964912281</c:v>
                </c:pt>
                <c:pt idx="63">
                  <c:v>2411.004684749199</c:v>
                </c:pt>
                <c:pt idx="64">
                  <c:v>3250.4323969702436</c:v>
                </c:pt>
                <c:pt idx="65">
                  <c:v>3942.652329749103</c:v>
                </c:pt>
                <c:pt idx="66">
                  <c:v>3921.5686274509776</c:v>
                </c:pt>
                <c:pt idx="67">
                  <c:v>5054.8402479732949</c:v>
                </c:pt>
                <c:pt idx="68">
                  <c:v>4932.5211990923262</c:v>
                </c:pt>
                <c:pt idx="69">
                  <c:v>5237.2866207882744</c:v>
                </c:pt>
                <c:pt idx="70">
                  <c:v>1953.5800698987362</c:v>
                </c:pt>
                <c:pt idx="71">
                  <c:v>2563.873769370337</c:v>
                </c:pt>
                <c:pt idx="72">
                  <c:v>2939.3314813155312</c:v>
                </c:pt>
                <c:pt idx="73">
                  <c:v>3379.0036118324847</c:v>
                </c:pt>
                <c:pt idx="74">
                  <c:v>4981.8029950480277</c:v>
                </c:pt>
                <c:pt idx="75">
                  <c:v>4871.3591509405815</c:v>
                </c:pt>
                <c:pt idx="76">
                  <c:v>5383.2825476489215</c:v>
                </c:pt>
                <c:pt idx="77">
                  <c:v>5299.0838871923779</c:v>
                </c:pt>
                <c:pt idx="78">
                  <c:v>1720.2380952380952</c:v>
                </c:pt>
                <c:pt idx="79">
                  <c:v>2585.873030059287</c:v>
                </c:pt>
                <c:pt idx="80">
                  <c:v>3439.9355012093542</c:v>
                </c:pt>
                <c:pt idx="81">
                  <c:v>3705.6864144658553</c:v>
                </c:pt>
                <c:pt idx="82">
                  <c:v>4028.8795792851442</c:v>
                </c:pt>
                <c:pt idx="83">
                  <c:v>4720.5562020708439</c:v>
                </c:pt>
                <c:pt idx="84">
                  <c:v>4958.3333333333285</c:v>
                </c:pt>
                <c:pt idx="85">
                  <c:v>5207.0300863866505</c:v>
                </c:pt>
                <c:pt idx="86">
                  <c:v>1824.4354718109764</c:v>
                </c:pt>
                <c:pt idx="87">
                  <c:v>2572.8271251193892</c:v>
                </c:pt>
                <c:pt idx="88">
                  <c:v>3180.2965088474411</c:v>
                </c:pt>
                <c:pt idx="89">
                  <c:v>3646.0198114333452</c:v>
                </c:pt>
                <c:pt idx="90">
                  <c:v>3811.7394416606985</c:v>
                </c:pt>
                <c:pt idx="91">
                  <c:v>5111.6684581392574</c:v>
                </c:pt>
                <c:pt idx="92">
                  <c:v>5226.7715596877033</c:v>
                </c:pt>
                <c:pt idx="93">
                  <c:v>5350.2350770695703</c:v>
                </c:pt>
                <c:pt idx="94">
                  <c:v>1618.4418764370389</c:v>
                </c:pt>
                <c:pt idx="95">
                  <c:v>2242.2995497510192</c:v>
                </c:pt>
                <c:pt idx="96">
                  <c:v>2940.8255786208542</c:v>
                </c:pt>
                <c:pt idx="97">
                  <c:v>4033.894259458169</c:v>
                </c:pt>
                <c:pt idx="98">
                  <c:v>4957.0508231925551</c:v>
                </c:pt>
                <c:pt idx="99">
                  <c:v>5269.5968728553134</c:v>
                </c:pt>
                <c:pt idx="100">
                  <c:v>5416.5545690969457</c:v>
                </c:pt>
                <c:pt idx="101">
                  <c:v>5141.9548961777946</c:v>
                </c:pt>
                <c:pt idx="102">
                  <c:v>1250</c:v>
                </c:pt>
                <c:pt idx="103">
                  <c:v>2571.4285714285697</c:v>
                </c:pt>
                <c:pt idx="104">
                  <c:v>3065.4761904761922</c:v>
                </c:pt>
                <c:pt idx="105">
                  <c:v>3416.6666666666629</c:v>
                </c:pt>
                <c:pt idx="106">
                  <c:v>3708.3333333333394</c:v>
                </c:pt>
                <c:pt idx="107">
                  <c:v>4672.6190476190504</c:v>
                </c:pt>
                <c:pt idx="108">
                  <c:v>4553.571428571433</c:v>
                </c:pt>
                <c:pt idx="109">
                  <c:v>4142.8571428571422</c:v>
                </c:pt>
                <c:pt idx="110">
                  <c:v>1607.1428571428573</c:v>
                </c:pt>
                <c:pt idx="111">
                  <c:v>1797.6190476190463</c:v>
                </c:pt>
                <c:pt idx="112">
                  <c:v>3053.5714285714321</c:v>
                </c:pt>
                <c:pt idx="113">
                  <c:v>3785.7142857142831</c:v>
                </c:pt>
                <c:pt idx="114">
                  <c:v>3958.3333333333394</c:v>
                </c:pt>
                <c:pt idx="115">
                  <c:v>4291.6666666666788</c:v>
                </c:pt>
                <c:pt idx="116">
                  <c:v>4553.571428571433</c:v>
                </c:pt>
                <c:pt idx="117">
                  <c:v>4755.9523809523807</c:v>
                </c:pt>
                <c:pt idx="118">
                  <c:v>1785.714285714286</c:v>
                </c:pt>
                <c:pt idx="119">
                  <c:v>1696.4285714285738</c:v>
                </c:pt>
                <c:pt idx="120">
                  <c:v>2291.6666666666629</c:v>
                </c:pt>
                <c:pt idx="121">
                  <c:v>2863.0952380952403</c:v>
                </c:pt>
                <c:pt idx="122">
                  <c:v>3386.9047619047597</c:v>
                </c:pt>
                <c:pt idx="123">
                  <c:v>4238.0952380952431</c:v>
                </c:pt>
                <c:pt idx="124">
                  <c:v>4589.2857142857138</c:v>
                </c:pt>
                <c:pt idx="125">
                  <c:v>4458.3333333333285</c:v>
                </c:pt>
                <c:pt idx="126">
                  <c:v>1732.1428571428569</c:v>
                </c:pt>
                <c:pt idx="127">
                  <c:v>2345.2380952380954</c:v>
                </c:pt>
                <c:pt idx="128">
                  <c:v>2958.3333333333394</c:v>
                </c:pt>
                <c:pt idx="129">
                  <c:v>3113.0952380952403</c:v>
                </c:pt>
                <c:pt idx="130">
                  <c:v>3619.0476190476188</c:v>
                </c:pt>
                <c:pt idx="131">
                  <c:v>4160.7142857142862</c:v>
                </c:pt>
                <c:pt idx="132">
                  <c:v>4309.5238095238137</c:v>
                </c:pt>
                <c:pt idx="133">
                  <c:v>4214.2857142857147</c:v>
                </c:pt>
                <c:pt idx="134">
                  <c:v>1494.0476190476199</c:v>
                </c:pt>
                <c:pt idx="135">
                  <c:v>1750</c:v>
                </c:pt>
                <c:pt idx="136">
                  <c:v>2946.4285714285697</c:v>
                </c:pt>
                <c:pt idx="137">
                  <c:v>3315.4761904761922</c:v>
                </c:pt>
                <c:pt idx="138">
                  <c:v>3523.809523809527</c:v>
                </c:pt>
                <c:pt idx="139">
                  <c:v>3732.1428571428546</c:v>
                </c:pt>
                <c:pt idx="140">
                  <c:v>4720.2380952380854</c:v>
                </c:pt>
                <c:pt idx="141">
                  <c:v>4184.5238095238137</c:v>
                </c:pt>
                <c:pt idx="142">
                  <c:v>1595.2380952380954</c:v>
                </c:pt>
                <c:pt idx="143">
                  <c:v>2107.1428571428551</c:v>
                </c:pt>
                <c:pt idx="144">
                  <c:v>2648.8095238095275</c:v>
                </c:pt>
                <c:pt idx="145">
                  <c:v>3285.7142857142831</c:v>
                </c:pt>
                <c:pt idx="146">
                  <c:v>4041.6666666666629</c:v>
                </c:pt>
                <c:pt idx="147">
                  <c:v>4494.0476190476193</c:v>
                </c:pt>
                <c:pt idx="148">
                  <c:v>4053.5714285714316</c:v>
                </c:pt>
                <c:pt idx="149">
                  <c:v>4059.5238095238087</c:v>
                </c:pt>
              </c:numCache>
            </c:numRef>
          </c:yVal>
          <c:smooth val="0"/>
        </c:ser>
        <c:ser>
          <c:idx val="1"/>
          <c:order val="1"/>
          <c:tx>
            <c:v>Obregon</c:v>
          </c:tx>
          <c:spPr>
            <a:ln w="25400">
              <a:noFill/>
            </a:ln>
          </c:spPr>
          <c:marker>
            <c:symbol val="plus"/>
            <c:size val="5"/>
          </c:marker>
          <c:xVal>
            <c:numRef>
              <c:f>India!$C$4:$C$1663</c:f>
              <c:numCache>
                <c:formatCode>General</c:formatCode>
                <c:ptCount val="1660"/>
                <c:pt idx="0">
                  <c:v>1.1125000000000001E-2</c:v>
                </c:pt>
                <c:pt idx="1">
                  <c:v>1.8414250000000004E-2</c:v>
                </c:pt>
                <c:pt idx="2">
                  <c:v>1.8272000000000007E-2</c:v>
                </c:pt>
                <c:pt idx="3">
                  <c:v>1.6534250000000004E-2</c:v>
                </c:pt>
                <c:pt idx="4">
                  <c:v>1.8474500000000001E-2</c:v>
                </c:pt>
                <c:pt idx="5">
                  <c:v>1.5809000000000007E-2</c:v>
                </c:pt>
                <c:pt idx="6">
                  <c:v>1.885400000000002E-2</c:v>
                </c:pt>
                <c:pt idx="7">
                  <c:v>1.7272500000000007E-2</c:v>
                </c:pt>
                <c:pt idx="8">
                  <c:v>1.523825E-2</c:v>
                </c:pt>
                <c:pt idx="9">
                  <c:v>8.4407500000000021E-3</c:v>
                </c:pt>
                <c:pt idx="10">
                  <c:v>1.4761500000000014E-2</c:v>
                </c:pt>
                <c:pt idx="11">
                  <c:v>1.416425E-2</c:v>
                </c:pt>
                <c:pt idx="12">
                  <c:v>1.4557999999999991E-2</c:v>
                </c:pt>
                <c:pt idx="13">
                  <c:v>1.2963250000000003E-2</c:v>
                </c:pt>
                <c:pt idx="14">
                  <c:v>1.5137750000000002E-2</c:v>
                </c:pt>
                <c:pt idx="15">
                  <c:v>1.1413250000000003E-2</c:v>
                </c:pt>
                <c:pt idx="16">
                  <c:v>1.4699249999999992E-2</c:v>
                </c:pt>
                <c:pt idx="17">
                  <c:v>1.5799250000000001E-2</c:v>
                </c:pt>
                <c:pt idx="18">
                  <c:v>1.1006999999999999E-2</c:v>
                </c:pt>
                <c:pt idx="19">
                  <c:v>1.6462500000000019E-2</c:v>
                </c:pt>
                <c:pt idx="20">
                  <c:v>1.7220750000000021E-2</c:v>
                </c:pt>
                <c:pt idx="21">
                  <c:v>1.7602750000000007E-2</c:v>
                </c:pt>
                <c:pt idx="22">
                  <c:v>1.6768250000000005E-2</c:v>
                </c:pt>
                <c:pt idx="23">
                  <c:v>1.546675000000001E-2</c:v>
                </c:pt>
                <c:pt idx="24">
                  <c:v>1.7334000000000002E-2</c:v>
                </c:pt>
                <c:pt idx="25">
                  <c:v>1.7311000000000003E-2</c:v>
                </c:pt>
                <c:pt idx="26">
                  <c:v>1.7350500000000005E-2</c:v>
                </c:pt>
                <c:pt idx="27">
                  <c:v>1.0684500000000012E-2</c:v>
                </c:pt>
                <c:pt idx="28">
                  <c:v>1.2499500000000002E-2</c:v>
                </c:pt>
                <c:pt idx="29">
                  <c:v>1.2412500000000003E-2</c:v>
                </c:pt>
                <c:pt idx="30">
                  <c:v>1.8292750000000003E-2</c:v>
                </c:pt>
                <c:pt idx="31">
                  <c:v>1.5571000000000003E-2</c:v>
                </c:pt>
                <c:pt idx="32">
                  <c:v>1.443325E-2</c:v>
                </c:pt>
                <c:pt idx="33">
                  <c:v>1.4651249999999998E-2</c:v>
                </c:pt>
                <c:pt idx="34">
                  <c:v>1.6475000000000007E-2</c:v>
                </c:pt>
                <c:pt idx="35">
                  <c:v>1.3990750000000012E-2</c:v>
                </c:pt>
                <c:pt idx="36">
                  <c:v>8.5920000000000146E-3</c:v>
                </c:pt>
                <c:pt idx="37">
                  <c:v>1.5635000000000003E-2</c:v>
                </c:pt>
                <c:pt idx="38">
                  <c:v>1.7000000000000005E-2</c:v>
                </c:pt>
                <c:pt idx="39">
                  <c:v>1.2595749999999998E-2</c:v>
                </c:pt>
                <c:pt idx="40">
                  <c:v>1.4643000000000003E-2</c:v>
                </c:pt>
                <c:pt idx="41">
                  <c:v>1.6015000000000001E-2</c:v>
                </c:pt>
                <c:pt idx="42">
                  <c:v>1.5598500000000003E-2</c:v>
                </c:pt>
                <c:pt idx="43">
                  <c:v>1.0684250000000001E-2</c:v>
                </c:pt>
                <c:pt idx="44">
                  <c:v>1.539175000000001E-2</c:v>
                </c:pt>
                <c:pt idx="45">
                  <c:v>8.3155000000000191E-3</c:v>
                </c:pt>
                <c:pt idx="46">
                  <c:v>1.333725E-2</c:v>
                </c:pt>
                <c:pt idx="47">
                  <c:v>1.270550000000001E-2</c:v>
                </c:pt>
                <c:pt idx="48">
                  <c:v>1.4114999999999989E-2</c:v>
                </c:pt>
                <c:pt idx="49">
                  <c:v>1.2032750000000002E-2</c:v>
                </c:pt>
                <c:pt idx="50">
                  <c:v>1.7751000000000003E-2</c:v>
                </c:pt>
                <c:pt idx="51">
                  <c:v>1.4672750000000003E-2</c:v>
                </c:pt>
                <c:pt idx="52">
                  <c:v>1.3846000000000011E-2</c:v>
                </c:pt>
                <c:pt idx="53">
                  <c:v>1.1488250000000005E-2</c:v>
                </c:pt>
                <c:pt idx="54">
                  <c:v>1.0407555555555569E-2</c:v>
                </c:pt>
                <c:pt idx="55">
                  <c:v>1.1718666666666669E-2</c:v>
                </c:pt>
                <c:pt idx="56">
                  <c:v>1.1852888888888909E-2</c:v>
                </c:pt>
                <c:pt idx="57">
                  <c:v>1.1583777777777797E-2</c:v>
                </c:pt>
                <c:pt idx="58">
                  <c:v>1.3606000000000012E-2</c:v>
                </c:pt>
                <c:pt idx="59">
                  <c:v>1.275177777777778E-2</c:v>
                </c:pt>
                <c:pt idx="60">
                  <c:v>1.3244444444444449E-2</c:v>
                </c:pt>
                <c:pt idx="61">
                  <c:v>1.2361777777777789E-2</c:v>
                </c:pt>
                <c:pt idx="62">
                  <c:v>1.025E-2</c:v>
                </c:pt>
                <c:pt idx="63">
                  <c:v>1.1226222222222223E-2</c:v>
                </c:pt>
                <c:pt idx="64">
                  <c:v>1.3577333333333335E-2</c:v>
                </c:pt>
                <c:pt idx="65">
                  <c:v>1.274955555555557E-2</c:v>
                </c:pt>
                <c:pt idx="66">
                  <c:v>1.5289333333333341E-2</c:v>
                </c:pt>
                <c:pt idx="67">
                  <c:v>1.2613555555555565E-2</c:v>
                </c:pt>
                <c:pt idx="68">
                  <c:v>1.4268888888888902E-2</c:v>
                </c:pt>
                <c:pt idx="69">
                  <c:v>1.4203111111111121E-2</c:v>
                </c:pt>
                <c:pt idx="70">
                  <c:v>1.0399555555555561E-2</c:v>
                </c:pt>
                <c:pt idx="71">
                  <c:v>1.1529111111111127E-2</c:v>
                </c:pt>
                <c:pt idx="72">
                  <c:v>1.2838444444444439E-2</c:v>
                </c:pt>
                <c:pt idx="73">
                  <c:v>1.3973555555555569E-2</c:v>
                </c:pt>
                <c:pt idx="74">
                  <c:v>1.5784444444444445E-2</c:v>
                </c:pt>
                <c:pt idx="75">
                  <c:v>1.3511777777777789E-2</c:v>
                </c:pt>
                <c:pt idx="76">
                  <c:v>1.1662000000000009E-2</c:v>
                </c:pt>
                <c:pt idx="77">
                  <c:v>1.3635111111111124E-2</c:v>
                </c:pt>
                <c:pt idx="78">
                  <c:v>1.1417111111111121E-2</c:v>
                </c:pt>
                <c:pt idx="79">
                  <c:v>1.2755555555555563E-2</c:v>
                </c:pt>
                <c:pt idx="80">
                  <c:v>1.3202444444444445E-2</c:v>
                </c:pt>
                <c:pt idx="81">
                  <c:v>1.3384444444444445E-2</c:v>
                </c:pt>
                <c:pt idx="82">
                  <c:v>1.3408888888888908E-2</c:v>
                </c:pt>
                <c:pt idx="83">
                  <c:v>1.4070222222222222E-2</c:v>
                </c:pt>
                <c:pt idx="84">
                  <c:v>1.3711555555555572E-2</c:v>
                </c:pt>
                <c:pt idx="85">
                  <c:v>1.4661777777777791E-2</c:v>
                </c:pt>
                <c:pt idx="86">
                  <c:v>9.861777777777787E-3</c:v>
                </c:pt>
                <c:pt idx="87">
                  <c:v>1.2788666666666667E-2</c:v>
                </c:pt>
                <c:pt idx="88">
                  <c:v>1.3682444444444445E-2</c:v>
                </c:pt>
                <c:pt idx="89">
                  <c:v>1.1866666666666685E-2</c:v>
                </c:pt>
                <c:pt idx="90">
                  <c:v>1.2277555555555561E-2</c:v>
                </c:pt>
                <c:pt idx="91">
                  <c:v>1.2579555555555561E-2</c:v>
                </c:pt>
                <c:pt idx="92">
                  <c:v>1.2691333333333337E-2</c:v>
                </c:pt>
                <c:pt idx="93">
                  <c:v>1.2714E-2</c:v>
                </c:pt>
                <c:pt idx="94">
                  <c:v>1.1936222222222221E-2</c:v>
                </c:pt>
                <c:pt idx="95">
                  <c:v>1.197288888888891E-2</c:v>
                </c:pt>
                <c:pt idx="96">
                  <c:v>1.3243777777777792E-2</c:v>
                </c:pt>
                <c:pt idx="97">
                  <c:v>1.2823555555555572E-2</c:v>
                </c:pt>
                <c:pt idx="98">
                  <c:v>1.4305111111111121E-2</c:v>
                </c:pt>
                <c:pt idx="99">
                  <c:v>1.291733333333334E-2</c:v>
                </c:pt>
                <c:pt idx="100">
                  <c:v>1.2659555555555561E-2</c:v>
                </c:pt>
                <c:pt idx="101">
                  <c:v>1.4760222222222221E-2</c:v>
                </c:pt>
                <c:pt idx="102">
                  <c:v>1.0025000000000001E-2</c:v>
                </c:pt>
                <c:pt idx="103">
                  <c:v>1.4437999999999998E-2</c:v>
                </c:pt>
                <c:pt idx="104">
                  <c:v>1.2961000000000011E-2</c:v>
                </c:pt>
                <c:pt idx="105">
                  <c:v>1.4312E-2</c:v>
                </c:pt>
                <c:pt idx="106">
                  <c:v>1.3500000000000015E-2</c:v>
                </c:pt>
                <c:pt idx="107">
                  <c:v>1.5459750000000001E-2</c:v>
                </c:pt>
                <c:pt idx="108">
                  <c:v>1.387250000000001E-2</c:v>
                </c:pt>
                <c:pt idx="109">
                  <c:v>1.421675E-2</c:v>
                </c:pt>
                <c:pt idx="110">
                  <c:v>1.2604250000000001E-2</c:v>
                </c:pt>
                <c:pt idx="111">
                  <c:v>1.4106750000000001E-2</c:v>
                </c:pt>
                <c:pt idx="112">
                  <c:v>1.3881750000000023E-2</c:v>
                </c:pt>
                <c:pt idx="113">
                  <c:v>1.4470000000000002E-2</c:v>
                </c:pt>
                <c:pt idx="114">
                  <c:v>1.4901750000000012E-2</c:v>
                </c:pt>
                <c:pt idx="115">
                  <c:v>1.7159500000000005E-2</c:v>
                </c:pt>
                <c:pt idx="116">
                  <c:v>1.6181000000000018E-2</c:v>
                </c:pt>
                <c:pt idx="117">
                  <c:v>1.5631500000000003E-2</c:v>
                </c:pt>
                <c:pt idx="118">
                  <c:v>1.0991500000000012E-2</c:v>
                </c:pt>
                <c:pt idx="119">
                  <c:v>1.2446500000000011E-2</c:v>
                </c:pt>
                <c:pt idx="120">
                  <c:v>1.1910750000000013E-2</c:v>
                </c:pt>
                <c:pt idx="121">
                  <c:v>1.3694500000000014E-2</c:v>
                </c:pt>
                <c:pt idx="122">
                  <c:v>1.3262750000000014E-2</c:v>
                </c:pt>
                <c:pt idx="123">
                  <c:v>1.3497000000000002E-2</c:v>
                </c:pt>
                <c:pt idx="124">
                  <c:v>1.2650500000000005E-2</c:v>
                </c:pt>
                <c:pt idx="125">
                  <c:v>1.3427000000000003E-2</c:v>
                </c:pt>
                <c:pt idx="126">
                  <c:v>1.413675E-2</c:v>
                </c:pt>
                <c:pt idx="127">
                  <c:v>1.5955250000000001E-2</c:v>
                </c:pt>
                <c:pt idx="128">
                  <c:v>1.5411750000000005E-2</c:v>
                </c:pt>
                <c:pt idx="129">
                  <c:v>1.4482750000000001E-2</c:v>
                </c:pt>
                <c:pt idx="130">
                  <c:v>1.2461999999999999E-2</c:v>
                </c:pt>
                <c:pt idx="131">
                  <c:v>1.5436000000000002E-2</c:v>
                </c:pt>
                <c:pt idx="132">
                  <c:v>1.4334500000000003E-2</c:v>
                </c:pt>
                <c:pt idx="133">
                  <c:v>1.6153500000000019E-2</c:v>
                </c:pt>
                <c:pt idx="134">
                  <c:v>1.1156750000000003E-2</c:v>
                </c:pt>
                <c:pt idx="135">
                  <c:v>1.3273E-2</c:v>
                </c:pt>
                <c:pt idx="136">
                  <c:v>1.1789249999999999E-2</c:v>
                </c:pt>
                <c:pt idx="137">
                  <c:v>1.141825E-2</c:v>
                </c:pt>
                <c:pt idx="138">
                  <c:v>1.0878500000000003E-2</c:v>
                </c:pt>
                <c:pt idx="139">
                  <c:v>1.2387749999999999E-2</c:v>
                </c:pt>
                <c:pt idx="140">
                  <c:v>1.1700000000000016E-2</c:v>
                </c:pt>
                <c:pt idx="141">
                  <c:v>1.303725E-2</c:v>
                </c:pt>
                <c:pt idx="142">
                  <c:v>1.2615500000000003E-2</c:v>
                </c:pt>
                <c:pt idx="143">
                  <c:v>1.3446750000000009E-2</c:v>
                </c:pt>
                <c:pt idx="144">
                  <c:v>1.4724500000000001E-2</c:v>
                </c:pt>
                <c:pt idx="145">
                  <c:v>1.3582250000000011E-2</c:v>
                </c:pt>
                <c:pt idx="146">
                  <c:v>1.356775000000001E-2</c:v>
                </c:pt>
                <c:pt idx="147">
                  <c:v>1.6360000000000017E-2</c:v>
                </c:pt>
                <c:pt idx="148">
                  <c:v>1.4465500000000011E-2</c:v>
                </c:pt>
                <c:pt idx="149">
                  <c:v>1.2394499999999999E-2</c:v>
                </c:pt>
                <c:pt idx="150">
                  <c:v>7.8719714059406077E-3</c:v>
                </c:pt>
                <c:pt idx="151">
                  <c:v>7.2663063366336733E-3</c:v>
                </c:pt>
                <c:pt idx="152">
                  <c:v>6.3019771881188194E-3</c:v>
                </c:pt>
                <c:pt idx="153">
                  <c:v>7.007001900990106E-3</c:v>
                </c:pt>
                <c:pt idx="154">
                  <c:v>7.0176276039604019E-3</c:v>
                </c:pt>
                <c:pt idx="155">
                  <c:v>7.0155770297029713E-3</c:v>
                </c:pt>
                <c:pt idx="156">
                  <c:v>7.0357099405940699E-3</c:v>
                </c:pt>
                <c:pt idx="157">
                  <c:v>7.994446613861398E-3</c:v>
                </c:pt>
                <c:pt idx="158">
                  <c:v>6.2645076039603972E-3</c:v>
                </c:pt>
                <c:pt idx="159">
                  <c:v>6.4533468514851528E-3</c:v>
                </c:pt>
                <c:pt idx="160">
                  <c:v>6.6116139009901043E-3</c:v>
                </c:pt>
                <c:pt idx="161">
                  <c:v>6.2059730297029762E-3</c:v>
                </c:pt>
                <c:pt idx="162">
                  <c:v>4.9892368316831782E-3</c:v>
                </c:pt>
                <c:pt idx="163">
                  <c:v>6.7652205544554474E-3</c:v>
                </c:pt>
                <c:pt idx="164">
                  <c:v>6.3752386138613941E-3</c:v>
                </c:pt>
                <c:pt idx="165">
                  <c:v>6.7081773069306988E-3</c:v>
                </c:pt>
                <c:pt idx="166">
                  <c:v>5.7887743762376279E-3</c:v>
                </c:pt>
                <c:pt idx="167">
                  <c:v>6.0184386930693138E-3</c:v>
                </c:pt>
                <c:pt idx="168">
                  <c:v>6.4883930297029808E-3</c:v>
                </c:pt>
                <c:pt idx="169">
                  <c:v>5.6765520396039647E-3</c:v>
                </c:pt>
                <c:pt idx="170">
                  <c:v>6.3752386138613941E-3</c:v>
                </c:pt>
                <c:pt idx="171">
                  <c:v>6.2920971485148575E-3</c:v>
                </c:pt>
                <c:pt idx="172">
                  <c:v>6.1498618613861434E-3</c:v>
                </c:pt>
                <c:pt idx="173">
                  <c:v>7.0690783762376299E-3</c:v>
                </c:pt>
                <c:pt idx="174">
                  <c:v>5.9796641980198184E-3</c:v>
                </c:pt>
                <c:pt idx="175">
                  <c:v>5.8303451089108992E-3</c:v>
                </c:pt>
                <c:pt idx="176">
                  <c:v>5.8814230495049576E-3</c:v>
                </c:pt>
                <c:pt idx="177">
                  <c:v>5.5438239603960411E-3</c:v>
                </c:pt>
                <c:pt idx="178">
                  <c:v>6.0855483960396122E-3</c:v>
                </c:pt>
                <c:pt idx="179">
                  <c:v>7.3982887524752516E-3</c:v>
                </c:pt>
                <c:pt idx="180">
                  <c:v>5.8581210693069308E-3</c:v>
                </c:pt>
                <c:pt idx="181">
                  <c:v>6.0299964752475316E-3</c:v>
                </c:pt>
                <c:pt idx="182">
                  <c:v>5.9274677623762425E-3</c:v>
                </c:pt>
                <c:pt idx="183">
                  <c:v>5.762303326732679E-3</c:v>
                </c:pt>
                <c:pt idx="184">
                  <c:v>6.5167282376237682E-3</c:v>
                </c:pt>
                <c:pt idx="185">
                  <c:v>5.8588667326732761E-3</c:v>
                </c:pt>
                <c:pt idx="186">
                  <c:v>5.3933863762376253E-3</c:v>
                </c:pt>
                <c:pt idx="187">
                  <c:v>6.6419996831683275E-3</c:v>
                </c:pt>
                <c:pt idx="188">
                  <c:v>5.9576671287128831E-3</c:v>
                </c:pt>
                <c:pt idx="189">
                  <c:v>6.5325735841584194E-3</c:v>
                </c:pt>
                <c:pt idx="190">
                  <c:v>6.706126732673276E-3</c:v>
                </c:pt>
                <c:pt idx="191">
                  <c:v>6.1241364752475259E-3</c:v>
                </c:pt>
                <c:pt idx="192">
                  <c:v>6.988733148514864E-3</c:v>
                </c:pt>
                <c:pt idx="193">
                  <c:v>7.945046415841598E-3</c:v>
                </c:pt>
                <c:pt idx="194">
                  <c:v>5.6435564356435734E-3</c:v>
                </c:pt>
                <c:pt idx="195">
                  <c:v>6.5083395247524821E-3</c:v>
                </c:pt>
                <c:pt idx="196">
                  <c:v>6.0532984554455532E-3</c:v>
                </c:pt>
                <c:pt idx="197">
                  <c:v>6.0365210297029775E-3</c:v>
                </c:pt>
                <c:pt idx="198">
                  <c:v>9.0652192079208084E-3</c:v>
                </c:pt>
                <c:pt idx="199">
                  <c:v>7.4963434851485324E-3</c:v>
                </c:pt>
                <c:pt idx="200">
                  <c:v>6.7454604752475332E-3</c:v>
                </c:pt>
                <c:pt idx="201">
                  <c:v>7.6805223366336701E-3</c:v>
                </c:pt>
                <c:pt idx="202">
                  <c:v>7.1233253861386174E-3</c:v>
                </c:pt>
                <c:pt idx="203">
                  <c:v>8.6748644356435707E-3</c:v>
                </c:pt>
                <c:pt idx="204">
                  <c:v>9.2861219801980179E-3</c:v>
                </c:pt>
                <c:pt idx="205">
                  <c:v>6.8960844752475299E-3</c:v>
                </c:pt>
                <c:pt idx="206">
                  <c:v>7.0478269702970312E-3</c:v>
                </c:pt>
                <c:pt idx="207">
                  <c:v>7.3212990099009983E-3</c:v>
                </c:pt>
                <c:pt idx="208">
                  <c:v>7.9653657425742697E-3</c:v>
                </c:pt>
                <c:pt idx="209">
                  <c:v>6.4356373465346613E-3</c:v>
                </c:pt>
                <c:pt idx="210">
                  <c:v>5.9736988910891221E-3</c:v>
                </c:pt>
                <c:pt idx="211">
                  <c:v>6.8588013069306938E-3</c:v>
                </c:pt>
                <c:pt idx="212">
                  <c:v>7.5671815049504956E-3</c:v>
                </c:pt>
                <c:pt idx="213">
                  <c:v>7.8619049504950501E-3</c:v>
                </c:pt>
                <c:pt idx="214">
                  <c:v>7.8742083960396132E-3</c:v>
                </c:pt>
                <c:pt idx="215">
                  <c:v>1.058338982178219E-2</c:v>
                </c:pt>
                <c:pt idx="216">
                  <c:v>8.4478099405940581E-3</c:v>
                </c:pt>
                <c:pt idx="217">
                  <c:v>7.3362122772277277E-3</c:v>
                </c:pt>
                <c:pt idx="218">
                  <c:v>7.6369010297029733E-3</c:v>
                </c:pt>
                <c:pt idx="219">
                  <c:v>7.629071564356436E-3</c:v>
                </c:pt>
                <c:pt idx="220">
                  <c:v>7.2092630891089247E-3</c:v>
                </c:pt>
                <c:pt idx="221">
                  <c:v>9.5769306930693267E-3</c:v>
                </c:pt>
                <c:pt idx="222">
                  <c:v>8.8778712871287208E-3</c:v>
                </c:pt>
                <c:pt idx="223">
                  <c:v>7.2948279603960407E-3</c:v>
                </c:pt>
                <c:pt idx="224">
                  <c:v>1.0474150138613861E-2</c:v>
                </c:pt>
                <c:pt idx="225">
                  <c:v>9.3742966732673488E-3</c:v>
                </c:pt>
                <c:pt idx="226">
                  <c:v>7.7056884752475345E-3</c:v>
                </c:pt>
                <c:pt idx="227">
                  <c:v>9.2309428910891216E-3</c:v>
                </c:pt>
                <c:pt idx="228">
                  <c:v>8.3257075643564521E-3</c:v>
                </c:pt>
                <c:pt idx="229">
                  <c:v>7.4394866534653516E-3</c:v>
                </c:pt>
                <c:pt idx="230">
                  <c:v>8.2613940990099183E-3</c:v>
                </c:pt>
                <c:pt idx="231">
                  <c:v>7.7452086336633813E-3</c:v>
                </c:pt>
                <c:pt idx="232">
                  <c:v>8.9996008316831876E-3</c:v>
                </c:pt>
                <c:pt idx="233">
                  <c:v>8.8970721188118846E-3</c:v>
                </c:pt>
                <c:pt idx="234">
                  <c:v>7.3598870891089119E-3</c:v>
                </c:pt>
                <c:pt idx="235">
                  <c:v>9.1412768712871295E-3</c:v>
                </c:pt>
                <c:pt idx="236">
                  <c:v>8.0999579801980214E-3</c:v>
                </c:pt>
                <c:pt idx="237">
                  <c:v>7.0219151683168311E-3</c:v>
                </c:pt>
                <c:pt idx="238">
                  <c:v>8.9809592475247613E-3</c:v>
                </c:pt>
                <c:pt idx="239">
                  <c:v>6.7085501386138719E-3</c:v>
                </c:pt>
                <c:pt idx="240">
                  <c:v>9.2324342178218069E-3</c:v>
                </c:pt>
                <c:pt idx="241">
                  <c:v>8.2242973465346536E-3</c:v>
                </c:pt>
                <c:pt idx="242">
                  <c:v>8.1870141782178218E-3</c:v>
                </c:pt>
                <c:pt idx="243">
                  <c:v>7.7179919207920836E-3</c:v>
                </c:pt>
                <c:pt idx="244">
                  <c:v>8.1502902574257605E-3</c:v>
                </c:pt>
                <c:pt idx="245">
                  <c:v>1.1620048316831702E-2</c:v>
                </c:pt>
                <c:pt idx="246">
                  <c:v>1.2198496673267327E-2</c:v>
                </c:pt>
                <c:pt idx="247">
                  <c:v>9.684865465346533E-3</c:v>
                </c:pt>
                <c:pt idx="248">
                  <c:v>9.8474200792079396E-3</c:v>
                </c:pt>
                <c:pt idx="249">
                  <c:v>1.1106472673267351E-2</c:v>
                </c:pt>
                <c:pt idx="250">
                  <c:v>1.1198748514851484E-2</c:v>
                </c:pt>
                <c:pt idx="251">
                  <c:v>1.1926888792079225E-2</c:v>
                </c:pt>
                <c:pt idx="252">
                  <c:v>1.2763709504950501E-2</c:v>
                </c:pt>
                <c:pt idx="253">
                  <c:v>1.0345523207920804E-2</c:v>
                </c:pt>
                <c:pt idx="254">
                  <c:v>1.2440278019801985E-2</c:v>
                </c:pt>
                <c:pt idx="255">
                  <c:v>1.0536040198019802E-2</c:v>
                </c:pt>
                <c:pt idx="256">
                  <c:v>1.0968152118811891E-2</c:v>
                </c:pt>
                <c:pt idx="257">
                  <c:v>9.8901093069307059E-3</c:v>
                </c:pt>
                <c:pt idx="258">
                  <c:v>9.8207626138614047E-3</c:v>
                </c:pt>
                <c:pt idx="259">
                  <c:v>1.1581087405940601E-2</c:v>
                </c:pt>
                <c:pt idx="260">
                  <c:v>1.1704867524752485E-2</c:v>
                </c:pt>
                <c:pt idx="261">
                  <c:v>9.6671559603960424E-3</c:v>
                </c:pt>
                <c:pt idx="262">
                  <c:v>1.052410958415843E-2</c:v>
                </c:pt>
                <c:pt idx="263">
                  <c:v>1.0504349504950499E-2</c:v>
                </c:pt>
                <c:pt idx="264">
                  <c:v>1.04596097029703E-2</c:v>
                </c:pt>
                <c:pt idx="265">
                  <c:v>1.0941121821782199E-2</c:v>
                </c:pt>
                <c:pt idx="266">
                  <c:v>1.0709406930693064E-2</c:v>
                </c:pt>
                <c:pt idx="267">
                  <c:v>1.006030697029703E-2</c:v>
                </c:pt>
                <c:pt idx="268">
                  <c:v>1.3243730297029715E-2</c:v>
                </c:pt>
                <c:pt idx="269">
                  <c:v>1.1888673544554461E-2</c:v>
                </c:pt>
                <c:pt idx="270">
                  <c:v>1.2111440475247518E-2</c:v>
                </c:pt>
                <c:pt idx="271">
                  <c:v>1.0643788554455455E-2</c:v>
                </c:pt>
                <c:pt idx="272">
                  <c:v>9.4443890297029823E-3</c:v>
                </c:pt>
                <c:pt idx="273">
                  <c:v>1.4202280554455439E-2</c:v>
                </c:pt>
                <c:pt idx="274">
                  <c:v>1.2559956990098991E-2</c:v>
                </c:pt>
                <c:pt idx="275">
                  <c:v>1.1777942534653458E-2</c:v>
                </c:pt>
                <c:pt idx="276">
                  <c:v>1.1310598019801991E-2</c:v>
                </c:pt>
                <c:pt idx="277">
                  <c:v>1.1910857029702989E-2</c:v>
                </c:pt>
                <c:pt idx="278">
                  <c:v>1.1495336118811881E-2</c:v>
                </c:pt>
                <c:pt idx="279">
                  <c:v>1.0845676910891089E-2</c:v>
                </c:pt>
                <c:pt idx="280">
                  <c:v>1.2341291207920801E-2</c:v>
                </c:pt>
                <c:pt idx="281">
                  <c:v>1.2407655247524761E-2</c:v>
                </c:pt>
                <c:pt idx="282">
                  <c:v>9.2928329504950568E-3</c:v>
                </c:pt>
                <c:pt idx="283">
                  <c:v>1.0839711603960401E-2</c:v>
                </c:pt>
                <c:pt idx="284">
                  <c:v>1.1558903920792072E-2</c:v>
                </c:pt>
                <c:pt idx="285">
                  <c:v>1.2303821623762402E-2</c:v>
                </c:pt>
                <c:pt idx="286">
                  <c:v>1.1437174376237641E-2</c:v>
                </c:pt>
                <c:pt idx="287">
                  <c:v>1.1932481267326756E-2</c:v>
                </c:pt>
                <c:pt idx="288">
                  <c:v>1.1862388910891091E-2</c:v>
                </c:pt>
                <c:pt idx="289">
                  <c:v>1.1968273108910904E-2</c:v>
                </c:pt>
                <c:pt idx="290">
                  <c:v>1.1335018495049504E-2</c:v>
                </c:pt>
                <c:pt idx="291">
                  <c:v>1.2575615920792078E-2</c:v>
                </c:pt>
                <c:pt idx="292">
                  <c:v>1.3919674138613863E-2</c:v>
                </c:pt>
                <c:pt idx="293">
                  <c:v>1.296224237623762E-2</c:v>
                </c:pt>
                <c:pt idx="294">
                  <c:v>1.4333144475247519E-2</c:v>
                </c:pt>
                <c:pt idx="295">
                  <c:v>1.4480972237623771E-2</c:v>
                </c:pt>
                <c:pt idx="296">
                  <c:v>1.4357192118811878E-2</c:v>
                </c:pt>
                <c:pt idx="297">
                  <c:v>1.4516764079207919E-2</c:v>
                </c:pt>
                <c:pt idx="298">
                  <c:v>1.457772205940594E-2</c:v>
                </c:pt>
                <c:pt idx="299">
                  <c:v>1.4406592316831683E-2</c:v>
                </c:pt>
                <c:pt idx="300">
                  <c:v>1.4463635564356437E-2</c:v>
                </c:pt>
                <c:pt idx="301">
                  <c:v>1.4437164514851478E-2</c:v>
                </c:pt>
                <c:pt idx="302">
                  <c:v>1.4315621386138623E-2</c:v>
                </c:pt>
                <c:pt idx="303">
                  <c:v>1.4474820514851485E-2</c:v>
                </c:pt>
                <c:pt idx="304">
                  <c:v>1.4332771643564378E-2</c:v>
                </c:pt>
                <c:pt idx="305">
                  <c:v>1.467596320792079E-2</c:v>
                </c:pt>
                <c:pt idx="306">
                  <c:v>1.4225582534653466E-2</c:v>
                </c:pt>
                <c:pt idx="307">
                  <c:v>1.4572502415841579E-2</c:v>
                </c:pt>
                <c:pt idx="308">
                  <c:v>1.4555165742574261E-2</c:v>
                </c:pt>
                <c:pt idx="309">
                  <c:v>1.4516577663366349E-2</c:v>
                </c:pt>
                <c:pt idx="310">
                  <c:v>1.414654221782178E-2</c:v>
                </c:pt>
                <c:pt idx="311">
                  <c:v>1.4541930217821781E-2</c:v>
                </c:pt>
                <c:pt idx="312">
                  <c:v>1.4558148396039604E-2</c:v>
                </c:pt>
                <c:pt idx="313">
                  <c:v>1.4453941940594048E-2</c:v>
                </c:pt>
                <c:pt idx="314">
                  <c:v>1.4343024514851485E-2</c:v>
                </c:pt>
                <c:pt idx="315">
                  <c:v>1.4381985425742575E-2</c:v>
                </c:pt>
                <c:pt idx="316">
                  <c:v>1.4454501188118824E-2</c:v>
                </c:pt>
                <c:pt idx="317">
                  <c:v>1.4691249306930693E-2</c:v>
                </c:pt>
                <c:pt idx="318">
                  <c:v>1.4382731089108921E-2</c:v>
                </c:pt>
                <c:pt idx="319">
                  <c:v>1.4621716198019802E-2</c:v>
                </c:pt>
                <c:pt idx="320">
                  <c:v>1.4560758217821792E-2</c:v>
                </c:pt>
                <c:pt idx="321">
                  <c:v>1.4442756990099006E-2</c:v>
                </c:pt>
                <c:pt idx="322">
                  <c:v>1.4293437900990098E-2</c:v>
                </c:pt>
                <c:pt idx="323">
                  <c:v>1.4487496792079209E-2</c:v>
                </c:pt>
                <c:pt idx="324">
                  <c:v>1.4634019643564361E-2</c:v>
                </c:pt>
                <c:pt idx="325">
                  <c:v>1.4540252475247524E-2</c:v>
                </c:pt>
                <c:pt idx="326">
                  <c:v>1.4572502415841579E-2</c:v>
                </c:pt>
                <c:pt idx="327">
                  <c:v>1.450203722772278E-2</c:v>
                </c:pt>
                <c:pt idx="328">
                  <c:v>1.4525152792079209E-2</c:v>
                </c:pt>
                <c:pt idx="329">
                  <c:v>1.4540438891089122E-2</c:v>
                </c:pt>
                <c:pt idx="330">
                  <c:v>1.436893631683168E-2</c:v>
                </c:pt>
                <c:pt idx="331">
                  <c:v>1.4573993742574256E-2</c:v>
                </c:pt>
                <c:pt idx="332">
                  <c:v>1.4704484831683179E-2</c:v>
                </c:pt>
                <c:pt idx="333">
                  <c:v>1.4526830534653463E-2</c:v>
                </c:pt>
                <c:pt idx="334">
                  <c:v>1.4518441821782179E-2</c:v>
                </c:pt>
                <c:pt idx="335">
                  <c:v>1.4522542970297028E-2</c:v>
                </c:pt>
                <c:pt idx="336">
                  <c:v>1.4353836633663374E-2</c:v>
                </c:pt>
                <c:pt idx="337">
                  <c:v>1.466198201980198E-2</c:v>
                </c:pt>
                <c:pt idx="338">
                  <c:v>1.439969493069305E-2</c:v>
                </c:pt>
                <c:pt idx="339">
                  <c:v>1.4499986653465346E-2</c:v>
                </c:pt>
                <c:pt idx="340">
                  <c:v>1.4350481148514862E-2</c:v>
                </c:pt>
                <c:pt idx="341">
                  <c:v>1.4417404435643559E-2</c:v>
                </c:pt>
                <c:pt idx="342">
                  <c:v>1.283622526732674E-2</c:v>
                </c:pt>
                <c:pt idx="343">
                  <c:v>1.0866555485148529E-2</c:v>
                </c:pt>
                <c:pt idx="344">
                  <c:v>1.0478251287128721E-2</c:v>
                </c:pt>
                <c:pt idx="345">
                  <c:v>1.1555734851485158E-2</c:v>
                </c:pt>
                <c:pt idx="346">
                  <c:v>1.2776572198019805E-2</c:v>
                </c:pt>
                <c:pt idx="347">
                  <c:v>1.2044330772277231E-2</c:v>
                </c:pt>
                <c:pt idx="348">
                  <c:v>1.1004503207920808E-2</c:v>
                </c:pt>
                <c:pt idx="349">
                  <c:v>1.0274312356435639E-2</c:v>
                </c:pt>
                <c:pt idx="350">
                  <c:v>1.2652978495049504E-2</c:v>
                </c:pt>
                <c:pt idx="351">
                  <c:v>1.0537717940594058E-2</c:v>
                </c:pt>
                <c:pt idx="352">
                  <c:v>1.1630674019801994E-2</c:v>
                </c:pt>
                <c:pt idx="353">
                  <c:v>1.0621418653465369E-2</c:v>
                </c:pt>
                <c:pt idx="354">
                  <c:v>1.1332967920792076E-2</c:v>
                </c:pt>
                <c:pt idx="355">
                  <c:v>1.0706797108910893E-2</c:v>
                </c:pt>
                <c:pt idx="356">
                  <c:v>1.2916570495049507E-2</c:v>
                </c:pt>
                <c:pt idx="357">
                  <c:v>1.2203902732673258E-2</c:v>
                </c:pt>
                <c:pt idx="358">
                  <c:v>1.0719473386138621E-2</c:v>
                </c:pt>
                <c:pt idx="359">
                  <c:v>1.1391875326732701E-2</c:v>
                </c:pt>
                <c:pt idx="360">
                  <c:v>1.273052748514852E-2</c:v>
                </c:pt>
                <c:pt idx="361">
                  <c:v>1.1984304871287144E-2</c:v>
                </c:pt>
                <c:pt idx="362">
                  <c:v>1.0880163841584163E-2</c:v>
                </c:pt>
                <c:pt idx="363">
                  <c:v>1.292104447524752E-2</c:v>
                </c:pt>
                <c:pt idx="364">
                  <c:v>1.2698277544554458E-2</c:v>
                </c:pt>
                <c:pt idx="365">
                  <c:v>1.2227204712871287E-2</c:v>
                </c:pt>
                <c:pt idx="366">
                  <c:v>1.1667957188118824E-2</c:v>
                </c:pt>
                <c:pt idx="367">
                  <c:v>1.0973744594059399E-2</c:v>
                </c:pt>
                <c:pt idx="368">
                  <c:v>1.016115794059406E-2</c:v>
                </c:pt>
                <c:pt idx="369">
                  <c:v>1.1984491287128732E-2</c:v>
                </c:pt>
                <c:pt idx="370">
                  <c:v>1.0537904356435644E-2</c:v>
                </c:pt>
                <c:pt idx="371">
                  <c:v>1.031532384158416E-2</c:v>
                </c:pt>
                <c:pt idx="372">
                  <c:v>1.1573071524752487E-2</c:v>
                </c:pt>
                <c:pt idx="373">
                  <c:v>1.315816542574258E-2</c:v>
                </c:pt>
                <c:pt idx="374">
                  <c:v>1.1617065663366356E-2</c:v>
                </c:pt>
                <c:pt idx="375">
                  <c:v>1.0784346099009899E-2</c:v>
                </c:pt>
                <c:pt idx="376">
                  <c:v>1.0145126178217823E-2</c:v>
                </c:pt>
                <c:pt idx="377">
                  <c:v>1.1307801782178235E-2</c:v>
                </c:pt>
                <c:pt idx="378">
                  <c:v>1.0135991801980198E-2</c:v>
                </c:pt>
                <c:pt idx="379">
                  <c:v>1.1081120118811899E-2</c:v>
                </c:pt>
                <c:pt idx="380">
                  <c:v>1.1963426297029726E-2</c:v>
                </c:pt>
                <c:pt idx="381">
                  <c:v>1.035391192079207E-2</c:v>
                </c:pt>
                <c:pt idx="382">
                  <c:v>9.7372483168316811E-3</c:v>
                </c:pt>
                <c:pt idx="383">
                  <c:v>1.0286429386138636E-2</c:v>
                </c:pt>
                <c:pt idx="384">
                  <c:v>1.1293634178217821E-2</c:v>
                </c:pt>
                <c:pt idx="385">
                  <c:v>1.0663548633663384E-2</c:v>
                </c:pt>
                <c:pt idx="386">
                  <c:v>1.1809446811881188E-2</c:v>
                </c:pt>
                <c:pt idx="387">
                  <c:v>1.0516466534653456E-2</c:v>
                </c:pt>
                <c:pt idx="388">
                  <c:v>1.1422261108910904E-2</c:v>
                </c:pt>
                <c:pt idx="389">
                  <c:v>1.2644403366336647E-2</c:v>
                </c:pt>
                <c:pt idx="390">
                  <c:v>1.7321763951807231E-2</c:v>
                </c:pt>
                <c:pt idx="391">
                  <c:v>1.7150724048192793E-2</c:v>
                </c:pt>
                <c:pt idx="392">
                  <c:v>1.7186565301204829E-2</c:v>
                </c:pt>
                <c:pt idx="393">
                  <c:v>1.7077226795180724E-2</c:v>
                </c:pt>
                <c:pt idx="394">
                  <c:v>1.7103767469879523E-2</c:v>
                </c:pt>
                <c:pt idx="395">
                  <c:v>1.7090610554216866E-2</c:v>
                </c:pt>
                <c:pt idx="396">
                  <c:v>1.7124410216867499E-2</c:v>
                </c:pt>
                <c:pt idx="397">
                  <c:v>1.7061801445783158E-2</c:v>
                </c:pt>
                <c:pt idx="398">
                  <c:v>1.6983313638554223E-2</c:v>
                </c:pt>
                <c:pt idx="399">
                  <c:v>1.5362744578313261E-2</c:v>
                </c:pt>
                <c:pt idx="400">
                  <c:v>1.6300968771084341E-2</c:v>
                </c:pt>
                <c:pt idx="401">
                  <c:v>1.6002896578313257E-2</c:v>
                </c:pt>
                <c:pt idx="402">
                  <c:v>1.7108758024096386E-2</c:v>
                </c:pt>
                <c:pt idx="403">
                  <c:v>1.5976582746987971E-2</c:v>
                </c:pt>
                <c:pt idx="404">
                  <c:v>1.6146034746987978E-2</c:v>
                </c:pt>
                <c:pt idx="405">
                  <c:v>1.6445241156626506E-2</c:v>
                </c:pt>
                <c:pt idx="406">
                  <c:v>1.6932273879518081E-2</c:v>
                </c:pt>
                <c:pt idx="407">
                  <c:v>1.6859684000000003E-2</c:v>
                </c:pt>
                <c:pt idx="408">
                  <c:v>1.6957907180722893E-2</c:v>
                </c:pt>
                <c:pt idx="409">
                  <c:v>1.6646904915662671E-2</c:v>
                </c:pt>
                <c:pt idx="410">
                  <c:v>1.449007812048192E-2</c:v>
                </c:pt>
                <c:pt idx="411">
                  <c:v>1.6420061542168699E-2</c:v>
                </c:pt>
                <c:pt idx="412">
                  <c:v>1.6287811855421691E-2</c:v>
                </c:pt>
                <c:pt idx="413">
                  <c:v>1.5913973975903613E-2</c:v>
                </c:pt>
                <c:pt idx="414">
                  <c:v>1.6848568674698812E-2</c:v>
                </c:pt>
                <c:pt idx="415">
                  <c:v>1.7107850650602423E-2</c:v>
                </c:pt>
                <c:pt idx="416">
                  <c:v>1.5836620385542181E-2</c:v>
                </c:pt>
                <c:pt idx="417">
                  <c:v>1.6873748289156641E-2</c:v>
                </c:pt>
                <c:pt idx="418">
                  <c:v>1.6480401879518106E-2</c:v>
                </c:pt>
                <c:pt idx="419">
                  <c:v>1.5569398891566265E-2</c:v>
                </c:pt>
                <c:pt idx="420">
                  <c:v>1.6662783951807241E-2</c:v>
                </c:pt>
                <c:pt idx="421">
                  <c:v>1.7034580240963878E-2</c:v>
                </c:pt>
                <c:pt idx="422">
                  <c:v>1.5756544674698801E-2</c:v>
                </c:pt>
                <c:pt idx="423">
                  <c:v>1.6700893638554235E-2</c:v>
                </c:pt>
                <c:pt idx="424">
                  <c:v>1.6791404144578335E-2</c:v>
                </c:pt>
                <c:pt idx="425">
                  <c:v>1.6020363518072303E-2</c:v>
                </c:pt>
                <c:pt idx="426">
                  <c:v>1.6780742506024095E-2</c:v>
                </c:pt>
                <c:pt idx="427">
                  <c:v>1.5413557493975914E-2</c:v>
                </c:pt>
                <c:pt idx="428">
                  <c:v>1.5725240289156627E-2</c:v>
                </c:pt>
                <c:pt idx="429">
                  <c:v>1.7193143759036147E-2</c:v>
                </c:pt>
                <c:pt idx="430">
                  <c:v>1.6579532433734941E-2</c:v>
                </c:pt>
                <c:pt idx="431">
                  <c:v>1.6375600240963874E-2</c:v>
                </c:pt>
                <c:pt idx="432">
                  <c:v>1.751049763855422E-2</c:v>
                </c:pt>
                <c:pt idx="433">
                  <c:v>1.6603124144578339E-2</c:v>
                </c:pt>
                <c:pt idx="434">
                  <c:v>1.6855600819277131E-2</c:v>
                </c:pt>
                <c:pt idx="435">
                  <c:v>8.0123640493827246E-3</c:v>
                </c:pt>
                <c:pt idx="436">
                  <c:v>9.4853644938271732E-3</c:v>
                </c:pt>
                <c:pt idx="437">
                  <c:v>1.019617960493829E-2</c:v>
                </c:pt>
                <c:pt idx="438">
                  <c:v>9.5967053827160521E-3</c:v>
                </c:pt>
                <c:pt idx="439">
                  <c:v>1.3141948049382735E-2</c:v>
                </c:pt>
                <c:pt idx="440">
                  <c:v>1.3151943160493812E-2</c:v>
                </c:pt>
                <c:pt idx="441">
                  <c:v>1.1992045382716067E-2</c:v>
                </c:pt>
                <c:pt idx="442">
                  <c:v>1.4468740938271598E-2</c:v>
                </c:pt>
                <c:pt idx="443">
                  <c:v>1.4503607604938283E-2</c:v>
                </c:pt>
                <c:pt idx="444">
                  <c:v>1.4195153827160495E-2</c:v>
                </c:pt>
                <c:pt idx="445">
                  <c:v>1.2992486271604936E-2</c:v>
                </c:pt>
                <c:pt idx="446">
                  <c:v>1.5069144938271599E-2</c:v>
                </c:pt>
                <c:pt idx="447">
                  <c:v>1.3637752049382728E-2</c:v>
                </c:pt>
                <c:pt idx="448">
                  <c:v>1.6393613382716051E-2</c:v>
                </c:pt>
                <c:pt idx="449">
                  <c:v>1.5114239160493818E-2</c:v>
                </c:pt>
                <c:pt idx="450">
                  <c:v>1.5885489827160513E-2</c:v>
                </c:pt>
                <c:pt idx="451">
                  <c:v>1.6037740938271598E-2</c:v>
                </c:pt>
                <c:pt idx="452">
                  <c:v>1.6040530271604941E-2</c:v>
                </c:pt>
                <c:pt idx="453">
                  <c:v>1.5283923604938287E-2</c:v>
                </c:pt>
                <c:pt idx="454">
                  <c:v>1.6273904493827165E-2</c:v>
                </c:pt>
                <c:pt idx="455">
                  <c:v>1.6425690716049386E-2</c:v>
                </c:pt>
                <c:pt idx="456">
                  <c:v>1.5849925827160501E-2</c:v>
                </c:pt>
                <c:pt idx="457">
                  <c:v>1.6313187604938287E-2</c:v>
                </c:pt>
                <c:pt idx="458">
                  <c:v>1.6443124049382748E-2</c:v>
                </c:pt>
                <c:pt idx="459">
                  <c:v>1.6258795604938286E-2</c:v>
                </c:pt>
                <c:pt idx="460">
                  <c:v>1.5740909382716068E-2</c:v>
                </c:pt>
                <c:pt idx="461">
                  <c:v>1.5181183160493827E-2</c:v>
                </c:pt>
                <c:pt idx="462">
                  <c:v>1.7036554716049385E-2</c:v>
                </c:pt>
                <c:pt idx="463">
                  <c:v>1.6395240493827165E-2</c:v>
                </c:pt>
                <c:pt idx="464">
                  <c:v>1.5483128493827185E-2</c:v>
                </c:pt>
                <c:pt idx="465">
                  <c:v>1.6656275604938292E-2</c:v>
                </c:pt>
                <c:pt idx="466">
                  <c:v>1.4437593382716055E-2</c:v>
                </c:pt>
                <c:pt idx="467">
                  <c:v>1.620579827160494E-2</c:v>
                </c:pt>
                <c:pt idx="468">
                  <c:v>1.7287594716049386E-2</c:v>
                </c:pt>
                <c:pt idx="469">
                  <c:v>1.7766662716049382E-2</c:v>
                </c:pt>
                <c:pt idx="470">
                  <c:v>1.694055516049385E-2</c:v>
                </c:pt>
                <c:pt idx="471">
                  <c:v>8.3206418667160567E-3</c:v>
                </c:pt>
                <c:pt idx="472">
                  <c:v>1.2402698939160501E-2</c:v>
                </c:pt>
                <c:pt idx="473">
                  <c:v>9.7355453791605068E-3</c:v>
                </c:pt>
                <c:pt idx="474">
                  <c:v>1.3133855031160515E-2</c:v>
                </c:pt>
                <c:pt idx="475">
                  <c:v>1.1100723446271622E-2</c:v>
                </c:pt>
                <c:pt idx="476">
                  <c:v>1.3684763705827172E-2</c:v>
                </c:pt>
                <c:pt idx="477">
                  <c:v>1.4867824107604942E-2</c:v>
                </c:pt>
                <c:pt idx="478">
                  <c:v>1.6043567855604943E-2</c:v>
                </c:pt>
                <c:pt idx="479">
                  <c:v>1.4581840501827165E-2</c:v>
                </c:pt>
                <c:pt idx="480">
                  <c:v>1.2358686280938273E-2</c:v>
                </c:pt>
                <c:pt idx="481">
                  <c:v>1.6452336055160503E-2</c:v>
                </c:pt>
                <c:pt idx="482">
                  <c:v>1.6085831136938296E-2</c:v>
                </c:pt>
                <c:pt idx="483">
                  <c:v>1.3444087706271609E-2</c:v>
                </c:pt>
                <c:pt idx="484">
                  <c:v>1.395847866138274E-2</c:v>
                </c:pt>
                <c:pt idx="485">
                  <c:v>1.6019774609827182E-2</c:v>
                </c:pt>
                <c:pt idx="486">
                  <c:v>1.6259022935604939E-2</c:v>
                </c:pt>
                <c:pt idx="487">
                  <c:v>9.5406744169382746E-3</c:v>
                </c:pt>
                <c:pt idx="488">
                  <c:v>9.7718657533827167E-3</c:v>
                </c:pt>
                <c:pt idx="489">
                  <c:v>8.97789178271605E-3</c:v>
                </c:pt>
                <c:pt idx="490">
                  <c:v>1.1367067123604939E-2</c:v>
                </c:pt>
                <c:pt idx="491">
                  <c:v>1.1415446250716053E-2</c:v>
                </c:pt>
                <c:pt idx="492">
                  <c:v>1.3400980186716063E-2</c:v>
                </c:pt>
                <c:pt idx="493">
                  <c:v>1.4957795216493829E-2</c:v>
                </c:pt>
                <c:pt idx="494">
                  <c:v>1.4478422714271598E-2</c:v>
                </c:pt>
                <c:pt idx="495">
                  <c:v>1.267385421649384E-2</c:v>
                </c:pt>
                <c:pt idx="496">
                  <c:v>1.340918291871606E-2</c:v>
                </c:pt>
                <c:pt idx="497">
                  <c:v>1.6480661502716067E-2</c:v>
                </c:pt>
                <c:pt idx="498">
                  <c:v>1.6705101025382741E-2</c:v>
                </c:pt>
                <c:pt idx="499">
                  <c:v>1.4527363194716057E-2</c:v>
                </c:pt>
                <c:pt idx="500">
                  <c:v>1.4834869528938281E-2</c:v>
                </c:pt>
                <c:pt idx="501">
                  <c:v>1.6976141940049386E-2</c:v>
                </c:pt>
                <c:pt idx="502">
                  <c:v>1.6669082131604937E-2</c:v>
                </c:pt>
                <c:pt idx="503">
                  <c:v>9.2202948444938208E-3</c:v>
                </c:pt>
                <c:pt idx="504">
                  <c:v>1.292282220671607E-2</c:v>
                </c:pt>
                <c:pt idx="505">
                  <c:v>1.0806008994716067E-2</c:v>
                </c:pt>
                <c:pt idx="506">
                  <c:v>1.3785243628049379E-2</c:v>
                </c:pt>
                <c:pt idx="507">
                  <c:v>1.3353880201382737E-2</c:v>
                </c:pt>
                <c:pt idx="508">
                  <c:v>1.42639215862716E-2</c:v>
                </c:pt>
                <c:pt idx="509">
                  <c:v>1.4433323145827162E-2</c:v>
                </c:pt>
                <c:pt idx="510">
                  <c:v>1.5814504315604945E-2</c:v>
                </c:pt>
                <c:pt idx="511">
                  <c:v>1.3759456008938284E-2</c:v>
                </c:pt>
                <c:pt idx="512">
                  <c:v>1.4359243798716044E-2</c:v>
                </c:pt>
                <c:pt idx="513">
                  <c:v>1.6035336532938271E-2</c:v>
                </c:pt>
                <c:pt idx="514">
                  <c:v>1.5995824928938283E-2</c:v>
                </c:pt>
                <c:pt idx="515">
                  <c:v>1.3484292227160501E-2</c:v>
                </c:pt>
                <c:pt idx="516">
                  <c:v>1.5035748947604934E-2</c:v>
                </c:pt>
                <c:pt idx="517">
                  <c:v>1.6037558469382738E-2</c:v>
                </c:pt>
                <c:pt idx="518">
                  <c:v>1.6755753459160503E-2</c:v>
                </c:pt>
                <c:pt idx="519">
                  <c:v>1.0866979404938287E-2</c:v>
                </c:pt>
                <c:pt idx="520">
                  <c:v>1.3323161040938296E-2</c:v>
                </c:pt>
                <c:pt idx="521">
                  <c:v>1.2278437858271598E-2</c:v>
                </c:pt>
                <c:pt idx="522">
                  <c:v>1.3638153480938281E-2</c:v>
                </c:pt>
                <c:pt idx="523">
                  <c:v>1.2853409414271611E-2</c:v>
                </c:pt>
                <c:pt idx="524">
                  <c:v>1.3951042763604938E-2</c:v>
                </c:pt>
                <c:pt idx="525">
                  <c:v>1.4073979376049378E-2</c:v>
                </c:pt>
                <c:pt idx="526">
                  <c:v>1.570299955338272E-2</c:v>
                </c:pt>
                <c:pt idx="527">
                  <c:v>1.440106985204938E-2</c:v>
                </c:pt>
                <c:pt idx="528">
                  <c:v>1.5030382967604936E-2</c:v>
                </c:pt>
                <c:pt idx="529">
                  <c:v>1.6037936424049378E-2</c:v>
                </c:pt>
                <c:pt idx="530">
                  <c:v>1.6357733258271605E-2</c:v>
                </c:pt>
                <c:pt idx="531">
                  <c:v>1.5491548096493831E-2</c:v>
                </c:pt>
                <c:pt idx="532">
                  <c:v>1.4941414159160501E-2</c:v>
                </c:pt>
                <c:pt idx="533">
                  <c:v>1.70698860871605E-2</c:v>
                </c:pt>
                <c:pt idx="534">
                  <c:v>1.677167032493829E-2</c:v>
                </c:pt>
                <c:pt idx="535">
                  <c:v>9.6939998415841687E-3</c:v>
                </c:pt>
                <c:pt idx="536">
                  <c:v>8.4519110891089228E-3</c:v>
                </c:pt>
                <c:pt idx="537">
                  <c:v>8.9436760792079399E-3</c:v>
                </c:pt>
                <c:pt idx="538">
                  <c:v>6.8282291089109002E-3</c:v>
                </c:pt>
                <c:pt idx="539">
                  <c:v>8.0527947722772476E-3</c:v>
                </c:pt>
                <c:pt idx="540">
                  <c:v>8.3700745346534794E-3</c:v>
                </c:pt>
                <c:pt idx="541">
                  <c:v>8.9419983366336667E-3</c:v>
                </c:pt>
                <c:pt idx="542">
                  <c:v>8.5723357227722868E-3</c:v>
                </c:pt>
                <c:pt idx="543">
                  <c:v>9.7314694257425709E-3</c:v>
                </c:pt>
                <c:pt idx="544">
                  <c:v>8.1640850297029811E-3</c:v>
                </c:pt>
                <c:pt idx="545">
                  <c:v>8.4424038811881288E-3</c:v>
                </c:pt>
                <c:pt idx="546">
                  <c:v>7.8425177029702985E-3</c:v>
                </c:pt>
                <c:pt idx="547">
                  <c:v>8.3018463366336791E-3</c:v>
                </c:pt>
                <c:pt idx="548">
                  <c:v>7.8602272079207943E-3</c:v>
                </c:pt>
                <c:pt idx="549">
                  <c:v>7.9812110891089201E-3</c:v>
                </c:pt>
                <c:pt idx="550">
                  <c:v>8.1320215049504891E-3</c:v>
                </c:pt>
                <c:pt idx="551">
                  <c:v>7.941877346534662E-3</c:v>
                </c:pt>
                <c:pt idx="552">
                  <c:v>8.0725548514851662E-3</c:v>
                </c:pt>
                <c:pt idx="553">
                  <c:v>9.6190606732673364E-3</c:v>
                </c:pt>
                <c:pt idx="554">
                  <c:v>9.0165646732673441E-3</c:v>
                </c:pt>
                <c:pt idx="555">
                  <c:v>9.0627958019802203E-3</c:v>
                </c:pt>
                <c:pt idx="556">
                  <c:v>9.0982148118811893E-3</c:v>
                </c:pt>
                <c:pt idx="557">
                  <c:v>8.6036535841584223E-3</c:v>
                </c:pt>
                <c:pt idx="558">
                  <c:v>8.0815028118812055E-3</c:v>
                </c:pt>
                <c:pt idx="559">
                  <c:v>7.7416667326732826E-3</c:v>
                </c:pt>
                <c:pt idx="560">
                  <c:v>8.1247512871287144E-3</c:v>
                </c:pt>
                <c:pt idx="561">
                  <c:v>9.7061168712871491E-3</c:v>
                </c:pt>
                <c:pt idx="562">
                  <c:v>8.8238106930693221E-3</c:v>
                </c:pt>
                <c:pt idx="563">
                  <c:v>9.0430357227722791E-3</c:v>
                </c:pt>
                <c:pt idx="564">
                  <c:v>8.0790794059405948E-3</c:v>
                </c:pt>
                <c:pt idx="565">
                  <c:v>9.2152839603960486E-3</c:v>
                </c:pt>
                <c:pt idx="566">
                  <c:v>9.7324015049504962E-3</c:v>
                </c:pt>
                <c:pt idx="567">
                  <c:v>8.2505819801980233E-3</c:v>
                </c:pt>
                <c:pt idx="568">
                  <c:v>8.8361141386138712E-3</c:v>
                </c:pt>
                <c:pt idx="569">
                  <c:v>8.7265016237623762E-3</c:v>
                </c:pt>
                <c:pt idx="570">
                  <c:v>9.1878808316831727E-3</c:v>
                </c:pt>
                <c:pt idx="571">
                  <c:v>8.9464723168316985E-3</c:v>
                </c:pt>
                <c:pt idx="572">
                  <c:v>8.1506630891089241E-3</c:v>
                </c:pt>
                <c:pt idx="573">
                  <c:v>8.4379299009900988E-3</c:v>
                </c:pt>
                <c:pt idx="574">
                  <c:v>8.2403291089108814E-3</c:v>
                </c:pt>
                <c:pt idx="575">
                  <c:v>8.3585167524752677E-3</c:v>
                </c:pt>
                <c:pt idx="576">
                  <c:v>8.3074388118812084E-3</c:v>
                </c:pt>
                <c:pt idx="577">
                  <c:v>8.464400950495065E-3</c:v>
                </c:pt>
                <c:pt idx="578">
                  <c:v>9.1733403960396163E-3</c:v>
                </c:pt>
                <c:pt idx="579">
                  <c:v>8.2833911683168216E-3</c:v>
                </c:pt>
                <c:pt idx="580">
                  <c:v>8.3376381782178238E-3</c:v>
                </c:pt>
                <c:pt idx="581">
                  <c:v>7.8430769504950482E-3</c:v>
                </c:pt>
                <c:pt idx="582">
                  <c:v>8.6023486732673352E-3</c:v>
                </c:pt>
                <c:pt idx="583">
                  <c:v>1.2745440752475247E-2</c:v>
                </c:pt>
                <c:pt idx="584">
                  <c:v>1.2246778376237643E-2</c:v>
                </c:pt>
                <c:pt idx="585">
                  <c:v>1.2869966534653459E-2</c:v>
                </c:pt>
                <c:pt idx="586">
                  <c:v>1.4980566693069325E-2</c:v>
                </c:pt>
                <c:pt idx="587">
                  <c:v>1.2143504000000001E-2</c:v>
                </c:pt>
                <c:pt idx="588">
                  <c:v>1.507675726732674E-2</c:v>
                </c:pt>
                <c:pt idx="589">
                  <c:v>1.3020590534653476E-2</c:v>
                </c:pt>
                <c:pt idx="590">
                  <c:v>1.0953611683168328E-2</c:v>
                </c:pt>
                <c:pt idx="591">
                  <c:v>1.3890406851485161E-2</c:v>
                </c:pt>
                <c:pt idx="592">
                  <c:v>1.2172212039603949E-2</c:v>
                </c:pt>
                <c:pt idx="593">
                  <c:v>1.2514844356435647E-2</c:v>
                </c:pt>
                <c:pt idx="594">
                  <c:v>1.2753829465346547E-2</c:v>
                </c:pt>
                <c:pt idx="595">
                  <c:v>1.1388892673267342E-2</c:v>
                </c:pt>
                <c:pt idx="596">
                  <c:v>1.3432196712871287E-2</c:v>
                </c:pt>
                <c:pt idx="597">
                  <c:v>1.0334711089108909E-2</c:v>
                </c:pt>
                <c:pt idx="598">
                  <c:v>1.0815291128712871E-2</c:v>
                </c:pt>
                <c:pt idx="599">
                  <c:v>1.2541688237623763E-2</c:v>
                </c:pt>
                <c:pt idx="600">
                  <c:v>1.3742951920792081E-2</c:v>
                </c:pt>
                <c:pt idx="601">
                  <c:v>1.3075769623762393E-2</c:v>
                </c:pt>
                <c:pt idx="602">
                  <c:v>1.2816838019801985E-2</c:v>
                </c:pt>
                <c:pt idx="603">
                  <c:v>1.4286167683168321E-2</c:v>
                </c:pt>
                <c:pt idx="604">
                  <c:v>1.2392741980198019E-2</c:v>
                </c:pt>
                <c:pt idx="605">
                  <c:v>1.1018857227722782E-2</c:v>
                </c:pt>
                <c:pt idx="606">
                  <c:v>1.2784028831683182E-2</c:v>
                </c:pt>
                <c:pt idx="607">
                  <c:v>1.214779156435644E-2</c:v>
                </c:pt>
                <c:pt idx="608">
                  <c:v>1.136055746534655E-2</c:v>
                </c:pt>
                <c:pt idx="609">
                  <c:v>1.2634523326732686E-2</c:v>
                </c:pt>
                <c:pt idx="610">
                  <c:v>1.3486070891089127E-2</c:v>
                </c:pt>
                <c:pt idx="611">
                  <c:v>1.2340172712871295E-2</c:v>
                </c:pt>
                <c:pt idx="612">
                  <c:v>1.194720811881189E-2</c:v>
                </c:pt>
                <c:pt idx="613">
                  <c:v>1.3917996396039609E-2</c:v>
                </c:pt>
                <c:pt idx="614">
                  <c:v>1.1138163366336641E-2</c:v>
                </c:pt>
                <c:pt idx="615">
                  <c:v>9.8943968712871498E-3</c:v>
                </c:pt>
                <c:pt idx="616">
                  <c:v>1.2751219643564361E-2</c:v>
                </c:pt>
                <c:pt idx="617">
                  <c:v>1.2991136831683167E-2</c:v>
                </c:pt>
                <c:pt idx="618">
                  <c:v>1.1820818178217844E-2</c:v>
                </c:pt>
                <c:pt idx="619">
                  <c:v>1.3325566851485161E-2</c:v>
                </c:pt>
                <c:pt idx="620">
                  <c:v>1.4505951960396038E-2</c:v>
                </c:pt>
                <c:pt idx="621">
                  <c:v>1.257710724752476E-2</c:v>
                </c:pt>
                <c:pt idx="622">
                  <c:v>1.3016116554455438E-2</c:v>
                </c:pt>
                <c:pt idx="623">
                  <c:v>1.2351171247524769E-2</c:v>
                </c:pt>
                <c:pt idx="624">
                  <c:v>1.1211238376237633E-2</c:v>
                </c:pt>
                <c:pt idx="625">
                  <c:v>1.0746503683168339E-2</c:v>
                </c:pt>
                <c:pt idx="626">
                  <c:v>1.2301771049504969E-2</c:v>
                </c:pt>
                <c:pt idx="627">
                  <c:v>1.2586241623762385E-2</c:v>
                </c:pt>
                <c:pt idx="628">
                  <c:v>1.0129094415841582E-2</c:v>
                </c:pt>
                <c:pt idx="629">
                  <c:v>1.4165370217821783E-2</c:v>
                </c:pt>
                <c:pt idx="630">
                  <c:v>1.1655840158415845E-2</c:v>
                </c:pt>
                <c:pt idx="631">
                  <c:v>1.305861936633664E-2</c:v>
                </c:pt>
                <c:pt idx="632">
                  <c:v>1.313038946534654E-2</c:v>
                </c:pt>
                <c:pt idx="633">
                  <c:v>7.83151916831684E-3</c:v>
                </c:pt>
                <c:pt idx="634">
                  <c:v>1.2679076712871286E-2</c:v>
                </c:pt>
                <c:pt idx="635">
                  <c:v>9.5320044752475342E-3</c:v>
                </c:pt>
                <c:pt idx="636">
                  <c:v>1.2738170534653467E-2</c:v>
                </c:pt>
                <c:pt idx="637">
                  <c:v>1.019210297029702E-2</c:v>
                </c:pt>
                <c:pt idx="638">
                  <c:v>1.0191170891089122E-2</c:v>
                </c:pt>
                <c:pt idx="639">
                  <c:v>1.1572512277227725E-2</c:v>
                </c:pt>
                <c:pt idx="640">
                  <c:v>1.3911471841584177E-2</c:v>
                </c:pt>
                <c:pt idx="641">
                  <c:v>1.1080560871287145E-2</c:v>
                </c:pt>
                <c:pt idx="642">
                  <c:v>1.1652671089108925E-2</c:v>
                </c:pt>
                <c:pt idx="643">
                  <c:v>1.0794785386138629E-2</c:v>
                </c:pt>
                <c:pt idx="644">
                  <c:v>1.225684483168317E-2</c:v>
                </c:pt>
                <c:pt idx="645">
                  <c:v>7.8930363960396082E-3</c:v>
                </c:pt>
                <c:pt idx="646">
                  <c:v>1.2368135089108924E-2</c:v>
                </c:pt>
                <c:pt idx="647">
                  <c:v>1.1362235207920807E-2</c:v>
                </c:pt>
                <c:pt idx="648">
                  <c:v>1.2217697504950484E-2</c:v>
                </c:pt>
                <c:pt idx="649">
                  <c:v>1.18163441980198E-2</c:v>
                </c:pt>
                <c:pt idx="650">
                  <c:v>1.0261449663366354E-2</c:v>
                </c:pt>
                <c:pt idx="651">
                  <c:v>1.1480422851485164E-2</c:v>
                </c:pt>
                <c:pt idx="652">
                  <c:v>1.2551009029702982E-2</c:v>
                </c:pt>
                <c:pt idx="653">
                  <c:v>9.1190933861386228E-3</c:v>
                </c:pt>
                <c:pt idx="654">
                  <c:v>1.1369691841584161E-2</c:v>
                </c:pt>
                <c:pt idx="655">
                  <c:v>9.6565302574257751E-3</c:v>
                </c:pt>
                <c:pt idx="656">
                  <c:v>1.0632417188118817E-2</c:v>
                </c:pt>
                <c:pt idx="657">
                  <c:v>1.0717049980198018E-2</c:v>
                </c:pt>
                <c:pt idx="658">
                  <c:v>1.0241130336633673E-2</c:v>
                </c:pt>
                <c:pt idx="659">
                  <c:v>1.0815104712871296E-2</c:v>
                </c:pt>
                <c:pt idx="660">
                  <c:v>1.2786638653465365E-2</c:v>
                </c:pt>
                <c:pt idx="661">
                  <c:v>1.0193407881188117E-2</c:v>
                </c:pt>
                <c:pt idx="662">
                  <c:v>1.1378826217821783E-2</c:v>
                </c:pt>
                <c:pt idx="663">
                  <c:v>1.056325691089108E-2</c:v>
                </c:pt>
                <c:pt idx="664">
                  <c:v>1.1353846495049499E-2</c:v>
                </c:pt>
                <c:pt idx="665">
                  <c:v>1.1482659841584178E-2</c:v>
                </c:pt>
                <c:pt idx="666">
                  <c:v>1.181969968316833E-2</c:v>
                </c:pt>
                <c:pt idx="667">
                  <c:v>1.0837101782178223E-2</c:v>
                </c:pt>
                <c:pt idx="668">
                  <c:v>1.2323208871287133E-2</c:v>
                </c:pt>
                <c:pt idx="669">
                  <c:v>1.2212850693069323E-2</c:v>
                </c:pt>
                <c:pt idx="670">
                  <c:v>1.1762842851485159E-2</c:v>
                </c:pt>
                <c:pt idx="671">
                  <c:v>1.1675600237623767E-2</c:v>
                </c:pt>
                <c:pt idx="672">
                  <c:v>1.0302647564356435E-2</c:v>
                </c:pt>
                <c:pt idx="673">
                  <c:v>1.0040174059405958E-2</c:v>
                </c:pt>
                <c:pt idx="674">
                  <c:v>1.151453695049505E-2</c:v>
                </c:pt>
                <c:pt idx="675">
                  <c:v>1.141368598019802E-2</c:v>
                </c:pt>
                <c:pt idx="676">
                  <c:v>1.2188803049504955E-2</c:v>
                </c:pt>
                <c:pt idx="677">
                  <c:v>1.2510743207920791E-2</c:v>
                </c:pt>
                <c:pt idx="678">
                  <c:v>1.15963735049505E-2</c:v>
                </c:pt>
                <c:pt idx="679">
                  <c:v>1.4879902138613859E-2</c:v>
                </c:pt>
                <c:pt idx="680">
                  <c:v>1.5634327049504963E-2</c:v>
                </c:pt>
                <c:pt idx="681">
                  <c:v>1.4882884792079221E-2</c:v>
                </c:pt>
                <c:pt idx="682">
                  <c:v>1.4788744792079207E-2</c:v>
                </c:pt>
                <c:pt idx="683">
                  <c:v>1.492147287128714E-2</c:v>
                </c:pt>
                <c:pt idx="684">
                  <c:v>1.5512411089108922E-2</c:v>
                </c:pt>
                <c:pt idx="685">
                  <c:v>1.5275849386138626E-2</c:v>
                </c:pt>
                <c:pt idx="686">
                  <c:v>1.5401120831683185E-2</c:v>
                </c:pt>
                <c:pt idx="687">
                  <c:v>1.4827332871287128E-2</c:v>
                </c:pt>
                <c:pt idx="688">
                  <c:v>1.5494142336633661E-2</c:v>
                </c:pt>
                <c:pt idx="689">
                  <c:v>1.5170897267326743E-2</c:v>
                </c:pt>
                <c:pt idx="690">
                  <c:v>1.5133800514851485E-2</c:v>
                </c:pt>
                <c:pt idx="691">
                  <c:v>1.5184319207920806E-2</c:v>
                </c:pt>
                <c:pt idx="692">
                  <c:v>1.4916253227722777E-2</c:v>
                </c:pt>
                <c:pt idx="693">
                  <c:v>1.4800116158415843E-2</c:v>
                </c:pt>
                <c:pt idx="694">
                  <c:v>1.5044320910891093E-2</c:v>
                </c:pt>
                <c:pt idx="695">
                  <c:v>1.4793964435643556E-2</c:v>
                </c:pt>
                <c:pt idx="696">
                  <c:v>1.5237820554455449E-2</c:v>
                </c:pt>
                <c:pt idx="697">
                  <c:v>1.5573555485148521E-2</c:v>
                </c:pt>
                <c:pt idx="698">
                  <c:v>1.5208926099009902E-2</c:v>
                </c:pt>
                <c:pt idx="699">
                  <c:v>1.5137715247524755E-2</c:v>
                </c:pt>
                <c:pt idx="700">
                  <c:v>1.5427591881188132E-2</c:v>
                </c:pt>
                <c:pt idx="701">
                  <c:v>1.5091670534653465E-2</c:v>
                </c:pt>
                <c:pt idx="702">
                  <c:v>1.4660863524752481E-2</c:v>
                </c:pt>
                <c:pt idx="703">
                  <c:v>1.470038368316833E-2</c:v>
                </c:pt>
                <c:pt idx="704">
                  <c:v>1.4501664396039603E-2</c:v>
                </c:pt>
                <c:pt idx="705">
                  <c:v>1.4842246138613858E-2</c:v>
                </c:pt>
                <c:pt idx="706">
                  <c:v>1.4665151089108926E-2</c:v>
                </c:pt>
                <c:pt idx="707">
                  <c:v>1.5526205861386141E-2</c:v>
                </c:pt>
                <c:pt idx="708">
                  <c:v>1.5224212198019799E-2</c:v>
                </c:pt>
                <c:pt idx="709">
                  <c:v>1.5071910455445538E-2</c:v>
                </c:pt>
                <c:pt idx="710">
                  <c:v>1.5288152831683182E-2</c:v>
                </c:pt>
                <c:pt idx="711">
                  <c:v>1.4142627485148516E-2</c:v>
                </c:pt>
                <c:pt idx="712">
                  <c:v>1.5298219287128715E-2</c:v>
                </c:pt>
                <c:pt idx="713">
                  <c:v>1.4993615801980199E-2</c:v>
                </c:pt>
                <c:pt idx="714">
                  <c:v>1.471194146534653E-2</c:v>
                </c:pt>
                <c:pt idx="715">
                  <c:v>1.4738412514851473E-2</c:v>
                </c:pt>
                <c:pt idx="716">
                  <c:v>1.5192894336633674E-2</c:v>
                </c:pt>
                <c:pt idx="717">
                  <c:v>1.5327672990099009E-2</c:v>
                </c:pt>
                <c:pt idx="718">
                  <c:v>1.4782965900990099E-2</c:v>
                </c:pt>
                <c:pt idx="719">
                  <c:v>1.5468976198019803E-2</c:v>
                </c:pt>
                <c:pt idx="720">
                  <c:v>1.5017104198019805E-2</c:v>
                </c:pt>
                <c:pt idx="721">
                  <c:v>1.4587788514851482E-2</c:v>
                </c:pt>
                <c:pt idx="722">
                  <c:v>1.5451825940594063E-2</c:v>
                </c:pt>
                <c:pt idx="723">
                  <c:v>1.4427843722772279E-2</c:v>
                </c:pt>
                <c:pt idx="724">
                  <c:v>1.5395714772277228E-2</c:v>
                </c:pt>
                <c:pt idx="725">
                  <c:v>1.5646071247524776E-2</c:v>
                </c:pt>
                <c:pt idx="726">
                  <c:v>1.5189352435643559E-2</c:v>
                </c:pt>
                <c:pt idx="727">
                  <c:v>1.2383421188118828E-2</c:v>
                </c:pt>
                <c:pt idx="728">
                  <c:v>1.0782854772277247E-2</c:v>
                </c:pt>
                <c:pt idx="729">
                  <c:v>1.0843067089108921E-2</c:v>
                </c:pt>
                <c:pt idx="730">
                  <c:v>1.0113621900990096E-2</c:v>
                </c:pt>
                <c:pt idx="731">
                  <c:v>1.0948392039603962E-2</c:v>
                </c:pt>
                <c:pt idx="732">
                  <c:v>9.7758363960396277E-3</c:v>
                </c:pt>
                <c:pt idx="733">
                  <c:v>1.0435002811881188E-2</c:v>
                </c:pt>
                <c:pt idx="734">
                  <c:v>1.1201358336633684E-2</c:v>
                </c:pt>
                <c:pt idx="735">
                  <c:v>1.1592458772277242E-2</c:v>
                </c:pt>
                <c:pt idx="736">
                  <c:v>1.2236152673267336E-2</c:v>
                </c:pt>
                <c:pt idx="737">
                  <c:v>1.1502792752475257E-2</c:v>
                </c:pt>
                <c:pt idx="738">
                  <c:v>1.0994063920792078E-2</c:v>
                </c:pt>
                <c:pt idx="739">
                  <c:v>1.0863200000000003E-2</c:v>
                </c:pt>
                <c:pt idx="740">
                  <c:v>1.0012025267326741E-2</c:v>
                </c:pt>
                <c:pt idx="741">
                  <c:v>1.101307833663368E-2</c:v>
                </c:pt>
                <c:pt idx="742">
                  <c:v>1.0330609940594059E-2</c:v>
                </c:pt>
                <c:pt idx="743">
                  <c:v>1.0121824198019814E-2</c:v>
                </c:pt>
                <c:pt idx="744">
                  <c:v>1.0884264990099006E-2</c:v>
                </c:pt>
                <c:pt idx="745">
                  <c:v>1.1365590693069331E-2</c:v>
                </c:pt>
                <c:pt idx="746">
                  <c:v>1.2013199326732681E-2</c:v>
                </c:pt>
                <c:pt idx="747">
                  <c:v>1.1569902455445539E-2</c:v>
                </c:pt>
                <c:pt idx="748">
                  <c:v>1.2059803287128719E-2</c:v>
                </c:pt>
                <c:pt idx="749">
                  <c:v>1.0152023564356433E-2</c:v>
                </c:pt>
                <c:pt idx="750">
                  <c:v>1.0103741861386141E-2</c:v>
                </c:pt>
                <c:pt idx="751">
                  <c:v>1.0252874534653469E-2</c:v>
                </c:pt>
                <c:pt idx="752">
                  <c:v>9.5120579801980208E-3</c:v>
                </c:pt>
                <c:pt idx="753">
                  <c:v>1.1835917861386139E-2</c:v>
                </c:pt>
                <c:pt idx="754">
                  <c:v>1.06926295049505E-2</c:v>
                </c:pt>
                <c:pt idx="755">
                  <c:v>1.1431768316831695E-2</c:v>
                </c:pt>
                <c:pt idx="756">
                  <c:v>1.0802055603960418E-2</c:v>
                </c:pt>
                <c:pt idx="757">
                  <c:v>1.1111505900990101E-2</c:v>
                </c:pt>
                <c:pt idx="758">
                  <c:v>1.0935529346534675E-2</c:v>
                </c:pt>
                <c:pt idx="759">
                  <c:v>1.1429904158415851E-2</c:v>
                </c:pt>
                <c:pt idx="760">
                  <c:v>1.2028671841584161E-2</c:v>
                </c:pt>
                <c:pt idx="761">
                  <c:v>1.1508758059405953E-2</c:v>
                </c:pt>
                <c:pt idx="762">
                  <c:v>1.204451718811882E-2</c:v>
                </c:pt>
                <c:pt idx="763">
                  <c:v>1.20081660990099E-2</c:v>
                </c:pt>
                <c:pt idx="764">
                  <c:v>1.11892413069307E-2</c:v>
                </c:pt>
                <c:pt idx="765">
                  <c:v>1.1633283841584159E-2</c:v>
                </c:pt>
                <c:pt idx="766">
                  <c:v>1.0929377623762395E-2</c:v>
                </c:pt>
                <c:pt idx="767">
                  <c:v>1.2191972118811879E-2</c:v>
                </c:pt>
                <c:pt idx="768">
                  <c:v>1.0759552792079205E-2</c:v>
                </c:pt>
                <c:pt idx="769">
                  <c:v>1.1230625623762395E-2</c:v>
                </c:pt>
                <c:pt idx="770">
                  <c:v>1.2115728039603963E-2</c:v>
                </c:pt>
                <c:pt idx="771">
                  <c:v>1.1012332673267327E-2</c:v>
                </c:pt>
                <c:pt idx="772">
                  <c:v>1.082703532673269E-2</c:v>
                </c:pt>
                <c:pt idx="773">
                  <c:v>1.1602898059405958E-2</c:v>
                </c:pt>
                <c:pt idx="774">
                  <c:v>1.073587798019802E-2</c:v>
                </c:pt>
                <c:pt idx="775">
                  <c:v>1.305257813333335E-2</c:v>
                </c:pt>
                <c:pt idx="776">
                  <c:v>1.2717690773333332E-2</c:v>
                </c:pt>
                <c:pt idx="777">
                  <c:v>1.0957398293333347E-2</c:v>
                </c:pt>
                <c:pt idx="778">
                  <c:v>1.576782677333334E-2</c:v>
                </c:pt>
                <c:pt idx="779">
                  <c:v>1.4437565813333341E-2</c:v>
                </c:pt>
                <c:pt idx="780">
                  <c:v>1.4900985653333344E-2</c:v>
                </c:pt>
                <c:pt idx="781">
                  <c:v>1.4497313333333333E-2</c:v>
                </c:pt>
                <c:pt idx="782">
                  <c:v>1.2022058933333343E-2</c:v>
                </c:pt>
                <c:pt idx="783">
                  <c:v>1.3005131573333341E-2</c:v>
                </c:pt>
                <c:pt idx="784">
                  <c:v>1.4141087573333334E-2</c:v>
                </c:pt>
                <c:pt idx="785">
                  <c:v>1.3100526773333347E-2</c:v>
                </c:pt>
                <c:pt idx="786">
                  <c:v>1.2420710453333341E-2</c:v>
                </c:pt>
                <c:pt idx="787">
                  <c:v>1.2976764053333339E-2</c:v>
                </c:pt>
                <c:pt idx="788">
                  <c:v>1.2056953493333333E-2</c:v>
                </c:pt>
                <c:pt idx="789">
                  <c:v>1.3862182133333347E-2</c:v>
                </c:pt>
                <c:pt idx="790">
                  <c:v>1.5497958773333339E-2</c:v>
                </c:pt>
                <c:pt idx="791">
                  <c:v>1.4658481013333341E-2</c:v>
                </c:pt>
                <c:pt idx="792">
                  <c:v>1.3333240853333332E-2</c:v>
                </c:pt>
                <c:pt idx="793">
                  <c:v>1.3378930133333328E-2</c:v>
                </c:pt>
                <c:pt idx="794">
                  <c:v>1.344118805333335E-2</c:v>
                </c:pt>
                <c:pt idx="795">
                  <c:v>1.5424404053333347E-2</c:v>
                </c:pt>
                <c:pt idx="796">
                  <c:v>1.2897184373333341E-2</c:v>
                </c:pt>
                <c:pt idx="797">
                  <c:v>1.2857771093333348E-2</c:v>
                </c:pt>
                <c:pt idx="798">
                  <c:v>1.5221563733333348E-2</c:v>
                </c:pt>
                <c:pt idx="799">
                  <c:v>1.4559069173333328E-2</c:v>
                </c:pt>
                <c:pt idx="800">
                  <c:v>1.244531237333333E-2</c:v>
                </c:pt>
                <c:pt idx="801">
                  <c:v>1.3833312533333336E-2</c:v>
                </c:pt>
                <c:pt idx="802">
                  <c:v>1.4816134133333337E-2</c:v>
                </c:pt>
                <c:pt idx="803">
                  <c:v>1.3682186453333346E-2</c:v>
                </c:pt>
                <c:pt idx="804">
                  <c:v>1.1947751093333358E-2</c:v>
                </c:pt>
                <c:pt idx="805">
                  <c:v>1.4916550133333343E-2</c:v>
                </c:pt>
                <c:pt idx="806">
                  <c:v>1.420786421333335E-2</c:v>
                </c:pt>
                <c:pt idx="807">
                  <c:v>1.1638218773333334E-2</c:v>
                </c:pt>
                <c:pt idx="808">
                  <c:v>1.5385241813333341E-2</c:v>
                </c:pt>
                <c:pt idx="809">
                  <c:v>1.3476584693333358E-2</c:v>
                </c:pt>
                <c:pt idx="810">
                  <c:v>1.1014886453333341E-2</c:v>
                </c:pt>
                <c:pt idx="811">
                  <c:v>1.472977637333334E-2</c:v>
                </c:pt>
                <c:pt idx="812">
                  <c:v>1.2695850293333354E-2</c:v>
                </c:pt>
                <c:pt idx="813">
                  <c:v>1.0644853493333351E-2</c:v>
                </c:pt>
                <c:pt idx="814">
                  <c:v>1.3302111893333347E-2</c:v>
                </c:pt>
                <c:pt idx="815">
                  <c:v>1.1995448693333351E-2</c:v>
                </c:pt>
                <c:pt idx="816">
                  <c:v>1.2023816213333345E-2</c:v>
                </c:pt>
                <c:pt idx="817">
                  <c:v>1.143663365333334E-2</c:v>
                </c:pt>
                <c:pt idx="818">
                  <c:v>1.116726773333334E-2</c:v>
                </c:pt>
                <c:pt idx="819">
                  <c:v>1.1092959893333346E-2</c:v>
                </c:pt>
                <c:pt idx="820">
                  <c:v>1.351373861333335E-2</c:v>
                </c:pt>
                <c:pt idx="821">
                  <c:v>1.0552470773333341E-2</c:v>
                </c:pt>
                <c:pt idx="822">
                  <c:v>1.1790851093333358E-2</c:v>
                </c:pt>
                <c:pt idx="823">
                  <c:v>1.5204241973333326E-2</c:v>
                </c:pt>
                <c:pt idx="824">
                  <c:v>1.2344645333333341E-2</c:v>
                </c:pt>
                <c:pt idx="825">
                  <c:v>1.0932043253333339E-2</c:v>
                </c:pt>
                <c:pt idx="826">
                  <c:v>1.3569971573333341E-2</c:v>
                </c:pt>
                <c:pt idx="827">
                  <c:v>1.3536583253333347E-2</c:v>
                </c:pt>
                <c:pt idx="828">
                  <c:v>1.037749589333334E-2</c:v>
                </c:pt>
                <c:pt idx="829">
                  <c:v>1.4574382613333341E-2</c:v>
                </c:pt>
                <c:pt idx="830">
                  <c:v>1.322127701333335E-2</c:v>
                </c:pt>
                <c:pt idx="831">
                  <c:v>1.1531275733333351E-2</c:v>
                </c:pt>
                <c:pt idx="832">
                  <c:v>1.1997205973333334E-2</c:v>
                </c:pt>
                <c:pt idx="833">
                  <c:v>1.3492651253333347E-2</c:v>
                </c:pt>
                <c:pt idx="834">
                  <c:v>1.2235693973333316E-2</c:v>
                </c:pt>
                <c:pt idx="835">
                  <c:v>1.3946782613333354E-2</c:v>
                </c:pt>
                <c:pt idx="836">
                  <c:v>1.477546565333334E-2</c:v>
                </c:pt>
                <c:pt idx="837">
                  <c:v>1.5621721493333358E-2</c:v>
                </c:pt>
                <c:pt idx="838">
                  <c:v>1.336964165333334E-2</c:v>
                </c:pt>
                <c:pt idx="839">
                  <c:v>1.2600706133333341E-2</c:v>
                </c:pt>
                <c:pt idx="840">
                  <c:v>1.4194308053333335E-2</c:v>
                </c:pt>
                <c:pt idx="841">
                  <c:v>1.2724970933333343E-2</c:v>
                </c:pt>
                <c:pt idx="842">
                  <c:v>1.3964606453333341E-2</c:v>
                </c:pt>
                <c:pt idx="843">
                  <c:v>1.3459262933333323E-2</c:v>
                </c:pt>
                <c:pt idx="844">
                  <c:v>1.4569110773333333E-2</c:v>
                </c:pt>
                <c:pt idx="845">
                  <c:v>1.2765388373333341E-2</c:v>
                </c:pt>
                <c:pt idx="846">
                  <c:v>1.3652061653333349E-2</c:v>
                </c:pt>
                <c:pt idx="847">
                  <c:v>1.6305805493333363E-2</c:v>
                </c:pt>
                <c:pt idx="848">
                  <c:v>1.453095269333334E-2</c:v>
                </c:pt>
                <c:pt idx="849">
                  <c:v>1.3110066293333344E-2</c:v>
                </c:pt>
                <c:pt idx="850">
                  <c:v>1.5539380373333335E-2</c:v>
                </c:pt>
                <c:pt idx="851">
                  <c:v>1.4419993013333332E-2</c:v>
                </c:pt>
                <c:pt idx="852">
                  <c:v>1.427840645333333E-2</c:v>
                </c:pt>
                <c:pt idx="853">
                  <c:v>1.3170566933333339E-2</c:v>
                </c:pt>
                <c:pt idx="854">
                  <c:v>1.1197643573333319E-2</c:v>
                </c:pt>
                <c:pt idx="855">
                  <c:v>1.1569182773333341E-2</c:v>
                </c:pt>
                <c:pt idx="856">
                  <c:v>1.3632480533333342E-2</c:v>
                </c:pt>
                <c:pt idx="857">
                  <c:v>1.3741180853333349E-2</c:v>
                </c:pt>
                <c:pt idx="858">
                  <c:v>1.4759148053333337E-2</c:v>
                </c:pt>
                <c:pt idx="859">
                  <c:v>1.4254557653333343E-2</c:v>
                </c:pt>
                <c:pt idx="860">
                  <c:v>1.1835285173333335E-2</c:v>
                </c:pt>
                <c:pt idx="861">
                  <c:v>1.1467009493333352E-2</c:v>
                </c:pt>
                <c:pt idx="862">
                  <c:v>1.0380006293333351E-2</c:v>
                </c:pt>
                <c:pt idx="863">
                  <c:v>1.0788197333333341E-2</c:v>
                </c:pt>
                <c:pt idx="864">
                  <c:v>9.0474859733333367E-3</c:v>
                </c:pt>
                <c:pt idx="865">
                  <c:v>1.3683190613333358E-2</c:v>
                </c:pt>
                <c:pt idx="866">
                  <c:v>1.3434912053333328E-2</c:v>
                </c:pt>
                <c:pt idx="867">
                  <c:v>1.2862540853333345E-2</c:v>
                </c:pt>
                <c:pt idx="868">
                  <c:v>1.3108309013333347E-2</c:v>
                </c:pt>
                <c:pt idx="869">
                  <c:v>1.3226046773333333E-2</c:v>
                </c:pt>
                <c:pt idx="870">
                  <c:v>1.1295549173333337E-2</c:v>
                </c:pt>
                <c:pt idx="871">
                  <c:v>1.2203811893333347E-2</c:v>
                </c:pt>
                <c:pt idx="872">
                  <c:v>1.2481211093333344E-2</c:v>
                </c:pt>
                <c:pt idx="873">
                  <c:v>1.1128607573333333E-2</c:v>
                </c:pt>
                <c:pt idx="874">
                  <c:v>1.3703273813333347E-2</c:v>
                </c:pt>
                <c:pt idx="875">
                  <c:v>1.4264097173333323E-2</c:v>
                </c:pt>
                <c:pt idx="876">
                  <c:v>1.2803044373333339E-2</c:v>
                </c:pt>
                <c:pt idx="877">
                  <c:v>1.4323091573333335E-2</c:v>
                </c:pt>
                <c:pt idx="878">
                  <c:v>1.2415187573333332E-2</c:v>
                </c:pt>
                <c:pt idx="879">
                  <c:v>1.0049135573333335E-2</c:v>
                </c:pt>
                <c:pt idx="880">
                  <c:v>1.4234725493333341E-2</c:v>
                </c:pt>
                <c:pt idx="881">
                  <c:v>1.3512985493333341E-2</c:v>
                </c:pt>
                <c:pt idx="882">
                  <c:v>1.2385062773333334E-2</c:v>
                </c:pt>
                <c:pt idx="883">
                  <c:v>1.5698037653333337E-2</c:v>
                </c:pt>
                <c:pt idx="884">
                  <c:v>1.2120968693333341E-2</c:v>
                </c:pt>
                <c:pt idx="885">
                  <c:v>1.1680644533333341E-2</c:v>
                </c:pt>
                <c:pt idx="886">
                  <c:v>1.200373301333334E-2</c:v>
                </c:pt>
                <c:pt idx="887">
                  <c:v>1.222238885333334E-2</c:v>
                </c:pt>
                <c:pt idx="888">
                  <c:v>1.4988598613333348E-2</c:v>
                </c:pt>
                <c:pt idx="889">
                  <c:v>1.3635241973333323E-2</c:v>
                </c:pt>
                <c:pt idx="890">
                  <c:v>1.4575386773333325E-2</c:v>
                </c:pt>
                <c:pt idx="891">
                  <c:v>1.5521305493333354E-2</c:v>
                </c:pt>
                <c:pt idx="892">
                  <c:v>1.4740069013333348E-2</c:v>
                </c:pt>
                <c:pt idx="893">
                  <c:v>1.2305734133333341E-2</c:v>
                </c:pt>
                <c:pt idx="894">
                  <c:v>1.111856597333334E-2</c:v>
                </c:pt>
                <c:pt idx="895">
                  <c:v>1.0672969973333332E-2</c:v>
                </c:pt>
                <c:pt idx="896">
                  <c:v>1.2939610133333328E-2</c:v>
                </c:pt>
                <c:pt idx="897">
                  <c:v>1.3745699573333341E-2</c:v>
                </c:pt>
                <c:pt idx="898">
                  <c:v>1.309500389333334E-2</c:v>
                </c:pt>
                <c:pt idx="899">
                  <c:v>1.2345649493333341E-2</c:v>
                </c:pt>
                <c:pt idx="900">
                  <c:v>8.4577930133333448E-3</c:v>
                </c:pt>
                <c:pt idx="901">
                  <c:v>1.5624733973333332E-2</c:v>
                </c:pt>
                <c:pt idx="902">
                  <c:v>1.4561830613333351E-2</c:v>
                </c:pt>
                <c:pt idx="903">
                  <c:v>1.2419455253333343E-2</c:v>
                </c:pt>
                <c:pt idx="904">
                  <c:v>1.237527221333334E-2</c:v>
                </c:pt>
                <c:pt idx="905">
                  <c:v>1.4672288213333341E-2</c:v>
                </c:pt>
                <c:pt idx="906">
                  <c:v>1.4379826613333341E-2</c:v>
                </c:pt>
                <c:pt idx="907">
                  <c:v>1.3738921493333346E-2</c:v>
                </c:pt>
                <c:pt idx="908">
                  <c:v>1.3172324213333348E-2</c:v>
                </c:pt>
                <c:pt idx="909">
                  <c:v>9.9640330133333489E-3</c:v>
                </c:pt>
                <c:pt idx="910">
                  <c:v>1.272999173333334E-2</c:v>
                </c:pt>
                <c:pt idx="911">
                  <c:v>1.0526613653333339E-2</c:v>
                </c:pt>
                <c:pt idx="912">
                  <c:v>7.9356298133333499E-3</c:v>
                </c:pt>
                <c:pt idx="913">
                  <c:v>1.3692479093333361E-2</c:v>
                </c:pt>
                <c:pt idx="914">
                  <c:v>1.3010654453333341E-2</c:v>
                </c:pt>
                <c:pt idx="915">
                  <c:v>1.1924655413333358E-2</c:v>
                </c:pt>
                <c:pt idx="916">
                  <c:v>1.5038053493333335E-2</c:v>
                </c:pt>
                <c:pt idx="917">
                  <c:v>1.2674762933333332E-2</c:v>
                </c:pt>
                <c:pt idx="918">
                  <c:v>1.165252805333335E-2</c:v>
                </c:pt>
                <c:pt idx="919">
                  <c:v>1.6049744693333343E-2</c:v>
                </c:pt>
                <c:pt idx="920">
                  <c:v>1.4561328533333341E-2</c:v>
                </c:pt>
                <c:pt idx="921">
                  <c:v>1.4202090293333346E-2</c:v>
                </c:pt>
                <c:pt idx="922">
                  <c:v>1.5119641493333332E-2</c:v>
                </c:pt>
                <c:pt idx="923">
                  <c:v>1.5535363733333335E-2</c:v>
                </c:pt>
                <c:pt idx="924">
                  <c:v>1.3925444213333353E-2</c:v>
                </c:pt>
                <c:pt idx="925">
                  <c:v>1.5656365013333343E-2</c:v>
                </c:pt>
                <c:pt idx="926">
                  <c:v>1.3579009013333346E-2</c:v>
                </c:pt>
                <c:pt idx="927">
                  <c:v>1.2660704693333354E-2</c:v>
                </c:pt>
                <c:pt idx="928">
                  <c:v>1.3543361333333349E-2</c:v>
                </c:pt>
                <c:pt idx="929">
                  <c:v>1.324989557333334E-2</c:v>
                </c:pt>
                <c:pt idx="930">
                  <c:v>1.2205318133333335E-2</c:v>
                </c:pt>
                <c:pt idx="931">
                  <c:v>1.4047198613333346E-2</c:v>
                </c:pt>
                <c:pt idx="932">
                  <c:v>1.2257534453333335E-2</c:v>
                </c:pt>
                <c:pt idx="933">
                  <c:v>1.0644602453333337E-2</c:v>
                </c:pt>
                <c:pt idx="934">
                  <c:v>1.4792034293333346E-2</c:v>
                </c:pt>
                <c:pt idx="935">
                  <c:v>1.5022740053333337E-2</c:v>
                </c:pt>
                <c:pt idx="936">
                  <c:v>1.2580120853333347E-2</c:v>
                </c:pt>
                <c:pt idx="937">
                  <c:v>1.6218192533333335E-2</c:v>
                </c:pt>
                <c:pt idx="938">
                  <c:v>1.3688964533333335E-2</c:v>
                </c:pt>
                <c:pt idx="939">
                  <c:v>1.5400053173333341E-2</c:v>
                </c:pt>
                <c:pt idx="940">
                  <c:v>1.3970129333333359E-2</c:v>
                </c:pt>
                <c:pt idx="941">
                  <c:v>1.379063573333335E-2</c:v>
                </c:pt>
                <c:pt idx="942">
                  <c:v>1.5678456533333336E-2</c:v>
                </c:pt>
                <c:pt idx="943">
                  <c:v>1.3298095253333343E-2</c:v>
                </c:pt>
                <c:pt idx="944">
                  <c:v>1.3117597493333341E-2</c:v>
                </c:pt>
                <c:pt idx="945">
                  <c:v>1.4112971093333341E-2</c:v>
                </c:pt>
                <c:pt idx="946">
                  <c:v>1.2981031733333351E-2</c:v>
                </c:pt>
                <c:pt idx="947">
                  <c:v>1.1521485173333349E-2</c:v>
                </c:pt>
                <c:pt idx="948">
                  <c:v>1.246715285333334E-2</c:v>
                </c:pt>
                <c:pt idx="949">
                  <c:v>1.5699041813333335E-2</c:v>
                </c:pt>
                <c:pt idx="950">
                  <c:v>1.3682437493333347E-2</c:v>
                </c:pt>
                <c:pt idx="951">
                  <c:v>1.2524138933333344E-2</c:v>
                </c:pt>
                <c:pt idx="952">
                  <c:v>1.448199989333334E-2</c:v>
                </c:pt>
                <c:pt idx="953">
                  <c:v>1.4467941653333335E-2</c:v>
                </c:pt>
                <c:pt idx="954">
                  <c:v>1.2428492693333341E-2</c:v>
                </c:pt>
                <c:pt idx="955">
                  <c:v>1.4413968053333334E-2</c:v>
                </c:pt>
                <c:pt idx="956">
                  <c:v>1.3844107253333352E-2</c:v>
                </c:pt>
                <c:pt idx="957">
                  <c:v>1.1564664053333343E-2</c:v>
                </c:pt>
                <c:pt idx="958">
                  <c:v>1.4365517333333341E-2</c:v>
                </c:pt>
                <c:pt idx="959">
                  <c:v>1.4899479413333347E-2</c:v>
                </c:pt>
                <c:pt idx="960">
                  <c:v>1.0512555413333352E-2</c:v>
                </c:pt>
                <c:pt idx="961">
                  <c:v>1.1526003893333341E-2</c:v>
                </c:pt>
                <c:pt idx="962">
                  <c:v>1.0827108533333341E-2</c:v>
                </c:pt>
                <c:pt idx="963">
                  <c:v>1.060744853333334E-2</c:v>
                </c:pt>
                <c:pt idx="964">
                  <c:v>1.3201946933333332E-2</c:v>
                </c:pt>
                <c:pt idx="965">
                  <c:v>1.2438534293333347E-2</c:v>
                </c:pt>
                <c:pt idx="966">
                  <c:v>1.2578614613333337E-2</c:v>
                </c:pt>
                <c:pt idx="967">
                  <c:v>1.5575530133333343E-2</c:v>
                </c:pt>
                <c:pt idx="968">
                  <c:v>1.3851638453333341E-2</c:v>
                </c:pt>
                <c:pt idx="969">
                  <c:v>1.3691977013333344E-2</c:v>
                </c:pt>
                <c:pt idx="970">
                  <c:v>1.2713172053333341E-2</c:v>
                </c:pt>
                <c:pt idx="971">
                  <c:v>1.3174583573333339E-2</c:v>
                </c:pt>
                <c:pt idx="972">
                  <c:v>1.3103539253333353E-2</c:v>
                </c:pt>
                <c:pt idx="973">
                  <c:v>1.584087941333337E-2</c:v>
                </c:pt>
                <c:pt idx="974">
                  <c:v>1.274756453333334E-2</c:v>
                </c:pt>
                <c:pt idx="975">
                  <c:v>1.4169957173333334E-2</c:v>
                </c:pt>
                <c:pt idx="976">
                  <c:v>1.5713602133333341E-2</c:v>
                </c:pt>
                <c:pt idx="977">
                  <c:v>1.4359994453333323E-2</c:v>
                </c:pt>
                <c:pt idx="978">
                  <c:v>1.2591166613333343E-2</c:v>
                </c:pt>
                <c:pt idx="979">
                  <c:v>1.3610640053333329E-2</c:v>
                </c:pt>
                <c:pt idx="980">
                  <c:v>1.5938282933333332E-2</c:v>
                </c:pt>
                <c:pt idx="981">
                  <c:v>1.5050856533333335E-2</c:v>
                </c:pt>
                <c:pt idx="982">
                  <c:v>1.3828291733333341E-2</c:v>
                </c:pt>
                <c:pt idx="983">
                  <c:v>1.5270014453333333E-2</c:v>
                </c:pt>
                <c:pt idx="984">
                  <c:v>1.6623873173333348E-2</c:v>
                </c:pt>
                <c:pt idx="985">
                  <c:v>1.373917253333334E-2</c:v>
                </c:pt>
                <c:pt idx="986">
                  <c:v>1.5474361013333346E-2</c:v>
                </c:pt>
                <c:pt idx="987">
                  <c:v>1.5946316213333343E-2</c:v>
                </c:pt>
                <c:pt idx="988">
                  <c:v>1.6302793013333348E-2</c:v>
                </c:pt>
                <c:pt idx="989">
                  <c:v>1.3793648213333346E-2</c:v>
                </c:pt>
                <c:pt idx="990">
                  <c:v>1.4300749013333341E-2</c:v>
                </c:pt>
                <c:pt idx="991">
                  <c:v>1.6270659893333352E-2</c:v>
                </c:pt>
                <c:pt idx="992">
                  <c:v>1.4784001013333346E-2</c:v>
                </c:pt>
                <c:pt idx="993">
                  <c:v>1.5591847733333341E-2</c:v>
                </c:pt>
                <c:pt idx="994">
                  <c:v>1.4004019733333341E-2</c:v>
                </c:pt>
                <c:pt idx="995">
                  <c:v>1.3113580853333341E-2</c:v>
                </c:pt>
                <c:pt idx="996">
                  <c:v>1.4560073333333347E-2</c:v>
                </c:pt>
                <c:pt idx="997">
                  <c:v>1.4557562933333323E-2</c:v>
                </c:pt>
                <c:pt idx="998">
                  <c:v>1.2490750613333351E-2</c:v>
                </c:pt>
                <c:pt idx="999">
                  <c:v>1.2714427253333341E-2</c:v>
                </c:pt>
                <c:pt idx="1000">
                  <c:v>1.3924440053333341E-2</c:v>
                </c:pt>
                <c:pt idx="1001">
                  <c:v>1.5192694133333335E-2</c:v>
                </c:pt>
                <c:pt idx="1002">
                  <c:v>1.3460016053333341E-2</c:v>
                </c:pt>
                <c:pt idx="1003">
                  <c:v>1.3559929973333334E-2</c:v>
                </c:pt>
                <c:pt idx="1004">
                  <c:v>1.3210733333333341E-2</c:v>
                </c:pt>
                <c:pt idx="1005">
                  <c:v>1.3000361813333349E-2</c:v>
                </c:pt>
                <c:pt idx="1006">
                  <c:v>1.327600373333334E-2</c:v>
                </c:pt>
                <c:pt idx="1007">
                  <c:v>1.129504709333334E-2</c:v>
                </c:pt>
                <c:pt idx="1008">
                  <c:v>7.9923648533333416E-3</c:v>
                </c:pt>
                <c:pt idx="1009">
                  <c:v>1.208858453333334E-2</c:v>
                </c:pt>
                <c:pt idx="1010">
                  <c:v>1.2972998453333337E-2</c:v>
                </c:pt>
                <c:pt idx="1011">
                  <c:v>1.4561328533333341E-2</c:v>
                </c:pt>
                <c:pt idx="1012">
                  <c:v>1.4020337333333341E-2</c:v>
                </c:pt>
                <c:pt idx="1013">
                  <c:v>1.3466292053333329E-2</c:v>
                </c:pt>
                <c:pt idx="1014">
                  <c:v>1.256731781333334E-2</c:v>
                </c:pt>
                <c:pt idx="1015">
                  <c:v>1.3809714773333341E-2</c:v>
                </c:pt>
                <c:pt idx="1016">
                  <c:v>1.3069397813333333E-2</c:v>
                </c:pt>
                <c:pt idx="1017">
                  <c:v>1.0914219413333341E-2</c:v>
                </c:pt>
                <c:pt idx="1018">
                  <c:v>1.5726907253333342E-2</c:v>
                </c:pt>
                <c:pt idx="1019">
                  <c:v>1.5418128053333341E-2</c:v>
                </c:pt>
                <c:pt idx="1020">
                  <c:v>1.307918837333334E-2</c:v>
                </c:pt>
                <c:pt idx="1021">
                  <c:v>1.6402957973333337E-2</c:v>
                </c:pt>
                <c:pt idx="1022">
                  <c:v>1.4056487093333335E-2</c:v>
                </c:pt>
                <c:pt idx="1023">
                  <c:v>1.3165797173333335E-2</c:v>
                </c:pt>
                <c:pt idx="1024">
                  <c:v>1.5182652533333335E-2</c:v>
                </c:pt>
                <c:pt idx="1025">
                  <c:v>1.4079080693333341E-2</c:v>
                </c:pt>
                <c:pt idx="1026">
                  <c:v>1.5631261013333342E-2</c:v>
                </c:pt>
                <c:pt idx="1027">
                  <c:v>1.6214929013333355E-2</c:v>
                </c:pt>
                <c:pt idx="1028">
                  <c:v>1.419832469333334E-2</c:v>
                </c:pt>
                <c:pt idx="1029">
                  <c:v>1.4231210933333334E-2</c:v>
                </c:pt>
                <c:pt idx="1030">
                  <c:v>1.4926340693333345E-2</c:v>
                </c:pt>
                <c:pt idx="1031">
                  <c:v>1.3956573173333341E-2</c:v>
                </c:pt>
                <c:pt idx="1032">
                  <c:v>1.2759614453333332E-2</c:v>
                </c:pt>
                <c:pt idx="1033">
                  <c:v>1.3081196693333347E-2</c:v>
                </c:pt>
                <c:pt idx="1034">
                  <c:v>1.5023744213333348E-2</c:v>
                </c:pt>
                <c:pt idx="1035">
                  <c:v>1.3422109013333355E-2</c:v>
                </c:pt>
                <c:pt idx="1036">
                  <c:v>1.5612684053333341E-2</c:v>
                </c:pt>
                <c:pt idx="1037">
                  <c:v>1.4130543893333335E-2</c:v>
                </c:pt>
                <c:pt idx="1038">
                  <c:v>1.1934948053333333E-2</c:v>
                </c:pt>
                <c:pt idx="1039">
                  <c:v>1.4344178933333345E-2</c:v>
                </c:pt>
                <c:pt idx="1040">
                  <c:v>1.4150878133333341E-2</c:v>
                </c:pt>
                <c:pt idx="1041">
                  <c:v>9.4709904533333486E-3</c:v>
                </c:pt>
                <c:pt idx="1042">
                  <c:v>1.3794401333333352E-2</c:v>
                </c:pt>
                <c:pt idx="1043">
                  <c:v>1.3825279253333355E-2</c:v>
                </c:pt>
                <c:pt idx="1044">
                  <c:v>1.0876312373333334E-2</c:v>
                </c:pt>
                <c:pt idx="1045">
                  <c:v>1.6482035573333345E-2</c:v>
                </c:pt>
                <c:pt idx="1046">
                  <c:v>1.3809463733333341E-2</c:v>
                </c:pt>
                <c:pt idx="1047">
                  <c:v>1.4440578293333364E-2</c:v>
                </c:pt>
                <c:pt idx="1048">
                  <c:v>1.6370573813333355E-2</c:v>
                </c:pt>
                <c:pt idx="1049">
                  <c:v>1.4461665653333341E-2</c:v>
                </c:pt>
                <c:pt idx="1050">
                  <c:v>1.3331483573333337E-2</c:v>
                </c:pt>
                <c:pt idx="1051">
                  <c:v>1.5167841173333335E-2</c:v>
                </c:pt>
                <c:pt idx="1052">
                  <c:v>1.4657978933333331E-2</c:v>
                </c:pt>
                <c:pt idx="1053">
                  <c:v>1.3177345013333341E-2</c:v>
                </c:pt>
                <c:pt idx="1054">
                  <c:v>1.3136927573333334E-2</c:v>
                </c:pt>
                <c:pt idx="1055">
                  <c:v>1.3666621973333341E-2</c:v>
                </c:pt>
                <c:pt idx="1056">
                  <c:v>1.3915653653333341E-2</c:v>
                </c:pt>
                <c:pt idx="1057">
                  <c:v>1.3855153013333347E-2</c:v>
                </c:pt>
                <c:pt idx="1058">
                  <c:v>1.4344429973333331E-2</c:v>
                </c:pt>
                <c:pt idx="1059">
                  <c:v>1.5320975573333341E-2</c:v>
                </c:pt>
                <c:pt idx="1060">
                  <c:v>1.214682581333335E-2</c:v>
                </c:pt>
                <c:pt idx="1061">
                  <c:v>1.3863688373333344E-2</c:v>
                </c:pt>
                <c:pt idx="1062">
                  <c:v>1.5269261333333341E-2</c:v>
                </c:pt>
                <c:pt idx="1063">
                  <c:v>1.4961737333333346E-2</c:v>
                </c:pt>
                <c:pt idx="1064">
                  <c:v>1.295743397333333E-2</c:v>
                </c:pt>
                <c:pt idx="1065">
                  <c:v>1.6971814613333362E-2</c:v>
                </c:pt>
                <c:pt idx="1066">
                  <c:v>1.4388613013333334E-2</c:v>
                </c:pt>
                <c:pt idx="1067">
                  <c:v>1.2178958933333326E-2</c:v>
                </c:pt>
                <c:pt idx="1068">
                  <c:v>1.3708043573333334E-2</c:v>
                </c:pt>
                <c:pt idx="1069">
                  <c:v>1.3175336693333341E-2</c:v>
                </c:pt>
                <c:pt idx="1070">
                  <c:v>1.4372546453333326E-2</c:v>
                </c:pt>
                <c:pt idx="1071">
                  <c:v>1.1944487573333341E-2</c:v>
                </c:pt>
                <c:pt idx="1072">
                  <c:v>1.4079080693333341E-2</c:v>
                </c:pt>
                <c:pt idx="1073">
                  <c:v>1.1572446293333346E-2</c:v>
                </c:pt>
                <c:pt idx="1074">
                  <c:v>9.2909947733333421E-3</c:v>
                </c:pt>
                <c:pt idx="1075">
                  <c:v>1.472977637333334E-2</c:v>
                </c:pt>
                <c:pt idx="1076">
                  <c:v>1.238280341333335E-2</c:v>
                </c:pt>
                <c:pt idx="1077">
                  <c:v>1.4644924853333333E-2</c:v>
                </c:pt>
                <c:pt idx="1078">
                  <c:v>1.7492722613333341E-2</c:v>
                </c:pt>
                <c:pt idx="1079">
                  <c:v>1.305182501333336E-2</c:v>
                </c:pt>
                <c:pt idx="1080">
                  <c:v>1.4655719573333332E-2</c:v>
                </c:pt>
                <c:pt idx="1081">
                  <c:v>1.2963458933333347E-2</c:v>
                </c:pt>
                <c:pt idx="1082">
                  <c:v>1.369373429333335E-2</c:v>
                </c:pt>
                <c:pt idx="1083">
                  <c:v>1.229443733333334E-2</c:v>
                </c:pt>
                <c:pt idx="1084">
                  <c:v>1.5464821493333359E-2</c:v>
                </c:pt>
                <c:pt idx="1085">
                  <c:v>1.2776434133333337E-2</c:v>
                </c:pt>
                <c:pt idx="1086">
                  <c:v>1.6389903893333342E-2</c:v>
                </c:pt>
                <c:pt idx="1087">
                  <c:v>1.3547126933333341E-2</c:v>
                </c:pt>
                <c:pt idx="1088">
                  <c:v>1.3833312533333336E-2</c:v>
                </c:pt>
                <c:pt idx="1089">
                  <c:v>9.5518253333333365E-3</c:v>
                </c:pt>
                <c:pt idx="1090">
                  <c:v>1.6274174453333352E-2</c:v>
                </c:pt>
                <c:pt idx="1091">
                  <c:v>1.3656831413333351E-2</c:v>
                </c:pt>
                <c:pt idx="1092">
                  <c:v>1.0777904693333343E-2</c:v>
                </c:pt>
                <c:pt idx="1093">
                  <c:v>1.5744982133333335E-2</c:v>
                </c:pt>
                <c:pt idx="1094">
                  <c:v>1.4232968213333341E-2</c:v>
                </c:pt>
                <c:pt idx="1095">
                  <c:v>1.482743093333334E-2</c:v>
                </c:pt>
                <c:pt idx="1096">
                  <c:v>1.5210015893333343E-2</c:v>
                </c:pt>
                <c:pt idx="1097">
                  <c:v>1.5579797813333339E-2</c:v>
                </c:pt>
                <c:pt idx="1098">
                  <c:v>1.6222460213333359E-2</c:v>
                </c:pt>
                <c:pt idx="1099">
                  <c:v>1.3652814773333341E-2</c:v>
                </c:pt>
                <c:pt idx="1100">
                  <c:v>1.3113329813333349E-2</c:v>
                </c:pt>
                <c:pt idx="1101">
                  <c:v>1.043523509333334E-2</c:v>
                </c:pt>
                <c:pt idx="1102">
                  <c:v>1.3835822933333341E-2</c:v>
                </c:pt>
                <c:pt idx="1103">
                  <c:v>1.0883090453333341E-2</c:v>
                </c:pt>
                <c:pt idx="1104">
                  <c:v>1.018118261333335E-2</c:v>
                </c:pt>
                <c:pt idx="1105">
                  <c:v>1.3476333653333335E-2</c:v>
                </c:pt>
                <c:pt idx="1106">
                  <c:v>1.2155110133333339E-2</c:v>
                </c:pt>
                <c:pt idx="1107">
                  <c:v>1.1674619573333333E-2</c:v>
                </c:pt>
                <c:pt idx="1108">
                  <c:v>1.4362002773333335E-2</c:v>
                </c:pt>
                <c:pt idx="1109">
                  <c:v>1.2949902773333336E-2</c:v>
                </c:pt>
                <c:pt idx="1110">
                  <c:v>1.0940578613333364E-2</c:v>
                </c:pt>
                <c:pt idx="1111">
                  <c:v>1.456484309333334E-2</c:v>
                </c:pt>
                <c:pt idx="1112">
                  <c:v>1.3459011893333341E-2</c:v>
                </c:pt>
                <c:pt idx="1113">
                  <c:v>1.1727589013333362E-2</c:v>
                </c:pt>
                <c:pt idx="1114">
                  <c:v>1.3760510933333346E-2</c:v>
                </c:pt>
                <c:pt idx="1115">
                  <c:v>1.1960052053333349E-2</c:v>
                </c:pt>
                <c:pt idx="1116">
                  <c:v>1.0622008853333344E-2</c:v>
                </c:pt>
                <c:pt idx="1117">
                  <c:v>1.5565488533333347E-2</c:v>
                </c:pt>
                <c:pt idx="1118">
                  <c:v>1.3081447733333341E-2</c:v>
                </c:pt>
                <c:pt idx="1119">
                  <c:v>1.1656293653333333E-2</c:v>
                </c:pt>
                <c:pt idx="1120">
                  <c:v>1.5363150293333362E-2</c:v>
                </c:pt>
                <c:pt idx="1121">
                  <c:v>1.6005310613333355E-2</c:v>
                </c:pt>
                <c:pt idx="1122">
                  <c:v>1.3174834613333353E-2</c:v>
                </c:pt>
                <c:pt idx="1123">
                  <c:v>1.4891195093333344E-2</c:v>
                </c:pt>
                <c:pt idx="1124">
                  <c:v>1.4568106613333347E-2</c:v>
                </c:pt>
                <c:pt idx="1125">
                  <c:v>1.397740949333335E-2</c:v>
                </c:pt>
                <c:pt idx="1126">
                  <c:v>1.393046501333335E-2</c:v>
                </c:pt>
                <c:pt idx="1127">
                  <c:v>1.3631225333333349E-2</c:v>
                </c:pt>
                <c:pt idx="1128">
                  <c:v>1.2976010933333337E-2</c:v>
                </c:pt>
                <c:pt idx="1129">
                  <c:v>1.577435381333334E-2</c:v>
                </c:pt>
                <c:pt idx="1130">
                  <c:v>1.3781598293333364E-2</c:v>
                </c:pt>
                <c:pt idx="1131">
                  <c:v>1.237025141333334E-2</c:v>
                </c:pt>
                <c:pt idx="1132">
                  <c:v>1.6093927733333343E-2</c:v>
                </c:pt>
                <c:pt idx="1133">
                  <c:v>1.4947679093333352E-2</c:v>
                </c:pt>
                <c:pt idx="1134">
                  <c:v>1.170725477333334E-2</c:v>
                </c:pt>
                <c:pt idx="1135">
                  <c:v>1.7541173333333354E-2</c:v>
                </c:pt>
                <c:pt idx="1136">
                  <c:v>1.4672790293333345E-2</c:v>
                </c:pt>
                <c:pt idx="1137">
                  <c:v>1.2716435573333337E-2</c:v>
                </c:pt>
                <c:pt idx="1138">
                  <c:v>1.6458688853333337E-2</c:v>
                </c:pt>
                <c:pt idx="1139">
                  <c:v>1.5381476213333358E-2</c:v>
                </c:pt>
                <c:pt idx="1140">
                  <c:v>1.3506458453333349E-2</c:v>
                </c:pt>
                <c:pt idx="1141">
                  <c:v>1.6592744213333351E-2</c:v>
                </c:pt>
                <c:pt idx="1142">
                  <c:v>1.1911852373333349E-2</c:v>
                </c:pt>
                <c:pt idx="1143">
                  <c:v>1.3815990773333332E-2</c:v>
                </c:pt>
                <c:pt idx="1144">
                  <c:v>1.5504987893333341E-2</c:v>
                </c:pt>
                <c:pt idx="1145">
                  <c:v>1.4560324373333341E-2</c:v>
                </c:pt>
                <c:pt idx="1146">
                  <c:v>1.6528226933333341E-2</c:v>
                </c:pt>
                <c:pt idx="1147">
                  <c:v>1.2922790453333341E-2</c:v>
                </c:pt>
                <c:pt idx="1148">
                  <c:v>1.4376814133333332E-2</c:v>
                </c:pt>
                <c:pt idx="1149">
                  <c:v>1.6223966453333332E-2</c:v>
                </c:pt>
                <c:pt idx="1150">
                  <c:v>1.2938103893333341E-2</c:v>
                </c:pt>
                <c:pt idx="1151">
                  <c:v>1.1600060693333357E-2</c:v>
                </c:pt>
                <c:pt idx="1152">
                  <c:v>1.2860532533333344E-2</c:v>
                </c:pt>
                <c:pt idx="1153">
                  <c:v>1.431530933333334E-2</c:v>
                </c:pt>
                <c:pt idx="1154">
                  <c:v>1.0621757813333351E-2</c:v>
                </c:pt>
                <c:pt idx="1155">
                  <c:v>1.4837974613333341E-2</c:v>
                </c:pt>
                <c:pt idx="1156">
                  <c:v>1.2085069973333333E-2</c:v>
                </c:pt>
                <c:pt idx="1157">
                  <c:v>1.3044042773333335E-2</c:v>
                </c:pt>
                <c:pt idx="1158">
                  <c:v>1.3283534933333349E-2</c:v>
                </c:pt>
                <c:pt idx="1159">
                  <c:v>1.4856049493333337E-2</c:v>
                </c:pt>
                <c:pt idx="1160">
                  <c:v>1.232355797333334E-2</c:v>
                </c:pt>
                <c:pt idx="1161">
                  <c:v>1.1511443573333334E-2</c:v>
                </c:pt>
                <c:pt idx="1162">
                  <c:v>1.5647829653333362E-2</c:v>
                </c:pt>
                <c:pt idx="1163">
                  <c:v>1.4619318773333325E-2</c:v>
                </c:pt>
                <c:pt idx="1164">
                  <c:v>1.1553618293333347E-2</c:v>
                </c:pt>
                <c:pt idx="1165">
                  <c:v>1.4830945493333339E-2</c:v>
                </c:pt>
                <c:pt idx="1166">
                  <c:v>1.335884693333333E-2</c:v>
                </c:pt>
                <c:pt idx="1167">
                  <c:v>1.0530881333333351E-2</c:v>
                </c:pt>
                <c:pt idx="1168">
                  <c:v>1.4610532373333335E-2</c:v>
                </c:pt>
                <c:pt idx="1169">
                  <c:v>1.2320796533333339E-2</c:v>
                </c:pt>
                <c:pt idx="1170">
                  <c:v>1.1702485013333361E-2</c:v>
                </c:pt>
                <c:pt idx="1171">
                  <c:v>1.6242794453333341E-2</c:v>
                </c:pt>
                <c:pt idx="1172">
                  <c:v>1.3762017173333335E-2</c:v>
                </c:pt>
                <c:pt idx="1173">
                  <c:v>1.3114082933333332E-2</c:v>
                </c:pt>
                <c:pt idx="1174">
                  <c:v>1.6256601653333341E-2</c:v>
                </c:pt>
                <c:pt idx="1175">
                  <c:v>1.2892665653333343E-2</c:v>
                </c:pt>
                <c:pt idx="1176">
                  <c:v>1.380921269333334E-2</c:v>
                </c:pt>
                <c:pt idx="1177">
                  <c:v>1.4423256533333333E-2</c:v>
                </c:pt>
                <c:pt idx="1178">
                  <c:v>1.2564807413333347E-2</c:v>
                </c:pt>
                <c:pt idx="1179">
                  <c:v>1.4075315093333337E-2</c:v>
                </c:pt>
                <c:pt idx="1180">
                  <c:v>1.519595765333334E-2</c:v>
                </c:pt>
                <c:pt idx="1181">
                  <c:v>1.3124124533333349E-2</c:v>
                </c:pt>
                <c:pt idx="1182">
                  <c:v>1.6017109493333351E-2</c:v>
                </c:pt>
                <c:pt idx="1183">
                  <c:v>1.4243511893333343E-2</c:v>
                </c:pt>
                <c:pt idx="1184">
                  <c:v>1.1850598613333358E-2</c:v>
                </c:pt>
                <c:pt idx="1185">
                  <c:v>1.249828181333334E-2</c:v>
                </c:pt>
                <c:pt idx="1186">
                  <c:v>1.3480852373333341E-2</c:v>
                </c:pt>
                <c:pt idx="1187">
                  <c:v>1.1558137013333341E-2</c:v>
                </c:pt>
                <c:pt idx="1188">
                  <c:v>1.3621183733333351E-2</c:v>
                </c:pt>
                <c:pt idx="1189">
                  <c:v>1.7023277813333345E-2</c:v>
                </c:pt>
                <c:pt idx="1190">
                  <c:v>1.6386138293333363E-2</c:v>
                </c:pt>
                <c:pt idx="1191">
                  <c:v>1.4060001653333341E-2</c:v>
                </c:pt>
                <c:pt idx="1192">
                  <c:v>1.6599020213333354E-2</c:v>
                </c:pt>
                <c:pt idx="1193">
                  <c:v>1.3425874613333362E-2</c:v>
                </c:pt>
                <c:pt idx="1194">
                  <c:v>1.5741467573333341E-2</c:v>
                </c:pt>
                <c:pt idx="1195">
                  <c:v>1.5322230773333341E-2</c:v>
                </c:pt>
                <c:pt idx="1196">
                  <c:v>1.3024712693333341E-2</c:v>
                </c:pt>
                <c:pt idx="1197">
                  <c:v>1.3634237813333335E-2</c:v>
                </c:pt>
                <c:pt idx="1198">
                  <c:v>1.3689717653333341E-2</c:v>
                </c:pt>
                <c:pt idx="1199">
                  <c:v>1.4072804693333347E-2</c:v>
                </c:pt>
                <c:pt idx="1200">
                  <c:v>1.3312655573333337E-2</c:v>
                </c:pt>
                <c:pt idx="1201">
                  <c:v>1.5288089333333347E-2</c:v>
                </c:pt>
                <c:pt idx="1202">
                  <c:v>1.3517002133333332E-2</c:v>
                </c:pt>
                <c:pt idx="1203">
                  <c:v>1.110325253333334E-2</c:v>
                </c:pt>
                <c:pt idx="1204">
                  <c:v>1.6435091093333343E-2</c:v>
                </c:pt>
                <c:pt idx="1205">
                  <c:v>1.4865337973333332E-2</c:v>
                </c:pt>
                <c:pt idx="1206">
                  <c:v>1.1996703893333347E-2</c:v>
                </c:pt>
                <c:pt idx="1207">
                  <c:v>1.4485514453333341E-2</c:v>
                </c:pt>
                <c:pt idx="1208">
                  <c:v>1.6250074613333363E-2</c:v>
                </c:pt>
                <c:pt idx="1209">
                  <c:v>1.5776362133333333E-2</c:v>
                </c:pt>
                <c:pt idx="1210">
                  <c:v>1.5785399573333334E-2</c:v>
                </c:pt>
                <c:pt idx="1211">
                  <c:v>1.6251580853333343E-2</c:v>
                </c:pt>
                <c:pt idx="1212">
                  <c:v>1.5707577173333341E-2</c:v>
                </c:pt>
                <c:pt idx="1213">
                  <c:v>1.4950691573333326E-2</c:v>
                </c:pt>
                <c:pt idx="1214">
                  <c:v>1.5141733013333346E-2</c:v>
                </c:pt>
                <c:pt idx="1215">
                  <c:v>1.7216327573333336E-2</c:v>
                </c:pt>
                <c:pt idx="1216">
                  <c:v>1.6584459893333361E-2</c:v>
                </c:pt>
                <c:pt idx="1217">
                  <c:v>1.5259972853333328E-2</c:v>
                </c:pt>
                <c:pt idx="1218">
                  <c:v>1.613936597333333E-2</c:v>
                </c:pt>
                <c:pt idx="1219">
                  <c:v>1.5762805973333346E-2</c:v>
                </c:pt>
                <c:pt idx="1220">
                  <c:v>1.6750146293333355E-2</c:v>
                </c:pt>
                <c:pt idx="1221">
                  <c:v>1.7242937813333341E-2</c:v>
                </c:pt>
                <c:pt idx="1222">
                  <c:v>7.2565957446808571E-3</c:v>
                </c:pt>
                <c:pt idx="1223">
                  <c:v>1.6864468085106398E-2</c:v>
                </c:pt>
                <c:pt idx="1224">
                  <c:v>9.1104255319149063E-3</c:v>
                </c:pt>
                <c:pt idx="1225">
                  <c:v>1.7105531914893623E-2</c:v>
                </c:pt>
                <c:pt idx="1226">
                  <c:v>1.016659574468087E-2</c:v>
                </c:pt>
                <c:pt idx="1227">
                  <c:v>1.7546170212765996E-2</c:v>
                </c:pt>
                <c:pt idx="1228">
                  <c:v>9.4229787234042569E-3</c:v>
                </c:pt>
                <c:pt idx="1229">
                  <c:v>1.7152978723404259E-2</c:v>
                </c:pt>
                <c:pt idx="1230">
                  <c:v>1.0657234042553193E-2</c:v>
                </c:pt>
                <c:pt idx="1231">
                  <c:v>1.7564893617021283E-2</c:v>
                </c:pt>
                <c:pt idx="1232">
                  <c:v>1.0935957446808513E-2</c:v>
                </c:pt>
                <c:pt idx="1233">
                  <c:v>1.7169787234042562E-2</c:v>
                </c:pt>
                <c:pt idx="1234">
                  <c:v>1.5031489361702146E-2</c:v>
                </c:pt>
                <c:pt idx="1235">
                  <c:v>1.6836595744680879E-2</c:v>
                </c:pt>
                <c:pt idx="1236">
                  <c:v>9.0636170212765963E-3</c:v>
                </c:pt>
                <c:pt idx="1237">
                  <c:v>1.6646595744680887E-2</c:v>
                </c:pt>
                <c:pt idx="1238">
                  <c:v>1.3534680851063829E-2</c:v>
                </c:pt>
                <c:pt idx="1239">
                  <c:v>1.7178723404255324E-2</c:v>
                </c:pt>
                <c:pt idx="1240">
                  <c:v>1.4576595744680863E-2</c:v>
                </c:pt>
                <c:pt idx="1241">
                  <c:v>1.7354468085106389E-2</c:v>
                </c:pt>
                <c:pt idx="1242">
                  <c:v>1.6613829787234066E-2</c:v>
                </c:pt>
                <c:pt idx="1243">
                  <c:v>1.6846808510638321E-2</c:v>
                </c:pt>
                <c:pt idx="1244">
                  <c:v>1.4259148936170214E-2</c:v>
                </c:pt>
                <c:pt idx="1245">
                  <c:v>1.7345319148936181E-2</c:v>
                </c:pt>
                <c:pt idx="1246">
                  <c:v>8.0780434782608702E-3</c:v>
                </c:pt>
                <c:pt idx="1247">
                  <c:v>1.5934782608695661E-2</c:v>
                </c:pt>
                <c:pt idx="1248">
                  <c:v>1.6953260869565237E-2</c:v>
                </c:pt>
                <c:pt idx="1249">
                  <c:v>1.5247826086956533E-2</c:v>
                </c:pt>
                <c:pt idx="1250">
                  <c:v>1.7043913043478267E-2</c:v>
                </c:pt>
                <c:pt idx="1251">
                  <c:v>7.940434782608705E-3</c:v>
                </c:pt>
                <c:pt idx="1252">
                  <c:v>1.7575217391304344E-2</c:v>
                </c:pt>
                <c:pt idx="1253">
                  <c:v>1.6726304347826109E-2</c:v>
                </c:pt>
                <c:pt idx="1254">
                  <c:v>1.7145869565217416E-2</c:v>
                </c:pt>
                <c:pt idx="1255">
                  <c:v>1.7669782608695655E-2</c:v>
                </c:pt>
                <c:pt idx="1256">
                  <c:v>1.0511521739130458E-2</c:v>
                </c:pt>
                <c:pt idx="1257">
                  <c:v>1.6977826086956541E-2</c:v>
                </c:pt>
                <c:pt idx="1258">
                  <c:v>1.7768043478260873E-2</c:v>
                </c:pt>
                <c:pt idx="1259">
                  <c:v>1.7083695652173918E-2</c:v>
                </c:pt>
                <c:pt idx="1260">
                  <c:v>1.7479347826086959E-2</c:v>
                </c:pt>
                <c:pt idx="1261">
                  <c:v>1.1891086956521739E-2</c:v>
                </c:pt>
                <c:pt idx="1262">
                  <c:v>1.7265869565217414E-2</c:v>
                </c:pt>
                <c:pt idx="1263">
                  <c:v>1.7615217391304352E-2</c:v>
                </c:pt>
                <c:pt idx="1264">
                  <c:v>1.7915869565217415E-2</c:v>
                </c:pt>
                <c:pt idx="1265">
                  <c:v>1.7572826086956529E-2</c:v>
                </c:pt>
                <c:pt idx="1266">
                  <c:v>1.4844130434782627E-2</c:v>
                </c:pt>
                <c:pt idx="1267">
                  <c:v>1.7320217391304352E-2</c:v>
                </c:pt>
                <c:pt idx="1268">
                  <c:v>1.7386739130434786E-2</c:v>
                </c:pt>
                <c:pt idx="1269">
                  <c:v>1.7117608695652181E-2</c:v>
                </c:pt>
                <c:pt idx="1270">
                  <c:v>1.7256739130434788E-2</c:v>
                </c:pt>
                <c:pt idx="1271">
                  <c:v>1.7024565217391326E-2</c:v>
                </c:pt>
                <c:pt idx="1272">
                  <c:v>1.7391521739130458E-2</c:v>
                </c:pt>
                <c:pt idx="1273">
                  <c:v>1.6748043478260873E-2</c:v>
                </c:pt>
                <c:pt idx="1274">
                  <c:v>1.6631304347826104E-2</c:v>
                </c:pt>
                <c:pt idx="1275">
                  <c:v>1.8030000000000004E-2</c:v>
                </c:pt>
                <c:pt idx="1276">
                  <c:v>1.5638125000000017E-2</c:v>
                </c:pt>
                <c:pt idx="1277">
                  <c:v>1.5901666666666682E-2</c:v>
                </c:pt>
                <c:pt idx="1278">
                  <c:v>1.6383750000000016E-2</c:v>
                </c:pt>
                <c:pt idx="1279">
                  <c:v>1.4361666666666677E-2</c:v>
                </c:pt>
                <c:pt idx="1280">
                  <c:v>1.5245000000000003E-2</c:v>
                </c:pt>
                <c:pt idx="1281">
                  <c:v>1.4465000000000002E-2</c:v>
                </c:pt>
                <c:pt idx="1282">
                  <c:v>1.5075416666666671E-2</c:v>
                </c:pt>
                <c:pt idx="1283">
                  <c:v>1.592562500000002E-2</c:v>
                </c:pt>
                <c:pt idx="1284">
                  <c:v>1.6754166666666688E-2</c:v>
                </c:pt>
                <c:pt idx="1285">
                  <c:v>1.5821250000000005E-2</c:v>
                </c:pt>
                <c:pt idx="1286">
                  <c:v>1.621958333333335E-2</c:v>
                </c:pt>
                <c:pt idx="1287">
                  <c:v>1.6355416666666681E-2</c:v>
                </c:pt>
                <c:pt idx="1288">
                  <c:v>1.5626041666666684E-2</c:v>
                </c:pt>
                <c:pt idx="1289">
                  <c:v>1.6671250000000009E-2</c:v>
                </c:pt>
                <c:pt idx="1290">
                  <c:v>1.6690833333333353E-2</c:v>
                </c:pt>
                <c:pt idx="1291">
                  <c:v>1.4857500000000003E-2</c:v>
                </c:pt>
                <c:pt idx="1292">
                  <c:v>1.4593125000000005E-2</c:v>
                </c:pt>
                <c:pt idx="1293">
                  <c:v>1.5638125000000017E-2</c:v>
                </c:pt>
                <c:pt idx="1294">
                  <c:v>1.4611458333333348E-2</c:v>
                </c:pt>
                <c:pt idx="1295">
                  <c:v>1.3883958333333354E-2</c:v>
                </c:pt>
                <c:pt idx="1296">
                  <c:v>1.4855208333333335E-2</c:v>
                </c:pt>
                <c:pt idx="1297">
                  <c:v>1.0505000000000007E-2</c:v>
                </c:pt>
                <c:pt idx="1298">
                  <c:v>1.5695208333333335E-2</c:v>
                </c:pt>
                <c:pt idx="1299">
                  <c:v>1.6443333333333341E-2</c:v>
                </c:pt>
                <c:pt idx="1300">
                  <c:v>1.5170000000000001E-2</c:v>
                </c:pt>
                <c:pt idx="1301">
                  <c:v>1.6981875000000032E-2</c:v>
                </c:pt>
                <c:pt idx="1302">
                  <c:v>1.6539375000000005E-2</c:v>
                </c:pt>
                <c:pt idx="1303">
                  <c:v>1.5604791666666685E-2</c:v>
                </c:pt>
                <c:pt idx="1304">
                  <c:v>1.6203541666666699E-2</c:v>
                </c:pt>
                <c:pt idx="1305">
                  <c:v>1.6385625000000018E-2</c:v>
                </c:pt>
                <c:pt idx="1306">
                  <c:v>1.317687500000001E-2</c:v>
                </c:pt>
                <c:pt idx="1307">
                  <c:v>1.5312916666666667E-2</c:v>
                </c:pt>
                <c:pt idx="1308">
                  <c:v>1.5859999999999999E-2</c:v>
                </c:pt>
                <c:pt idx="1309">
                  <c:v>7.3397916666666741E-3</c:v>
                </c:pt>
                <c:pt idx="1310">
                  <c:v>1.430895833333334E-2</c:v>
                </c:pt>
                <c:pt idx="1311">
                  <c:v>1.5580625000000018E-2</c:v>
                </c:pt>
                <c:pt idx="1312">
                  <c:v>8.5550000000000175E-3</c:v>
                </c:pt>
                <c:pt idx="1313">
                  <c:v>1.6339583333333341E-2</c:v>
                </c:pt>
                <c:pt idx="1314">
                  <c:v>1.6607291666666687E-2</c:v>
                </c:pt>
                <c:pt idx="1315">
                  <c:v>1.1705833333333356E-2</c:v>
                </c:pt>
                <c:pt idx="1316">
                  <c:v>1.6553125000000016E-2</c:v>
                </c:pt>
                <c:pt idx="1317">
                  <c:v>1.6706875000000031E-2</c:v>
                </c:pt>
                <c:pt idx="1318">
                  <c:v>1.2568541666666684E-2</c:v>
                </c:pt>
                <c:pt idx="1319">
                  <c:v>1.7040625000000021E-2</c:v>
                </c:pt>
                <c:pt idx="1320">
                  <c:v>1.7408541666666687E-2</c:v>
                </c:pt>
                <c:pt idx="1321">
                  <c:v>8.1168085106383091E-3</c:v>
                </c:pt>
                <c:pt idx="1322">
                  <c:v>1.564234042553192E-2</c:v>
                </c:pt>
                <c:pt idx="1323">
                  <c:v>1.6703191489361724E-2</c:v>
                </c:pt>
                <c:pt idx="1324">
                  <c:v>1.6183404255319181E-2</c:v>
                </c:pt>
                <c:pt idx="1325">
                  <c:v>7.3091489361702174E-3</c:v>
                </c:pt>
                <c:pt idx="1326">
                  <c:v>1.546744680851064E-2</c:v>
                </c:pt>
                <c:pt idx="1327">
                  <c:v>1.5711914893617038E-2</c:v>
                </c:pt>
                <c:pt idx="1328">
                  <c:v>1.6668085106382999E-2</c:v>
                </c:pt>
                <c:pt idx="1329">
                  <c:v>1.142468085106384E-2</c:v>
                </c:pt>
                <c:pt idx="1330">
                  <c:v>1.662127659574468E-2</c:v>
                </c:pt>
                <c:pt idx="1331">
                  <c:v>1.7327872340425553E-2</c:v>
                </c:pt>
                <c:pt idx="1332">
                  <c:v>1.7014680851063835E-2</c:v>
                </c:pt>
                <c:pt idx="1333">
                  <c:v>1.1500000000000012E-2</c:v>
                </c:pt>
                <c:pt idx="1334">
                  <c:v>1.7277659574468088E-2</c:v>
                </c:pt>
                <c:pt idx="1335">
                  <c:v>1.738680851063832E-2</c:v>
                </c:pt>
                <c:pt idx="1336">
                  <c:v>1.727531914893618E-2</c:v>
                </c:pt>
                <c:pt idx="1337">
                  <c:v>1.2223617021276586E-2</c:v>
                </c:pt>
                <c:pt idx="1338">
                  <c:v>1.7076808510638305E-2</c:v>
                </c:pt>
                <c:pt idx="1339">
                  <c:v>1.7159361702127663E-2</c:v>
                </c:pt>
                <c:pt idx="1340">
                  <c:v>1.7269787234042561E-2</c:v>
                </c:pt>
                <c:pt idx="1341">
                  <c:v>1.069744680851064E-2</c:v>
                </c:pt>
                <c:pt idx="1342">
                  <c:v>1.7132340425531918E-2</c:v>
                </c:pt>
                <c:pt idx="1343">
                  <c:v>1.715276595744681E-2</c:v>
                </c:pt>
                <c:pt idx="1344">
                  <c:v>1.7291276595744677E-2</c:v>
                </c:pt>
                <c:pt idx="1345">
                  <c:v>8.0270454545454568E-3</c:v>
                </c:pt>
                <c:pt idx="1346">
                  <c:v>1.5309318181818184E-2</c:v>
                </c:pt>
                <c:pt idx="1347">
                  <c:v>1.700454545454546E-2</c:v>
                </c:pt>
                <c:pt idx="1348">
                  <c:v>1.6921363636363665E-2</c:v>
                </c:pt>
                <c:pt idx="1349">
                  <c:v>1.638704545454546E-2</c:v>
                </c:pt>
                <c:pt idx="1350">
                  <c:v>1.0959090909090901E-2</c:v>
                </c:pt>
                <c:pt idx="1351">
                  <c:v>1.6313863636363658E-2</c:v>
                </c:pt>
                <c:pt idx="1352">
                  <c:v>1.696795454545456E-2</c:v>
                </c:pt>
                <c:pt idx="1353">
                  <c:v>1.7811136363636369E-2</c:v>
                </c:pt>
                <c:pt idx="1354">
                  <c:v>1.8181363636363659E-2</c:v>
                </c:pt>
                <c:pt idx="1355">
                  <c:v>9.2661363636363757E-3</c:v>
                </c:pt>
                <c:pt idx="1356">
                  <c:v>1.3560909090909108E-2</c:v>
                </c:pt>
                <c:pt idx="1357">
                  <c:v>1.6834090909090913E-2</c:v>
                </c:pt>
                <c:pt idx="1358">
                  <c:v>1.6389772727272742E-2</c:v>
                </c:pt>
                <c:pt idx="1359">
                  <c:v>1.7197045454545458E-2</c:v>
                </c:pt>
                <c:pt idx="1360">
                  <c:v>9.7314285714285714E-3</c:v>
                </c:pt>
                <c:pt idx="1361">
                  <c:v>1.531795918367347E-2</c:v>
                </c:pt>
                <c:pt idx="1362">
                  <c:v>1.5511020408163285E-2</c:v>
                </c:pt>
                <c:pt idx="1363">
                  <c:v>1.6911632653061229E-2</c:v>
                </c:pt>
                <c:pt idx="1364">
                  <c:v>1.5501428571428581E-2</c:v>
                </c:pt>
                <c:pt idx="1365">
                  <c:v>1.5871020408163284E-2</c:v>
                </c:pt>
                <c:pt idx="1366">
                  <c:v>1.5342857142857168E-2</c:v>
                </c:pt>
                <c:pt idx="1367">
                  <c:v>1.6946530612244919E-2</c:v>
                </c:pt>
                <c:pt idx="1368">
                  <c:v>1.5929183673469401E-2</c:v>
                </c:pt>
                <c:pt idx="1369">
                  <c:v>1.2715918367346936E-2</c:v>
                </c:pt>
                <c:pt idx="1370">
                  <c:v>1.4155510204081635E-2</c:v>
                </c:pt>
                <c:pt idx="1371">
                  <c:v>1.5521428571428582E-2</c:v>
                </c:pt>
                <c:pt idx="1372">
                  <c:v>1.4557755102040817E-2</c:v>
                </c:pt>
                <c:pt idx="1373">
                  <c:v>1.4648163265306123E-2</c:v>
                </c:pt>
                <c:pt idx="1374">
                  <c:v>1.5131020408163276E-2</c:v>
                </c:pt>
                <c:pt idx="1375">
                  <c:v>1.3429591836734703E-2</c:v>
                </c:pt>
                <c:pt idx="1376">
                  <c:v>1.5868775510204085E-2</c:v>
                </c:pt>
                <c:pt idx="1377">
                  <c:v>1.5256734693877567E-2</c:v>
                </c:pt>
                <c:pt idx="1378">
                  <c:v>1.2968571428571442E-2</c:v>
                </c:pt>
                <c:pt idx="1379">
                  <c:v>1.6756938775510207E-2</c:v>
                </c:pt>
                <c:pt idx="1380">
                  <c:v>1.7337142857142857E-2</c:v>
                </c:pt>
                <c:pt idx="1381">
                  <c:v>1.6715714285714302E-2</c:v>
                </c:pt>
                <c:pt idx="1382">
                  <c:v>1.7167551020408185E-2</c:v>
                </c:pt>
                <c:pt idx="1383">
                  <c:v>1.4723673469387775E-2</c:v>
                </c:pt>
                <c:pt idx="1384">
                  <c:v>1.580591836734694E-2</c:v>
                </c:pt>
                <c:pt idx="1385">
                  <c:v>1.6961836734693883E-2</c:v>
                </c:pt>
                <c:pt idx="1386">
                  <c:v>1.6304285714285736E-2</c:v>
                </c:pt>
                <c:pt idx="1387">
                  <c:v>1.0431632653061219E-2</c:v>
                </c:pt>
                <c:pt idx="1388">
                  <c:v>1.0812857142857162E-2</c:v>
                </c:pt>
                <c:pt idx="1389">
                  <c:v>1.0473877551020409E-2</c:v>
                </c:pt>
                <c:pt idx="1390">
                  <c:v>1.5996530612244902E-2</c:v>
                </c:pt>
                <c:pt idx="1391">
                  <c:v>1.6621632653061227E-2</c:v>
                </c:pt>
                <c:pt idx="1392">
                  <c:v>1.4702448979591828E-2</c:v>
                </c:pt>
                <c:pt idx="1393">
                  <c:v>1.6114897959183676E-2</c:v>
                </c:pt>
                <c:pt idx="1394">
                  <c:v>1.5821632653061225E-2</c:v>
                </c:pt>
                <c:pt idx="1395">
                  <c:v>1.5522448979591838E-2</c:v>
                </c:pt>
                <c:pt idx="1396">
                  <c:v>1.222775510204082E-2</c:v>
                </c:pt>
                <c:pt idx="1397">
                  <c:v>1.6164489795918401E-2</c:v>
                </c:pt>
                <c:pt idx="1398">
                  <c:v>1.6475714285714291E-2</c:v>
                </c:pt>
                <c:pt idx="1399">
                  <c:v>1.7458163265306127E-2</c:v>
                </c:pt>
                <c:pt idx="1400">
                  <c:v>1.4761224489795922E-2</c:v>
                </c:pt>
                <c:pt idx="1401">
                  <c:v>1.7238163265306125E-2</c:v>
                </c:pt>
                <c:pt idx="1402">
                  <c:v>1.6040816326530621E-2</c:v>
                </c:pt>
                <c:pt idx="1403">
                  <c:v>1.5632653061224491E-2</c:v>
                </c:pt>
                <c:pt idx="1404">
                  <c:v>1.6986938775510222E-2</c:v>
                </c:pt>
                <c:pt idx="1405">
                  <c:v>1.0426938775510207E-2</c:v>
                </c:pt>
                <c:pt idx="1406">
                  <c:v>1.2238163265306124E-2</c:v>
                </c:pt>
                <c:pt idx="1407">
                  <c:v>1.4920408163265326E-2</c:v>
                </c:pt>
                <c:pt idx="1408">
                  <c:v>1.6687142857142862E-2</c:v>
                </c:pt>
                <c:pt idx="1409">
                  <c:v>1.617142857142858E-2</c:v>
                </c:pt>
                <c:pt idx="1410">
                  <c:v>1.3869795918367371E-2</c:v>
                </c:pt>
                <c:pt idx="1411">
                  <c:v>1.4219999999999988E-2</c:v>
                </c:pt>
                <c:pt idx="1412">
                  <c:v>1.368714285714286E-2</c:v>
                </c:pt>
                <c:pt idx="1413">
                  <c:v>1.6311836734693882E-2</c:v>
                </c:pt>
                <c:pt idx="1414">
                  <c:v>8.9075925925926076E-3</c:v>
                </c:pt>
                <c:pt idx="1415">
                  <c:v>9.8781481481481567E-3</c:v>
                </c:pt>
                <c:pt idx="1416">
                  <c:v>9.8903703703703705E-3</c:v>
                </c:pt>
                <c:pt idx="1417">
                  <c:v>1.1252777777777783E-2</c:v>
                </c:pt>
                <c:pt idx="1418">
                  <c:v>1.060685185185186E-2</c:v>
                </c:pt>
                <c:pt idx="1419">
                  <c:v>1.2687777777777787E-2</c:v>
                </c:pt>
                <c:pt idx="1420">
                  <c:v>9.0744444444444579E-3</c:v>
                </c:pt>
                <c:pt idx="1421">
                  <c:v>1.2078703703703699E-2</c:v>
                </c:pt>
                <c:pt idx="1422">
                  <c:v>7.4279629629629713E-3</c:v>
                </c:pt>
                <c:pt idx="1423">
                  <c:v>1.208722222222222E-2</c:v>
                </c:pt>
                <c:pt idx="1424">
                  <c:v>9.4309259259259294E-3</c:v>
                </c:pt>
                <c:pt idx="1425">
                  <c:v>1.2742777777777783E-2</c:v>
                </c:pt>
                <c:pt idx="1426">
                  <c:v>1.0902037037037057E-2</c:v>
                </c:pt>
                <c:pt idx="1427">
                  <c:v>1.3236666666666667E-2</c:v>
                </c:pt>
                <c:pt idx="1428">
                  <c:v>1.2288888888888901E-2</c:v>
                </c:pt>
                <c:pt idx="1429">
                  <c:v>1.3012777777777783E-2</c:v>
                </c:pt>
                <c:pt idx="1430">
                  <c:v>8.5694444444444611E-3</c:v>
                </c:pt>
                <c:pt idx="1431">
                  <c:v>1.0319629629629633E-2</c:v>
                </c:pt>
                <c:pt idx="1432">
                  <c:v>9.8287037037037041E-3</c:v>
                </c:pt>
                <c:pt idx="1433">
                  <c:v>1.3193518518518533E-2</c:v>
                </c:pt>
                <c:pt idx="1434">
                  <c:v>1.0870925925925926E-2</c:v>
                </c:pt>
                <c:pt idx="1435">
                  <c:v>1.0077407407407413E-2</c:v>
                </c:pt>
                <c:pt idx="1436">
                  <c:v>1.1882777777777799E-2</c:v>
                </c:pt>
                <c:pt idx="1437">
                  <c:v>1.316907407407408E-2</c:v>
                </c:pt>
                <c:pt idx="1438">
                  <c:v>8.8233333333333445E-3</c:v>
                </c:pt>
                <c:pt idx="1439">
                  <c:v>1.425129629629629E-2</c:v>
                </c:pt>
                <c:pt idx="1440">
                  <c:v>1.085907407407407E-2</c:v>
                </c:pt>
                <c:pt idx="1441">
                  <c:v>1.3741851851851866E-2</c:v>
                </c:pt>
                <c:pt idx="1442">
                  <c:v>1.1068148148148162E-2</c:v>
                </c:pt>
                <c:pt idx="1443">
                  <c:v>1.2727962962962962E-2</c:v>
                </c:pt>
                <c:pt idx="1444">
                  <c:v>1.1910000000000011E-2</c:v>
                </c:pt>
                <c:pt idx="1445">
                  <c:v>1.1547592592592595E-2</c:v>
                </c:pt>
                <c:pt idx="1446">
                  <c:v>7.6651851851851907E-3</c:v>
                </c:pt>
                <c:pt idx="1447">
                  <c:v>1.2434629629629637E-2</c:v>
                </c:pt>
                <c:pt idx="1448">
                  <c:v>9.9809259259259347E-3</c:v>
                </c:pt>
                <c:pt idx="1449">
                  <c:v>1.2155925925925917E-2</c:v>
                </c:pt>
                <c:pt idx="1450">
                  <c:v>1.3009444444444442E-2</c:v>
                </c:pt>
                <c:pt idx="1451">
                  <c:v>1.16062962962963E-2</c:v>
                </c:pt>
                <c:pt idx="1452">
                  <c:v>9.0159259259259342E-3</c:v>
                </c:pt>
                <c:pt idx="1453">
                  <c:v>1.2162222222222225E-2</c:v>
                </c:pt>
                <c:pt idx="1454">
                  <c:v>9.7438888888888905E-3</c:v>
                </c:pt>
                <c:pt idx="1455">
                  <c:v>1.0942592592592601E-2</c:v>
                </c:pt>
                <c:pt idx="1456">
                  <c:v>1.0971851851851861E-2</c:v>
                </c:pt>
                <c:pt idx="1457">
                  <c:v>1.256925925925927E-2</c:v>
                </c:pt>
                <c:pt idx="1458">
                  <c:v>1.0744629629629642E-2</c:v>
                </c:pt>
                <c:pt idx="1459">
                  <c:v>1.3380000000000012E-2</c:v>
                </c:pt>
                <c:pt idx="1460">
                  <c:v>1.4049444444444436E-2</c:v>
                </c:pt>
                <c:pt idx="1461">
                  <c:v>9.4140740740740747E-3</c:v>
                </c:pt>
                <c:pt idx="1462">
                  <c:v>8.2044000000000023E-3</c:v>
                </c:pt>
                <c:pt idx="1463">
                  <c:v>1.2703400000000005E-2</c:v>
                </c:pt>
                <c:pt idx="1464">
                  <c:v>1.2388399999999999E-2</c:v>
                </c:pt>
                <c:pt idx="1465">
                  <c:v>1.3580400000000012E-2</c:v>
                </c:pt>
                <c:pt idx="1466">
                  <c:v>1.3267800000000012E-2</c:v>
                </c:pt>
                <c:pt idx="1467">
                  <c:v>1.4501600000000003E-2</c:v>
                </c:pt>
                <c:pt idx="1468">
                  <c:v>1.3871400000000011E-2</c:v>
                </c:pt>
                <c:pt idx="1469">
                  <c:v>1.2876799999999999E-2</c:v>
                </c:pt>
                <c:pt idx="1470">
                  <c:v>1.0749999999999999E-2</c:v>
                </c:pt>
                <c:pt idx="1471">
                  <c:v>1.1960400000000022E-2</c:v>
                </c:pt>
                <c:pt idx="1472">
                  <c:v>1.2843600000000005E-2</c:v>
                </c:pt>
                <c:pt idx="1473">
                  <c:v>1.3407600000000007E-2</c:v>
                </c:pt>
                <c:pt idx="1474">
                  <c:v>1.4240800000000003E-2</c:v>
                </c:pt>
                <c:pt idx="1475">
                  <c:v>1.6143200000000003E-2</c:v>
                </c:pt>
                <c:pt idx="1476">
                  <c:v>1.5468800000000012E-2</c:v>
                </c:pt>
                <c:pt idx="1477">
                  <c:v>1.5358000000000002E-2</c:v>
                </c:pt>
                <c:pt idx="1478">
                  <c:v>9.3028000000000173E-3</c:v>
                </c:pt>
                <c:pt idx="1479">
                  <c:v>1.1516400000000003E-2</c:v>
                </c:pt>
                <c:pt idx="1480">
                  <c:v>1.2022800000000005E-2</c:v>
                </c:pt>
                <c:pt idx="1481">
                  <c:v>1.29512E-2</c:v>
                </c:pt>
                <c:pt idx="1482">
                  <c:v>1.31346E-2</c:v>
                </c:pt>
                <c:pt idx="1483">
                  <c:v>1.3560400000000012E-2</c:v>
                </c:pt>
                <c:pt idx="1484">
                  <c:v>1.3630800000000014E-2</c:v>
                </c:pt>
                <c:pt idx="1485">
                  <c:v>1.3676400000000003E-2</c:v>
                </c:pt>
                <c:pt idx="1486">
                  <c:v>1.1584400000000012E-2</c:v>
                </c:pt>
                <c:pt idx="1487">
                  <c:v>1.2385800000000011E-2</c:v>
                </c:pt>
                <c:pt idx="1488">
                  <c:v>1.3422200000000007E-2</c:v>
                </c:pt>
                <c:pt idx="1489">
                  <c:v>1.316440000000001E-2</c:v>
                </c:pt>
                <c:pt idx="1490">
                  <c:v>1.3051000000000005E-2</c:v>
                </c:pt>
                <c:pt idx="1491">
                  <c:v>1.4847800000000003E-2</c:v>
                </c:pt>
                <c:pt idx="1492">
                  <c:v>1.4742600000000003E-2</c:v>
                </c:pt>
                <c:pt idx="1493">
                  <c:v>1.5545800000000014E-2</c:v>
                </c:pt>
                <c:pt idx="1494">
                  <c:v>9.6426000000000046E-3</c:v>
                </c:pt>
                <c:pt idx="1495">
                  <c:v>1.1831400000000011E-2</c:v>
                </c:pt>
                <c:pt idx="1496">
                  <c:v>1.1679000000000005E-2</c:v>
                </c:pt>
                <c:pt idx="1497">
                  <c:v>1.0923400000000014E-2</c:v>
                </c:pt>
                <c:pt idx="1498">
                  <c:v>1.0722000000000011E-2</c:v>
                </c:pt>
                <c:pt idx="1499">
                  <c:v>1.2074199999999998E-2</c:v>
                </c:pt>
                <c:pt idx="1500">
                  <c:v>1.1383200000000003E-2</c:v>
                </c:pt>
                <c:pt idx="1501">
                  <c:v>1.2570599999999999E-2</c:v>
                </c:pt>
                <c:pt idx="1502">
                  <c:v>1.3487600000000009E-2</c:v>
                </c:pt>
                <c:pt idx="1503">
                  <c:v>1.4933399999999998E-2</c:v>
                </c:pt>
                <c:pt idx="1504">
                  <c:v>1.6575400000000007E-2</c:v>
                </c:pt>
                <c:pt idx="1505">
                  <c:v>1.42896E-2</c:v>
                </c:pt>
                <c:pt idx="1506">
                  <c:v>1.5872000000000004E-2</c:v>
                </c:pt>
                <c:pt idx="1507">
                  <c:v>1.6750600000000011E-2</c:v>
                </c:pt>
                <c:pt idx="1508">
                  <c:v>1.7410200000000004E-2</c:v>
                </c:pt>
                <c:pt idx="1509">
                  <c:v>1.4395800000000002E-2</c:v>
                </c:pt>
                <c:pt idx="1510">
                  <c:v>7.5319672131147668E-3</c:v>
                </c:pt>
                <c:pt idx="1511">
                  <c:v>1.1529836065573781E-2</c:v>
                </c:pt>
                <c:pt idx="1512">
                  <c:v>1.2203278688524591E-2</c:v>
                </c:pt>
                <c:pt idx="1513">
                  <c:v>1.2525081967213129E-2</c:v>
                </c:pt>
                <c:pt idx="1514">
                  <c:v>1.2573442622950818E-2</c:v>
                </c:pt>
                <c:pt idx="1515">
                  <c:v>1.1535573770491804E-2</c:v>
                </c:pt>
                <c:pt idx="1516">
                  <c:v>1.224475409836067E-2</c:v>
                </c:pt>
                <c:pt idx="1517">
                  <c:v>1.2515409836065588E-2</c:v>
                </c:pt>
                <c:pt idx="1518">
                  <c:v>1.255737704918034E-2</c:v>
                </c:pt>
                <c:pt idx="1519">
                  <c:v>8.0437704918032791E-3</c:v>
                </c:pt>
                <c:pt idx="1520">
                  <c:v>1.0397540983606558E-2</c:v>
                </c:pt>
                <c:pt idx="1521">
                  <c:v>1.1000000000000012E-2</c:v>
                </c:pt>
                <c:pt idx="1522">
                  <c:v>1.1578852459016404E-2</c:v>
                </c:pt>
                <c:pt idx="1523">
                  <c:v>1.0970000000000009E-2</c:v>
                </c:pt>
                <c:pt idx="1524">
                  <c:v>1.0173278688524589E-2</c:v>
                </c:pt>
                <c:pt idx="1525">
                  <c:v>9.7131147540983689E-3</c:v>
                </c:pt>
                <c:pt idx="1526">
                  <c:v>1.0940327868852479E-2</c:v>
                </c:pt>
                <c:pt idx="1527">
                  <c:v>1.0471639344262314E-2</c:v>
                </c:pt>
                <c:pt idx="1528">
                  <c:v>7.2865573770491852E-3</c:v>
                </c:pt>
                <c:pt idx="1529">
                  <c:v>1.1562295081967232E-2</c:v>
                </c:pt>
                <c:pt idx="1530">
                  <c:v>1.2257704918032793E-2</c:v>
                </c:pt>
                <c:pt idx="1531">
                  <c:v>1.2706885245901663E-2</c:v>
                </c:pt>
                <c:pt idx="1532">
                  <c:v>1.2267213114754098E-2</c:v>
                </c:pt>
                <c:pt idx="1533">
                  <c:v>1.124000000000001E-2</c:v>
                </c:pt>
                <c:pt idx="1534">
                  <c:v>1.2209508196721315E-2</c:v>
                </c:pt>
                <c:pt idx="1535">
                  <c:v>1.2829180327868867E-2</c:v>
                </c:pt>
                <c:pt idx="1536">
                  <c:v>1.185032786885248E-2</c:v>
                </c:pt>
                <c:pt idx="1537">
                  <c:v>7.8734426229508329E-3</c:v>
                </c:pt>
                <c:pt idx="1538">
                  <c:v>8.698852459016396E-3</c:v>
                </c:pt>
                <c:pt idx="1539">
                  <c:v>9.1786885245901655E-3</c:v>
                </c:pt>
                <c:pt idx="1540">
                  <c:v>1.2150983606557381E-2</c:v>
                </c:pt>
                <c:pt idx="1541">
                  <c:v>1.1792131147540996E-2</c:v>
                </c:pt>
                <c:pt idx="1542">
                  <c:v>1.1156885245901662E-2</c:v>
                </c:pt>
                <c:pt idx="1543">
                  <c:v>1.0514918032786886E-2</c:v>
                </c:pt>
                <c:pt idx="1544">
                  <c:v>1.1760163934426238E-2</c:v>
                </c:pt>
                <c:pt idx="1545">
                  <c:v>1.2098032786885246E-2</c:v>
                </c:pt>
                <c:pt idx="1546">
                  <c:v>6.5968852459016448E-3</c:v>
                </c:pt>
                <c:pt idx="1547">
                  <c:v>1.1593606557377055E-2</c:v>
                </c:pt>
                <c:pt idx="1548">
                  <c:v>1.2478032786885244E-2</c:v>
                </c:pt>
                <c:pt idx="1549">
                  <c:v>1.2727377049180347E-2</c:v>
                </c:pt>
                <c:pt idx="1550">
                  <c:v>1.1806721311475435E-2</c:v>
                </c:pt>
                <c:pt idx="1551">
                  <c:v>1.1889508196721327E-2</c:v>
                </c:pt>
                <c:pt idx="1552">
                  <c:v>1.2313442622950818E-2</c:v>
                </c:pt>
                <c:pt idx="1553">
                  <c:v>1.1519180327868866E-2</c:v>
                </c:pt>
                <c:pt idx="1554">
                  <c:v>1.3165245901639344E-2</c:v>
                </c:pt>
                <c:pt idx="1555">
                  <c:v>6.3504918032786925E-3</c:v>
                </c:pt>
                <c:pt idx="1556">
                  <c:v>1.072901639344262E-2</c:v>
                </c:pt>
                <c:pt idx="1557">
                  <c:v>1.1055737704918047E-2</c:v>
                </c:pt>
                <c:pt idx="1558">
                  <c:v>1.2148196721311479E-2</c:v>
                </c:pt>
                <c:pt idx="1559">
                  <c:v>1.1857868852459021E-2</c:v>
                </c:pt>
                <c:pt idx="1560">
                  <c:v>1.0606229508196719E-2</c:v>
                </c:pt>
                <c:pt idx="1561">
                  <c:v>1.122344262295082E-2</c:v>
                </c:pt>
                <c:pt idx="1562">
                  <c:v>9.9070491803278718E-3</c:v>
                </c:pt>
                <c:pt idx="1563">
                  <c:v>1.2119672131147534E-2</c:v>
                </c:pt>
                <c:pt idx="1564">
                  <c:v>7.7649152542372856E-3</c:v>
                </c:pt>
                <c:pt idx="1565">
                  <c:v>1.0524237288135601E-2</c:v>
                </c:pt>
                <c:pt idx="1566">
                  <c:v>1.0580169491525442E-2</c:v>
                </c:pt>
                <c:pt idx="1567">
                  <c:v>1.1548474576271197E-2</c:v>
                </c:pt>
                <c:pt idx="1568">
                  <c:v>1.217186440677966E-2</c:v>
                </c:pt>
                <c:pt idx="1569">
                  <c:v>1.1983050847457653E-2</c:v>
                </c:pt>
                <c:pt idx="1570">
                  <c:v>1.1988305084745772E-2</c:v>
                </c:pt>
                <c:pt idx="1571">
                  <c:v>1.1751186440677982E-2</c:v>
                </c:pt>
                <c:pt idx="1572">
                  <c:v>7.5503389830508562E-3</c:v>
                </c:pt>
                <c:pt idx="1573">
                  <c:v>9.4981355932203561E-3</c:v>
                </c:pt>
                <c:pt idx="1574">
                  <c:v>1.1000000000000012E-2</c:v>
                </c:pt>
                <c:pt idx="1575">
                  <c:v>1.1391525423728829E-2</c:v>
                </c:pt>
                <c:pt idx="1576">
                  <c:v>1.2408305084745764E-2</c:v>
                </c:pt>
                <c:pt idx="1577">
                  <c:v>1.2305762711864407E-2</c:v>
                </c:pt>
                <c:pt idx="1578">
                  <c:v>1.354898305084746E-2</c:v>
                </c:pt>
                <c:pt idx="1579">
                  <c:v>1.3084237288135609E-2</c:v>
                </c:pt>
                <c:pt idx="1580">
                  <c:v>7.4016949152542503E-3</c:v>
                </c:pt>
                <c:pt idx="1581">
                  <c:v>9.404745762711865E-3</c:v>
                </c:pt>
                <c:pt idx="1582">
                  <c:v>1.026762711864407E-2</c:v>
                </c:pt>
                <c:pt idx="1583">
                  <c:v>1.1264067796610185E-2</c:v>
                </c:pt>
                <c:pt idx="1584">
                  <c:v>1.2947118644067824E-2</c:v>
                </c:pt>
                <c:pt idx="1585">
                  <c:v>1.1076271186440679E-2</c:v>
                </c:pt>
                <c:pt idx="1586">
                  <c:v>1.1452033898305097E-2</c:v>
                </c:pt>
                <c:pt idx="1587">
                  <c:v>1.1700000000000016E-2</c:v>
                </c:pt>
                <c:pt idx="1588">
                  <c:v>8.6491525423728812E-3</c:v>
                </c:pt>
                <c:pt idx="1589">
                  <c:v>1.0362203389830519E-2</c:v>
                </c:pt>
                <c:pt idx="1590">
                  <c:v>1.1983898305084763E-2</c:v>
                </c:pt>
                <c:pt idx="1591">
                  <c:v>1.1304745762711876E-2</c:v>
                </c:pt>
                <c:pt idx="1592">
                  <c:v>1.1498813559322035E-2</c:v>
                </c:pt>
                <c:pt idx="1593">
                  <c:v>1.2423728813559333E-2</c:v>
                </c:pt>
                <c:pt idx="1594">
                  <c:v>1.210881355932204E-2</c:v>
                </c:pt>
                <c:pt idx="1595">
                  <c:v>1.1347288135593219E-2</c:v>
                </c:pt>
                <c:pt idx="1596">
                  <c:v>7.1923728813559334E-3</c:v>
                </c:pt>
                <c:pt idx="1597">
                  <c:v>9.9694915254237484E-3</c:v>
                </c:pt>
                <c:pt idx="1598">
                  <c:v>9.6167796610169536E-3</c:v>
                </c:pt>
                <c:pt idx="1599">
                  <c:v>1.0252881355932221E-2</c:v>
                </c:pt>
                <c:pt idx="1600">
                  <c:v>1.0110169491525435E-2</c:v>
                </c:pt>
                <c:pt idx="1601">
                  <c:v>1.1008813559322041E-2</c:v>
                </c:pt>
                <c:pt idx="1602">
                  <c:v>1.053338983050848E-2</c:v>
                </c:pt>
                <c:pt idx="1603">
                  <c:v>1.0956779661016965E-2</c:v>
                </c:pt>
                <c:pt idx="1604">
                  <c:v>7.2732203389830608E-3</c:v>
                </c:pt>
                <c:pt idx="1605">
                  <c:v>9.837288135593222E-3</c:v>
                </c:pt>
                <c:pt idx="1606">
                  <c:v>1.1312372881355937E-2</c:v>
                </c:pt>
                <c:pt idx="1607">
                  <c:v>1.1703220338983076E-2</c:v>
                </c:pt>
                <c:pt idx="1608">
                  <c:v>1.2534067796610182E-2</c:v>
                </c:pt>
                <c:pt idx="1609">
                  <c:v>1.1882033898305104E-2</c:v>
                </c:pt>
                <c:pt idx="1610">
                  <c:v>1.1890508474576284E-2</c:v>
                </c:pt>
                <c:pt idx="1611">
                  <c:v>1.126254237288136E-2</c:v>
                </c:pt>
                <c:pt idx="1612">
                  <c:v>7.5218032786885294E-3</c:v>
                </c:pt>
                <c:pt idx="1613">
                  <c:v>1.1190163934426229E-2</c:v>
                </c:pt>
                <c:pt idx="1614">
                  <c:v>1.0905573770491806E-2</c:v>
                </c:pt>
                <c:pt idx="1615">
                  <c:v>1.1561967213114768E-2</c:v>
                </c:pt>
                <c:pt idx="1616">
                  <c:v>1.1684590163934437E-2</c:v>
                </c:pt>
                <c:pt idx="1617">
                  <c:v>1.3325245901639344E-2</c:v>
                </c:pt>
                <c:pt idx="1618">
                  <c:v>1.2806885245901662E-2</c:v>
                </c:pt>
                <c:pt idx="1619">
                  <c:v>1.2232622950819672E-2</c:v>
                </c:pt>
                <c:pt idx="1620">
                  <c:v>8.1945901639344249E-3</c:v>
                </c:pt>
                <c:pt idx="1621">
                  <c:v>9.2703278688524605E-3</c:v>
                </c:pt>
                <c:pt idx="1622">
                  <c:v>1.0768688524590158E-2</c:v>
                </c:pt>
                <c:pt idx="1623">
                  <c:v>1.1515901639344265E-2</c:v>
                </c:pt>
                <c:pt idx="1624">
                  <c:v>1.1886721311475439E-2</c:v>
                </c:pt>
                <c:pt idx="1625">
                  <c:v>1.331180327868854E-2</c:v>
                </c:pt>
                <c:pt idx="1626">
                  <c:v>1.248196721311476E-2</c:v>
                </c:pt>
                <c:pt idx="1627">
                  <c:v>1.3235901639344263E-2</c:v>
                </c:pt>
                <c:pt idx="1628">
                  <c:v>8.247540983606555E-3</c:v>
                </c:pt>
                <c:pt idx="1629">
                  <c:v>9.7711475409836164E-3</c:v>
                </c:pt>
                <c:pt idx="1630">
                  <c:v>9.7993442622950847E-3</c:v>
                </c:pt>
                <c:pt idx="1631">
                  <c:v>1.0383770491803293E-2</c:v>
                </c:pt>
                <c:pt idx="1632">
                  <c:v>1.0906557377049183E-2</c:v>
                </c:pt>
                <c:pt idx="1633">
                  <c:v>1.2350655737704922E-2</c:v>
                </c:pt>
                <c:pt idx="1634">
                  <c:v>1.2277540983606556E-2</c:v>
                </c:pt>
                <c:pt idx="1635">
                  <c:v>1.229590163934426E-2</c:v>
                </c:pt>
                <c:pt idx="1636">
                  <c:v>9.0977049180327989E-3</c:v>
                </c:pt>
                <c:pt idx="1637">
                  <c:v>9.6178688524590165E-3</c:v>
                </c:pt>
                <c:pt idx="1638">
                  <c:v>1.0474590163934426E-2</c:v>
                </c:pt>
                <c:pt idx="1639">
                  <c:v>1.0430491803278695E-2</c:v>
                </c:pt>
                <c:pt idx="1640">
                  <c:v>1.0853606557377051E-2</c:v>
                </c:pt>
                <c:pt idx="1641">
                  <c:v>1.2003770491803291E-2</c:v>
                </c:pt>
                <c:pt idx="1642">
                  <c:v>1.2226229508196719E-2</c:v>
                </c:pt>
                <c:pt idx="1643">
                  <c:v>1.2604590163934429E-2</c:v>
                </c:pt>
                <c:pt idx="1644">
                  <c:v>7.3229508196721313E-3</c:v>
                </c:pt>
                <c:pt idx="1645">
                  <c:v>9.1675409836065661E-3</c:v>
                </c:pt>
                <c:pt idx="1646">
                  <c:v>1.1275081967213121E-2</c:v>
                </c:pt>
                <c:pt idx="1647">
                  <c:v>1.0244590163934433E-2</c:v>
                </c:pt>
                <c:pt idx="1648">
                  <c:v>1.1290327868852472E-2</c:v>
                </c:pt>
                <c:pt idx="1649">
                  <c:v>1.1770819672131165E-2</c:v>
                </c:pt>
                <c:pt idx="1650">
                  <c:v>1.1192950819672141E-2</c:v>
                </c:pt>
                <c:pt idx="1651">
                  <c:v>1.1807704918032805E-2</c:v>
                </c:pt>
                <c:pt idx="1652">
                  <c:v>7.8650819672131164E-3</c:v>
                </c:pt>
                <c:pt idx="1653">
                  <c:v>9.2547540983606725E-3</c:v>
                </c:pt>
                <c:pt idx="1654">
                  <c:v>1.0292459016393453E-2</c:v>
                </c:pt>
                <c:pt idx="1655">
                  <c:v>1.0889672131147544E-2</c:v>
                </c:pt>
                <c:pt idx="1656">
                  <c:v>1.128819672131148E-2</c:v>
                </c:pt>
                <c:pt idx="1657">
                  <c:v>1.2878196721311476E-2</c:v>
                </c:pt>
                <c:pt idx="1658">
                  <c:v>1.2423606557377049E-2</c:v>
                </c:pt>
                <c:pt idx="1659">
                  <c:v>1.1647868852459027E-2</c:v>
                </c:pt>
              </c:numCache>
            </c:numRef>
          </c:xVal>
          <c:yVal>
            <c:numRef>
              <c:f>India!$E$4:$E$1663</c:f>
              <c:numCache>
                <c:formatCode>General</c:formatCode>
                <c:ptCount val="1660"/>
                <c:pt idx="150">
                  <c:v>1603.07</c:v>
                </c:pt>
                <c:pt idx="151">
                  <c:v>1709.92</c:v>
                </c:pt>
                <c:pt idx="152">
                  <c:v>1171.58</c:v>
                </c:pt>
                <c:pt idx="153">
                  <c:v>1442.58</c:v>
                </c:pt>
                <c:pt idx="154">
                  <c:v>1396.6299999999999</c:v>
                </c:pt>
                <c:pt idx="155">
                  <c:v>1688.26</c:v>
                </c:pt>
                <c:pt idx="156">
                  <c:v>1364.6499999999999</c:v>
                </c:pt>
                <c:pt idx="157">
                  <c:v>1785.86</c:v>
                </c:pt>
                <c:pt idx="158">
                  <c:v>1209.0899999999999</c:v>
                </c:pt>
                <c:pt idx="159">
                  <c:v>1288.93</c:v>
                </c:pt>
                <c:pt idx="160">
                  <c:v>1403.25</c:v>
                </c:pt>
                <c:pt idx="161">
                  <c:v>1688.86</c:v>
                </c:pt>
                <c:pt idx="162">
                  <c:v>1399.6799999999998</c:v>
                </c:pt>
                <c:pt idx="163">
                  <c:v>1626.59</c:v>
                </c:pt>
                <c:pt idx="164">
                  <c:v>1592.37</c:v>
                </c:pt>
                <c:pt idx="165">
                  <c:v>1401.37</c:v>
                </c:pt>
                <c:pt idx="166">
                  <c:v>867.5</c:v>
                </c:pt>
                <c:pt idx="167">
                  <c:v>893.26</c:v>
                </c:pt>
                <c:pt idx="168">
                  <c:v>1500.52</c:v>
                </c:pt>
                <c:pt idx="169">
                  <c:v>1135.1899999999998</c:v>
                </c:pt>
                <c:pt idx="170">
                  <c:v>1329.26</c:v>
                </c:pt>
                <c:pt idx="171">
                  <c:v>1334.92</c:v>
                </c:pt>
                <c:pt idx="172">
                  <c:v>1386.3899999999999</c:v>
                </c:pt>
                <c:pt idx="173">
                  <c:v>1186.73</c:v>
                </c:pt>
                <c:pt idx="174">
                  <c:v>1237.06</c:v>
                </c:pt>
                <c:pt idx="175">
                  <c:v>1252.75</c:v>
                </c:pt>
                <c:pt idx="176">
                  <c:v>1176.81</c:v>
                </c:pt>
                <c:pt idx="177">
                  <c:v>1302.22</c:v>
                </c:pt>
                <c:pt idx="178">
                  <c:v>1252.71</c:v>
                </c:pt>
                <c:pt idx="179">
                  <c:v>1406.93</c:v>
                </c:pt>
                <c:pt idx="180">
                  <c:v>1090.42</c:v>
                </c:pt>
                <c:pt idx="181">
                  <c:v>1113.25</c:v>
                </c:pt>
                <c:pt idx="182">
                  <c:v>1245.31</c:v>
                </c:pt>
                <c:pt idx="183">
                  <c:v>1171.53</c:v>
                </c:pt>
                <c:pt idx="184">
                  <c:v>1174.3499999999999</c:v>
                </c:pt>
                <c:pt idx="185">
                  <c:v>1527.33</c:v>
                </c:pt>
                <c:pt idx="186">
                  <c:v>1544.96</c:v>
                </c:pt>
                <c:pt idx="187">
                  <c:v>1290.76</c:v>
                </c:pt>
                <c:pt idx="188">
                  <c:v>1462.6499999999999</c:v>
                </c:pt>
                <c:pt idx="189">
                  <c:v>1497.4</c:v>
                </c:pt>
                <c:pt idx="190">
                  <c:v>1163.49</c:v>
                </c:pt>
                <c:pt idx="191">
                  <c:v>820.82999999999947</c:v>
                </c:pt>
                <c:pt idx="192">
                  <c:v>1602.61</c:v>
                </c:pt>
                <c:pt idx="193">
                  <c:v>1590.43</c:v>
                </c:pt>
                <c:pt idx="194">
                  <c:v>1125.48</c:v>
                </c:pt>
                <c:pt idx="195">
                  <c:v>1593.42</c:v>
                </c:pt>
                <c:pt idx="196">
                  <c:v>1368.1499999999999</c:v>
                </c:pt>
                <c:pt idx="197">
                  <c:v>1454.83</c:v>
                </c:pt>
                <c:pt idx="198">
                  <c:v>2143.2599999999998</c:v>
                </c:pt>
                <c:pt idx="199">
                  <c:v>1643.3799999999999</c:v>
                </c:pt>
                <c:pt idx="200">
                  <c:v>1634.35</c:v>
                </c:pt>
                <c:pt idx="201">
                  <c:v>2204.9499999999998</c:v>
                </c:pt>
                <c:pt idx="202">
                  <c:v>2018.56</c:v>
                </c:pt>
                <c:pt idx="203">
                  <c:v>1891.6799999999998</c:v>
                </c:pt>
                <c:pt idx="204">
                  <c:v>1919.87</c:v>
                </c:pt>
                <c:pt idx="205">
                  <c:v>1545.4</c:v>
                </c:pt>
                <c:pt idx="206">
                  <c:v>1645.22</c:v>
                </c:pt>
                <c:pt idx="207">
                  <c:v>1574.6399999999999</c:v>
                </c:pt>
                <c:pt idx="208">
                  <c:v>1654.27</c:v>
                </c:pt>
                <c:pt idx="209">
                  <c:v>1588.22</c:v>
                </c:pt>
                <c:pt idx="210">
                  <c:v>1531.6</c:v>
                </c:pt>
                <c:pt idx="211">
                  <c:v>1772.86</c:v>
                </c:pt>
                <c:pt idx="212">
                  <c:v>2143.2399999999998</c:v>
                </c:pt>
                <c:pt idx="213">
                  <c:v>1897.06</c:v>
                </c:pt>
                <c:pt idx="214">
                  <c:v>1487.6899999999998</c:v>
                </c:pt>
                <c:pt idx="215">
                  <c:v>2166.5700000000002</c:v>
                </c:pt>
                <c:pt idx="216">
                  <c:v>2352.64</c:v>
                </c:pt>
                <c:pt idx="217">
                  <c:v>1700.34</c:v>
                </c:pt>
                <c:pt idx="218">
                  <c:v>1756.93</c:v>
                </c:pt>
                <c:pt idx="219">
                  <c:v>1440.09</c:v>
                </c:pt>
                <c:pt idx="220">
                  <c:v>1588.23</c:v>
                </c:pt>
                <c:pt idx="221">
                  <c:v>2186.77</c:v>
                </c:pt>
                <c:pt idx="222">
                  <c:v>2209.9299999999998</c:v>
                </c:pt>
                <c:pt idx="223">
                  <c:v>1616</c:v>
                </c:pt>
                <c:pt idx="224">
                  <c:v>3125.05</c:v>
                </c:pt>
                <c:pt idx="225">
                  <c:v>2451.75</c:v>
                </c:pt>
                <c:pt idx="226">
                  <c:v>1818.1899999999998</c:v>
                </c:pt>
                <c:pt idx="227">
                  <c:v>2104.56</c:v>
                </c:pt>
                <c:pt idx="228">
                  <c:v>1800.45</c:v>
                </c:pt>
                <c:pt idx="229">
                  <c:v>1777.6599999999999</c:v>
                </c:pt>
                <c:pt idx="230">
                  <c:v>2461.9100000000012</c:v>
                </c:pt>
                <c:pt idx="231">
                  <c:v>1873.09</c:v>
                </c:pt>
                <c:pt idx="232">
                  <c:v>2062.9699999999998</c:v>
                </c:pt>
                <c:pt idx="233">
                  <c:v>2994.8</c:v>
                </c:pt>
                <c:pt idx="234">
                  <c:v>1672.3</c:v>
                </c:pt>
                <c:pt idx="235">
                  <c:v>2527.66</c:v>
                </c:pt>
                <c:pt idx="236">
                  <c:v>1991.83</c:v>
                </c:pt>
                <c:pt idx="237">
                  <c:v>1570.22</c:v>
                </c:pt>
                <c:pt idx="238">
                  <c:v>1963.1399999999999</c:v>
                </c:pt>
                <c:pt idx="239">
                  <c:v>1128.8799999999999</c:v>
                </c:pt>
                <c:pt idx="240">
                  <c:v>2307.16</c:v>
                </c:pt>
                <c:pt idx="241">
                  <c:v>1877.43</c:v>
                </c:pt>
                <c:pt idx="242">
                  <c:v>1920.7</c:v>
                </c:pt>
                <c:pt idx="243">
                  <c:v>1764.6399999999999</c:v>
                </c:pt>
                <c:pt idx="244">
                  <c:v>2747.23</c:v>
                </c:pt>
                <c:pt idx="245">
                  <c:v>4096.6500000000024</c:v>
                </c:pt>
                <c:pt idx="246">
                  <c:v>4737.41</c:v>
                </c:pt>
                <c:pt idx="247">
                  <c:v>3505.84</c:v>
                </c:pt>
                <c:pt idx="248">
                  <c:v>3351.52</c:v>
                </c:pt>
                <c:pt idx="249">
                  <c:v>4946.3900000000003</c:v>
                </c:pt>
                <c:pt idx="250">
                  <c:v>3779.4500000000012</c:v>
                </c:pt>
                <c:pt idx="251">
                  <c:v>5017.8600000000024</c:v>
                </c:pt>
                <c:pt idx="252">
                  <c:v>5351.99</c:v>
                </c:pt>
                <c:pt idx="253">
                  <c:v>4228.8500000000004</c:v>
                </c:pt>
                <c:pt idx="254">
                  <c:v>4782.9299999999994</c:v>
                </c:pt>
                <c:pt idx="255">
                  <c:v>3798.4</c:v>
                </c:pt>
                <c:pt idx="256">
                  <c:v>3849.4500000000012</c:v>
                </c:pt>
                <c:pt idx="257">
                  <c:v>3664.55</c:v>
                </c:pt>
                <c:pt idx="258">
                  <c:v>3550.8900000000012</c:v>
                </c:pt>
                <c:pt idx="259">
                  <c:v>4257.29</c:v>
                </c:pt>
                <c:pt idx="260">
                  <c:v>4467.79</c:v>
                </c:pt>
                <c:pt idx="261">
                  <c:v>3364.64</c:v>
                </c:pt>
                <c:pt idx="262">
                  <c:v>3808.61</c:v>
                </c:pt>
                <c:pt idx="263">
                  <c:v>3251.7599999999998</c:v>
                </c:pt>
                <c:pt idx="264">
                  <c:v>3921.9100000000012</c:v>
                </c:pt>
                <c:pt idx="265">
                  <c:v>3711.86</c:v>
                </c:pt>
                <c:pt idx="266">
                  <c:v>4168.4000000000005</c:v>
                </c:pt>
                <c:pt idx="267">
                  <c:v>3659.01</c:v>
                </c:pt>
                <c:pt idx="268">
                  <c:v>4523.9399999999996</c:v>
                </c:pt>
                <c:pt idx="269">
                  <c:v>4621.34</c:v>
                </c:pt>
                <c:pt idx="270">
                  <c:v>3847.03</c:v>
                </c:pt>
                <c:pt idx="271">
                  <c:v>4091.1</c:v>
                </c:pt>
                <c:pt idx="272">
                  <c:v>3198</c:v>
                </c:pt>
                <c:pt idx="273">
                  <c:v>6307.42</c:v>
                </c:pt>
                <c:pt idx="274">
                  <c:v>4644.91</c:v>
                </c:pt>
                <c:pt idx="275">
                  <c:v>4657.59</c:v>
                </c:pt>
                <c:pt idx="276">
                  <c:v>3774.16</c:v>
                </c:pt>
                <c:pt idx="277">
                  <c:v>4487.5</c:v>
                </c:pt>
                <c:pt idx="278">
                  <c:v>5962.79</c:v>
                </c:pt>
                <c:pt idx="279">
                  <c:v>3394.4</c:v>
                </c:pt>
                <c:pt idx="280">
                  <c:v>5017.26</c:v>
                </c:pt>
                <c:pt idx="281">
                  <c:v>5975.83</c:v>
                </c:pt>
                <c:pt idx="282">
                  <c:v>2949.4100000000012</c:v>
                </c:pt>
                <c:pt idx="283">
                  <c:v>3518.88</c:v>
                </c:pt>
                <c:pt idx="284">
                  <c:v>4864.0600000000004</c:v>
                </c:pt>
                <c:pt idx="285">
                  <c:v>4600.6900000000014</c:v>
                </c:pt>
                <c:pt idx="286">
                  <c:v>3256.54</c:v>
                </c:pt>
                <c:pt idx="287">
                  <c:v>3197.98</c:v>
                </c:pt>
                <c:pt idx="288">
                  <c:v>4249.37</c:v>
                </c:pt>
                <c:pt idx="289">
                  <c:v>4440.25</c:v>
                </c:pt>
                <c:pt idx="290">
                  <c:v>3921.04</c:v>
                </c:pt>
                <c:pt idx="291">
                  <c:v>4687.0600000000004</c:v>
                </c:pt>
                <c:pt idx="292">
                  <c:v>5817.21</c:v>
                </c:pt>
                <c:pt idx="293">
                  <c:v>4690.51</c:v>
                </c:pt>
                <c:pt idx="294">
                  <c:v>6292.83</c:v>
                </c:pt>
                <c:pt idx="295">
                  <c:v>6764.6500000000024</c:v>
                </c:pt>
                <c:pt idx="296">
                  <c:v>6834.38</c:v>
                </c:pt>
                <c:pt idx="297">
                  <c:v>6889.59</c:v>
                </c:pt>
                <c:pt idx="298">
                  <c:v>5865.9699999999993</c:v>
                </c:pt>
                <c:pt idx="299">
                  <c:v>8064.73</c:v>
                </c:pt>
                <c:pt idx="300">
                  <c:v>7775.18</c:v>
                </c:pt>
                <c:pt idx="301">
                  <c:v>7545.1200000000044</c:v>
                </c:pt>
                <c:pt idx="302">
                  <c:v>7125.95</c:v>
                </c:pt>
                <c:pt idx="303">
                  <c:v>7136.78</c:v>
                </c:pt>
                <c:pt idx="304">
                  <c:v>6258.68</c:v>
                </c:pt>
                <c:pt idx="305">
                  <c:v>7047.26</c:v>
                </c:pt>
                <c:pt idx="306">
                  <c:v>7363.39</c:v>
                </c:pt>
                <c:pt idx="307">
                  <c:v>6959.26</c:v>
                </c:pt>
                <c:pt idx="308">
                  <c:v>6823.81</c:v>
                </c:pt>
                <c:pt idx="309">
                  <c:v>5860.41</c:v>
                </c:pt>
                <c:pt idx="310">
                  <c:v>5740.44</c:v>
                </c:pt>
                <c:pt idx="311">
                  <c:v>5549.6600000000044</c:v>
                </c:pt>
                <c:pt idx="312">
                  <c:v>6023.5</c:v>
                </c:pt>
                <c:pt idx="313">
                  <c:v>5736.4299999999994</c:v>
                </c:pt>
                <c:pt idx="314">
                  <c:v>6222.1100000000024</c:v>
                </c:pt>
                <c:pt idx="315">
                  <c:v>6245.8200000000024</c:v>
                </c:pt>
                <c:pt idx="316">
                  <c:v>6317.46</c:v>
                </c:pt>
                <c:pt idx="317">
                  <c:v>6302.64</c:v>
                </c:pt>
                <c:pt idx="318">
                  <c:v>7285.8</c:v>
                </c:pt>
                <c:pt idx="319">
                  <c:v>6877.5</c:v>
                </c:pt>
                <c:pt idx="320">
                  <c:v>6521.74</c:v>
                </c:pt>
                <c:pt idx="321">
                  <c:v>7192.64</c:v>
                </c:pt>
                <c:pt idx="322">
                  <c:v>6423.2700000000013</c:v>
                </c:pt>
                <c:pt idx="323">
                  <c:v>6393.39</c:v>
                </c:pt>
                <c:pt idx="324">
                  <c:v>6841.94</c:v>
                </c:pt>
                <c:pt idx="325">
                  <c:v>7863.42</c:v>
                </c:pt>
                <c:pt idx="326">
                  <c:v>7024.7</c:v>
                </c:pt>
                <c:pt idx="327">
                  <c:v>6566.7700000000013</c:v>
                </c:pt>
                <c:pt idx="328">
                  <c:v>6601.6600000000044</c:v>
                </c:pt>
                <c:pt idx="329">
                  <c:v>6949.42</c:v>
                </c:pt>
                <c:pt idx="330">
                  <c:v>6680.6100000000024</c:v>
                </c:pt>
                <c:pt idx="331">
                  <c:v>7146.99</c:v>
                </c:pt>
                <c:pt idx="332">
                  <c:v>6892.56</c:v>
                </c:pt>
                <c:pt idx="333">
                  <c:v>6005.1500000000024</c:v>
                </c:pt>
                <c:pt idx="334">
                  <c:v>5696.83</c:v>
                </c:pt>
                <c:pt idx="335">
                  <c:v>5398.6900000000014</c:v>
                </c:pt>
                <c:pt idx="336">
                  <c:v>6797.8200000000024</c:v>
                </c:pt>
                <c:pt idx="337">
                  <c:v>5644.64</c:v>
                </c:pt>
                <c:pt idx="338">
                  <c:v>6789.7</c:v>
                </c:pt>
                <c:pt idx="339">
                  <c:v>5879.07</c:v>
                </c:pt>
                <c:pt idx="340">
                  <c:v>6159.01</c:v>
                </c:pt>
                <c:pt idx="341">
                  <c:v>5697.55</c:v>
                </c:pt>
                <c:pt idx="342">
                  <c:v>5671.72</c:v>
                </c:pt>
                <c:pt idx="343">
                  <c:v>5948.3200000000024</c:v>
                </c:pt>
                <c:pt idx="344">
                  <c:v>5494.99</c:v>
                </c:pt>
                <c:pt idx="345">
                  <c:v>5458.84</c:v>
                </c:pt>
                <c:pt idx="346">
                  <c:v>6848.4</c:v>
                </c:pt>
                <c:pt idx="347">
                  <c:v>5858.13</c:v>
                </c:pt>
                <c:pt idx="348">
                  <c:v>5665.8600000000024</c:v>
                </c:pt>
                <c:pt idx="349">
                  <c:v>5291.04</c:v>
                </c:pt>
                <c:pt idx="350">
                  <c:v>6610.6200000000044</c:v>
                </c:pt>
                <c:pt idx="351">
                  <c:v>5096.45</c:v>
                </c:pt>
                <c:pt idx="352">
                  <c:v>5381.35</c:v>
                </c:pt>
                <c:pt idx="353">
                  <c:v>5425.54</c:v>
                </c:pt>
                <c:pt idx="354">
                  <c:v>6410.1600000000044</c:v>
                </c:pt>
                <c:pt idx="355">
                  <c:v>5796.4</c:v>
                </c:pt>
                <c:pt idx="356">
                  <c:v>6183.1200000000044</c:v>
                </c:pt>
                <c:pt idx="357">
                  <c:v>5661.28</c:v>
                </c:pt>
                <c:pt idx="358">
                  <c:v>4828.8600000000024</c:v>
                </c:pt>
                <c:pt idx="359">
                  <c:v>4904.8600000000024</c:v>
                </c:pt>
                <c:pt idx="360">
                  <c:v>6278.04</c:v>
                </c:pt>
                <c:pt idx="361">
                  <c:v>5923.49</c:v>
                </c:pt>
                <c:pt idx="362">
                  <c:v>5057.78</c:v>
                </c:pt>
                <c:pt idx="363">
                  <c:v>6461.68</c:v>
                </c:pt>
                <c:pt idx="364">
                  <c:v>5681.8200000000024</c:v>
                </c:pt>
                <c:pt idx="365">
                  <c:v>5612.94</c:v>
                </c:pt>
                <c:pt idx="366">
                  <c:v>5887.85</c:v>
                </c:pt>
                <c:pt idx="367">
                  <c:v>5419.05</c:v>
                </c:pt>
                <c:pt idx="368">
                  <c:v>5529.2</c:v>
                </c:pt>
                <c:pt idx="369">
                  <c:v>6063.39</c:v>
                </c:pt>
                <c:pt idx="370">
                  <c:v>5829.18</c:v>
                </c:pt>
                <c:pt idx="371">
                  <c:v>6112.79</c:v>
                </c:pt>
                <c:pt idx="372">
                  <c:v>5672.54</c:v>
                </c:pt>
                <c:pt idx="373">
                  <c:v>6381.63</c:v>
                </c:pt>
                <c:pt idx="374">
                  <c:v>5665.81</c:v>
                </c:pt>
                <c:pt idx="375">
                  <c:v>5273.1600000000044</c:v>
                </c:pt>
                <c:pt idx="376">
                  <c:v>4982.21</c:v>
                </c:pt>
                <c:pt idx="377">
                  <c:v>6092.13</c:v>
                </c:pt>
                <c:pt idx="378">
                  <c:v>5724.04</c:v>
                </c:pt>
                <c:pt idx="379">
                  <c:v>5688.1</c:v>
                </c:pt>
                <c:pt idx="380">
                  <c:v>6377.49</c:v>
                </c:pt>
                <c:pt idx="381">
                  <c:v>4834.4399999999996</c:v>
                </c:pt>
                <c:pt idx="382">
                  <c:v>4303.84</c:v>
                </c:pt>
                <c:pt idx="383">
                  <c:v>5091.1200000000044</c:v>
                </c:pt>
                <c:pt idx="384">
                  <c:v>5926.2</c:v>
                </c:pt>
                <c:pt idx="385">
                  <c:v>5175.18</c:v>
                </c:pt>
                <c:pt idx="386">
                  <c:v>5766.95</c:v>
                </c:pt>
                <c:pt idx="387">
                  <c:v>5212.9000000000005</c:v>
                </c:pt>
                <c:pt idx="388">
                  <c:v>5582.45</c:v>
                </c:pt>
                <c:pt idx="389">
                  <c:v>6707.33</c:v>
                </c:pt>
                <c:pt idx="390">
                  <c:v>5692</c:v>
                </c:pt>
                <c:pt idx="391">
                  <c:v>5550</c:v>
                </c:pt>
                <c:pt idx="392">
                  <c:v>5648</c:v>
                </c:pt>
                <c:pt idx="393">
                  <c:v>7729</c:v>
                </c:pt>
                <c:pt idx="394">
                  <c:v>7237</c:v>
                </c:pt>
                <c:pt idx="395">
                  <c:v>7563</c:v>
                </c:pt>
                <c:pt idx="396">
                  <c:v>8002</c:v>
                </c:pt>
                <c:pt idx="397">
                  <c:v>7638</c:v>
                </c:pt>
                <c:pt idx="398">
                  <c:v>7775</c:v>
                </c:pt>
                <c:pt idx="399">
                  <c:v>5452</c:v>
                </c:pt>
                <c:pt idx="400">
                  <c:v>5766</c:v>
                </c:pt>
                <c:pt idx="401">
                  <c:v>5565</c:v>
                </c:pt>
                <c:pt idx="402">
                  <c:v>6828</c:v>
                </c:pt>
                <c:pt idx="403">
                  <c:v>6939</c:v>
                </c:pt>
                <c:pt idx="404">
                  <c:v>7233</c:v>
                </c:pt>
                <c:pt idx="405">
                  <c:v>7586</c:v>
                </c:pt>
                <c:pt idx="406">
                  <c:v>7741</c:v>
                </c:pt>
                <c:pt idx="407">
                  <c:v>7779</c:v>
                </c:pt>
                <c:pt idx="408">
                  <c:v>6662</c:v>
                </c:pt>
                <c:pt idx="409">
                  <c:v>5265</c:v>
                </c:pt>
                <c:pt idx="410">
                  <c:v>4726</c:v>
                </c:pt>
                <c:pt idx="411">
                  <c:v>7851</c:v>
                </c:pt>
                <c:pt idx="412">
                  <c:v>7368</c:v>
                </c:pt>
                <c:pt idx="413">
                  <c:v>7525</c:v>
                </c:pt>
                <c:pt idx="414">
                  <c:v>8664</c:v>
                </c:pt>
                <c:pt idx="415">
                  <c:v>8183</c:v>
                </c:pt>
                <c:pt idx="416">
                  <c:v>7940</c:v>
                </c:pt>
                <c:pt idx="417">
                  <c:v>6364</c:v>
                </c:pt>
                <c:pt idx="418">
                  <c:v>5887</c:v>
                </c:pt>
                <c:pt idx="419">
                  <c:v>5597</c:v>
                </c:pt>
                <c:pt idx="420">
                  <c:v>7413</c:v>
                </c:pt>
                <c:pt idx="421">
                  <c:v>8007</c:v>
                </c:pt>
                <c:pt idx="422">
                  <c:v>7689</c:v>
                </c:pt>
                <c:pt idx="423">
                  <c:v>7407</c:v>
                </c:pt>
                <c:pt idx="424">
                  <c:v>8181</c:v>
                </c:pt>
                <c:pt idx="425">
                  <c:v>8037</c:v>
                </c:pt>
                <c:pt idx="426">
                  <c:v>5793</c:v>
                </c:pt>
                <c:pt idx="427">
                  <c:v>4643</c:v>
                </c:pt>
                <c:pt idx="428">
                  <c:v>4620</c:v>
                </c:pt>
                <c:pt idx="429">
                  <c:v>8136</c:v>
                </c:pt>
                <c:pt idx="430">
                  <c:v>7658</c:v>
                </c:pt>
                <c:pt idx="431">
                  <c:v>7606</c:v>
                </c:pt>
                <c:pt idx="432">
                  <c:v>8611</c:v>
                </c:pt>
                <c:pt idx="433">
                  <c:v>8307</c:v>
                </c:pt>
                <c:pt idx="434">
                  <c:v>8257</c:v>
                </c:pt>
                <c:pt idx="435">
                  <c:v>1698.56</c:v>
                </c:pt>
                <c:pt idx="436">
                  <c:v>1447.76</c:v>
                </c:pt>
                <c:pt idx="437">
                  <c:v>1661.83</c:v>
                </c:pt>
                <c:pt idx="438">
                  <c:v>1905.01</c:v>
                </c:pt>
                <c:pt idx="439">
                  <c:v>3066.58</c:v>
                </c:pt>
                <c:pt idx="440">
                  <c:v>2649.9300000000012</c:v>
                </c:pt>
                <c:pt idx="441">
                  <c:v>2869.02</c:v>
                </c:pt>
                <c:pt idx="442">
                  <c:v>3189.96</c:v>
                </c:pt>
                <c:pt idx="443">
                  <c:v>3602.3900000000012</c:v>
                </c:pt>
                <c:pt idx="444">
                  <c:v>4339.96</c:v>
                </c:pt>
                <c:pt idx="445">
                  <c:v>3510.4700000000012</c:v>
                </c:pt>
                <c:pt idx="446">
                  <c:v>3730.46</c:v>
                </c:pt>
                <c:pt idx="447">
                  <c:v>4343.95</c:v>
                </c:pt>
                <c:pt idx="448">
                  <c:v>5071.4000000000005</c:v>
                </c:pt>
                <c:pt idx="449">
                  <c:v>4524.25</c:v>
                </c:pt>
                <c:pt idx="450">
                  <c:v>4801.5600000000004</c:v>
                </c:pt>
                <c:pt idx="451">
                  <c:v>5777.44</c:v>
                </c:pt>
                <c:pt idx="452">
                  <c:v>5246.45</c:v>
                </c:pt>
                <c:pt idx="453">
                  <c:v>5762.05</c:v>
                </c:pt>
                <c:pt idx="454">
                  <c:v>5833.28</c:v>
                </c:pt>
                <c:pt idx="455">
                  <c:v>5444.64</c:v>
                </c:pt>
                <c:pt idx="456">
                  <c:v>6186.2</c:v>
                </c:pt>
                <c:pt idx="457">
                  <c:v>4669.91</c:v>
                </c:pt>
                <c:pt idx="458">
                  <c:v>6418.84</c:v>
                </c:pt>
                <c:pt idx="459">
                  <c:v>6780.57</c:v>
                </c:pt>
                <c:pt idx="460">
                  <c:v>6551.84</c:v>
                </c:pt>
                <c:pt idx="461">
                  <c:v>5755.98</c:v>
                </c:pt>
                <c:pt idx="462">
                  <c:v>6688.5</c:v>
                </c:pt>
                <c:pt idx="463">
                  <c:v>7031.39</c:v>
                </c:pt>
                <c:pt idx="464">
                  <c:v>6946.78</c:v>
                </c:pt>
                <c:pt idx="465">
                  <c:v>6806.1900000000014</c:v>
                </c:pt>
                <c:pt idx="466">
                  <c:v>5667.48</c:v>
                </c:pt>
                <c:pt idx="467">
                  <c:v>6881.17</c:v>
                </c:pt>
                <c:pt idx="468">
                  <c:v>6625.8600000000024</c:v>
                </c:pt>
                <c:pt idx="469">
                  <c:v>7061.1200000000044</c:v>
                </c:pt>
                <c:pt idx="470">
                  <c:v>6577.53</c:v>
                </c:pt>
                <c:pt idx="471">
                  <c:v>1082.3899999999999</c:v>
                </c:pt>
                <c:pt idx="472">
                  <c:v>2039.91</c:v>
                </c:pt>
                <c:pt idx="473">
                  <c:v>1121.8899999999999</c:v>
                </c:pt>
                <c:pt idx="474">
                  <c:v>1865.09</c:v>
                </c:pt>
                <c:pt idx="475">
                  <c:v>2478.13</c:v>
                </c:pt>
                <c:pt idx="476">
                  <c:v>3305.2</c:v>
                </c:pt>
                <c:pt idx="477">
                  <c:v>2214.7799999999997</c:v>
                </c:pt>
                <c:pt idx="478">
                  <c:v>4432.41</c:v>
                </c:pt>
                <c:pt idx="479">
                  <c:v>4247.68</c:v>
                </c:pt>
                <c:pt idx="480">
                  <c:v>4764.21</c:v>
                </c:pt>
                <c:pt idx="481">
                  <c:v>4878.6100000000024</c:v>
                </c:pt>
                <c:pt idx="482">
                  <c:v>5017.41</c:v>
                </c:pt>
                <c:pt idx="483">
                  <c:v>5314.99</c:v>
                </c:pt>
                <c:pt idx="484">
                  <c:v>5735.18</c:v>
                </c:pt>
                <c:pt idx="485">
                  <c:v>5321.73</c:v>
                </c:pt>
                <c:pt idx="486">
                  <c:v>6012.6200000000044</c:v>
                </c:pt>
                <c:pt idx="487">
                  <c:v>1662.25</c:v>
                </c:pt>
                <c:pt idx="488">
                  <c:v>1543.99</c:v>
                </c:pt>
                <c:pt idx="489">
                  <c:v>1218.6599999999999</c:v>
                </c:pt>
                <c:pt idx="490">
                  <c:v>1783.82</c:v>
                </c:pt>
                <c:pt idx="491">
                  <c:v>2643.9300000000012</c:v>
                </c:pt>
                <c:pt idx="492">
                  <c:v>4460.1200000000044</c:v>
                </c:pt>
                <c:pt idx="493">
                  <c:v>2894.86</c:v>
                </c:pt>
                <c:pt idx="494">
                  <c:v>3245.8500000000022</c:v>
                </c:pt>
                <c:pt idx="495">
                  <c:v>4041.05</c:v>
                </c:pt>
                <c:pt idx="496">
                  <c:v>4887.45</c:v>
                </c:pt>
                <c:pt idx="497">
                  <c:v>4720.3600000000024</c:v>
                </c:pt>
                <c:pt idx="498">
                  <c:v>5863.68</c:v>
                </c:pt>
                <c:pt idx="499">
                  <c:v>5677.9699999999993</c:v>
                </c:pt>
                <c:pt idx="500">
                  <c:v>5363.87</c:v>
                </c:pt>
                <c:pt idx="501">
                  <c:v>5216.24</c:v>
                </c:pt>
                <c:pt idx="502">
                  <c:v>6417.99</c:v>
                </c:pt>
                <c:pt idx="503">
                  <c:v>1423.79</c:v>
                </c:pt>
                <c:pt idx="504">
                  <c:v>2132.2399999999998</c:v>
                </c:pt>
                <c:pt idx="505">
                  <c:v>1548</c:v>
                </c:pt>
                <c:pt idx="506">
                  <c:v>2373.58</c:v>
                </c:pt>
                <c:pt idx="507">
                  <c:v>2541.1999999999998</c:v>
                </c:pt>
                <c:pt idx="508">
                  <c:v>3010.98</c:v>
                </c:pt>
                <c:pt idx="509">
                  <c:v>3229.3700000000022</c:v>
                </c:pt>
                <c:pt idx="510">
                  <c:v>3630.6</c:v>
                </c:pt>
                <c:pt idx="511">
                  <c:v>4266.1200000000044</c:v>
                </c:pt>
                <c:pt idx="512">
                  <c:v>5505.74</c:v>
                </c:pt>
                <c:pt idx="513">
                  <c:v>5041.6100000000024</c:v>
                </c:pt>
                <c:pt idx="514">
                  <c:v>5052.21</c:v>
                </c:pt>
                <c:pt idx="515">
                  <c:v>5228.3</c:v>
                </c:pt>
                <c:pt idx="516">
                  <c:v>5963.59</c:v>
                </c:pt>
                <c:pt idx="517">
                  <c:v>5890.09</c:v>
                </c:pt>
                <c:pt idx="518">
                  <c:v>5841.74</c:v>
                </c:pt>
                <c:pt idx="519">
                  <c:v>2171.09</c:v>
                </c:pt>
                <c:pt idx="520">
                  <c:v>3015.3500000000022</c:v>
                </c:pt>
                <c:pt idx="521">
                  <c:v>2634.51</c:v>
                </c:pt>
                <c:pt idx="522">
                  <c:v>2898.9100000000012</c:v>
                </c:pt>
                <c:pt idx="523">
                  <c:v>3009.61</c:v>
                </c:pt>
                <c:pt idx="524">
                  <c:v>4145.18</c:v>
                </c:pt>
                <c:pt idx="525">
                  <c:v>3103.63</c:v>
                </c:pt>
                <c:pt idx="526">
                  <c:v>4288.4800000000005</c:v>
                </c:pt>
                <c:pt idx="527">
                  <c:v>3872.8700000000022</c:v>
                </c:pt>
                <c:pt idx="528">
                  <c:v>5516.52</c:v>
                </c:pt>
                <c:pt idx="529">
                  <c:v>5245</c:v>
                </c:pt>
                <c:pt idx="530">
                  <c:v>6754.6100000000024</c:v>
                </c:pt>
                <c:pt idx="531">
                  <c:v>6484.96</c:v>
                </c:pt>
                <c:pt idx="532">
                  <c:v>6104.68</c:v>
                </c:pt>
                <c:pt idx="533">
                  <c:v>5733.04</c:v>
                </c:pt>
                <c:pt idx="534">
                  <c:v>5934.53</c:v>
                </c:pt>
                <c:pt idx="535">
                  <c:v>2015.8730158999988</c:v>
                </c:pt>
                <c:pt idx="536">
                  <c:v>1979.7821359999998</c:v>
                </c:pt>
                <c:pt idx="537">
                  <c:v>2044.0364944</c:v>
                </c:pt>
                <c:pt idx="538">
                  <c:v>1800.8023549</c:v>
                </c:pt>
                <c:pt idx="539">
                  <c:v>1554.3845715</c:v>
                </c:pt>
                <c:pt idx="540">
                  <c:v>1654.6276720999999</c:v>
                </c:pt>
                <c:pt idx="541">
                  <c:v>1987.0681336</c:v>
                </c:pt>
                <c:pt idx="542">
                  <c:v>2177.0284365000002</c:v>
                </c:pt>
                <c:pt idx="543">
                  <c:v>1924.7026157000012</c:v>
                </c:pt>
                <c:pt idx="544">
                  <c:v>1729.7180667000011</c:v>
                </c:pt>
                <c:pt idx="545">
                  <c:v>2050.8711374000045</c:v>
                </c:pt>
                <c:pt idx="546">
                  <c:v>2362.1758070999999</c:v>
                </c:pt>
                <c:pt idx="547">
                  <c:v>2147.9280964999998</c:v>
                </c:pt>
                <c:pt idx="548">
                  <c:v>1626.5597147999999</c:v>
                </c:pt>
                <c:pt idx="549">
                  <c:v>2231.4210404999999</c:v>
                </c:pt>
                <c:pt idx="550">
                  <c:v>1592.8398058</c:v>
                </c:pt>
                <c:pt idx="551">
                  <c:v>1864.4158138000012</c:v>
                </c:pt>
                <c:pt idx="552">
                  <c:v>1862.0206540000001</c:v>
                </c:pt>
                <c:pt idx="553">
                  <c:v>2135.9978833</c:v>
                </c:pt>
                <c:pt idx="554">
                  <c:v>2333.7292161999999</c:v>
                </c:pt>
                <c:pt idx="555">
                  <c:v>1928.8369809000001</c:v>
                </c:pt>
                <c:pt idx="556">
                  <c:v>1826.8284841999998</c:v>
                </c:pt>
                <c:pt idx="557">
                  <c:v>1843.349359</c:v>
                </c:pt>
                <c:pt idx="558">
                  <c:v>1568.2992718</c:v>
                </c:pt>
                <c:pt idx="559">
                  <c:v>2283.2491581999998</c:v>
                </c:pt>
                <c:pt idx="560">
                  <c:v>1876.6916924</c:v>
                </c:pt>
                <c:pt idx="561">
                  <c:v>1845.7720217999999</c:v>
                </c:pt>
                <c:pt idx="562">
                  <c:v>1896.7032072</c:v>
                </c:pt>
                <c:pt idx="563">
                  <c:v>1906.5503334</c:v>
                </c:pt>
                <c:pt idx="564">
                  <c:v>1335.8053646999999</c:v>
                </c:pt>
                <c:pt idx="565">
                  <c:v>1807.5808665</c:v>
                </c:pt>
                <c:pt idx="566">
                  <c:v>2218.5911402000024</c:v>
                </c:pt>
                <c:pt idx="567">
                  <c:v>1621.4484476</c:v>
                </c:pt>
                <c:pt idx="568">
                  <c:v>1981.1744493999979</c:v>
                </c:pt>
                <c:pt idx="569">
                  <c:v>1724.7667515000012</c:v>
                </c:pt>
                <c:pt idx="570">
                  <c:v>1390.4701218</c:v>
                </c:pt>
                <c:pt idx="571">
                  <c:v>1896.803991</c:v>
                </c:pt>
                <c:pt idx="572">
                  <c:v>2110.4502974000002</c:v>
                </c:pt>
                <c:pt idx="573">
                  <c:v>1958.1763966999988</c:v>
                </c:pt>
                <c:pt idx="574">
                  <c:v>2048.4287318000002</c:v>
                </c:pt>
                <c:pt idx="575">
                  <c:v>1975.9490062</c:v>
                </c:pt>
                <c:pt idx="576">
                  <c:v>1931.8788850000001</c:v>
                </c:pt>
                <c:pt idx="577">
                  <c:v>2006.6902051999998</c:v>
                </c:pt>
                <c:pt idx="578">
                  <c:v>1910.9757866000011</c:v>
                </c:pt>
                <c:pt idx="579">
                  <c:v>1723.70317</c:v>
                </c:pt>
                <c:pt idx="580">
                  <c:v>1391.5102583</c:v>
                </c:pt>
                <c:pt idx="581">
                  <c:v>1585.5104271</c:v>
                </c:pt>
                <c:pt idx="582">
                  <c:v>1412.5729342999987</c:v>
                </c:pt>
                <c:pt idx="583">
                  <c:v>3884.7279613999976</c:v>
                </c:pt>
                <c:pt idx="584">
                  <c:v>3993.9921759000022</c:v>
                </c:pt>
                <c:pt idx="585">
                  <c:v>4517.4030715000008</c:v>
                </c:pt>
                <c:pt idx="586">
                  <c:v>5989.2832372999992</c:v>
                </c:pt>
                <c:pt idx="587">
                  <c:v>2984.9375162000051</c:v>
                </c:pt>
                <c:pt idx="588">
                  <c:v>5909.6633845000024</c:v>
                </c:pt>
                <c:pt idx="589">
                  <c:v>3671.5367965000023</c:v>
                </c:pt>
                <c:pt idx="590">
                  <c:v>3024.2992713999997</c:v>
                </c:pt>
                <c:pt idx="591">
                  <c:v>4065.2590722000023</c:v>
                </c:pt>
                <c:pt idx="592">
                  <c:v>3522.8693182000025</c:v>
                </c:pt>
                <c:pt idx="593">
                  <c:v>4062.1105009000012</c:v>
                </c:pt>
                <c:pt idx="594">
                  <c:v>4603.021429500006</c:v>
                </c:pt>
                <c:pt idx="595">
                  <c:v>2487.4254843999997</c:v>
                </c:pt>
                <c:pt idx="596">
                  <c:v>3996.1477015</c:v>
                </c:pt>
                <c:pt idx="597">
                  <c:v>2651.2183400999998</c:v>
                </c:pt>
                <c:pt idx="598">
                  <c:v>2887.7693473999998</c:v>
                </c:pt>
                <c:pt idx="599">
                  <c:v>4047.0010354999999</c:v>
                </c:pt>
                <c:pt idx="600">
                  <c:v>4915.1844532000005</c:v>
                </c:pt>
                <c:pt idx="601">
                  <c:v>3564.7530610999997</c:v>
                </c:pt>
                <c:pt idx="602">
                  <c:v>4336.4879800999997</c:v>
                </c:pt>
                <c:pt idx="603">
                  <c:v>4099.8747983999992</c:v>
                </c:pt>
                <c:pt idx="604">
                  <c:v>3029.9316696000001</c:v>
                </c:pt>
                <c:pt idx="605">
                  <c:v>3315.6695721000001</c:v>
                </c:pt>
                <c:pt idx="606">
                  <c:v>4170.2085091000008</c:v>
                </c:pt>
                <c:pt idx="607">
                  <c:v>4133.4379239999998</c:v>
                </c:pt>
                <c:pt idx="608">
                  <c:v>3962.6859617999976</c:v>
                </c:pt>
                <c:pt idx="609">
                  <c:v>3631.9701719000022</c:v>
                </c:pt>
                <c:pt idx="610">
                  <c:v>4877.6878062000005</c:v>
                </c:pt>
                <c:pt idx="611">
                  <c:v>3832.2325821999998</c:v>
                </c:pt>
                <c:pt idx="612">
                  <c:v>3237.3566749000001</c:v>
                </c:pt>
                <c:pt idx="613">
                  <c:v>4725.3924330000045</c:v>
                </c:pt>
                <c:pt idx="614">
                  <c:v>2284.9043797999998</c:v>
                </c:pt>
                <c:pt idx="615">
                  <c:v>2362.8605330000023</c:v>
                </c:pt>
                <c:pt idx="616">
                  <c:v>3893.7847865999997</c:v>
                </c:pt>
                <c:pt idx="617">
                  <c:v>3750.0928402</c:v>
                </c:pt>
                <c:pt idx="618">
                  <c:v>3046.4646465000001</c:v>
                </c:pt>
                <c:pt idx="619">
                  <c:v>4762.5604202000004</c:v>
                </c:pt>
                <c:pt idx="620">
                  <c:v>6432.3773950999994</c:v>
                </c:pt>
                <c:pt idx="621">
                  <c:v>4078.7438386999997</c:v>
                </c:pt>
                <c:pt idx="622">
                  <c:v>3807.8308683999999</c:v>
                </c:pt>
                <c:pt idx="623">
                  <c:v>3617.5125380000022</c:v>
                </c:pt>
                <c:pt idx="624">
                  <c:v>3663.2402655999977</c:v>
                </c:pt>
                <c:pt idx="625">
                  <c:v>2436.2254825999999</c:v>
                </c:pt>
                <c:pt idx="626">
                  <c:v>3218.185442</c:v>
                </c:pt>
                <c:pt idx="627">
                  <c:v>4265.4341028999997</c:v>
                </c:pt>
                <c:pt idx="628">
                  <c:v>2542.3412613</c:v>
                </c:pt>
                <c:pt idx="629">
                  <c:v>4696.3870933000007</c:v>
                </c:pt>
                <c:pt idx="630">
                  <c:v>3809.5853010999999</c:v>
                </c:pt>
                <c:pt idx="631">
                  <c:v>4595.6900698000054</c:v>
                </c:pt>
                <c:pt idx="632">
                  <c:v>5307.4703074999998</c:v>
                </c:pt>
                <c:pt idx="633">
                  <c:v>2441.4763751</c:v>
                </c:pt>
                <c:pt idx="634">
                  <c:v>3466.7953364000023</c:v>
                </c:pt>
                <c:pt idx="635">
                  <c:v>2605.3298902000001</c:v>
                </c:pt>
                <c:pt idx="636">
                  <c:v>2403.7451783000001</c:v>
                </c:pt>
                <c:pt idx="637">
                  <c:v>3304.5136682000002</c:v>
                </c:pt>
                <c:pt idx="638">
                  <c:v>3016.7636026</c:v>
                </c:pt>
                <c:pt idx="639">
                  <c:v>3314.5018562000023</c:v>
                </c:pt>
                <c:pt idx="640">
                  <c:v>4676.1657506000001</c:v>
                </c:pt>
                <c:pt idx="641">
                  <c:v>3164.2948173</c:v>
                </c:pt>
                <c:pt idx="642">
                  <c:v>3662.05638</c:v>
                </c:pt>
                <c:pt idx="643">
                  <c:v>3155.1055339000022</c:v>
                </c:pt>
                <c:pt idx="644">
                  <c:v>4488.8163104000014</c:v>
                </c:pt>
                <c:pt idx="645">
                  <c:v>2896.5948140999999</c:v>
                </c:pt>
                <c:pt idx="646">
                  <c:v>4199.5048137999993</c:v>
                </c:pt>
                <c:pt idx="647">
                  <c:v>3398.0735331000024</c:v>
                </c:pt>
                <c:pt idx="648">
                  <c:v>3837.4467330000002</c:v>
                </c:pt>
                <c:pt idx="649">
                  <c:v>3944.2537716000002</c:v>
                </c:pt>
                <c:pt idx="650">
                  <c:v>2589.1602105000002</c:v>
                </c:pt>
                <c:pt idx="651">
                  <c:v>3117.5404349999999</c:v>
                </c:pt>
                <c:pt idx="652">
                  <c:v>3160.1219845999999</c:v>
                </c:pt>
                <c:pt idx="653">
                  <c:v>2037.0261052000001</c:v>
                </c:pt>
                <c:pt idx="654">
                  <c:v>3381.3719825000026</c:v>
                </c:pt>
                <c:pt idx="655">
                  <c:v>3028.5203313000002</c:v>
                </c:pt>
                <c:pt idx="656">
                  <c:v>3448.8600012000002</c:v>
                </c:pt>
                <c:pt idx="657">
                  <c:v>2877.8403169000039</c:v>
                </c:pt>
                <c:pt idx="658">
                  <c:v>2433.8094334000002</c:v>
                </c:pt>
                <c:pt idx="659">
                  <c:v>3040.8293183000023</c:v>
                </c:pt>
                <c:pt idx="660">
                  <c:v>4407.6005961000001</c:v>
                </c:pt>
                <c:pt idx="661">
                  <c:v>2542.9292929000012</c:v>
                </c:pt>
                <c:pt idx="662">
                  <c:v>3293.4167626000012</c:v>
                </c:pt>
                <c:pt idx="663">
                  <c:v>2503.6593480000001</c:v>
                </c:pt>
                <c:pt idx="664">
                  <c:v>2987.5126510999999</c:v>
                </c:pt>
                <c:pt idx="665">
                  <c:v>3170.3961581000012</c:v>
                </c:pt>
                <c:pt idx="666">
                  <c:v>2956.6280179999999</c:v>
                </c:pt>
                <c:pt idx="667">
                  <c:v>3154.263685399997</c:v>
                </c:pt>
                <c:pt idx="668">
                  <c:v>3938.8125863000023</c:v>
                </c:pt>
                <c:pt idx="669">
                  <c:v>4054.3783422000024</c:v>
                </c:pt>
                <c:pt idx="670">
                  <c:v>3601.7316016999998</c:v>
                </c:pt>
                <c:pt idx="671">
                  <c:v>3012.6837364000012</c:v>
                </c:pt>
                <c:pt idx="672">
                  <c:v>3458.1859200999997</c:v>
                </c:pt>
                <c:pt idx="673">
                  <c:v>2472.2077582000002</c:v>
                </c:pt>
                <c:pt idx="674">
                  <c:v>3029.0317854</c:v>
                </c:pt>
                <c:pt idx="675">
                  <c:v>3085.6033536000023</c:v>
                </c:pt>
                <c:pt idx="676">
                  <c:v>3329.6300184000002</c:v>
                </c:pt>
                <c:pt idx="677">
                  <c:v>4089.3994290999999</c:v>
                </c:pt>
                <c:pt idx="678">
                  <c:v>3102.1259852999997</c:v>
                </c:pt>
                <c:pt idx="679">
                  <c:v>7306.174559</c:v>
                </c:pt>
                <c:pt idx="680">
                  <c:v>6331.4820228000008</c:v>
                </c:pt>
                <c:pt idx="681">
                  <c:v>6276.0416667000045</c:v>
                </c:pt>
                <c:pt idx="682">
                  <c:v>6771.4882670000006</c:v>
                </c:pt>
                <c:pt idx="683">
                  <c:v>7110.1811855000014</c:v>
                </c:pt>
                <c:pt idx="684">
                  <c:v>7460.7598497000008</c:v>
                </c:pt>
                <c:pt idx="685">
                  <c:v>7025.3387916000001</c:v>
                </c:pt>
                <c:pt idx="686">
                  <c:v>7705.8420128000007</c:v>
                </c:pt>
                <c:pt idx="687">
                  <c:v>8052.2017045000002</c:v>
                </c:pt>
                <c:pt idx="688">
                  <c:v>8087.8232018000044</c:v>
                </c:pt>
                <c:pt idx="689">
                  <c:v>7674.3281928000006</c:v>
                </c:pt>
                <c:pt idx="690">
                  <c:v>8365.6426554000009</c:v>
                </c:pt>
                <c:pt idx="691">
                  <c:v>7117.0306966000007</c:v>
                </c:pt>
                <c:pt idx="692">
                  <c:v>6947.9198098000006</c:v>
                </c:pt>
                <c:pt idx="693">
                  <c:v>7718.7157020999994</c:v>
                </c:pt>
                <c:pt idx="694">
                  <c:v>6897.5738902999983</c:v>
                </c:pt>
                <c:pt idx="695">
                  <c:v>7147.9035226000005</c:v>
                </c:pt>
                <c:pt idx="696">
                  <c:v>8821.6336754999993</c:v>
                </c:pt>
                <c:pt idx="697">
                  <c:v>6511.4750446000007</c:v>
                </c:pt>
                <c:pt idx="698">
                  <c:v>6069.9742602999995</c:v>
                </c:pt>
                <c:pt idx="699">
                  <c:v>5211.6643825000001</c:v>
                </c:pt>
                <c:pt idx="700">
                  <c:v>6065.9795206000008</c:v>
                </c:pt>
                <c:pt idx="701">
                  <c:v>6155.8118498000003</c:v>
                </c:pt>
                <c:pt idx="702">
                  <c:v>6343.8438437999994</c:v>
                </c:pt>
                <c:pt idx="703">
                  <c:v>7483.7490172999997</c:v>
                </c:pt>
                <c:pt idx="704">
                  <c:v>7358.8012884000045</c:v>
                </c:pt>
                <c:pt idx="705">
                  <c:v>7537.0505591000001</c:v>
                </c:pt>
                <c:pt idx="706">
                  <c:v>5870.4609019</c:v>
                </c:pt>
                <c:pt idx="707">
                  <c:v>7286.8758506999993</c:v>
                </c:pt>
                <c:pt idx="708">
                  <c:v>6417.8240741000045</c:v>
                </c:pt>
                <c:pt idx="709">
                  <c:v>7322.4886298000001</c:v>
                </c:pt>
                <c:pt idx="710">
                  <c:v>6300.7634827999991</c:v>
                </c:pt>
                <c:pt idx="711">
                  <c:v>5244.8939949000014</c:v>
                </c:pt>
                <c:pt idx="712">
                  <c:v>4553.9942627</c:v>
                </c:pt>
                <c:pt idx="713">
                  <c:v>4776.8972261000044</c:v>
                </c:pt>
                <c:pt idx="714">
                  <c:v>5384.1991342000047</c:v>
                </c:pt>
                <c:pt idx="715">
                  <c:v>7011.7551825</c:v>
                </c:pt>
                <c:pt idx="716">
                  <c:v>7434.6945217000048</c:v>
                </c:pt>
                <c:pt idx="717">
                  <c:v>6703.2381899999991</c:v>
                </c:pt>
                <c:pt idx="718">
                  <c:v>6878.5348033999999</c:v>
                </c:pt>
                <c:pt idx="719">
                  <c:v>6962.4939554999992</c:v>
                </c:pt>
                <c:pt idx="720">
                  <c:v>6095.5474887999999</c:v>
                </c:pt>
                <c:pt idx="721">
                  <c:v>5827.7412003000009</c:v>
                </c:pt>
                <c:pt idx="722">
                  <c:v>6606.2180327000005</c:v>
                </c:pt>
                <c:pt idx="723">
                  <c:v>4826.9734380999998</c:v>
                </c:pt>
                <c:pt idx="724">
                  <c:v>6469.3084693000001</c:v>
                </c:pt>
                <c:pt idx="725">
                  <c:v>6960.1002845000048</c:v>
                </c:pt>
                <c:pt idx="726">
                  <c:v>7401.3878278999991</c:v>
                </c:pt>
                <c:pt idx="727">
                  <c:v>3696.1722488</c:v>
                </c:pt>
                <c:pt idx="728">
                  <c:v>2699.5064130000001</c:v>
                </c:pt>
                <c:pt idx="729">
                  <c:v>2681.112079</c:v>
                </c:pt>
                <c:pt idx="730">
                  <c:v>2429.0124498999999</c:v>
                </c:pt>
                <c:pt idx="731">
                  <c:v>1793.212393</c:v>
                </c:pt>
                <c:pt idx="732">
                  <c:v>1971.5909091000001</c:v>
                </c:pt>
                <c:pt idx="733">
                  <c:v>2529.6594756</c:v>
                </c:pt>
                <c:pt idx="734">
                  <c:v>3885.2441945</c:v>
                </c:pt>
                <c:pt idx="735">
                  <c:v>3593.2446999999979</c:v>
                </c:pt>
                <c:pt idx="736">
                  <c:v>2673.5948121000001</c:v>
                </c:pt>
                <c:pt idx="737">
                  <c:v>3044.6702144999999</c:v>
                </c:pt>
                <c:pt idx="738">
                  <c:v>2772.6079694999976</c:v>
                </c:pt>
                <c:pt idx="739">
                  <c:v>3330.3710179000045</c:v>
                </c:pt>
                <c:pt idx="740">
                  <c:v>3526.1984284999976</c:v>
                </c:pt>
                <c:pt idx="741">
                  <c:v>2234.1780638</c:v>
                </c:pt>
                <c:pt idx="742">
                  <c:v>3357.888825199997</c:v>
                </c:pt>
                <c:pt idx="743">
                  <c:v>3084.1571746000022</c:v>
                </c:pt>
                <c:pt idx="744">
                  <c:v>3560.5693029000022</c:v>
                </c:pt>
                <c:pt idx="745">
                  <c:v>2456.1301793000002</c:v>
                </c:pt>
                <c:pt idx="746">
                  <c:v>2861.2101406000002</c:v>
                </c:pt>
                <c:pt idx="747">
                  <c:v>3040.4298082999999</c:v>
                </c:pt>
                <c:pt idx="748">
                  <c:v>2450.4809761000001</c:v>
                </c:pt>
                <c:pt idx="749">
                  <c:v>2953.6092386999999</c:v>
                </c:pt>
                <c:pt idx="750">
                  <c:v>2663.3675959000002</c:v>
                </c:pt>
                <c:pt idx="751">
                  <c:v>3633.7179041999998</c:v>
                </c:pt>
                <c:pt idx="752">
                  <c:v>3783.0900468000023</c:v>
                </c:pt>
                <c:pt idx="753">
                  <c:v>2752.1330444999999</c:v>
                </c:pt>
                <c:pt idx="754">
                  <c:v>2805.6943056999999</c:v>
                </c:pt>
                <c:pt idx="755">
                  <c:v>3550.2214171000001</c:v>
                </c:pt>
                <c:pt idx="756">
                  <c:v>2985.2031415000001</c:v>
                </c:pt>
                <c:pt idx="757">
                  <c:v>3944.7257549999999</c:v>
                </c:pt>
                <c:pt idx="758">
                  <c:v>2365.4024979000001</c:v>
                </c:pt>
                <c:pt idx="759">
                  <c:v>2382.863532800005</c:v>
                </c:pt>
                <c:pt idx="760">
                  <c:v>2463.3130944000022</c:v>
                </c:pt>
                <c:pt idx="761">
                  <c:v>2815.3953326000051</c:v>
                </c:pt>
                <c:pt idx="762">
                  <c:v>2093.4590635000022</c:v>
                </c:pt>
                <c:pt idx="763">
                  <c:v>3785.955376900004</c:v>
                </c:pt>
                <c:pt idx="764">
                  <c:v>3843.6614165000024</c:v>
                </c:pt>
                <c:pt idx="765">
                  <c:v>3541.3190030000023</c:v>
                </c:pt>
                <c:pt idx="766">
                  <c:v>2551.4157973000024</c:v>
                </c:pt>
                <c:pt idx="767">
                  <c:v>3026.7082068</c:v>
                </c:pt>
                <c:pt idx="768">
                  <c:v>4063.7351779000023</c:v>
                </c:pt>
                <c:pt idx="769">
                  <c:v>2763.3848566000001</c:v>
                </c:pt>
                <c:pt idx="770">
                  <c:v>3085.4304717999999</c:v>
                </c:pt>
                <c:pt idx="771">
                  <c:v>2731.3138251</c:v>
                </c:pt>
                <c:pt idx="772">
                  <c:v>2700.8676556999999</c:v>
                </c:pt>
                <c:pt idx="773">
                  <c:v>2914.5144627999998</c:v>
                </c:pt>
                <c:pt idx="774">
                  <c:v>3068.5366258999998</c:v>
                </c:pt>
                <c:pt idx="775">
                  <c:v>2854</c:v>
                </c:pt>
                <c:pt idx="776">
                  <c:v>3318</c:v>
                </c:pt>
                <c:pt idx="777">
                  <c:v>2749</c:v>
                </c:pt>
                <c:pt idx="778">
                  <c:v>4170</c:v>
                </c:pt>
                <c:pt idx="779">
                  <c:v>3977</c:v>
                </c:pt>
                <c:pt idx="780">
                  <c:v>4182</c:v>
                </c:pt>
                <c:pt idx="781">
                  <c:v>2835</c:v>
                </c:pt>
                <c:pt idx="782">
                  <c:v>2607</c:v>
                </c:pt>
                <c:pt idx="783">
                  <c:v>2615</c:v>
                </c:pt>
                <c:pt idx="784">
                  <c:v>3063</c:v>
                </c:pt>
                <c:pt idx="785">
                  <c:v>3174</c:v>
                </c:pt>
                <c:pt idx="786">
                  <c:v>3015</c:v>
                </c:pt>
                <c:pt idx="787">
                  <c:v>3117</c:v>
                </c:pt>
                <c:pt idx="788">
                  <c:v>3059</c:v>
                </c:pt>
                <c:pt idx="789">
                  <c:v>3419</c:v>
                </c:pt>
                <c:pt idx="790">
                  <c:v>3346</c:v>
                </c:pt>
                <c:pt idx="791">
                  <c:v>3145</c:v>
                </c:pt>
                <c:pt idx="792">
                  <c:v>3555</c:v>
                </c:pt>
                <c:pt idx="793">
                  <c:v>2407</c:v>
                </c:pt>
                <c:pt idx="794">
                  <c:v>2765</c:v>
                </c:pt>
                <c:pt idx="795">
                  <c:v>3570</c:v>
                </c:pt>
                <c:pt idx="796">
                  <c:v>3449</c:v>
                </c:pt>
                <c:pt idx="797">
                  <c:v>3602</c:v>
                </c:pt>
                <c:pt idx="798">
                  <c:v>3677</c:v>
                </c:pt>
                <c:pt idx="799">
                  <c:v>3497</c:v>
                </c:pt>
                <c:pt idx="800">
                  <c:v>3056</c:v>
                </c:pt>
                <c:pt idx="801">
                  <c:v>3832</c:v>
                </c:pt>
                <c:pt idx="802">
                  <c:v>3422</c:v>
                </c:pt>
                <c:pt idx="803">
                  <c:v>3131</c:v>
                </c:pt>
                <c:pt idx="804">
                  <c:v>3041</c:v>
                </c:pt>
                <c:pt idx="805">
                  <c:v>3406</c:v>
                </c:pt>
                <c:pt idx="806">
                  <c:v>3144</c:v>
                </c:pt>
                <c:pt idx="807">
                  <c:v>3338</c:v>
                </c:pt>
                <c:pt idx="808">
                  <c:v>2765</c:v>
                </c:pt>
                <c:pt idx="809">
                  <c:v>3361</c:v>
                </c:pt>
                <c:pt idx="810">
                  <c:v>2609</c:v>
                </c:pt>
                <c:pt idx="811">
                  <c:v>3222</c:v>
                </c:pt>
                <c:pt idx="812">
                  <c:v>3398</c:v>
                </c:pt>
                <c:pt idx="813">
                  <c:v>3085</c:v>
                </c:pt>
                <c:pt idx="814">
                  <c:v>3082</c:v>
                </c:pt>
                <c:pt idx="815">
                  <c:v>3061</c:v>
                </c:pt>
                <c:pt idx="816">
                  <c:v>3572</c:v>
                </c:pt>
                <c:pt idx="817">
                  <c:v>2930</c:v>
                </c:pt>
                <c:pt idx="818">
                  <c:v>2536</c:v>
                </c:pt>
                <c:pt idx="819">
                  <c:v>3040</c:v>
                </c:pt>
                <c:pt idx="820">
                  <c:v>2978</c:v>
                </c:pt>
                <c:pt idx="821">
                  <c:v>3020</c:v>
                </c:pt>
                <c:pt idx="822">
                  <c:v>3153</c:v>
                </c:pt>
                <c:pt idx="823">
                  <c:v>3005</c:v>
                </c:pt>
                <c:pt idx="824">
                  <c:v>2438</c:v>
                </c:pt>
                <c:pt idx="825">
                  <c:v>2274</c:v>
                </c:pt>
                <c:pt idx="826">
                  <c:v>3738</c:v>
                </c:pt>
                <c:pt idx="827">
                  <c:v>3241</c:v>
                </c:pt>
                <c:pt idx="828">
                  <c:v>2927</c:v>
                </c:pt>
                <c:pt idx="829">
                  <c:v>2957</c:v>
                </c:pt>
                <c:pt idx="830">
                  <c:v>4237</c:v>
                </c:pt>
                <c:pt idx="831">
                  <c:v>3810</c:v>
                </c:pt>
                <c:pt idx="832">
                  <c:v>2783</c:v>
                </c:pt>
                <c:pt idx="833">
                  <c:v>2897</c:v>
                </c:pt>
                <c:pt idx="834">
                  <c:v>3630</c:v>
                </c:pt>
                <c:pt idx="835">
                  <c:v>2297</c:v>
                </c:pt>
                <c:pt idx="836">
                  <c:v>3138</c:v>
                </c:pt>
                <c:pt idx="837">
                  <c:v>3339</c:v>
                </c:pt>
                <c:pt idx="838">
                  <c:v>2772</c:v>
                </c:pt>
                <c:pt idx="839">
                  <c:v>2628</c:v>
                </c:pt>
                <c:pt idx="840">
                  <c:v>3680</c:v>
                </c:pt>
                <c:pt idx="841">
                  <c:v>2868</c:v>
                </c:pt>
                <c:pt idx="842">
                  <c:v>2840</c:v>
                </c:pt>
                <c:pt idx="843">
                  <c:v>3492</c:v>
                </c:pt>
                <c:pt idx="844">
                  <c:v>3306</c:v>
                </c:pt>
                <c:pt idx="845">
                  <c:v>3713</c:v>
                </c:pt>
                <c:pt idx="846">
                  <c:v>3186</c:v>
                </c:pt>
                <c:pt idx="847">
                  <c:v>3598</c:v>
                </c:pt>
                <c:pt idx="848">
                  <c:v>3384</c:v>
                </c:pt>
                <c:pt idx="849">
                  <c:v>3660</c:v>
                </c:pt>
                <c:pt idx="850">
                  <c:v>3760</c:v>
                </c:pt>
                <c:pt idx="851">
                  <c:v>3402</c:v>
                </c:pt>
                <c:pt idx="852">
                  <c:v>4298</c:v>
                </c:pt>
                <c:pt idx="853">
                  <c:v>2720</c:v>
                </c:pt>
                <c:pt idx="854">
                  <c:v>2749</c:v>
                </c:pt>
                <c:pt idx="855">
                  <c:v>2418</c:v>
                </c:pt>
                <c:pt idx="856">
                  <c:v>2590</c:v>
                </c:pt>
                <c:pt idx="857">
                  <c:v>3103</c:v>
                </c:pt>
                <c:pt idx="858">
                  <c:v>2709</c:v>
                </c:pt>
                <c:pt idx="859">
                  <c:v>2933</c:v>
                </c:pt>
                <c:pt idx="860">
                  <c:v>2742</c:v>
                </c:pt>
                <c:pt idx="861">
                  <c:v>3309</c:v>
                </c:pt>
                <c:pt idx="862">
                  <c:v>2762</c:v>
                </c:pt>
                <c:pt idx="863">
                  <c:v>2700</c:v>
                </c:pt>
                <c:pt idx="864">
                  <c:v>2796</c:v>
                </c:pt>
                <c:pt idx="865">
                  <c:v>3216</c:v>
                </c:pt>
                <c:pt idx="866">
                  <c:v>3356</c:v>
                </c:pt>
                <c:pt idx="867">
                  <c:v>3062</c:v>
                </c:pt>
                <c:pt idx="868">
                  <c:v>3202</c:v>
                </c:pt>
                <c:pt idx="869">
                  <c:v>3088</c:v>
                </c:pt>
                <c:pt idx="870">
                  <c:v>3025</c:v>
                </c:pt>
                <c:pt idx="871">
                  <c:v>2987</c:v>
                </c:pt>
                <c:pt idx="872">
                  <c:v>2904</c:v>
                </c:pt>
                <c:pt idx="873">
                  <c:v>3202</c:v>
                </c:pt>
                <c:pt idx="874">
                  <c:v>2981</c:v>
                </c:pt>
                <c:pt idx="875">
                  <c:v>2964</c:v>
                </c:pt>
                <c:pt idx="876">
                  <c:v>3684</c:v>
                </c:pt>
                <c:pt idx="877">
                  <c:v>3299</c:v>
                </c:pt>
                <c:pt idx="878">
                  <c:v>3445</c:v>
                </c:pt>
                <c:pt idx="879">
                  <c:v>2602</c:v>
                </c:pt>
                <c:pt idx="880">
                  <c:v>3242</c:v>
                </c:pt>
                <c:pt idx="881">
                  <c:v>3245</c:v>
                </c:pt>
                <c:pt idx="882">
                  <c:v>3340</c:v>
                </c:pt>
                <c:pt idx="883">
                  <c:v>3202</c:v>
                </c:pt>
                <c:pt idx="884">
                  <c:v>3001</c:v>
                </c:pt>
                <c:pt idx="885">
                  <c:v>3213</c:v>
                </c:pt>
                <c:pt idx="886">
                  <c:v>2944</c:v>
                </c:pt>
                <c:pt idx="887">
                  <c:v>3053</c:v>
                </c:pt>
                <c:pt idx="888">
                  <c:v>3355</c:v>
                </c:pt>
                <c:pt idx="889">
                  <c:v>3219</c:v>
                </c:pt>
                <c:pt idx="890">
                  <c:v>3315</c:v>
                </c:pt>
                <c:pt idx="891">
                  <c:v>4282</c:v>
                </c:pt>
                <c:pt idx="892">
                  <c:v>3623</c:v>
                </c:pt>
                <c:pt idx="893">
                  <c:v>3944</c:v>
                </c:pt>
                <c:pt idx="894">
                  <c:v>3437</c:v>
                </c:pt>
                <c:pt idx="895">
                  <c:v>2955</c:v>
                </c:pt>
                <c:pt idx="896">
                  <c:v>3200</c:v>
                </c:pt>
                <c:pt idx="897">
                  <c:v>3455</c:v>
                </c:pt>
                <c:pt idx="898">
                  <c:v>3186</c:v>
                </c:pt>
                <c:pt idx="899">
                  <c:v>3211</c:v>
                </c:pt>
                <c:pt idx="900">
                  <c:v>3119</c:v>
                </c:pt>
                <c:pt idx="901">
                  <c:v>3658</c:v>
                </c:pt>
                <c:pt idx="902">
                  <c:v>2811</c:v>
                </c:pt>
                <c:pt idx="903">
                  <c:v>2892</c:v>
                </c:pt>
                <c:pt idx="904">
                  <c:v>3087</c:v>
                </c:pt>
                <c:pt idx="905">
                  <c:v>4469</c:v>
                </c:pt>
                <c:pt idx="906">
                  <c:v>3999</c:v>
                </c:pt>
                <c:pt idx="907">
                  <c:v>3192</c:v>
                </c:pt>
                <c:pt idx="908">
                  <c:v>3034</c:v>
                </c:pt>
                <c:pt idx="909">
                  <c:v>2507</c:v>
                </c:pt>
                <c:pt idx="910">
                  <c:v>2664</c:v>
                </c:pt>
                <c:pt idx="911">
                  <c:v>3556</c:v>
                </c:pt>
                <c:pt idx="912">
                  <c:v>2452</c:v>
                </c:pt>
                <c:pt idx="913">
                  <c:v>2674</c:v>
                </c:pt>
                <c:pt idx="914">
                  <c:v>2616</c:v>
                </c:pt>
                <c:pt idx="915">
                  <c:v>2644</c:v>
                </c:pt>
                <c:pt idx="916">
                  <c:v>3005</c:v>
                </c:pt>
                <c:pt idx="917">
                  <c:v>2986</c:v>
                </c:pt>
                <c:pt idx="918">
                  <c:v>3466</c:v>
                </c:pt>
                <c:pt idx="919">
                  <c:v>5105</c:v>
                </c:pt>
                <c:pt idx="920">
                  <c:v>4520</c:v>
                </c:pt>
                <c:pt idx="921">
                  <c:v>5775</c:v>
                </c:pt>
                <c:pt idx="922">
                  <c:v>4943</c:v>
                </c:pt>
                <c:pt idx="923">
                  <c:v>5175</c:v>
                </c:pt>
                <c:pt idx="924">
                  <c:v>5301</c:v>
                </c:pt>
                <c:pt idx="925">
                  <c:v>4816</c:v>
                </c:pt>
                <c:pt idx="926">
                  <c:v>4922</c:v>
                </c:pt>
                <c:pt idx="927">
                  <c:v>4493</c:v>
                </c:pt>
                <c:pt idx="928">
                  <c:v>5121</c:v>
                </c:pt>
                <c:pt idx="929">
                  <c:v>5019</c:v>
                </c:pt>
                <c:pt idx="930">
                  <c:v>4756</c:v>
                </c:pt>
                <c:pt idx="931">
                  <c:v>4604</c:v>
                </c:pt>
                <c:pt idx="932">
                  <c:v>5100</c:v>
                </c:pt>
                <c:pt idx="933">
                  <c:v>5093</c:v>
                </c:pt>
                <c:pt idx="934">
                  <c:v>6309</c:v>
                </c:pt>
                <c:pt idx="935">
                  <c:v>5742</c:v>
                </c:pt>
                <c:pt idx="936">
                  <c:v>5977</c:v>
                </c:pt>
                <c:pt idx="937">
                  <c:v>4836</c:v>
                </c:pt>
                <c:pt idx="938">
                  <c:v>4964</c:v>
                </c:pt>
                <c:pt idx="939">
                  <c:v>5486</c:v>
                </c:pt>
                <c:pt idx="940">
                  <c:v>4755</c:v>
                </c:pt>
                <c:pt idx="941">
                  <c:v>5183</c:v>
                </c:pt>
                <c:pt idx="942">
                  <c:v>5704</c:v>
                </c:pt>
                <c:pt idx="943">
                  <c:v>4578</c:v>
                </c:pt>
                <c:pt idx="944">
                  <c:v>4857</c:v>
                </c:pt>
                <c:pt idx="945">
                  <c:v>6160</c:v>
                </c:pt>
                <c:pt idx="946">
                  <c:v>3965</c:v>
                </c:pt>
                <c:pt idx="947">
                  <c:v>4342</c:v>
                </c:pt>
                <c:pt idx="948">
                  <c:v>4799</c:v>
                </c:pt>
                <c:pt idx="949">
                  <c:v>4343</c:v>
                </c:pt>
                <c:pt idx="950">
                  <c:v>5058</c:v>
                </c:pt>
                <c:pt idx="951">
                  <c:v>5482</c:v>
                </c:pt>
                <c:pt idx="952">
                  <c:v>4945</c:v>
                </c:pt>
                <c:pt idx="953">
                  <c:v>4734</c:v>
                </c:pt>
                <c:pt idx="954">
                  <c:v>5303</c:v>
                </c:pt>
                <c:pt idx="955">
                  <c:v>5681</c:v>
                </c:pt>
                <c:pt idx="956">
                  <c:v>5490</c:v>
                </c:pt>
                <c:pt idx="957">
                  <c:v>5323</c:v>
                </c:pt>
                <c:pt idx="958">
                  <c:v>4601</c:v>
                </c:pt>
                <c:pt idx="959">
                  <c:v>5070</c:v>
                </c:pt>
                <c:pt idx="960">
                  <c:v>4473</c:v>
                </c:pt>
                <c:pt idx="961">
                  <c:v>4790</c:v>
                </c:pt>
                <c:pt idx="962">
                  <c:v>4525</c:v>
                </c:pt>
                <c:pt idx="963">
                  <c:v>4766</c:v>
                </c:pt>
                <c:pt idx="964">
                  <c:v>3873</c:v>
                </c:pt>
                <c:pt idx="965">
                  <c:v>4133</c:v>
                </c:pt>
                <c:pt idx="966">
                  <c:v>4038</c:v>
                </c:pt>
                <c:pt idx="967">
                  <c:v>5217</c:v>
                </c:pt>
                <c:pt idx="968">
                  <c:v>5067</c:v>
                </c:pt>
                <c:pt idx="969">
                  <c:v>4468</c:v>
                </c:pt>
                <c:pt idx="970">
                  <c:v>4106</c:v>
                </c:pt>
                <c:pt idx="971">
                  <c:v>4045</c:v>
                </c:pt>
                <c:pt idx="972">
                  <c:v>5189</c:v>
                </c:pt>
                <c:pt idx="973">
                  <c:v>4938</c:v>
                </c:pt>
                <c:pt idx="974">
                  <c:v>4568</c:v>
                </c:pt>
                <c:pt idx="975">
                  <c:v>4431</c:v>
                </c:pt>
                <c:pt idx="976">
                  <c:v>5195</c:v>
                </c:pt>
                <c:pt idx="977">
                  <c:v>5239</c:v>
                </c:pt>
                <c:pt idx="978">
                  <c:v>5313</c:v>
                </c:pt>
                <c:pt idx="979">
                  <c:v>4326</c:v>
                </c:pt>
                <c:pt idx="980">
                  <c:v>4868</c:v>
                </c:pt>
                <c:pt idx="981">
                  <c:v>4829</c:v>
                </c:pt>
                <c:pt idx="982">
                  <c:v>4116</c:v>
                </c:pt>
                <c:pt idx="983">
                  <c:v>4661</c:v>
                </c:pt>
                <c:pt idx="984">
                  <c:v>4977</c:v>
                </c:pt>
                <c:pt idx="985">
                  <c:v>4403</c:v>
                </c:pt>
                <c:pt idx="986">
                  <c:v>4885</c:v>
                </c:pt>
                <c:pt idx="987">
                  <c:v>5566</c:v>
                </c:pt>
                <c:pt idx="988">
                  <c:v>5959</c:v>
                </c:pt>
                <c:pt idx="989">
                  <c:v>5066</c:v>
                </c:pt>
                <c:pt idx="990">
                  <c:v>5751</c:v>
                </c:pt>
                <c:pt idx="991">
                  <c:v>5562</c:v>
                </c:pt>
                <c:pt idx="992">
                  <c:v>5644</c:v>
                </c:pt>
                <c:pt idx="993">
                  <c:v>6087</c:v>
                </c:pt>
                <c:pt idx="994">
                  <c:v>4801</c:v>
                </c:pt>
                <c:pt idx="995">
                  <c:v>5226</c:v>
                </c:pt>
                <c:pt idx="996">
                  <c:v>5215</c:v>
                </c:pt>
                <c:pt idx="997">
                  <c:v>4549</c:v>
                </c:pt>
                <c:pt idx="998">
                  <c:v>4940</c:v>
                </c:pt>
                <c:pt idx="999">
                  <c:v>4766</c:v>
                </c:pt>
                <c:pt idx="1000">
                  <c:v>4263</c:v>
                </c:pt>
                <c:pt idx="1001">
                  <c:v>4537</c:v>
                </c:pt>
                <c:pt idx="1002">
                  <c:v>4718</c:v>
                </c:pt>
                <c:pt idx="1003">
                  <c:v>4420</c:v>
                </c:pt>
                <c:pt idx="1004">
                  <c:v>3779</c:v>
                </c:pt>
                <c:pt idx="1005">
                  <c:v>4694</c:v>
                </c:pt>
                <c:pt idx="1006">
                  <c:v>4870</c:v>
                </c:pt>
                <c:pt idx="1007">
                  <c:v>3824</c:v>
                </c:pt>
                <c:pt idx="1008">
                  <c:v>3424</c:v>
                </c:pt>
                <c:pt idx="1009">
                  <c:v>4622</c:v>
                </c:pt>
                <c:pt idx="1010">
                  <c:v>5268</c:v>
                </c:pt>
                <c:pt idx="1011">
                  <c:v>6470</c:v>
                </c:pt>
                <c:pt idx="1012">
                  <c:v>5133</c:v>
                </c:pt>
                <c:pt idx="1013">
                  <c:v>5689</c:v>
                </c:pt>
                <c:pt idx="1014">
                  <c:v>5473</c:v>
                </c:pt>
                <c:pt idx="1015">
                  <c:v>4555</c:v>
                </c:pt>
                <c:pt idx="1016">
                  <c:v>5458</c:v>
                </c:pt>
                <c:pt idx="1017">
                  <c:v>5293</c:v>
                </c:pt>
                <c:pt idx="1018">
                  <c:v>4433</c:v>
                </c:pt>
                <c:pt idx="1019">
                  <c:v>4840</c:v>
                </c:pt>
                <c:pt idx="1020">
                  <c:v>5354</c:v>
                </c:pt>
                <c:pt idx="1021">
                  <c:v>7005</c:v>
                </c:pt>
                <c:pt idx="1022">
                  <c:v>6370</c:v>
                </c:pt>
                <c:pt idx="1023">
                  <c:v>7496</c:v>
                </c:pt>
                <c:pt idx="1024">
                  <c:v>4536</c:v>
                </c:pt>
                <c:pt idx="1025">
                  <c:v>5027</c:v>
                </c:pt>
                <c:pt idx="1026">
                  <c:v>5771</c:v>
                </c:pt>
                <c:pt idx="1027">
                  <c:v>4651</c:v>
                </c:pt>
                <c:pt idx="1028">
                  <c:v>5411</c:v>
                </c:pt>
                <c:pt idx="1029">
                  <c:v>5927</c:v>
                </c:pt>
                <c:pt idx="1030">
                  <c:v>4984</c:v>
                </c:pt>
                <c:pt idx="1031">
                  <c:v>4568</c:v>
                </c:pt>
                <c:pt idx="1032">
                  <c:v>5660</c:v>
                </c:pt>
                <c:pt idx="1033">
                  <c:v>4600</c:v>
                </c:pt>
                <c:pt idx="1034">
                  <c:v>5465</c:v>
                </c:pt>
                <c:pt idx="1035">
                  <c:v>4853</c:v>
                </c:pt>
                <c:pt idx="1036">
                  <c:v>5000</c:v>
                </c:pt>
                <c:pt idx="1037">
                  <c:v>4782</c:v>
                </c:pt>
                <c:pt idx="1038">
                  <c:v>5859</c:v>
                </c:pt>
                <c:pt idx="1039">
                  <c:v>5020</c:v>
                </c:pt>
                <c:pt idx="1040">
                  <c:v>5499</c:v>
                </c:pt>
                <c:pt idx="1041">
                  <c:v>5421</c:v>
                </c:pt>
                <c:pt idx="1042">
                  <c:v>5652</c:v>
                </c:pt>
                <c:pt idx="1043">
                  <c:v>4690</c:v>
                </c:pt>
                <c:pt idx="1044">
                  <c:v>4972</c:v>
                </c:pt>
                <c:pt idx="1045">
                  <c:v>5040</c:v>
                </c:pt>
                <c:pt idx="1046">
                  <c:v>5021</c:v>
                </c:pt>
                <c:pt idx="1047">
                  <c:v>5286</c:v>
                </c:pt>
                <c:pt idx="1048">
                  <c:v>7272</c:v>
                </c:pt>
                <c:pt idx="1049">
                  <c:v>5331</c:v>
                </c:pt>
                <c:pt idx="1050">
                  <c:v>6241</c:v>
                </c:pt>
                <c:pt idx="1051">
                  <c:v>4857</c:v>
                </c:pt>
                <c:pt idx="1052">
                  <c:v>5659</c:v>
                </c:pt>
                <c:pt idx="1053">
                  <c:v>5952</c:v>
                </c:pt>
                <c:pt idx="1054">
                  <c:v>5005</c:v>
                </c:pt>
                <c:pt idx="1055">
                  <c:v>5497</c:v>
                </c:pt>
                <c:pt idx="1056">
                  <c:v>4829</c:v>
                </c:pt>
                <c:pt idx="1057">
                  <c:v>4628</c:v>
                </c:pt>
                <c:pt idx="1058">
                  <c:v>4989</c:v>
                </c:pt>
                <c:pt idx="1059">
                  <c:v>5085</c:v>
                </c:pt>
                <c:pt idx="1060">
                  <c:v>4531</c:v>
                </c:pt>
                <c:pt idx="1061">
                  <c:v>4881</c:v>
                </c:pt>
                <c:pt idx="1062">
                  <c:v>5704</c:v>
                </c:pt>
                <c:pt idx="1063">
                  <c:v>5979</c:v>
                </c:pt>
                <c:pt idx="1064">
                  <c:v>5604</c:v>
                </c:pt>
                <c:pt idx="1065">
                  <c:v>6335</c:v>
                </c:pt>
                <c:pt idx="1066">
                  <c:v>5918</c:v>
                </c:pt>
                <c:pt idx="1067">
                  <c:v>5820</c:v>
                </c:pt>
                <c:pt idx="1068">
                  <c:v>5456</c:v>
                </c:pt>
                <c:pt idx="1069">
                  <c:v>4273</c:v>
                </c:pt>
                <c:pt idx="1070">
                  <c:v>5307</c:v>
                </c:pt>
                <c:pt idx="1071">
                  <c:v>4142</c:v>
                </c:pt>
                <c:pt idx="1072">
                  <c:v>6094</c:v>
                </c:pt>
                <c:pt idx="1073">
                  <c:v>4598</c:v>
                </c:pt>
                <c:pt idx="1074">
                  <c:v>4411</c:v>
                </c:pt>
                <c:pt idx="1075">
                  <c:v>6520</c:v>
                </c:pt>
                <c:pt idx="1076">
                  <c:v>5709</c:v>
                </c:pt>
                <c:pt idx="1077">
                  <c:v>6167</c:v>
                </c:pt>
                <c:pt idx="1078">
                  <c:v>6949</c:v>
                </c:pt>
                <c:pt idx="1079">
                  <c:v>6157</c:v>
                </c:pt>
                <c:pt idx="1080">
                  <c:v>6536</c:v>
                </c:pt>
                <c:pt idx="1081">
                  <c:v>4535</c:v>
                </c:pt>
                <c:pt idx="1082">
                  <c:v>5377</c:v>
                </c:pt>
                <c:pt idx="1083">
                  <c:v>4373</c:v>
                </c:pt>
                <c:pt idx="1084">
                  <c:v>6766</c:v>
                </c:pt>
                <c:pt idx="1085">
                  <c:v>5658</c:v>
                </c:pt>
                <c:pt idx="1086">
                  <c:v>6720</c:v>
                </c:pt>
                <c:pt idx="1087">
                  <c:v>5926</c:v>
                </c:pt>
                <c:pt idx="1088">
                  <c:v>6778</c:v>
                </c:pt>
                <c:pt idx="1089">
                  <c:v>5963</c:v>
                </c:pt>
                <c:pt idx="1090">
                  <c:v>5478</c:v>
                </c:pt>
                <c:pt idx="1091">
                  <c:v>5197</c:v>
                </c:pt>
                <c:pt idx="1092">
                  <c:v>4559</c:v>
                </c:pt>
                <c:pt idx="1093">
                  <c:v>7009</c:v>
                </c:pt>
                <c:pt idx="1094">
                  <c:v>6289</c:v>
                </c:pt>
                <c:pt idx="1095">
                  <c:v>6078</c:v>
                </c:pt>
                <c:pt idx="1096">
                  <c:v>5175</c:v>
                </c:pt>
                <c:pt idx="1097">
                  <c:v>5287</c:v>
                </c:pt>
                <c:pt idx="1098">
                  <c:v>6273</c:v>
                </c:pt>
                <c:pt idx="1099">
                  <c:v>5747</c:v>
                </c:pt>
                <c:pt idx="1100">
                  <c:v>5442</c:v>
                </c:pt>
                <c:pt idx="1101">
                  <c:v>5046</c:v>
                </c:pt>
                <c:pt idx="1102">
                  <c:v>4794</c:v>
                </c:pt>
                <c:pt idx="1103">
                  <c:v>4662</c:v>
                </c:pt>
                <c:pt idx="1104">
                  <c:v>4836</c:v>
                </c:pt>
                <c:pt idx="1105">
                  <c:v>5497</c:v>
                </c:pt>
                <c:pt idx="1106">
                  <c:v>5681</c:v>
                </c:pt>
                <c:pt idx="1107">
                  <c:v>5441</c:v>
                </c:pt>
                <c:pt idx="1108">
                  <c:v>6360</c:v>
                </c:pt>
                <c:pt idx="1109">
                  <c:v>6027</c:v>
                </c:pt>
                <c:pt idx="1110">
                  <c:v>5775</c:v>
                </c:pt>
                <c:pt idx="1111">
                  <c:v>4951</c:v>
                </c:pt>
                <c:pt idx="1112">
                  <c:v>5554</c:v>
                </c:pt>
                <c:pt idx="1113">
                  <c:v>4488</c:v>
                </c:pt>
                <c:pt idx="1114">
                  <c:v>5300</c:v>
                </c:pt>
                <c:pt idx="1115">
                  <c:v>6149</c:v>
                </c:pt>
                <c:pt idx="1116">
                  <c:v>5280</c:v>
                </c:pt>
                <c:pt idx="1117">
                  <c:v>6414</c:v>
                </c:pt>
                <c:pt idx="1118">
                  <c:v>5948</c:v>
                </c:pt>
                <c:pt idx="1119">
                  <c:v>5064</c:v>
                </c:pt>
                <c:pt idx="1120">
                  <c:v>5255</c:v>
                </c:pt>
                <c:pt idx="1121">
                  <c:v>6236</c:v>
                </c:pt>
                <c:pt idx="1122">
                  <c:v>5405</c:v>
                </c:pt>
                <c:pt idx="1123">
                  <c:v>4879</c:v>
                </c:pt>
                <c:pt idx="1124">
                  <c:v>6545</c:v>
                </c:pt>
                <c:pt idx="1125">
                  <c:v>5506</c:v>
                </c:pt>
                <c:pt idx="1126">
                  <c:v>5720</c:v>
                </c:pt>
                <c:pt idx="1127">
                  <c:v>5040</c:v>
                </c:pt>
                <c:pt idx="1128">
                  <c:v>4638</c:v>
                </c:pt>
                <c:pt idx="1129">
                  <c:v>7052</c:v>
                </c:pt>
                <c:pt idx="1130">
                  <c:v>5497</c:v>
                </c:pt>
                <c:pt idx="1131">
                  <c:v>5596</c:v>
                </c:pt>
                <c:pt idx="1132">
                  <c:v>6171</c:v>
                </c:pt>
                <c:pt idx="1133">
                  <c:v>6459</c:v>
                </c:pt>
                <c:pt idx="1134">
                  <c:v>5455</c:v>
                </c:pt>
                <c:pt idx="1135">
                  <c:v>6522</c:v>
                </c:pt>
                <c:pt idx="1136">
                  <c:v>6185</c:v>
                </c:pt>
                <c:pt idx="1137">
                  <c:v>6047</c:v>
                </c:pt>
                <c:pt idx="1138">
                  <c:v>6662</c:v>
                </c:pt>
                <c:pt idx="1139">
                  <c:v>6643</c:v>
                </c:pt>
                <c:pt idx="1140">
                  <c:v>5271</c:v>
                </c:pt>
                <c:pt idx="1141">
                  <c:v>6582</c:v>
                </c:pt>
                <c:pt idx="1142">
                  <c:v>5067</c:v>
                </c:pt>
                <c:pt idx="1143">
                  <c:v>5574</c:v>
                </c:pt>
                <c:pt idx="1144">
                  <c:v>4815</c:v>
                </c:pt>
                <c:pt idx="1145">
                  <c:v>5191</c:v>
                </c:pt>
                <c:pt idx="1146">
                  <c:v>5108</c:v>
                </c:pt>
                <c:pt idx="1147">
                  <c:v>4376</c:v>
                </c:pt>
                <c:pt idx="1148">
                  <c:v>5261</c:v>
                </c:pt>
                <c:pt idx="1149">
                  <c:v>6082</c:v>
                </c:pt>
                <c:pt idx="1150">
                  <c:v>4985</c:v>
                </c:pt>
                <c:pt idx="1151">
                  <c:v>4417</c:v>
                </c:pt>
                <c:pt idx="1152">
                  <c:v>4770</c:v>
                </c:pt>
                <c:pt idx="1153">
                  <c:v>5877</c:v>
                </c:pt>
                <c:pt idx="1154">
                  <c:v>5696</c:v>
                </c:pt>
                <c:pt idx="1155">
                  <c:v>6351</c:v>
                </c:pt>
                <c:pt idx="1156">
                  <c:v>4959</c:v>
                </c:pt>
                <c:pt idx="1157">
                  <c:v>6711</c:v>
                </c:pt>
                <c:pt idx="1158">
                  <c:v>5518</c:v>
                </c:pt>
                <c:pt idx="1159">
                  <c:v>4800</c:v>
                </c:pt>
                <c:pt idx="1160">
                  <c:v>4807</c:v>
                </c:pt>
                <c:pt idx="1161">
                  <c:v>4689</c:v>
                </c:pt>
                <c:pt idx="1162">
                  <c:v>6668</c:v>
                </c:pt>
                <c:pt idx="1163">
                  <c:v>5777</c:v>
                </c:pt>
                <c:pt idx="1164">
                  <c:v>5504</c:v>
                </c:pt>
                <c:pt idx="1165">
                  <c:v>6663</c:v>
                </c:pt>
                <c:pt idx="1166">
                  <c:v>6567</c:v>
                </c:pt>
                <c:pt idx="1167">
                  <c:v>6616</c:v>
                </c:pt>
                <c:pt idx="1168">
                  <c:v>6307</c:v>
                </c:pt>
                <c:pt idx="1169">
                  <c:v>5752</c:v>
                </c:pt>
                <c:pt idx="1170">
                  <c:v>5657</c:v>
                </c:pt>
                <c:pt idx="1171">
                  <c:v>5562</c:v>
                </c:pt>
                <c:pt idx="1172">
                  <c:v>5446</c:v>
                </c:pt>
                <c:pt idx="1173">
                  <c:v>5629</c:v>
                </c:pt>
                <c:pt idx="1174">
                  <c:v>5609</c:v>
                </c:pt>
                <c:pt idx="1175">
                  <c:v>5985</c:v>
                </c:pt>
                <c:pt idx="1176">
                  <c:v>5644</c:v>
                </c:pt>
                <c:pt idx="1177">
                  <c:v>5631</c:v>
                </c:pt>
                <c:pt idx="1178">
                  <c:v>5380</c:v>
                </c:pt>
                <c:pt idx="1179">
                  <c:v>5866</c:v>
                </c:pt>
                <c:pt idx="1180">
                  <c:v>5933</c:v>
                </c:pt>
                <c:pt idx="1181">
                  <c:v>6371</c:v>
                </c:pt>
                <c:pt idx="1182">
                  <c:v>6662</c:v>
                </c:pt>
                <c:pt idx="1183">
                  <c:v>6162</c:v>
                </c:pt>
                <c:pt idx="1184">
                  <c:v>5700</c:v>
                </c:pt>
                <c:pt idx="1185">
                  <c:v>5799</c:v>
                </c:pt>
                <c:pt idx="1186">
                  <c:v>5437</c:v>
                </c:pt>
                <c:pt idx="1187">
                  <c:v>5811</c:v>
                </c:pt>
                <c:pt idx="1188">
                  <c:v>5674</c:v>
                </c:pt>
                <c:pt idx="1189">
                  <c:v>6234</c:v>
                </c:pt>
                <c:pt idx="1190">
                  <c:v>5890</c:v>
                </c:pt>
                <c:pt idx="1191">
                  <c:v>5124</c:v>
                </c:pt>
                <c:pt idx="1192">
                  <c:v>7286</c:v>
                </c:pt>
                <c:pt idx="1193">
                  <c:v>5847</c:v>
                </c:pt>
                <c:pt idx="1194">
                  <c:v>7018</c:v>
                </c:pt>
                <c:pt idx="1195">
                  <c:v>4766</c:v>
                </c:pt>
                <c:pt idx="1196">
                  <c:v>5179</c:v>
                </c:pt>
                <c:pt idx="1197">
                  <c:v>5654</c:v>
                </c:pt>
                <c:pt idx="1198">
                  <c:v>5855</c:v>
                </c:pt>
                <c:pt idx="1199">
                  <c:v>5414</c:v>
                </c:pt>
                <c:pt idx="1200">
                  <c:v>5416</c:v>
                </c:pt>
                <c:pt idx="1201">
                  <c:v>5187</c:v>
                </c:pt>
                <c:pt idx="1202">
                  <c:v>5559</c:v>
                </c:pt>
                <c:pt idx="1203">
                  <c:v>5160</c:v>
                </c:pt>
                <c:pt idx="1204">
                  <c:v>6522</c:v>
                </c:pt>
                <c:pt idx="1205">
                  <c:v>5857</c:v>
                </c:pt>
                <c:pt idx="1206">
                  <c:v>5782</c:v>
                </c:pt>
                <c:pt idx="1207">
                  <c:v>3262</c:v>
                </c:pt>
                <c:pt idx="1208">
                  <c:v>4301</c:v>
                </c:pt>
                <c:pt idx="1209">
                  <c:v>4806</c:v>
                </c:pt>
                <c:pt idx="1210">
                  <c:v>5867</c:v>
                </c:pt>
                <c:pt idx="1211">
                  <c:v>5963</c:v>
                </c:pt>
                <c:pt idx="1212">
                  <c:v>3555</c:v>
                </c:pt>
                <c:pt idx="1213">
                  <c:v>4473</c:v>
                </c:pt>
                <c:pt idx="1214">
                  <c:v>5319</c:v>
                </c:pt>
                <c:pt idx="1215">
                  <c:v>6360</c:v>
                </c:pt>
                <c:pt idx="1216">
                  <c:v>6604</c:v>
                </c:pt>
                <c:pt idx="1217">
                  <c:v>4449</c:v>
                </c:pt>
                <c:pt idx="1218">
                  <c:v>4159</c:v>
                </c:pt>
                <c:pt idx="1219">
                  <c:v>6027</c:v>
                </c:pt>
                <c:pt idx="1220">
                  <c:v>6477</c:v>
                </c:pt>
                <c:pt idx="1221">
                  <c:v>6863</c:v>
                </c:pt>
                <c:pt idx="1222">
                  <c:v>1666</c:v>
                </c:pt>
                <c:pt idx="1223">
                  <c:v>5944</c:v>
                </c:pt>
                <c:pt idx="1224">
                  <c:v>2084</c:v>
                </c:pt>
                <c:pt idx="1225">
                  <c:v>6115</c:v>
                </c:pt>
                <c:pt idx="1226">
                  <c:v>2667</c:v>
                </c:pt>
                <c:pt idx="1227">
                  <c:v>6361</c:v>
                </c:pt>
                <c:pt idx="1228">
                  <c:v>2983</c:v>
                </c:pt>
                <c:pt idx="1229">
                  <c:v>6196</c:v>
                </c:pt>
                <c:pt idx="1230">
                  <c:v>2813</c:v>
                </c:pt>
                <c:pt idx="1231">
                  <c:v>6180</c:v>
                </c:pt>
                <c:pt idx="1232">
                  <c:v>2865</c:v>
                </c:pt>
                <c:pt idx="1233">
                  <c:v>6324</c:v>
                </c:pt>
                <c:pt idx="1234">
                  <c:v>3167</c:v>
                </c:pt>
                <c:pt idx="1235">
                  <c:v>4414</c:v>
                </c:pt>
                <c:pt idx="1236">
                  <c:v>1859</c:v>
                </c:pt>
                <c:pt idx="1237">
                  <c:v>4381</c:v>
                </c:pt>
                <c:pt idx="1238">
                  <c:v>3045</c:v>
                </c:pt>
                <c:pt idx="1239">
                  <c:v>4366</c:v>
                </c:pt>
                <c:pt idx="1240">
                  <c:v>3022</c:v>
                </c:pt>
                <c:pt idx="1241">
                  <c:v>4767</c:v>
                </c:pt>
                <c:pt idx="1242">
                  <c:v>3898</c:v>
                </c:pt>
                <c:pt idx="1243">
                  <c:v>4500</c:v>
                </c:pt>
                <c:pt idx="1244">
                  <c:v>2898</c:v>
                </c:pt>
                <c:pt idx="1245">
                  <c:v>4475</c:v>
                </c:pt>
                <c:pt idx="1246">
                  <c:v>1535</c:v>
                </c:pt>
                <c:pt idx="1247">
                  <c:v>4592</c:v>
                </c:pt>
                <c:pt idx="1248">
                  <c:v>5791</c:v>
                </c:pt>
                <c:pt idx="1249">
                  <c:v>4247</c:v>
                </c:pt>
                <c:pt idx="1250">
                  <c:v>5494</c:v>
                </c:pt>
                <c:pt idx="1251">
                  <c:v>1991</c:v>
                </c:pt>
                <c:pt idx="1252">
                  <c:v>5844</c:v>
                </c:pt>
                <c:pt idx="1253">
                  <c:v>6188</c:v>
                </c:pt>
                <c:pt idx="1254">
                  <c:v>4869</c:v>
                </c:pt>
                <c:pt idx="1255">
                  <c:v>5990</c:v>
                </c:pt>
                <c:pt idx="1256">
                  <c:v>2495</c:v>
                </c:pt>
                <c:pt idx="1257">
                  <c:v>5647</c:v>
                </c:pt>
                <c:pt idx="1258">
                  <c:v>5882</c:v>
                </c:pt>
                <c:pt idx="1259">
                  <c:v>6084</c:v>
                </c:pt>
                <c:pt idx="1260">
                  <c:v>6477</c:v>
                </c:pt>
                <c:pt idx="1261">
                  <c:v>2015</c:v>
                </c:pt>
                <c:pt idx="1262">
                  <c:v>4808</c:v>
                </c:pt>
                <c:pt idx="1263">
                  <c:v>5842</c:v>
                </c:pt>
                <c:pt idx="1264">
                  <c:v>4906</c:v>
                </c:pt>
                <c:pt idx="1265">
                  <c:v>5643</c:v>
                </c:pt>
                <c:pt idx="1266">
                  <c:v>3471</c:v>
                </c:pt>
                <c:pt idx="1267">
                  <c:v>5222</c:v>
                </c:pt>
                <c:pt idx="1268">
                  <c:v>5960</c:v>
                </c:pt>
                <c:pt idx="1269">
                  <c:v>5011</c:v>
                </c:pt>
                <c:pt idx="1270">
                  <c:v>5208</c:v>
                </c:pt>
                <c:pt idx="1271">
                  <c:v>4070</c:v>
                </c:pt>
                <c:pt idx="1272">
                  <c:v>5569</c:v>
                </c:pt>
                <c:pt idx="1273">
                  <c:v>5316</c:v>
                </c:pt>
                <c:pt idx="1274">
                  <c:v>5828</c:v>
                </c:pt>
                <c:pt idx="1275">
                  <c:v>6059</c:v>
                </c:pt>
                <c:pt idx="1276">
                  <c:v>4452</c:v>
                </c:pt>
                <c:pt idx="1277">
                  <c:v>6217</c:v>
                </c:pt>
                <c:pt idx="1278">
                  <c:v>6301</c:v>
                </c:pt>
                <c:pt idx="1279">
                  <c:v>3771</c:v>
                </c:pt>
                <c:pt idx="1280">
                  <c:v>5637</c:v>
                </c:pt>
                <c:pt idx="1281">
                  <c:v>5207</c:v>
                </c:pt>
                <c:pt idx="1282">
                  <c:v>3894</c:v>
                </c:pt>
                <c:pt idx="1283">
                  <c:v>5633</c:v>
                </c:pt>
                <c:pt idx="1284">
                  <c:v>6132</c:v>
                </c:pt>
                <c:pt idx="1285">
                  <c:v>4077</c:v>
                </c:pt>
                <c:pt idx="1286">
                  <c:v>5386</c:v>
                </c:pt>
                <c:pt idx="1287">
                  <c:v>5713</c:v>
                </c:pt>
                <c:pt idx="1288">
                  <c:v>4629</c:v>
                </c:pt>
                <c:pt idx="1289">
                  <c:v>6417</c:v>
                </c:pt>
                <c:pt idx="1290">
                  <c:v>6117</c:v>
                </c:pt>
                <c:pt idx="1291">
                  <c:v>4050</c:v>
                </c:pt>
                <c:pt idx="1292">
                  <c:v>5807</c:v>
                </c:pt>
                <c:pt idx="1293">
                  <c:v>5778</c:v>
                </c:pt>
                <c:pt idx="1294">
                  <c:v>3843</c:v>
                </c:pt>
                <c:pt idx="1295">
                  <c:v>4812</c:v>
                </c:pt>
                <c:pt idx="1296">
                  <c:v>5502</c:v>
                </c:pt>
                <c:pt idx="1297">
                  <c:v>2387</c:v>
                </c:pt>
                <c:pt idx="1298">
                  <c:v>6105</c:v>
                </c:pt>
                <c:pt idx="1299">
                  <c:v>6293</c:v>
                </c:pt>
                <c:pt idx="1300">
                  <c:v>4061</c:v>
                </c:pt>
                <c:pt idx="1301">
                  <c:v>6416</c:v>
                </c:pt>
                <c:pt idx="1302">
                  <c:v>6140</c:v>
                </c:pt>
                <c:pt idx="1303">
                  <c:v>4130</c:v>
                </c:pt>
                <c:pt idx="1304">
                  <c:v>6279</c:v>
                </c:pt>
                <c:pt idx="1305">
                  <c:v>6258</c:v>
                </c:pt>
                <c:pt idx="1306">
                  <c:v>3722</c:v>
                </c:pt>
                <c:pt idx="1307">
                  <c:v>6336</c:v>
                </c:pt>
                <c:pt idx="1308">
                  <c:v>5871</c:v>
                </c:pt>
                <c:pt idx="1309">
                  <c:v>2681</c:v>
                </c:pt>
                <c:pt idx="1310">
                  <c:v>4591</c:v>
                </c:pt>
                <c:pt idx="1311">
                  <c:v>4979</c:v>
                </c:pt>
                <c:pt idx="1312">
                  <c:v>2224</c:v>
                </c:pt>
                <c:pt idx="1313">
                  <c:v>6200</c:v>
                </c:pt>
                <c:pt idx="1314">
                  <c:v>6584</c:v>
                </c:pt>
                <c:pt idx="1315">
                  <c:v>2856</c:v>
                </c:pt>
                <c:pt idx="1316">
                  <c:v>6399</c:v>
                </c:pt>
                <c:pt idx="1317">
                  <c:v>6480</c:v>
                </c:pt>
                <c:pt idx="1318">
                  <c:v>3005</c:v>
                </c:pt>
                <c:pt idx="1319">
                  <c:v>7030</c:v>
                </c:pt>
                <c:pt idx="1320">
                  <c:v>7292</c:v>
                </c:pt>
                <c:pt idx="1321">
                  <c:v>2083</c:v>
                </c:pt>
                <c:pt idx="1322">
                  <c:v>5099</c:v>
                </c:pt>
                <c:pt idx="1323">
                  <c:v>5887</c:v>
                </c:pt>
                <c:pt idx="1324">
                  <c:v>5596</c:v>
                </c:pt>
                <c:pt idx="1325">
                  <c:v>1410</c:v>
                </c:pt>
                <c:pt idx="1326">
                  <c:v>5636</c:v>
                </c:pt>
                <c:pt idx="1327">
                  <c:v>5468</c:v>
                </c:pt>
                <c:pt idx="1328">
                  <c:v>5596</c:v>
                </c:pt>
                <c:pt idx="1329">
                  <c:v>2366</c:v>
                </c:pt>
                <c:pt idx="1330">
                  <c:v>5451</c:v>
                </c:pt>
                <c:pt idx="1331">
                  <c:v>6220</c:v>
                </c:pt>
                <c:pt idx="1332">
                  <c:v>6018</c:v>
                </c:pt>
                <c:pt idx="1333">
                  <c:v>2660</c:v>
                </c:pt>
                <c:pt idx="1334">
                  <c:v>5794</c:v>
                </c:pt>
                <c:pt idx="1335">
                  <c:v>6211</c:v>
                </c:pt>
                <c:pt idx="1336">
                  <c:v>6096</c:v>
                </c:pt>
                <c:pt idx="1337">
                  <c:v>2953</c:v>
                </c:pt>
                <c:pt idx="1338">
                  <c:v>6046</c:v>
                </c:pt>
                <c:pt idx="1339">
                  <c:v>5953</c:v>
                </c:pt>
                <c:pt idx="1340">
                  <c:v>5927</c:v>
                </c:pt>
                <c:pt idx="1341">
                  <c:v>2525</c:v>
                </c:pt>
                <c:pt idx="1342">
                  <c:v>5840</c:v>
                </c:pt>
                <c:pt idx="1343">
                  <c:v>6013</c:v>
                </c:pt>
                <c:pt idx="1344">
                  <c:v>5824</c:v>
                </c:pt>
                <c:pt idx="1345">
                  <c:v>2673</c:v>
                </c:pt>
                <c:pt idx="1346">
                  <c:v>4166</c:v>
                </c:pt>
                <c:pt idx="1347">
                  <c:v>5045</c:v>
                </c:pt>
                <c:pt idx="1348">
                  <c:v>5617</c:v>
                </c:pt>
                <c:pt idx="1349">
                  <c:v>5273</c:v>
                </c:pt>
                <c:pt idx="1350">
                  <c:v>3109</c:v>
                </c:pt>
                <c:pt idx="1351">
                  <c:v>4737</c:v>
                </c:pt>
                <c:pt idx="1352">
                  <c:v>5236</c:v>
                </c:pt>
                <c:pt idx="1353">
                  <c:v>6064</c:v>
                </c:pt>
                <c:pt idx="1354">
                  <c:v>5264</c:v>
                </c:pt>
                <c:pt idx="1355">
                  <c:v>2999</c:v>
                </c:pt>
                <c:pt idx="1356">
                  <c:v>4474</c:v>
                </c:pt>
                <c:pt idx="1357">
                  <c:v>5108</c:v>
                </c:pt>
                <c:pt idx="1358">
                  <c:v>5277</c:v>
                </c:pt>
                <c:pt idx="1359">
                  <c:v>5399</c:v>
                </c:pt>
              </c:numCache>
            </c:numRef>
          </c:yVal>
          <c:smooth val="0"/>
        </c:ser>
        <c:ser>
          <c:idx val="2"/>
          <c:order val="2"/>
          <c:tx>
            <c:v>India 49-54 dds</c:v>
          </c:tx>
          <c:spPr>
            <a:ln w="28575">
              <a:noFill/>
            </a:ln>
          </c:spPr>
          <c:marker>
            <c:symbol val="circle"/>
            <c:size val="3"/>
          </c:marker>
          <c:xVal>
            <c:numRef>
              <c:f>India!$C$4:$C$1663</c:f>
              <c:numCache>
                <c:formatCode>General</c:formatCode>
                <c:ptCount val="1660"/>
                <c:pt idx="0">
                  <c:v>1.1125000000000001E-2</c:v>
                </c:pt>
                <c:pt idx="1">
                  <c:v>1.8414250000000004E-2</c:v>
                </c:pt>
                <c:pt idx="2">
                  <c:v>1.8272000000000007E-2</c:v>
                </c:pt>
                <c:pt idx="3">
                  <c:v>1.6534250000000004E-2</c:v>
                </c:pt>
                <c:pt idx="4">
                  <c:v>1.8474500000000001E-2</c:v>
                </c:pt>
                <c:pt idx="5">
                  <c:v>1.5809000000000007E-2</c:v>
                </c:pt>
                <c:pt idx="6">
                  <c:v>1.885400000000002E-2</c:v>
                </c:pt>
                <c:pt idx="7">
                  <c:v>1.7272500000000007E-2</c:v>
                </c:pt>
                <c:pt idx="8">
                  <c:v>1.523825E-2</c:v>
                </c:pt>
                <c:pt idx="9">
                  <c:v>8.4407500000000021E-3</c:v>
                </c:pt>
                <c:pt idx="10">
                  <c:v>1.4761500000000014E-2</c:v>
                </c:pt>
                <c:pt idx="11">
                  <c:v>1.416425E-2</c:v>
                </c:pt>
                <c:pt idx="12">
                  <c:v>1.4557999999999991E-2</c:v>
                </c:pt>
                <c:pt idx="13">
                  <c:v>1.2963250000000003E-2</c:v>
                </c:pt>
                <c:pt idx="14">
                  <c:v>1.5137750000000002E-2</c:v>
                </c:pt>
                <c:pt idx="15">
                  <c:v>1.1413250000000003E-2</c:v>
                </c:pt>
                <c:pt idx="16">
                  <c:v>1.4699249999999992E-2</c:v>
                </c:pt>
                <c:pt idx="17">
                  <c:v>1.5799250000000001E-2</c:v>
                </c:pt>
                <c:pt idx="18">
                  <c:v>1.1006999999999999E-2</c:v>
                </c:pt>
                <c:pt idx="19">
                  <c:v>1.6462500000000019E-2</c:v>
                </c:pt>
                <c:pt idx="20">
                  <c:v>1.7220750000000021E-2</c:v>
                </c:pt>
                <c:pt idx="21">
                  <c:v>1.7602750000000007E-2</c:v>
                </c:pt>
                <c:pt idx="22">
                  <c:v>1.6768250000000005E-2</c:v>
                </c:pt>
                <c:pt idx="23">
                  <c:v>1.546675000000001E-2</c:v>
                </c:pt>
                <c:pt idx="24">
                  <c:v>1.7334000000000002E-2</c:v>
                </c:pt>
                <c:pt idx="25">
                  <c:v>1.7311000000000003E-2</c:v>
                </c:pt>
                <c:pt idx="26">
                  <c:v>1.7350500000000005E-2</c:v>
                </c:pt>
                <c:pt idx="27">
                  <c:v>1.0684500000000012E-2</c:v>
                </c:pt>
                <c:pt idx="28">
                  <c:v>1.2499500000000002E-2</c:v>
                </c:pt>
                <c:pt idx="29">
                  <c:v>1.2412500000000003E-2</c:v>
                </c:pt>
                <c:pt idx="30">
                  <c:v>1.8292750000000003E-2</c:v>
                </c:pt>
                <c:pt idx="31">
                  <c:v>1.5571000000000003E-2</c:v>
                </c:pt>
                <c:pt idx="32">
                  <c:v>1.443325E-2</c:v>
                </c:pt>
                <c:pt idx="33">
                  <c:v>1.4651249999999998E-2</c:v>
                </c:pt>
                <c:pt idx="34">
                  <c:v>1.6475000000000007E-2</c:v>
                </c:pt>
                <c:pt idx="35">
                  <c:v>1.3990750000000012E-2</c:v>
                </c:pt>
                <c:pt idx="36">
                  <c:v>8.5920000000000146E-3</c:v>
                </c:pt>
                <c:pt idx="37">
                  <c:v>1.5635000000000003E-2</c:v>
                </c:pt>
                <c:pt idx="38">
                  <c:v>1.7000000000000005E-2</c:v>
                </c:pt>
                <c:pt idx="39">
                  <c:v>1.2595749999999998E-2</c:v>
                </c:pt>
                <c:pt idx="40">
                  <c:v>1.4643000000000003E-2</c:v>
                </c:pt>
                <c:pt idx="41">
                  <c:v>1.6015000000000001E-2</c:v>
                </c:pt>
                <c:pt idx="42">
                  <c:v>1.5598500000000003E-2</c:v>
                </c:pt>
                <c:pt idx="43">
                  <c:v>1.0684250000000001E-2</c:v>
                </c:pt>
                <c:pt idx="44">
                  <c:v>1.539175000000001E-2</c:v>
                </c:pt>
                <c:pt idx="45">
                  <c:v>8.3155000000000191E-3</c:v>
                </c:pt>
                <c:pt idx="46">
                  <c:v>1.333725E-2</c:v>
                </c:pt>
                <c:pt idx="47">
                  <c:v>1.270550000000001E-2</c:v>
                </c:pt>
                <c:pt idx="48">
                  <c:v>1.4114999999999989E-2</c:v>
                </c:pt>
                <c:pt idx="49">
                  <c:v>1.2032750000000002E-2</c:v>
                </c:pt>
                <c:pt idx="50">
                  <c:v>1.7751000000000003E-2</c:v>
                </c:pt>
                <c:pt idx="51">
                  <c:v>1.4672750000000003E-2</c:v>
                </c:pt>
                <c:pt idx="52">
                  <c:v>1.3846000000000011E-2</c:v>
                </c:pt>
                <c:pt idx="53">
                  <c:v>1.1488250000000005E-2</c:v>
                </c:pt>
                <c:pt idx="54">
                  <c:v>1.0407555555555569E-2</c:v>
                </c:pt>
                <c:pt idx="55">
                  <c:v>1.1718666666666669E-2</c:v>
                </c:pt>
                <c:pt idx="56">
                  <c:v>1.1852888888888909E-2</c:v>
                </c:pt>
                <c:pt idx="57">
                  <c:v>1.1583777777777797E-2</c:v>
                </c:pt>
                <c:pt idx="58">
                  <c:v>1.3606000000000012E-2</c:v>
                </c:pt>
                <c:pt idx="59">
                  <c:v>1.275177777777778E-2</c:v>
                </c:pt>
                <c:pt idx="60">
                  <c:v>1.3244444444444449E-2</c:v>
                </c:pt>
                <c:pt idx="61">
                  <c:v>1.2361777777777789E-2</c:v>
                </c:pt>
                <c:pt idx="62">
                  <c:v>1.025E-2</c:v>
                </c:pt>
                <c:pt idx="63">
                  <c:v>1.1226222222222223E-2</c:v>
                </c:pt>
                <c:pt idx="64">
                  <c:v>1.3577333333333335E-2</c:v>
                </c:pt>
                <c:pt idx="65">
                  <c:v>1.274955555555557E-2</c:v>
                </c:pt>
                <c:pt idx="66">
                  <c:v>1.5289333333333341E-2</c:v>
                </c:pt>
                <c:pt idx="67">
                  <c:v>1.2613555555555565E-2</c:v>
                </c:pt>
                <c:pt idx="68">
                  <c:v>1.4268888888888902E-2</c:v>
                </c:pt>
                <c:pt idx="69">
                  <c:v>1.4203111111111121E-2</c:v>
                </c:pt>
                <c:pt idx="70">
                  <c:v>1.0399555555555561E-2</c:v>
                </c:pt>
                <c:pt idx="71">
                  <c:v>1.1529111111111127E-2</c:v>
                </c:pt>
                <c:pt idx="72">
                  <c:v>1.2838444444444439E-2</c:v>
                </c:pt>
                <c:pt idx="73">
                  <c:v>1.3973555555555569E-2</c:v>
                </c:pt>
                <c:pt idx="74">
                  <c:v>1.5784444444444445E-2</c:v>
                </c:pt>
                <c:pt idx="75">
                  <c:v>1.3511777777777789E-2</c:v>
                </c:pt>
                <c:pt idx="76">
                  <c:v>1.1662000000000009E-2</c:v>
                </c:pt>
                <c:pt idx="77">
                  <c:v>1.3635111111111124E-2</c:v>
                </c:pt>
                <c:pt idx="78">
                  <c:v>1.1417111111111121E-2</c:v>
                </c:pt>
                <c:pt idx="79">
                  <c:v>1.2755555555555563E-2</c:v>
                </c:pt>
                <c:pt idx="80">
                  <c:v>1.3202444444444445E-2</c:v>
                </c:pt>
                <c:pt idx="81">
                  <c:v>1.3384444444444445E-2</c:v>
                </c:pt>
                <c:pt idx="82">
                  <c:v>1.3408888888888908E-2</c:v>
                </c:pt>
                <c:pt idx="83">
                  <c:v>1.4070222222222222E-2</c:v>
                </c:pt>
                <c:pt idx="84">
                  <c:v>1.3711555555555572E-2</c:v>
                </c:pt>
                <c:pt idx="85">
                  <c:v>1.4661777777777791E-2</c:v>
                </c:pt>
                <c:pt idx="86">
                  <c:v>9.861777777777787E-3</c:v>
                </c:pt>
                <c:pt idx="87">
                  <c:v>1.2788666666666667E-2</c:v>
                </c:pt>
                <c:pt idx="88">
                  <c:v>1.3682444444444445E-2</c:v>
                </c:pt>
                <c:pt idx="89">
                  <c:v>1.1866666666666685E-2</c:v>
                </c:pt>
                <c:pt idx="90">
                  <c:v>1.2277555555555561E-2</c:v>
                </c:pt>
                <c:pt idx="91">
                  <c:v>1.2579555555555561E-2</c:v>
                </c:pt>
                <c:pt idx="92">
                  <c:v>1.2691333333333337E-2</c:v>
                </c:pt>
                <c:pt idx="93">
                  <c:v>1.2714E-2</c:v>
                </c:pt>
                <c:pt idx="94">
                  <c:v>1.1936222222222221E-2</c:v>
                </c:pt>
                <c:pt idx="95">
                  <c:v>1.197288888888891E-2</c:v>
                </c:pt>
                <c:pt idx="96">
                  <c:v>1.3243777777777792E-2</c:v>
                </c:pt>
                <c:pt idx="97">
                  <c:v>1.2823555555555572E-2</c:v>
                </c:pt>
                <c:pt idx="98">
                  <c:v>1.4305111111111121E-2</c:v>
                </c:pt>
                <c:pt idx="99">
                  <c:v>1.291733333333334E-2</c:v>
                </c:pt>
                <c:pt idx="100">
                  <c:v>1.2659555555555561E-2</c:v>
                </c:pt>
                <c:pt idx="101">
                  <c:v>1.4760222222222221E-2</c:v>
                </c:pt>
                <c:pt idx="102">
                  <c:v>1.0025000000000001E-2</c:v>
                </c:pt>
                <c:pt idx="103">
                  <c:v>1.4437999999999998E-2</c:v>
                </c:pt>
                <c:pt idx="104">
                  <c:v>1.2961000000000011E-2</c:v>
                </c:pt>
                <c:pt idx="105">
                  <c:v>1.4312E-2</c:v>
                </c:pt>
                <c:pt idx="106">
                  <c:v>1.3500000000000015E-2</c:v>
                </c:pt>
                <c:pt idx="107">
                  <c:v>1.5459750000000001E-2</c:v>
                </c:pt>
                <c:pt idx="108">
                  <c:v>1.387250000000001E-2</c:v>
                </c:pt>
                <c:pt idx="109">
                  <c:v>1.421675E-2</c:v>
                </c:pt>
                <c:pt idx="110">
                  <c:v>1.2604250000000001E-2</c:v>
                </c:pt>
                <c:pt idx="111">
                  <c:v>1.4106750000000001E-2</c:v>
                </c:pt>
                <c:pt idx="112">
                  <c:v>1.3881750000000023E-2</c:v>
                </c:pt>
                <c:pt idx="113">
                  <c:v>1.4470000000000002E-2</c:v>
                </c:pt>
                <c:pt idx="114">
                  <c:v>1.4901750000000012E-2</c:v>
                </c:pt>
                <c:pt idx="115">
                  <c:v>1.7159500000000005E-2</c:v>
                </c:pt>
                <c:pt idx="116">
                  <c:v>1.6181000000000018E-2</c:v>
                </c:pt>
                <c:pt idx="117">
                  <c:v>1.5631500000000003E-2</c:v>
                </c:pt>
                <c:pt idx="118">
                  <c:v>1.0991500000000012E-2</c:v>
                </c:pt>
                <c:pt idx="119">
                  <c:v>1.2446500000000011E-2</c:v>
                </c:pt>
                <c:pt idx="120">
                  <c:v>1.1910750000000013E-2</c:v>
                </c:pt>
                <c:pt idx="121">
                  <c:v>1.3694500000000014E-2</c:v>
                </c:pt>
                <c:pt idx="122">
                  <c:v>1.3262750000000014E-2</c:v>
                </c:pt>
                <c:pt idx="123">
                  <c:v>1.3497000000000002E-2</c:v>
                </c:pt>
                <c:pt idx="124">
                  <c:v>1.2650500000000005E-2</c:v>
                </c:pt>
                <c:pt idx="125">
                  <c:v>1.3427000000000003E-2</c:v>
                </c:pt>
                <c:pt idx="126">
                  <c:v>1.413675E-2</c:v>
                </c:pt>
                <c:pt idx="127">
                  <c:v>1.5955250000000001E-2</c:v>
                </c:pt>
                <c:pt idx="128">
                  <c:v>1.5411750000000005E-2</c:v>
                </c:pt>
                <c:pt idx="129">
                  <c:v>1.4482750000000001E-2</c:v>
                </c:pt>
                <c:pt idx="130">
                  <c:v>1.2461999999999999E-2</c:v>
                </c:pt>
                <c:pt idx="131">
                  <c:v>1.5436000000000002E-2</c:v>
                </c:pt>
                <c:pt idx="132">
                  <c:v>1.4334500000000003E-2</c:v>
                </c:pt>
                <c:pt idx="133">
                  <c:v>1.6153500000000019E-2</c:v>
                </c:pt>
                <c:pt idx="134">
                  <c:v>1.1156750000000003E-2</c:v>
                </c:pt>
                <c:pt idx="135">
                  <c:v>1.3273E-2</c:v>
                </c:pt>
                <c:pt idx="136">
                  <c:v>1.1789249999999999E-2</c:v>
                </c:pt>
                <c:pt idx="137">
                  <c:v>1.141825E-2</c:v>
                </c:pt>
                <c:pt idx="138">
                  <c:v>1.0878500000000003E-2</c:v>
                </c:pt>
                <c:pt idx="139">
                  <c:v>1.2387749999999999E-2</c:v>
                </c:pt>
                <c:pt idx="140">
                  <c:v>1.1700000000000016E-2</c:v>
                </c:pt>
                <c:pt idx="141">
                  <c:v>1.303725E-2</c:v>
                </c:pt>
                <c:pt idx="142">
                  <c:v>1.2615500000000003E-2</c:v>
                </c:pt>
                <c:pt idx="143">
                  <c:v>1.3446750000000009E-2</c:v>
                </c:pt>
                <c:pt idx="144">
                  <c:v>1.4724500000000001E-2</c:v>
                </c:pt>
                <c:pt idx="145">
                  <c:v>1.3582250000000011E-2</c:v>
                </c:pt>
                <c:pt idx="146">
                  <c:v>1.356775000000001E-2</c:v>
                </c:pt>
                <c:pt idx="147">
                  <c:v>1.6360000000000017E-2</c:v>
                </c:pt>
                <c:pt idx="148">
                  <c:v>1.4465500000000011E-2</c:v>
                </c:pt>
                <c:pt idx="149">
                  <c:v>1.2394499999999999E-2</c:v>
                </c:pt>
                <c:pt idx="150">
                  <c:v>7.8719714059406077E-3</c:v>
                </c:pt>
                <c:pt idx="151">
                  <c:v>7.2663063366336733E-3</c:v>
                </c:pt>
                <c:pt idx="152">
                  <c:v>6.3019771881188194E-3</c:v>
                </c:pt>
                <c:pt idx="153">
                  <c:v>7.007001900990106E-3</c:v>
                </c:pt>
                <c:pt idx="154">
                  <c:v>7.0176276039604019E-3</c:v>
                </c:pt>
                <c:pt idx="155">
                  <c:v>7.0155770297029713E-3</c:v>
                </c:pt>
                <c:pt idx="156">
                  <c:v>7.0357099405940699E-3</c:v>
                </c:pt>
                <c:pt idx="157">
                  <c:v>7.994446613861398E-3</c:v>
                </c:pt>
                <c:pt idx="158">
                  <c:v>6.2645076039603972E-3</c:v>
                </c:pt>
                <c:pt idx="159">
                  <c:v>6.4533468514851528E-3</c:v>
                </c:pt>
                <c:pt idx="160">
                  <c:v>6.6116139009901043E-3</c:v>
                </c:pt>
                <c:pt idx="161">
                  <c:v>6.2059730297029762E-3</c:v>
                </c:pt>
                <c:pt idx="162">
                  <c:v>4.9892368316831782E-3</c:v>
                </c:pt>
                <c:pt idx="163">
                  <c:v>6.7652205544554474E-3</c:v>
                </c:pt>
                <c:pt idx="164">
                  <c:v>6.3752386138613941E-3</c:v>
                </c:pt>
                <c:pt idx="165">
                  <c:v>6.7081773069306988E-3</c:v>
                </c:pt>
                <c:pt idx="166">
                  <c:v>5.7887743762376279E-3</c:v>
                </c:pt>
                <c:pt idx="167">
                  <c:v>6.0184386930693138E-3</c:v>
                </c:pt>
                <c:pt idx="168">
                  <c:v>6.4883930297029808E-3</c:v>
                </c:pt>
                <c:pt idx="169">
                  <c:v>5.6765520396039647E-3</c:v>
                </c:pt>
                <c:pt idx="170">
                  <c:v>6.3752386138613941E-3</c:v>
                </c:pt>
                <c:pt idx="171">
                  <c:v>6.2920971485148575E-3</c:v>
                </c:pt>
                <c:pt idx="172">
                  <c:v>6.1498618613861434E-3</c:v>
                </c:pt>
                <c:pt idx="173">
                  <c:v>7.0690783762376299E-3</c:v>
                </c:pt>
                <c:pt idx="174">
                  <c:v>5.9796641980198184E-3</c:v>
                </c:pt>
                <c:pt idx="175">
                  <c:v>5.8303451089108992E-3</c:v>
                </c:pt>
                <c:pt idx="176">
                  <c:v>5.8814230495049576E-3</c:v>
                </c:pt>
                <c:pt idx="177">
                  <c:v>5.5438239603960411E-3</c:v>
                </c:pt>
                <c:pt idx="178">
                  <c:v>6.0855483960396122E-3</c:v>
                </c:pt>
                <c:pt idx="179">
                  <c:v>7.3982887524752516E-3</c:v>
                </c:pt>
                <c:pt idx="180">
                  <c:v>5.8581210693069308E-3</c:v>
                </c:pt>
                <c:pt idx="181">
                  <c:v>6.0299964752475316E-3</c:v>
                </c:pt>
                <c:pt idx="182">
                  <c:v>5.9274677623762425E-3</c:v>
                </c:pt>
                <c:pt idx="183">
                  <c:v>5.762303326732679E-3</c:v>
                </c:pt>
                <c:pt idx="184">
                  <c:v>6.5167282376237682E-3</c:v>
                </c:pt>
                <c:pt idx="185">
                  <c:v>5.8588667326732761E-3</c:v>
                </c:pt>
                <c:pt idx="186">
                  <c:v>5.3933863762376253E-3</c:v>
                </c:pt>
                <c:pt idx="187">
                  <c:v>6.6419996831683275E-3</c:v>
                </c:pt>
                <c:pt idx="188">
                  <c:v>5.9576671287128831E-3</c:v>
                </c:pt>
                <c:pt idx="189">
                  <c:v>6.5325735841584194E-3</c:v>
                </c:pt>
                <c:pt idx="190">
                  <c:v>6.706126732673276E-3</c:v>
                </c:pt>
                <c:pt idx="191">
                  <c:v>6.1241364752475259E-3</c:v>
                </c:pt>
                <c:pt idx="192">
                  <c:v>6.988733148514864E-3</c:v>
                </c:pt>
                <c:pt idx="193">
                  <c:v>7.945046415841598E-3</c:v>
                </c:pt>
                <c:pt idx="194">
                  <c:v>5.6435564356435734E-3</c:v>
                </c:pt>
                <c:pt idx="195">
                  <c:v>6.5083395247524821E-3</c:v>
                </c:pt>
                <c:pt idx="196">
                  <c:v>6.0532984554455532E-3</c:v>
                </c:pt>
                <c:pt idx="197">
                  <c:v>6.0365210297029775E-3</c:v>
                </c:pt>
                <c:pt idx="198">
                  <c:v>9.0652192079208084E-3</c:v>
                </c:pt>
                <c:pt idx="199">
                  <c:v>7.4963434851485324E-3</c:v>
                </c:pt>
                <c:pt idx="200">
                  <c:v>6.7454604752475332E-3</c:v>
                </c:pt>
                <c:pt idx="201">
                  <c:v>7.6805223366336701E-3</c:v>
                </c:pt>
                <c:pt idx="202">
                  <c:v>7.1233253861386174E-3</c:v>
                </c:pt>
                <c:pt idx="203">
                  <c:v>8.6748644356435707E-3</c:v>
                </c:pt>
                <c:pt idx="204">
                  <c:v>9.2861219801980179E-3</c:v>
                </c:pt>
                <c:pt idx="205">
                  <c:v>6.8960844752475299E-3</c:v>
                </c:pt>
                <c:pt idx="206">
                  <c:v>7.0478269702970312E-3</c:v>
                </c:pt>
                <c:pt idx="207">
                  <c:v>7.3212990099009983E-3</c:v>
                </c:pt>
                <c:pt idx="208">
                  <c:v>7.9653657425742697E-3</c:v>
                </c:pt>
                <c:pt idx="209">
                  <c:v>6.4356373465346613E-3</c:v>
                </c:pt>
                <c:pt idx="210">
                  <c:v>5.9736988910891221E-3</c:v>
                </c:pt>
                <c:pt idx="211">
                  <c:v>6.8588013069306938E-3</c:v>
                </c:pt>
                <c:pt idx="212">
                  <c:v>7.5671815049504956E-3</c:v>
                </c:pt>
                <c:pt idx="213">
                  <c:v>7.8619049504950501E-3</c:v>
                </c:pt>
                <c:pt idx="214">
                  <c:v>7.8742083960396132E-3</c:v>
                </c:pt>
                <c:pt idx="215">
                  <c:v>1.058338982178219E-2</c:v>
                </c:pt>
                <c:pt idx="216">
                  <c:v>8.4478099405940581E-3</c:v>
                </c:pt>
                <c:pt idx="217">
                  <c:v>7.3362122772277277E-3</c:v>
                </c:pt>
                <c:pt idx="218">
                  <c:v>7.6369010297029733E-3</c:v>
                </c:pt>
                <c:pt idx="219">
                  <c:v>7.629071564356436E-3</c:v>
                </c:pt>
                <c:pt idx="220">
                  <c:v>7.2092630891089247E-3</c:v>
                </c:pt>
                <c:pt idx="221">
                  <c:v>9.5769306930693267E-3</c:v>
                </c:pt>
                <c:pt idx="222">
                  <c:v>8.8778712871287208E-3</c:v>
                </c:pt>
                <c:pt idx="223">
                  <c:v>7.2948279603960407E-3</c:v>
                </c:pt>
                <c:pt idx="224">
                  <c:v>1.0474150138613861E-2</c:v>
                </c:pt>
                <c:pt idx="225">
                  <c:v>9.3742966732673488E-3</c:v>
                </c:pt>
                <c:pt idx="226">
                  <c:v>7.7056884752475345E-3</c:v>
                </c:pt>
                <c:pt idx="227">
                  <c:v>9.2309428910891216E-3</c:v>
                </c:pt>
                <c:pt idx="228">
                  <c:v>8.3257075643564521E-3</c:v>
                </c:pt>
                <c:pt idx="229">
                  <c:v>7.4394866534653516E-3</c:v>
                </c:pt>
                <c:pt idx="230">
                  <c:v>8.2613940990099183E-3</c:v>
                </c:pt>
                <c:pt idx="231">
                  <c:v>7.7452086336633813E-3</c:v>
                </c:pt>
                <c:pt idx="232">
                  <c:v>8.9996008316831876E-3</c:v>
                </c:pt>
                <c:pt idx="233">
                  <c:v>8.8970721188118846E-3</c:v>
                </c:pt>
                <c:pt idx="234">
                  <c:v>7.3598870891089119E-3</c:v>
                </c:pt>
                <c:pt idx="235">
                  <c:v>9.1412768712871295E-3</c:v>
                </c:pt>
                <c:pt idx="236">
                  <c:v>8.0999579801980214E-3</c:v>
                </c:pt>
                <c:pt idx="237">
                  <c:v>7.0219151683168311E-3</c:v>
                </c:pt>
                <c:pt idx="238">
                  <c:v>8.9809592475247613E-3</c:v>
                </c:pt>
                <c:pt idx="239">
                  <c:v>6.7085501386138719E-3</c:v>
                </c:pt>
                <c:pt idx="240">
                  <c:v>9.2324342178218069E-3</c:v>
                </c:pt>
                <c:pt idx="241">
                  <c:v>8.2242973465346536E-3</c:v>
                </c:pt>
                <c:pt idx="242">
                  <c:v>8.1870141782178218E-3</c:v>
                </c:pt>
                <c:pt idx="243">
                  <c:v>7.7179919207920836E-3</c:v>
                </c:pt>
                <c:pt idx="244">
                  <c:v>8.1502902574257605E-3</c:v>
                </c:pt>
                <c:pt idx="245">
                  <c:v>1.1620048316831702E-2</c:v>
                </c:pt>
                <c:pt idx="246">
                  <c:v>1.2198496673267327E-2</c:v>
                </c:pt>
                <c:pt idx="247">
                  <c:v>9.684865465346533E-3</c:v>
                </c:pt>
                <c:pt idx="248">
                  <c:v>9.8474200792079396E-3</c:v>
                </c:pt>
                <c:pt idx="249">
                  <c:v>1.1106472673267351E-2</c:v>
                </c:pt>
                <c:pt idx="250">
                  <c:v>1.1198748514851484E-2</c:v>
                </c:pt>
                <c:pt idx="251">
                  <c:v>1.1926888792079225E-2</c:v>
                </c:pt>
                <c:pt idx="252">
                  <c:v>1.2763709504950501E-2</c:v>
                </c:pt>
                <c:pt idx="253">
                  <c:v>1.0345523207920804E-2</c:v>
                </c:pt>
                <c:pt idx="254">
                  <c:v>1.2440278019801985E-2</c:v>
                </c:pt>
                <c:pt idx="255">
                  <c:v>1.0536040198019802E-2</c:v>
                </c:pt>
                <c:pt idx="256">
                  <c:v>1.0968152118811891E-2</c:v>
                </c:pt>
                <c:pt idx="257">
                  <c:v>9.8901093069307059E-3</c:v>
                </c:pt>
                <c:pt idx="258">
                  <c:v>9.8207626138614047E-3</c:v>
                </c:pt>
                <c:pt idx="259">
                  <c:v>1.1581087405940601E-2</c:v>
                </c:pt>
                <c:pt idx="260">
                  <c:v>1.1704867524752485E-2</c:v>
                </c:pt>
                <c:pt idx="261">
                  <c:v>9.6671559603960424E-3</c:v>
                </c:pt>
                <c:pt idx="262">
                  <c:v>1.052410958415843E-2</c:v>
                </c:pt>
                <c:pt idx="263">
                  <c:v>1.0504349504950499E-2</c:v>
                </c:pt>
                <c:pt idx="264">
                  <c:v>1.04596097029703E-2</c:v>
                </c:pt>
                <c:pt idx="265">
                  <c:v>1.0941121821782199E-2</c:v>
                </c:pt>
                <c:pt idx="266">
                  <c:v>1.0709406930693064E-2</c:v>
                </c:pt>
                <c:pt idx="267">
                  <c:v>1.006030697029703E-2</c:v>
                </c:pt>
                <c:pt idx="268">
                  <c:v>1.3243730297029715E-2</c:v>
                </c:pt>
                <c:pt idx="269">
                  <c:v>1.1888673544554461E-2</c:v>
                </c:pt>
                <c:pt idx="270">
                  <c:v>1.2111440475247518E-2</c:v>
                </c:pt>
                <c:pt idx="271">
                  <c:v>1.0643788554455455E-2</c:v>
                </c:pt>
                <c:pt idx="272">
                  <c:v>9.4443890297029823E-3</c:v>
                </c:pt>
                <c:pt idx="273">
                  <c:v>1.4202280554455439E-2</c:v>
                </c:pt>
                <c:pt idx="274">
                  <c:v>1.2559956990098991E-2</c:v>
                </c:pt>
                <c:pt idx="275">
                  <c:v>1.1777942534653458E-2</c:v>
                </c:pt>
                <c:pt idx="276">
                  <c:v>1.1310598019801991E-2</c:v>
                </c:pt>
                <c:pt idx="277">
                  <c:v>1.1910857029702989E-2</c:v>
                </c:pt>
                <c:pt idx="278">
                  <c:v>1.1495336118811881E-2</c:v>
                </c:pt>
                <c:pt idx="279">
                  <c:v>1.0845676910891089E-2</c:v>
                </c:pt>
                <c:pt idx="280">
                  <c:v>1.2341291207920801E-2</c:v>
                </c:pt>
                <c:pt idx="281">
                  <c:v>1.2407655247524761E-2</c:v>
                </c:pt>
                <c:pt idx="282">
                  <c:v>9.2928329504950568E-3</c:v>
                </c:pt>
                <c:pt idx="283">
                  <c:v>1.0839711603960401E-2</c:v>
                </c:pt>
                <c:pt idx="284">
                  <c:v>1.1558903920792072E-2</c:v>
                </c:pt>
                <c:pt idx="285">
                  <c:v>1.2303821623762402E-2</c:v>
                </c:pt>
                <c:pt idx="286">
                  <c:v>1.1437174376237641E-2</c:v>
                </c:pt>
                <c:pt idx="287">
                  <c:v>1.1932481267326756E-2</c:v>
                </c:pt>
                <c:pt idx="288">
                  <c:v>1.1862388910891091E-2</c:v>
                </c:pt>
                <c:pt idx="289">
                  <c:v>1.1968273108910904E-2</c:v>
                </c:pt>
                <c:pt idx="290">
                  <c:v>1.1335018495049504E-2</c:v>
                </c:pt>
                <c:pt idx="291">
                  <c:v>1.2575615920792078E-2</c:v>
                </c:pt>
                <c:pt idx="292">
                  <c:v>1.3919674138613863E-2</c:v>
                </c:pt>
                <c:pt idx="293">
                  <c:v>1.296224237623762E-2</c:v>
                </c:pt>
                <c:pt idx="294">
                  <c:v>1.4333144475247519E-2</c:v>
                </c:pt>
                <c:pt idx="295">
                  <c:v>1.4480972237623771E-2</c:v>
                </c:pt>
                <c:pt idx="296">
                  <c:v>1.4357192118811878E-2</c:v>
                </c:pt>
                <c:pt idx="297">
                  <c:v>1.4516764079207919E-2</c:v>
                </c:pt>
                <c:pt idx="298">
                  <c:v>1.457772205940594E-2</c:v>
                </c:pt>
                <c:pt idx="299">
                  <c:v>1.4406592316831683E-2</c:v>
                </c:pt>
                <c:pt idx="300">
                  <c:v>1.4463635564356437E-2</c:v>
                </c:pt>
                <c:pt idx="301">
                  <c:v>1.4437164514851478E-2</c:v>
                </c:pt>
                <c:pt idx="302">
                  <c:v>1.4315621386138623E-2</c:v>
                </c:pt>
                <c:pt idx="303">
                  <c:v>1.4474820514851485E-2</c:v>
                </c:pt>
                <c:pt idx="304">
                  <c:v>1.4332771643564378E-2</c:v>
                </c:pt>
                <c:pt idx="305">
                  <c:v>1.467596320792079E-2</c:v>
                </c:pt>
                <c:pt idx="306">
                  <c:v>1.4225582534653466E-2</c:v>
                </c:pt>
                <c:pt idx="307">
                  <c:v>1.4572502415841579E-2</c:v>
                </c:pt>
                <c:pt idx="308">
                  <c:v>1.4555165742574261E-2</c:v>
                </c:pt>
                <c:pt idx="309">
                  <c:v>1.4516577663366349E-2</c:v>
                </c:pt>
                <c:pt idx="310">
                  <c:v>1.414654221782178E-2</c:v>
                </c:pt>
                <c:pt idx="311">
                  <c:v>1.4541930217821781E-2</c:v>
                </c:pt>
                <c:pt idx="312">
                  <c:v>1.4558148396039604E-2</c:v>
                </c:pt>
                <c:pt idx="313">
                  <c:v>1.4453941940594048E-2</c:v>
                </c:pt>
                <c:pt idx="314">
                  <c:v>1.4343024514851485E-2</c:v>
                </c:pt>
                <c:pt idx="315">
                  <c:v>1.4381985425742575E-2</c:v>
                </c:pt>
                <c:pt idx="316">
                  <c:v>1.4454501188118824E-2</c:v>
                </c:pt>
                <c:pt idx="317">
                  <c:v>1.4691249306930693E-2</c:v>
                </c:pt>
                <c:pt idx="318">
                  <c:v>1.4382731089108921E-2</c:v>
                </c:pt>
                <c:pt idx="319">
                  <c:v>1.4621716198019802E-2</c:v>
                </c:pt>
                <c:pt idx="320">
                  <c:v>1.4560758217821792E-2</c:v>
                </c:pt>
                <c:pt idx="321">
                  <c:v>1.4442756990099006E-2</c:v>
                </c:pt>
                <c:pt idx="322">
                  <c:v>1.4293437900990098E-2</c:v>
                </c:pt>
                <c:pt idx="323">
                  <c:v>1.4487496792079209E-2</c:v>
                </c:pt>
                <c:pt idx="324">
                  <c:v>1.4634019643564361E-2</c:v>
                </c:pt>
                <c:pt idx="325">
                  <c:v>1.4540252475247524E-2</c:v>
                </c:pt>
                <c:pt idx="326">
                  <c:v>1.4572502415841579E-2</c:v>
                </c:pt>
                <c:pt idx="327">
                  <c:v>1.450203722772278E-2</c:v>
                </c:pt>
                <c:pt idx="328">
                  <c:v>1.4525152792079209E-2</c:v>
                </c:pt>
                <c:pt idx="329">
                  <c:v>1.4540438891089122E-2</c:v>
                </c:pt>
                <c:pt idx="330">
                  <c:v>1.436893631683168E-2</c:v>
                </c:pt>
                <c:pt idx="331">
                  <c:v>1.4573993742574256E-2</c:v>
                </c:pt>
                <c:pt idx="332">
                  <c:v>1.4704484831683179E-2</c:v>
                </c:pt>
                <c:pt idx="333">
                  <c:v>1.4526830534653463E-2</c:v>
                </c:pt>
                <c:pt idx="334">
                  <c:v>1.4518441821782179E-2</c:v>
                </c:pt>
                <c:pt idx="335">
                  <c:v>1.4522542970297028E-2</c:v>
                </c:pt>
                <c:pt idx="336">
                  <c:v>1.4353836633663374E-2</c:v>
                </c:pt>
                <c:pt idx="337">
                  <c:v>1.466198201980198E-2</c:v>
                </c:pt>
                <c:pt idx="338">
                  <c:v>1.439969493069305E-2</c:v>
                </c:pt>
                <c:pt idx="339">
                  <c:v>1.4499986653465346E-2</c:v>
                </c:pt>
                <c:pt idx="340">
                  <c:v>1.4350481148514862E-2</c:v>
                </c:pt>
                <c:pt idx="341">
                  <c:v>1.4417404435643559E-2</c:v>
                </c:pt>
                <c:pt idx="342">
                  <c:v>1.283622526732674E-2</c:v>
                </c:pt>
                <c:pt idx="343">
                  <c:v>1.0866555485148529E-2</c:v>
                </c:pt>
                <c:pt idx="344">
                  <c:v>1.0478251287128721E-2</c:v>
                </c:pt>
                <c:pt idx="345">
                  <c:v>1.1555734851485158E-2</c:v>
                </c:pt>
                <c:pt idx="346">
                  <c:v>1.2776572198019805E-2</c:v>
                </c:pt>
                <c:pt idx="347">
                  <c:v>1.2044330772277231E-2</c:v>
                </c:pt>
                <c:pt idx="348">
                  <c:v>1.1004503207920808E-2</c:v>
                </c:pt>
                <c:pt idx="349">
                  <c:v>1.0274312356435639E-2</c:v>
                </c:pt>
                <c:pt idx="350">
                  <c:v>1.2652978495049504E-2</c:v>
                </c:pt>
                <c:pt idx="351">
                  <c:v>1.0537717940594058E-2</c:v>
                </c:pt>
                <c:pt idx="352">
                  <c:v>1.1630674019801994E-2</c:v>
                </c:pt>
                <c:pt idx="353">
                  <c:v>1.0621418653465369E-2</c:v>
                </c:pt>
                <c:pt idx="354">
                  <c:v>1.1332967920792076E-2</c:v>
                </c:pt>
                <c:pt idx="355">
                  <c:v>1.0706797108910893E-2</c:v>
                </c:pt>
                <c:pt idx="356">
                  <c:v>1.2916570495049507E-2</c:v>
                </c:pt>
                <c:pt idx="357">
                  <c:v>1.2203902732673258E-2</c:v>
                </c:pt>
                <c:pt idx="358">
                  <c:v>1.0719473386138621E-2</c:v>
                </c:pt>
                <c:pt idx="359">
                  <c:v>1.1391875326732701E-2</c:v>
                </c:pt>
                <c:pt idx="360">
                  <c:v>1.273052748514852E-2</c:v>
                </c:pt>
                <c:pt idx="361">
                  <c:v>1.1984304871287144E-2</c:v>
                </c:pt>
                <c:pt idx="362">
                  <c:v>1.0880163841584163E-2</c:v>
                </c:pt>
                <c:pt idx="363">
                  <c:v>1.292104447524752E-2</c:v>
                </c:pt>
                <c:pt idx="364">
                  <c:v>1.2698277544554458E-2</c:v>
                </c:pt>
                <c:pt idx="365">
                  <c:v>1.2227204712871287E-2</c:v>
                </c:pt>
                <c:pt idx="366">
                  <c:v>1.1667957188118824E-2</c:v>
                </c:pt>
                <c:pt idx="367">
                  <c:v>1.0973744594059399E-2</c:v>
                </c:pt>
                <c:pt idx="368">
                  <c:v>1.016115794059406E-2</c:v>
                </c:pt>
                <c:pt idx="369">
                  <c:v>1.1984491287128732E-2</c:v>
                </c:pt>
                <c:pt idx="370">
                  <c:v>1.0537904356435644E-2</c:v>
                </c:pt>
                <c:pt idx="371">
                  <c:v>1.031532384158416E-2</c:v>
                </c:pt>
                <c:pt idx="372">
                  <c:v>1.1573071524752487E-2</c:v>
                </c:pt>
                <c:pt idx="373">
                  <c:v>1.315816542574258E-2</c:v>
                </c:pt>
                <c:pt idx="374">
                  <c:v>1.1617065663366356E-2</c:v>
                </c:pt>
                <c:pt idx="375">
                  <c:v>1.0784346099009899E-2</c:v>
                </c:pt>
                <c:pt idx="376">
                  <c:v>1.0145126178217823E-2</c:v>
                </c:pt>
                <c:pt idx="377">
                  <c:v>1.1307801782178235E-2</c:v>
                </c:pt>
                <c:pt idx="378">
                  <c:v>1.0135991801980198E-2</c:v>
                </c:pt>
                <c:pt idx="379">
                  <c:v>1.1081120118811899E-2</c:v>
                </c:pt>
                <c:pt idx="380">
                  <c:v>1.1963426297029726E-2</c:v>
                </c:pt>
                <c:pt idx="381">
                  <c:v>1.035391192079207E-2</c:v>
                </c:pt>
                <c:pt idx="382">
                  <c:v>9.7372483168316811E-3</c:v>
                </c:pt>
                <c:pt idx="383">
                  <c:v>1.0286429386138636E-2</c:v>
                </c:pt>
                <c:pt idx="384">
                  <c:v>1.1293634178217821E-2</c:v>
                </c:pt>
                <c:pt idx="385">
                  <c:v>1.0663548633663384E-2</c:v>
                </c:pt>
                <c:pt idx="386">
                  <c:v>1.1809446811881188E-2</c:v>
                </c:pt>
                <c:pt idx="387">
                  <c:v>1.0516466534653456E-2</c:v>
                </c:pt>
                <c:pt idx="388">
                  <c:v>1.1422261108910904E-2</c:v>
                </c:pt>
                <c:pt idx="389">
                  <c:v>1.2644403366336647E-2</c:v>
                </c:pt>
                <c:pt idx="390">
                  <c:v>1.7321763951807231E-2</c:v>
                </c:pt>
                <c:pt idx="391">
                  <c:v>1.7150724048192793E-2</c:v>
                </c:pt>
                <c:pt idx="392">
                  <c:v>1.7186565301204829E-2</c:v>
                </c:pt>
                <c:pt idx="393">
                  <c:v>1.7077226795180724E-2</c:v>
                </c:pt>
                <c:pt idx="394">
                  <c:v>1.7103767469879523E-2</c:v>
                </c:pt>
                <c:pt idx="395">
                  <c:v>1.7090610554216866E-2</c:v>
                </c:pt>
                <c:pt idx="396">
                  <c:v>1.7124410216867499E-2</c:v>
                </c:pt>
                <c:pt idx="397">
                  <c:v>1.7061801445783158E-2</c:v>
                </c:pt>
                <c:pt idx="398">
                  <c:v>1.6983313638554223E-2</c:v>
                </c:pt>
                <c:pt idx="399">
                  <c:v>1.5362744578313261E-2</c:v>
                </c:pt>
                <c:pt idx="400">
                  <c:v>1.6300968771084341E-2</c:v>
                </c:pt>
                <c:pt idx="401">
                  <c:v>1.6002896578313257E-2</c:v>
                </c:pt>
                <c:pt idx="402">
                  <c:v>1.7108758024096386E-2</c:v>
                </c:pt>
                <c:pt idx="403">
                  <c:v>1.5976582746987971E-2</c:v>
                </c:pt>
                <c:pt idx="404">
                  <c:v>1.6146034746987978E-2</c:v>
                </c:pt>
                <c:pt idx="405">
                  <c:v>1.6445241156626506E-2</c:v>
                </c:pt>
                <c:pt idx="406">
                  <c:v>1.6932273879518081E-2</c:v>
                </c:pt>
                <c:pt idx="407">
                  <c:v>1.6859684000000003E-2</c:v>
                </c:pt>
                <c:pt idx="408">
                  <c:v>1.6957907180722893E-2</c:v>
                </c:pt>
                <c:pt idx="409">
                  <c:v>1.6646904915662671E-2</c:v>
                </c:pt>
                <c:pt idx="410">
                  <c:v>1.449007812048192E-2</c:v>
                </c:pt>
                <c:pt idx="411">
                  <c:v>1.6420061542168699E-2</c:v>
                </c:pt>
                <c:pt idx="412">
                  <c:v>1.6287811855421691E-2</c:v>
                </c:pt>
                <c:pt idx="413">
                  <c:v>1.5913973975903613E-2</c:v>
                </c:pt>
                <c:pt idx="414">
                  <c:v>1.6848568674698812E-2</c:v>
                </c:pt>
                <c:pt idx="415">
                  <c:v>1.7107850650602423E-2</c:v>
                </c:pt>
                <c:pt idx="416">
                  <c:v>1.5836620385542181E-2</c:v>
                </c:pt>
                <c:pt idx="417">
                  <c:v>1.6873748289156641E-2</c:v>
                </c:pt>
                <c:pt idx="418">
                  <c:v>1.6480401879518106E-2</c:v>
                </c:pt>
                <c:pt idx="419">
                  <c:v>1.5569398891566265E-2</c:v>
                </c:pt>
                <c:pt idx="420">
                  <c:v>1.6662783951807241E-2</c:v>
                </c:pt>
                <c:pt idx="421">
                  <c:v>1.7034580240963878E-2</c:v>
                </c:pt>
                <c:pt idx="422">
                  <c:v>1.5756544674698801E-2</c:v>
                </c:pt>
                <c:pt idx="423">
                  <c:v>1.6700893638554235E-2</c:v>
                </c:pt>
                <c:pt idx="424">
                  <c:v>1.6791404144578335E-2</c:v>
                </c:pt>
                <c:pt idx="425">
                  <c:v>1.6020363518072303E-2</c:v>
                </c:pt>
                <c:pt idx="426">
                  <c:v>1.6780742506024095E-2</c:v>
                </c:pt>
                <c:pt idx="427">
                  <c:v>1.5413557493975914E-2</c:v>
                </c:pt>
                <c:pt idx="428">
                  <c:v>1.5725240289156627E-2</c:v>
                </c:pt>
                <c:pt idx="429">
                  <c:v>1.7193143759036147E-2</c:v>
                </c:pt>
                <c:pt idx="430">
                  <c:v>1.6579532433734941E-2</c:v>
                </c:pt>
                <c:pt idx="431">
                  <c:v>1.6375600240963874E-2</c:v>
                </c:pt>
                <c:pt idx="432">
                  <c:v>1.751049763855422E-2</c:v>
                </c:pt>
                <c:pt idx="433">
                  <c:v>1.6603124144578339E-2</c:v>
                </c:pt>
                <c:pt idx="434">
                  <c:v>1.6855600819277131E-2</c:v>
                </c:pt>
                <c:pt idx="435">
                  <c:v>8.0123640493827246E-3</c:v>
                </c:pt>
                <c:pt idx="436">
                  <c:v>9.4853644938271732E-3</c:v>
                </c:pt>
                <c:pt idx="437">
                  <c:v>1.019617960493829E-2</c:v>
                </c:pt>
                <c:pt idx="438">
                  <c:v>9.5967053827160521E-3</c:v>
                </c:pt>
                <c:pt idx="439">
                  <c:v>1.3141948049382735E-2</c:v>
                </c:pt>
                <c:pt idx="440">
                  <c:v>1.3151943160493812E-2</c:v>
                </c:pt>
                <c:pt idx="441">
                  <c:v>1.1992045382716067E-2</c:v>
                </c:pt>
                <c:pt idx="442">
                  <c:v>1.4468740938271598E-2</c:v>
                </c:pt>
                <c:pt idx="443">
                  <c:v>1.4503607604938283E-2</c:v>
                </c:pt>
                <c:pt idx="444">
                  <c:v>1.4195153827160495E-2</c:v>
                </c:pt>
                <c:pt idx="445">
                  <c:v>1.2992486271604936E-2</c:v>
                </c:pt>
                <c:pt idx="446">
                  <c:v>1.5069144938271599E-2</c:v>
                </c:pt>
                <c:pt idx="447">
                  <c:v>1.3637752049382728E-2</c:v>
                </c:pt>
                <c:pt idx="448">
                  <c:v>1.6393613382716051E-2</c:v>
                </c:pt>
                <c:pt idx="449">
                  <c:v>1.5114239160493818E-2</c:v>
                </c:pt>
                <c:pt idx="450">
                  <c:v>1.5885489827160513E-2</c:v>
                </c:pt>
                <c:pt idx="451">
                  <c:v>1.6037740938271598E-2</c:v>
                </c:pt>
                <c:pt idx="452">
                  <c:v>1.6040530271604941E-2</c:v>
                </c:pt>
                <c:pt idx="453">
                  <c:v>1.5283923604938287E-2</c:v>
                </c:pt>
                <c:pt idx="454">
                  <c:v>1.6273904493827165E-2</c:v>
                </c:pt>
                <c:pt idx="455">
                  <c:v>1.6425690716049386E-2</c:v>
                </c:pt>
                <c:pt idx="456">
                  <c:v>1.5849925827160501E-2</c:v>
                </c:pt>
                <c:pt idx="457">
                  <c:v>1.6313187604938287E-2</c:v>
                </c:pt>
                <c:pt idx="458">
                  <c:v>1.6443124049382748E-2</c:v>
                </c:pt>
                <c:pt idx="459">
                  <c:v>1.6258795604938286E-2</c:v>
                </c:pt>
                <c:pt idx="460">
                  <c:v>1.5740909382716068E-2</c:v>
                </c:pt>
                <c:pt idx="461">
                  <c:v>1.5181183160493827E-2</c:v>
                </c:pt>
                <c:pt idx="462">
                  <c:v>1.7036554716049385E-2</c:v>
                </c:pt>
                <c:pt idx="463">
                  <c:v>1.6395240493827165E-2</c:v>
                </c:pt>
                <c:pt idx="464">
                  <c:v>1.5483128493827185E-2</c:v>
                </c:pt>
                <c:pt idx="465">
                  <c:v>1.6656275604938292E-2</c:v>
                </c:pt>
                <c:pt idx="466">
                  <c:v>1.4437593382716055E-2</c:v>
                </c:pt>
                <c:pt idx="467">
                  <c:v>1.620579827160494E-2</c:v>
                </c:pt>
                <c:pt idx="468">
                  <c:v>1.7287594716049386E-2</c:v>
                </c:pt>
                <c:pt idx="469">
                  <c:v>1.7766662716049382E-2</c:v>
                </c:pt>
                <c:pt idx="470">
                  <c:v>1.694055516049385E-2</c:v>
                </c:pt>
                <c:pt idx="471">
                  <c:v>8.3206418667160567E-3</c:v>
                </c:pt>
                <c:pt idx="472">
                  <c:v>1.2402698939160501E-2</c:v>
                </c:pt>
                <c:pt idx="473">
                  <c:v>9.7355453791605068E-3</c:v>
                </c:pt>
                <c:pt idx="474">
                  <c:v>1.3133855031160515E-2</c:v>
                </c:pt>
                <c:pt idx="475">
                  <c:v>1.1100723446271622E-2</c:v>
                </c:pt>
                <c:pt idx="476">
                  <c:v>1.3684763705827172E-2</c:v>
                </c:pt>
                <c:pt idx="477">
                  <c:v>1.4867824107604942E-2</c:v>
                </c:pt>
                <c:pt idx="478">
                  <c:v>1.6043567855604943E-2</c:v>
                </c:pt>
                <c:pt idx="479">
                  <c:v>1.4581840501827165E-2</c:v>
                </c:pt>
                <c:pt idx="480">
                  <c:v>1.2358686280938273E-2</c:v>
                </c:pt>
                <c:pt idx="481">
                  <c:v>1.6452336055160503E-2</c:v>
                </c:pt>
                <c:pt idx="482">
                  <c:v>1.6085831136938296E-2</c:v>
                </c:pt>
                <c:pt idx="483">
                  <c:v>1.3444087706271609E-2</c:v>
                </c:pt>
                <c:pt idx="484">
                  <c:v>1.395847866138274E-2</c:v>
                </c:pt>
                <c:pt idx="485">
                  <c:v>1.6019774609827182E-2</c:v>
                </c:pt>
                <c:pt idx="486">
                  <c:v>1.6259022935604939E-2</c:v>
                </c:pt>
                <c:pt idx="487">
                  <c:v>9.5406744169382746E-3</c:v>
                </c:pt>
                <c:pt idx="488">
                  <c:v>9.7718657533827167E-3</c:v>
                </c:pt>
                <c:pt idx="489">
                  <c:v>8.97789178271605E-3</c:v>
                </c:pt>
                <c:pt idx="490">
                  <c:v>1.1367067123604939E-2</c:v>
                </c:pt>
                <c:pt idx="491">
                  <c:v>1.1415446250716053E-2</c:v>
                </c:pt>
                <c:pt idx="492">
                  <c:v>1.3400980186716063E-2</c:v>
                </c:pt>
                <c:pt idx="493">
                  <c:v>1.4957795216493829E-2</c:v>
                </c:pt>
                <c:pt idx="494">
                  <c:v>1.4478422714271598E-2</c:v>
                </c:pt>
                <c:pt idx="495">
                  <c:v>1.267385421649384E-2</c:v>
                </c:pt>
                <c:pt idx="496">
                  <c:v>1.340918291871606E-2</c:v>
                </c:pt>
                <c:pt idx="497">
                  <c:v>1.6480661502716067E-2</c:v>
                </c:pt>
                <c:pt idx="498">
                  <c:v>1.6705101025382741E-2</c:v>
                </c:pt>
                <c:pt idx="499">
                  <c:v>1.4527363194716057E-2</c:v>
                </c:pt>
                <c:pt idx="500">
                  <c:v>1.4834869528938281E-2</c:v>
                </c:pt>
                <c:pt idx="501">
                  <c:v>1.6976141940049386E-2</c:v>
                </c:pt>
                <c:pt idx="502">
                  <c:v>1.6669082131604937E-2</c:v>
                </c:pt>
                <c:pt idx="503">
                  <c:v>9.2202948444938208E-3</c:v>
                </c:pt>
                <c:pt idx="504">
                  <c:v>1.292282220671607E-2</c:v>
                </c:pt>
                <c:pt idx="505">
                  <c:v>1.0806008994716067E-2</c:v>
                </c:pt>
                <c:pt idx="506">
                  <c:v>1.3785243628049379E-2</c:v>
                </c:pt>
                <c:pt idx="507">
                  <c:v>1.3353880201382737E-2</c:v>
                </c:pt>
                <c:pt idx="508">
                  <c:v>1.42639215862716E-2</c:v>
                </c:pt>
                <c:pt idx="509">
                  <c:v>1.4433323145827162E-2</c:v>
                </c:pt>
                <c:pt idx="510">
                  <c:v>1.5814504315604945E-2</c:v>
                </c:pt>
                <c:pt idx="511">
                  <c:v>1.3759456008938284E-2</c:v>
                </c:pt>
                <c:pt idx="512">
                  <c:v>1.4359243798716044E-2</c:v>
                </c:pt>
                <c:pt idx="513">
                  <c:v>1.6035336532938271E-2</c:v>
                </c:pt>
                <c:pt idx="514">
                  <c:v>1.5995824928938283E-2</c:v>
                </c:pt>
                <c:pt idx="515">
                  <c:v>1.3484292227160501E-2</c:v>
                </c:pt>
                <c:pt idx="516">
                  <c:v>1.5035748947604934E-2</c:v>
                </c:pt>
                <c:pt idx="517">
                  <c:v>1.6037558469382738E-2</c:v>
                </c:pt>
                <c:pt idx="518">
                  <c:v>1.6755753459160503E-2</c:v>
                </c:pt>
                <c:pt idx="519">
                  <c:v>1.0866979404938287E-2</c:v>
                </c:pt>
                <c:pt idx="520">
                  <c:v>1.3323161040938296E-2</c:v>
                </c:pt>
                <c:pt idx="521">
                  <c:v>1.2278437858271598E-2</c:v>
                </c:pt>
                <c:pt idx="522">
                  <c:v>1.3638153480938281E-2</c:v>
                </c:pt>
                <c:pt idx="523">
                  <c:v>1.2853409414271611E-2</c:v>
                </c:pt>
                <c:pt idx="524">
                  <c:v>1.3951042763604938E-2</c:v>
                </c:pt>
                <c:pt idx="525">
                  <c:v>1.4073979376049378E-2</c:v>
                </c:pt>
                <c:pt idx="526">
                  <c:v>1.570299955338272E-2</c:v>
                </c:pt>
                <c:pt idx="527">
                  <c:v>1.440106985204938E-2</c:v>
                </c:pt>
                <c:pt idx="528">
                  <c:v>1.5030382967604936E-2</c:v>
                </c:pt>
                <c:pt idx="529">
                  <c:v>1.6037936424049378E-2</c:v>
                </c:pt>
                <c:pt idx="530">
                  <c:v>1.6357733258271605E-2</c:v>
                </c:pt>
                <c:pt idx="531">
                  <c:v>1.5491548096493831E-2</c:v>
                </c:pt>
                <c:pt idx="532">
                  <c:v>1.4941414159160501E-2</c:v>
                </c:pt>
                <c:pt idx="533">
                  <c:v>1.70698860871605E-2</c:v>
                </c:pt>
                <c:pt idx="534">
                  <c:v>1.677167032493829E-2</c:v>
                </c:pt>
                <c:pt idx="535">
                  <c:v>9.6939998415841687E-3</c:v>
                </c:pt>
                <c:pt idx="536">
                  <c:v>8.4519110891089228E-3</c:v>
                </c:pt>
                <c:pt idx="537">
                  <c:v>8.9436760792079399E-3</c:v>
                </c:pt>
                <c:pt idx="538">
                  <c:v>6.8282291089109002E-3</c:v>
                </c:pt>
                <c:pt idx="539">
                  <c:v>8.0527947722772476E-3</c:v>
                </c:pt>
                <c:pt idx="540">
                  <c:v>8.3700745346534794E-3</c:v>
                </c:pt>
                <c:pt idx="541">
                  <c:v>8.9419983366336667E-3</c:v>
                </c:pt>
                <c:pt idx="542">
                  <c:v>8.5723357227722868E-3</c:v>
                </c:pt>
                <c:pt idx="543">
                  <c:v>9.7314694257425709E-3</c:v>
                </c:pt>
                <c:pt idx="544">
                  <c:v>8.1640850297029811E-3</c:v>
                </c:pt>
                <c:pt idx="545">
                  <c:v>8.4424038811881288E-3</c:v>
                </c:pt>
                <c:pt idx="546">
                  <c:v>7.8425177029702985E-3</c:v>
                </c:pt>
                <c:pt idx="547">
                  <c:v>8.3018463366336791E-3</c:v>
                </c:pt>
                <c:pt idx="548">
                  <c:v>7.8602272079207943E-3</c:v>
                </c:pt>
                <c:pt idx="549">
                  <c:v>7.9812110891089201E-3</c:v>
                </c:pt>
                <c:pt idx="550">
                  <c:v>8.1320215049504891E-3</c:v>
                </c:pt>
                <c:pt idx="551">
                  <c:v>7.941877346534662E-3</c:v>
                </c:pt>
                <c:pt idx="552">
                  <c:v>8.0725548514851662E-3</c:v>
                </c:pt>
                <c:pt idx="553">
                  <c:v>9.6190606732673364E-3</c:v>
                </c:pt>
                <c:pt idx="554">
                  <c:v>9.0165646732673441E-3</c:v>
                </c:pt>
                <c:pt idx="555">
                  <c:v>9.0627958019802203E-3</c:v>
                </c:pt>
                <c:pt idx="556">
                  <c:v>9.0982148118811893E-3</c:v>
                </c:pt>
                <c:pt idx="557">
                  <c:v>8.6036535841584223E-3</c:v>
                </c:pt>
                <c:pt idx="558">
                  <c:v>8.0815028118812055E-3</c:v>
                </c:pt>
                <c:pt idx="559">
                  <c:v>7.7416667326732826E-3</c:v>
                </c:pt>
                <c:pt idx="560">
                  <c:v>8.1247512871287144E-3</c:v>
                </c:pt>
                <c:pt idx="561">
                  <c:v>9.7061168712871491E-3</c:v>
                </c:pt>
                <c:pt idx="562">
                  <c:v>8.8238106930693221E-3</c:v>
                </c:pt>
                <c:pt idx="563">
                  <c:v>9.0430357227722791E-3</c:v>
                </c:pt>
                <c:pt idx="564">
                  <c:v>8.0790794059405948E-3</c:v>
                </c:pt>
                <c:pt idx="565">
                  <c:v>9.2152839603960486E-3</c:v>
                </c:pt>
                <c:pt idx="566">
                  <c:v>9.7324015049504962E-3</c:v>
                </c:pt>
                <c:pt idx="567">
                  <c:v>8.2505819801980233E-3</c:v>
                </c:pt>
                <c:pt idx="568">
                  <c:v>8.8361141386138712E-3</c:v>
                </c:pt>
                <c:pt idx="569">
                  <c:v>8.7265016237623762E-3</c:v>
                </c:pt>
                <c:pt idx="570">
                  <c:v>9.1878808316831727E-3</c:v>
                </c:pt>
                <c:pt idx="571">
                  <c:v>8.9464723168316985E-3</c:v>
                </c:pt>
                <c:pt idx="572">
                  <c:v>8.1506630891089241E-3</c:v>
                </c:pt>
                <c:pt idx="573">
                  <c:v>8.4379299009900988E-3</c:v>
                </c:pt>
                <c:pt idx="574">
                  <c:v>8.2403291089108814E-3</c:v>
                </c:pt>
                <c:pt idx="575">
                  <c:v>8.3585167524752677E-3</c:v>
                </c:pt>
                <c:pt idx="576">
                  <c:v>8.3074388118812084E-3</c:v>
                </c:pt>
                <c:pt idx="577">
                  <c:v>8.464400950495065E-3</c:v>
                </c:pt>
                <c:pt idx="578">
                  <c:v>9.1733403960396163E-3</c:v>
                </c:pt>
                <c:pt idx="579">
                  <c:v>8.2833911683168216E-3</c:v>
                </c:pt>
                <c:pt idx="580">
                  <c:v>8.3376381782178238E-3</c:v>
                </c:pt>
                <c:pt idx="581">
                  <c:v>7.8430769504950482E-3</c:v>
                </c:pt>
                <c:pt idx="582">
                  <c:v>8.6023486732673352E-3</c:v>
                </c:pt>
                <c:pt idx="583">
                  <c:v>1.2745440752475247E-2</c:v>
                </c:pt>
                <c:pt idx="584">
                  <c:v>1.2246778376237643E-2</c:v>
                </c:pt>
                <c:pt idx="585">
                  <c:v>1.2869966534653459E-2</c:v>
                </c:pt>
                <c:pt idx="586">
                  <c:v>1.4980566693069325E-2</c:v>
                </c:pt>
                <c:pt idx="587">
                  <c:v>1.2143504000000001E-2</c:v>
                </c:pt>
                <c:pt idx="588">
                  <c:v>1.507675726732674E-2</c:v>
                </c:pt>
                <c:pt idx="589">
                  <c:v>1.3020590534653476E-2</c:v>
                </c:pt>
                <c:pt idx="590">
                  <c:v>1.0953611683168328E-2</c:v>
                </c:pt>
                <c:pt idx="591">
                  <c:v>1.3890406851485161E-2</c:v>
                </c:pt>
                <c:pt idx="592">
                  <c:v>1.2172212039603949E-2</c:v>
                </c:pt>
                <c:pt idx="593">
                  <c:v>1.2514844356435647E-2</c:v>
                </c:pt>
                <c:pt idx="594">
                  <c:v>1.2753829465346547E-2</c:v>
                </c:pt>
                <c:pt idx="595">
                  <c:v>1.1388892673267342E-2</c:v>
                </c:pt>
                <c:pt idx="596">
                  <c:v>1.3432196712871287E-2</c:v>
                </c:pt>
                <c:pt idx="597">
                  <c:v>1.0334711089108909E-2</c:v>
                </c:pt>
                <c:pt idx="598">
                  <c:v>1.0815291128712871E-2</c:v>
                </c:pt>
                <c:pt idx="599">
                  <c:v>1.2541688237623763E-2</c:v>
                </c:pt>
                <c:pt idx="600">
                  <c:v>1.3742951920792081E-2</c:v>
                </c:pt>
                <c:pt idx="601">
                  <c:v>1.3075769623762393E-2</c:v>
                </c:pt>
                <c:pt idx="602">
                  <c:v>1.2816838019801985E-2</c:v>
                </c:pt>
                <c:pt idx="603">
                  <c:v>1.4286167683168321E-2</c:v>
                </c:pt>
                <c:pt idx="604">
                  <c:v>1.2392741980198019E-2</c:v>
                </c:pt>
                <c:pt idx="605">
                  <c:v>1.1018857227722782E-2</c:v>
                </c:pt>
                <c:pt idx="606">
                  <c:v>1.2784028831683182E-2</c:v>
                </c:pt>
                <c:pt idx="607">
                  <c:v>1.214779156435644E-2</c:v>
                </c:pt>
                <c:pt idx="608">
                  <c:v>1.136055746534655E-2</c:v>
                </c:pt>
                <c:pt idx="609">
                  <c:v>1.2634523326732686E-2</c:v>
                </c:pt>
                <c:pt idx="610">
                  <c:v>1.3486070891089127E-2</c:v>
                </c:pt>
                <c:pt idx="611">
                  <c:v>1.2340172712871295E-2</c:v>
                </c:pt>
                <c:pt idx="612">
                  <c:v>1.194720811881189E-2</c:v>
                </c:pt>
                <c:pt idx="613">
                  <c:v>1.3917996396039609E-2</c:v>
                </c:pt>
                <c:pt idx="614">
                  <c:v>1.1138163366336641E-2</c:v>
                </c:pt>
                <c:pt idx="615">
                  <c:v>9.8943968712871498E-3</c:v>
                </c:pt>
                <c:pt idx="616">
                  <c:v>1.2751219643564361E-2</c:v>
                </c:pt>
                <c:pt idx="617">
                  <c:v>1.2991136831683167E-2</c:v>
                </c:pt>
                <c:pt idx="618">
                  <c:v>1.1820818178217844E-2</c:v>
                </c:pt>
                <c:pt idx="619">
                  <c:v>1.3325566851485161E-2</c:v>
                </c:pt>
                <c:pt idx="620">
                  <c:v>1.4505951960396038E-2</c:v>
                </c:pt>
                <c:pt idx="621">
                  <c:v>1.257710724752476E-2</c:v>
                </c:pt>
                <c:pt idx="622">
                  <c:v>1.3016116554455438E-2</c:v>
                </c:pt>
                <c:pt idx="623">
                  <c:v>1.2351171247524769E-2</c:v>
                </c:pt>
                <c:pt idx="624">
                  <c:v>1.1211238376237633E-2</c:v>
                </c:pt>
                <c:pt idx="625">
                  <c:v>1.0746503683168339E-2</c:v>
                </c:pt>
                <c:pt idx="626">
                  <c:v>1.2301771049504969E-2</c:v>
                </c:pt>
                <c:pt idx="627">
                  <c:v>1.2586241623762385E-2</c:v>
                </c:pt>
                <c:pt idx="628">
                  <c:v>1.0129094415841582E-2</c:v>
                </c:pt>
                <c:pt idx="629">
                  <c:v>1.4165370217821783E-2</c:v>
                </c:pt>
                <c:pt idx="630">
                  <c:v>1.1655840158415845E-2</c:v>
                </c:pt>
                <c:pt idx="631">
                  <c:v>1.305861936633664E-2</c:v>
                </c:pt>
                <c:pt idx="632">
                  <c:v>1.313038946534654E-2</c:v>
                </c:pt>
                <c:pt idx="633">
                  <c:v>7.83151916831684E-3</c:v>
                </c:pt>
                <c:pt idx="634">
                  <c:v>1.2679076712871286E-2</c:v>
                </c:pt>
                <c:pt idx="635">
                  <c:v>9.5320044752475342E-3</c:v>
                </c:pt>
                <c:pt idx="636">
                  <c:v>1.2738170534653467E-2</c:v>
                </c:pt>
                <c:pt idx="637">
                  <c:v>1.019210297029702E-2</c:v>
                </c:pt>
                <c:pt idx="638">
                  <c:v>1.0191170891089122E-2</c:v>
                </c:pt>
                <c:pt idx="639">
                  <c:v>1.1572512277227725E-2</c:v>
                </c:pt>
                <c:pt idx="640">
                  <c:v>1.3911471841584177E-2</c:v>
                </c:pt>
                <c:pt idx="641">
                  <c:v>1.1080560871287145E-2</c:v>
                </c:pt>
                <c:pt idx="642">
                  <c:v>1.1652671089108925E-2</c:v>
                </c:pt>
                <c:pt idx="643">
                  <c:v>1.0794785386138629E-2</c:v>
                </c:pt>
                <c:pt idx="644">
                  <c:v>1.225684483168317E-2</c:v>
                </c:pt>
                <c:pt idx="645">
                  <c:v>7.8930363960396082E-3</c:v>
                </c:pt>
                <c:pt idx="646">
                  <c:v>1.2368135089108924E-2</c:v>
                </c:pt>
                <c:pt idx="647">
                  <c:v>1.1362235207920807E-2</c:v>
                </c:pt>
                <c:pt idx="648">
                  <c:v>1.2217697504950484E-2</c:v>
                </c:pt>
                <c:pt idx="649">
                  <c:v>1.18163441980198E-2</c:v>
                </c:pt>
                <c:pt idx="650">
                  <c:v>1.0261449663366354E-2</c:v>
                </c:pt>
                <c:pt idx="651">
                  <c:v>1.1480422851485164E-2</c:v>
                </c:pt>
                <c:pt idx="652">
                  <c:v>1.2551009029702982E-2</c:v>
                </c:pt>
                <c:pt idx="653">
                  <c:v>9.1190933861386228E-3</c:v>
                </c:pt>
                <c:pt idx="654">
                  <c:v>1.1369691841584161E-2</c:v>
                </c:pt>
                <c:pt idx="655">
                  <c:v>9.6565302574257751E-3</c:v>
                </c:pt>
                <c:pt idx="656">
                  <c:v>1.0632417188118817E-2</c:v>
                </c:pt>
                <c:pt idx="657">
                  <c:v>1.0717049980198018E-2</c:v>
                </c:pt>
                <c:pt idx="658">
                  <c:v>1.0241130336633673E-2</c:v>
                </c:pt>
                <c:pt idx="659">
                  <c:v>1.0815104712871296E-2</c:v>
                </c:pt>
                <c:pt idx="660">
                  <c:v>1.2786638653465365E-2</c:v>
                </c:pt>
                <c:pt idx="661">
                  <c:v>1.0193407881188117E-2</c:v>
                </c:pt>
                <c:pt idx="662">
                  <c:v>1.1378826217821783E-2</c:v>
                </c:pt>
                <c:pt idx="663">
                  <c:v>1.056325691089108E-2</c:v>
                </c:pt>
                <c:pt idx="664">
                  <c:v>1.1353846495049499E-2</c:v>
                </c:pt>
                <c:pt idx="665">
                  <c:v>1.1482659841584178E-2</c:v>
                </c:pt>
                <c:pt idx="666">
                  <c:v>1.181969968316833E-2</c:v>
                </c:pt>
                <c:pt idx="667">
                  <c:v>1.0837101782178223E-2</c:v>
                </c:pt>
                <c:pt idx="668">
                  <c:v>1.2323208871287133E-2</c:v>
                </c:pt>
                <c:pt idx="669">
                  <c:v>1.2212850693069323E-2</c:v>
                </c:pt>
                <c:pt idx="670">
                  <c:v>1.1762842851485159E-2</c:v>
                </c:pt>
                <c:pt idx="671">
                  <c:v>1.1675600237623767E-2</c:v>
                </c:pt>
                <c:pt idx="672">
                  <c:v>1.0302647564356435E-2</c:v>
                </c:pt>
                <c:pt idx="673">
                  <c:v>1.0040174059405958E-2</c:v>
                </c:pt>
                <c:pt idx="674">
                  <c:v>1.151453695049505E-2</c:v>
                </c:pt>
                <c:pt idx="675">
                  <c:v>1.141368598019802E-2</c:v>
                </c:pt>
                <c:pt idx="676">
                  <c:v>1.2188803049504955E-2</c:v>
                </c:pt>
                <c:pt idx="677">
                  <c:v>1.2510743207920791E-2</c:v>
                </c:pt>
                <c:pt idx="678">
                  <c:v>1.15963735049505E-2</c:v>
                </c:pt>
                <c:pt idx="679">
                  <c:v>1.4879902138613859E-2</c:v>
                </c:pt>
                <c:pt idx="680">
                  <c:v>1.5634327049504963E-2</c:v>
                </c:pt>
                <c:pt idx="681">
                  <c:v>1.4882884792079221E-2</c:v>
                </c:pt>
                <c:pt idx="682">
                  <c:v>1.4788744792079207E-2</c:v>
                </c:pt>
                <c:pt idx="683">
                  <c:v>1.492147287128714E-2</c:v>
                </c:pt>
                <c:pt idx="684">
                  <c:v>1.5512411089108922E-2</c:v>
                </c:pt>
                <c:pt idx="685">
                  <c:v>1.5275849386138626E-2</c:v>
                </c:pt>
                <c:pt idx="686">
                  <c:v>1.5401120831683185E-2</c:v>
                </c:pt>
                <c:pt idx="687">
                  <c:v>1.4827332871287128E-2</c:v>
                </c:pt>
                <c:pt idx="688">
                  <c:v>1.5494142336633661E-2</c:v>
                </c:pt>
                <c:pt idx="689">
                  <c:v>1.5170897267326743E-2</c:v>
                </c:pt>
                <c:pt idx="690">
                  <c:v>1.5133800514851485E-2</c:v>
                </c:pt>
                <c:pt idx="691">
                  <c:v>1.5184319207920806E-2</c:v>
                </c:pt>
                <c:pt idx="692">
                  <c:v>1.4916253227722777E-2</c:v>
                </c:pt>
                <c:pt idx="693">
                  <c:v>1.4800116158415843E-2</c:v>
                </c:pt>
                <c:pt idx="694">
                  <c:v>1.5044320910891093E-2</c:v>
                </c:pt>
                <c:pt idx="695">
                  <c:v>1.4793964435643556E-2</c:v>
                </c:pt>
                <c:pt idx="696">
                  <c:v>1.5237820554455449E-2</c:v>
                </c:pt>
                <c:pt idx="697">
                  <c:v>1.5573555485148521E-2</c:v>
                </c:pt>
                <c:pt idx="698">
                  <c:v>1.5208926099009902E-2</c:v>
                </c:pt>
                <c:pt idx="699">
                  <c:v>1.5137715247524755E-2</c:v>
                </c:pt>
                <c:pt idx="700">
                  <c:v>1.5427591881188132E-2</c:v>
                </c:pt>
                <c:pt idx="701">
                  <c:v>1.5091670534653465E-2</c:v>
                </c:pt>
                <c:pt idx="702">
                  <c:v>1.4660863524752481E-2</c:v>
                </c:pt>
                <c:pt idx="703">
                  <c:v>1.470038368316833E-2</c:v>
                </c:pt>
                <c:pt idx="704">
                  <c:v>1.4501664396039603E-2</c:v>
                </c:pt>
                <c:pt idx="705">
                  <c:v>1.4842246138613858E-2</c:v>
                </c:pt>
                <c:pt idx="706">
                  <c:v>1.4665151089108926E-2</c:v>
                </c:pt>
                <c:pt idx="707">
                  <c:v>1.5526205861386141E-2</c:v>
                </c:pt>
                <c:pt idx="708">
                  <c:v>1.5224212198019799E-2</c:v>
                </c:pt>
                <c:pt idx="709">
                  <c:v>1.5071910455445538E-2</c:v>
                </c:pt>
                <c:pt idx="710">
                  <c:v>1.5288152831683182E-2</c:v>
                </c:pt>
                <c:pt idx="711">
                  <c:v>1.4142627485148516E-2</c:v>
                </c:pt>
                <c:pt idx="712">
                  <c:v>1.5298219287128715E-2</c:v>
                </c:pt>
                <c:pt idx="713">
                  <c:v>1.4993615801980199E-2</c:v>
                </c:pt>
                <c:pt idx="714">
                  <c:v>1.471194146534653E-2</c:v>
                </c:pt>
                <c:pt idx="715">
                  <c:v>1.4738412514851473E-2</c:v>
                </c:pt>
                <c:pt idx="716">
                  <c:v>1.5192894336633674E-2</c:v>
                </c:pt>
                <c:pt idx="717">
                  <c:v>1.5327672990099009E-2</c:v>
                </c:pt>
                <c:pt idx="718">
                  <c:v>1.4782965900990099E-2</c:v>
                </c:pt>
                <c:pt idx="719">
                  <c:v>1.5468976198019803E-2</c:v>
                </c:pt>
                <c:pt idx="720">
                  <c:v>1.5017104198019805E-2</c:v>
                </c:pt>
                <c:pt idx="721">
                  <c:v>1.4587788514851482E-2</c:v>
                </c:pt>
                <c:pt idx="722">
                  <c:v>1.5451825940594063E-2</c:v>
                </c:pt>
                <c:pt idx="723">
                  <c:v>1.4427843722772279E-2</c:v>
                </c:pt>
                <c:pt idx="724">
                  <c:v>1.5395714772277228E-2</c:v>
                </c:pt>
                <c:pt idx="725">
                  <c:v>1.5646071247524776E-2</c:v>
                </c:pt>
                <c:pt idx="726">
                  <c:v>1.5189352435643559E-2</c:v>
                </c:pt>
                <c:pt idx="727">
                  <c:v>1.2383421188118828E-2</c:v>
                </c:pt>
                <c:pt idx="728">
                  <c:v>1.0782854772277247E-2</c:v>
                </c:pt>
                <c:pt idx="729">
                  <c:v>1.0843067089108921E-2</c:v>
                </c:pt>
                <c:pt idx="730">
                  <c:v>1.0113621900990096E-2</c:v>
                </c:pt>
                <c:pt idx="731">
                  <c:v>1.0948392039603962E-2</c:v>
                </c:pt>
                <c:pt idx="732">
                  <c:v>9.7758363960396277E-3</c:v>
                </c:pt>
                <c:pt idx="733">
                  <c:v>1.0435002811881188E-2</c:v>
                </c:pt>
                <c:pt idx="734">
                  <c:v>1.1201358336633684E-2</c:v>
                </c:pt>
                <c:pt idx="735">
                  <c:v>1.1592458772277242E-2</c:v>
                </c:pt>
                <c:pt idx="736">
                  <c:v>1.2236152673267336E-2</c:v>
                </c:pt>
                <c:pt idx="737">
                  <c:v>1.1502792752475257E-2</c:v>
                </c:pt>
                <c:pt idx="738">
                  <c:v>1.0994063920792078E-2</c:v>
                </c:pt>
                <c:pt idx="739">
                  <c:v>1.0863200000000003E-2</c:v>
                </c:pt>
                <c:pt idx="740">
                  <c:v>1.0012025267326741E-2</c:v>
                </c:pt>
                <c:pt idx="741">
                  <c:v>1.101307833663368E-2</c:v>
                </c:pt>
                <c:pt idx="742">
                  <c:v>1.0330609940594059E-2</c:v>
                </c:pt>
                <c:pt idx="743">
                  <c:v>1.0121824198019814E-2</c:v>
                </c:pt>
                <c:pt idx="744">
                  <c:v>1.0884264990099006E-2</c:v>
                </c:pt>
                <c:pt idx="745">
                  <c:v>1.1365590693069331E-2</c:v>
                </c:pt>
                <c:pt idx="746">
                  <c:v>1.2013199326732681E-2</c:v>
                </c:pt>
                <c:pt idx="747">
                  <c:v>1.1569902455445539E-2</c:v>
                </c:pt>
                <c:pt idx="748">
                  <c:v>1.2059803287128719E-2</c:v>
                </c:pt>
                <c:pt idx="749">
                  <c:v>1.0152023564356433E-2</c:v>
                </c:pt>
                <c:pt idx="750">
                  <c:v>1.0103741861386141E-2</c:v>
                </c:pt>
                <c:pt idx="751">
                  <c:v>1.0252874534653469E-2</c:v>
                </c:pt>
                <c:pt idx="752">
                  <c:v>9.5120579801980208E-3</c:v>
                </c:pt>
                <c:pt idx="753">
                  <c:v>1.1835917861386139E-2</c:v>
                </c:pt>
                <c:pt idx="754">
                  <c:v>1.06926295049505E-2</c:v>
                </c:pt>
                <c:pt idx="755">
                  <c:v>1.1431768316831695E-2</c:v>
                </c:pt>
                <c:pt idx="756">
                  <c:v>1.0802055603960418E-2</c:v>
                </c:pt>
                <c:pt idx="757">
                  <c:v>1.1111505900990101E-2</c:v>
                </c:pt>
                <c:pt idx="758">
                  <c:v>1.0935529346534675E-2</c:v>
                </c:pt>
                <c:pt idx="759">
                  <c:v>1.1429904158415851E-2</c:v>
                </c:pt>
                <c:pt idx="760">
                  <c:v>1.2028671841584161E-2</c:v>
                </c:pt>
                <c:pt idx="761">
                  <c:v>1.1508758059405953E-2</c:v>
                </c:pt>
                <c:pt idx="762">
                  <c:v>1.204451718811882E-2</c:v>
                </c:pt>
                <c:pt idx="763">
                  <c:v>1.20081660990099E-2</c:v>
                </c:pt>
                <c:pt idx="764">
                  <c:v>1.11892413069307E-2</c:v>
                </c:pt>
                <c:pt idx="765">
                  <c:v>1.1633283841584159E-2</c:v>
                </c:pt>
                <c:pt idx="766">
                  <c:v>1.0929377623762395E-2</c:v>
                </c:pt>
                <c:pt idx="767">
                  <c:v>1.2191972118811879E-2</c:v>
                </c:pt>
                <c:pt idx="768">
                  <c:v>1.0759552792079205E-2</c:v>
                </c:pt>
                <c:pt idx="769">
                  <c:v>1.1230625623762395E-2</c:v>
                </c:pt>
                <c:pt idx="770">
                  <c:v>1.2115728039603963E-2</c:v>
                </c:pt>
                <c:pt idx="771">
                  <c:v>1.1012332673267327E-2</c:v>
                </c:pt>
                <c:pt idx="772">
                  <c:v>1.082703532673269E-2</c:v>
                </c:pt>
                <c:pt idx="773">
                  <c:v>1.1602898059405958E-2</c:v>
                </c:pt>
                <c:pt idx="774">
                  <c:v>1.073587798019802E-2</c:v>
                </c:pt>
                <c:pt idx="775">
                  <c:v>1.305257813333335E-2</c:v>
                </c:pt>
                <c:pt idx="776">
                  <c:v>1.2717690773333332E-2</c:v>
                </c:pt>
                <c:pt idx="777">
                  <c:v>1.0957398293333347E-2</c:v>
                </c:pt>
                <c:pt idx="778">
                  <c:v>1.576782677333334E-2</c:v>
                </c:pt>
                <c:pt idx="779">
                  <c:v>1.4437565813333341E-2</c:v>
                </c:pt>
                <c:pt idx="780">
                  <c:v>1.4900985653333344E-2</c:v>
                </c:pt>
                <c:pt idx="781">
                  <c:v>1.4497313333333333E-2</c:v>
                </c:pt>
                <c:pt idx="782">
                  <c:v>1.2022058933333343E-2</c:v>
                </c:pt>
                <c:pt idx="783">
                  <c:v>1.3005131573333341E-2</c:v>
                </c:pt>
                <c:pt idx="784">
                  <c:v>1.4141087573333334E-2</c:v>
                </c:pt>
                <c:pt idx="785">
                  <c:v>1.3100526773333347E-2</c:v>
                </c:pt>
                <c:pt idx="786">
                  <c:v>1.2420710453333341E-2</c:v>
                </c:pt>
                <c:pt idx="787">
                  <c:v>1.2976764053333339E-2</c:v>
                </c:pt>
                <c:pt idx="788">
                  <c:v>1.2056953493333333E-2</c:v>
                </c:pt>
                <c:pt idx="789">
                  <c:v>1.3862182133333347E-2</c:v>
                </c:pt>
                <c:pt idx="790">
                  <c:v>1.5497958773333339E-2</c:v>
                </c:pt>
                <c:pt idx="791">
                  <c:v>1.4658481013333341E-2</c:v>
                </c:pt>
                <c:pt idx="792">
                  <c:v>1.3333240853333332E-2</c:v>
                </c:pt>
                <c:pt idx="793">
                  <c:v>1.3378930133333328E-2</c:v>
                </c:pt>
                <c:pt idx="794">
                  <c:v>1.344118805333335E-2</c:v>
                </c:pt>
                <c:pt idx="795">
                  <c:v>1.5424404053333347E-2</c:v>
                </c:pt>
                <c:pt idx="796">
                  <c:v>1.2897184373333341E-2</c:v>
                </c:pt>
                <c:pt idx="797">
                  <c:v>1.2857771093333348E-2</c:v>
                </c:pt>
                <c:pt idx="798">
                  <c:v>1.5221563733333348E-2</c:v>
                </c:pt>
                <c:pt idx="799">
                  <c:v>1.4559069173333328E-2</c:v>
                </c:pt>
                <c:pt idx="800">
                  <c:v>1.244531237333333E-2</c:v>
                </c:pt>
                <c:pt idx="801">
                  <c:v>1.3833312533333336E-2</c:v>
                </c:pt>
                <c:pt idx="802">
                  <c:v>1.4816134133333337E-2</c:v>
                </c:pt>
                <c:pt idx="803">
                  <c:v>1.3682186453333346E-2</c:v>
                </c:pt>
                <c:pt idx="804">
                  <c:v>1.1947751093333358E-2</c:v>
                </c:pt>
                <c:pt idx="805">
                  <c:v>1.4916550133333343E-2</c:v>
                </c:pt>
                <c:pt idx="806">
                  <c:v>1.420786421333335E-2</c:v>
                </c:pt>
                <c:pt idx="807">
                  <c:v>1.1638218773333334E-2</c:v>
                </c:pt>
                <c:pt idx="808">
                  <c:v>1.5385241813333341E-2</c:v>
                </c:pt>
                <c:pt idx="809">
                  <c:v>1.3476584693333358E-2</c:v>
                </c:pt>
                <c:pt idx="810">
                  <c:v>1.1014886453333341E-2</c:v>
                </c:pt>
                <c:pt idx="811">
                  <c:v>1.472977637333334E-2</c:v>
                </c:pt>
                <c:pt idx="812">
                  <c:v>1.2695850293333354E-2</c:v>
                </c:pt>
                <c:pt idx="813">
                  <c:v>1.0644853493333351E-2</c:v>
                </c:pt>
                <c:pt idx="814">
                  <c:v>1.3302111893333347E-2</c:v>
                </c:pt>
                <c:pt idx="815">
                  <c:v>1.1995448693333351E-2</c:v>
                </c:pt>
                <c:pt idx="816">
                  <c:v>1.2023816213333345E-2</c:v>
                </c:pt>
                <c:pt idx="817">
                  <c:v>1.143663365333334E-2</c:v>
                </c:pt>
                <c:pt idx="818">
                  <c:v>1.116726773333334E-2</c:v>
                </c:pt>
                <c:pt idx="819">
                  <c:v>1.1092959893333346E-2</c:v>
                </c:pt>
                <c:pt idx="820">
                  <c:v>1.351373861333335E-2</c:v>
                </c:pt>
                <c:pt idx="821">
                  <c:v>1.0552470773333341E-2</c:v>
                </c:pt>
                <c:pt idx="822">
                  <c:v>1.1790851093333358E-2</c:v>
                </c:pt>
                <c:pt idx="823">
                  <c:v>1.5204241973333326E-2</c:v>
                </c:pt>
                <c:pt idx="824">
                  <c:v>1.2344645333333341E-2</c:v>
                </c:pt>
                <c:pt idx="825">
                  <c:v>1.0932043253333339E-2</c:v>
                </c:pt>
                <c:pt idx="826">
                  <c:v>1.3569971573333341E-2</c:v>
                </c:pt>
                <c:pt idx="827">
                  <c:v>1.3536583253333347E-2</c:v>
                </c:pt>
                <c:pt idx="828">
                  <c:v>1.037749589333334E-2</c:v>
                </c:pt>
                <c:pt idx="829">
                  <c:v>1.4574382613333341E-2</c:v>
                </c:pt>
                <c:pt idx="830">
                  <c:v>1.322127701333335E-2</c:v>
                </c:pt>
                <c:pt idx="831">
                  <c:v>1.1531275733333351E-2</c:v>
                </c:pt>
                <c:pt idx="832">
                  <c:v>1.1997205973333334E-2</c:v>
                </c:pt>
                <c:pt idx="833">
                  <c:v>1.3492651253333347E-2</c:v>
                </c:pt>
                <c:pt idx="834">
                  <c:v>1.2235693973333316E-2</c:v>
                </c:pt>
                <c:pt idx="835">
                  <c:v>1.3946782613333354E-2</c:v>
                </c:pt>
                <c:pt idx="836">
                  <c:v>1.477546565333334E-2</c:v>
                </c:pt>
                <c:pt idx="837">
                  <c:v>1.5621721493333358E-2</c:v>
                </c:pt>
                <c:pt idx="838">
                  <c:v>1.336964165333334E-2</c:v>
                </c:pt>
                <c:pt idx="839">
                  <c:v>1.2600706133333341E-2</c:v>
                </c:pt>
                <c:pt idx="840">
                  <c:v>1.4194308053333335E-2</c:v>
                </c:pt>
                <c:pt idx="841">
                  <c:v>1.2724970933333343E-2</c:v>
                </c:pt>
                <c:pt idx="842">
                  <c:v>1.3964606453333341E-2</c:v>
                </c:pt>
                <c:pt idx="843">
                  <c:v>1.3459262933333323E-2</c:v>
                </c:pt>
                <c:pt idx="844">
                  <c:v>1.4569110773333333E-2</c:v>
                </c:pt>
                <c:pt idx="845">
                  <c:v>1.2765388373333341E-2</c:v>
                </c:pt>
                <c:pt idx="846">
                  <c:v>1.3652061653333349E-2</c:v>
                </c:pt>
                <c:pt idx="847">
                  <c:v>1.6305805493333363E-2</c:v>
                </c:pt>
                <c:pt idx="848">
                  <c:v>1.453095269333334E-2</c:v>
                </c:pt>
                <c:pt idx="849">
                  <c:v>1.3110066293333344E-2</c:v>
                </c:pt>
                <c:pt idx="850">
                  <c:v>1.5539380373333335E-2</c:v>
                </c:pt>
                <c:pt idx="851">
                  <c:v>1.4419993013333332E-2</c:v>
                </c:pt>
                <c:pt idx="852">
                  <c:v>1.427840645333333E-2</c:v>
                </c:pt>
                <c:pt idx="853">
                  <c:v>1.3170566933333339E-2</c:v>
                </c:pt>
                <c:pt idx="854">
                  <c:v>1.1197643573333319E-2</c:v>
                </c:pt>
                <c:pt idx="855">
                  <c:v>1.1569182773333341E-2</c:v>
                </c:pt>
                <c:pt idx="856">
                  <c:v>1.3632480533333342E-2</c:v>
                </c:pt>
                <c:pt idx="857">
                  <c:v>1.3741180853333349E-2</c:v>
                </c:pt>
                <c:pt idx="858">
                  <c:v>1.4759148053333337E-2</c:v>
                </c:pt>
                <c:pt idx="859">
                  <c:v>1.4254557653333343E-2</c:v>
                </c:pt>
                <c:pt idx="860">
                  <c:v>1.1835285173333335E-2</c:v>
                </c:pt>
                <c:pt idx="861">
                  <c:v>1.1467009493333352E-2</c:v>
                </c:pt>
                <c:pt idx="862">
                  <c:v>1.0380006293333351E-2</c:v>
                </c:pt>
                <c:pt idx="863">
                  <c:v>1.0788197333333341E-2</c:v>
                </c:pt>
                <c:pt idx="864">
                  <c:v>9.0474859733333367E-3</c:v>
                </c:pt>
                <c:pt idx="865">
                  <c:v>1.3683190613333358E-2</c:v>
                </c:pt>
                <c:pt idx="866">
                  <c:v>1.3434912053333328E-2</c:v>
                </c:pt>
                <c:pt idx="867">
                  <c:v>1.2862540853333345E-2</c:v>
                </c:pt>
                <c:pt idx="868">
                  <c:v>1.3108309013333347E-2</c:v>
                </c:pt>
                <c:pt idx="869">
                  <c:v>1.3226046773333333E-2</c:v>
                </c:pt>
                <c:pt idx="870">
                  <c:v>1.1295549173333337E-2</c:v>
                </c:pt>
                <c:pt idx="871">
                  <c:v>1.2203811893333347E-2</c:v>
                </c:pt>
                <c:pt idx="872">
                  <c:v>1.2481211093333344E-2</c:v>
                </c:pt>
                <c:pt idx="873">
                  <c:v>1.1128607573333333E-2</c:v>
                </c:pt>
                <c:pt idx="874">
                  <c:v>1.3703273813333347E-2</c:v>
                </c:pt>
                <c:pt idx="875">
                  <c:v>1.4264097173333323E-2</c:v>
                </c:pt>
                <c:pt idx="876">
                  <c:v>1.2803044373333339E-2</c:v>
                </c:pt>
                <c:pt idx="877">
                  <c:v>1.4323091573333335E-2</c:v>
                </c:pt>
                <c:pt idx="878">
                  <c:v>1.2415187573333332E-2</c:v>
                </c:pt>
                <c:pt idx="879">
                  <c:v>1.0049135573333335E-2</c:v>
                </c:pt>
                <c:pt idx="880">
                  <c:v>1.4234725493333341E-2</c:v>
                </c:pt>
                <c:pt idx="881">
                  <c:v>1.3512985493333341E-2</c:v>
                </c:pt>
                <c:pt idx="882">
                  <c:v>1.2385062773333334E-2</c:v>
                </c:pt>
                <c:pt idx="883">
                  <c:v>1.5698037653333337E-2</c:v>
                </c:pt>
                <c:pt idx="884">
                  <c:v>1.2120968693333341E-2</c:v>
                </c:pt>
                <c:pt idx="885">
                  <c:v>1.1680644533333341E-2</c:v>
                </c:pt>
                <c:pt idx="886">
                  <c:v>1.200373301333334E-2</c:v>
                </c:pt>
                <c:pt idx="887">
                  <c:v>1.222238885333334E-2</c:v>
                </c:pt>
                <c:pt idx="888">
                  <c:v>1.4988598613333348E-2</c:v>
                </c:pt>
                <c:pt idx="889">
                  <c:v>1.3635241973333323E-2</c:v>
                </c:pt>
                <c:pt idx="890">
                  <c:v>1.4575386773333325E-2</c:v>
                </c:pt>
                <c:pt idx="891">
                  <c:v>1.5521305493333354E-2</c:v>
                </c:pt>
                <c:pt idx="892">
                  <c:v>1.4740069013333348E-2</c:v>
                </c:pt>
                <c:pt idx="893">
                  <c:v>1.2305734133333341E-2</c:v>
                </c:pt>
                <c:pt idx="894">
                  <c:v>1.111856597333334E-2</c:v>
                </c:pt>
                <c:pt idx="895">
                  <c:v>1.0672969973333332E-2</c:v>
                </c:pt>
                <c:pt idx="896">
                  <c:v>1.2939610133333328E-2</c:v>
                </c:pt>
                <c:pt idx="897">
                  <c:v>1.3745699573333341E-2</c:v>
                </c:pt>
                <c:pt idx="898">
                  <c:v>1.309500389333334E-2</c:v>
                </c:pt>
                <c:pt idx="899">
                  <c:v>1.2345649493333341E-2</c:v>
                </c:pt>
                <c:pt idx="900">
                  <c:v>8.4577930133333448E-3</c:v>
                </c:pt>
                <c:pt idx="901">
                  <c:v>1.5624733973333332E-2</c:v>
                </c:pt>
                <c:pt idx="902">
                  <c:v>1.4561830613333351E-2</c:v>
                </c:pt>
                <c:pt idx="903">
                  <c:v>1.2419455253333343E-2</c:v>
                </c:pt>
                <c:pt idx="904">
                  <c:v>1.237527221333334E-2</c:v>
                </c:pt>
                <c:pt idx="905">
                  <c:v>1.4672288213333341E-2</c:v>
                </c:pt>
                <c:pt idx="906">
                  <c:v>1.4379826613333341E-2</c:v>
                </c:pt>
                <c:pt idx="907">
                  <c:v>1.3738921493333346E-2</c:v>
                </c:pt>
                <c:pt idx="908">
                  <c:v>1.3172324213333348E-2</c:v>
                </c:pt>
                <c:pt idx="909">
                  <c:v>9.9640330133333489E-3</c:v>
                </c:pt>
                <c:pt idx="910">
                  <c:v>1.272999173333334E-2</c:v>
                </c:pt>
                <c:pt idx="911">
                  <c:v>1.0526613653333339E-2</c:v>
                </c:pt>
                <c:pt idx="912">
                  <c:v>7.9356298133333499E-3</c:v>
                </c:pt>
                <c:pt idx="913">
                  <c:v>1.3692479093333361E-2</c:v>
                </c:pt>
                <c:pt idx="914">
                  <c:v>1.3010654453333341E-2</c:v>
                </c:pt>
                <c:pt idx="915">
                  <c:v>1.1924655413333358E-2</c:v>
                </c:pt>
                <c:pt idx="916">
                  <c:v>1.5038053493333335E-2</c:v>
                </c:pt>
                <c:pt idx="917">
                  <c:v>1.2674762933333332E-2</c:v>
                </c:pt>
                <c:pt idx="918">
                  <c:v>1.165252805333335E-2</c:v>
                </c:pt>
                <c:pt idx="919">
                  <c:v>1.6049744693333343E-2</c:v>
                </c:pt>
                <c:pt idx="920">
                  <c:v>1.4561328533333341E-2</c:v>
                </c:pt>
                <c:pt idx="921">
                  <c:v>1.4202090293333346E-2</c:v>
                </c:pt>
                <c:pt idx="922">
                  <c:v>1.5119641493333332E-2</c:v>
                </c:pt>
                <c:pt idx="923">
                  <c:v>1.5535363733333335E-2</c:v>
                </c:pt>
                <c:pt idx="924">
                  <c:v>1.3925444213333353E-2</c:v>
                </c:pt>
                <c:pt idx="925">
                  <c:v>1.5656365013333343E-2</c:v>
                </c:pt>
                <c:pt idx="926">
                  <c:v>1.3579009013333346E-2</c:v>
                </c:pt>
                <c:pt idx="927">
                  <c:v>1.2660704693333354E-2</c:v>
                </c:pt>
                <c:pt idx="928">
                  <c:v>1.3543361333333349E-2</c:v>
                </c:pt>
                <c:pt idx="929">
                  <c:v>1.324989557333334E-2</c:v>
                </c:pt>
                <c:pt idx="930">
                  <c:v>1.2205318133333335E-2</c:v>
                </c:pt>
                <c:pt idx="931">
                  <c:v>1.4047198613333346E-2</c:v>
                </c:pt>
                <c:pt idx="932">
                  <c:v>1.2257534453333335E-2</c:v>
                </c:pt>
                <c:pt idx="933">
                  <c:v>1.0644602453333337E-2</c:v>
                </c:pt>
                <c:pt idx="934">
                  <c:v>1.4792034293333346E-2</c:v>
                </c:pt>
                <c:pt idx="935">
                  <c:v>1.5022740053333337E-2</c:v>
                </c:pt>
                <c:pt idx="936">
                  <c:v>1.2580120853333347E-2</c:v>
                </c:pt>
                <c:pt idx="937">
                  <c:v>1.6218192533333335E-2</c:v>
                </c:pt>
                <c:pt idx="938">
                  <c:v>1.3688964533333335E-2</c:v>
                </c:pt>
                <c:pt idx="939">
                  <c:v>1.5400053173333341E-2</c:v>
                </c:pt>
                <c:pt idx="940">
                  <c:v>1.3970129333333359E-2</c:v>
                </c:pt>
                <c:pt idx="941">
                  <c:v>1.379063573333335E-2</c:v>
                </c:pt>
                <c:pt idx="942">
                  <c:v>1.5678456533333336E-2</c:v>
                </c:pt>
                <c:pt idx="943">
                  <c:v>1.3298095253333343E-2</c:v>
                </c:pt>
                <c:pt idx="944">
                  <c:v>1.3117597493333341E-2</c:v>
                </c:pt>
                <c:pt idx="945">
                  <c:v>1.4112971093333341E-2</c:v>
                </c:pt>
                <c:pt idx="946">
                  <c:v>1.2981031733333351E-2</c:v>
                </c:pt>
                <c:pt idx="947">
                  <c:v>1.1521485173333349E-2</c:v>
                </c:pt>
                <c:pt idx="948">
                  <c:v>1.246715285333334E-2</c:v>
                </c:pt>
                <c:pt idx="949">
                  <c:v>1.5699041813333335E-2</c:v>
                </c:pt>
                <c:pt idx="950">
                  <c:v>1.3682437493333347E-2</c:v>
                </c:pt>
                <c:pt idx="951">
                  <c:v>1.2524138933333344E-2</c:v>
                </c:pt>
                <c:pt idx="952">
                  <c:v>1.448199989333334E-2</c:v>
                </c:pt>
                <c:pt idx="953">
                  <c:v>1.4467941653333335E-2</c:v>
                </c:pt>
                <c:pt idx="954">
                  <c:v>1.2428492693333341E-2</c:v>
                </c:pt>
                <c:pt idx="955">
                  <c:v>1.4413968053333334E-2</c:v>
                </c:pt>
                <c:pt idx="956">
                  <c:v>1.3844107253333352E-2</c:v>
                </c:pt>
                <c:pt idx="957">
                  <c:v>1.1564664053333343E-2</c:v>
                </c:pt>
                <c:pt idx="958">
                  <c:v>1.4365517333333341E-2</c:v>
                </c:pt>
                <c:pt idx="959">
                  <c:v>1.4899479413333347E-2</c:v>
                </c:pt>
                <c:pt idx="960">
                  <c:v>1.0512555413333352E-2</c:v>
                </c:pt>
                <c:pt idx="961">
                  <c:v>1.1526003893333341E-2</c:v>
                </c:pt>
                <c:pt idx="962">
                  <c:v>1.0827108533333341E-2</c:v>
                </c:pt>
                <c:pt idx="963">
                  <c:v>1.060744853333334E-2</c:v>
                </c:pt>
                <c:pt idx="964">
                  <c:v>1.3201946933333332E-2</c:v>
                </c:pt>
                <c:pt idx="965">
                  <c:v>1.2438534293333347E-2</c:v>
                </c:pt>
                <c:pt idx="966">
                  <c:v>1.2578614613333337E-2</c:v>
                </c:pt>
                <c:pt idx="967">
                  <c:v>1.5575530133333343E-2</c:v>
                </c:pt>
                <c:pt idx="968">
                  <c:v>1.3851638453333341E-2</c:v>
                </c:pt>
                <c:pt idx="969">
                  <c:v>1.3691977013333344E-2</c:v>
                </c:pt>
                <c:pt idx="970">
                  <c:v>1.2713172053333341E-2</c:v>
                </c:pt>
                <c:pt idx="971">
                  <c:v>1.3174583573333339E-2</c:v>
                </c:pt>
                <c:pt idx="972">
                  <c:v>1.3103539253333353E-2</c:v>
                </c:pt>
                <c:pt idx="973">
                  <c:v>1.584087941333337E-2</c:v>
                </c:pt>
                <c:pt idx="974">
                  <c:v>1.274756453333334E-2</c:v>
                </c:pt>
                <c:pt idx="975">
                  <c:v>1.4169957173333334E-2</c:v>
                </c:pt>
                <c:pt idx="976">
                  <c:v>1.5713602133333341E-2</c:v>
                </c:pt>
                <c:pt idx="977">
                  <c:v>1.4359994453333323E-2</c:v>
                </c:pt>
                <c:pt idx="978">
                  <c:v>1.2591166613333343E-2</c:v>
                </c:pt>
                <c:pt idx="979">
                  <c:v>1.3610640053333329E-2</c:v>
                </c:pt>
                <c:pt idx="980">
                  <c:v>1.5938282933333332E-2</c:v>
                </c:pt>
                <c:pt idx="981">
                  <c:v>1.5050856533333335E-2</c:v>
                </c:pt>
                <c:pt idx="982">
                  <c:v>1.3828291733333341E-2</c:v>
                </c:pt>
                <c:pt idx="983">
                  <c:v>1.5270014453333333E-2</c:v>
                </c:pt>
                <c:pt idx="984">
                  <c:v>1.6623873173333348E-2</c:v>
                </c:pt>
                <c:pt idx="985">
                  <c:v>1.373917253333334E-2</c:v>
                </c:pt>
                <c:pt idx="986">
                  <c:v>1.5474361013333346E-2</c:v>
                </c:pt>
                <c:pt idx="987">
                  <c:v>1.5946316213333343E-2</c:v>
                </c:pt>
                <c:pt idx="988">
                  <c:v>1.6302793013333348E-2</c:v>
                </c:pt>
                <c:pt idx="989">
                  <c:v>1.3793648213333346E-2</c:v>
                </c:pt>
                <c:pt idx="990">
                  <c:v>1.4300749013333341E-2</c:v>
                </c:pt>
                <c:pt idx="991">
                  <c:v>1.6270659893333352E-2</c:v>
                </c:pt>
                <c:pt idx="992">
                  <c:v>1.4784001013333346E-2</c:v>
                </c:pt>
                <c:pt idx="993">
                  <c:v>1.5591847733333341E-2</c:v>
                </c:pt>
                <c:pt idx="994">
                  <c:v>1.4004019733333341E-2</c:v>
                </c:pt>
                <c:pt idx="995">
                  <c:v>1.3113580853333341E-2</c:v>
                </c:pt>
                <c:pt idx="996">
                  <c:v>1.4560073333333347E-2</c:v>
                </c:pt>
                <c:pt idx="997">
                  <c:v>1.4557562933333323E-2</c:v>
                </c:pt>
                <c:pt idx="998">
                  <c:v>1.2490750613333351E-2</c:v>
                </c:pt>
                <c:pt idx="999">
                  <c:v>1.2714427253333341E-2</c:v>
                </c:pt>
                <c:pt idx="1000">
                  <c:v>1.3924440053333341E-2</c:v>
                </c:pt>
                <c:pt idx="1001">
                  <c:v>1.5192694133333335E-2</c:v>
                </c:pt>
                <c:pt idx="1002">
                  <c:v>1.3460016053333341E-2</c:v>
                </c:pt>
                <c:pt idx="1003">
                  <c:v>1.3559929973333334E-2</c:v>
                </c:pt>
                <c:pt idx="1004">
                  <c:v>1.3210733333333341E-2</c:v>
                </c:pt>
                <c:pt idx="1005">
                  <c:v>1.3000361813333349E-2</c:v>
                </c:pt>
                <c:pt idx="1006">
                  <c:v>1.327600373333334E-2</c:v>
                </c:pt>
                <c:pt idx="1007">
                  <c:v>1.129504709333334E-2</c:v>
                </c:pt>
                <c:pt idx="1008">
                  <c:v>7.9923648533333416E-3</c:v>
                </c:pt>
                <c:pt idx="1009">
                  <c:v>1.208858453333334E-2</c:v>
                </c:pt>
                <c:pt idx="1010">
                  <c:v>1.2972998453333337E-2</c:v>
                </c:pt>
                <c:pt idx="1011">
                  <c:v>1.4561328533333341E-2</c:v>
                </c:pt>
                <c:pt idx="1012">
                  <c:v>1.4020337333333341E-2</c:v>
                </c:pt>
                <c:pt idx="1013">
                  <c:v>1.3466292053333329E-2</c:v>
                </c:pt>
                <c:pt idx="1014">
                  <c:v>1.256731781333334E-2</c:v>
                </c:pt>
                <c:pt idx="1015">
                  <c:v>1.3809714773333341E-2</c:v>
                </c:pt>
                <c:pt idx="1016">
                  <c:v>1.3069397813333333E-2</c:v>
                </c:pt>
                <c:pt idx="1017">
                  <c:v>1.0914219413333341E-2</c:v>
                </c:pt>
                <c:pt idx="1018">
                  <c:v>1.5726907253333342E-2</c:v>
                </c:pt>
                <c:pt idx="1019">
                  <c:v>1.5418128053333341E-2</c:v>
                </c:pt>
                <c:pt idx="1020">
                  <c:v>1.307918837333334E-2</c:v>
                </c:pt>
                <c:pt idx="1021">
                  <c:v>1.6402957973333337E-2</c:v>
                </c:pt>
                <c:pt idx="1022">
                  <c:v>1.4056487093333335E-2</c:v>
                </c:pt>
                <c:pt idx="1023">
                  <c:v>1.3165797173333335E-2</c:v>
                </c:pt>
                <c:pt idx="1024">
                  <c:v>1.5182652533333335E-2</c:v>
                </c:pt>
                <c:pt idx="1025">
                  <c:v>1.4079080693333341E-2</c:v>
                </c:pt>
                <c:pt idx="1026">
                  <c:v>1.5631261013333342E-2</c:v>
                </c:pt>
                <c:pt idx="1027">
                  <c:v>1.6214929013333355E-2</c:v>
                </c:pt>
                <c:pt idx="1028">
                  <c:v>1.419832469333334E-2</c:v>
                </c:pt>
                <c:pt idx="1029">
                  <c:v>1.4231210933333334E-2</c:v>
                </c:pt>
                <c:pt idx="1030">
                  <c:v>1.4926340693333345E-2</c:v>
                </c:pt>
                <c:pt idx="1031">
                  <c:v>1.3956573173333341E-2</c:v>
                </c:pt>
                <c:pt idx="1032">
                  <c:v>1.2759614453333332E-2</c:v>
                </c:pt>
                <c:pt idx="1033">
                  <c:v>1.3081196693333347E-2</c:v>
                </c:pt>
                <c:pt idx="1034">
                  <c:v>1.5023744213333348E-2</c:v>
                </c:pt>
                <c:pt idx="1035">
                  <c:v>1.3422109013333355E-2</c:v>
                </c:pt>
                <c:pt idx="1036">
                  <c:v>1.5612684053333341E-2</c:v>
                </c:pt>
                <c:pt idx="1037">
                  <c:v>1.4130543893333335E-2</c:v>
                </c:pt>
                <c:pt idx="1038">
                  <c:v>1.1934948053333333E-2</c:v>
                </c:pt>
                <c:pt idx="1039">
                  <c:v>1.4344178933333345E-2</c:v>
                </c:pt>
                <c:pt idx="1040">
                  <c:v>1.4150878133333341E-2</c:v>
                </c:pt>
                <c:pt idx="1041">
                  <c:v>9.4709904533333486E-3</c:v>
                </c:pt>
                <c:pt idx="1042">
                  <c:v>1.3794401333333352E-2</c:v>
                </c:pt>
                <c:pt idx="1043">
                  <c:v>1.3825279253333355E-2</c:v>
                </c:pt>
                <c:pt idx="1044">
                  <c:v>1.0876312373333334E-2</c:v>
                </c:pt>
                <c:pt idx="1045">
                  <c:v>1.6482035573333345E-2</c:v>
                </c:pt>
                <c:pt idx="1046">
                  <c:v>1.3809463733333341E-2</c:v>
                </c:pt>
                <c:pt idx="1047">
                  <c:v>1.4440578293333364E-2</c:v>
                </c:pt>
                <c:pt idx="1048">
                  <c:v>1.6370573813333355E-2</c:v>
                </c:pt>
                <c:pt idx="1049">
                  <c:v>1.4461665653333341E-2</c:v>
                </c:pt>
                <c:pt idx="1050">
                  <c:v>1.3331483573333337E-2</c:v>
                </c:pt>
                <c:pt idx="1051">
                  <c:v>1.5167841173333335E-2</c:v>
                </c:pt>
                <c:pt idx="1052">
                  <c:v>1.4657978933333331E-2</c:v>
                </c:pt>
                <c:pt idx="1053">
                  <c:v>1.3177345013333341E-2</c:v>
                </c:pt>
                <c:pt idx="1054">
                  <c:v>1.3136927573333334E-2</c:v>
                </c:pt>
                <c:pt idx="1055">
                  <c:v>1.3666621973333341E-2</c:v>
                </c:pt>
                <c:pt idx="1056">
                  <c:v>1.3915653653333341E-2</c:v>
                </c:pt>
                <c:pt idx="1057">
                  <c:v>1.3855153013333347E-2</c:v>
                </c:pt>
                <c:pt idx="1058">
                  <c:v>1.4344429973333331E-2</c:v>
                </c:pt>
                <c:pt idx="1059">
                  <c:v>1.5320975573333341E-2</c:v>
                </c:pt>
                <c:pt idx="1060">
                  <c:v>1.214682581333335E-2</c:v>
                </c:pt>
                <c:pt idx="1061">
                  <c:v>1.3863688373333344E-2</c:v>
                </c:pt>
                <c:pt idx="1062">
                  <c:v>1.5269261333333341E-2</c:v>
                </c:pt>
                <c:pt idx="1063">
                  <c:v>1.4961737333333346E-2</c:v>
                </c:pt>
                <c:pt idx="1064">
                  <c:v>1.295743397333333E-2</c:v>
                </c:pt>
                <c:pt idx="1065">
                  <c:v>1.6971814613333362E-2</c:v>
                </c:pt>
                <c:pt idx="1066">
                  <c:v>1.4388613013333334E-2</c:v>
                </c:pt>
                <c:pt idx="1067">
                  <c:v>1.2178958933333326E-2</c:v>
                </c:pt>
                <c:pt idx="1068">
                  <c:v>1.3708043573333334E-2</c:v>
                </c:pt>
                <c:pt idx="1069">
                  <c:v>1.3175336693333341E-2</c:v>
                </c:pt>
                <c:pt idx="1070">
                  <c:v>1.4372546453333326E-2</c:v>
                </c:pt>
                <c:pt idx="1071">
                  <c:v>1.1944487573333341E-2</c:v>
                </c:pt>
                <c:pt idx="1072">
                  <c:v>1.4079080693333341E-2</c:v>
                </c:pt>
                <c:pt idx="1073">
                  <c:v>1.1572446293333346E-2</c:v>
                </c:pt>
                <c:pt idx="1074">
                  <c:v>9.2909947733333421E-3</c:v>
                </c:pt>
                <c:pt idx="1075">
                  <c:v>1.472977637333334E-2</c:v>
                </c:pt>
                <c:pt idx="1076">
                  <c:v>1.238280341333335E-2</c:v>
                </c:pt>
                <c:pt idx="1077">
                  <c:v>1.4644924853333333E-2</c:v>
                </c:pt>
                <c:pt idx="1078">
                  <c:v>1.7492722613333341E-2</c:v>
                </c:pt>
                <c:pt idx="1079">
                  <c:v>1.305182501333336E-2</c:v>
                </c:pt>
                <c:pt idx="1080">
                  <c:v>1.4655719573333332E-2</c:v>
                </c:pt>
                <c:pt idx="1081">
                  <c:v>1.2963458933333347E-2</c:v>
                </c:pt>
                <c:pt idx="1082">
                  <c:v>1.369373429333335E-2</c:v>
                </c:pt>
                <c:pt idx="1083">
                  <c:v>1.229443733333334E-2</c:v>
                </c:pt>
                <c:pt idx="1084">
                  <c:v>1.5464821493333359E-2</c:v>
                </c:pt>
                <c:pt idx="1085">
                  <c:v>1.2776434133333337E-2</c:v>
                </c:pt>
                <c:pt idx="1086">
                  <c:v>1.6389903893333342E-2</c:v>
                </c:pt>
                <c:pt idx="1087">
                  <c:v>1.3547126933333341E-2</c:v>
                </c:pt>
                <c:pt idx="1088">
                  <c:v>1.3833312533333336E-2</c:v>
                </c:pt>
                <c:pt idx="1089">
                  <c:v>9.5518253333333365E-3</c:v>
                </c:pt>
                <c:pt idx="1090">
                  <c:v>1.6274174453333352E-2</c:v>
                </c:pt>
                <c:pt idx="1091">
                  <c:v>1.3656831413333351E-2</c:v>
                </c:pt>
                <c:pt idx="1092">
                  <c:v>1.0777904693333343E-2</c:v>
                </c:pt>
                <c:pt idx="1093">
                  <c:v>1.5744982133333335E-2</c:v>
                </c:pt>
                <c:pt idx="1094">
                  <c:v>1.4232968213333341E-2</c:v>
                </c:pt>
                <c:pt idx="1095">
                  <c:v>1.482743093333334E-2</c:v>
                </c:pt>
                <c:pt idx="1096">
                  <c:v>1.5210015893333343E-2</c:v>
                </c:pt>
                <c:pt idx="1097">
                  <c:v>1.5579797813333339E-2</c:v>
                </c:pt>
                <c:pt idx="1098">
                  <c:v>1.6222460213333359E-2</c:v>
                </c:pt>
                <c:pt idx="1099">
                  <c:v>1.3652814773333341E-2</c:v>
                </c:pt>
                <c:pt idx="1100">
                  <c:v>1.3113329813333349E-2</c:v>
                </c:pt>
                <c:pt idx="1101">
                  <c:v>1.043523509333334E-2</c:v>
                </c:pt>
                <c:pt idx="1102">
                  <c:v>1.3835822933333341E-2</c:v>
                </c:pt>
                <c:pt idx="1103">
                  <c:v>1.0883090453333341E-2</c:v>
                </c:pt>
                <c:pt idx="1104">
                  <c:v>1.018118261333335E-2</c:v>
                </c:pt>
                <c:pt idx="1105">
                  <c:v>1.3476333653333335E-2</c:v>
                </c:pt>
                <c:pt idx="1106">
                  <c:v>1.2155110133333339E-2</c:v>
                </c:pt>
                <c:pt idx="1107">
                  <c:v>1.1674619573333333E-2</c:v>
                </c:pt>
                <c:pt idx="1108">
                  <c:v>1.4362002773333335E-2</c:v>
                </c:pt>
                <c:pt idx="1109">
                  <c:v>1.2949902773333336E-2</c:v>
                </c:pt>
                <c:pt idx="1110">
                  <c:v>1.0940578613333364E-2</c:v>
                </c:pt>
                <c:pt idx="1111">
                  <c:v>1.456484309333334E-2</c:v>
                </c:pt>
                <c:pt idx="1112">
                  <c:v>1.3459011893333341E-2</c:v>
                </c:pt>
                <c:pt idx="1113">
                  <c:v>1.1727589013333362E-2</c:v>
                </c:pt>
                <c:pt idx="1114">
                  <c:v>1.3760510933333346E-2</c:v>
                </c:pt>
                <c:pt idx="1115">
                  <c:v>1.1960052053333349E-2</c:v>
                </c:pt>
                <c:pt idx="1116">
                  <c:v>1.0622008853333344E-2</c:v>
                </c:pt>
                <c:pt idx="1117">
                  <c:v>1.5565488533333347E-2</c:v>
                </c:pt>
                <c:pt idx="1118">
                  <c:v>1.3081447733333341E-2</c:v>
                </c:pt>
                <c:pt idx="1119">
                  <c:v>1.1656293653333333E-2</c:v>
                </c:pt>
                <c:pt idx="1120">
                  <c:v>1.5363150293333362E-2</c:v>
                </c:pt>
                <c:pt idx="1121">
                  <c:v>1.6005310613333355E-2</c:v>
                </c:pt>
                <c:pt idx="1122">
                  <c:v>1.3174834613333353E-2</c:v>
                </c:pt>
                <c:pt idx="1123">
                  <c:v>1.4891195093333344E-2</c:v>
                </c:pt>
                <c:pt idx="1124">
                  <c:v>1.4568106613333347E-2</c:v>
                </c:pt>
                <c:pt idx="1125">
                  <c:v>1.397740949333335E-2</c:v>
                </c:pt>
                <c:pt idx="1126">
                  <c:v>1.393046501333335E-2</c:v>
                </c:pt>
                <c:pt idx="1127">
                  <c:v>1.3631225333333349E-2</c:v>
                </c:pt>
                <c:pt idx="1128">
                  <c:v>1.2976010933333337E-2</c:v>
                </c:pt>
                <c:pt idx="1129">
                  <c:v>1.577435381333334E-2</c:v>
                </c:pt>
                <c:pt idx="1130">
                  <c:v>1.3781598293333364E-2</c:v>
                </c:pt>
                <c:pt idx="1131">
                  <c:v>1.237025141333334E-2</c:v>
                </c:pt>
                <c:pt idx="1132">
                  <c:v>1.6093927733333343E-2</c:v>
                </c:pt>
                <c:pt idx="1133">
                  <c:v>1.4947679093333352E-2</c:v>
                </c:pt>
                <c:pt idx="1134">
                  <c:v>1.170725477333334E-2</c:v>
                </c:pt>
                <c:pt idx="1135">
                  <c:v>1.7541173333333354E-2</c:v>
                </c:pt>
                <c:pt idx="1136">
                  <c:v>1.4672790293333345E-2</c:v>
                </c:pt>
                <c:pt idx="1137">
                  <c:v>1.2716435573333337E-2</c:v>
                </c:pt>
                <c:pt idx="1138">
                  <c:v>1.6458688853333337E-2</c:v>
                </c:pt>
                <c:pt idx="1139">
                  <c:v>1.5381476213333358E-2</c:v>
                </c:pt>
                <c:pt idx="1140">
                  <c:v>1.3506458453333349E-2</c:v>
                </c:pt>
                <c:pt idx="1141">
                  <c:v>1.6592744213333351E-2</c:v>
                </c:pt>
                <c:pt idx="1142">
                  <c:v>1.1911852373333349E-2</c:v>
                </c:pt>
                <c:pt idx="1143">
                  <c:v>1.3815990773333332E-2</c:v>
                </c:pt>
                <c:pt idx="1144">
                  <c:v>1.5504987893333341E-2</c:v>
                </c:pt>
                <c:pt idx="1145">
                  <c:v>1.4560324373333341E-2</c:v>
                </c:pt>
                <c:pt idx="1146">
                  <c:v>1.6528226933333341E-2</c:v>
                </c:pt>
                <c:pt idx="1147">
                  <c:v>1.2922790453333341E-2</c:v>
                </c:pt>
                <c:pt idx="1148">
                  <c:v>1.4376814133333332E-2</c:v>
                </c:pt>
                <c:pt idx="1149">
                  <c:v>1.6223966453333332E-2</c:v>
                </c:pt>
                <c:pt idx="1150">
                  <c:v>1.2938103893333341E-2</c:v>
                </c:pt>
                <c:pt idx="1151">
                  <c:v>1.1600060693333357E-2</c:v>
                </c:pt>
                <c:pt idx="1152">
                  <c:v>1.2860532533333344E-2</c:v>
                </c:pt>
                <c:pt idx="1153">
                  <c:v>1.431530933333334E-2</c:v>
                </c:pt>
                <c:pt idx="1154">
                  <c:v>1.0621757813333351E-2</c:v>
                </c:pt>
                <c:pt idx="1155">
                  <c:v>1.4837974613333341E-2</c:v>
                </c:pt>
                <c:pt idx="1156">
                  <c:v>1.2085069973333333E-2</c:v>
                </c:pt>
                <c:pt idx="1157">
                  <c:v>1.3044042773333335E-2</c:v>
                </c:pt>
                <c:pt idx="1158">
                  <c:v>1.3283534933333349E-2</c:v>
                </c:pt>
                <c:pt idx="1159">
                  <c:v>1.4856049493333337E-2</c:v>
                </c:pt>
                <c:pt idx="1160">
                  <c:v>1.232355797333334E-2</c:v>
                </c:pt>
                <c:pt idx="1161">
                  <c:v>1.1511443573333334E-2</c:v>
                </c:pt>
                <c:pt idx="1162">
                  <c:v>1.5647829653333362E-2</c:v>
                </c:pt>
                <c:pt idx="1163">
                  <c:v>1.4619318773333325E-2</c:v>
                </c:pt>
                <c:pt idx="1164">
                  <c:v>1.1553618293333347E-2</c:v>
                </c:pt>
                <c:pt idx="1165">
                  <c:v>1.4830945493333339E-2</c:v>
                </c:pt>
                <c:pt idx="1166">
                  <c:v>1.335884693333333E-2</c:v>
                </c:pt>
                <c:pt idx="1167">
                  <c:v>1.0530881333333351E-2</c:v>
                </c:pt>
                <c:pt idx="1168">
                  <c:v>1.4610532373333335E-2</c:v>
                </c:pt>
                <c:pt idx="1169">
                  <c:v>1.2320796533333339E-2</c:v>
                </c:pt>
                <c:pt idx="1170">
                  <c:v>1.1702485013333361E-2</c:v>
                </c:pt>
                <c:pt idx="1171">
                  <c:v>1.6242794453333341E-2</c:v>
                </c:pt>
                <c:pt idx="1172">
                  <c:v>1.3762017173333335E-2</c:v>
                </c:pt>
                <c:pt idx="1173">
                  <c:v>1.3114082933333332E-2</c:v>
                </c:pt>
                <c:pt idx="1174">
                  <c:v>1.6256601653333341E-2</c:v>
                </c:pt>
                <c:pt idx="1175">
                  <c:v>1.2892665653333343E-2</c:v>
                </c:pt>
                <c:pt idx="1176">
                  <c:v>1.380921269333334E-2</c:v>
                </c:pt>
                <c:pt idx="1177">
                  <c:v>1.4423256533333333E-2</c:v>
                </c:pt>
                <c:pt idx="1178">
                  <c:v>1.2564807413333347E-2</c:v>
                </c:pt>
                <c:pt idx="1179">
                  <c:v>1.4075315093333337E-2</c:v>
                </c:pt>
                <c:pt idx="1180">
                  <c:v>1.519595765333334E-2</c:v>
                </c:pt>
                <c:pt idx="1181">
                  <c:v>1.3124124533333349E-2</c:v>
                </c:pt>
                <c:pt idx="1182">
                  <c:v>1.6017109493333351E-2</c:v>
                </c:pt>
                <c:pt idx="1183">
                  <c:v>1.4243511893333343E-2</c:v>
                </c:pt>
                <c:pt idx="1184">
                  <c:v>1.1850598613333358E-2</c:v>
                </c:pt>
                <c:pt idx="1185">
                  <c:v>1.249828181333334E-2</c:v>
                </c:pt>
                <c:pt idx="1186">
                  <c:v>1.3480852373333341E-2</c:v>
                </c:pt>
                <c:pt idx="1187">
                  <c:v>1.1558137013333341E-2</c:v>
                </c:pt>
                <c:pt idx="1188">
                  <c:v>1.3621183733333351E-2</c:v>
                </c:pt>
                <c:pt idx="1189">
                  <c:v>1.7023277813333345E-2</c:v>
                </c:pt>
                <c:pt idx="1190">
                  <c:v>1.6386138293333363E-2</c:v>
                </c:pt>
                <c:pt idx="1191">
                  <c:v>1.4060001653333341E-2</c:v>
                </c:pt>
                <c:pt idx="1192">
                  <c:v>1.6599020213333354E-2</c:v>
                </c:pt>
                <c:pt idx="1193">
                  <c:v>1.3425874613333362E-2</c:v>
                </c:pt>
                <c:pt idx="1194">
                  <c:v>1.5741467573333341E-2</c:v>
                </c:pt>
                <c:pt idx="1195">
                  <c:v>1.5322230773333341E-2</c:v>
                </c:pt>
                <c:pt idx="1196">
                  <c:v>1.3024712693333341E-2</c:v>
                </c:pt>
                <c:pt idx="1197">
                  <c:v>1.3634237813333335E-2</c:v>
                </c:pt>
                <c:pt idx="1198">
                  <c:v>1.3689717653333341E-2</c:v>
                </c:pt>
                <c:pt idx="1199">
                  <c:v>1.4072804693333347E-2</c:v>
                </c:pt>
                <c:pt idx="1200">
                  <c:v>1.3312655573333337E-2</c:v>
                </c:pt>
                <c:pt idx="1201">
                  <c:v>1.5288089333333347E-2</c:v>
                </c:pt>
                <c:pt idx="1202">
                  <c:v>1.3517002133333332E-2</c:v>
                </c:pt>
                <c:pt idx="1203">
                  <c:v>1.110325253333334E-2</c:v>
                </c:pt>
                <c:pt idx="1204">
                  <c:v>1.6435091093333343E-2</c:v>
                </c:pt>
                <c:pt idx="1205">
                  <c:v>1.4865337973333332E-2</c:v>
                </c:pt>
                <c:pt idx="1206">
                  <c:v>1.1996703893333347E-2</c:v>
                </c:pt>
                <c:pt idx="1207">
                  <c:v>1.4485514453333341E-2</c:v>
                </c:pt>
                <c:pt idx="1208">
                  <c:v>1.6250074613333363E-2</c:v>
                </c:pt>
                <c:pt idx="1209">
                  <c:v>1.5776362133333333E-2</c:v>
                </c:pt>
                <c:pt idx="1210">
                  <c:v>1.5785399573333334E-2</c:v>
                </c:pt>
                <c:pt idx="1211">
                  <c:v>1.6251580853333343E-2</c:v>
                </c:pt>
                <c:pt idx="1212">
                  <c:v>1.5707577173333341E-2</c:v>
                </c:pt>
                <c:pt idx="1213">
                  <c:v>1.4950691573333326E-2</c:v>
                </c:pt>
                <c:pt idx="1214">
                  <c:v>1.5141733013333346E-2</c:v>
                </c:pt>
                <c:pt idx="1215">
                  <c:v>1.7216327573333336E-2</c:v>
                </c:pt>
                <c:pt idx="1216">
                  <c:v>1.6584459893333361E-2</c:v>
                </c:pt>
                <c:pt idx="1217">
                  <c:v>1.5259972853333328E-2</c:v>
                </c:pt>
                <c:pt idx="1218">
                  <c:v>1.613936597333333E-2</c:v>
                </c:pt>
                <c:pt idx="1219">
                  <c:v>1.5762805973333346E-2</c:v>
                </c:pt>
                <c:pt idx="1220">
                  <c:v>1.6750146293333355E-2</c:v>
                </c:pt>
                <c:pt idx="1221">
                  <c:v>1.7242937813333341E-2</c:v>
                </c:pt>
                <c:pt idx="1222">
                  <c:v>7.2565957446808571E-3</c:v>
                </c:pt>
                <c:pt idx="1223">
                  <c:v>1.6864468085106398E-2</c:v>
                </c:pt>
                <c:pt idx="1224">
                  <c:v>9.1104255319149063E-3</c:v>
                </c:pt>
                <c:pt idx="1225">
                  <c:v>1.7105531914893623E-2</c:v>
                </c:pt>
                <c:pt idx="1226">
                  <c:v>1.016659574468087E-2</c:v>
                </c:pt>
                <c:pt idx="1227">
                  <c:v>1.7546170212765996E-2</c:v>
                </c:pt>
                <c:pt idx="1228">
                  <c:v>9.4229787234042569E-3</c:v>
                </c:pt>
                <c:pt idx="1229">
                  <c:v>1.7152978723404259E-2</c:v>
                </c:pt>
                <c:pt idx="1230">
                  <c:v>1.0657234042553193E-2</c:v>
                </c:pt>
                <c:pt idx="1231">
                  <c:v>1.7564893617021283E-2</c:v>
                </c:pt>
                <c:pt idx="1232">
                  <c:v>1.0935957446808513E-2</c:v>
                </c:pt>
                <c:pt idx="1233">
                  <c:v>1.7169787234042562E-2</c:v>
                </c:pt>
                <c:pt idx="1234">
                  <c:v>1.5031489361702146E-2</c:v>
                </c:pt>
                <c:pt idx="1235">
                  <c:v>1.6836595744680879E-2</c:v>
                </c:pt>
                <c:pt idx="1236">
                  <c:v>9.0636170212765963E-3</c:v>
                </c:pt>
                <c:pt idx="1237">
                  <c:v>1.6646595744680887E-2</c:v>
                </c:pt>
                <c:pt idx="1238">
                  <c:v>1.3534680851063829E-2</c:v>
                </c:pt>
                <c:pt idx="1239">
                  <c:v>1.7178723404255324E-2</c:v>
                </c:pt>
                <c:pt idx="1240">
                  <c:v>1.4576595744680863E-2</c:v>
                </c:pt>
                <c:pt idx="1241">
                  <c:v>1.7354468085106389E-2</c:v>
                </c:pt>
                <c:pt idx="1242">
                  <c:v>1.6613829787234066E-2</c:v>
                </c:pt>
                <c:pt idx="1243">
                  <c:v>1.6846808510638321E-2</c:v>
                </c:pt>
                <c:pt idx="1244">
                  <c:v>1.4259148936170214E-2</c:v>
                </c:pt>
                <c:pt idx="1245">
                  <c:v>1.7345319148936181E-2</c:v>
                </c:pt>
                <c:pt idx="1246">
                  <c:v>8.0780434782608702E-3</c:v>
                </c:pt>
                <c:pt idx="1247">
                  <c:v>1.5934782608695661E-2</c:v>
                </c:pt>
                <c:pt idx="1248">
                  <c:v>1.6953260869565237E-2</c:v>
                </c:pt>
                <c:pt idx="1249">
                  <c:v>1.5247826086956533E-2</c:v>
                </c:pt>
                <c:pt idx="1250">
                  <c:v>1.7043913043478267E-2</c:v>
                </c:pt>
                <c:pt idx="1251">
                  <c:v>7.940434782608705E-3</c:v>
                </c:pt>
                <c:pt idx="1252">
                  <c:v>1.7575217391304344E-2</c:v>
                </c:pt>
                <c:pt idx="1253">
                  <c:v>1.6726304347826109E-2</c:v>
                </c:pt>
                <c:pt idx="1254">
                  <c:v>1.7145869565217416E-2</c:v>
                </c:pt>
                <c:pt idx="1255">
                  <c:v>1.7669782608695655E-2</c:v>
                </c:pt>
                <c:pt idx="1256">
                  <c:v>1.0511521739130458E-2</c:v>
                </c:pt>
                <c:pt idx="1257">
                  <c:v>1.6977826086956541E-2</c:v>
                </c:pt>
                <c:pt idx="1258">
                  <c:v>1.7768043478260873E-2</c:v>
                </c:pt>
                <c:pt idx="1259">
                  <c:v>1.7083695652173918E-2</c:v>
                </c:pt>
                <c:pt idx="1260">
                  <c:v>1.7479347826086959E-2</c:v>
                </c:pt>
                <c:pt idx="1261">
                  <c:v>1.1891086956521739E-2</c:v>
                </c:pt>
                <c:pt idx="1262">
                  <c:v>1.7265869565217414E-2</c:v>
                </c:pt>
                <c:pt idx="1263">
                  <c:v>1.7615217391304352E-2</c:v>
                </c:pt>
                <c:pt idx="1264">
                  <c:v>1.7915869565217415E-2</c:v>
                </c:pt>
                <c:pt idx="1265">
                  <c:v>1.7572826086956529E-2</c:v>
                </c:pt>
                <c:pt idx="1266">
                  <c:v>1.4844130434782627E-2</c:v>
                </c:pt>
                <c:pt idx="1267">
                  <c:v>1.7320217391304352E-2</c:v>
                </c:pt>
                <c:pt idx="1268">
                  <c:v>1.7386739130434786E-2</c:v>
                </c:pt>
                <c:pt idx="1269">
                  <c:v>1.7117608695652181E-2</c:v>
                </c:pt>
                <c:pt idx="1270">
                  <c:v>1.7256739130434788E-2</c:v>
                </c:pt>
                <c:pt idx="1271">
                  <c:v>1.7024565217391326E-2</c:v>
                </c:pt>
                <c:pt idx="1272">
                  <c:v>1.7391521739130458E-2</c:v>
                </c:pt>
                <c:pt idx="1273">
                  <c:v>1.6748043478260873E-2</c:v>
                </c:pt>
                <c:pt idx="1274">
                  <c:v>1.6631304347826104E-2</c:v>
                </c:pt>
                <c:pt idx="1275">
                  <c:v>1.8030000000000004E-2</c:v>
                </c:pt>
                <c:pt idx="1276">
                  <c:v>1.5638125000000017E-2</c:v>
                </c:pt>
                <c:pt idx="1277">
                  <c:v>1.5901666666666682E-2</c:v>
                </c:pt>
                <c:pt idx="1278">
                  <c:v>1.6383750000000016E-2</c:v>
                </c:pt>
                <c:pt idx="1279">
                  <c:v>1.4361666666666677E-2</c:v>
                </c:pt>
                <c:pt idx="1280">
                  <c:v>1.5245000000000003E-2</c:v>
                </c:pt>
                <c:pt idx="1281">
                  <c:v>1.4465000000000002E-2</c:v>
                </c:pt>
                <c:pt idx="1282">
                  <c:v>1.5075416666666671E-2</c:v>
                </c:pt>
                <c:pt idx="1283">
                  <c:v>1.592562500000002E-2</c:v>
                </c:pt>
                <c:pt idx="1284">
                  <c:v>1.6754166666666688E-2</c:v>
                </c:pt>
                <c:pt idx="1285">
                  <c:v>1.5821250000000005E-2</c:v>
                </c:pt>
                <c:pt idx="1286">
                  <c:v>1.621958333333335E-2</c:v>
                </c:pt>
                <c:pt idx="1287">
                  <c:v>1.6355416666666681E-2</c:v>
                </c:pt>
                <c:pt idx="1288">
                  <c:v>1.5626041666666684E-2</c:v>
                </c:pt>
                <c:pt idx="1289">
                  <c:v>1.6671250000000009E-2</c:v>
                </c:pt>
                <c:pt idx="1290">
                  <c:v>1.6690833333333353E-2</c:v>
                </c:pt>
                <c:pt idx="1291">
                  <c:v>1.4857500000000003E-2</c:v>
                </c:pt>
                <c:pt idx="1292">
                  <c:v>1.4593125000000005E-2</c:v>
                </c:pt>
                <c:pt idx="1293">
                  <c:v>1.5638125000000017E-2</c:v>
                </c:pt>
                <c:pt idx="1294">
                  <c:v>1.4611458333333348E-2</c:v>
                </c:pt>
                <c:pt idx="1295">
                  <c:v>1.3883958333333354E-2</c:v>
                </c:pt>
                <c:pt idx="1296">
                  <c:v>1.4855208333333335E-2</c:v>
                </c:pt>
                <c:pt idx="1297">
                  <c:v>1.0505000000000007E-2</c:v>
                </c:pt>
                <c:pt idx="1298">
                  <c:v>1.5695208333333335E-2</c:v>
                </c:pt>
                <c:pt idx="1299">
                  <c:v>1.6443333333333341E-2</c:v>
                </c:pt>
                <c:pt idx="1300">
                  <c:v>1.5170000000000001E-2</c:v>
                </c:pt>
                <c:pt idx="1301">
                  <c:v>1.6981875000000032E-2</c:v>
                </c:pt>
                <c:pt idx="1302">
                  <c:v>1.6539375000000005E-2</c:v>
                </c:pt>
                <c:pt idx="1303">
                  <c:v>1.5604791666666685E-2</c:v>
                </c:pt>
                <c:pt idx="1304">
                  <c:v>1.6203541666666699E-2</c:v>
                </c:pt>
                <c:pt idx="1305">
                  <c:v>1.6385625000000018E-2</c:v>
                </c:pt>
                <c:pt idx="1306">
                  <c:v>1.317687500000001E-2</c:v>
                </c:pt>
                <c:pt idx="1307">
                  <c:v>1.5312916666666667E-2</c:v>
                </c:pt>
                <c:pt idx="1308">
                  <c:v>1.5859999999999999E-2</c:v>
                </c:pt>
                <c:pt idx="1309">
                  <c:v>7.3397916666666741E-3</c:v>
                </c:pt>
                <c:pt idx="1310">
                  <c:v>1.430895833333334E-2</c:v>
                </c:pt>
                <c:pt idx="1311">
                  <c:v>1.5580625000000018E-2</c:v>
                </c:pt>
                <c:pt idx="1312">
                  <c:v>8.5550000000000175E-3</c:v>
                </c:pt>
                <c:pt idx="1313">
                  <c:v>1.6339583333333341E-2</c:v>
                </c:pt>
                <c:pt idx="1314">
                  <c:v>1.6607291666666687E-2</c:v>
                </c:pt>
                <c:pt idx="1315">
                  <c:v>1.1705833333333356E-2</c:v>
                </c:pt>
                <c:pt idx="1316">
                  <c:v>1.6553125000000016E-2</c:v>
                </c:pt>
                <c:pt idx="1317">
                  <c:v>1.6706875000000031E-2</c:v>
                </c:pt>
                <c:pt idx="1318">
                  <c:v>1.2568541666666684E-2</c:v>
                </c:pt>
                <c:pt idx="1319">
                  <c:v>1.7040625000000021E-2</c:v>
                </c:pt>
                <c:pt idx="1320">
                  <c:v>1.7408541666666687E-2</c:v>
                </c:pt>
                <c:pt idx="1321">
                  <c:v>8.1168085106383091E-3</c:v>
                </c:pt>
                <c:pt idx="1322">
                  <c:v>1.564234042553192E-2</c:v>
                </c:pt>
                <c:pt idx="1323">
                  <c:v>1.6703191489361724E-2</c:v>
                </c:pt>
                <c:pt idx="1324">
                  <c:v>1.6183404255319181E-2</c:v>
                </c:pt>
                <c:pt idx="1325">
                  <c:v>7.3091489361702174E-3</c:v>
                </c:pt>
                <c:pt idx="1326">
                  <c:v>1.546744680851064E-2</c:v>
                </c:pt>
                <c:pt idx="1327">
                  <c:v>1.5711914893617038E-2</c:v>
                </c:pt>
                <c:pt idx="1328">
                  <c:v>1.6668085106382999E-2</c:v>
                </c:pt>
                <c:pt idx="1329">
                  <c:v>1.142468085106384E-2</c:v>
                </c:pt>
                <c:pt idx="1330">
                  <c:v>1.662127659574468E-2</c:v>
                </c:pt>
                <c:pt idx="1331">
                  <c:v>1.7327872340425553E-2</c:v>
                </c:pt>
                <c:pt idx="1332">
                  <c:v>1.7014680851063835E-2</c:v>
                </c:pt>
                <c:pt idx="1333">
                  <c:v>1.1500000000000012E-2</c:v>
                </c:pt>
                <c:pt idx="1334">
                  <c:v>1.7277659574468088E-2</c:v>
                </c:pt>
                <c:pt idx="1335">
                  <c:v>1.738680851063832E-2</c:v>
                </c:pt>
                <c:pt idx="1336">
                  <c:v>1.727531914893618E-2</c:v>
                </c:pt>
                <c:pt idx="1337">
                  <c:v>1.2223617021276586E-2</c:v>
                </c:pt>
                <c:pt idx="1338">
                  <c:v>1.7076808510638305E-2</c:v>
                </c:pt>
                <c:pt idx="1339">
                  <c:v>1.7159361702127663E-2</c:v>
                </c:pt>
                <c:pt idx="1340">
                  <c:v>1.7269787234042561E-2</c:v>
                </c:pt>
                <c:pt idx="1341">
                  <c:v>1.069744680851064E-2</c:v>
                </c:pt>
                <c:pt idx="1342">
                  <c:v>1.7132340425531918E-2</c:v>
                </c:pt>
                <c:pt idx="1343">
                  <c:v>1.715276595744681E-2</c:v>
                </c:pt>
                <c:pt idx="1344">
                  <c:v>1.7291276595744677E-2</c:v>
                </c:pt>
                <c:pt idx="1345">
                  <c:v>8.0270454545454568E-3</c:v>
                </c:pt>
                <c:pt idx="1346">
                  <c:v>1.5309318181818184E-2</c:v>
                </c:pt>
                <c:pt idx="1347">
                  <c:v>1.700454545454546E-2</c:v>
                </c:pt>
                <c:pt idx="1348">
                  <c:v>1.6921363636363665E-2</c:v>
                </c:pt>
                <c:pt idx="1349">
                  <c:v>1.638704545454546E-2</c:v>
                </c:pt>
                <c:pt idx="1350">
                  <c:v>1.0959090909090901E-2</c:v>
                </c:pt>
                <c:pt idx="1351">
                  <c:v>1.6313863636363658E-2</c:v>
                </c:pt>
                <c:pt idx="1352">
                  <c:v>1.696795454545456E-2</c:v>
                </c:pt>
                <c:pt idx="1353">
                  <c:v>1.7811136363636369E-2</c:v>
                </c:pt>
                <c:pt idx="1354">
                  <c:v>1.8181363636363659E-2</c:v>
                </c:pt>
                <c:pt idx="1355">
                  <c:v>9.2661363636363757E-3</c:v>
                </c:pt>
                <c:pt idx="1356">
                  <c:v>1.3560909090909108E-2</c:v>
                </c:pt>
                <c:pt idx="1357">
                  <c:v>1.6834090909090913E-2</c:v>
                </c:pt>
                <c:pt idx="1358">
                  <c:v>1.6389772727272742E-2</c:v>
                </c:pt>
                <c:pt idx="1359">
                  <c:v>1.7197045454545458E-2</c:v>
                </c:pt>
                <c:pt idx="1360">
                  <c:v>9.7314285714285714E-3</c:v>
                </c:pt>
                <c:pt idx="1361">
                  <c:v>1.531795918367347E-2</c:v>
                </c:pt>
                <c:pt idx="1362">
                  <c:v>1.5511020408163285E-2</c:v>
                </c:pt>
                <c:pt idx="1363">
                  <c:v>1.6911632653061229E-2</c:v>
                </c:pt>
                <c:pt idx="1364">
                  <c:v>1.5501428571428581E-2</c:v>
                </c:pt>
                <c:pt idx="1365">
                  <c:v>1.5871020408163284E-2</c:v>
                </c:pt>
                <c:pt idx="1366">
                  <c:v>1.5342857142857168E-2</c:v>
                </c:pt>
                <c:pt idx="1367">
                  <c:v>1.6946530612244919E-2</c:v>
                </c:pt>
                <c:pt idx="1368">
                  <c:v>1.5929183673469401E-2</c:v>
                </c:pt>
                <c:pt idx="1369">
                  <c:v>1.2715918367346936E-2</c:v>
                </c:pt>
                <c:pt idx="1370">
                  <c:v>1.4155510204081635E-2</c:v>
                </c:pt>
                <c:pt idx="1371">
                  <c:v>1.5521428571428582E-2</c:v>
                </c:pt>
                <c:pt idx="1372">
                  <c:v>1.4557755102040817E-2</c:v>
                </c:pt>
                <c:pt idx="1373">
                  <c:v>1.4648163265306123E-2</c:v>
                </c:pt>
                <c:pt idx="1374">
                  <c:v>1.5131020408163276E-2</c:v>
                </c:pt>
                <c:pt idx="1375">
                  <c:v>1.3429591836734703E-2</c:v>
                </c:pt>
                <c:pt idx="1376">
                  <c:v>1.5868775510204085E-2</c:v>
                </c:pt>
                <c:pt idx="1377">
                  <c:v>1.5256734693877567E-2</c:v>
                </c:pt>
                <c:pt idx="1378">
                  <c:v>1.2968571428571442E-2</c:v>
                </c:pt>
                <c:pt idx="1379">
                  <c:v>1.6756938775510207E-2</c:v>
                </c:pt>
                <c:pt idx="1380">
                  <c:v>1.7337142857142857E-2</c:v>
                </c:pt>
                <c:pt idx="1381">
                  <c:v>1.6715714285714302E-2</c:v>
                </c:pt>
                <c:pt idx="1382">
                  <c:v>1.7167551020408185E-2</c:v>
                </c:pt>
                <c:pt idx="1383">
                  <c:v>1.4723673469387775E-2</c:v>
                </c:pt>
                <c:pt idx="1384">
                  <c:v>1.580591836734694E-2</c:v>
                </c:pt>
                <c:pt idx="1385">
                  <c:v>1.6961836734693883E-2</c:v>
                </c:pt>
                <c:pt idx="1386">
                  <c:v>1.6304285714285736E-2</c:v>
                </c:pt>
                <c:pt idx="1387">
                  <c:v>1.0431632653061219E-2</c:v>
                </c:pt>
                <c:pt idx="1388">
                  <c:v>1.0812857142857162E-2</c:v>
                </c:pt>
                <c:pt idx="1389">
                  <c:v>1.0473877551020409E-2</c:v>
                </c:pt>
                <c:pt idx="1390">
                  <c:v>1.5996530612244902E-2</c:v>
                </c:pt>
                <c:pt idx="1391">
                  <c:v>1.6621632653061227E-2</c:v>
                </c:pt>
                <c:pt idx="1392">
                  <c:v>1.4702448979591828E-2</c:v>
                </c:pt>
                <c:pt idx="1393">
                  <c:v>1.6114897959183676E-2</c:v>
                </c:pt>
                <c:pt idx="1394">
                  <c:v>1.5821632653061225E-2</c:v>
                </c:pt>
                <c:pt idx="1395">
                  <c:v>1.5522448979591838E-2</c:v>
                </c:pt>
                <c:pt idx="1396">
                  <c:v>1.222775510204082E-2</c:v>
                </c:pt>
                <c:pt idx="1397">
                  <c:v>1.6164489795918401E-2</c:v>
                </c:pt>
                <c:pt idx="1398">
                  <c:v>1.6475714285714291E-2</c:v>
                </c:pt>
                <c:pt idx="1399">
                  <c:v>1.7458163265306127E-2</c:v>
                </c:pt>
                <c:pt idx="1400">
                  <c:v>1.4761224489795922E-2</c:v>
                </c:pt>
                <c:pt idx="1401">
                  <c:v>1.7238163265306125E-2</c:v>
                </c:pt>
                <c:pt idx="1402">
                  <c:v>1.6040816326530621E-2</c:v>
                </c:pt>
                <c:pt idx="1403">
                  <c:v>1.5632653061224491E-2</c:v>
                </c:pt>
                <c:pt idx="1404">
                  <c:v>1.6986938775510222E-2</c:v>
                </c:pt>
                <c:pt idx="1405">
                  <c:v>1.0426938775510207E-2</c:v>
                </c:pt>
                <c:pt idx="1406">
                  <c:v>1.2238163265306124E-2</c:v>
                </c:pt>
                <c:pt idx="1407">
                  <c:v>1.4920408163265326E-2</c:v>
                </c:pt>
                <c:pt idx="1408">
                  <c:v>1.6687142857142862E-2</c:v>
                </c:pt>
                <c:pt idx="1409">
                  <c:v>1.617142857142858E-2</c:v>
                </c:pt>
                <c:pt idx="1410">
                  <c:v>1.3869795918367371E-2</c:v>
                </c:pt>
                <c:pt idx="1411">
                  <c:v>1.4219999999999988E-2</c:v>
                </c:pt>
                <c:pt idx="1412">
                  <c:v>1.368714285714286E-2</c:v>
                </c:pt>
                <c:pt idx="1413">
                  <c:v>1.6311836734693882E-2</c:v>
                </c:pt>
                <c:pt idx="1414">
                  <c:v>8.9075925925926076E-3</c:v>
                </c:pt>
                <c:pt idx="1415">
                  <c:v>9.8781481481481567E-3</c:v>
                </c:pt>
                <c:pt idx="1416">
                  <c:v>9.8903703703703705E-3</c:v>
                </c:pt>
                <c:pt idx="1417">
                  <c:v>1.1252777777777783E-2</c:v>
                </c:pt>
                <c:pt idx="1418">
                  <c:v>1.060685185185186E-2</c:v>
                </c:pt>
                <c:pt idx="1419">
                  <c:v>1.2687777777777787E-2</c:v>
                </c:pt>
                <c:pt idx="1420">
                  <c:v>9.0744444444444579E-3</c:v>
                </c:pt>
                <c:pt idx="1421">
                  <c:v>1.2078703703703699E-2</c:v>
                </c:pt>
                <c:pt idx="1422">
                  <c:v>7.4279629629629713E-3</c:v>
                </c:pt>
                <c:pt idx="1423">
                  <c:v>1.208722222222222E-2</c:v>
                </c:pt>
                <c:pt idx="1424">
                  <c:v>9.4309259259259294E-3</c:v>
                </c:pt>
                <c:pt idx="1425">
                  <c:v>1.2742777777777783E-2</c:v>
                </c:pt>
                <c:pt idx="1426">
                  <c:v>1.0902037037037057E-2</c:v>
                </c:pt>
                <c:pt idx="1427">
                  <c:v>1.3236666666666667E-2</c:v>
                </c:pt>
                <c:pt idx="1428">
                  <c:v>1.2288888888888901E-2</c:v>
                </c:pt>
                <c:pt idx="1429">
                  <c:v>1.3012777777777783E-2</c:v>
                </c:pt>
                <c:pt idx="1430">
                  <c:v>8.5694444444444611E-3</c:v>
                </c:pt>
                <c:pt idx="1431">
                  <c:v>1.0319629629629633E-2</c:v>
                </c:pt>
                <c:pt idx="1432">
                  <c:v>9.8287037037037041E-3</c:v>
                </c:pt>
                <c:pt idx="1433">
                  <c:v>1.3193518518518533E-2</c:v>
                </c:pt>
                <c:pt idx="1434">
                  <c:v>1.0870925925925926E-2</c:v>
                </c:pt>
                <c:pt idx="1435">
                  <c:v>1.0077407407407413E-2</c:v>
                </c:pt>
                <c:pt idx="1436">
                  <c:v>1.1882777777777799E-2</c:v>
                </c:pt>
                <c:pt idx="1437">
                  <c:v>1.316907407407408E-2</c:v>
                </c:pt>
                <c:pt idx="1438">
                  <c:v>8.8233333333333445E-3</c:v>
                </c:pt>
                <c:pt idx="1439">
                  <c:v>1.425129629629629E-2</c:v>
                </c:pt>
                <c:pt idx="1440">
                  <c:v>1.085907407407407E-2</c:v>
                </c:pt>
                <c:pt idx="1441">
                  <c:v>1.3741851851851866E-2</c:v>
                </c:pt>
                <c:pt idx="1442">
                  <c:v>1.1068148148148162E-2</c:v>
                </c:pt>
                <c:pt idx="1443">
                  <c:v>1.2727962962962962E-2</c:v>
                </c:pt>
                <c:pt idx="1444">
                  <c:v>1.1910000000000011E-2</c:v>
                </c:pt>
                <c:pt idx="1445">
                  <c:v>1.1547592592592595E-2</c:v>
                </c:pt>
                <c:pt idx="1446">
                  <c:v>7.6651851851851907E-3</c:v>
                </c:pt>
                <c:pt idx="1447">
                  <c:v>1.2434629629629637E-2</c:v>
                </c:pt>
                <c:pt idx="1448">
                  <c:v>9.9809259259259347E-3</c:v>
                </c:pt>
                <c:pt idx="1449">
                  <c:v>1.2155925925925917E-2</c:v>
                </c:pt>
                <c:pt idx="1450">
                  <c:v>1.3009444444444442E-2</c:v>
                </c:pt>
                <c:pt idx="1451">
                  <c:v>1.16062962962963E-2</c:v>
                </c:pt>
                <c:pt idx="1452">
                  <c:v>9.0159259259259342E-3</c:v>
                </c:pt>
                <c:pt idx="1453">
                  <c:v>1.2162222222222225E-2</c:v>
                </c:pt>
                <c:pt idx="1454">
                  <c:v>9.7438888888888905E-3</c:v>
                </c:pt>
                <c:pt idx="1455">
                  <c:v>1.0942592592592601E-2</c:v>
                </c:pt>
                <c:pt idx="1456">
                  <c:v>1.0971851851851861E-2</c:v>
                </c:pt>
                <c:pt idx="1457">
                  <c:v>1.256925925925927E-2</c:v>
                </c:pt>
                <c:pt idx="1458">
                  <c:v>1.0744629629629642E-2</c:v>
                </c:pt>
                <c:pt idx="1459">
                  <c:v>1.3380000000000012E-2</c:v>
                </c:pt>
                <c:pt idx="1460">
                  <c:v>1.4049444444444436E-2</c:v>
                </c:pt>
                <c:pt idx="1461">
                  <c:v>9.4140740740740747E-3</c:v>
                </c:pt>
                <c:pt idx="1462">
                  <c:v>8.2044000000000023E-3</c:v>
                </c:pt>
                <c:pt idx="1463">
                  <c:v>1.2703400000000005E-2</c:v>
                </c:pt>
                <c:pt idx="1464">
                  <c:v>1.2388399999999999E-2</c:v>
                </c:pt>
                <c:pt idx="1465">
                  <c:v>1.3580400000000012E-2</c:v>
                </c:pt>
                <c:pt idx="1466">
                  <c:v>1.3267800000000012E-2</c:v>
                </c:pt>
                <c:pt idx="1467">
                  <c:v>1.4501600000000003E-2</c:v>
                </c:pt>
                <c:pt idx="1468">
                  <c:v>1.3871400000000011E-2</c:v>
                </c:pt>
                <c:pt idx="1469">
                  <c:v>1.2876799999999999E-2</c:v>
                </c:pt>
                <c:pt idx="1470">
                  <c:v>1.0749999999999999E-2</c:v>
                </c:pt>
                <c:pt idx="1471">
                  <c:v>1.1960400000000022E-2</c:v>
                </c:pt>
                <c:pt idx="1472">
                  <c:v>1.2843600000000005E-2</c:v>
                </c:pt>
                <c:pt idx="1473">
                  <c:v>1.3407600000000007E-2</c:v>
                </c:pt>
                <c:pt idx="1474">
                  <c:v>1.4240800000000003E-2</c:v>
                </c:pt>
                <c:pt idx="1475">
                  <c:v>1.6143200000000003E-2</c:v>
                </c:pt>
                <c:pt idx="1476">
                  <c:v>1.5468800000000012E-2</c:v>
                </c:pt>
                <c:pt idx="1477">
                  <c:v>1.5358000000000002E-2</c:v>
                </c:pt>
                <c:pt idx="1478">
                  <c:v>9.3028000000000173E-3</c:v>
                </c:pt>
                <c:pt idx="1479">
                  <c:v>1.1516400000000003E-2</c:v>
                </c:pt>
                <c:pt idx="1480">
                  <c:v>1.2022800000000005E-2</c:v>
                </c:pt>
                <c:pt idx="1481">
                  <c:v>1.29512E-2</c:v>
                </c:pt>
                <c:pt idx="1482">
                  <c:v>1.31346E-2</c:v>
                </c:pt>
                <c:pt idx="1483">
                  <c:v>1.3560400000000012E-2</c:v>
                </c:pt>
                <c:pt idx="1484">
                  <c:v>1.3630800000000014E-2</c:v>
                </c:pt>
                <c:pt idx="1485">
                  <c:v>1.3676400000000003E-2</c:v>
                </c:pt>
                <c:pt idx="1486">
                  <c:v>1.1584400000000012E-2</c:v>
                </c:pt>
                <c:pt idx="1487">
                  <c:v>1.2385800000000011E-2</c:v>
                </c:pt>
                <c:pt idx="1488">
                  <c:v>1.3422200000000007E-2</c:v>
                </c:pt>
                <c:pt idx="1489">
                  <c:v>1.316440000000001E-2</c:v>
                </c:pt>
                <c:pt idx="1490">
                  <c:v>1.3051000000000005E-2</c:v>
                </c:pt>
                <c:pt idx="1491">
                  <c:v>1.4847800000000003E-2</c:v>
                </c:pt>
                <c:pt idx="1492">
                  <c:v>1.4742600000000003E-2</c:v>
                </c:pt>
                <c:pt idx="1493">
                  <c:v>1.5545800000000014E-2</c:v>
                </c:pt>
                <c:pt idx="1494">
                  <c:v>9.6426000000000046E-3</c:v>
                </c:pt>
                <c:pt idx="1495">
                  <c:v>1.1831400000000011E-2</c:v>
                </c:pt>
                <c:pt idx="1496">
                  <c:v>1.1679000000000005E-2</c:v>
                </c:pt>
                <c:pt idx="1497">
                  <c:v>1.0923400000000014E-2</c:v>
                </c:pt>
                <c:pt idx="1498">
                  <c:v>1.0722000000000011E-2</c:v>
                </c:pt>
                <c:pt idx="1499">
                  <c:v>1.2074199999999998E-2</c:v>
                </c:pt>
                <c:pt idx="1500">
                  <c:v>1.1383200000000003E-2</c:v>
                </c:pt>
                <c:pt idx="1501">
                  <c:v>1.2570599999999999E-2</c:v>
                </c:pt>
                <c:pt idx="1502">
                  <c:v>1.3487600000000009E-2</c:v>
                </c:pt>
                <c:pt idx="1503">
                  <c:v>1.4933399999999998E-2</c:v>
                </c:pt>
                <c:pt idx="1504">
                  <c:v>1.6575400000000007E-2</c:v>
                </c:pt>
                <c:pt idx="1505">
                  <c:v>1.42896E-2</c:v>
                </c:pt>
                <c:pt idx="1506">
                  <c:v>1.5872000000000004E-2</c:v>
                </c:pt>
                <c:pt idx="1507">
                  <c:v>1.6750600000000011E-2</c:v>
                </c:pt>
                <c:pt idx="1508">
                  <c:v>1.7410200000000004E-2</c:v>
                </c:pt>
                <c:pt idx="1509">
                  <c:v>1.4395800000000002E-2</c:v>
                </c:pt>
                <c:pt idx="1510">
                  <c:v>7.5319672131147668E-3</c:v>
                </c:pt>
                <c:pt idx="1511">
                  <c:v>1.1529836065573781E-2</c:v>
                </c:pt>
                <c:pt idx="1512">
                  <c:v>1.2203278688524591E-2</c:v>
                </c:pt>
                <c:pt idx="1513">
                  <c:v>1.2525081967213129E-2</c:v>
                </c:pt>
                <c:pt idx="1514">
                  <c:v>1.2573442622950818E-2</c:v>
                </c:pt>
                <c:pt idx="1515">
                  <c:v>1.1535573770491804E-2</c:v>
                </c:pt>
                <c:pt idx="1516">
                  <c:v>1.224475409836067E-2</c:v>
                </c:pt>
                <c:pt idx="1517">
                  <c:v>1.2515409836065588E-2</c:v>
                </c:pt>
                <c:pt idx="1518">
                  <c:v>1.255737704918034E-2</c:v>
                </c:pt>
                <c:pt idx="1519">
                  <c:v>8.0437704918032791E-3</c:v>
                </c:pt>
                <c:pt idx="1520">
                  <c:v>1.0397540983606558E-2</c:v>
                </c:pt>
                <c:pt idx="1521">
                  <c:v>1.1000000000000012E-2</c:v>
                </c:pt>
                <c:pt idx="1522">
                  <c:v>1.1578852459016404E-2</c:v>
                </c:pt>
                <c:pt idx="1523">
                  <c:v>1.0970000000000009E-2</c:v>
                </c:pt>
                <c:pt idx="1524">
                  <c:v>1.0173278688524589E-2</c:v>
                </c:pt>
                <c:pt idx="1525">
                  <c:v>9.7131147540983689E-3</c:v>
                </c:pt>
                <c:pt idx="1526">
                  <c:v>1.0940327868852479E-2</c:v>
                </c:pt>
                <c:pt idx="1527">
                  <c:v>1.0471639344262314E-2</c:v>
                </c:pt>
                <c:pt idx="1528">
                  <c:v>7.2865573770491852E-3</c:v>
                </c:pt>
                <c:pt idx="1529">
                  <c:v>1.1562295081967232E-2</c:v>
                </c:pt>
                <c:pt idx="1530">
                  <c:v>1.2257704918032793E-2</c:v>
                </c:pt>
                <c:pt idx="1531">
                  <c:v>1.2706885245901663E-2</c:v>
                </c:pt>
                <c:pt idx="1532">
                  <c:v>1.2267213114754098E-2</c:v>
                </c:pt>
                <c:pt idx="1533">
                  <c:v>1.124000000000001E-2</c:v>
                </c:pt>
                <c:pt idx="1534">
                  <c:v>1.2209508196721315E-2</c:v>
                </c:pt>
                <c:pt idx="1535">
                  <c:v>1.2829180327868867E-2</c:v>
                </c:pt>
                <c:pt idx="1536">
                  <c:v>1.185032786885248E-2</c:v>
                </c:pt>
                <c:pt idx="1537">
                  <c:v>7.8734426229508329E-3</c:v>
                </c:pt>
                <c:pt idx="1538">
                  <c:v>8.698852459016396E-3</c:v>
                </c:pt>
                <c:pt idx="1539">
                  <c:v>9.1786885245901655E-3</c:v>
                </c:pt>
                <c:pt idx="1540">
                  <c:v>1.2150983606557381E-2</c:v>
                </c:pt>
                <c:pt idx="1541">
                  <c:v>1.1792131147540996E-2</c:v>
                </c:pt>
                <c:pt idx="1542">
                  <c:v>1.1156885245901662E-2</c:v>
                </c:pt>
                <c:pt idx="1543">
                  <c:v>1.0514918032786886E-2</c:v>
                </c:pt>
                <c:pt idx="1544">
                  <c:v>1.1760163934426238E-2</c:v>
                </c:pt>
                <c:pt idx="1545">
                  <c:v>1.2098032786885246E-2</c:v>
                </c:pt>
                <c:pt idx="1546">
                  <c:v>6.5968852459016448E-3</c:v>
                </c:pt>
                <c:pt idx="1547">
                  <c:v>1.1593606557377055E-2</c:v>
                </c:pt>
                <c:pt idx="1548">
                  <c:v>1.2478032786885244E-2</c:v>
                </c:pt>
                <c:pt idx="1549">
                  <c:v>1.2727377049180347E-2</c:v>
                </c:pt>
                <c:pt idx="1550">
                  <c:v>1.1806721311475435E-2</c:v>
                </c:pt>
                <c:pt idx="1551">
                  <c:v>1.1889508196721327E-2</c:v>
                </c:pt>
                <c:pt idx="1552">
                  <c:v>1.2313442622950818E-2</c:v>
                </c:pt>
                <c:pt idx="1553">
                  <c:v>1.1519180327868866E-2</c:v>
                </c:pt>
                <c:pt idx="1554">
                  <c:v>1.3165245901639344E-2</c:v>
                </c:pt>
                <c:pt idx="1555">
                  <c:v>6.3504918032786925E-3</c:v>
                </c:pt>
                <c:pt idx="1556">
                  <c:v>1.072901639344262E-2</c:v>
                </c:pt>
                <c:pt idx="1557">
                  <c:v>1.1055737704918047E-2</c:v>
                </c:pt>
                <c:pt idx="1558">
                  <c:v>1.2148196721311479E-2</c:v>
                </c:pt>
                <c:pt idx="1559">
                  <c:v>1.1857868852459021E-2</c:v>
                </c:pt>
                <c:pt idx="1560">
                  <c:v>1.0606229508196719E-2</c:v>
                </c:pt>
                <c:pt idx="1561">
                  <c:v>1.122344262295082E-2</c:v>
                </c:pt>
                <c:pt idx="1562">
                  <c:v>9.9070491803278718E-3</c:v>
                </c:pt>
                <c:pt idx="1563">
                  <c:v>1.2119672131147534E-2</c:v>
                </c:pt>
                <c:pt idx="1564">
                  <c:v>7.7649152542372856E-3</c:v>
                </c:pt>
                <c:pt idx="1565">
                  <c:v>1.0524237288135601E-2</c:v>
                </c:pt>
                <c:pt idx="1566">
                  <c:v>1.0580169491525442E-2</c:v>
                </c:pt>
                <c:pt idx="1567">
                  <c:v>1.1548474576271197E-2</c:v>
                </c:pt>
                <c:pt idx="1568">
                  <c:v>1.217186440677966E-2</c:v>
                </c:pt>
                <c:pt idx="1569">
                  <c:v>1.1983050847457653E-2</c:v>
                </c:pt>
                <c:pt idx="1570">
                  <c:v>1.1988305084745772E-2</c:v>
                </c:pt>
                <c:pt idx="1571">
                  <c:v>1.1751186440677982E-2</c:v>
                </c:pt>
                <c:pt idx="1572">
                  <c:v>7.5503389830508562E-3</c:v>
                </c:pt>
                <c:pt idx="1573">
                  <c:v>9.4981355932203561E-3</c:v>
                </c:pt>
                <c:pt idx="1574">
                  <c:v>1.1000000000000012E-2</c:v>
                </c:pt>
                <c:pt idx="1575">
                  <c:v>1.1391525423728829E-2</c:v>
                </c:pt>
                <c:pt idx="1576">
                  <c:v>1.2408305084745764E-2</c:v>
                </c:pt>
                <c:pt idx="1577">
                  <c:v>1.2305762711864407E-2</c:v>
                </c:pt>
                <c:pt idx="1578">
                  <c:v>1.354898305084746E-2</c:v>
                </c:pt>
                <c:pt idx="1579">
                  <c:v>1.3084237288135609E-2</c:v>
                </c:pt>
                <c:pt idx="1580">
                  <c:v>7.4016949152542503E-3</c:v>
                </c:pt>
                <c:pt idx="1581">
                  <c:v>9.404745762711865E-3</c:v>
                </c:pt>
                <c:pt idx="1582">
                  <c:v>1.026762711864407E-2</c:v>
                </c:pt>
                <c:pt idx="1583">
                  <c:v>1.1264067796610185E-2</c:v>
                </c:pt>
                <c:pt idx="1584">
                  <c:v>1.2947118644067824E-2</c:v>
                </c:pt>
                <c:pt idx="1585">
                  <c:v>1.1076271186440679E-2</c:v>
                </c:pt>
                <c:pt idx="1586">
                  <c:v>1.1452033898305097E-2</c:v>
                </c:pt>
                <c:pt idx="1587">
                  <c:v>1.1700000000000016E-2</c:v>
                </c:pt>
                <c:pt idx="1588">
                  <c:v>8.6491525423728812E-3</c:v>
                </c:pt>
                <c:pt idx="1589">
                  <c:v>1.0362203389830519E-2</c:v>
                </c:pt>
                <c:pt idx="1590">
                  <c:v>1.1983898305084763E-2</c:v>
                </c:pt>
                <c:pt idx="1591">
                  <c:v>1.1304745762711876E-2</c:v>
                </c:pt>
                <c:pt idx="1592">
                  <c:v>1.1498813559322035E-2</c:v>
                </c:pt>
                <c:pt idx="1593">
                  <c:v>1.2423728813559333E-2</c:v>
                </c:pt>
                <c:pt idx="1594">
                  <c:v>1.210881355932204E-2</c:v>
                </c:pt>
                <c:pt idx="1595">
                  <c:v>1.1347288135593219E-2</c:v>
                </c:pt>
                <c:pt idx="1596">
                  <c:v>7.1923728813559334E-3</c:v>
                </c:pt>
                <c:pt idx="1597">
                  <c:v>9.9694915254237484E-3</c:v>
                </c:pt>
                <c:pt idx="1598">
                  <c:v>9.6167796610169536E-3</c:v>
                </c:pt>
                <c:pt idx="1599">
                  <c:v>1.0252881355932221E-2</c:v>
                </c:pt>
                <c:pt idx="1600">
                  <c:v>1.0110169491525435E-2</c:v>
                </c:pt>
                <c:pt idx="1601">
                  <c:v>1.1008813559322041E-2</c:v>
                </c:pt>
                <c:pt idx="1602">
                  <c:v>1.053338983050848E-2</c:v>
                </c:pt>
                <c:pt idx="1603">
                  <c:v>1.0956779661016965E-2</c:v>
                </c:pt>
                <c:pt idx="1604">
                  <c:v>7.2732203389830608E-3</c:v>
                </c:pt>
                <c:pt idx="1605">
                  <c:v>9.837288135593222E-3</c:v>
                </c:pt>
                <c:pt idx="1606">
                  <c:v>1.1312372881355937E-2</c:v>
                </c:pt>
                <c:pt idx="1607">
                  <c:v>1.1703220338983076E-2</c:v>
                </c:pt>
                <c:pt idx="1608">
                  <c:v>1.2534067796610182E-2</c:v>
                </c:pt>
                <c:pt idx="1609">
                  <c:v>1.1882033898305104E-2</c:v>
                </c:pt>
                <c:pt idx="1610">
                  <c:v>1.1890508474576284E-2</c:v>
                </c:pt>
                <c:pt idx="1611">
                  <c:v>1.126254237288136E-2</c:v>
                </c:pt>
                <c:pt idx="1612">
                  <c:v>7.5218032786885294E-3</c:v>
                </c:pt>
                <c:pt idx="1613">
                  <c:v>1.1190163934426229E-2</c:v>
                </c:pt>
                <c:pt idx="1614">
                  <c:v>1.0905573770491806E-2</c:v>
                </c:pt>
                <c:pt idx="1615">
                  <c:v>1.1561967213114768E-2</c:v>
                </c:pt>
                <c:pt idx="1616">
                  <c:v>1.1684590163934437E-2</c:v>
                </c:pt>
                <c:pt idx="1617">
                  <c:v>1.3325245901639344E-2</c:v>
                </c:pt>
                <c:pt idx="1618">
                  <c:v>1.2806885245901662E-2</c:v>
                </c:pt>
                <c:pt idx="1619">
                  <c:v>1.2232622950819672E-2</c:v>
                </c:pt>
                <c:pt idx="1620">
                  <c:v>8.1945901639344249E-3</c:v>
                </c:pt>
                <c:pt idx="1621">
                  <c:v>9.2703278688524605E-3</c:v>
                </c:pt>
                <c:pt idx="1622">
                  <c:v>1.0768688524590158E-2</c:v>
                </c:pt>
                <c:pt idx="1623">
                  <c:v>1.1515901639344265E-2</c:v>
                </c:pt>
                <c:pt idx="1624">
                  <c:v>1.1886721311475439E-2</c:v>
                </c:pt>
                <c:pt idx="1625">
                  <c:v>1.331180327868854E-2</c:v>
                </c:pt>
                <c:pt idx="1626">
                  <c:v>1.248196721311476E-2</c:v>
                </c:pt>
                <c:pt idx="1627">
                  <c:v>1.3235901639344263E-2</c:v>
                </c:pt>
                <c:pt idx="1628">
                  <c:v>8.247540983606555E-3</c:v>
                </c:pt>
                <c:pt idx="1629">
                  <c:v>9.7711475409836164E-3</c:v>
                </c:pt>
                <c:pt idx="1630">
                  <c:v>9.7993442622950847E-3</c:v>
                </c:pt>
                <c:pt idx="1631">
                  <c:v>1.0383770491803293E-2</c:v>
                </c:pt>
                <c:pt idx="1632">
                  <c:v>1.0906557377049183E-2</c:v>
                </c:pt>
                <c:pt idx="1633">
                  <c:v>1.2350655737704922E-2</c:v>
                </c:pt>
                <c:pt idx="1634">
                  <c:v>1.2277540983606556E-2</c:v>
                </c:pt>
                <c:pt idx="1635">
                  <c:v>1.229590163934426E-2</c:v>
                </c:pt>
                <c:pt idx="1636">
                  <c:v>9.0977049180327989E-3</c:v>
                </c:pt>
                <c:pt idx="1637">
                  <c:v>9.6178688524590165E-3</c:v>
                </c:pt>
                <c:pt idx="1638">
                  <c:v>1.0474590163934426E-2</c:v>
                </c:pt>
                <c:pt idx="1639">
                  <c:v>1.0430491803278695E-2</c:v>
                </c:pt>
                <c:pt idx="1640">
                  <c:v>1.0853606557377051E-2</c:v>
                </c:pt>
                <c:pt idx="1641">
                  <c:v>1.2003770491803291E-2</c:v>
                </c:pt>
                <c:pt idx="1642">
                  <c:v>1.2226229508196719E-2</c:v>
                </c:pt>
                <c:pt idx="1643">
                  <c:v>1.2604590163934429E-2</c:v>
                </c:pt>
                <c:pt idx="1644">
                  <c:v>7.3229508196721313E-3</c:v>
                </c:pt>
                <c:pt idx="1645">
                  <c:v>9.1675409836065661E-3</c:v>
                </c:pt>
                <c:pt idx="1646">
                  <c:v>1.1275081967213121E-2</c:v>
                </c:pt>
                <c:pt idx="1647">
                  <c:v>1.0244590163934433E-2</c:v>
                </c:pt>
                <c:pt idx="1648">
                  <c:v>1.1290327868852472E-2</c:v>
                </c:pt>
                <c:pt idx="1649">
                  <c:v>1.1770819672131165E-2</c:v>
                </c:pt>
                <c:pt idx="1650">
                  <c:v>1.1192950819672141E-2</c:v>
                </c:pt>
                <c:pt idx="1651">
                  <c:v>1.1807704918032805E-2</c:v>
                </c:pt>
                <c:pt idx="1652">
                  <c:v>7.8650819672131164E-3</c:v>
                </c:pt>
                <c:pt idx="1653">
                  <c:v>9.2547540983606725E-3</c:v>
                </c:pt>
                <c:pt idx="1654">
                  <c:v>1.0292459016393453E-2</c:v>
                </c:pt>
                <c:pt idx="1655">
                  <c:v>1.0889672131147544E-2</c:v>
                </c:pt>
                <c:pt idx="1656">
                  <c:v>1.128819672131148E-2</c:v>
                </c:pt>
                <c:pt idx="1657">
                  <c:v>1.2878196721311476E-2</c:v>
                </c:pt>
                <c:pt idx="1658">
                  <c:v>1.2423606557377049E-2</c:v>
                </c:pt>
                <c:pt idx="1659">
                  <c:v>1.1647868852459027E-2</c:v>
                </c:pt>
              </c:numCache>
            </c:numRef>
          </c:xVal>
          <c:yVal>
            <c:numRef>
              <c:f>India!$F$4:$F$1663</c:f>
              <c:numCache>
                <c:formatCode>General</c:formatCode>
                <c:ptCount val="1660"/>
                <c:pt idx="1360" formatCode="0.0">
                  <c:v>1229.0167865707431</c:v>
                </c:pt>
                <c:pt idx="1361" formatCode="0.0">
                  <c:v>4603.9187402331963</c:v>
                </c:pt>
                <c:pt idx="1362" formatCode="0.0">
                  <c:v>5222.2623780267431</c:v>
                </c:pt>
                <c:pt idx="1363" formatCode="0.0">
                  <c:v>5126.8213707501354</c:v>
                </c:pt>
                <c:pt idx="1364" formatCode="0.0">
                  <c:v>6417.9775280898884</c:v>
                </c:pt>
                <c:pt idx="1365" formatCode="0.0">
                  <c:v>3879.5303726391039</c:v>
                </c:pt>
                <c:pt idx="1366" formatCode="0.0">
                  <c:v>4067.6941674221807</c:v>
                </c:pt>
                <c:pt idx="1367" formatCode="0.0">
                  <c:v>5444.1346643882844</c:v>
                </c:pt>
                <c:pt idx="1368" formatCode="0.0">
                  <c:v>5302.0739404869255</c:v>
                </c:pt>
                <c:pt idx="1369" formatCode="0.0">
                  <c:v>1922.9024943310656</c:v>
                </c:pt>
                <c:pt idx="1370" formatCode="0.0">
                  <c:v>3383.7880298498412</c:v>
                </c:pt>
                <c:pt idx="1371" formatCode="0.0">
                  <c:v>4165.1597347799961</c:v>
                </c:pt>
                <c:pt idx="1372" formatCode="0.0">
                  <c:v>5202.9575977063505</c:v>
                </c:pt>
                <c:pt idx="1373" formatCode="0.0">
                  <c:v>5738.1984585741811</c:v>
                </c:pt>
                <c:pt idx="1374" formatCode="0.0">
                  <c:v>3108.214134830107</c:v>
                </c:pt>
                <c:pt idx="1375" formatCode="0.0">
                  <c:v>3782.120883098079</c:v>
                </c:pt>
                <c:pt idx="1376" formatCode="0.0">
                  <c:v>5080.5675805675846</c:v>
                </c:pt>
                <c:pt idx="1377" formatCode="0.0">
                  <c:v>5144.888246279902</c:v>
                </c:pt>
                <c:pt idx="1378" formatCode="0.0">
                  <c:v>1679.6098970561677</c:v>
                </c:pt>
                <c:pt idx="1379" formatCode="0.0">
                  <c:v>3960.0985517697231</c:v>
                </c:pt>
                <c:pt idx="1380" formatCode="0.0">
                  <c:v>4501.0079128681846</c:v>
                </c:pt>
                <c:pt idx="1381" formatCode="0.0">
                  <c:v>5279.9326477839904</c:v>
                </c:pt>
                <c:pt idx="1382" formatCode="0.0">
                  <c:v>5598.1019311049113</c:v>
                </c:pt>
                <c:pt idx="1383" formatCode="0.0">
                  <c:v>3640.9516943042549</c:v>
                </c:pt>
                <c:pt idx="1384" formatCode="0.0">
                  <c:v>4403.4262275304654</c:v>
                </c:pt>
                <c:pt idx="1385" formatCode="0.0">
                  <c:v>5246.0202604920451</c:v>
                </c:pt>
                <c:pt idx="1386" formatCode="0.0">
                  <c:v>5745.0520363352034</c:v>
                </c:pt>
                <c:pt idx="1387" formatCode="0.0">
                  <c:v>1813.8944313440948</c:v>
                </c:pt>
                <c:pt idx="1388" formatCode="0.0">
                  <c:v>2121.4868540344514</c:v>
                </c:pt>
                <c:pt idx="1389" formatCode="0.0">
                  <c:v>3726.8204432383559</c:v>
                </c:pt>
                <c:pt idx="1390" formatCode="0.0">
                  <c:v>5654.4124288682142</c:v>
                </c:pt>
                <c:pt idx="1391" formatCode="0.0">
                  <c:v>5046.7459380956734</c:v>
                </c:pt>
                <c:pt idx="1392" formatCode="0.0">
                  <c:v>3155.9256577359401</c:v>
                </c:pt>
                <c:pt idx="1393" formatCode="0.0">
                  <c:v>3904.5814156363772</c:v>
                </c:pt>
                <c:pt idx="1394" formatCode="0.0">
                  <c:v>4010.8401084010852</c:v>
                </c:pt>
                <c:pt idx="1395" formatCode="0.0">
                  <c:v>4220.3211766471622</c:v>
                </c:pt>
                <c:pt idx="1396" formatCode="0.0">
                  <c:v>1315.6709020455978</c:v>
                </c:pt>
                <c:pt idx="1397" formatCode="0.0">
                  <c:v>2913.962989665943</c:v>
                </c:pt>
                <c:pt idx="1398" formatCode="0.0">
                  <c:v>4353.3236994219769</c:v>
                </c:pt>
                <c:pt idx="1399" formatCode="0.0">
                  <c:v>6158.7937259185055</c:v>
                </c:pt>
                <c:pt idx="1400" formatCode="0.0">
                  <c:v>6407.3639563216302</c:v>
                </c:pt>
                <c:pt idx="1401" formatCode="0.0">
                  <c:v>3212.2694200404553</c:v>
                </c:pt>
                <c:pt idx="1402" formatCode="0.0">
                  <c:v>4162.149138658001</c:v>
                </c:pt>
                <c:pt idx="1403" formatCode="0.0">
                  <c:v>4182.0197118121096</c:v>
                </c:pt>
                <c:pt idx="1404" formatCode="0.0">
                  <c:v>5274.1277752605347</c:v>
                </c:pt>
                <c:pt idx="1405" formatCode="0.0">
                  <c:v>1594.4645006016851</c:v>
                </c:pt>
                <c:pt idx="1406" formatCode="0.0">
                  <c:v>3146.2431570715307</c:v>
                </c:pt>
                <c:pt idx="1407" formatCode="0.0">
                  <c:v>3091.2644715080437</c:v>
                </c:pt>
                <c:pt idx="1408" formatCode="0.0">
                  <c:v>5111.5521077635522</c:v>
                </c:pt>
                <c:pt idx="1409" formatCode="0.0">
                  <c:v>5979.50572634117</c:v>
                </c:pt>
                <c:pt idx="1410" formatCode="0.0">
                  <c:v>3254.2332100213562</c:v>
                </c:pt>
                <c:pt idx="1411" formatCode="0.0">
                  <c:v>4798.9858746830851</c:v>
                </c:pt>
                <c:pt idx="1412" formatCode="0.0">
                  <c:v>4920.4487353003033</c:v>
                </c:pt>
                <c:pt idx="1413" formatCode="0.0">
                  <c:v>4885.8364961744674</c:v>
                </c:pt>
                <c:pt idx="1414" formatCode="0.0">
                  <c:v>1801.157034651397</c:v>
                </c:pt>
                <c:pt idx="1415" formatCode="0.0">
                  <c:v>2925.2858123638098</c:v>
                </c:pt>
                <c:pt idx="1416" formatCode="0.0">
                  <c:v>3225.4218088594771</c:v>
                </c:pt>
                <c:pt idx="1417" formatCode="0.0">
                  <c:v>4026.4441054174517</c:v>
                </c:pt>
                <c:pt idx="1418" formatCode="0.0">
                  <c:v>4503.2954579344423</c:v>
                </c:pt>
                <c:pt idx="1419" formatCode="0.0">
                  <c:v>4757.2090243538069</c:v>
                </c:pt>
                <c:pt idx="1420" formatCode="0.0">
                  <c:v>5409.2781658606473</c:v>
                </c:pt>
                <c:pt idx="1421" formatCode="0.0">
                  <c:v>5298.961689939134</c:v>
                </c:pt>
                <c:pt idx="1422" formatCode="0.0">
                  <c:v>1754.385964912281</c:v>
                </c:pt>
                <c:pt idx="1423" formatCode="0.0">
                  <c:v>2411.004684749199</c:v>
                </c:pt>
                <c:pt idx="1424" formatCode="0.0">
                  <c:v>3250.4323969702436</c:v>
                </c:pt>
                <c:pt idx="1425" formatCode="0.0">
                  <c:v>3942.652329749103</c:v>
                </c:pt>
                <c:pt idx="1426" formatCode="0.0">
                  <c:v>3921.5686274509776</c:v>
                </c:pt>
                <c:pt idx="1427" formatCode="0.0">
                  <c:v>5054.8402479732949</c:v>
                </c:pt>
                <c:pt idx="1428" formatCode="0.0">
                  <c:v>4932.5211990923262</c:v>
                </c:pt>
                <c:pt idx="1429" formatCode="0.0">
                  <c:v>5237.2866207882744</c:v>
                </c:pt>
                <c:pt idx="1430" formatCode="0.0">
                  <c:v>1953.5800698987362</c:v>
                </c:pt>
                <c:pt idx="1431" formatCode="0.0">
                  <c:v>2563.873769370337</c:v>
                </c:pt>
                <c:pt idx="1432" formatCode="0.0">
                  <c:v>2939.3314813155312</c:v>
                </c:pt>
                <c:pt idx="1433" formatCode="0.0">
                  <c:v>3379.0036118324847</c:v>
                </c:pt>
                <c:pt idx="1434" formatCode="0.0">
                  <c:v>4981.8029950480277</c:v>
                </c:pt>
                <c:pt idx="1435" formatCode="0.0">
                  <c:v>4871.3591509405815</c:v>
                </c:pt>
                <c:pt idx="1436" formatCode="0.0">
                  <c:v>5383.2825476489215</c:v>
                </c:pt>
                <c:pt idx="1437" formatCode="0.0">
                  <c:v>5299.0838871923779</c:v>
                </c:pt>
                <c:pt idx="1438" formatCode="0.0">
                  <c:v>1720.2380952380952</c:v>
                </c:pt>
                <c:pt idx="1439" formatCode="0.0">
                  <c:v>2585.873030059287</c:v>
                </c:pt>
                <c:pt idx="1440" formatCode="0.0">
                  <c:v>3439.9355012093542</c:v>
                </c:pt>
                <c:pt idx="1441" formatCode="0.0">
                  <c:v>3705.6864144658553</c:v>
                </c:pt>
                <c:pt idx="1442" formatCode="0.0">
                  <c:v>4028.8795792851442</c:v>
                </c:pt>
                <c:pt idx="1443" formatCode="0.0">
                  <c:v>4720.5562020708439</c:v>
                </c:pt>
                <c:pt idx="1444" formatCode="0.0">
                  <c:v>4958.3333333333285</c:v>
                </c:pt>
                <c:pt idx="1445" formatCode="0.0">
                  <c:v>5207.0300863866505</c:v>
                </c:pt>
                <c:pt idx="1446" formatCode="0.0">
                  <c:v>1824.4354718109764</c:v>
                </c:pt>
                <c:pt idx="1447" formatCode="0.0">
                  <c:v>2572.8271251193892</c:v>
                </c:pt>
                <c:pt idx="1448" formatCode="0.0">
                  <c:v>3180.2965088474411</c:v>
                </c:pt>
                <c:pt idx="1449" formatCode="0.0">
                  <c:v>3646.0198114333452</c:v>
                </c:pt>
                <c:pt idx="1450" formatCode="0.0">
                  <c:v>3811.7394416606985</c:v>
                </c:pt>
                <c:pt idx="1451" formatCode="0.0">
                  <c:v>5111.6684581392574</c:v>
                </c:pt>
                <c:pt idx="1452" formatCode="0.0">
                  <c:v>5226.7715596877033</c:v>
                </c:pt>
                <c:pt idx="1453" formatCode="0.0">
                  <c:v>5350.2350770695703</c:v>
                </c:pt>
                <c:pt idx="1454" formatCode="0.0">
                  <c:v>1618.4418764370389</c:v>
                </c:pt>
                <c:pt idx="1455" formatCode="0.0">
                  <c:v>2242.2995497510192</c:v>
                </c:pt>
                <c:pt idx="1456" formatCode="0.0">
                  <c:v>2940.8255786208542</c:v>
                </c:pt>
                <c:pt idx="1457" formatCode="0.0">
                  <c:v>4033.894259458169</c:v>
                </c:pt>
                <c:pt idx="1458" formatCode="0.0">
                  <c:v>4957.0508231925551</c:v>
                </c:pt>
                <c:pt idx="1459" formatCode="0.0">
                  <c:v>5269.5968728553134</c:v>
                </c:pt>
                <c:pt idx="1460" formatCode="0.0">
                  <c:v>5416.5545690969457</c:v>
                </c:pt>
                <c:pt idx="1461" formatCode="0.0">
                  <c:v>5141.9548961777946</c:v>
                </c:pt>
                <c:pt idx="1462" formatCode="0.0">
                  <c:v>1250</c:v>
                </c:pt>
                <c:pt idx="1463" formatCode="0.0">
                  <c:v>2571.4285714285697</c:v>
                </c:pt>
                <c:pt idx="1464" formatCode="0.0">
                  <c:v>3065.4761904761922</c:v>
                </c:pt>
                <c:pt idx="1465" formatCode="0.0">
                  <c:v>3416.6666666666629</c:v>
                </c:pt>
                <c:pt idx="1466" formatCode="0.0">
                  <c:v>3708.3333333333394</c:v>
                </c:pt>
                <c:pt idx="1467" formatCode="0.0">
                  <c:v>4672.6190476190504</c:v>
                </c:pt>
                <c:pt idx="1468" formatCode="0.0">
                  <c:v>4553.571428571433</c:v>
                </c:pt>
                <c:pt idx="1469" formatCode="0.0">
                  <c:v>4142.8571428571422</c:v>
                </c:pt>
                <c:pt idx="1470" formatCode="0.0">
                  <c:v>1607.1428571428573</c:v>
                </c:pt>
                <c:pt idx="1471" formatCode="0.0">
                  <c:v>1797.6190476190463</c:v>
                </c:pt>
                <c:pt idx="1472" formatCode="0.0">
                  <c:v>3053.5714285714321</c:v>
                </c:pt>
                <c:pt idx="1473" formatCode="0.0">
                  <c:v>3785.7142857142831</c:v>
                </c:pt>
                <c:pt idx="1474" formatCode="0.0">
                  <c:v>3958.3333333333394</c:v>
                </c:pt>
                <c:pt idx="1475" formatCode="0.0">
                  <c:v>4291.6666666666788</c:v>
                </c:pt>
                <c:pt idx="1476" formatCode="0.0">
                  <c:v>4553.571428571433</c:v>
                </c:pt>
                <c:pt idx="1477" formatCode="0.0">
                  <c:v>4755.9523809523807</c:v>
                </c:pt>
                <c:pt idx="1478" formatCode="0.0">
                  <c:v>1785.714285714286</c:v>
                </c:pt>
                <c:pt idx="1479" formatCode="0.0">
                  <c:v>1696.4285714285738</c:v>
                </c:pt>
                <c:pt idx="1480" formatCode="0.0">
                  <c:v>2291.6666666666629</c:v>
                </c:pt>
                <c:pt idx="1481" formatCode="0.0">
                  <c:v>2863.0952380952403</c:v>
                </c:pt>
                <c:pt idx="1482" formatCode="0.0">
                  <c:v>3386.9047619047597</c:v>
                </c:pt>
                <c:pt idx="1483" formatCode="0.0">
                  <c:v>4238.0952380952431</c:v>
                </c:pt>
                <c:pt idx="1484" formatCode="0.0">
                  <c:v>4589.2857142857138</c:v>
                </c:pt>
                <c:pt idx="1485" formatCode="0.0">
                  <c:v>4458.3333333333285</c:v>
                </c:pt>
                <c:pt idx="1486" formatCode="0.0">
                  <c:v>1732.1428571428569</c:v>
                </c:pt>
                <c:pt idx="1487" formatCode="0.0">
                  <c:v>2345.2380952380954</c:v>
                </c:pt>
                <c:pt idx="1488" formatCode="0.0">
                  <c:v>2958.3333333333394</c:v>
                </c:pt>
                <c:pt idx="1489" formatCode="0.0">
                  <c:v>3113.0952380952403</c:v>
                </c:pt>
                <c:pt idx="1490" formatCode="0.0">
                  <c:v>3619.0476190476188</c:v>
                </c:pt>
                <c:pt idx="1491" formatCode="0.0">
                  <c:v>4160.7142857142862</c:v>
                </c:pt>
                <c:pt idx="1492" formatCode="0.0">
                  <c:v>4309.5238095238137</c:v>
                </c:pt>
                <c:pt idx="1493" formatCode="0.0">
                  <c:v>4214.2857142857147</c:v>
                </c:pt>
                <c:pt idx="1494" formatCode="0.0">
                  <c:v>1494.0476190476199</c:v>
                </c:pt>
                <c:pt idx="1495" formatCode="0.0">
                  <c:v>1750</c:v>
                </c:pt>
                <c:pt idx="1496" formatCode="0.0">
                  <c:v>2946.4285714285697</c:v>
                </c:pt>
                <c:pt idx="1497" formatCode="0.0">
                  <c:v>3315.4761904761922</c:v>
                </c:pt>
                <c:pt idx="1498" formatCode="0.0">
                  <c:v>3523.809523809527</c:v>
                </c:pt>
                <c:pt idx="1499" formatCode="0.0">
                  <c:v>3732.1428571428546</c:v>
                </c:pt>
                <c:pt idx="1500" formatCode="0.0">
                  <c:v>4720.2380952380854</c:v>
                </c:pt>
                <c:pt idx="1501" formatCode="0.0">
                  <c:v>4184.5238095238137</c:v>
                </c:pt>
                <c:pt idx="1502" formatCode="0.0">
                  <c:v>1595.2380952380954</c:v>
                </c:pt>
                <c:pt idx="1503" formatCode="0.0">
                  <c:v>2107.1428571428551</c:v>
                </c:pt>
                <c:pt idx="1504" formatCode="0.0">
                  <c:v>2648.8095238095275</c:v>
                </c:pt>
                <c:pt idx="1505" formatCode="0.0">
                  <c:v>3285.7142857142831</c:v>
                </c:pt>
                <c:pt idx="1506" formatCode="0.0">
                  <c:v>4041.6666666666629</c:v>
                </c:pt>
                <c:pt idx="1507" formatCode="0.0">
                  <c:v>4494.0476190476193</c:v>
                </c:pt>
                <c:pt idx="1508" formatCode="0.0">
                  <c:v>4053.5714285714316</c:v>
                </c:pt>
                <c:pt idx="1509" formatCode="0.0">
                  <c:v>4059.5238095238087</c:v>
                </c:pt>
              </c:numCache>
            </c:numRef>
          </c:yVal>
          <c:smooth val="0"/>
        </c:ser>
        <c:ser>
          <c:idx val="3"/>
          <c:order val="3"/>
          <c:tx>
            <c:v>India 59-61 dds</c:v>
          </c:tx>
          <c:spPr>
            <a:ln w="28575">
              <a:noFill/>
            </a:ln>
          </c:spPr>
          <c:marker>
            <c:symbol val="circle"/>
            <c:size val="3"/>
          </c:marker>
          <c:xVal>
            <c:numRef>
              <c:f>India!$C$4:$C$1663</c:f>
              <c:numCache>
                <c:formatCode>General</c:formatCode>
                <c:ptCount val="1660"/>
                <c:pt idx="0">
                  <c:v>1.1125000000000001E-2</c:v>
                </c:pt>
                <c:pt idx="1">
                  <c:v>1.8414250000000004E-2</c:v>
                </c:pt>
                <c:pt idx="2">
                  <c:v>1.8272000000000007E-2</c:v>
                </c:pt>
                <c:pt idx="3">
                  <c:v>1.6534250000000004E-2</c:v>
                </c:pt>
                <c:pt idx="4">
                  <c:v>1.8474500000000001E-2</c:v>
                </c:pt>
                <c:pt idx="5">
                  <c:v>1.5809000000000007E-2</c:v>
                </c:pt>
                <c:pt idx="6">
                  <c:v>1.885400000000002E-2</c:v>
                </c:pt>
                <c:pt idx="7">
                  <c:v>1.7272500000000007E-2</c:v>
                </c:pt>
                <c:pt idx="8">
                  <c:v>1.523825E-2</c:v>
                </c:pt>
                <c:pt idx="9">
                  <c:v>8.4407500000000021E-3</c:v>
                </c:pt>
                <c:pt idx="10">
                  <c:v>1.4761500000000014E-2</c:v>
                </c:pt>
                <c:pt idx="11">
                  <c:v>1.416425E-2</c:v>
                </c:pt>
                <c:pt idx="12">
                  <c:v>1.4557999999999991E-2</c:v>
                </c:pt>
                <c:pt idx="13">
                  <c:v>1.2963250000000003E-2</c:v>
                </c:pt>
                <c:pt idx="14">
                  <c:v>1.5137750000000002E-2</c:v>
                </c:pt>
                <c:pt idx="15">
                  <c:v>1.1413250000000003E-2</c:v>
                </c:pt>
                <c:pt idx="16">
                  <c:v>1.4699249999999992E-2</c:v>
                </c:pt>
                <c:pt idx="17">
                  <c:v>1.5799250000000001E-2</c:v>
                </c:pt>
                <c:pt idx="18">
                  <c:v>1.1006999999999999E-2</c:v>
                </c:pt>
                <c:pt idx="19">
                  <c:v>1.6462500000000019E-2</c:v>
                </c:pt>
                <c:pt idx="20">
                  <c:v>1.7220750000000021E-2</c:v>
                </c:pt>
                <c:pt idx="21">
                  <c:v>1.7602750000000007E-2</c:v>
                </c:pt>
                <c:pt idx="22">
                  <c:v>1.6768250000000005E-2</c:v>
                </c:pt>
                <c:pt idx="23">
                  <c:v>1.546675000000001E-2</c:v>
                </c:pt>
                <c:pt idx="24">
                  <c:v>1.7334000000000002E-2</c:v>
                </c:pt>
                <c:pt idx="25">
                  <c:v>1.7311000000000003E-2</c:v>
                </c:pt>
                <c:pt idx="26">
                  <c:v>1.7350500000000005E-2</c:v>
                </c:pt>
                <c:pt idx="27">
                  <c:v>1.0684500000000012E-2</c:v>
                </c:pt>
                <c:pt idx="28">
                  <c:v>1.2499500000000002E-2</c:v>
                </c:pt>
                <c:pt idx="29">
                  <c:v>1.2412500000000003E-2</c:v>
                </c:pt>
                <c:pt idx="30">
                  <c:v>1.8292750000000003E-2</c:v>
                </c:pt>
                <c:pt idx="31">
                  <c:v>1.5571000000000003E-2</c:v>
                </c:pt>
                <c:pt idx="32">
                  <c:v>1.443325E-2</c:v>
                </c:pt>
                <c:pt idx="33">
                  <c:v>1.4651249999999998E-2</c:v>
                </c:pt>
                <c:pt idx="34">
                  <c:v>1.6475000000000007E-2</c:v>
                </c:pt>
                <c:pt idx="35">
                  <c:v>1.3990750000000012E-2</c:v>
                </c:pt>
                <c:pt idx="36">
                  <c:v>8.5920000000000146E-3</c:v>
                </c:pt>
                <c:pt idx="37">
                  <c:v>1.5635000000000003E-2</c:v>
                </c:pt>
                <c:pt idx="38">
                  <c:v>1.7000000000000005E-2</c:v>
                </c:pt>
                <c:pt idx="39">
                  <c:v>1.2595749999999998E-2</c:v>
                </c:pt>
                <c:pt idx="40">
                  <c:v>1.4643000000000003E-2</c:v>
                </c:pt>
                <c:pt idx="41">
                  <c:v>1.6015000000000001E-2</c:v>
                </c:pt>
                <c:pt idx="42">
                  <c:v>1.5598500000000003E-2</c:v>
                </c:pt>
                <c:pt idx="43">
                  <c:v>1.0684250000000001E-2</c:v>
                </c:pt>
                <c:pt idx="44">
                  <c:v>1.539175000000001E-2</c:v>
                </c:pt>
                <c:pt idx="45">
                  <c:v>8.3155000000000191E-3</c:v>
                </c:pt>
                <c:pt idx="46">
                  <c:v>1.333725E-2</c:v>
                </c:pt>
                <c:pt idx="47">
                  <c:v>1.270550000000001E-2</c:v>
                </c:pt>
                <c:pt idx="48">
                  <c:v>1.4114999999999989E-2</c:v>
                </c:pt>
                <c:pt idx="49">
                  <c:v>1.2032750000000002E-2</c:v>
                </c:pt>
                <c:pt idx="50">
                  <c:v>1.7751000000000003E-2</c:v>
                </c:pt>
                <c:pt idx="51">
                  <c:v>1.4672750000000003E-2</c:v>
                </c:pt>
                <c:pt idx="52">
                  <c:v>1.3846000000000011E-2</c:v>
                </c:pt>
                <c:pt idx="53">
                  <c:v>1.1488250000000005E-2</c:v>
                </c:pt>
                <c:pt idx="54">
                  <c:v>1.0407555555555569E-2</c:v>
                </c:pt>
                <c:pt idx="55">
                  <c:v>1.1718666666666669E-2</c:v>
                </c:pt>
                <c:pt idx="56">
                  <c:v>1.1852888888888909E-2</c:v>
                </c:pt>
                <c:pt idx="57">
                  <c:v>1.1583777777777797E-2</c:v>
                </c:pt>
                <c:pt idx="58">
                  <c:v>1.3606000000000012E-2</c:v>
                </c:pt>
                <c:pt idx="59">
                  <c:v>1.275177777777778E-2</c:v>
                </c:pt>
                <c:pt idx="60">
                  <c:v>1.3244444444444449E-2</c:v>
                </c:pt>
                <c:pt idx="61">
                  <c:v>1.2361777777777789E-2</c:v>
                </c:pt>
                <c:pt idx="62">
                  <c:v>1.025E-2</c:v>
                </c:pt>
                <c:pt idx="63">
                  <c:v>1.1226222222222223E-2</c:v>
                </c:pt>
                <c:pt idx="64">
                  <c:v>1.3577333333333335E-2</c:v>
                </c:pt>
                <c:pt idx="65">
                  <c:v>1.274955555555557E-2</c:v>
                </c:pt>
                <c:pt idx="66">
                  <c:v>1.5289333333333341E-2</c:v>
                </c:pt>
                <c:pt idx="67">
                  <c:v>1.2613555555555565E-2</c:v>
                </c:pt>
                <c:pt idx="68">
                  <c:v>1.4268888888888902E-2</c:v>
                </c:pt>
                <c:pt idx="69">
                  <c:v>1.4203111111111121E-2</c:v>
                </c:pt>
                <c:pt idx="70">
                  <c:v>1.0399555555555561E-2</c:v>
                </c:pt>
                <c:pt idx="71">
                  <c:v>1.1529111111111127E-2</c:v>
                </c:pt>
                <c:pt idx="72">
                  <c:v>1.2838444444444439E-2</c:v>
                </c:pt>
                <c:pt idx="73">
                  <c:v>1.3973555555555569E-2</c:v>
                </c:pt>
                <c:pt idx="74">
                  <c:v>1.5784444444444445E-2</c:v>
                </c:pt>
                <c:pt idx="75">
                  <c:v>1.3511777777777789E-2</c:v>
                </c:pt>
                <c:pt idx="76">
                  <c:v>1.1662000000000009E-2</c:v>
                </c:pt>
                <c:pt idx="77">
                  <c:v>1.3635111111111124E-2</c:v>
                </c:pt>
                <c:pt idx="78">
                  <c:v>1.1417111111111121E-2</c:v>
                </c:pt>
                <c:pt idx="79">
                  <c:v>1.2755555555555563E-2</c:v>
                </c:pt>
                <c:pt idx="80">
                  <c:v>1.3202444444444445E-2</c:v>
                </c:pt>
                <c:pt idx="81">
                  <c:v>1.3384444444444445E-2</c:v>
                </c:pt>
                <c:pt idx="82">
                  <c:v>1.3408888888888908E-2</c:v>
                </c:pt>
                <c:pt idx="83">
                  <c:v>1.4070222222222222E-2</c:v>
                </c:pt>
                <c:pt idx="84">
                  <c:v>1.3711555555555572E-2</c:v>
                </c:pt>
                <c:pt idx="85">
                  <c:v>1.4661777777777791E-2</c:v>
                </c:pt>
                <c:pt idx="86">
                  <c:v>9.861777777777787E-3</c:v>
                </c:pt>
                <c:pt idx="87">
                  <c:v>1.2788666666666667E-2</c:v>
                </c:pt>
                <c:pt idx="88">
                  <c:v>1.3682444444444445E-2</c:v>
                </c:pt>
                <c:pt idx="89">
                  <c:v>1.1866666666666685E-2</c:v>
                </c:pt>
                <c:pt idx="90">
                  <c:v>1.2277555555555561E-2</c:v>
                </c:pt>
                <c:pt idx="91">
                  <c:v>1.2579555555555561E-2</c:v>
                </c:pt>
                <c:pt idx="92">
                  <c:v>1.2691333333333337E-2</c:v>
                </c:pt>
                <c:pt idx="93">
                  <c:v>1.2714E-2</c:v>
                </c:pt>
                <c:pt idx="94">
                  <c:v>1.1936222222222221E-2</c:v>
                </c:pt>
                <c:pt idx="95">
                  <c:v>1.197288888888891E-2</c:v>
                </c:pt>
                <c:pt idx="96">
                  <c:v>1.3243777777777792E-2</c:v>
                </c:pt>
                <c:pt idx="97">
                  <c:v>1.2823555555555572E-2</c:v>
                </c:pt>
                <c:pt idx="98">
                  <c:v>1.4305111111111121E-2</c:v>
                </c:pt>
                <c:pt idx="99">
                  <c:v>1.291733333333334E-2</c:v>
                </c:pt>
                <c:pt idx="100">
                  <c:v>1.2659555555555561E-2</c:v>
                </c:pt>
                <c:pt idx="101">
                  <c:v>1.4760222222222221E-2</c:v>
                </c:pt>
                <c:pt idx="102">
                  <c:v>1.0025000000000001E-2</c:v>
                </c:pt>
                <c:pt idx="103">
                  <c:v>1.4437999999999998E-2</c:v>
                </c:pt>
                <c:pt idx="104">
                  <c:v>1.2961000000000011E-2</c:v>
                </c:pt>
                <c:pt idx="105">
                  <c:v>1.4312E-2</c:v>
                </c:pt>
                <c:pt idx="106">
                  <c:v>1.3500000000000015E-2</c:v>
                </c:pt>
                <c:pt idx="107">
                  <c:v>1.5459750000000001E-2</c:v>
                </c:pt>
                <c:pt idx="108">
                  <c:v>1.387250000000001E-2</c:v>
                </c:pt>
                <c:pt idx="109">
                  <c:v>1.421675E-2</c:v>
                </c:pt>
                <c:pt idx="110">
                  <c:v>1.2604250000000001E-2</c:v>
                </c:pt>
                <c:pt idx="111">
                  <c:v>1.4106750000000001E-2</c:v>
                </c:pt>
                <c:pt idx="112">
                  <c:v>1.3881750000000023E-2</c:v>
                </c:pt>
                <c:pt idx="113">
                  <c:v>1.4470000000000002E-2</c:v>
                </c:pt>
                <c:pt idx="114">
                  <c:v>1.4901750000000012E-2</c:v>
                </c:pt>
                <c:pt idx="115">
                  <c:v>1.7159500000000005E-2</c:v>
                </c:pt>
                <c:pt idx="116">
                  <c:v>1.6181000000000018E-2</c:v>
                </c:pt>
                <c:pt idx="117">
                  <c:v>1.5631500000000003E-2</c:v>
                </c:pt>
                <c:pt idx="118">
                  <c:v>1.0991500000000012E-2</c:v>
                </c:pt>
                <c:pt idx="119">
                  <c:v>1.2446500000000011E-2</c:v>
                </c:pt>
                <c:pt idx="120">
                  <c:v>1.1910750000000013E-2</c:v>
                </c:pt>
                <c:pt idx="121">
                  <c:v>1.3694500000000014E-2</c:v>
                </c:pt>
                <c:pt idx="122">
                  <c:v>1.3262750000000014E-2</c:v>
                </c:pt>
                <c:pt idx="123">
                  <c:v>1.3497000000000002E-2</c:v>
                </c:pt>
                <c:pt idx="124">
                  <c:v>1.2650500000000005E-2</c:v>
                </c:pt>
                <c:pt idx="125">
                  <c:v>1.3427000000000003E-2</c:v>
                </c:pt>
                <c:pt idx="126">
                  <c:v>1.413675E-2</c:v>
                </c:pt>
                <c:pt idx="127">
                  <c:v>1.5955250000000001E-2</c:v>
                </c:pt>
                <c:pt idx="128">
                  <c:v>1.5411750000000005E-2</c:v>
                </c:pt>
                <c:pt idx="129">
                  <c:v>1.4482750000000001E-2</c:v>
                </c:pt>
                <c:pt idx="130">
                  <c:v>1.2461999999999999E-2</c:v>
                </c:pt>
                <c:pt idx="131">
                  <c:v>1.5436000000000002E-2</c:v>
                </c:pt>
                <c:pt idx="132">
                  <c:v>1.4334500000000003E-2</c:v>
                </c:pt>
                <c:pt idx="133">
                  <c:v>1.6153500000000019E-2</c:v>
                </c:pt>
                <c:pt idx="134">
                  <c:v>1.1156750000000003E-2</c:v>
                </c:pt>
                <c:pt idx="135">
                  <c:v>1.3273E-2</c:v>
                </c:pt>
                <c:pt idx="136">
                  <c:v>1.1789249999999999E-2</c:v>
                </c:pt>
                <c:pt idx="137">
                  <c:v>1.141825E-2</c:v>
                </c:pt>
                <c:pt idx="138">
                  <c:v>1.0878500000000003E-2</c:v>
                </c:pt>
                <c:pt idx="139">
                  <c:v>1.2387749999999999E-2</c:v>
                </c:pt>
                <c:pt idx="140">
                  <c:v>1.1700000000000016E-2</c:v>
                </c:pt>
                <c:pt idx="141">
                  <c:v>1.303725E-2</c:v>
                </c:pt>
                <c:pt idx="142">
                  <c:v>1.2615500000000003E-2</c:v>
                </c:pt>
                <c:pt idx="143">
                  <c:v>1.3446750000000009E-2</c:v>
                </c:pt>
                <c:pt idx="144">
                  <c:v>1.4724500000000001E-2</c:v>
                </c:pt>
                <c:pt idx="145">
                  <c:v>1.3582250000000011E-2</c:v>
                </c:pt>
                <c:pt idx="146">
                  <c:v>1.356775000000001E-2</c:v>
                </c:pt>
                <c:pt idx="147">
                  <c:v>1.6360000000000017E-2</c:v>
                </c:pt>
                <c:pt idx="148">
                  <c:v>1.4465500000000011E-2</c:v>
                </c:pt>
                <c:pt idx="149">
                  <c:v>1.2394499999999999E-2</c:v>
                </c:pt>
                <c:pt idx="150">
                  <c:v>7.8719714059406077E-3</c:v>
                </c:pt>
                <c:pt idx="151">
                  <c:v>7.2663063366336733E-3</c:v>
                </c:pt>
                <c:pt idx="152">
                  <c:v>6.3019771881188194E-3</c:v>
                </c:pt>
                <c:pt idx="153">
                  <c:v>7.007001900990106E-3</c:v>
                </c:pt>
                <c:pt idx="154">
                  <c:v>7.0176276039604019E-3</c:v>
                </c:pt>
                <c:pt idx="155">
                  <c:v>7.0155770297029713E-3</c:v>
                </c:pt>
                <c:pt idx="156">
                  <c:v>7.0357099405940699E-3</c:v>
                </c:pt>
                <c:pt idx="157">
                  <c:v>7.994446613861398E-3</c:v>
                </c:pt>
                <c:pt idx="158">
                  <c:v>6.2645076039603972E-3</c:v>
                </c:pt>
                <c:pt idx="159">
                  <c:v>6.4533468514851528E-3</c:v>
                </c:pt>
                <c:pt idx="160">
                  <c:v>6.6116139009901043E-3</c:v>
                </c:pt>
                <c:pt idx="161">
                  <c:v>6.2059730297029762E-3</c:v>
                </c:pt>
                <c:pt idx="162">
                  <c:v>4.9892368316831782E-3</c:v>
                </c:pt>
                <c:pt idx="163">
                  <c:v>6.7652205544554474E-3</c:v>
                </c:pt>
                <c:pt idx="164">
                  <c:v>6.3752386138613941E-3</c:v>
                </c:pt>
                <c:pt idx="165">
                  <c:v>6.7081773069306988E-3</c:v>
                </c:pt>
                <c:pt idx="166">
                  <c:v>5.7887743762376279E-3</c:v>
                </c:pt>
                <c:pt idx="167">
                  <c:v>6.0184386930693138E-3</c:v>
                </c:pt>
                <c:pt idx="168">
                  <c:v>6.4883930297029808E-3</c:v>
                </c:pt>
                <c:pt idx="169">
                  <c:v>5.6765520396039647E-3</c:v>
                </c:pt>
                <c:pt idx="170">
                  <c:v>6.3752386138613941E-3</c:v>
                </c:pt>
                <c:pt idx="171">
                  <c:v>6.2920971485148575E-3</c:v>
                </c:pt>
                <c:pt idx="172">
                  <c:v>6.1498618613861434E-3</c:v>
                </c:pt>
                <c:pt idx="173">
                  <c:v>7.0690783762376299E-3</c:v>
                </c:pt>
                <c:pt idx="174">
                  <c:v>5.9796641980198184E-3</c:v>
                </c:pt>
                <c:pt idx="175">
                  <c:v>5.8303451089108992E-3</c:v>
                </c:pt>
                <c:pt idx="176">
                  <c:v>5.8814230495049576E-3</c:v>
                </c:pt>
                <c:pt idx="177">
                  <c:v>5.5438239603960411E-3</c:v>
                </c:pt>
                <c:pt idx="178">
                  <c:v>6.0855483960396122E-3</c:v>
                </c:pt>
                <c:pt idx="179">
                  <c:v>7.3982887524752516E-3</c:v>
                </c:pt>
                <c:pt idx="180">
                  <c:v>5.8581210693069308E-3</c:v>
                </c:pt>
                <c:pt idx="181">
                  <c:v>6.0299964752475316E-3</c:v>
                </c:pt>
                <c:pt idx="182">
                  <c:v>5.9274677623762425E-3</c:v>
                </c:pt>
                <c:pt idx="183">
                  <c:v>5.762303326732679E-3</c:v>
                </c:pt>
                <c:pt idx="184">
                  <c:v>6.5167282376237682E-3</c:v>
                </c:pt>
                <c:pt idx="185">
                  <c:v>5.8588667326732761E-3</c:v>
                </c:pt>
                <c:pt idx="186">
                  <c:v>5.3933863762376253E-3</c:v>
                </c:pt>
                <c:pt idx="187">
                  <c:v>6.6419996831683275E-3</c:v>
                </c:pt>
                <c:pt idx="188">
                  <c:v>5.9576671287128831E-3</c:v>
                </c:pt>
                <c:pt idx="189">
                  <c:v>6.5325735841584194E-3</c:v>
                </c:pt>
                <c:pt idx="190">
                  <c:v>6.706126732673276E-3</c:v>
                </c:pt>
                <c:pt idx="191">
                  <c:v>6.1241364752475259E-3</c:v>
                </c:pt>
                <c:pt idx="192">
                  <c:v>6.988733148514864E-3</c:v>
                </c:pt>
                <c:pt idx="193">
                  <c:v>7.945046415841598E-3</c:v>
                </c:pt>
                <c:pt idx="194">
                  <c:v>5.6435564356435734E-3</c:v>
                </c:pt>
                <c:pt idx="195">
                  <c:v>6.5083395247524821E-3</c:v>
                </c:pt>
                <c:pt idx="196">
                  <c:v>6.0532984554455532E-3</c:v>
                </c:pt>
                <c:pt idx="197">
                  <c:v>6.0365210297029775E-3</c:v>
                </c:pt>
                <c:pt idx="198">
                  <c:v>9.0652192079208084E-3</c:v>
                </c:pt>
                <c:pt idx="199">
                  <c:v>7.4963434851485324E-3</c:v>
                </c:pt>
                <c:pt idx="200">
                  <c:v>6.7454604752475332E-3</c:v>
                </c:pt>
                <c:pt idx="201">
                  <c:v>7.6805223366336701E-3</c:v>
                </c:pt>
                <c:pt idx="202">
                  <c:v>7.1233253861386174E-3</c:v>
                </c:pt>
                <c:pt idx="203">
                  <c:v>8.6748644356435707E-3</c:v>
                </c:pt>
                <c:pt idx="204">
                  <c:v>9.2861219801980179E-3</c:v>
                </c:pt>
                <c:pt idx="205">
                  <c:v>6.8960844752475299E-3</c:v>
                </c:pt>
                <c:pt idx="206">
                  <c:v>7.0478269702970312E-3</c:v>
                </c:pt>
                <c:pt idx="207">
                  <c:v>7.3212990099009983E-3</c:v>
                </c:pt>
                <c:pt idx="208">
                  <c:v>7.9653657425742697E-3</c:v>
                </c:pt>
                <c:pt idx="209">
                  <c:v>6.4356373465346613E-3</c:v>
                </c:pt>
                <c:pt idx="210">
                  <c:v>5.9736988910891221E-3</c:v>
                </c:pt>
                <c:pt idx="211">
                  <c:v>6.8588013069306938E-3</c:v>
                </c:pt>
                <c:pt idx="212">
                  <c:v>7.5671815049504956E-3</c:v>
                </c:pt>
                <c:pt idx="213">
                  <c:v>7.8619049504950501E-3</c:v>
                </c:pt>
                <c:pt idx="214">
                  <c:v>7.8742083960396132E-3</c:v>
                </c:pt>
                <c:pt idx="215">
                  <c:v>1.058338982178219E-2</c:v>
                </c:pt>
                <c:pt idx="216">
                  <c:v>8.4478099405940581E-3</c:v>
                </c:pt>
                <c:pt idx="217">
                  <c:v>7.3362122772277277E-3</c:v>
                </c:pt>
                <c:pt idx="218">
                  <c:v>7.6369010297029733E-3</c:v>
                </c:pt>
                <c:pt idx="219">
                  <c:v>7.629071564356436E-3</c:v>
                </c:pt>
                <c:pt idx="220">
                  <c:v>7.2092630891089247E-3</c:v>
                </c:pt>
                <c:pt idx="221">
                  <c:v>9.5769306930693267E-3</c:v>
                </c:pt>
                <c:pt idx="222">
                  <c:v>8.8778712871287208E-3</c:v>
                </c:pt>
                <c:pt idx="223">
                  <c:v>7.2948279603960407E-3</c:v>
                </c:pt>
                <c:pt idx="224">
                  <c:v>1.0474150138613861E-2</c:v>
                </c:pt>
                <c:pt idx="225">
                  <c:v>9.3742966732673488E-3</c:v>
                </c:pt>
                <c:pt idx="226">
                  <c:v>7.7056884752475345E-3</c:v>
                </c:pt>
                <c:pt idx="227">
                  <c:v>9.2309428910891216E-3</c:v>
                </c:pt>
                <c:pt idx="228">
                  <c:v>8.3257075643564521E-3</c:v>
                </c:pt>
                <c:pt idx="229">
                  <c:v>7.4394866534653516E-3</c:v>
                </c:pt>
                <c:pt idx="230">
                  <c:v>8.2613940990099183E-3</c:v>
                </c:pt>
                <c:pt idx="231">
                  <c:v>7.7452086336633813E-3</c:v>
                </c:pt>
                <c:pt idx="232">
                  <c:v>8.9996008316831876E-3</c:v>
                </c:pt>
                <c:pt idx="233">
                  <c:v>8.8970721188118846E-3</c:v>
                </c:pt>
                <c:pt idx="234">
                  <c:v>7.3598870891089119E-3</c:v>
                </c:pt>
                <c:pt idx="235">
                  <c:v>9.1412768712871295E-3</c:v>
                </c:pt>
                <c:pt idx="236">
                  <c:v>8.0999579801980214E-3</c:v>
                </c:pt>
                <c:pt idx="237">
                  <c:v>7.0219151683168311E-3</c:v>
                </c:pt>
                <c:pt idx="238">
                  <c:v>8.9809592475247613E-3</c:v>
                </c:pt>
                <c:pt idx="239">
                  <c:v>6.7085501386138719E-3</c:v>
                </c:pt>
                <c:pt idx="240">
                  <c:v>9.2324342178218069E-3</c:v>
                </c:pt>
                <c:pt idx="241">
                  <c:v>8.2242973465346536E-3</c:v>
                </c:pt>
                <c:pt idx="242">
                  <c:v>8.1870141782178218E-3</c:v>
                </c:pt>
                <c:pt idx="243">
                  <c:v>7.7179919207920836E-3</c:v>
                </c:pt>
                <c:pt idx="244">
                  <c:v>8.1502902574257605E-3</c:v>
                </c:pt>
                <c:pt idx="245">
                  <c:v>1.1620048316831702E-2</c:v>
                </c:pt>
                <c:pt idx="246">
                  <c:v>1.2198496673267327E-2</c:v>
                </c:pt>
                <c:pt idx="247">
                  <c:v>9.684865465346533E-3</c:v>
                </c:pt>
                <c:pt idx="248">
                  <c:v>9.8474200792079396E-3</c:v>
                </c:pt>
                <c:pt idx="249">
                  <c:v>1.1106472673267351E-2</c:v>
                </c:pt>
                <c:pt idx="250">
                  <c:v>1.1198748514851484E-2</c:v>
                </c:pt>
                <c:pt idx="251">
                  <c:v>1.1926888792079225E-2</c:v>
                </c:pt>
                <c:pt idx="252">
                  <c:v>1.2763709504950501E-2</c:v>
                </c:pt>
                <c:pt idx="253">
                  <c:v>1.0345523207920804E-2</c:v>
                </c:pt>
                <c:pt idx="254">
                  <c:v>1.2440278019801985E-2</c:v>
                </c:pt>
                <c:pt idx="255">
                  <c:v>1.0536040198019802E-2</c:v>
                </c:pt>
                <c:pt idx="256">
                  <c:v>1.0968152118811891E-2</c:v>
                </c:pt>
                <c:pt idx="257">
                  <c:v>9.8901093069307059E-3</c:v>
                </c:pt>
                <c:pt idx="258">
                  <c:v>9.8207626138614047E-3</c:v>
                </c:pt>
                <c:pt idx="259">
                  <c:v>1.1581087405940601E-2</c:v>
                </c:pt>
                <c:pt idx="260">
                  <c:v>1.1704867524752485E-2</c:v>
                </c:pt>
                <c:pt idx="261">
                  <c:v>9.6671559603960424E-3</c:v>
                </c:pt>
                <c:pt idx="262">
                  <c:v>1.052410958415843E-2</c:v>
                </c:pt>
                <c:pt idx="263">
                  <c:v>1.0504349504950499E-2</c:v>
                </c:pt>
                <c:pt idx="264">
                  <c:v>1.04596097029703E-2</c:v>
                </c:pt>
                <c:pt idx="265">
                  <c:v>1.0941121821782199E-2</c:v>
                </c:pt>
                <c:pt idx="266">
                  <c:v>1.0709406930693064E-2</c:v>
                </c:pt>
                <c:pt idx="267">
                  <c:v>1.006030697029703E-2</c:v>
                </c:pt>
                <c:pt idx="268">
                  <c:v>1.3243730297029715E-2</c:v>
                </c:pt>
                <c:pt idx="269">
                  <c:v>1.1888673544554461E-2</c:v>
                </c:pt>
                <c:pt idx="270">
                  <c:v>1.2111440475247518E-2</c:v>
                </c:pt>
                <c:pt idx="271">
                  <c:v>1.0643788554455455E-2</c:v>
                </c:pt>
                <c:pt idx="272">
                  <c:v>9.4443890297029823E-3</c:v>
                </c:pt>
                <c:pt idx="273">
                  <c:v>1.4202280554455439E-2</c:v>
                </c:pt>
                <c:pt idx="274">
                  <c:v>1.2559956990098991E-2</c:v>
                </c:pt>
                <c:pt idx="275">
                  <c:v>1.1777942534653458E-2</c:v>
                </c:pt>
                <c:pt idx="276">
                  <c:v>1.1310598019801991E-2</c:v>
                </c:pt>
                <c:pt idx="277">
                  <c:v>1.1910857029702989E-2</c:v>
                </c:pt>
                <c:pt idx="278">
                  <c:v>1.1495336118811881E-2</c:v>
                </c:pt>
                <c:pt idx="279">
                  <c:v>1.0845676910891089E-2</c:v>
                </c:pt>
                <c:pt idx="280">
                  <c:v>1.2341291207920801E-2</c:v>
                </c:pt>
                <c:pt idx="281">
                  <c:v>1.2407655247524761E-2</c:v>
                </c:pt>
                <c:pt idx="282">
                  <c:v>9.2928329504950568E-3</c:v>
                </c:pt>
                <c:pt idx="283">
                  <c:v>1.0839711603960401E-2</c:v>
                </c:pt>
                <c:pt idx="284">
                  <c:v>1.1558903920792072E-2</c:v>
                </c:pt>
                <c:pt idx="285">
                  <c:v>1.2303821623762402E-2</c:v>
                </c:pt>
                <c:pt idx="286">
                  <c:v>1.1437174376237641E-2</c:v>
                </c:pt>
                <c:pt idx="287">
                  <c:v>1.1932481267326756E-2</c:v>
                </c:pt>
                <c:pt idx="288">
                  <c:v>1.1862388910891091E-2</c:v>
                </c:pt>
                <c:pt idx="289">
                  <c:v>1.1968273108910904E-2</c:v>
                </c:pt>
                <c:pt idx="290">
                  <c:v>1.1335018495049504E-2</c:v>
                </c:pt>
                <c:pt idx="291">
                  <c:v>1.2575615920792078E-2</c:v>
                </c:pt>
                <c:pt idx="292">
                  <c:v>1.3919674138613863E-2</c:v>
                </c:pt>
                <c:pt idx="293">
                  <c:v>1.296224237623762E-2</c:v>
                </c:pt>
                <c:pt idx="294">
                  <c:v>1.4333144475247519E-2</c:v>
                </c:pt>
                <c:pt idx="295">
                  <c:v>1.4480972237623771E-2</c:v>
                </c:pt>
                <c:pt idx="296">
                  <c:v>1.4357192118811878E-2</c:v>
                </c:pt>
                <c:pt idx="297">
                  <c:v>1.4516764079207919E-2</c:v>
                </c:pt>
                <c:pt idx="298">
                  <c:v>1.457772205940594E-2</c:v>
                </c:pt>
                <c:pt idx="299">
                  <c:v>1.4406592316831683E-2</c:v>
                </c:pt>
                <c:pt idx="300">
                  <c:v>1.4463635564356437E-2</c:v>
                </c:pt>
                <c:pt idx="301">
                  <c:v>1.4437164514851478E-2</c:v>
                </c:pt>
                <c:pt idx="302">
                  <c:v>1.4315621386138623E-2</c:v>
                </c:pt>
                <c:pt idx="303">
                  <c:v>1.4474820514851485E-2</c:v>
                </c:pt>
                <c:pt idx="304">
                  <c:v>1.4332771643564378E-2</c:v>
                </c:pt>
                <c:pt idx="305">
                  <c:v>1.467596320792079E-2</c:v>
                </c:pt>
                <c:pt idx="306">
                  <c:v>1.4225582534653466E-2</c:v>
                </c:pt>
                <c:pt idx="307">
                  <c:v>1.4572502415841579E-2</c:v>
                </c:pt>
                <c:pt idx="308">
                  <c:v>1.4555165742574261E-2</c:v>
                </c:pt>
                <c:pt idx="309">
                  <c:v>1.4516577663366349E-2</c:v>
                </c:pt>
                <c:pt idx="310">
                  <c:v>1.414654221782178E-2</c:v>
                </c:pt>
                <c:pt idx="311">
                  <c:v>1.4541930217821781E-2</c:v>
                </c:pt>
                <c:pt idx="312">
                  <c:v>1.4558148396039604E-2</c:v>
                </c:pt>
                <c:pt idx="313">
                  <c:v>1.4453941940594048E-2</c:v>
                </c:pt>
                <c:pt idx="314">
                  <c:v>1.4343024514851485E-2</c:v>
                </c:pt>
                <c:pt idx="315">
                  <c:v>1.4381985425742575E-2</c:v>
                </c:pt>
                <c:pt idx="316">
                  <c:v>1.4454501188118824E-2</c:v>
                </c:pt>
                <c:pt idx="317">
                  <c:v>1.4691249306930693E-2</c:v>
                </c:pt>
                <c:pt idx="318">
                  <c:v>1.4382731089108921E-2</c:v>
                </c:pt>
                <c:pt idx="319">
                  <c:v>1.4621716198019802E-2</c:v>
                </c:pt>
                <c:pt idx="320">
                  <c:v>1.4560758217821792E-2</c:v>
                </c:pt>
                <c:pt idx="321">
                  <c:v>1.4442756990099006E-2</c:v>
                </c:pt>
                <c:pt idx="322">
                  <c:v>1.4293437900990098E-2</c:v>
                </c:pt>
                <c:pt idx="323">
                  <c:v>1.4487496792079209E-2</c:v>
                </c:pt>
                <c:pt idx="324">
                  <c:v>1.4634019643564361E-2</c:v>
                </c:pt>
                <c:pt idx="325">
                  <c:v>1.4540252475247524E-2</c:v>
                </c:pt>
                <c:pt idx="326">
                  <c:v>1.4572502415841579E-2</c:v>
                </c:pt>
                <c:pt idx="327">
                  <c:v>1.450203722772278E-2</c:v>
                </c:pt>
                <c:pt idx="328">
                  <c:v>1.4525152792079209E-2</c:v>
                </c:pt>
                <c:pt idx="329">
                  <c:v>1.4540438891089122E-2</c:v>
                </c:pt>
                <c:pt idx="330">
                  <c:v>1.436893631683168E-2</c:v>
                </c:pt>
                <c:pt idx="331">
                  <c:v>1.4573993742574256E-2</c:v>
                </c:pt>
                <c:pt idx="332">
                  <c:v>1.4704484831683179E-2</c:v>
                </c:pt>
                <c:pt idx="333">
                  <c:v>1.4526830534653463E-2</c:v>
                </c:pt>
                <c:pt idx="334">
                  <c:v>1.4518441821782179E-2</c:v>
                </c:pt>
                <c:pt idx="335">
                  <c:v>1.4522542970297028E-2</c:v>
                </c:pt>
                <c:pt idx="336">
                  <c:v>1.4353836633663374E-2</c:v>
                </c:pt>
                <c:pt idx="337">
                  <c:v>1.466198201980198E-2</c:v>
                </c:pt>
                <c:pt idx="338">
                  <c:v>1.439969493069305E-2</c:v>
                </c:pt>
                <c:pt idx="339">
                  <c:v>1.4499986653465346E-2</c:v>
                </c:pt>
                <c:pt idx="340">
                  <c:v>1.4350481148514862E-2</c:v>
                </c:pt>
                <c:pt idx="341">
                  <c:v>1.4417404435643559E-2</c:v>
                </c:pt>
                <c:pt idx="342">
                  <c:v>1.283622526732674E-2</c:v>
                </c:pt>
                <c:pt idx="343">
                  <c:v>1.0866555485148529E-2</c:v>
                </c:pt>
                <c:pt idx="344">
                  <c:v>1.0478251287128721E-2</c:v>
                </c:pt>
                <c:pt idx="345">
                  <c:v>1.1555734851485158E-2</c:v>
                </c:pt>
                <c:pt idx="346">
                  <c:v>1.2776572198019805E-2</c:v>
                </c:pt>
                <c:pt idx="347">
                  <c:v>1.2044330772277231E-2</c:v>
                </c:pt>
                <c:pt idx="348">
                  <c:v>1.1004503207920808E-2</c:v>
                </c:pt>
                <c:pt idx="349">
                  <c:v>1.0274312356435639E-2</c:v>
                </c:pt>
                <c:pt idx="350">
                  <c:v>1.2652978495049504E-2</c:v>
                </c:pt>
                <c:pt idx="351">
                  <c:v>1.0537717940594058E-2</c:v>
                </c:pt>
                <c:pt idx="352">
                  <c:v>1.1630674019801994E-2</c:v>
                </c:pt>
                <c:pt idx="353">
                  <c:v>1.0621418653465369E-2</c:v>
                </c:pt>
                <c:pt idx="354">
                  <c:v>1.1332967920792076E-2</c:v>
                </c:pt>
                <c:pt idx="355">
                  <c:v>1.0706797108910893E-2</c:v>
                </c:pt>
                <c:pt idx="356">
                  <c:v>1.2916570495049507E-2</c:v>
                </c:pt>
                <c:pt idx="357">
                  <c:v>1.2203902732673258E-2</c:v>
                </c:pt>
                <c:pt idx="358">
                  <c:v>1.0719473386138621E-2</c:v>
                </c:pt>
                <c:pt idx="359">
                  <c:v>1.1391875326732701E-2</c:v>
                </c:pt>
                <c:pt idx="360">
                  <c:v>1.273052748514852E-2</c:v>
                </c:pt>
                <c:pt idx="361">
                  <c:v>1.1984304871287144E-2</c:v>
                </c:pt>
                <c:pt idx="362">
                  <c:v>1.0880163841584163E-2</c:v>
                </c:pt>
                <c:pt idx="363">
                  <c:v>1.292104447524752E-2</c:v>
                </c:pt>
                <c:pt idx="364">
                  <c:v>1.2698277544554458E-2</c:v>
                </c:pt>
                <c:pt idx="365">
                  <c:v>1.2227204712871287E-2</c:v>
                </c:pt>
                <c:pt idx="366">
                  <c:v>1.1667957188118824E-2</c:v>
                </c:pt>
                <c:pt idx="367">
                  <c:v>1.0973744594059399E-2</c:v>
                </c:pt>
                <c:pt idx="368">
                  <c:v>1.016115794059406E-2</c:v>
                </c:pt>
                <c:pt idx="369">
                  <c:v>1.1984491287128732E-2</c:v>
                </c:pt>
                <c:pt idx="370">
                  <c:v>1.0537904356435644E-2</c:v>
                </c:pt>
                <c:pt idx="371">
                  <c:v>1.031532384158416E-2</c:v>
                </c:pt>
                <c:pt idx="372">
                  <c:v>1.1573071524752487E-2</c:v>
                </c:pt>
                <c:pt idx="373">
                  <c:v>1.315816542574258E-2</c:v>
                </c:pt>
                <c:pt idx="374">
                  <c:v>1.1617065663366356E-2</c:v>
                </c:pt>
                <c:pt idx="375">
                  <c:v>1.0784346099009899E-2</c:v>
                </c:pt>
                <c:pt idx="376">
                  <c:v>1.0145126178217823E-2</c:v>
                </c:pt>
                <c:pt idx="377">
                  <c:v>1.1307801782178235E-2</c:v>
                </c:pt>
                <c:pt idx="378">
                  <c:v>1.0135991801980198E-2</c:v>
                </c:pt>
                <c:pt idx="379">
                  <c:v>1.1081120118811899E-2</c:v>
                </c:pt>
                <c:pt idx="380">
                  <c:v>1.1963426297029726E-2</c:v>
                </c:pt>
                <c:pt idx="381">
                  <c:v>1.035391192079207E-2</c:v>
                </c:pt>
                <c:pt idx="382">
                  <c:v>9.7372483168316811E-3</c:v>
                </c:pt>
                <c:pt idx="383">
                  <c:v>1.0286429386138636E-2</c:v>
                </c:pt>
                <c:pt idx="384">
                  <c:v>1.1293634178217821E-2</c:v>
                </c:pt>
                <c:pt idx="385">
                  <c:v>1.0663548633663384E-2</c:v>
                </c:pt>
                <c:pt idx="386">
                  <c:v>1.1809446811881188E-2</c:v>
                </c:pt>
                <c:pt idx="387">
                  <c:v>1.0516466534653456E-2</c:v>
                </c:pt>
                <c:pt idx="388">
                  <c:v>1.1422261108910904E-2</c:v>
                </c:pt>
                <c:pt idx="389">
                  <c:v>1.2644403366336647E-2</c:v>
                </c:pt>
                <c:pt idx="390">
                  <c:v>1.7321763951807231E-2</c:v>
                </c:pt>
                <c:pt idx="391">
                  <c:v>1.7150724048192793E-2</c:v>
                </c:pt>
                <c:pt idx="392">
                  <c:v>1.7186565301204829E-2</c:v>
                </c:pt>
                <c:pt idx="393">
                  <c:v>1.7077226795180724E-2</c:v>
                </c:pt>
                <c:pt idx="394">
                  <c:v>1.7103767469879523E-2</c:v>
                </c:pt>
                <c:pt idx="395">
                  <c:v>1.7090610554216866E-2</c:v>
                </c:pt>
                <c:pt idx="396">
                  <c:v>1.7124410216867499E-2</c:v>
                </c:pt>
                <c:pt idx="397">
                  <c:v>1.7061801445783158E-2</c:v>
                </c:pt>
                <c:pt idx="398">
                  <c:v>1.6983313638554223E-2</c:v>
                </c:pt>
                <c:pt idx="399">
                  <c:v>1.5362744578313261E-2</c:v>
                </c:pt>
                <c:pt idx="400">
                  <c:v>1.6300968771084341E-2</c:v>
                </c:pt>
                <c:pt idx="401">
                  <c:v>1.6002896578313257E-2</c:v>
                </c:pt>
                <c:pt idx="402">
                  <c:v>1.7108758024096386E-2</c:v>
                </c:pt>
                <c:pt idx="403">
                  <c:v>1.5976582746987971E-2</c:v>
                </c:pt>
                <c:pt idx="404">
                  <c:v>1.6146034746987978E-2</c:v>
                </c:pt>
                <c:pt idx="405">
                  <c:v>1.6445241156626506E-2</c:v>
                </c:pt>
                <c:pt idx="406">
                  <c:v>1.6932273879518081E-2</c:v>
                </c:pt>
                <c:pt idx="407">
                  <c:v>1.6859684000000003E-2</c:v>
                </c:pt>
                <c:pt idx="408">
                  <c:v>1.6957907180722893E-2</c:v>
                </c:pt>
                <c:pt idx="409">
                  <c:v>1.6646904915662671E-2</c:v>
                </c:pt>
                <c:pt idx="410">
                  <c:v>1.449007812048192E-2</c:v>
                </c:pt>
                <c:pt idx="411">
                  <c:v>1.6420061542168699E-2</c:v>
                </c:pt>
                <c:pt idx="412">
                  <c:v>1.6287811855421691E-2</c:v>
                </c:pt>
                <c:pt idx="413">
                  <c:v>1.5913973975903613E-2</c:v>
                </c:pt>
                <c:pt idx="414">
                  <c:v>1.6848568674698812E-2</c:v>
                </c:pt>
                <c:pt idx="415">
                  <c:v>1.7107850650602423E-2</c:v>
                </c:pt>
                <c:pt idx="416">
                  <c:v>1.5836620385542181E-2</c:v>
                </c:pt>
                <c:pt idx="417">
                  <c:v>1.6873748289156641E-2</c:v>
                </c:pt>
                <c:pt idx="418">
                  <c:v>1.6480401879518106E-2</c:v>
                </c:pt>
                <c:pt idx="419">
                  <c:v>1.5569398891566265E-2</c:v>
                </c:pt>
                <c:pt idx="420">
                  <c:v>1.6662783951807241E-2</c:v>
                </c:pt>
                <c:pt idx="421">
                  <c:v>1.7034580240963878E-2</c:v>
                </c:pt>
                <c:pt idx="422">
                  <c:v>1.5756544674698801E-2</c:v>
                </c:pt>
                <c:pt idx="423">
                  <c:v>1.6700893638554235E-2</c:v>
                </c:pt>
                <c:pt idx="424">
                  <c:v>1.6791404144578335E-2</c:v>
                </c:pt>
                <c:pt idx="425">
                  <c:v>1.6020363518072303E-2</c:v>
                </c:pt>
                <c:pt idx="426">
                  <c:v>1.6780742506024095E-2</c:v>
                </c:pt>
                <c:pt idx="427">
                  <c:v>1.5413557493975914E-2</c:v>
                </c:pt>
                <c:pt idx="428">
                  <c:v>1.5725240289156627E-2</c:v>
                </c:pt>
                <c:pt idx="429">
                  <c:v>1.7193143759036147E-2</c:v>
                </c:pt>
                <c:pt idx="430">
                  <c:v>1.6579532433734941E-2</c:v>
                </c:pt>
                <c:pt idx="431">
                  <c:v>1.6375600240963874E-2</c:v>
                </c:pt>
                <c:pt idx="432">
                  <c:v>1.751049763855422E-2</c:v>
                </c:pt>
                <c:pt idx="433">
                  <c:v>1.6603124144578339E-2</c:v>
                </c:pt>
                <c:pt idx="434">
                  <c:v>1.6855600819277131E-2</c:v>
                </c:pt>
                <c:pt idx="435">
                  <c:v>8.0123640493827246E-3</c:v>
                </c:pt>
                <c:pt idx="436">
                  <c:v>9.4853644938271732E-3</c:v>
                </c:pt>
                <c:pt idx="437">
                  <c:v>1.019617960493829E-2</c:v>
                </c:pt>
                <c:pt idx="438">
                  <c:v>9.5967053827160521E-3</c:v>
                </c:pt>
                <c:pt idx="439">
                  <c:v>1.3141948049382735E-2</c:v>
                </c:pt>
                <c:pt idx="440">
                  <c:v>1.3151943160493812E-2</c:v>
                </c:pt>
                <c:pt idx="441">
                  <c:v>1.1992045382716067E-2</c:v>
                </c:pt>
                <c:pt idx="442">
                  <c:v>1.4468740938271598E-2</c:v>
                </c:pt>
                <c:pt idx="443">
                  <c:v>1.4503607604938283E-2</c:v>
                </c:pt>
                <c:pt idx="444">
                  <c:v>1.4195153827160495E-2</c:v>
                </c:pt>
                <c:pt idx="445">
                  <c:v>1.2992486271604936E-2</c:v>
                </c:pt>
                <c:pt idx="446">
                  <c:v>1.5069144938271599E-2</c:v>
                </c:pt>
                <c:pt idx="447">
                  <c:v>1.3637752049382728E-2</c:v>
                </c:pt>
                <c:pt idx="448">
                  <c:v>1.6393613382716051E-2</c:v>
                </c:pt>
                <c:pt idx="449">
                  <c:v>1.5114239160493818E-2</c:v>
                </c:pt>
                <c:pt idx="450">
                  <c:v>1.5885489827160513E-2</c:v>
                </c:pt>
                <c:pt idx="451">
                  <c:v>1.6037740938271598E-2</c:v>
                </c:pt>
                <c:pt idx="452">
                  <c:v>1.6040530271604941E-2</c:v>
                </c:pt>
                <c:pt idx="453">
                  <c:v>1.5283923604938287E-2</c:v>
                </c:pt>
                <c:pt idx="454">
                  <c:v>1.6273904493827165E-2</c:v>
                </c:pt>
                <c:pt idx="455">
                  <c:v>1.6425690716049386E-2</c:v>
                </c:pt>
                <c:pt idx="456">
                  <c:v>1.5849925827160501E-2</c:v>
                </c:pt>
                <c:pt idx="457">
                  <c:v>1.6313187604938287E-2</c:v>
                </c:pt>
                <c:pt idx="458">
                  <c:v>1.6443124049382748E-2</c:v>
                </c:pt>
                <c:pt idx="459">
                  <c:v>1.6258795604938286E-2</c:v>
                </c:pt>
                <c:pt idx="460">
                  <c:v>1.5740909382716068E-2</c:v>
                </c:pt>
                <c:pt idx="461">
                  <c:v>1.5181183160493827E-2</c:v>
                </c:pt>
                <c:pt idx="462">
                  <c:v>1.7036554716049385E-2</c:v>
                </c:pt>
                <c:pt idx="463">
                  <c:v>1.6395240493827165E-2</c:v>
                </c:pt>
                <c:pt idx="464">
                  <c:v>1.5483128493827185E-2</c:v>
                </c:pt>
                <c:pt idx="465">
                  <c:v>1.6656275604938292E-2</c:v>
                </c:pt>
                <c:pt idx="466">
                  <c:v>1.4437593382716055E-2</c:v>
                </c:pt>
                <c:pt idx="467">
                  <c:v>1.620579827160494E-2</c:v>
                </c:pt>
                <c:pt idx="468">
                  <c:v>1.7287594716049386E-2</c:v>
                </c:pt>
                <c:pt idx="469">
                  <c:v>1.7766662716049382E-2</c:v>
                </c:pt>
                <c:pt idx="470">
                  <c:v>1.694055516049385E-2</c:v>
                </c:pt>
                <c:pt idx="471">
                  <c:v>8.3206418667160567E-3</c:v>
                </c:pt>
                <c:pt idx="472">
                  <c:v>1.2402698939160501E-2</c:v>
                </c:pt>
                <c:pt idx="473">
                  <c:v>9.7355453791605068E-3</c:v>
                </c:pt>
                <c:pt idx="474">
                  <c:v>1.3133855031160515E-2</c:v>
                </c:pt>
                <c:pt idx="475">
                  <c:v>1.1100723446271622E-2</c:v>
                </c:pt>
                <c:pt idx="476">
                  <c:v>1.3684763705827172E-2</c:v>
                </c:pt>
                <c:pt idx="477">
                  <c:v>1.4867824107604942E-2</c:v>
                </c:pt>
                <c:pt idx="478">
                  <c:v>1.6043567855604943E-2</c:v>
                </c:pt>
                <c:pt idx="479">
                  <c:v>1.4581840501827165E-2</c:v>
                </c:pt>
                <c:pt idx="480">
                  <c:v>1.2358686280938273E-2</c:v>
                </c:pt>
                <c:pt idx="481">
                  <c:v>1.6452336055160503E-2</c:v>
                </c:pt>
                <c:pt idx="482">
                  <c:v>1.6085831136938296E-2</c:v>
                </c:pt>
                <c:pt idx="483">
                  <c:v>1.3444087706271609E-2</c:v>
                </c:pt>
                <c:pt idx="484">
                  <c:v>1.395847866138274E-2</c:v>
                </c:pt>
                <c:pt idx="485">
                  <c:v>1.6019774609827182E-2</c:v>
                </c:pt>
                <c:pt idx="486">
                  <c:v>1.6259022935604939E-2</c:v>
                </c:pt>
                <c:pt idx="487">
                  <c:v>9.5406744169382746E-3</c:v>
                </c:pt>
                <c:pt idx="488">
                  <c:v>9.7718657533827167E-3</c:v>
                </c:pt>
                <c:pt idx="489">
                  <c:v>8.97789178271605E-3</c:v>
                </c:pt>
                <c:pt idx="490">
                  <c:v>1.1367067123604939E-2</c:v>
                </c:pt>
                <c:pt idx="491">
                  <c:v>1.1415446250716053E-2</c:v>
                </c:pt>
                <c:pt idx="492">
                  <c:v>1.3400980186716063E-2</c:v>
                </c:pt>
                <c:pt idx="493">
                  <c:v>1.4957795216493829E-2</c:v>
                </c:pt>
                <c:pt idx="494">
                  <c:v>1.4478422714271598E-2</c:v>
                </c:pt>
                <c:pt idx="495">
                  <c:v>1.267385421649384E-2</c:v>
                </c:pt>
                <c:pt idx="496">
                  <c:v>1.340918291871606E-2</c:v>
                </c:pt>
                <c:pt idx="497">
                  <c:v>1.6480661502716067E-2</c:v>
                </c:pt>
                <c:pt idx="498">
                  <c:v>1.6705101025382741E-2</c:v>
                </c:pt>
                <c:pt idx="499">
                  <c:v>1.4527363194716057E-2</c:v>
                </c:pt>
                <c:pt idx="500">
                  <c:v>1.4834869528938281E-2</c:v>
                </c:pt>
                <c:pt idx="501">
                  <c:v>1.6976141940049386E-2</c:v>
                </c:pt>
                <c:pt idx="502">
                  <c:v>1.6669082131604937E-2</c:v>
                </c:pt>
                <c:pt idx="503">
                  <c:v>9.2202948444938208E-3</c:v>
                </c:pt>
                <c:pt idx="504">
                  <c:v>1.292282220671607E-2</c:v>
                </c:pt>
                <c:pt idx="505">
                  <c:v>1.0806008994716067E-2</c:v>
                </c:pt>
                <c:pt idx="506">
                  <c:v>1.3785243628049379E-2</c:v>
                </c:pt>
                <c:pt idx="507">
                  <c:v>1.3353880201382737E-2</c:v>
                </c:pt>
                <c:pt idx="508">
                  <c:v>1.42639215862716E-2</c:v>
                </c:pt>
                <c:pt idx="509">
                  <c:v>1.4433323145827162E-2</c:v>
                </c:pt>
                <c:pt idx="510">
                  <c:v>1.5814504315604945E-2</c:v>
                </c:pt>
                <c:pt idx="511">
                  <c:v>1.3759456008938284E-2</c:v>
                </c:pt>
                <c:pt idx="512">
                  <c:v>1.4359243798716044E-2</c:v>
                </c:pt>
                <c:pt idx="513">
                  <c:v>1.6035336532938271E-2</c:v>
                </c:pt>
                <c:pt idx="514">
                  <c:v>1.5995824928938283E-2</c:v>
                </c:pt>
                <c:pt idx="515">
                  <c:v>1.3484292227160501E-2</c:v>
                </c:pt>
                <c:pt idx="516">
                  <c:v>1.5035748947604934E-2</c:v>
                </c:pt>
                <c:pt idx="517">
                  <c:v>1.6037558469382738E-2</c:v>
                </c:pt>
                <c:pt idx="518">
                  <c:v>1.6755753459160503E-2</c:v>
                </c:pt>
                <c:pt idx="519">
                  <c:v>1.0866979404938287E-2</c:v>
                </c:pt>
                <c:pt idx="520">
                  <c:v>1.3323161040938296E-2</c:v>
                </c:pt>
                <c:pt idx="521">
                  <c:v>1.2278437858271598E-2</c:v>
                </c:pt>
                <c:pt idx="522">
                  <c:v>1.3638153480938281E-2</c:v>
                </c:pt>
                <c:pt idx="523">
                  <c:v>1.2853409414271611E-2</c:v>
                </c:pt>
                <c:pt idx="524">
                  <c:v>1.3951042763604938E-2</c:v>
                </c:pt>
                <c:pt idx="525">
                  <c:v>1.4073979376049378E-2</c:v>
                </c:pt>
                <c:pt idx="526">
                  <c:v>1.570299955338272E-2</c:v>
                </c:pt>
                <c:pt idx="527">
                  <c:v>1.440106985204938E-2</c:v>
                </c:pt>
                <c:pt idx="528">
                  <c:v>1.5030382967604936E-2</c:v>
                </c:pt>
                <c:pt idx="529">
                  <c:v>1.6037936424049378E-2</c:v>
                </c:pt>
                <c:pt idx="530">
                  <c:v>1.6357733258271605E-2</c:v>
                </c:pt>
                <c:pt idx="531">
                  <c:v>1.5491548096493831E-2</c:v>
                </c:pt>
                <c:pt idx="532">
                  <c:v>1.4941414159160501E-2</c:v>
                </c:pt>
                <c:pt idx="533">
                  <c:v>1.70698860871605E-2</c:v>
                </c:pt>
                <c:pt idx="534">
                  <c:v>1.677167032493829E-2</c:v>
                </c:pt>
                <c:pt idx="535">
                  <c:v>9.6939998415841687E-3</c:v>
                </c:pt>
                <c:pt idx="536">
                  <c:v>8.4519110891089228E-3</c:v>
                </c:pt>
                <c:pt idx="537">
                  <c:v>8.9436760792079399E-3</c:v>
                </c:pt>
                <c:pt idx="538">
                  <c:v>6.8282291089109002E-3</c:v>
                </c:pt>
                <c:pt idx="539">
                  <c:v>8.0527947722772476E-3</c:v>
                </c:pt>
                <c:pt idx="540">
                  <c:v>8.3700745346534794E-3</c:v>
                </c:pt>
                <c:pt idx="541">
                  <c:v>8.9419983366336667E-3</c:v>
                </c:pt>
                <c:pt idx="542">
                  <c:v>8.5723357227722868E-3</c:v>
                </c:pt>
                <c:pt idx="543">
                  <c:v>9.7314694257425709E-3</c:v>
                </c:pt>
                <c:pt idx="544">
                  <c:v>8.1640850297029811E-3</c:v>
                </c:pt>
                <c:pt idx="545">
                  <c:v>8.4424038811881288E-3</c:v>
                </c:pt>
                <c:pt idx="546">
                  <c:v>7.8425177029702985E-3</c:v>
                </c:pt>
                <c:pt idx="547">
                  <c:v>8.3018463366336791E-3</c:v>
                </c:pt>
                <c:pt idx="548">
                  <c:v>7.8602272079207943E-3</c:v>
                </c:pt>
                <c:pt idx="549">
                  <c:v>7.9812110891089201E-3</c:v>
                </c:pt>
                <c:pt idx="550">
                  <c:v>8.1320215049504891E-3</c:v>
                </c:pt>
                <c:pt idx="551">
                  <c:v>7.941877346534662E-3</c:v>
                </c:pt>
                <c:pt idx="552">
                  <c:v>8.0725548514851662E-3</c:v>
                </c:pt>
                <c:pt idx="553">
                  <c:v>9.6190606732673364E-3</c:v>
                </c:pt>
                <c:pt idx="554">
                  <c:v>9.0165646732673441E-3</c:v>
                </c:pt>
                <c:pt idx="555">
                  <c:v>9.0627958019802203E-3</c:v>
                </c:pt>
                <c:pt idx="556">
                  <c:v>9.0982148118811893E-3</c:v>
                </c:pt>
                <c:pt idx="557">
                  <c:v>8.6036535841584223E-3</c:v>
                </c:pt>
                <c:pt idx="558">
                  <c:v>8.0815028118812055E-3</c:v>
                </c:pt>
                <c:pt idx="559">
                  <c:v>7.7416667326732826E-3</c:v>
                </c:pt>
                <c:pt idx="560">
                  <c:v>8.1247512871287144E-3</c:v>
                </c:pt>
                <c:pt idx="561">
                  <c:v>9.7061168712871491E-3</c:v>
                </c:pt>
                <c:pt idx="562">
                  <c:v>8.8238106930693221E-3</c:v>
                </c:pt>
                <c:pt idx="563">
                  <c:v>9.0430357227722791E-3</c:v>
                </c:pt>
                <c:pt idx="564">
                  <c:v>8.0790794059405948E-3</c:v>
                </c:pt>
                <c:pt idx="565">
                  <c:v>9.2152839603960486E-3</c:v>
                </c:pt>
                <c:pt idx="566">
                  <c:v>9.7324015049504962E-3</c:v>
                </c:pt>
                <c:pt idx="567">
                  <c:v>8.2505819801980233E-3</c:v>
                </c:pt>
                <c:pt idx="568">
                  <c:v>8.8361141386138712E-3</c:v>
                </c:pt>
                <c:pt idx="569">
                  <c:v>8.7265016237623762E-3</c:v>
                </c:pt>
                <c:pt idx="570">
                  <c:v>9.1878808316831727E-3</c:v>
                </c:pt>
                <c:pt idx="571">
                  <c:v>8.9464723168316985E-3</c:v>
                </c:pt>
                <c:pt idx="572">
                  <c:v>8.1506630891089241E-3</c:v>
                </c:pt>
                <c:pt idx="573">
                  <c:v>8.4379299009900988E-3</c:v>
                </c:pt>
                <c:pt idx="574">
                  <c:v>8.2403291089108814E-3</c:v>
                </c:pt>
                <c:pt idx="575">
                  <c:v>8.3585167524752677E-3</c:v>
                </c:pt>
                <c:pt idx="576">
                  <c:v>8.3074388118812084E-3</c:v>
                </c:pt>
                <c:pt idx="577">
                  <c:v>8.464400950495065E-3</c:v>
                </c:pt>
                <c:pt idx="578">
                  <c:v>9.1733403960396163E-3</c:v>
                </c:pt>
                <c:pt idx="579">
                  <c:v>8.2833911683168216E-3</c:v>
                </c:pt>
                <c:pt idx="580">
                  <c:v>8.3376381782178238E-3</c:v>
                </c:pt>
                <c:pt idx="581">
                  <c:v>7.8430769504950482E-3</c:v>
                </c:pt>
                <c:pt idx="582">
                  <c:v>8.6023486732673352E-3</c:v>
                </c:pt>
                <c:pt idx="583">
                  <c:v>1.2745440752475247E-2</c:v>
                </c:pt>
                <c:pt idx="584">
                  <c:v>1.2246778376237643E-2</c:v>
                </c:pt>
                <c:pt idx="585">
                  <c:v>1.2869966534653459E-2</c:v>
                </c:pt>
                <c:pt idx="586">
                  <c:v>1.4980566693069325E-2</c:v>
                </c:pt>
                <c:pt idx="587">
                  <c:v>1.2143504000000001E-2</c:v>
                </c:pt>
                <c:pt idx="588">
                  <c:v>1.507675726732674E-2</c:v>
                </c:pt>
                <c:pt idx="589">
                  <c:v>1.3020590534653476E-2</c:v>
                </c:pt>
                <c:pt idx="590">
                  <c:v>1.0953611683168328E-2</c:v>
                </c:pt>
                <c:pt idx="591">
                  <c:v>1.3890406851485161E-2</c:v>
                </c:pt>
                <c:pt idx="592">
                  <c:v>1.2172212039603949E-2</c:v>
                </c:pt>
                <c:pt idx="593">
                  <c:v>1.2514844356435647E-2</c:v>
                </c:pt>
                <c:pt idx="594">
                  <c:v>1.2753829465346547E-2</c:v>
                </c:pt>
                <c:pt idx="595">
                  <c:v>1.1388892673267342E-2</c:v>
                </c:pt>
                <c:pt idx="596">
                  <c:v>1.3432196712871287E-2</c:v>
                </c:pt>
                <c:pt idx="597">
                  <c:v>1.0334711089108909E-2</c:v>
                </c:pt>
                <c:pt idx="598">
                  <c:v>1.0815291128712871E-2</c:v>
                </c:pt>
                <c:pt idx="599">
                  <c:v>1.2541688237623763E-2</c:v>
                </c:pt>
                <c:pt idx="600">
                  <c:v>1.3742951920792081E-2</c:v>
                </c:pt>
                <c:pt idx="601">
                  <c:v>1.3075769623762393E-2</c:v>
                </c:pt>
                <c:pt idx="602">
                  <c:v>1.2816838019801985E-2</c:v>
                </c:pt>
                <c:pt idx="603">
                  <c:v>1.4286167683168321E-2</c:v>
                </c:pt>
                <c:pt idx="604">
                  <c:v>1.2392741980198019E-2</c:v>
                </c:pt>
                <c:pt idx="605">
                  <c:v>1.1018857227722782E-2</c:v>
                </c:pt>
                <c:pt idx="606">
                  <c:v>1.2784028831683182E-2</c:v>
                </c:pt>
                <c:pt idx="607">
                  <c:v>1.214779156435644E-2</c:v>
                </c:pt>
                <c:pt idx="608">
                  <c:v>1.136055746534655E-2</c:v>
                </c:pt>
                <c:pt idx="609">
                  <c:v>1.2634523326732686E-2</c:v>
                </c:pt>
                <c:pt idx="610">
                  <c:v>1.3486070891089127E-2</c:v>
                </c:pt>
                <c:pt idx="611">
                  <c:v>1.2340172712871295E-2</c:v>
                </c:pt>
                <c:pt idx="612">
                  <c:v>1.194720811881189E-2</c:v>
                </c:pt>
                <c:pt idx="613">
                  <c:v>1.3917996396039609E-2</c:v>
                </c:pt>
                <c:pt idx="614">
                  <c:v>1.1138163366336641E-2</c:v>
                </c:pt>
                <c:pt idx="615">
                  <c:v>9.8943968712871498E-3</c:v>
                </c:pt>
                <c:pt idx="616">
                  <c:v>1.2751219643564361E-2</c:v>
                </c:pt>
                <c:pt idx="617">
                  <c:v>1.2991136831683167E-2</c:v>
                </c:pt>
                <c:pt idx="618">
                  <c:v>1.1820818178217844E-2</c:v>
                </c:pt>
                <c:pt idx="619">
                  <c:v>1.3325566851485161E-2</c:v>
                </c:pt>
                <c:pt idx="620">
                  <c:v>1.4505951960396038E-2</c:v>
                </c:pt>
                <c:pt idx="621">
                  <c:v>1.257710724752476E-2</c:v>
                </c:pt>
                <c:pt idx="622">
                  <c:v>1.3016116554455438E-2</c:v>
                </c:pt>
                <c:pt idx="623">
                  <c:v>1.2351171247524769E-2</c:v>
                </c:pt>
                <c:pt idx="624">
                  <c:v>1.1211238376237633E-2</c:v>
                </c:pt>
                <c:pt idx="625">
                  <c:v>1.0746503683168339E-2</c:v>
                </c:pt>
                <c:pt idx="626">
                  <c:v>1.2301771049504969E-2</c:v>
                </c:pt>
                <c:pt idx="627">
                  <c:v>1.2586241623762385E-2</c:v>
                </c:pt>
                <c:pt idx="628">
                  <c:v>1.0129094415841582E-2</c:v>
                </c:pt>
                <c:pt idx="629">
                  <c:v>1.4165370217821783E-2</c:v>
                </c:pt>
                <c:pt idx="630">
                  <c:v>1.1655840158415845E-2</c:v>
                </c:pt>
                <c:pt idx="631">
                  <c:v>1.305861936633664E-2</c:v>
                </c:pt>
                <c:pt idx="632">
                  <c:v>1.313038946534654E-2</c:v>
                </c:pt>
                <c:pt idx="633">
                  <c:v>7.83151916831684E-3</c:v>
                </c:pt>
                <c:pt idx="634">
                  <c:v>1.2679076712871286E-2</c:v>
                </c:pt>
                <c:pt idx="635">
                  <c:v>9.5320044752475342E-3</c:v>
                </c:pt>
                <c:pt idx="636">
                  <c:v>1.2738170534653467E-2</c:v>
                </c:pt>
                <c:pt idx="637">
                  <c:v>1.019210297029702E-2</c:v>
                </c:pt>
                <c:pt idx="638">
                  <c:v>1.0191170891089122E-2</c:v>
                </c:pt>
                <c:pt idx="639">
                  <c:v>1.1572512277227725E-2</c:v>
                </c:pt>
                <c:pt idx="640">
                  <c:v>1.3911471841584177E-2</c:v>
                </c:pt>
                <c:pt idx="641">
                  <c:v>1.1080560871287145E-2</c:v>
                </c:pt>
                <c:pt idx="642">
                  <c:v>1.1652671089108925E-2</c:v>
                </c:pt>
                <c:pt idx="643">
                  <c:v>1.0794785386138629E-2</c:v>
                </c:pt>
                <c:pt idx="644">
                  <c:v>1.225684483168317E-2</c:v>
                </c:pt>
                <c:pt idx="645">
                  <c:v>7.8930363960396082E-3</c:v>
                </c:pt>
                <c:pt idx="646">
                  <c:v>1.2368135089108924E-2</c:v>
                </c:pt>
                <c:pt idx="647">
                  <c:v>1.1362235207920807E-2</c:v>
                </c:pt>
                <c:pt idx="648">
                  <c:v>1.2217697504950484E-2</c:v>
                </c:pt>
                <c:pt idx="649">
                  <c:v>1.18163441980198E-2</c:v>
                </c:pt>
                <c:pt idx="650">
                  <c:v>1.0261449663366354E-2</c:v>
                </c:pt>
                <c:pt idx="651">
                  <c:v>1.1480422851485164E-2</c:v>
                </c:pt>
                <c:pt idx="652">
                  <c:v>1.2551009029702982E-2</c:v>
                </c:pt>
                <c:pt idx="653">
                  <c:v>9.1190933861386228E-3</c:v>
                </c:pt>
                <c:pt idx="654">
                  <c:v>1.1369691841584161E-2</c:v>
                </c:pt>
                <c:pt idx="655">
                  <c:v>9.6565302574257751E-3</c:v>
                </c:pt>
                <c:pt idx="656">
                  <c:v>1.0632417188118817E-2</c:v>
                </c:pt>
                <c:pt idx="657">
                  <c:v>1.0717049980198018E-2</c:v>
                </c:pt>
                <c:pt idx="658">
                  <c:v>1.0241130336633673E-2</c:v>
                </c:pt>
                <c:pt idx="659">
                  <c:v>1.0815104712871296E-2</c:v>
                </c:pt>
                <c:pt idx="660">
                  <c:v>1.2786638653465365E-2</c:v>
                </c:pt>
                <c:pt idx="661">
                  <c:v>1.0193407881188117E-2</c:v>
                </c:pt>
                <c:pt idx="662">
                  <c:v>1.1378826217821783E-2</c:v>
                </c:pt>
                <c:pt idx="663">
                  <c:v>1.056325691089108E-2</c:v>
                </c:pt>
                <c:pt idx="664">
                  <c:v>1.1353846495049499E-2</c:v>
                </c:pt>
                <c:pt idx="665">
                  <c:v>1.1482659841584178E-2</c:v>
                </c:pt>
                <c:pt idx="666">
                  <c:v>1.181969968316833E-2</c:v>
                </c:pt>
                <c:pt idx="667">
                  <c:v>1.0837101782178223E-2</c:v>
                </c:pt>
                <c:pt idx="668">
                  <c:v>1.2323208871287133E-2</c:v>
                </c:pt>
                <c:pt idx="669">
                  <c:v>1.2212850693069323E-2</c:v>
                </c:pt>
                <c:pt idx="670">
                  <c:v>1.1762842851485159E-2</c:v>
                </c:pt>
                <c:pt idx="671">
                  <c:v>1.1675600237623767E-2</c:v>
                </c:pt>
                <c:pt idx="672">
                  <c:v>1.0302647564356435E-2</c:v>
                </c:pt>
                <c:pt idx="673">
                  <c:v>1.0040174059405958E-2</c:v>
                </c:pt>
                <c:pt idx="674">
                  <c:v>1.151453695049505E-2</c:v>
                </c:pt>
                <c:pt idx="675">
                  <c:v>1.141368598019802E-2</c:v>
                </c:pt>
                <c:pt idx="676">
                  <c:v>1.2188803049504955E-2</c:v>
                </c:pt>
                <c:pt idx="677">
                  <c:v>1.2510743207920791E-2</c:v>
                </c:pt>
                <c:pt idx="678">
                  <c:v>1.15963735049505E-2</c:v>
                </c:pt>
                <c:pt idx="679">
                  <c:v>1.4879902138613859E-2</c:v>
                </c:pt>
                <c:pt idx="680">
                  <c:v>1.5634327049504963E-2</c:v>
                </c:pt>
                <c:pt idx="681">
                  <c:v>1.4882884792079221E-2</c:v>
                </c:pt>
                <c:pt idx="682">
                  <c:v>1.4788744792079207E-2</c:v>
                </c:pt>
                <c:pt idx="683">
                  <c:v>1.492147287128714E-2</c:v>
                </c:pt>
                <c:pt idx="684">
                  <c:v>1.5512411089108922E-2</c:v>
                </c:pt>
                <c:pt idx="685">
                  <c:v>1.5275849386138626E-2</c:v>
                </c:pt>
                <c:pt idx="686">
                  <c:v>1.5401120831683185E-2</c:v>
                </c:pt>
                <c:pt idx="687">
                  <c:v>1.4827332871287128E-2</c:v>
                </c:pt>
                <c:pt idx="688">
                  <c:v>1.5494142336633661E-2</c:v>
                </c:pt>
                <c:pt idx="689">
                  <c:v>1.5170897267326743E-2</c:v>
                </c:pt>
                <c:pt idx="690">
                  <c:v>1.5133800514851485E-2</c:v>
                </c:pt>
                <c:pt idx="691">
                  <c:v>1.5184319207920806E-2</c:v>
                </c:pt>
                <c:pt idx="692">
                  <c:v>1.4916253227722777E-2</c:v>
                </c:pt>
                <c:pt idx="693">
                  <c:v>1.4800116158415843E-2</c:v>
                </c:pt>
                <c:pt idx="694">
                  <c:v>1.5044320910891093E-2</c:v>
                </c:pt>
                <c:pt idx="695">
                  <c:v>1.4793964435643556E-2</c:v>
                </c:pt>
                <c:pt idx="696">
                  <c:v>1.5237820554455449E-2</c:v>
                </c:pt>
                <c:pt idx="697">
                  <c:v>1.5573555485148521E-2</c:v>
                </c:pt>
                <c:pt idx="698">
                  <c:v>1.5208926099009902E-2</c:v>
                </c:pt>
                <c:pt idx="699">
                  <c:v>1.5137715247524755E-2</c:v>
                </c:pt>
                <c:pt idx="700">
                  <c:v>1.5427591881188132E-2</c:v>
                </c:pt>
                <c:pt idx="701">
                  <c:v>1.5091670534653465E-2</c:v>
                </c:pt>
                <c:pt idx="702">
                  <c:v>1.4660863524752481E-2</c:v>
                </c:pt>
                <c:pt idx="703">
                  <c:v>1.470038368316833E-2</c:v>
                </c:pt>
                <c:pt idx="704">
                  <c:v>1.4501664396039603E-2</c:v>
                </c:pt>
                <c:pt idx="705">
                  <c:v>1.4842246138613858E-2</c:v>
                </c:pt>
                <c:pt idx="706">
                  <c:v>1.4665151089108926E-2</c:v>
                </c:pt>
                <c:pt idx="707">
                  <c:v>1.5526205861386141E-2</c:v>
                </c:pt>
                <c:pt idx="708">
                  <c:v>1.5224212198019799E-2</c:v>
                </c:pt>
                <c:pt idx="709">
                  <c:v>1.5071910455445538E-2</c:v>
                </c:pt>
                <c:pt idx="710">
                  <c:v>1.5288152831683182E-2</c:v>
                </c:pt>
                <c:pt idx="711">
                  <c:v>1.4142627485148516E-2</c:v>
                </c:pt>
                <c:pt idx="712">
                  <c:v>1.5298219287128715E-2</c:v>
                </c:pt>
                <c:pt idx="713">
                  <c:v>1.4993615801980199E-2</c:v>
                </c:pt>
                <c:pt idx="714">
                  <c:v>1.471194146534653E-2</c:v>
                </c:pt>
                <c:pt idx="715">
                  <c:v>1.4738412514851473E-2</c:v>
                </c:pt>
                <c:pt idx="716">
                  <c:v>1.5192894336633674E-2</c:v>
                </c:pt>
                <c:pt idx="717">
                  <c:v>1.5327672990099009E-2</c:v>
                </c:pt>
                <c:pt idx="718">
                  <c:v>1.4782965900990099E-2</c:v>
                </c:pt>
                <c:pt idx="719">
                  <c:v>1.5468976198019803E-2</c:v>
                </c:pt>
                <c:pt idx="720">
                  <c:v>1.5017104198019805E-2</c:v>
                </c:pt>
                <c:pt idx="721">
                  <c:v>1.4587788514851482E-2</c:v>
                </c:pt>
                <c:pt idx="722">
                  <c:v>1.5451825940594063E-2</c:v>
                </c:pt>
                <c:pt idx="723">
                  <c:v>1.4427843722772279E-2</c:v>
                </c:pt>
                <c:pt idx="724">
                  <c:v>1.5395714772277228E-2</c:v>
                </c:pt>
                <c:pt idx="725">
                  <c:v>1.5646071247524776E-2</c:v>
                </c:pt>
                <c:pt idx="726">
                  <c:v>1.5189352435643559E-2</c:v>
                </c:pt>
                <c:pt idx="727">
                  <c:v>1.2383421188118828E-2</c:v>
                </c:pt>
                <c:pt idx="728">
                  <c:v>1.0782854772277247E-2</c:v>
                </c:pt>
                <c:pt idx="729">
                  <c:v>1.0843067089108921E-2</c:v>
                </c:pt>
                <c:pt idx="730">
                  <c:v>1.0113621900990096E-2</c:v>
                </c:pt>
                <c:pt idx="731">
                  <c:v>1.0948392039603962E-2</c:v>
                </c:pt>
                <c:pt idx="732">
                  <c:v>9.7758363960396277E-3</c:v>
                </c:pt>
                <c:pt idx="733">
                  <c:v>1.0435002811881188E-2</c:v>
                </c:pt>
                <c:pt idx="734">
                  <c:v>1.1201358336633684E-2</c:v>
                </c:pt>
                <c:pt idx="735">
                  <c:v>1.1592458772277242E-2</c:v>
                </c:pt>
                <c:pt idx="736">
                  <c:v>1.2236152673267336E-2</c:v>
                </c:pt>
                <c:pt idx="737">
                  <c:v>1.1502792752475257E-2</c:v>
                </c:pt>
                <c:pt idx="738">
                  <c:v>1.0994063920792078E-2</c:v>
                </c:pt>
                <c:pt idx="739">
                  <c:v>1.0863200000000003E-2</c:v>
                </c:pt>
                <c:pt idx="740">
                  <c:v>1.0012025267326741E-2</c:v>
                </c:pt>
                <c:pt idx="741">
                  <c:v>1.101307833663368E-2</c:v>
                </c:pt>
                <c:pt idx="742">
                  <c:v>1.0330609940594059E-2</c:v>
                </c:pt>
                <c:pt idx="743">
                  <c:v>1.0121824198019814E-2</c:v>
                </c:pt>
                <c:pt idx="744">
                  <c:v>1.0884264990099006E-2</c:v>
                </c:pt>
                <c:pt idx="745">
                  <c:v>1.1365590693069331E-2</c:v>
                </c:pt>
                <c:pt idx="746">
                  <c:v>1.2013199326732681E-2</c:v>
                </c:pt>
                <c:pt idx="747">
                  <c:v>1.1569902455445539E-2</c:v>
                </c:pt>
                <c:pt idx="748">
                  <c:v>1.2059803287128719E-2</c:v>
                </c:pt>
                <c:pt idx="749">
                  <c:v>1.0152023564356433E-2</c:v>
                </c:pt>
                <c:pt idx="750">
                  <c:v>1.0103741861386141E-2</c:v>
                </c:pt>
                <c:pt idx="751">
                  <c:v>1.0252874534653469E-2</c:v>
                </c:pt>
                <c:pt idx="752">
                  <c:v>9.5120579801980208E-3</c:v>
                </c:pt>
                <c:pt idx="753">
                  <c:v>1.1835917861386139E-2</c:v>
                </c:pt>
                <c:pt idx="754">
                  <c:v>1.06926295049505E-2</c:v>
                </c:pt>
                <c:pt idx="755">
                  <c:v>1.1431768316831695E-2</c:v>
                </c:pt>
                <c:pt idx="756">
                  <c:v>1.0802055603960418E-2</c:v>
                </c:pt>
                <c:pt idx="757">
                  <c:v>1.1111505900990101E-2</c:v>
                </c:pt>
                <c:pt idx="758">
                  <c:v>1.0935529346534675E-2</c:v>
                </c:pt>
                <c:pt idx="759">
                  <c:v>1.1429904158415851E-2</c:v>
                </c:pt>
                <c:pt idx="760">
                  <c:v>1.2028671841584161E-2</c:v>
                </c:pt>
                <c:pt idx="761">
                  <c:v>1.1508758059405953E-2</c:v>
                </c:pt>
                <c:pt idx="762">
                  <c:v>1.204451718811882E-2</c:v>
                </c:pt>
                <c:pt idx="763">
                  <c:v>1.20081660990099E-2</c:v>
                </c:pt>
                <c:pt idx="764">
                  <c:v>1.11892413069307E-2</c:v>
                </c:pt>
                <c:pt idx="765">
                  <c:v>1.1633283841584159E-2</c:v>
                </c:pt>
                <c:pt idx="766">
                  <c:v>1.0929377623762395E-2</c:v>
                </c:pt>
                <c:pt idx="767">
                  <c:v>1.2191972118811879E-2</c:v>
                </c:pt>
                <c:pt idx="768">
                  <c:v>1.0759552792079205E-2</c:v>
                </c:pt>
                <c:pt idx="769">
                  <c:v>1.1230625623762395E-2</c:v>
                </c:pt>
                <c:pt idx="770">
                  <c:v>1.2115728039603963E-2</c:v>
                </c:pt>
                <c:pt idx="771">
                  <c:v>1.1012332673267327E-2</c:v>
                </c:pt>
                <c:pt idx="772">
                  <c:v>1.082703532673269E-2</c:v>
                </c:pt>
                <c:pt idx="773">
                  <c:v>1.1602898059405958E-2</c:v>
                </c:pt>
                <c:pt idx="774">
                  <c:v>1.073587798019802E-2</c:v>
                </c:pt>
                <c:pt idx="775">
                  <c:v>1.305257813333335E-2</c:v>
                </c:pt>
                <c:pt idx="776">
                  <c:v>1.2717690773333332E-2</c:v>
                </c:pt>
                <c:pt idx="777">
                  <c:v>1.0957398293333347E-2</c:v>
                </c:pt>
                <c:pt idx="778">
                  <c:v>1.576782677333334E-2</c:v>
                </c:pt>
                <c:pt idx="779">
                  <c:v>1.4437565813333341E-2</c:v>
                </c:pt>
                <c:pt idx="780">
                  <c:v>1.4900985653333344E-2</c:v>
                </c:pt>
                <c:pt idx="781">
                  <c:v>1.4497313333333333E-2</c:v>
                </c:pt>
                <c:pt idx="782">
                  <c:v>1.2022058933333343E-2</c:v>
                </c:pt>
                <c:pt idx="783">
                  <c:v>1.3005131573333341E-2</c:v>
                </c:pt>
                <c:pt idx="784">
                  <c:v>1.4141087573333334E-2</c:v>
                </c:pt>
                <c:pt idx="785">
                  <c:v>1.3100526773333347E-2</c:v>
                </c:pt>
                <c:pt idx="786">
                  <c:v>1.2420710453333341E-2</c:v>
                </c:pt>
                <c:pt idx="787">
                  <c:v>1.2976764053333339E-2</c:v>
                </c:pt>
                <c:pt idx="788">
                  <c:v>1.2056953493333333E-2</c:v>
                </c:pt>
                <c:pt idx="789">
                  <c:v>1.3862182133333347E-2</c:v>
                </c:pt>
                <c:pt idx="790">
                  <c:v>1.5497958773333339E-2</c:v>
                </c:pt>
                <c:pt idx="791">
                  <c:v>1.4658481013333341E-2</c:v>
                </c:pt>
                <c:pt idx="792">
                  <c:v>1.3333240853333332E-2</c:v>
                </c:pt>
                <c:pt idx="793">
                  <c:v>1.3378930133333328E-2</c:v>
                </c:pt>
                <c:pt idx="794">
                  <c:v>1.344118805333335E-2</c:v>
                </c:pt>
                <c:pt idx="795">
                  <c:v>1.5424404053333347E-2</c:v>
                </c:pt>
                <c:pt idx="796">
                  <c:v>1.2897184373333341E-2</c:v>
                </c:pt>
                <c:pt idx="797">
                  <c:v>1.2857771093333348E-2</c:v>
                </c:pt>
                <c:pt idx="798">
                  <c:v>1.5221563733333348E-2</c:v>
                </c:pt>
                <c:pt idx="799">
                  <c:v>1.4559069173333328E-2</c:v>
                </c:pt>
                <c:pt idx="800">
                  <c:v>1.244531237333333E-2</c:v>
                </c:pt>
                <c:pt idx="801">
                  <c:v>1.3833312533333336E-2</c:v>
                </c:pt>
                <c:pt idx="802">
                  <c:v>1.4816134133333337E-2</c:v>
                </c:pt>
                <c:pt idx="803">
                  <c:v>1.3682186453333346E-2</c:v>
                </c:pt>
                <c:pt idx="804">
                  <c:v>1.1947751093333358E-2</c:v>
                </c:pt>
                <c:pt idx="805">
                  <c:v>1.4916550133333343E-2</c:v>
                </c:pt>
                <c:pt idx="806">
                  <c:v>1.420786421333335E-2</c:v>
                </c:pt>
                <c:pt idx="807">
                  <c:v>1.1638218773333334E-2</c:v>
                </c:pt>
                <c:pt idx="808">
                  <c:v>1.5385241813333341E-2</c:v>
                </c:pt>
                <c:pt idx="809">
                  <c:v>1.3476584693333358E-2</c:v>
                </c:pt>
                <c:pt idx="810">
                  <c:v>1.1014886453333341E-2</c:v>
                </c:pt>
                <c:pt idx="811">
                  <c:v>1.472977637333334E-2</c:v>
                </c:pt>
                <c:pt idx="812">
                  <c:v>1.2695850293333354E-2</c:v>
                </c:pt>
                <c:pt idx="813">
                  <c:v>1.0644853493333351E-2</c:v>
                </c:pt>
                <c:pt idx="814">
                  <c:v>1.3302111893333347E-2</c:v>
                </c:pt>
                <c:pt idx="815">
                  <c:v>1.1995448693333351E-2</c:v>
                </c:pt>
                <c:pt idx="816">
                  <c:v>1.2023816213333345E-2</c:v>
                </c:pt>
                <c:pt idx="817">
                  <c:v>1.143663365333334E-2</c:v>
                </c:pt>
                <c:pt idx="818">
                  <c:v>1.116726773333334E-2</c:v>
                </c:pt>
                <c:pt idx="819">
                  <c:v>1.1092959893333346E-2</c:v>
                </c:pt>
                <c:pt idx="820">
                  <c:v>1.351373861333335E-2</c:v>
                </c:pt>
                <c:pt idx="821">
                  <c:v>1.0552470773333341E-2</c:v>
                </c:pt>
                <c:pt idx="822">
                  <c:v>1.1790851093333358E-2</c:v>
                </c:pt>
                <c:pt idx="823">
                  <c:v>1.5204241973333326E-2</c:v>
                </c:pt>
                <c:pt idx="824">
                  <c:v>1.2344645333333341E-2</c:v>
                </c:pt>
                <c:pt idx="825">
                  <c:v>1.0932043253333339E-2</c:v>
                </c:pt>
                <c:pt idx="826">
                  <c:v>1.3569971573333341E-2</c:v>
                </c:pt>
                <c:pt idx="827">
                  <c:v>1.3536583253333347E-2</c:v>
                </c:pt>
                <c:pt idx="828">
                  <c:v>1.037749589333334E-2</c:v>
                </c:pt>
                <c:pt idx="829">
                  <c:v>1.4574382613333341E-2</c:v>
                </c:pt>
                <c:pt idx="830">
                  <c:v>1.322127701333335E-2</c:v>
                </c:pt>
                <c:pt idx="831">
                  <c:v>1.1531275733333351E-2</c:v>
                </c:pt>
                <c:pt idx="832">
                  <c:v>1.1997205973333334E-2</c:v>
                </c:pt>
                <c:pt idx="833">
                  <c:v>1.3492651253333347E-2</c:v>
                </c:pt>
                <c:pt idx="834">
                  <c:v>1.2235693973333316E-2</c:v>
                </c:pt>
                <c:pt idx="835">
                  <c:v>1.3946782613333354E-2</c:v>
                </c:pt>
                <c:pt idx="836">
                  <c:v>1.477546565333334E-2</c:v>
                </c:pt>
                <c:pt idx="837">
                  <c:v>1.5621721493333358E-2</c:v>
                </c:pt>
                <c:pt idx="838">
                  <c:v>1.336964165333334E-2</c:v>
                </c:pt>
                <c:pt idx="839">
                  <c:v>1.2600706133333341E-2</c:v>
                </c:pt>
                <c:pt idx="840">
                  <c:v>1.4194308053333335E-2</c:v>
                </c:pt>
                <c:pt idx="841">
                  <c:v>1.2724970933333343E-2</c:v>
                </c:pt>
                <c:pt idx="842">
                  <c:v>1.3964606453333341E-2</c:v>
                </c:pt>
                <c:pt idx="843">
                  <c:v>1.3459262933333323E-2</c:v>
                </c:pt>
                <c:pt idx="844">
                  <c:v>1.4569110773333333E-2</c:v>
                </c:pt>
                <c:pt idx="845">
                  <c:v>1.2765388373333341E-2</c:v>
                </c:pt>
                <c:pt idx="846">
                  <c:v>1.3652061653333349E-2</c:v>
                </c:pt>
                <c:pt idx="847">
                  <c:v>1.6305805493333363E-2</c:v>
                </c:pt>
                <c:pt idx="848">
                  <c:v>1.453095269333334E-2</c:v>
                </c:pt>
                <c:pt idx="849">
                  <c:v>1.3110066293333344E-2</c:v>
                </c:pt>
                <c:pt idx="850">
                  <c:v>1.5539380373333335E-2</c:v>
                </c:pt>
                <c:pt idx="851">
                  <c:v>1.4419993013333332E-2</c:v>
                </c:pt>
                <c:pt idx="852">
                  <c:v>1.427840645333333E-2</c:v>
                </c:pt>
                <c:pt idx="853">
                  <c:v>1.3170566933333339E-2</c:v>
                </c:pt>
                <c:pt idx="854">
                  <c:v>1.1197643573333319E-2</c:v>
                </c:pt>
                <c:pt idx="855">
                  <c:v>1.1569182773333341E-2</c:v>
                </c:pt>
                <c:pt idx="856">
                  <c:v>1.3632480533333342E-2</c:v>
                </c:pt>
                <c:pt idx="857">
                  <c:v>1.3741180853333349E-2</c:v>
                </c:pt>
                <c:pt idx="858">
                  <c:v>1.4759148053333337E-2</c:v>
                </c:pt>
                <c:pt idx="859">
                  <c:v>1.4254557653333343E-2</c:v>
                </c:pt>
                <c:pt idx="860">
                  <c:v>1.1835285173333335E-2</c:v>
                </c:pt>
                <c:pt idx="861">
                  <c:v>1.1467009493333352E-2</c:v>
                </c:pt>
                <c:pt idx="862">
                  <c:v>1.0380006293333351E-2</c:v>
                </c:pt>
                <c:pt idx="863">
                  <c:v>1.0788197333333341E-2</c:v>
                </c:pt>
                <c:pt idx="864">
                  <c:v>9.0474859733333367E-3</c:v>
                </c:pt>
                <c:pt idx="865">
                  <c:v>1.3683190613333358E-2</c:v>
                </c:pt>
                <c:pt idx="866">
                  <c:v>1.3434912053333328E-2</c:v>
                </c:pt>
                <c:pt idx="867">
                  <c:v>1.2862540853333345E-2</c:v>
                </c:pt>
                <c:pt idx="868">
                  <c:v>1.3108309013333347E-2</c:v>
                </c:pt>
                <c:pt idx="869">
                  <c:v>1.3226046773333333E-2</c:v>
                </c:pt>
                <c:pt idx="870">
                  <c:v>1.1295549173333337E-2</c:v>
                </c:pt>
                <c:pt idx="871">
                  <c:v>1.2203811893333347E-2</c:v>
                </c:pt>
                <c:pt idx="872">
                  <c:v>1.2481211093333344E-2</c:v>
                </c:pt>
                <c:pt idx="873">
                  <c:v>1.1128607573333333E-2</c:v>
                </c:pt>
                <c:pt idx="874">
                  <c:v>1.3703273813333347E-2</c:v>
                </c:pt>
                <c:pt idx="875">
                  <c:v>1.4264097173333323E-2</c:v>
                </c:pt>
                <c:pt idx="876">
                  <c:v>1.2803044373333339E-2</c:v>
                </c:pt>
                <c:pt idx="877">
                  <c:v>1.4323091573333335E-2</c:v>
                </c:pt>
                <c:pt idx="878">
                  <c:v>1.2415187573333332E-2</c:v>
                </c:pt>
                <c:pt idx="879">
                  <c:v>1.0049135573333335E-2</c:v>
                </c:pt>
                <c:pt idx="880">
                  <c:v>1.4234725493333341E-2</c:v>
                </c:pt>
                <c:pt idx="881">
                  <c:v>1.3512985493333341E-2</c:v>
                </c:pt>
                <c:pt idx="882">
                  <c:v>1.2385062773333334E-2</c:v>
                </c:pt>
                <c:pt idx="883">
                  <c:v>1.5698037653333337E-2</c:v>
                </c:pt>
                <c:pt idx="884">
                  <c:v>1.2120968693333341E-2</c:v>
                </c:pt>
                <c:pt idx="885">
                  <c:v>1.1680644533333341E-2</c:v>
                </c:pt>
                <c:pt idx="886">
                  <c:v>1.200373301333334E-2</c:v>
                </c:pt>
                <c:pt idx="887">
                  <c:v>1.222238885333334E-2</c:v>
                </c:pt>
                <c:pt idx="888">
                  <c:v>1.4988598613333348E-2</c:v>
                </c:pt>
                <c:pt idx="889">
                  <c:v>1.3635241973333323E-2</c:v>
                </c:pt>
                <c:pt idx="890">
                  <c:v>1.4575386773333325E-2</c:v>
                </c:pt>
                <c:pt idx="891">
                  <c:v>1.5521305493333354E-2</c:v>
                </c:pt>
                <c:pt idx="892">
                  <c:v>1.4740069013333348E-2</c:v>
                </c:pt>
                <c:pt idx="893">
                  <c:v>1.2305734133333341E-2</c:v>
                </c:pt>
                <c:pt idx="894">
                  <c:v>1.111856597333334E-2</c:v>
                </c:pt>
                <c:pt idx="895">
                  <c:v>1.0672969973333332E-2</c:v>
                </c:pt>
                <c:pt idx="896">
                  <c:v>1.2939610133333328E-2</c:v>
                </c:pt>
                <c:pt idx="897">
                  <c:v>1.3745699573333341E-2</c:v>
                </c:pt>
                <c:pt idx="898">
                  <c:v>1.309500389333334E-2</c:v>
                </c:pt>
                <c:pt idx="899">
                  <c:v>1.2345649493333341E-2</c:v>
                </c:pt>
                <c:pt idx="900">
                  <c:v>8.4577930133333448E-3</c:v>
                </c:pt>
                <c:pt idx="901">
                  <c:v>1.5624733973333332E-2</c:v>
                </c:pt>
                <c:pt idx="902">
                  <c:v>1.4561830613333351E-2</c:v>
                </c:pt>
                <c:pt idx="903">
                  <c:v>1.2419455253333343E-2</c:v>
                </c:pt>
                <c:pt idx="904">
                  <c:v>1.237527221333334E-2</c:v>
                </c:pt>
                <c:pt idx="905">
                  <c:v>1.4672288213333341E-2</c:v>
                </c:pt>
                <c:pt idx="906">
                  <c:v>1.4379826613333341E-2</c:v>
                </c:pt>
                <c:pt idx="907">
                  <c:v>1.3738921493333346E-2</c:v>
                </c:pt>
                <c:pt idx="908">
                  <c:v>1.3172324213333348E-2</c:v>
                </c:pt>
                <c:pt idx="909">
                  <c:v>9.9640330133333489E-3</c:v>
                </c:pt>
                <c:pt idx="910">
                  <c:v>1.272999173333334E-2</c:v>
                </c:pt>
                <c:pt idx="911">
                  <c:v>1.0526613653333339E-2</c:v>
                </c:pt>
                <c:pt idx="912">
                  <c:v>7.9356298133333499E-3</c:v>
                </c:pt>
                <c:pt idx="913">
                  <c:v>1.3692479093333361E-2</c:v>
                </c:pt>
                <c:pt idx="914">
                  <c:v>1.3010654453333341E-2</c:v>
                </c:pt>
                <c:pt idx="915">
                  <c:v>1.1924655413333358E-2</c:v>
                </c:pt>
                <c:pt idx="916">
                  <c:v>1.5038053493333335E-2</c:v>
                </c:pt>
                <c:pt idx="917">
                  <c:v>1.2674762933333332E-2</c:v>
                </c:pt>
                <c:pt idx="918">
                  <c:v>1.165252805333335E-2</c:v>
                </c:pt>
                <c:pt idx="919">
                  <c:v>1.6049744693333343E-2</c:v>
                </c:pt>
                <c:pt idx="920">
                  <c:v>1.4561328533333341E-2</c:v>
                </c:pt>
                <c:pt idx="921">
                  <c:v>1.4202090293333346E-2</c:v>
                </c:pt>
                <c:pt idx="922">
                  <c:v>1.5119641493333332E-2</c:v>
                </c:pt>
                <c:pt idx="923">
                  <c:v>1.5535363733333335E-2</c:v>
                </c:pt>
                <c:pt idx="924">
                  <c:v>1.3925444213333353E-2</c:v>
                </c:pt>
                <c:pt idx="925">
                  <c:v>1.5656365013333343E-2</c:v>
                </c:pt>
                <c:pt idx="926">
                  <c:v>1.3579009013333346E-2</c:v>
                </c:pt>
                <c:pt idx="927">
                  <c:v>1.2660704693333354E-2</c:v>
                </c:pt>
                <c:pt idx="928">
                  <c:v>1.3543361333333349E-2</c:v>
                </c:pt>
                <c:pt idx="929">
                  <c:v>1.324989557333334E-2</c:v>
                </c:pt>
                <c:pt idx="930">
                  <c:v>1.2205318133333335E-2</c:v>
                </c:pt>
                <c:pt idx="931">
                  <c:v>1.4047198613333346E-2</c:v>
                </c:pt>
                <c:pt idx="932">
                  <c:v>1.2257534453333335E-2</c:v>
                </c:pt>
                <c:pt idx="933">
                  <c:v>1.0644602453333337E-2</c:v>
                </c:pt>
                <c:pt idx="934">
                  <c:v>1.4792034293333346E-2</c:v>
                </c:pt>
                <c:pt idx="935">
                  <c:v>1.5022740053333337E-2</c:v>
                </c:pt>
                <c:pt idx="936">
                  <c:v>1.2580120853333347E-2</c:v>
                </c:pt>
                <c:pt idx="937">
                  <c:v>1.6218192533333335E-2</c:v>
                </c:pt>
                <c:pt idx="938">
                  <c:v>1.3688964533333335E-2</c:v>
                </c:pt>
                <c:pt idx="939">
                  <c:v>1.5400053173333341E-2</c:v>
                </c:pt>
                <c:pt idx="940">
                  <c:v>1.3970129333333359E-2</c:v>
                </c:pt>
                <c:pt idx="941">
                  <c:v>1.379063573333335E-2</c:v>
                </c:pt>
                <c:pt idx="942">
                  <c:v>1.5678456533333336E-2</c:v>
                </c:pt>
                <c:pt idx="943">
                  <c:v>1.3298095253333343E-2</c:v>
                </c:pt>
                <c:pt idx="944">
                  <c:v>1.3117597493333341E-2</c:v>
                </c:pt>
                <c:pt idx="945">
                  <c:v>1.4112971093333341E-2</c:v>
                </c:pt>
                <c:pt idx="946">
                  <c:v>1.2981031733333351E-2</c:v>
                </c:pt>
                <c:pt idx="947">
                  <c:v>1.1521485173333349E-2</c:v>
                </c:pt>
                <c:pt idx="948">
                  <c:v>1.246715285333334E-2</c:v>
                </c:pt>
                <c:pt idx="949">
                  <c:v>1.5699041813333335E-2</c:v>
                </c:pt>
                <c:pt idx="950">
                  <c:v>1.3682437493333347E-2</c:v>
                </c:pt>
                <c:pt idx="951">
                  <c:v>1.2524138933333344E-2</c:v>
                </c:pt>
                <c:pt idx="952">
                  <c:v>1.448199989333334E-2</c:v>
                </c:pt>
                <c:pt idx="953">
                  <c:v>1.4467941653333335E-2</c:v>
                </c:pt>
                <c:pt idx="954">
                  <c:v>1.2428492693333341E-2</c:v>
                </c:pt>
                <c:pt idx="955">
                  <c:v>1.4413968053333334E-2</c:v>
                </c:pt>
                <c:pt idx="956">
                  <c:v>1.3844107253333352E-2</c:v>
                </c:pt>
                <c:pt idx="957">
                  <c:v>1.1564664053333343E-2</c:v>
                </c:pt>
                <c:pt idx="958">
                  <c:v>1.4365517333333341E-2</c:v>
                </c:pt>
                <c:pt idx="959">
                  <c:v>1.4899479413333347E-2</c:v>
                </c:pt>
                <c:pt idx="960">
                  <c:v>1.0512555413333352E-2</c:v>
                </c:pt>
                <c:pt idx="961">
                  <c:v>1.1526003893333341E-2</c:v>
                </c:pt>
                <c:pt idx="962">
                  <c:v>1.0827108533333341E-2</c:v>
                </c:pt>
                <c:pt idx="963">
                  <c:v>1.060744853333334E-2</c:v>
                </c:pt>
                <c:pt idx="964">
                  <c:v>1.3201946933333332E-2</c:v>
                </c:pt>
                <c:pt idx="965">
                  <c:v>1.2438534293333347E-2</c:v>
                </c:pt>
                <c:pt idx="966">
                  <c:v>1.2578614613333337E-2</c:v>
                </c:pt>
                <c:pt idx="967">
                  <c:v>1.5575530133333343E-2</c:v>
                </c:pt>
                <c:pt idx="968">
                  <c:v>1.3851638453333341E-2</c:v>
                </c:pt>
                <c:pt idx="969">
                  <c:v>1.3691977013333344E-2</c:v>
                </c:pt>
                <c:pt idx="970">
                  <c:v>1.2713172053333341E-2</c:v>
                </c:pt>
                <c:pt idx="971">
                  <c:v>1.3174583573333339E-2</c:v>
                </c:pt>
                <c:pt idx="972">
                  <c:v>1.3103539253333353E-2</c:v>
                </c:pt>
                <c:pt idx="973">
                  <c:v>1.584087941333337E-2</c:v>
                </c:pt>
                <c:pt idx="974">
                  <c:v>1.274756453333334E-2</c:v>
                </c:pt>
                <c:pt idx="975">
                  <c:v>1.4169957173333334E-2</c:v>
                </c:pt>
                <c:pt idx="976">
                  <c:v>1.5713602133333341E-2</c:v>
                </c:pt>
                <c:pt idx="977">
                  <c:v>1.4359994453333323E-2</c:v>
                </c:pt>
                <c:pt idx="978">
                  <c:v>1.2591166613333343E-2</c:v>
                </c:pt>
                <c:pt idx="979">
                  <c:v>1.3610640053333329E-2</c:v>
                </c:pt>
                <c:pt idx="980">
                  <c:v>1.5938282933333332E-2</c:v>
                </c:pt>
                <c:pt idx="981">
                  <c:v>1.5050856533333335E-2</c:v>
                </c:pt>
                <c:pt idx="982">
                  <c:v>1.3828291733333341E-2</c:v>
                </c:pt>
                <c:pt idx="983">
                  <c:v>1.5270014453333333E-2</c:v>
                </c:pt>
                <c:pt idx="984">
                  <c:v>1.6623873173333348E-2</c:v>
                </c:pt>
                <c:pt idx="985">
                  <c:v>1.373917253333334E-2</c:v>
                </c:pt>
                <c:pt idx="986">
                  <c:v>1.5474361013333346E-2</c:v>
                </c:pt>
                <c:pt idx="987">
                  <c:v>1.5946316213333343E-2</c:v>
                </c:pt>
                <c:pt idx="988">
                  <c:v>1.6302793013333348E-2</c:v>
                </c:pt>
                <c:pt idx="989">
                  <c:v>1.3793648213333346E-2</c:v>
                </c:pt>
                <c:pt idx="990">
                  <c:v>1.4300749013333341E-2</c:v>
                </c:pt>
                <c:pt idx="991">
                  <c:v>1.6270659893333352E-2</c:v>
                </c:pt>
                <c:pt idx="992">
                  <c:v>1.4784001013333346E-2</c:v>
                </c:pt>
                <c:pt idx="993">
                  <c:v>1.5591847733333341E-2</c:v>
                </c:pt>
                <c:pt idx="994">
                  <c:v>1.4004019733333341E-2</c:v>
                </c:pt>
                <c:pt idx="995">
                  <c:v>1.3113580853333341E-2</c:v>
                </c:pt>
                <c:pt idx="996">
                  <c:v>1.4560073333333347E-2</c:v>
                </c:pt>
                <c:pt idx="997">
                  <c:v>1.4557562933333323E-2</c:v>
                </c:pt>
                <c:pt idx="998">
                  <c:v>1.2490750613333351E-2</c:v>
                </c:pt>
                <c:pt idx="999">
                  <c:v>1.2714427253333341E-2</c:v>
                </c:pt>
                <c:pt idx="1000">
                  <c:v>1.3924440053333341E-2</c:v>
                </c:pt>
                <c:pt idx="1001">
                  <c:v>1.5192694133333335E-2</c:v>
                </c:pt>
                <c:pt idx="1002">
                  <c:v>1.3460016053333341E-2</c:v>
                </c:pt>
                <c:pt idx="1003">
                  <c:v>1.3559929973333334E-2</c:v>
                </c:pt>
                <c:pt idx="1004">
                  <c:v>1.3210733333333341E-2</c:v>
                </c:pt>
                <c:pt idx="1005">
                  <c:v>1.3000361813333349E-2</c:v>
                </c:pt>
                <c:pt idx="1006">
                  <c:v>1.327600373333334E-2</c:v>
                </c:pt>
                <c:pt idx="1007">
                  <c:v>1.129504709333334E-2</c:v>
                </c:pt>
                <c:pt idx="1008">
                  <c:v>7.9923648533333416E-3</c:v>
                </c:pt>
                <c:pt idx="1009">
                  <c:v>1.208858453333334E-2</c:v>
                </c:pt>
                <c:pt idx="1010">
                  <c:v>1.2972998453333337E-2</c:v>
                </c:pt>
                <c:pt idx="1011">
                  <c:v>1.4561328533333341E-2</c:v>
                </c:pt>
                <c:pt idx="1012">
                  <c:v>1.4020337333333341E-2</c:v>
                </c:pt>
                <c:pt idx="1013">
                  <c:v>1.3466292053333329E-2</c:v>
                </c:pt>
                <c:pt idx="1014">
                  <c:v>1.256731781333334E-2</c:v>
                </c:pt>
                <c:pt idx="1015">
                  <c:v>1.3809714773333341E-2</c:v>
                </c:pt>
                <c:pt idx="1016">
                  <c:v>1.3069397813333333E-2</c:v>
                </c:pt>
                <c:pt idx="1017">
                  <c:v>1.0914219413333341E-2</c:v>
                </c:pt>
                <c:pt idx="1018">
                  <c:v>1.5726907253333342E-2</c:v>
                </c:pt>
                <c:pt idx="1019">
                  <c:v>1.5418128053333341E-2</c:v>
                </c:pt>
                <c:pt idx="1020">
                  <c:v>1.307918837333334E-2</c:v>
                </c:pt>
                <c:pt idx="1021">
                  <c:v>1.6402957973333337E-2</c:v>
                </c:pt>
                <c:pt idx="1022">
                  <c:v>1.4056487093333335E-2</c:v>
                </c:pt>
                <c:pt idx="1023">
                  <c:v>1.3165797173333335E-2</c:v>
                </c:pt>
                <c:pt idx="1024">
                  <c:v>1.5182652533333335E-2</c:v>
                </c:pt>
                <c:pt idx="1025">
                  <c:v>1.4079080693333341E-2</c:v>
                </c:pt>
                <c:pt idx="1026">
                  <c:v>1.5631261013333342E-2</c:v>
                </c:pt>
                <c:pt idx="1027">
                  <c:v>1.6214929013333355E-2</c:v>
                </c:pt>
                <c:pt idx="1028">
                  <c:v>1.419832469333334E-2</c:v>
                </c:pt>
                <c:pt idx="1029">
                  <c:v>1.4231210933333334E-2</c:v>
                </c:pt>
                <c:pt idx="1030">
                  <c:v>1.4926340693333345E-2</c:v>
                </c:pt>
                <c:pt idx="1031">
                  <c:v>1.3956573173333341E-2</c:v>
                </c:pt>
                <c:pt idx="1032">
                  <c:v>1.2759614453333332E-2</c:v>
                </c:pt>
                <c:pt idx="1033">
                  <c:v>1.3081196693333347E-2</c:v>
                </c:pt>
                <c:pt idx="1034">
                  <c:v>1.5023744213333348E-2</c:v>
                </c:pt>
                <c:pt idx="1035">
                  <c:v>1.3422109013333355E-2</c:v>
                </c:pt>
                <c:pt idx="1036">
                  <c:v>1.5612684053333341E-2</c:v>
                </c:pt>
                <c:pt idx="1037">
                  <c:v>1.4130543893333335E-2</c:v>
                </c:pt>
                <c:pt idx="1038">
                  <c:v>1.1934948053333333E-2</c:v>
                </c:pt>
                <c:pt idx="1039">
                  <c:v>1.4344178933333345E-2</c:v>
                </c:pt>
                <c:pt idx="1040">
                  <c:v>1.4150878133333341E-2</c:v>
                </c:pt>
                <c:pt idx="1041">
                  <c:v>9.4709904533333486E-3</c:v>
                </c:pt>
                <c:pt idx="1042">
                  <c:v>1.3794401333333352E-2</c:v>
                </c:pt>
                <c:pt idx="1043">
                  <c:v>1.3825279253333355E-2</c:v>
                </c:pt>
                <c:pt idx="1044">
                  <c:v>1.0876312373333334E-2</c:v>
                </c:pt>
                <c:pt idx="1045">
                  <c:v>1.6482035573333345E-2</c:v>
                </c:pt>
                <c:pt idx="1046">
                  <c:v>1.3809463733333341E-2</c:v>
                </c:pt>
                <c:pt idx="1047">
                  <c:v>1.4440578293333364E-2</c:v>
                </c:pt>
                <c:pt idx="1048">
                  <c:v>1.6370573813333355E-2</c:v>
                </c:pt>
                <c:pt idx="1049">
                  <c:v>1.4461665653333341E-2</c:v>
                </c:pt>
                <c:pt idx="1050">
                  <c:v>1.3331483573333337E-2</c:v>
                </c:pt>
                <c:pt idx="1051">
                  <c:v>1.5167841173333335E-2</c:v>
                </c:pt>
                <c:pt idx="1052">
                  <c:v>1.4657978933333331E-2</c:v>
                </c:pt>
                <c:pt idx="1053">
                  <c:v>1.3177345013333341E-2</c:v>
                </c:pt>
                <c:pt idx="1054">
                  <c:v>1.3136927573333334E-2</c:v>
                </c:pt>
                <c:pt idx="1055">
                  <c:v>1.3666621973333341E-2</c:v>
                </c:pt>
                <c:pt idx="1056">
                  <c:v>1.3915653653333341E-2</c:v>
                </c:pt>
                <c:pt idx="1057">
                  <c:v>1.3855153013333347E-2</c:v>
                </c:pt>
                <c:pt idx="1058">
                  <c:v>1.4344429973333331E-2</c:v>
                </c:pt>
                <c:pt idx="1059">
                  <c:v>1.5320975573333341E-2</c:v>
                </c:pt>
                <c:pt idx="1060">
                  <c:v>1.214682581333335E-2</c:v>
                </c:pt>
                <c:pt idx="1061">
                  <c:v>1.3863688373333344E-2</c:v>
                </c:pt>
                <c:pt idx="1062">
                  <c:v>1.5269261333333341E-2</c:v>
                </c:pt>
                <c:pt idx="1063">
                  <c:v>1.4961737333333346E-2</c:v>
                </c:pt>
                <c:pt idx="1064">
                  <c:v>1.295743397333333E-2</c:v>
                </c:pt>
                <c:pt idx="1065">
                  <c:v>1.6971814613333362E-2</c:v>
                </c:pt>
                <c:pt idx="1066">
                  <c:v>1.4388613013333334E-2</c:v>
                </c:pt>
                <c:pt idx="1067">
                  <c:v>1.2178958933333326E-2</c:v>
                </c:pt>
                <c:pt idx="1068">
                  <c:v>1.3708043573333334E-2</c:v>
                </c:pt>
                <c:pt idx="1069">
                  <c:v>1.3175336693333341E-2</c:v>
                </c:pt>
                <c:pt idx="1070">
                  <c:v>1.4372546453333326E-2</c:v>
                </c:pt>
                <c:pt idx="1071">
                  <c:v>1.1944487573333341E-2</c:v>
                </c:pt>
                <c:pt idx="1072">
                  <c:v>1.4079080693333341E-2</c:v>
                </c:pt>
                <c:pt idx="1073">
                  <c:v>1.1572446293333346E-2</c:v>
                </c:pt>
                <c:pt idx="1074">
                  <c:v>9.2909947733333421E-3</c:v>
                </c:pt>
                <c:pt idx="1075">
                  <c:v>1.472977637333334E-2</c:v>
                </c:pt>
                <c:pt idx="1076">
                  <c:v>1.238280341333335E-2</c:v>
                </c:pt>
                <c:pt idx="1077">
                  <c:v>1.4644924853333333E-2</c:v>
                </c:pt>
                <c:pt idx="1078">
                  <c:v>1.7492722613333341E-2</c:v>
                </c:pt>
                <c:pt idx="1079">
                  <c:v>1.305182501333336E-2</c:v>
                </c:pt>
                <c:pt idx="1080">
                  <c:v>1.4655719573333332E-2</c:v>
                </c:pt>
                <c:pt idx="1081">
                  <c:v>1.2963458933333347E-2</c:v>
                </c:pt>
                <c:pt idx="1082">
                  <c:v>1.369373429333335E-2</c:v>
                </c:pt>
                <c:pt idx="1083">
                  <c:v>1.229443733333334E-2</c:v>
                </c:pt>
                <c:pt idx="1084">
                  <c:v>1.5464821493333359E-2</c:v>
                </c:pt>
                <c:pt idx="1085">
                  <c:v>1.2776434133333337E-2</c:v>
                </c:pt>
                <c:pt idx="1086">
                  <c:v>1.6389903893333342E-2</c:v>
                </c:pt>
                <c:pt idx="1087">
                  <c:v>1.3547126933333341E-2</c:v>
                </c:pt>
                <c:pt idx="1088">
                  <c:v>1.3833312533333336E-2</c:v>
                </c:pt>
                <c:pt idx="1089">
                  <c:v>9.5518253333333365E-3</c:v>
                </c:pt>
                <c:pt idx="1090">
                  <c:v>1.6274174453333352E-2</c:v>
                </c:pt>
                <c:pt idx="1091">
                  <c:v>1.3656831413333351E-2</c:v>
                </c:pt>
                <c:pt idx="1092">
                  <c:v>1.0777904693333343E-2</c:v>
                </c:pt>
                <c:pt idx="1093">
                  <c:v>1.5744982133333335E-2</c:v>
                </c:pt>
                <c:pt idx="1094">
                  <c:v>1.4232968213333341E-2</c:v>
                </c:pt>
                <c:pt idx="1095">
                  <c:v>1.482743093333334E-2</c:v>
                </c:pt>
                <c:pt idx="1096">
                  <c:v>1.5210015893333343E-2</c:v>
                </c:pt>
                <c:pt idx="1097">
                  <c:v>1.5579797813333339E-2</c:v>
                </c:pt>
                <c:pt idx="1098">
                  <c:v>1.6222460213333359E-2</c:v>
                </c:pt>
                <c:pt idx="1099">
                  <c:v>1.3652814773333341E-2</c:v>
                </c:pt>
                <c:pt idx="1100">
                  <c:v>1.3113329813333349E-2</c:v>
                </c:pt>
                <c:pt idx="1101">
                  <c:v>1.043523509333334E-2</c:v>
                </c:pt>
                <c:pt idx="1102">
                  <c:v>1.3835822933333341E-2</c:v>
                </c:pt>
                <c:pt idx="1103">
                  <c:v>1.0883090453333341E-2</c:v>
                </c:pt>
                <c:pt idx="1104">
                  <c:v>1.018118261333335E-2</c:v>
                </c:pt>
                <c:pt idx="1105">
                  <c:v>1.3476333653333335E-2</c:v>
                </c:pt>
                <c:pt idx="1106">
                  <c:v>1.2155110133333339E-2</c:v>
                </c:pt>
                <c:pt idx="1107">
                  <c:v>1.1674619573333333E-2</c:v>
                </c:pt>
                <c:pt idx="1108">
                  <c:v>1.4362002773333335E-2</c:v>
                </c:pt>
                <c:pt idx="1109">
                  <c:v>1.2949902773333336E-2</c:v>
                </c:pt>
                <c:pt idx="1110">
                  <c:v>1.0940578613333364E-2</c:v>
                </c:pt>
                <c:pt idx="1111">
                  <c:v>1.456484309333334E-2</c:v>
                </c:pt>
                <c:pt idx="1112">
                  <c:v>1.3459011893333341E-2</c:v>
                </c:pt>
                <c:pt idx="1113">
                  <c:v>1.1727589013333362E-2</c:v>
                </c:pt>
                <c:pt idx="1114">
                  <c:v>1.3760510933333346E-2</c:v>
                </c:pt>
                <c:pt idx="1115">
                  <c:v>1.1960052053333349E-2</c:v>
                </c:pt>
                <c:pt idx="1116">
                  <c:v>1.0622008853333344E-2</c:v>
                </c:pt>
                <c:pt idx="1117">
                  <c:v>1.5565488533333347E-2</c:v>
                </c:pt>
                <c:pt idx="1118">
                  <c:v>1.3081447733333341E-2</c:v>
                </c:pt>
                <c:pt idx="1119">
                  <c:v>1.1656293653333333E-2</c:v>
                </c:pt>
                <c:pt idx="1120">
                  <c:v>1.5363150293333362E-2</c:v>
                </c:pt>
                <c:pt idx="1121">
                  <c:v>1.6005310613333355E-2</c:v>
                </c:pt>
                <c:pt idx="1122">
                  <c:v>1.3174834613333353E-2</c:v>
                </c:pt>
                <c:pt idx="1123">
                  <c:v>1.4891195093333344E-2</c:v>
                </c:pt>
                <c:pt idx="1124">
                  <c:v>1.4568106613333347E-2</c:v>
                </c:pt>
                <c:pt idx="1125">
                  <c:v>1.397740949333335E-2</c:v>
                </c:pt>
                <c:pt idx="1126">
                  <c:v>1.393046501333335E-2</c:v>
                </c:pt>
                <c:pt idx="1127">
                  <c:v>1.3631225333333349E-2</c:v>
                </c:pt>
                <c:pt idx="1128">
                  <c:v>1.2976010933333337E-2</c:v>
                </c:pt>
                <c:pt idx="1129">
                  <c:v>1.577435381333334E-2</c:v>
                </c:pt>
                <c:pt idx="1130">
                  <c:v>1.3781598293333364E-2</c:v>
                </c:pt>
                <c:pt idx="1131">
                  <c:v>1.237025141333334E-2</c:v>
                </c:pt>
                <c:pt idx="1132">
                  <c:v>1.6093927733333343E-2</c:v>
                </c:pt>
                <c:pt idx="1133">
                  <c:v>1.4947679093333352E-2</c:v>
                </c:pt>
                <c:pt idx="1134">
                  <c:v>1.170725477333334E-2</c:v>
                </c:pt>
                <c:pt idx="1135">
                  <c:v>1.7541173333333354E-2</c:v>
                </c:pt>
                <c:pt idx="1136">
                  <c:v>1.4672790293333345E-2</c:v>
                </c:pt>
                <c:pt idx="1137">
                  <c:v>1.2716435573333337E-2</c:v>
                </c:pt>
                <c:pt idx="1138">
                  <c:v>1.6458688853333337E-2</c:v>
                </c:pt>
                <c:pt idx="1139">
                  <c:v>1.5381476213333358E-2</c:v>
                </c:pt>
                <c:pt idx="1140">
                  <c:v>1.3506458453333349E-2</c:v>
                </c:pt>
                <c:pt idx="1141">
                  <c:v>1.6592744213333351E-2</c:v>
                </c:pt>
                <c:pt idx="1142">
                  <c:v>1.1911852373333349E-2</c:v>
                </c:pt>
                <c:pt idx="1143">
                  <c:v>1.3815990773333332E-2</c:v>
                </c:pt>
                <c:pt idx="1144">
                  <c:v>1.5504987893333341E-2</c:v>
                </c:pt>
                <c:pt idx="1145">
                  <c:v>1.4560324373333341E-2</c:v>
                </c:pt>
                <c:pt idx="1146">
                  <c:v>1.6528226933333341E-2</c:v>
                </c:pt>
                <c:pt idx="1147">
                  <c:v>1.2922790453333341E-2</c:v>
                </c:pt>
                <c:pt idx="1148">
                  <c:v>1.4376814133333332E-2</c:v>
                </c:pt>
                <c:pt idx="1149">
                  <c:v>1.6223966453333332E-2</c:v>
                </c:pt>
                <c:pt idx="1150">
                  <c:v>1.2938103893333341E-2</c:v>
                </c:pt>
                <c:pt idx="1151">
                  <c:v>1.1600060693333357E-2</c:v>
                </c:pt>
                <c:pt idx="1152">
                  <c:v>1.2860532533333344E-2</c:v>
                </c:pt>
                <c:pt idx="1153">
                  <c:v>1.431530933333334E-2</c:v>
                </c:pt>
                <c:pt idx="1154">
                  <c:v>1.0621757813333351E-2</c:v>
                </c:pt>
                <c:pt idx="1155">
                  <c:v>1.4837974613333341E-2</c:v>
                </c:pt>
                <c:pt idx="1156">
                  <c:v>1.2085069973333333E-2</c:v>
                </c:pt>
                <c:pt idx="1157">
                  <c:v>1.3044042773333335E-2</c:v>
                </c:pt>
                <c:pt idx="1158">
                  <c:v>1.3283534933333349E-2</c:v>
                </c:pt>
                <c:pt idx="1159">
                  <c:v>1.4856049493333337E-2</c:v>
                </c:pt>
                <c:pt idx="1160">
                  <c:v>1.232355797333334E-2</c:v>
                </c:pt>
                <c:pt idx="1161">
                  <c:v>1.1511443573333334E-2</c:v>
                </c:pt>
                <c:pt idx="1162">
                  <c:v>1.5647829653333362E-2</c:v>
                </c:pt>
                <c:pt idx="1163">
                  <c:v>1.4619318773333325E-2</c:v>
                </c:pt>
                <c:pt idx="1164">
                  <c:v>1.1553618293333347E-2</c:v>
                </c:pt>
                <c:pt idx="1165">
                  <c:v>1.4830945493333339E-2</c:v>
                </c:pt>
                <c:pt idx="1166">
                  <c:v>1.335884693333333E-2</c:v>
                </c:pt>
                <c:pt idx="1167">
                  <c:v>1.0530881333333351E-2</c:v>
                </c:pt>
                <c:pt idx="1168">
                  <c:v>1.4610532373333335E-2</c:v>
                </c:pt>
                <c:pt idx="1169">
                  <c:v>1.2320796533333339E-2</c:v>
                </c:pt>
                <c:pt idx="1170">
                  <c:v>1.1702485013333361E-2</c:v>
                </c:pt>
                <c:pt idx="1171">
                  <c:v>1.6242794453333341E-2</c:v>
                </c:pt>
                <c:pt idx="1172">
                  <c:v>1.3762017173333335E-2</c:v>
                </c:pt>
                <c:pt idx="1173">
                  <c:v>1.3114082933333332E-2</c:v>
                </c:pt>
                <c:pt idx="1174">
                  <c:v>1.6256601653333341E-2</c:v>
                </c:pt>
                <c:pt idx="1175">
                  <c:v>1.2892665653333343E-2</c:v>
                </c:pt>
                <c:pt idx="1176">
                  <c:v>1.380921269333334E-2</c:v>
                </c:pt>
                <c:pt idx="1177">
                  <c:v>1.4423256533333333E-2</c:v>
                </c:pt>
                <c:pt idx="1178">
                  <c:v>1.2564807413333347E-2</c:v>
                </c:pt>
                <c:pt idx="1179">
                  <c:v>1.4075315093333337E-2</c:v>
                </c:pt>
                <c:pt idx="1180">
                  <c:v>1.519595765333334E-2</c:v>
                </c:pt>
                <c:pt idx="1181">
                  <c:v>1.3124124533333349E-2</c:v>
                </c:pt>
                <c:pt idx="1182">
                  <c:v>1.6017109493333351E-2</c:v>
                </c:pt>
                <c:pt idx="1183">
                  <c:v>1.4243511893333343E-2</c:v>
                </c:pt>
                <c:pt idx="1184">
                  <c:v>1.1850598613333358E-2</c:v>
                </c:pt>
                <c:pt idx="1185">
                  <c:v>1.249828181333334E-2</c:v>
                </c:pt>
                <c:pt idx="1186">
                  <c:v>1.3480852373333341E-2</c:v>
                </c:pt>
                <c:pt idx="1187">
                  <c:v>1.1558137013333341E-2</c:v>
                </c:pt>
                <c:pt idx="1188">
                  <c:v>1.3621183733333351E-2</c:v>
                </c:pt>
                <c:pt idx="1189">
                  <c:v>1.7023277813333345E-2</c:v>
                </c:pt>
                <c:pt idx="1190">
                  <c:v>1.6386138293333363E-2</c:v>
                </c:pt>
                <c:pt idx="1191">
                  <c:v>1.4060001653333341E-2</c:v>
                </c:pt>
                <c:pt idx="1192">
                  <c:v>1.6599020213333354E-2</c:v>
                </c:pt>
                <c:pt idx="1193">
                  <c:v>1.3425874613333362E-2</c:v>
                </c:pt>
                <c:pt idx="1194">
                  <c:v>1.5741467573333341E-2</c:v>
                </c:pt>
                <c:pt idx="1195">
                  <c:v>1.5322230773333341E-2</c:v>
                </c:pt>
                <c:pt idx="1196">
                  <c:v>1.3024712693333341E-2</c:v>
                </c:pt>
                <c:pt idx="1197">
                  <c:v>1.3634237813333335E-2</c:v>
                </c:pt>
                <c:pt idx="1198">
                  <c:v>1.3689717653333341E-2</c:v>
                </c:pt>
                <c:pt idx="1199">
                  <c:v>1.4072804693333347E-2</c:v>
                </c:pt>
                <c:pt idx="1200">
                  <c:v>1.3312655573333337E-2</c:v>
                </c:pt>
                <c:pt idx="1201">
                  <c:v>1.5288089333333347E-2</c:v>
                </c:pt>
                <c:pt idx="1202">
                  <c:v>1.3517002133333332E-2</c:v>
                </c:pt>
                <c:pt idx="1203">
                  <c:v>1.110325253333334E-2</c:v>
                </c:pt>
                <c:pt idx="1204">
                  <c:v>1.6435091093333343E-2</c:v>
                </c:pt>
                <c:pt idx="1205">
                  <c:v>1.4865337973333332E-2</c:v>
                </c:pt>
                <c:pt idx="1206">
                  <c:v>1.1996703893333347E-2</c:v>
                </c:pt>
                <c:pt idx="1207">
                  <c:v>1.4485514453333341E-2</c:v>
                </c:pt>
                <c:pt idx="1208">
                  <c:v>1.6250074613333363E-2</c:v>
                </c:pt>
                <c:pt idx="1209">
                  <c:v>1.5776362133333333E-2</c:v>
                </c:pt>
                <c:pt idx="1210">
                  <c:v>1.5785399573333334E-2</c:v>
                </c:pt>
                <c:pt idx="1211">
                  <c:v>1.6251580853333343E-2</c:v>
                </c:pt>
                <c:pt idx="1212">
                  <c:v>1.5707577173333341E-2</c:v>
                </c:pt>
                <c:pt idx="1213">
                  <c:v>1.4950691573333326E-2</c:v>
                </c:pt>
                <c:pt idx="1214">
                  <c:v>1.5141733013333346E-2</c:v>
                </c:pt>
                <c:pt idx="1215">
                  <c:v>1.7216327573333336E-2</c:v>
                </c:pt>
                <c:pt idx="1216">
                  <c:v>1.6584459893333361E-2</c:v>
                </c:pt>
                <c:pt idx="1217">
                  <c:v>1.5259972853333328E-2</c:v>
                </c:pt>
                <c:pt idx="1218">
                  <c:v>1.613936597333333E-2</c:v>
                </c:pt>
                <c:pt idx="1219">
                  <c:v>1.5762805973333346E-2</c:v>
                </c:pt>
                <c:pt idx="1220">
                  <c:v>1.6750146293333355E-2</c:v>
                </c:pt>
                <c:pt idx="1221">
                  <c:v>1.7242937813333341E-2</c:v>
                </c:pt>
                <c:pt idx="1222">
                  <c:v>7.2565957446808571E-3</c:v>
                </c:pt>
                <c:pt idx="1223">
                  <c:v>1.6864468085106398E-2</c:v>
                </c:pt>
                <c:pt idx="1224">
                  <c:v>9.1104255319149063E-3</c:v>
                </c:pt>
                <c:pt idx="1225">
                  <c:v>1.7105531914893623E-2</c:v>
                </c:pt>
                <c:pt idx="1226">
                  <c:v>1.016659574468087E-2</c:v>
                </c:pt>
                <c:pt idx="1227">
                  <c:v>1.7546170212765996E-2</c:v>
                </c:pt>
                <c:pt idx="1228">
                  <c:v>9.4229787234042569E-3</c:v>
                </c:pt>
                <c:pt idx="1229">
                  <c:v>1.7152978723404259E-2</c:v>
                </c:pt>
                <c:pt idx="1230">
                  <c:v>1.0657234042553193E-2</c:v>
                </c:pt>
                <c:pt idx="1231">
                  <c:v>1.7564893617021283E-2</c:v>
                </c:pt>
                <c:pt idx="1232">
                  <c:v>1.0935957446808513E-2</c:v>
                </c:pt>
                <c:pt idx="1233">
                  <c:v>1.7169787234042562E-2</c:v>
                </c:pt>
                <c:pt idx="1234">
                  <c:v>1.5031489361702146E-2</c:v>
                </c:pt>
                <c:pt idx="1235">
                  <c:v>1.6836595744680879E-2</c:v>
                </c:pt>
                <c:pt idx="1236">
                  <c:v>9.0636170212765963E-3</c:v>
                </c:pt>
                <c:pt idx="1237">
                  <c:v>1.6646595744680887E-2</c:v>
                </c:pt>
                <c:pt idx="1238">
                  <c:v>1.3534680851063829E-2</c:v>
                </c:pt>
                <c:pt idx="1239">
                  <c:v>1.7178723404255324E-2</c:v>
                </c:pt>
                <c:pt idx="1240">
                  <c:v>1.4576595744680863E-2</c:v>
                </c:pt>
                <c:pt idx="1241">
                  <c:v>1.7354468085106389E-2</c:v>
                </c:pt>
                <c:pt idx="1242">
                  <c:v>1.6613829787234066E-2</c:v>
                </c:pt>
                <c:pt idx="1243">
                  <c:v>1.6846808510638321E-2</c:v>
                </c:pt>
                <c:pt idx="1244">
                  <c:v>1.4259148936170214E-2</c:v>
                </c:pt>
                <c:pt idx="1245">
                  <c:v>1.7345319148936181E-2</c:v>
                </c:pt>
                <c:pt idx="1246">
                  <c:v>8.0780434782608702E-3</c:v>
                </c:pt>
                <c:pt idx="1247">
                  <c:v>1.5934782608695661E-2</c:v>
                </c:pt>
                <c:pt idx="1248">
                  <c:v>1.6953260869565237E-2</c:v>
                </c:pt>
                <c:pt idx="1249">
                  <c:v>1.5247826086956533E-2</c:v>
                </c:pt>
                <c:pt idx="1250">
                  <c:v>1.7043913043478267E-2</c:v>
                </c:pt>
                <c:pt idx="1251">
                  <c:v>7.940434782608705E-3</c:v>
                </c:pt>
                <c:pt idx="1252">
                  <c:v>1.7575217391304344E-2</c:v>
                </c:pt>
                <c:pt idx="1253">
                  <c:v>1.6726304347826109E-2</c:v>
                </c:pt>
                <c:pt idx="1254">
                  <c:v>1.7145869565217416E-2</c:v>
                </c:pt>
                <c:pt idx="1255">
                  <c:v>1.7669782608695655E-2</c:v>
                </c:pt>
                <c:pt idx="1256">
                  <c:v>1.0511521739130458E-2</c:v>
                </c:pt>
                <c:pt idx="1257">
                  <c:v>1.6977826086956541E-2</c:v>
                </c:pt>
                <c:pt idx="1258">
                  <c:v>1.7768043478260873E-2</c:v>
                </c:pt>
                <c:pt idx="1259">
                  <c:v>1.7083695652173918E-2</c:v>
                </c:pt>
                <c:pt idx="1260">
                  <c:v>1.7479347826086959E-2</c:v>
                </c:pt>
                <c:pt idx="1261">
                  <c:v>1.1891086956521739E-2</c:v>
                </c:pt>
                <c:pt idx="1262">
                  <c:v>1.7265869565217414E-2</c:v>
                </c:pt>
                <c:pt idx="1263">
                  <c:v>1.7615217391304352E-2</c:v>
                </c:pt>
                <c:pt idx="1264">
                  <c:v>1.7915869565217415E-2</c:v>
                </c:pt>
                <c:pt idx="1265">
                  <c:v>1.7572826086956529E-2</c:v>
                </c:pt>
                <c:pt idx="1266">
                  <c:v>1.4844130434782627E-2</c:v>
                </c:pt>
                <c:pt idx="1267">
                  <c:v>1.7320217391304352E-2</c:v>
                </c:pt>
                <c:pt idx="1268">
                  <c:v>1.7386739130434786E-2</c:v>
                </c:pt>
                <c:pt idx="1269">
                  <c:v>1.7117608695652181E-2</c:v>
                </c:pt>
                <c:pt idx="1270">
                  <c:v>1.7256739130434788E-2</c:v>
                </c:pt>
                <c:pt idx="1271">
                  <c:v>1.7024565217391326E-2</c:v>
                </c:pt>
                <c:pt idx="1272">
                  <c:v>1.7391521739130458E-2</c:v>
                </c:pt>
                <c:pt idx="1273">
                  <c:v>1.6748043478260873E-2</c:v>
                </c:pt>
                <c:pt idx="1274">
                  <c:v>1.6631304347826104E-2</c:v>
                </c:pt>
                <c:pt idx="1275">
                  <c:v>1.8030000000000004E-2</c:v>
                </c:pt>
                <c:pt idx="1276">
                  <c:v>1.5638125000000017E-2</c:v>
                </c:pt>
                <c:pt idx="1277">
                  <c:v>1.5901666666666682E-2</c:v>
                </c:pt>
                <c:pt idx="1278">
                  <c:v>1.6383750000000016E-2</c:v>
                </c:pt>
                <c:pt idx="1279">
                  <c:v>1.4361666666666677E-2</c:v>
                </c:pt>
                <c:pt idx="1280">
                  <c:v>1.5245000000000003E-2</c:v>
                </c:pt>
                <c:pt idx="1281">
                  <c:v>1.4465000000000002E-2</c:v>
                </c:pt>
                <c:pt idx="1282">
                  <c:v>1.5075416666666671E-2</c:v>
                </c:pt>
                <c:pt idx="1283">
                  <c:v>1.592562500000002E-2</c:v>
                </c:pt>
                <c:pt idx="1284">
                  <c:v>1.6754166666666688E-2</c:v>
                </c:pt>
                <c:pt idx="1285">
                  <c:v>1.5821250000000005E-2</c:v>
                </c:pt>
                <c:pt idx="1286">
                  <c:v>1.621958333333335E-2</c:v>
                </c:pt>
                <c:pt idx="1287">
                  <c:v>1.6355416666666681E-2</c:v>
                </c:pt>
                <c:pt idx="1288">
                  <c:v>1.5626041666666684E-2</c:v>
                </c:pt>
                <c:pt idx="1289">
                  <c:v>1.6671250000000009E-2</c:v>
                </c:pt>
                <c:pt idx="1290">
                  <c:v>1.6690833333333353E-2</c:v>
                </c:pt>
                <c:pt idx="1291">
                  <c:v>1.4857500000000003E-2</c:v>
                </c:pt>
                <c:pt idx="1292">
                  <c:v>1.4593125000000005E-2</c:v>
                </c:pt>
                <c:pt idx="1293">
                  <c:v>1.5638125000000017E-2</c:v>
                </c:pt>
                <c:pt idx="1294">
                  <c:v>1.4611458333333348E-2</c:v>
                </c:pt>
                <c:pt idx="1295">
                  <c:v>1.3883958333333354E-2</c:v>
                </c:pt>
                <c:pt idx="1296">
                  <c:v>1.4855208333333335E-2</c:v>
                </c:pt>
                <c:pt idx="1297">
                  <c:v>1.0505000000000007E-2</c:v>
                </c:pt>
                <c:pt idx="1298">
                  <c:v>1.5695208333333335E-2</c:v>
                </c:pt>
                <c:pt idx="1299">
                  <c:v>1.6443333333333341E-2</c:v>
                </c:pt>
                <c:pt idx="1300">
                  <c:v>1.5170000000000001E-2</c:v>
                </c:pt>
                <c:pt idx="1301">
                  <c:v>1.6981875000000032E-2</c:v>
                </c:pt>
                <c:pt idx="1302">
                  <c:v>1.6539375000000005E-2</c:v>
                </c:pt>
                <c:pt idx="1303">
                  <c:v>1.5604791666666685E-2</c:v>
                </c:pt>
                <c:pt idx="1304">
                  <c:v>1.6203541666666699E-2</c:v>
                </c:pt>
                <c:pt idx="1305">
                  <c:v>1.6385625000000018E-2</c:v>
                </c:pt>
                <c:pt idx="1306">
                  <c:v>1.317687500000001E-2</c:v>
                </c:pt>
                <c:pt idx="1307">
                  <c:v>1.5312916666666667E-2</c:v>
                </c:pt>
                <c:pt idx="1308">
                  <c:v>1.5859999999999999E-2</c:v>
                </c:pt>
                <c:pt idx="1309">
                  <c:v>7.3397916666666741E-3</c:v>
                </c:pt>
                <c:pt idx="1310">
                  <c:v>1.430895833333334E-2</c:v>
                </c:pt>
                <c:pt idx="1311">
                  <c:v>1.5580625000000018E-2</c:v>
                </c:pt>
                <c:pt idx="1312">
                  <c:v>8.5550000000000175E-3</c:v>
                </c:pt>
                <c:pt idx="1313">
                  <c:v>1.6339583333333341E-2</c:v>
                </c:pt>
                <c:pt idx="1314">
                  <c:v>1.6607291666666687E-2</c:v>
                </c:pt>
                <c:pt idx="1315">
                  <c:v>1.1705833333333356E-2</c:v>
                </c:pt>
                <c:pt idx="1316">
                  <c:v>1.6553125000000016E-2</c:v>
                </c:pt>
                <c:pt idx="1317">
                  <c:v>1.6706875000000031E-2</c:v>
                </c:pt>
                <c:pt idx="1318">
                  <c:v>1.2568541666666684E-2</c:v>
                </c:pt>
                <c:pt idx="1319">
                  <c:v>1.7040625000000021E-2</c:v>
                </c:pt>
                <c:pt idx="1320">
                  <c:v>1.7408541666666687E-2</c:v>
                </c:pt>
                <c:pt idx="1321">
                  <c:v>8.1168085106383091E-3</c:v>
                </c:pt>
                <c:pt idx="1322">
                  <c:v>1.564234042553192E-2</c:v>
                </c:pt>
                <c:pt idx="1323">
                  <c:v>1.6703191489361724E-2</c:v>
                </c:pt>
                <c:pt idx="1324">
                  <c:v>1.6183404255319181E-2</c:v>
                </c:pt>
                <c:pt idx="1325">
                  <c:v>7.3091489361702174E-3</c:v>
                </c:pt>
                <c:pt idx="1326">
                  <c:v>1.546744680851064E-2</c:v>
                </c:pt>
                <c:pt idx="1327">
                  <c:v>1.5711914893617038E-2</c:v>
                </c:pt>
                <c:pt idx="1328">
                  <c:v>1.6668085106382999E-2</c:v>
                </c:pt>
                <c:pt idx="1329">
                  <c:v>1.142468085106384E-2</c:v>
                </c:pt>
                <c:pt idx="1330">
                  <c:v>1.662127659574468E-2</c:v>
                </c:pt>
                <c:pt idx="1331">
                  <c:v>1.7327872340425553E-2</c:v>
                </c:pt>
                <c:pt idx="1332">
                  <c:v>1.7014680851063835E-2</c:v>
                </c:pt>
                <c:pt idx="1333">
                  <c:v>1.1500000000000012E-2</c:v>
                </c:pt>
                <c:pt idx="1334">
                  <c:v>1.7277659574468088E-2</c:v>
                </c:pt>
                <c:pt idx="1335">
                  <c:v>1.738680851063832E-2</c:v>
                </c:pt>
                <c:pt idx="1336">
                  <c:v>1.727531914893618E-2</c:v>
                </c:pt>
                <c:pt idx="1337">
                  <c:v>1.2223617021276586E-2</c:v>
                </c:pt>
                <c:pt idx="1338">
                  <c:v>1.7076808510638305E-2</c:v>
                </c:pt>
                <c:pt idx="1339">
                  <c:v>1.7159361702127663E-2</c:v>
                </c:pt>
                <c:pt idx="1340">
                  <c:v>1.7269787234042561E-2</c:v>
                </c:pt>
                <c:pt idx="1341">
                  <c:v>1.069744680851064E-2</c:v>
                </c:pt>
                <c:pt idx="1342">
                  <c:v>1.7132340425531918E-2</c:v>
                </c:pt>
                <c:pt idx="1343">
                  <c:v>1.715276595744681E-2</c:v>
                </c:pt>
                <c:pt idx="1344">
                  <c:v>1.7291276595744677E-2</c:v>
                </c:pt>
                <c:pt idx="1345">
                  <c:v>8.0270454545454568E-3</c:v>
                </c:pt>
                <c:pt idx="1346">
                  <c:v>1.5309318181818184E-2</c:v>
                </c:pt>
                <c:pt idx="1347">
                  <c:v>1.700454545454546E-2</c:v>
                </c:pt>
                <c:pt idx="1348">
                  <c:v>1.6921363636363665E-2</c:v>
                </c:pt>
                <c:pt idx="1349">
                  <c:v>1.638704545454546E-2</c:v>
                </c:pt>
                <c:pt idx="1350">
                  <c:v>1.0959090909090901E-2</c:v>
                </c:pt>
                <c:pt idx="1351">
                  <c:v>1.6313863636363658E-2</c:v>
                </c:pt>
                <c:pt idx="1352">
                  <c:v>1.696795454545456E-2</c:v>
                </c:pt>
                <c:pt idx="1353">
                  <c:v>1.7811136363636369E-2</c:v>
                </c:pt>
                <c:pt idx="1354">
                  <c:v>1.8181363636363659E-2</c:v>
                </c:pt>
                <c:pt idx="1355">
                  <c:v>9.2661363636363757E-3</c:v>
                </c:pt>
                <c:pt idx="1356">
                  <c:v>1.3560909090909108E-2</c:v>
                </c:pt>
                <c:pt idx="1357">
                  <c:v>1.6834090909090913E-2</c:v>
                </c:pt>
                <c:pt idx="1358">
                  <c:v>1.6389772727272742E-2</c:v>
                </c:pt>
                <c:pt idx="1359">
                  <c:v>1.7197045454545458E-2</c:v>
                </c:pt>
                <c:pt idx="1360">
                  <c:v>9.7314285714285714E-3</c:v>
                </c:pt>
                <c:pt idx="1361">
                  <c:v>1.531795918367347E-2</c:v>
                </c:pt>
                <c:pt idx="1362">
                  <c:v>1.5511020408163285E-2</c:v>
                </c:pt>
                <c:pt idx="1363">
                  <c:v>1.6911632653061229E-2</c:v>
                </c:pt>
                <c:pt idx="1364">
                  <c:v>1.5501428571428581E-2</c:v>
                </c:pt>
                <c:pt idx="1365">
                  <c:v>1.5871020408163284E-2</c:v>
                </c:pt>
                <c:pt idx="1366">
                  <c:v>1.5342857142857168E-2</c:v>
                </c:pt>
                <c:pt idx="1367">
                  <c:v>1.6946530612244919E-2</c:v>
                </c:pt>
                <c:pt idx="1368">
                  <c:v>1.5929183673469401E-2</c:v>
                </c:pt>
                <c:pt idx="1369">
                  <c:v>1.2715918367346936E-2</c:v>
                </c:pt>
                <c:pt idx="1370">
                  <c:v>1.4155510204081635E-2</c:v>
                </c:pt>
                <c:pt idx="1371">
                  <c:v>1.5521428571428582E-2</c:v>
                </c:pt>
                <c:pt idx="1372">
                  <c:v>1.4557755102040817E-2</c:v>
                </c:pt>
                <c:pt idx="1373">
                  <c:v>1.4648163265306123E-2</c:v>
                </c:pt>
                <c:pt idx="1374">
                  <c:v>1.5131020408163276E-2</c:v>
                </c:pt>
                <c:pt idx="1375">
                  <c:v>1.3429591836734703E-2</c:v>
                </c:pt>
                <c:pt idx="1376">
                  <c:v>1.5868775510204085E-2</c:v>
                </c:pt>
                <c:pt idx="1377">
                  <c:v>1.5256734693877567E-2</c:v>
                </c:pt>
                <c:pt idx="1378">
                  <c:v>1.2968571428571442E-2</c:v>
                </c:pt>
                <c:pt idx="1379">
                  <c:v>1.6756938775510207E-2</c:v>
                </c:pt>
                <c:pt idx="1380">
                  <c:v>1.7337142857142857E-2</c:v>
                </c:pt>
                <c:pt idx="1381">
                  <c:v>1.6715714285714302E-2</c:v>
                </c:pt>
                <c:pt idx="1382">
                  <c:v>1.7167551020408185E-2</c:v>
                </c:pt>
                <c:pt idx="1383">
                  <c:v>1.4723673469387775E-2</c:v>
                </c:pt>
                <c:pt idx="1384">
                  <c:v>1.580591836734694E-2</c:v>
                </c:pt>
                <c:pt idx="1385">
                  <c:v>1.6961836734693883E-2</c:v>
                </c:pt>
                <c:pt idx="1386">
                  <c:v>1.6304285714285736E-2</c:v>
                </c:pt>
                <c:pt idx="1387">
                  <c:v>1.0431632653061219E-2</c:v>
                </c:pt>
                <c:pt idx="1388">
                  <c:v>1.0812857142857162E-2</c:v>
                </c:pt>
                <c:pt idx="1389">
                  <c:v>1.0473877551020409E-2</c:v>
                </c:pt>
                <c:pt idx="1390">
                  <c:v>1.5996530612244902E-2</c:v>
                </c:pt>
                <c:pt idx="1391">
                  <c:v>1.6621632653061227E-2</c:v>
                </c:pt>
                <c:pt idx="1392">
                  <c:v>1.4702448979591828E-2</c:v>
                </c:pt>
                <c:pt idx="1393">
                  <c:v>1.6114897959183676E-2</c:v>
                </c:pt>
                <c:pt idx="1394">
                  <c:v>1.5821632653061225E-2</c:v>
                </c:pt>
                <c:pt idx="1395">
                  <c:v>1.5522448979591838E-2</c:v>
                </c:pt>
                <c:pt idx="1396">
                  <c:v>1.222775510204082E-2</c:v>
                </c:pt>
                <c:pt idx="1397">
                  <c:v>1.6164489795918401E-2</c:v>
                </c:pt>
                <c:pt idx="1398">
                  <c:v>1.6475714285714291E-2</c:v>
                </c:pt>
                <c:pt idx="1399">
                  <c:v>1.7458163265306127E-2</c:v>
                </c:pt>
                <c:pt idx="1400">
                  <c:v>1.4761224489795922E-2</c:v>
                </c:pt>
                <c:pt idx="1401">
                  <c:v>1.7238163265306125E-2</c:v>
                </c:pt>
                <c:pt idx="1402">
                  <c:v>1.6040816326530621E-2</c:v>
                </c:pt>
                <c:pt idx="1403">
                  <c:v>1.5632653061224491E-2</c:v>
                </c:pt>
                <c:pt idx="1404">
                  <c:v>1.6986938775510222E-2</c:v>
                </c:pt>
                <c:pt idx="1405">
                  <c:v>1.0426938775510207E-2</c:v>
                </c:pt>
                <c:pt idx="1406">
                  <c:v>1.2238163265306124E-2</c:v>
                </c:pt>
                <c:pt idx="1407">
                  <c:v>1.4920408163265326E-2</c:v>
                </c:pt>
                <c:pt idx="1408">
                  <c:v>1.6687142857142862E-2</c:v>
                </c:pt>
                <c:pt idx="1409">
                  <c:v>1.617142857142858E-2</c:v>
                </c:pt>
                <c:pt idx="1410">
                  <c:v>1.3869795918367371E-2</c:v>
                </c:pt>
                <c:pt idx="1411">
                  <c:v>1.4219999999999988E-2</c:v>
                </c:pt>
                <c:pt idx="1412">
                  <c:v>1.368714285714286E-2</c:v>
                </c:pt>
                <c:pt idx="1413">
                  <c:v>1.6311836734693882E-2</c:v>
                </c:pt>
                <c:pt idx="1414">
                  <c:v>8.9075925925926076E-3</c:v>
                </c:pt>
                <c:pt idx="1415">
                  <c:v>9.8781481481481567E-3</c:v>
                </c:pt>
                <c:pt idx="1416">
                  <c:v>9.8903703703703705E-3</c:v>
                </c:pt>
                <c:pt idx="1417">
                  <c:v>1.1252777777777783E-2</c:v>
                </c:pt>
                <c:pt idx="1418">
                  <c:v>1.060685185185186E-2</c:v>
                </c:pt>
                <c:pt idx="1419">
                  <c:v>1.2687777777777787E-2</c:v>
                </c:pt>
                <c:pt idx="1420">
                  <c:v>9.0744444444444579E-3</c:v>
                </c:pt>
                <c:pt idx="1421">
                  <c:v>1.2078703703703699E-2</c:v>
                </c:pt>
                <c:pt idx="1422">
                  <c:v>7.4279629629629713E-3</c:v>
                </c:pt>
                <c:pt idx="1423">
                  <c:v>1.208722222222222E-2</c:v>
                </c:pt>
                <c:pt idx="1424">
                  <c:v>9.4309259259259294E-3</c:v>
                </c:pt>
                <c:pt idx="1425">
                  <c:v>1.2742777777777783E-2</c:v>
                </c:pt>
                <c:pt idx="1426">
                  <c:v>1.0902037037037057E-2</c:v>
                </c:pt>
                <c:pt idx="1427">
                  <c:v>1.3236666666666667E-2</c:v>
                </c:pt>
                <c:pt idx="1428">
                  <c:v>1.2288888888888901E-2</c:v>
                </c:pt>
                <c:pt idx="1429">
                  <c:v>1.3012777777777783E-2</c:v>
                </c:pt>
                <c:pt idx="1430">
                  <c:v>8.5694444444444611E-3</c:v>
                </c:pt>
                <c:pt idx="1431">
                  <c:v>1.0319629629629633E-2</c:v>
                </c:pt>
                <c:pt idx="1432">
                  <c:v>9.8287037037037041E-3</c:v>
                </c:pt>
                <c:pt idx="1433">
                  <c:v>1.3193518518518533E-2</c:v>
                </c:pt>
                <c:pt idx="1434">
                  <c:v>1.0870925925925926E-2</c:v>
                </c:pt>
                <c:pt idx="1435">
                  <c:v>1.0077407407407413E-2</c:v>
                </c:pt>
                <c:pt idx="1436">
                  <c:v>1.1882777777777799E-2</c:v>
                </c:pt>
                <c:pt idx="1437">
                  <c:v>1.316907407407408E-2</c:v>
                </c:pt>
                <c:pt idx="1438">
                  <c:v>8.8233333333333445E-3</c:v>
                </c:pt>
                <c:pt idx="1439">
                  <c:v>1.425129629629629E-2</c:v>
                </c:pt>
                <c:pt idx="1440">
                  <c:v>1.085907407407407E-2</c:v>
                </c:pt>
                <c:pt idx="1441">
                  <c:v>1.3741851851851866E-2</c:v>
                </c:pt>
                <c:pt idx="1442">
                  <c:v>1.1068148148148162E-2</c:v>
                </c:pt>
                <c:pt idx="1443">
                  <c:v>1.2727962962962962E-2</c:v>
                </c:pt>
                <c:pt idx="1444">
                  <c:v>1.1910000000000011E-2</c:v>
                </c:pt>
                <c:pt idx="1445">
                  <c:v>1.1547592592592595E-2</c:v>
                </c:pt>
                <c:pt idx="1446">
                  <c:v>7.6651851851851907E-3</c:v>
                </c:pt>
                <c:pt idx="1447">
                  <c:v>1.2434629629629637E-2</c:v>
                </c:pt>
                <c:pt idx="1448">
                  <c:v>9.9809259259259347E-3</c:v>
                </c:pt>
                <c:pt idx="1449">
                  <c:v>1.2155925925925917E-2</c:v>
                </c:pt>
                <c:pt idx="1450">
                  <c:v>1.3009444444444442E-2</c:v>
                </c:pt>
                <c:pt idx="1451">
                  <c:v>1.16062962962963E-2</c:v>
                </c:pt>
                <c:pt idx="1452">
                  <c:v>9.0159259259259342E-3</c:v>
                </c:pt>
                <c:pt idx="1453">
                  <c:v>1.2162222222222225E-2</c:v>
                </c:pt>
                <c:pt idx="1454">
                  <c:v>9.7438888888888905E-3</c:v>
                </c:pt>
                <c:pt idx="1455">
                  <c:v>1.0942592592592601E-2</c:v>
                </c:pt>
                <c:pt idx="1456">
                  <c:v>1.0971851851851861E-2</c:v>
                </c:pt>
                <c:pt idx="1457">
                  <c:v>1.256925925925927E-2</c:v>
                </c:pt>
                <c:pt idx="1458">
                  <c:v>1.0744629629629642E-2</c:v>
                </c:pt>
                <c:pt idx="1459">
                  <c:v>1.3380000000000012E-2</c:v>
                </c:pt>
                <c:pt idx="1460">
                  <c:v>1.4049444444444436E-2</c:v>
                </c:pt>
                <c:pt idx="1461">
                  <c:v>9.4140740740740747E-3</c:v>
                </c:pt>
                <c:pt idx="1462">
                  <c:v>8.2044000000000023E-3</c:v>
                </c:pt>
                <c:pt idx="1463">
                  <c:v>1.2703400000000005E-2</c:v>
                </c:pt>
                <c:pt idx="1464">
                  <c:v>1.2388399999999999E-2</c:v>
                </c:pt>
                <c:pt idx="1465">
                  <c:v>1.3580400000000012E-2</c:v>
                </c:pt>
                <c:pt idx="1466">
                  <c:v>1.3267800000000012E-2</c:v>
                </c:pt>
                <c:pt idx="1467">
                  <c:v>1.4501600000000003E-2</c:v>
                </c:pt>
                <c:pt idx="1468">
                  <c:v>1.3871400000000011E-2</c:v>
                </c:pt>
                <c:pt idx="1469">
                  <c:v>1.2876799999999999E-2</c:v>
                </c:pt>
                <c:pt idx="1470">
                  <c:v>1.0749999999999999E-2</c:v>
                </c:pt>
                <c:pt idx="1471">
                  <c:v>1.1960400000000022E-2</c:v>
                </c:pt>
                <c:pt idx="1472">
                  <c:v>1.2843600000000005E-2</c:v>
                </c:pt>
                <c:pt idx="1473">
                  <c:v>1.3407600000000007E-2</c:v>
                </c:pt>
                <c:pt idx="1474">
                  <c:v>1.4240800000000003E-2</c:v>
                </c:pt>
                <c:pt idx="1475">
                  <c:v>1.6143200000000003E-2</c:v>
                </c:pt>
                <c:pt idx="1476">
                  <c:v>1.5468800000000012E-2</c:v>
                </c:pt>
                <c:pt idx="1477">
                  <c:v>1.5358000000000002E-2</c:v>
                </c:pt>
                <c:pt idx="1478">
                  <c:v>9.3028000000000173E-3</c:v>
                </c:pt>
                <c:pt idx="1479">
                  <c:v>1.1516400000000003E-2</c:v>
                </c:pt>
                <c:pt idx="1480">
                  <c:v>1.2022800000000005E-2</c:v>
                </c:pt>
                <c:pt idx="1481">
                  <c:v>1.29512E-2</c:v>
                </c:pt>
                <c:pt idx="1482">
                  <c:v>1.31346E-2</c:v>
                </c:pt>
                <c:pt idx="1483">
                  <c:v>1.3560400000000012E-2</c:v>
                </c:pt>
                <c:pt idx="1484">
                  <c:v>1.3630800000000014E-2</c:v>
                </c:pt>
                <c:pt idx="1485">
                  <c:v>1.3676400000000003E-2</c:v>
                </c:pt>
                <c:pt idx="1486">
                  <c:v>1.1584400000000012E-2</c:v>
                </c:pt>
                <c:pt idx="1487">
                  <c:v>1.2385800000000011E-2</c:v>
                </c:pt>
                <c:pt idx="1488">
                  <c:v>1.3422200000000007E-2</c:v>
                </c:pt>
                <c:pt idx="1489">
                  <c:v>1.316440000000001E-2</c:v>
                </c:pt>
                <c:pt idx="1490">
                  <c:v>1.3051000000000005E-2</c:v>
                </c:pt>
                <c:pt idx="1491">
                  <c:v>1.4847800000000003E-2</c:v>
                </c:pt>
                <c:pt idx="1492">
                  <c:v>1.4742600000000003E-2</c:v>
                </c:pt>
                <c:pt idx="1493">
                  <c:v>1.5545800000000014E-2</c:v>
                </c:pt>
                <c:pt idx="1494">
                  <c:v>9.6426000000000046E-3</c:v>
                </c:pt>
                <c:pt idx="1495">
                  <c:v>1.1831400000000011E-2</c:v>
                </c:pt>
                <c:pt idx="1496">
                  <c:v>1.1679000000000005E-2</c:v>
                </c:pt>
                <c:pt idx="1497">
                  <c:v>1.0923400000000014E-2</c:v>
                </c:pt>
                <c:pt idx="1498">
                  <c:v>1.0722000000000011E-2</c:v>
                </c:pt>
                <c:pt idx="1499">
                  <c:v>1.2074199999999998E-2</c:v>
                </c:pt>
                <c:pt idx="1500">
                  <c:v>1.1383200000000003E-2</c:v>
                </c:pt>
                <c:pt idx="1501">
                  <c:v>1.2570599999999999E-2</c:v>
                </c:pt>
                <c:pt idx="1502">
                  <c:v>1.3487600000000009E-2</c:v>
                </c:pt>
                <c:pt idx="1503">
                  <c:v>1.4933399999999998E-2</c:v>
                </c:pt>
                <c:pt idx="1504">
                  <c:v>1.6575400000000007E-2</c:v>
                </c:pt>
                <c:pt idx="1505">
                  <c:v>1.42896E-2</c:v>
                </c:pt>
                <c:pt idx="1506">
                  <c:v>1.5872000000000004E-2</c:v>
                </c:pt>
                <c:pt idx="1507">
                  <c:v>1.6750600000000011E-2</c:v>
                </c:pt>
                <c:pt idx="1508">
                  <c:v>1.7410200000000004E-2</c:v>
                </c:pt>
                <c:pt idx="1509">
                  <c:v>1.4395800000000002E-2</c:v>
                </c:pt>
                <c:pt idx="1510">
                  <c:v>7.5319672131147668E-3</c:v>
                </c:pt>
                <c:pt idx="1511">
                  <c:v>1.1529836065573781E-2</c:v>
                </c:pt>
                <c:pt idx="1512">
                  <c:v>1.2203278688524591E-2</c:v>
                </c:pt>
                <c:pt idx="1513">
                  <c:v>1.2525081967213129E-2</c:v>
                </c:pt>
                <c:pt idx="1514">
                  <c:v>1.2573442622950818E-2</c:v>
                </c:pt>
                <c:pt idx="1515">
                  <c:v>1.1535573770491804E-2</c:v>
                </c:pt>
                <c:pt idx="1516">
                  <c:v>1.224475409836067E-2</c:v>
                </c:pt>
                <c:pt idx="1517">
                  <c:v>1.2515409836065588E-2</c:v>
                </c:pt>
                <c:pt idx="1518">
                  <c:v>1.255737704918034E-2</c:v>
                </c:pt>
                <c:pt idx="1519">
                  <c:v>8.0437704918032791E-3</c:v>
                </c:pt>
                <c:pt idx="1520">
                  <c:v>1.0397540983606558E-2</c:v>
                </c:pt>
                <c:pt idx="1521">
                  <c:v>1.1000000000000012E-2</c:v>
                </c:pt>
                <c:pt idx="1522">
                  <c:v>1.1578852459016404E-2</c:v>
                </c:pt>
                <c:pt idx="1523">
                  <c:v>1.0970000000000009E-2</c:v>
                </c:pt>
                <c:pt idx="1524">
                  <c:v>1.0173278688524589E-2</c:v>
                </c:pt>
                <c:pt idx="1525">
                  <c:v>9.7131147540983689E-3</c:v>
                </c:pt>
                <c:pt idx="1526">
                  <c:v>1.0940327868852479E-2</c:v>
                </c:pt>
                <c:pt idx="1527">
                  <c:v>1.0471639344262314E-2</c:v>
                </c:pt>
                <c:pt idx="1528">
                  <c:v>7.2865573770491852E-3</c:v>
                </c:pt>
                <c:pt idx="1529">
                  <c:v>1.1562295081967232E-2</c:v>
                </c:pt>
                <c:pt idx="1530">
                  <c:v>1.2257704918032793E-2</c:v>
                </c:pt>
                <c:pt idx="1531">
                  <c:v>1.2706885245901663E-2</c:v>
                </c:pt>
                <c:pt idx="1532">
                  <c:v>1.2267213114754098E-2</c:v>
                </c:pt>
                <c:pt idx="1533">
                  <c:v>1.124000000000001E-2</c:v>
                </c:pt>
                <c:pt idx="1534">
                  <c:v>1.2209508196721315E-2</c:v>
                </c:pt>
                <c:pt idx="1535">
                  <c:v>1.2829180327868867E-2</c:v>
                </c:pt>
                <c:pt idx="1536">
                  <c:v>1.185032786885248E-2</c:v>
                </c:pt>
                <c:pt idx="1537">
                  <c:v>7.8734426229508329E-3</c:v>
                </c:pt>
                <c:pt idx="1538">
                  <c:v>8.698852459016396E-3</c:v>
                </c:pt>
                <c:pt idx="1539">
                  <c:v>9.1786885245901655E-3</c:v>
                </c:pt>
                <c:pt idx="1540">
                  <c:v>1.2150983606557381E-2</c:v>
                </c:pt>
                <c:pt idx="1541">
                  <c:v>1.1792131147540996E-2</c:v>
                </c:pt>
                <c:pt idx="1542">
                  <c:v>1.1156885245901662E-2</c:v>
                </c:pt>
                <c:pt idx="1543">
                  <c:v>1.0514918032786886E-2</c:v>
                </c:pt>
                <c:pt idx="1544">
                  <c:v>1.1760163934426238E-2</c:v>
                </c:pt>
                <c:pt idx="1545">
                  <c:v>1.2098032786885246E-2</c:v>
                </c:pt>
                <c:pt idx="1546">
                  <c:v>6.5968852459016448E-3</c:v>
                </c:pt>
                <c:pt idx="1547">
                  <c:v>1.1593606557377055E-2</c:v>
                </c:pt>
                <c:pt idx="1548">
                  <c:v>1.2478032786885244E-2</c:v>
                </c:pt>
                <c:pt idx="1549">
                  <c:v>1.2727377049180347E-2</c:v>
                </c:pt>
                <c:pt idx="1550">
                  <c:v>1.1806721311475435E-2</c:v>
                </c:pt>
                <c:pt idx="1551">
                  <c:v>1.1889508196721327E-2</c:v>
                </c:pt>
                <c:pt idx="1552">
                  <c:v>1.2313442622950818E-2</c:v>
                </c:pt>
                <c:pt idx="1553">
                  <c:v>1.1519180327868866E-2</c:v>
                </c:pt>
                <c:pt idx="1554">
                  <c:v>1.3165245901639344E-2</c:v>
                </c:pt>
                <c:pt idx="1555">
                  <c:v>6.3504918032786925E-3</c:v>
                </c:pt>
                <c:pt idx="1556">
                  <c:v>1.072901639344262E-2</c:v>
                </c:pt>
                <c:pt idx="1557">
                  <c:v>1.1055737704918047E-2</c:v>
                </c:pt>
                <c:pt idx="1558">
                  <c:v>1.2148196721311479E-2</c:v>
                </c:pt>
                <c:pt idx="1559">
                  <c:v>1.1857868852459021E-2</c:v>
                </c:pt>
                <c:pt idx="1560">
                  <c:v>1.0606229508196719E-2</c:v>
                </c:pt>
                <c:pt idx="1561">
                  <c:v>1.122344262295082E-2</c:v>
                </c:pt>
                <c:pt idx="1562">
                  <c:v>9.9070491803278718E-3</c:v>
                </c:pt>
                <c:pt idx="1563">
                  <c:v>1.2119672131147534E-2</c:v>
                </c:pt>
                <c:pt idx="1564">
                  <c:v>7.7649152542372856E-3</c:v>
                </c:pt>
                <c:pt idx="1565">
                  <c:v>1.0524237288135601E-2</c:v>
                </c:pt>
                <c:pt idx="1566">
                  <c:v>1.0580169491525442E-2</c:v>
                </c:pt>
                <c:pt idx="1567">
                  <c:v>1.1548474576271197E-2</c:v>
                </c:pt>
                <c:pt idx="1568">
                  <c:v>1.217186440677966E-2</c:v>
                </c:pt>
                <c:pt idx="1569">
                  <c:v>1.1983050847457653E-2</c:v>
                </c:pt>
                <c:pt idx="1570">
                  <c:v>1.1988305084745772E-2</c:v>
                </c:pt>
                <c:pt idx="1571">
                  <c:v>1.1751186440677982E-2</c:v>
                </c:pt>
                <c:pt idx="1572">
                  <c:v>7.5503389830508562E-3</c:v>
                </c:pt>
                <c:pt idx="1573">
                  <c:v>9.4981355932203561E-3</c:v>
                </c:pt>
                <c:pt idx="1574">
                  <c:v>1.1000000000000012E-2</c:v>
                </c:pt>
                <c:pt idx="1575">
                  <c:v>1.1391525423728829E-2</c:v>
                </c:pt>
                <c:pt idx="1576">
                  <c:v>1.2408305084745764E-2</c:v>
                </c:pt>
                <c:pt idx="1577">
                  <c:v>1.2305762711864407E-2</c:v>
                </c:pt>
                <c:pt idx="1578">
                  <c:v>1.354898305084746E-2</c:v>
                </c:pt>
                <c:pt idx="1579">
                  <c:v>1.3084237288135609E-2</c:v>
                </c:pt>
                <c:pt idx="1580">
                  <c:v>7.4016949152542503E-3</c:v>
                </c:pt>
                <c:pt idx="1581">
                  <c:v>9.404745762711865E-3</c:v>
                </c:pt>
                <c:pt idx="1582">
                  <c:v>1.026762711864407E-2</c:v>
                </c:pt>
                <c:pt idx="1583">
                  <c:v>1.1264067796610185E-2</c:v>
                </c:pt>
                <c:pt idx="1584">
                  <c:v>1.2947118644067824E-2</c:v>
                </c:pt>
                <c:pt idx="1585">
                  <c:v>1.1076271186440679E-2</c:v>
                </c:pt>
                <c:pt idx="1586">
                  <c:v>1.1452033898305097E-2</c:v>
                </c:pt>
                <c:pt idx="1587">
                  <c:v>1.1700000000000016E-2</c:v>
                </c:pt>
                <c:pt idx="1588">
                  <c:v>8.6491525423728812E-3</c:v>
                </c:pt>
                <c:pt idx="1589">
                  <c:v>1.0362203389830519E-2</c:v>
                </c:pt>
                <c:pt idx="1590">
                  <c:v>1.1983898305084763E-2</c:v>
                </c:pt>
                <c:pt idx="1591">
                  <c:v>1.1304745762711876E-2</c:v>
                </c:pt>
                <c:pt idx="1592">
                  <c:v>1.1498813559322035E-2</c:v>
                </c:pt>
                <c:pt idx="1593">
                  <c:v>1.2423728813559333E-2</c:v>
                </c:pt>
                <c:pt idx="1594">
                  <c:v>1.210881355932204E-2</c:v>
                </c:pt>
                <c:pt idx="1595">
                  <c:v>1.1347288135593219E-2</c:v>
                </c:pt>
                <c:pt idx="1596">
                  <c:v>7.1923728813559334E-3</c:v>
                </c:pt>
                <c:pt idx="1597">
                  <c:v>9.9694915254237484E-3</c:v>
                </c:pt>
                <c:pt idx="1598">
                  <c:v>9.6167796610169536E-3</c:v>
                </c:pt>
                <c:pt idx="1599">
                  <c:v>1.0252881355932221E-2</c:v>
                </c:pt>
                <c:pt idx="1600">
                  <c:v>1.0110169491525435E-2</c:v>
                </c:pt>
                <c:pt idx="1601">
                  <c:v>1.1008813559322041E-2</c:v>
                </c:pt>
                <c:pt idx="1602">
                  <c:v>1.053338983050848E-2</c:v>
                </c:pt>
                <c:pt idx="1603">
                  <c:v>1.0956779661016965E-2</c:v>
                </c:pt>
                <c:pt idx="1604">
                  <c:v>7.2732203389830608E-3</c:v>
                </c:pt>
                <c:pt idx="1605">
                  <c:v>9.837288135593222E-3</c:v>
                </c:pt>
                <c:pt idx="1606">
                  <c:v>1.1312372881355937E-2</c:v>
                </c:pt>
                <c:pt idx="1607">
                  <c:v>1.1703220338983076E-2</c:v>
                </c:pt>
                <c:pt idx="1608">
                  <c:v>1.2534067796610182E-2</c:v>
                </c:pt>
                <c:pt idx="1609">
                  <c:v>1.1882033898305104E-2</c:v>
                </c:pt>
                <c:pt idx="1610">
                  <c:v>1.1890508474576284E-2</c:v>
                </c:pt>
                <c:pt idx="1611">
                  <c:v>1.126254237288136E-2</c:v>
                </c:pt>
                <c:pt idx="1612">
                  <c:v>7.5218032786885294E-3</c:v>
                </c:pt>
                <c:pt idx="1613">
                  <c:v>1.1190163934426229E-2</c:v>
                </c:pt>
                <c:pt idx="1614">
                  <c:v>1.0905573770491806E-2</c:v>
                </c:pt>
                <c:pt idx="1615">
                  <c:v>1.1561967213114768E-2</c:v>
                </c:pt>
                <c:pt idx="1616">
                  <c:v>1.1684590163934437E-2</c:v>
                </c:pt>
                <c:pt idx="1617">
                  <c:v>1.3325245901639344E-2</c:v>
                </c:pt>
                <c:pt idx="1618">
                  <c:v>1.2806885245901662E-2</c:v>
                </c:pt>
                <c:pt idx="1619">
                  <c:v>1.2232622950819672E-2</c:v>
                </c:pt>
                <c:pt idx="1620">
                  <c:v>8.1945901639344249E-3</c:v>
                </c:pt>
                <c:pt idx="1621">
                  <c:v>9.2703278688524605E-3</c:v>
                </c:pt>
                <c:pt idx="1622">
                  <c:v>1.0768688524590158E-2</c:v>
                </c:pt>
                <c:pt idx="1623">
                  <c:v>1.1515901639344265E-2</c:v>
                </c:pt>
                <c:pt idx="1624">
                  <c:v>1.1886721311475439E-2</c:v>
                </c:pt>
                <c:pt idx="1625">
                  <c:v>1.331180327868854E-2</c:v>
                </c:pt>
                <c:pt idx="1626">
                  <c:v>1.248196721311476E-2</c:v>
                </c:pt>
                <c:pt idx="1627">
                  <c:v>1.3235901639344263E-2</c:v>
                </c:pt>
                <c:pt idx="1628">
                  <c:v>8.247540983606555E-3</c:v>
                </c:pt>
                <c:pt idx="1629">
                  <c:v>9.7711475409836164E-3</c:v>
                </c:pt>
                <c:pt idx="1630">
                  <c:v>9.7993442622950847E-3</c:v>
                </c:pt>
                <c:pt idx="1631">
                  <c:v>1.0383770491803293E-2</c:v>
                </c:pt>
                <c:pt idx="1632">
                  <c:v>1.0906557377049183E-2</c:v>
                </c:pt>
                <c:pt idx="1633">
                  <c:v>1.2350655737704922E-2</c:v>
                </c:pt>
                <c:pt idx="1634">
                  <c:v>1.2277540983606556E-2</c:v>
                </c:pt>
                <c:pt idx="1635">
                  <c:v>1.229590163934426E-2</c:v>
                </c:pt>
                <c:pt idx="1636">
                  <c:v>9.0977049180327989E-3</c:v>
                </c:pt>
                <c:pt idx="1637">
                  <c:v>9.6178688524590165E-3</c:v>
                </c:pt>
                <c:pt idx="1638">
                  <c:v>1.0474590163934426E-2</c:v>
                </c:pt>
                <c:pt idx="1639">
                  <c:v>1.0430491803278695E-2</c:v>
                </c:pt>
                <c:pt idx="1640">
                  <c:v>1.0853606557377051E-2</c:v>
                </c:pt>
                <c:pt idx="1641">
                  <c:v>1.2003770491803291E-2</c:v>
                </c:pt>
                <c:pt idx="1642">
                  <c:v>1.2226229508196719E-2</c:v>
                </c:pt>
                <c:pt idx="1643">
                  <c:v>1.2604590163934429E-2</c:v>
                </c:pt>
                <c:pt idx="1644">
                  <c:v>7.3229508196721313E-3</c:v>
                </c:pt>
                <c:pt idx="1645">
                  <c:v>9.1675409836065661E-3</c:v>
                </c:pt>
                <c:pt idx="1646">
                  <c:v>1.1275081967213121E-2</c:v>
                </c:pt>
                <c:pt idx="1647">
                  <c:v>1.0244590163934433E-2</c:v>
                </c:pt>
                <c:pt idx="1648">
                  <c:v>1.1290327868852472E-2</c:v>
                </c:pt>
                <c:pt idx="1649">
                  <c:v>1.1770819672131165E-2</c:v>
                </c:pt>
                <c:pt idx="1650">
                  <c:v>1.1192950819672141E-2</c:v>
                </c:pt>
                <c:pt idx="1651">
                  <c:v>1.1807704918032805E-2</c:v>
                </c:pt>
                <c:pt idx="1652">
                  <c:v>7.8650819672131164E-3</c:v>
                </c:pt>
                <c:pt idx="1653">
                  <c:v>9.2547540983606725E-3</c:v>
                </c:pt>
                <c:pt idx="1654">
                  <c:v>1.0292459016393453E-2</c:v>
                </c:pt>
                <c:pt idx="1655">
                  <c:v>1.0889672131147544E-2</c:v>
                </c:pt>
                <c:pt idx="1656">
                  <c:v>1.128819672131148E-2</c:v>
                </c:pt>
                <c:pt idx="1657">
                  <c:v>1.2878196721311476E-2</c:v>
                </c:pt>
                <c:pt idx="1658">
                  <c:v>1.2423606557377049E-2</c:v>
                </c:pt>
                <c:pt idx="1659">
                  <c:v>1.1647868852459027E-2</c:v>
                </c:pt>
              </c:numCache>
            </c:numRef>
          </c:xVal>
          <c:yVal>
            <c:numRef>
              <c:f>India!$G$4:$G$1663</c:f>
              <c:numCache>
                <c:formatCode>General</c:formatCode>
                <c:ptCount val="1660"/>
                <c:pt idx="1510" formatCode="0.0">
                  <c:v>1229.0167865707431</c:v>
                </c:pt>
                <c:pt idx="1511" formatCode="0.0">
                  <c:v>4603.9187402331963</c:v>
                </c:pt>
                <c:pt idx="1512" formatCode="0.0">
                  <c:v>5222.2623780267431</c:v>
                </c:pt>
                <c:pt idx="1513" formatCode="0.0">
                  <c:v>5126.8213707501354</c:v>
                </c:pt>
                <c:pt idx="1514" formatCode="0.0">
                  <c:v>6417.9775280898884</c:v>
                </c:pt>
                <c:pt idx="1515" formatCode="0.0">
                  <c:v>3879.5303726391039</c:v>
                </c:pt>
                <c:pt idx="1516" formatCode="0.0">
                  <c:v>4067.6941674221807</c:v>
                </c:pt>
                <c:pt idx="1517" formatCode="0.0">
                  <c:v>5444.1346643882844</c:v>
                </c:pt>
                <c:pt idx="1518" formatCode="0.0">
                  <c:v>5302.0739404869255</c:v>
                </c:pt>
                <c:pt idx="1519" formatCode="0.0">
                  <c:v>1922.9024943310656</c:v>
                </c:pt>
                <c:pt idx="1520" formatCode="0.0">
                  <c:v>3383.7880298498412</c:v>
                </c:pt>
                <c:pt idx="1521" formatCode="0.0">
                  <c:v>4165.1597347799961</c:v>
                </c:pt>
                <c:pt idx="1522" formatCode="0.0">
                  <c:v>5202.9575977063505</c:v>
                </c:pt>
                <c:pt idx="1523" formatCode="0.0">
                  <c:v>5738.1984585741811</c:v>
                </c:pt>
                <c:pt idx="1524" formatCode="0.0">
                  <c:v>3108.214134830107</c:v>
                </c:pt>
                <c:pt idx="1525" formatCode="0.0">
                  <c:v>3782.120883098079</c:v>
                </c:pt>
                <c:pt idx="1526" formatCode="0.0">
                  <c:v>5080.5675805675846</c:v>
                </c:pt>
                <c:pt idx="1527" formatCode="0.0">
                  <c:v>5144.888246279902</c:v>
                </c:pt>
                <c:pt idx="1528" formatCode="0.0">
                  <c:v>1679.6098970561677</c:v>
                </c:pt>
                <c:pt idx="1529" formatCode="0.0">
                  <c:v>3960.0985517697231</c:v>
                </c:pt>
                <c:pt idx="1530" formatCode="0.0">
                  <c:v>4501.0079128681846</c:v>
                </c:pt>
                <c:pt idx="1531" formatCode="0.0">
                  <c:v>5279.9326477839904</c:v>
                </c:pt>
                <c:pt idx="1532" formatCode="0.0">
                  <c:v>5598.1019311049113</c:v>
                </c:pt>
                <c:pt idx="1533" formatCode="0.0">
                  <c:v>3640.9516943042549</c:v>
                </c:pt>
                <c:pt idx="1534" formatCode="0.0">
                  <c:v>4403.4262275304654</c:v>
                </c:pt>
                <c:pt idx="1535" formatCode="0.0">
                  <c:v>5246.0202604920451</c:v>
                </c:pt>
                <c:pt idx="1536" formatCode="0.0">
                  <c:v>5745.0520363352034</c:v>
                </c:pt>
                <c:pt idx="1537" formatCode="0.0">
                  <c:v>1813.8944313440948</c:v>
                </c:pt>
                <c:pt idx="1538" formatCode="0.0">
                  <c:v>2121.4868540344514</c:v>
                </c:pt>
                <c:pt idx="1539" formatCode="0.0">
                  <c:v>3726.8204432383559</c:v>
                </c:pt>
                <c:pt idx="1540" formatCode="0.0">
                  <c:v>5654.4124288682142</c:v>
                </c:pt>
                <c:pt idx="1541" formatCode="0.0">
                  <c:v>5046.7459380956734</c:v>
                </c:pt>
                <c:pt idx="1542" formatCode="0.0">
                  <c:v>3155.9256577359401</c:v>
                </c:pt>
                <c:pt idx="1543" formatCode="0.0">
                  <c:v>3904.5814156363772</c:v>
                </c:pt>
                <c:pt idx="1544" formatCode="0.0">
                  <c:v>4010.8401084010852</c:v>
                </c:pt>
                <c:pt idx="1545" formatCode="0.0">
                  <c:v>4220.3211766471622</c:v>
                </c:pt>
                <c:pt idx="1546" formatCode="0.0">
                  <c:v>1315.6709020455978</c:v>
                </c:pt>
                <c:pt idx="1547" formatCode="0.0">
                  <c:v>2913.962989665943</c:v>
                </c:pt>
                <c:pt idx="1548" formatCode="0.0">
                  <c:v>4353.3236994219769</c:v>
                </c:pt>
                <c:pt idx="1549" formatCode="0.0">
                  <c:v>6158.7937259185055</c:v>
                </c:pt>
                <c:pt idx="1550" formatCode="0.0">
                  <c:v>6407.3639563216302</c:v>
                </c:pt>
                <c:pt idx="1551" formatCode="0.0">
                  <c:v>3212.2694200404553</c:v>
                </c:pt>
                <c:pt idx="1552" formatCode="0.0">
                  <c:v>4162.149138658001</c:v>
                </c:pt>
                <c:pt idx="1553" formatCode="0.0">
                  <c:v>4182.0197118121096</c:v>
                </c:pt>
                <c:pt idx="1554" formatCode="0.0">
                  <c:v>5274.1277752605347</c:v>
                </c:pt>
                <c:pt idx="1555" formatCode="0.0">
                  <c:v>1594.4645006016851</c:v>
                </c:pt>
                <c:pt idx="1556" formatCode="0.0">
                  <c:v>3146.2431570715307</c:v>
                </c:pt>
                <c:pt idx="1557" formatCode="0.0">
                  <c:v>3091.2644715080437</c:v>
                </c:pt>
                <c:pt idx="1558" formatCode="0.0">
                  <c:v>5111.5521077635522</c:v>
                </c:pt>
                <c:pt idx="1559" formatCode="0.0">
                  <c:v>5979.50572634117</c:v>
                </c:pt>
                <c:pt idx="1560" formatCode="0.0">
                  <c:v>3254.2332100213562</c:v>
                </c:pt>
                <c:pt idx="1561" formatCode="0.0">
                  <c:v>4798.9858746830851</c:v>
                </c:pt>
                <c:pt idx="1562" formatCode="0.0">
                  <c:v>4920.4487353003033</c:v>
                </c:pt>
                <c:pt idx="1563" formatCode="0.0">
                  <c:v>4885.8364961744674</c:v>
                </c:pt>
                <c:pt idx="1564" formatCode="0.0">
                  <c:v>1801.157034651397</c:v>
                </c:pt>
                <c:pt idx="1565" formatCode="0.0">
                  <c:v>2925.2858123638098</c:v>
                </c:pt>
                <c:pt idx="1566" formatCode="0.0">
                  <c:v>3225.4218088594771</c:v>
                </c:pt>
                <c:pt idx="1567" formatCode="0.0">
                  <c:v>4026.4441054174517</c:v>
                </c:pt>
                <c:pt idx="1568" formatCode="0.0">
                  <c:v>4503.2954579344423</c:v>
                </c:pt>
                <c:pt idx="1569" formatCode="0.0">
                  <c:v>4757.2090243538069</c:v>
                </c:pt>
                <c:pt idx="1570" formatCode="0.0">
                  <c:v>5409.2781658606473</c:v>
                </c:pt>
                <c:pt idx="1571" formatCode="0.0">
                  <c:v>5298.961689939134</c:v>
                </c:pt>
                <c:pt idx="1572" formatCode="0.0">
                  <c:v>1754.385964912281</c:v>
                </c:pt>
                <c:pt idx="1573" formatCode="0.0">
                  <c:v>2411.004684749199</c:v>
                </c:pt>
                <c:pt idx="1574" formatCode="0.0">
                  <c:v>3250.4323969702436</c:v>
                </c:pt>
                <c:pt idx="1575" formatCode="0.0">
                  <c:v>3942.652329749103</c:v>
                </c:pt>
                <c:pt idx="1576" formatCode="0.0">
                  <c:v>3921.5686274509776</c:v>
                </c:pt>
                <c:pt idx="1577" formatCode="0.0">
                  <c:v>5054.8402479732949</c:v>
                </c:pt>
                <c:pt idx="1578" formatCode="0.0">
                  <c:v>4932.5211990923262</c:v>
                </c:pt>
                <c:pt idx="1579" formatCode="0.0">
                  <c:v>5237.2866207882744</c:v>
                </c:pt>
                <c:pt idx="1580" formatCode="0.0">
                  <c:v>1953.5800698987362</c:v>
                </c:pt>
                <c:pt idx="1581" formatCode="0.0">
                  <c:v>2563.873769370337</c:v>
                </c:pt>
                <c:pt idx="1582" formatCode="0.0">
                  <c:v>2939.3314813155312</c:v>
                </c:pt>
                <c:pt idx="1583" formatCode="0.0">
                  <c:v>3379.0036118324847</c:v>
                </c:pt>
                <c:pt idx="1584" formatCode="0.0">
                  <c:v>4981.8029950480277</c:v>
                </c:pt>
                <c:pt idx="1585" formatCode="0.0">
                  <c:v>4871.3591509405815</c:v>
                </c:pt>
                <c:pt idx="1586" formatCode="0.0">
                  <c:v>5383.2825476489215</c:v>
                </c:pt>
                <c:pt idx="1587" formatCode="0.0">
                  <c:v>5299.0838871923779</c:v>
                </c:pt>
                <c:pt idx="1588" formatCode="0.0">
                  <c:v>1720.2380952380952</c:v>
                </c:pt>
                <c:pt idx="1589" formatCode="0.0">
                  <c:v>2585.873030059287</c:v>
                </c:pt>
                <c:pt idx="1590" formatCode="0.0">
                  <c:v>3439.9355012093542</c:v>
                </c:pt>
                <c:pt idx="1591" formatCode="0.0">
                  <c:v>3705.6864144658553</c:v>
                </c:pt>
                <c:pt idx="1592" formatCode="0.0">
                  <c:v>4028.8795792851442</c:v>
                </c:pt>
                <c:pt idx="1593" formatCode="0.0">
                  <c:v>4720.5562020708439</c:v>
                </c:pt>
                <c:pt idx="1594" formatCode="0.0">
                  <c:v>4958.3333333333285</c:v>
                </c:pt>
                <c:pt idx="1595" formatCode="0.0">
                  <c:v>5207.0300863866505</c:v>
                </c:pt>
                <c:pt idx="1596" formatCode="0.0">
                  <c:v>1824.4354718109764</c:v>
                </c:pt>
                <c:pt idx="1597" formatCode="0.0">
                  <c:v>2572.8271251193892</c:v>
                </c:pt>
                <c:pt idx="1598" formatCode="0.0">
                  <c:v>3180.2965088474411</c:v>
                </c:pt>
                <c:pt idx="1599" formatCode="0.0">
                  <c:v>3646.0198114333452</c:v>
                </c:pt>
                <c:pt idx="1600" formatCode="0.0">
                  <c:v>3811.7394416606985</c:v>
                </c:pt>
                <c:pt idx="1601" formatCode="0.0">
                  <c:v>5111.6684581392574</c:v>
                </c:pt>
                <c:pt idx="1602" formatCode="0.0">
                  <c:v>5226.7715596877033</c:v>
                </c:pt>
                <c:pt idx="1603" formatCode="0.0">
                  <c:v>5350.2350770695703</c:v>
                </c:pt>
                <c:pt idx="1604" formatCode="0.0">
                  <c:v>1618.4418764370389</c:v>
                </c:pt>
                <c:pt idx="1605" formatCode="0.0">
                  <c:v>2242.2995497510192</c:v>
                </c:pt>
                <c:pt idx="1606" formatCode="0.0">
                  <c:v>2940.8255786208542</c:v>
                </c:pt>
                <c:pt idx="1607" formatCode="0.0">
                  <c:v>4033.894259458169</c:v>
                </c:pt>
                <c:pt idx="1608" formatCode="0.0">
                  <c:v>4957.0508231925551</c:v>
                </c:pt>
                <c:pt idx="1609" formatCode="0.0">
                  <c:v>5269.5968728553134</c:v>
                </c:pt>
                <c:pt idx="1610" formatCode="0.0">
                  <c:v>5416.5545690969457</c:v>
                </c:pt>
                <c:pt idx="1611" formatCode="0.0">
                  <c:v>5141.9548961777946</c:v>
                </c:pt>
                <c:pt idx="1612" formatCode="0.0">
                  <c:v>1250</c:v>
                </c:pt>
                <c:pt idx="1613" formatCode="0.0">
                  <c:v>2571.4285714285697</c:v>
                </c:pt>
                <c:pt idx="1614" formatCode="0.0">
                  <c:v>3065.4761904761922</c:v>
                </c:pt>
                <c:pt idx="1615" formatCode="0.0">
                  <c:v>3416.6666666666629</c:v>
                </c:pt>
                <c:pt idx="1616" formatCode="0.0">
                  <c:v>3708.3333333333394</c:v>
                </c:pt>
                <c:pt idx="1617" formatCode="0.0">
                  <c:v>4672.6190476190504</c:v>
                </c:pt>
                <c:pt idx="1618" formatCode="0.0">
                  <c:v>4553.571428571433</c:v>
                </c:pt>
                <c:pt idx="1619" formatCode="0.0">
                  <c:v>4142.8571428571422</c:v>
                </c:pt>
                <c:pt idx="1620" formatCode="0.0">
                  <c:v>1607.1428571428573</c:v>
                </c:pt>
                <c:pt idx="1621" formatCode="0.0">
                  <c:v>1797.6190476190463</c:v>
                </c:pt>
                <c:pt idx="1622" formatCode="0.0">
                  <c:v>3053.5714285714321</c:v>
                </c:pt>
                <c:pt idx="1623" formatCode="0.0">
                  <c:v>3785.7142857142831</c:v>
                </c:pt>
                <c:pt idx="1624" formatCode="0.0">
                  <c:v>3958.3333333333394</c:v>
                </c:pt>
                <c:pt idx="1625" formatCode="0.0">
                  <c:v>4291.6666666666788</c:v>
                </c:pt>
                <c:pt idx="1626" formatCode="0.0">
                  <c:v>4553.571428571433</c:v>
                </c:pt>
                <c:pt idx="1627" formatCode="0.0">
                  <c:v>4755.9523809523807</c:v>
                </c:pt>
                <c:pt idx="1628" formatCode="0.0">
                  <c:v>1785.714285714286</c:v>
                </c:pt>
                <c:pt idx="1629" formatCode="0.0">
                  <c:v>1696.4285714285738</c:v>
                </c:pt>
                <c:pt idx="1630" formatCode="0.0">
                  <c:v>2291.6666666666629</c:v>
                </c:pt>
                <c:pt idx="1631" formatCode="0.0">
                  <c:v>2863.0952380952403</c:v>
                </c:pt>
                <c:pt idx="1632" formatCode="0.0">
                  <c:v>3386.9047619047597</c:v>
                </c:pt>
                <c:pt idx="1633" formatCode="0.0">
                  <c:v>4238.0952380952431</c:v>
                </c:pt>
                <c:pt idx="1634" formatCode="0.0">
                  <c:v>4589.2857142857138</c:v>
                </c:pt>
                <c:pt idx="1635" formatCode="0.0">
                  <c:v>4458.3333333333285</c:v>
                </c:pt>
                <c:pt idx="1636" formatCode="0.0">
                  <c:v>1732.1428571428569</c:v>
                </c:pt>
                <c:pt idx="1637" formatCode="0.0">
                  <c:v>2345.2380952380954</c:v>
                </c:pt>
                <c:pt idx="1638" formatCode="0.0">
                  <c:v>2958.3333333333394</c:v>
                </c:pt>
                <c:pt idx="1639" formatCode="0.0">
                  <c:v>3113.0952380952403</c:v>
                </c:pt>
                <c:pt idx="1640" formatCode="0.0">
                  <c:v>3619.0476190476188</c:v>
                </c:pt>
                <c:pt idx="1641" formatCode="0.0">
                  <c:v>4160.7142857142862</c:v>
                </c:pt>
                <c:pt idx="1642" formatCode="0.0">
                  <c:v>4309.5238095238137</c:v>
                </c:pt>
                <c:pt idx="1643" formatCode="0.0">
                  <c:v>4214.2857142857147</c:v>
                </c:pt>
                <c:pt idx="1644" formatCode="0.0">
                  <c:v>1494.0476190476199</c:v>
                </c:pt>
                <c:pt idx="1645" formatCode="0.0">
                  <c:v>1750</c:v>
                </c:pt>
                <c:pt idx="1646" formatCode="0.0">
                  <c:v>2946.4285714285697</c:v>
                </c:pt>
                <c:pt idx="1647" formatCode="0.0">
                  <c:v>3315.4761904761922</c:v>
                </c:pt>
                <c:pt idx="1648" formatCode="0.0">
                  <c:v>3523.809523809527</c:v>
                </c:pt>
                <c:pt idx="1649" formatCode="0.0">
                  <c:v>3732.1428571428546</c:v>
                </c:pt>
                <c:pt idx="1650" formatCode="0.0">
                  <c:v>4720.2380952380854</c:v>
                </c:pt>
                <c:pt idx="1651" formatCode="0.0">
                  <c:v>4184.5238095238137</c:v>
                </c:pt>
                <c:pt idx="1652" formatCode="0.0">
                  <c:v>1595.2380952380954</c:v>
                </c:pt>
                <c:pt idx="1653" formatCode="0.0">
                  <c:v>2107.1428571428551</c:v>
                </c:pt>
                <c:pt idx="1654" formatCode="0.0">
                  <c:v>2648.8095238095275</c:v>
                </c:pt>
                <c:pt idx="1655" formatCode="0.0">
                  <c:v>3285.7142857142831</c:v>
                </c:pt>
                <c:pt idx="1656" formatCode="0.0">
                  <c:v>4041.6666666666629</c:v>
                </c:pt>
                <c:pt idx="1657" formatCode="0.0">
                  <c:v>4494.0476190476193</c:v>
                </c:pt>
                <c:pt idx="1658" formatCode="0.0">
                  <c:v>4053.5714285714316</c:v>
                </c:pt>
                <c:pt idx="1659" formatCode="0.0">
                  <c:v>4059.5238095238087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606912"/>
        <c:axId val="145609088"/>
      </c:scatterChart>
      <c:valAx>
        <c:axId val="1456069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INSEY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45609088"/>
        <c:crosses val="autoZero"/>
        <c:crossBetween val="midCat"/>
      </c:valAx>
      <c:valAx>
        <c:axId val="14560908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Yield</a:t>
                </a:r>
                <a:r>
                  <a:rPr lang="es-MX" baseline="0"/>
                  <a:t> (Kg/ha)</a:t>
                </a:r>
                <a:endParaRPr lang="es-MX"/>
              </a:p>
            </c:rich>
          </c:tx>
          <c:layout/>
          <c:overlay val="0"/>
        </c:title>
        <c:numFmt formatCode="0.0" sourceLinked="1"/>
        <c:majorTickMark val="none"/>
        <c:minorTickMark val="none"/>
        <c:tickLblPos val="nextTo"/>
        <c:crossAx val="14560691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4450" rIns="92075" bIns="44450" numCol="1" anchor="t" anchorCtr="0" compatLnSpc="1">
            <a:prstTxWarp prst="textNoShape">
              <a:avLst/>
            </a:prstTxWarp>
          </a:bodyPr>
          <a:lstStyle>
            <a:lvl1pPr algn="l" defTabSz="885825" eaLnBrk="0" hangingPunct="0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-1588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4450" rIns="92075" bIns="44450" numCol="1" anchor="t" anchorCtr="0" compatLnSpc="1">
            <a:prstTxWarp prst="textNoShape">
              <a:avLst/>
            </a:prstTxWarp>
          </a:bodyPr>
          <a:lstStyle>
            <a:lvl1pPr algn="r" defTabSz="885825" eaLnBrk="0" hangingPunct="0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760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4450" rIns="92075" bIns="44450" numCol="1" anchor="b" anchorCtr="0" compatLnSpc="1">
            <a:prstTxWarp prst="textNoShape">
              <a:avLst/>
            </a:prstTxWarp>
          </a:bodyPr>
          <a:lstStyle>
            <a:lvl1pPr algn="l" defTabSz="885825" eaLnBrk="0" hangingPunct="0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73760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4450" rIns="92075" bIns="44450" numCol="1" anchor="b" anchorCtr="0" compatLnSpc="1">
            <a:prstTxWarp prst="textNoShape">
              <a:avLst/>
            </a:prstTxWarp>
          </a:bodyPr>
          <a:lstStyle>
            <a:lvl1pPr algn="r" defTabSz="885825" eaLnBrk="0" hangingPunct="0">
              <a:defRPr sz="1200">
                <a:solidFill>
                  <a:schemeClr val="tx1"/>
                </a:solidFill>
              </a:defRPr>
            </a:lvl1pPr>
          </a:lstStyle>
          <a:p>
            <a:fld id="{DF1896CE-8C35-4311-AC08-061ABB6546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72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51737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9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5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7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5010" y="8737456"/>
            <a:ext cx="2971800" cy="459978"/>
          </a:xfrm>
          <a:prstGeom prst="rect">
            <a:avLst/>
          </a:prstGeom>
          <a:ln/>
        </p:spPr>
        <p:txBody>
          <a:bodyPr/>
          <a:lstStyle/>
          <a:p>
            <a:fld id="{DCF46BAD-7D28-4DEF-AE0F-30902C6DEFDF}" type="slidenum">
              <a:rPr lang="en-US"/>
              <a:pPr/>
              <a:t>42</a:t>
            </a:fld>
            <a:endParaRPr lang="en-US"/>
          </a:p>
        </p:txBody>
      </p:sp>
      <p:sp>
        <p:nvSpPr>
          <p:cNvPr id="75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90563"/>
            <a:ext cx="4598988" cy="3449637"/>
          </a:xfrm>
          <a:prstGeom prst="rect">
            <a:avLst/>
          </a:prstGeom>
          <a:ln/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69793"/>
            <a:ext cx="5486400" cy="41398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90563"/>
            <a:ext cx="4598988" cy="3449637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69793"/>
            <a:ext cx="5486400" cy="413980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2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5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4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8988" cy="3449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9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2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90563"/>
            <a:ext cx="4597400" cy="34496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70388"/>
            <a:ext cx="5486400" cy="41386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F8D87F-8C8B-4BE8-8AD0-A6B7C75959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454C99-4E55-45BF-A5EC-CAAA6DAFC9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655D97-9A9F-4561-9013-8A713AFF4C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7AE090E-5BC0-4BBD-A582-8F3600B6C4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BCC8B8E-8A11-42A9-AEC5-011E7BBFDC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EBAEFD4-14DB-4785-9385-9660B507EE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F0D8F-1598-46FE-91F2-DDD6A32C36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3D0B27-9C41-4587-9FEA-D61A25275D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490B05-4C71-41E4-9A6A-3627B0B8AB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95B7E-5642-45CC-9E13-13AEEF9C67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05314-CEDF-41BF-A667-D015B84B98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9AB6C-65A2-464B-9F3F-DC40ACBB4C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0D2B3-F584-48A0-A2F3-F04480A8D2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6ABC0-2BC9-478C-AD2F-20830D2C60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</a:defRPr>
            </a:lvl1pPr>
          </a:lstStyle>
          <a:p>
            <a:fld id="{F28387F1-94FB-4BA0-9B69-780EA309BD5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0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1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3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4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6210" name="Picture 2" descr="C:\Documents and Settings\imonasterio\My Documents\My Pictures\Pictures\2006\January\Workshop_GreenSeeker\P101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Sensor Based N Management in the Yaqui Valley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963930" y="5029200"/>
            <a:ext cx="5212966" cy="12009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3600" dirty="0"/>
              <a:t>CIMMYT</a:t>
            </a:r>
          </a:p>
          <a:p>
            <a:r>
              <a:rPr lang="en-US" sz="3600" dirty="0"/>
              <a:t>Oklahoma State </a:t>
            </a:r>
            <a:r>
              <a:rPr lang="en-US" sz="3600" dirty="0" smtClean="0"/>
              <a:t>University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1826" name="Picture 2" descr="diapositiva_4"/>
          <p:cNvPicPr>
            <a:picLocks noChangeAspect="1" noChangeArrowheads="1"/>
          </p:cNvPicPr>
          <p:nvPr/>
        </p:nvPicPr>
        <p:blipFill>
          <a:blip r:embed="rId2" cstate="print"/>
          <a:srcRect l="3391" r="8444" b="3757"/>
          <a:stretch>
            <a:fillRect/>
          </a:stretch>
        </p:blipFill>
        <p:spPr bwMode="auto">
          <a:xfrm>
            <a:off x="0" y="0"/>
            <a:ext cx="9144000" cy="6943725"/>
          </a:xfrm>
          <a:prstGeom prst="rect">
            <a:avLst/>
          </a:prstGeom>
          <a:noFill/>
        </p:spPr>
      </p:pic>
      <p:sp>
        <p:nvSpPr>
          <p:cNvPr id="1101827" name="Text Box 3"/>
          <p:cNvSpPr txBox="1">
            <a:spLocks noChangeArrowheads="1"/>
          </p:cNvSpPr>
          <p:nvPr/>
        </p:nvSpPr>
        <p:spPr bwMode="auto">
          <a:xfrm>
            <a:off x="3209925" y="-76200"/>
            <a:ext cx="2822575" cy="1920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4000"/>
              <a:t>Urea or NH</a:t>
            </a:r>
            <a:r>
              <a:rPr lang="en-US" sz="4000" baseline="-25000"/>
              <a:t>3</a:t>
            </a:r>
          </a:p>
          <a:p>
            <a:r>
              <a:rPr lang="en-US" sz="4000"/>
              <a:t>180 kg N /ha</a:t>
            </a:r>
          </a:p>
          <a:p>
            <a:r>
              <a:rPr lang="en-US" sz="4000"/>
              <a:t>Pre-plant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850" name="Picture 2" descr="Slide3"/>
          <p:cNvPicPr>
            <a:picLocks noChangeAspect="1" noChangeArrowheads="1"/>
          </p:cNvPicPr>
          <p:nvPr/>
        </p:nvPicPr>
        <p:blipFill>
          <a:blip r:embed="rId2" cstate="print"/>
          <a:srcRect l="12143" t="7779" r="1514" b="4445"/>
          <a:stretch>
            <a:fillRect/>
          </a:stretch>
        </p:blipFill>
        <p:spPr bwMode="auto">
          <a:xfrm>
            <a:off x="0" y="0"/>
            <a:ext cx="9144000" cy="6972300"/>
          </a:xfrm>
          <a:prstGeom prst="rect">
            <a:avLst/>
          </a:prstGeom>
          <a:noFill/>
        </p:spPr>
      </p:pic>
      <p:sp>
        <p:nvSpPr>
          <p:cNvPr id="1102851" name="Text Box 3"/>
          <p:cNvSpPr txBox="1">
            <a:spLocks noChangeArrowheads="1"/>
          </p:cNvSpPr>
          <p:nvPr/>
        </p:nvSpPr>
        <p:spPr bwMode="auto">
          <a:xfrm>
            <a:off x="2574925" y="73025"/>
            <a:ext cx="18415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1102852" name="Text Box 4"/>
          <p:cNvSpPr txBox="1">
            <a:spLocks noChangeArrowheads="1"/>
          </p:cNvSpPr>
          <p:nvPr/>
        </p:nvSpPr>
        <p:spPr bwMode="auto">
          <a:xfrm>
            <a:off x="1916113" y="-15875"/>
            <a:ext cx="5297487" cy="2530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4000"/>
              <a:t>NH</a:t>
            </a:r>
            <a:r>
              <a:rPr lang="en-US" sz="4000" baseline="-25000"/>
              <a:t>3</a:t>
            </a:r>
            <a:r>
              <a:rPr lang="en-US" sz="4000"/>
              <a:t> </a:t>
            </a:r>
          </a:p>
          <a:p>
            <a:r>
              <a:rPr lang="en-US" sz="4000"/>
              <a:t>70 kg N /ha</a:t>
            </a:r>
          </a:p>
          <a:p>
            <a:r>
              <a:rPr lang="en-US" sz="4000"/>
              <a:t>First post-plant irrigation</a:t>
            </a:r>
          </a:p>
          <a:p>
            <a:r>
              <a:rPr lang="en-US" sz="4000"/>
              <a:t>45-55 days after planting</a:t>
            </a:r>
          </a:p>
        </p:txBody>
      </p:sp>
      <p:sp>
        <p:nvSpPr>
          <p:cNvPr id="1102853" name="Text Box 5"/>
          <p:cNvSpPr txBox="1">
            <a:spLocks noChangeArrowheads="1"/>
          </p:cNvSpPr>
          <p:nvPr/>
        </p:nvSpPr>
        <p:spPr bwMode="auto">
          <a:xfrm>
            <a:off x="2743200" y="5562600"/>
            <a:ext cx="4125913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/>
              <a:t>Total 250 kgN/ha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4293" y="28194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C0000"/>
                </a:solidFill>
              </a:rPr>
              <a:t>NH3</a:t>
            </a:r>
            <a:endParaRPr lang="en-US" sz="1800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8706" name="Object 2"/>
          <p:cNvGraphicFramePr>
            <a:graphicFrameLocks noGrp="1" noChangeAspect="1"/>
          </p:cNvGraphicFramePr>
          <p:nvPr>
            <p:ph/>
          </p:nvPr>
        </p:nvGraphicFramePr>
        <p:xfrm>
          <a:off x="1458913" y="936625"/>
          <a:ext cx="6226175" cy="483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8707" name="SPW 8.0 Graph" r:id="rId4" imgW="6225840" imgH="4832280" progId="SigmaPlotGraphicObject.10">
                  <p:embed/>
                </p:oleObj>
              </mc:Choice>
              <mc:Fallback>
                <p:oleObj name="SPW 8.0 Graph" r:id="rId4" imgW="6225840" imgH="4832280" progId="SigmaPlotGraphicObject.1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8913" y="936625"/>
                        <a:ext cx="6226175" cy="483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8707" name="Text Box 3"/>
          <p:cNvSpPr txBox="1">
            <a:spLocks noChangeArrowheads="1"/>
          </p:cNvSpPr>
          <p:nvPr/>
        </p:nvSpPr>
        <p:spPr bwMode="auto">
          <a:xfrm>
            <a:off x="2209800" y="838200"/>
            <a:ext cx="4514850" cy="6413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Soil residual nitrogen in Farmers’ Fields in the </a:t>
            </a:r>
          </a:p>
          <a:p>
            <a:r>
              <a:rPr lang="en-US" sz="1800" dirty="0">
                <a:solidFill>
                  <a:schemeClr val="tx1"/>
                </a:solidFill>
              </a:rPr>
              <a:t>Yaqui Valley Crop cycle 96-98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68708" name="Text Box 4"/>
          <p:cNvSpPr txBox="1">
            <a:spLocks noChangeArrowheads="1"/>
          </p:cNvSpPr>
          <p:nvPr/>
        </p:nvSpPr>
        <p:spPr bwMode="auto">
          <a:xfrm>
            <a:off x="3429000" y="5334000"/>
            <a:ext cx="2057400" cy="3667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Farmers’ Fields</a:t>
            </a:r>
          </a:p>
        </p:txBody>
      </p:sp>
      <p:sp>
        <p:nvSpPr>
          <p:cNvPr id="968709" name="Text Box 5"/>
          <p:cNvSpPr txBox="1">
            <a:spLocks noChangeArrowheads="1"/>
          </p:cNvSpPr>
          <p:nvPr/>
        </p:nvSpPr>
        <p:spPr bwMode="auto">
          <a:xfrm>
            <a:off x="7162800" y="1828800"/>
            <a:ext cx="514350" cy="3667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soil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>
                <a:solidFill>
                  <a:srgbClr val="FFCC00"/>
                </a:solidFill>
              </a:rPr>
              <a:t>Sensor Technology</a:t>
            </a:r>
            <a:br>
              <a:rPr lang="en-US">
                <a:solidFill>
                  <a:srgbClr val="FFCC00"/>
                </a:solidFill>
              </a:rPr>
            </a:br>
            <a:r>
              <a:rPr lang="en-US">
                <a:solidFill>
                  <a:srgbClr val="FFCC00"/>
                </a:solidFill>
              </a:rPr>
              <a:t>GreenSeeker</a:t>
            </a:r>
          </a:p>
        </p:txBody>
      </p:sp>
      <p:sp>
        <p:nvSpPr>
          <p:cNvPr id="91136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4572000" cy="41148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z="3600">
                <a:solidFill>
                  <a:schemeClr val="bg1"/>
                </a:solidFill>
              </a:rPr>
              <a:t>     Diagnostic tool that allows you to identify the optimum N rate for each individual farmer’s field</a:t>
            </a:r>
          </a:p>
        </p:txBody>
      </p:sp>
      <p:sp>
        <p:nvSpPr>
          <p:cNvPr id="911364" name="Line 4"/>
          <p:cNvSpPr>
            <a:spLocks noChangeShapeType="1"/>
          </p:cNvSpPr>
          <p:nvPr/>
        </p:nvSpPr>
        <p:spPr bwMode="auto">
          <a:xfrm>
            <a:off x="0" y="17526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113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168525"/>
            <a:ext cx="3962400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4800">
                <a:solidFill>
                  <a:srgbClr val="FFCC00"/>
                </a:solidFill>
              </a:rPr>
              <a:t>Technology Components</a:t>
            </a:r>
          </a:p>
        </p:txBody>
      </p:sp>
      <p:sp>
        <p:nvSpPr>
          <p:cNvPr id="848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sz="3600">
                <a:solidFill>
                  <a:schemeClr val="bg1"/>
                </a:solidFill>
              </a:rPr>
              <a:t>Establishment of an N rich strip</a:t>
            </a:r>
          </a:p>
          <a:p>
            <a:pPr marL="609600" indent="-609600">
              <a:buFontTx/>
              <a:buAutoNum type="arabicPeriod"/>
            </a:pPr>
            <a:endParaRPr lang="en-US" sz="3600">
              <a:solidFill>
                <a:schemeClr val="bg1"/>
              </a:solidFill>
            </a:endParaRPr>
          </a:p>
          <a:p>
            <a:pPr marL="609600" indent="-609600">
              <a:buFontTx/>
              <a:buAutoNum type="arabicPeriod"/>
            </a:pPr>
            <a:r>
              <a:rPr lang="en-US" sz="3600">
                <a:solidFill>
                  <a:schemeClr val="bg1"/>
                </a:solidFill>
              </a:rPr>
              <a:t>NDVI reading in the N rich strip and farmer’s field that will be diagnosed</a:t>
            </a:r>
          </a:p>
          <a:p>
            <a:pPr marL="609600" indent="-609600">
              <a:buFontTx/>
              <a:buAutoNum type="arabicPeriod"/>
            </a:pPr>
            <a:endParaRPr lang="en-US" sz="3600">
              <a:solidFill>
                <a:schemeClr val="bg1"/>
              </a:solidFill>
            </a:endParaRPr>
          </a:p>
          <a:p>
            <a:pPr marL="609600" indent="-609600">
              <a:buFontTx/>
              <a:buAutoNum type="arabicPeriod"/>
            </a:pPr>
            <a:r>
              <a:rPr lang="en-US" sz="3600">
                <a:solidFill>
                  <a:schemeClr val="bg1"/>
                </a:solidFill>
              </a:rPr>
              <a:t>Use of a crop algorithm to derive N recommendations</a:t>
            </a:r>
          </a:p>
        </p:txBody>
      </p:sp>
      <p:sp>
        <p:nvSpPr>
          <p:cNvPr id="848900" name="Line 4"/>
          <p:cNvSpPr>
            <a:spLocks noChangeShapeType="1"/>
          </p:cNvSpPr>
          <p:nvPr/>
        </p:nvSpPr>
        <p:spPr bwMode="auto">
          <a:xfrm>
            <a:off x="0" y="17526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946" name="Rectangle 2"/>
          <p:cNvSpPr>
            <a:spLocks noChangeArrowheads="1"/>
          </p:cNvSpPr>
          <p:nvPr/>
        </p:nvSpPr>
        <p:spPr bwMode="auto">
          <a:xfrm>
            <a:off x="762000" y="1600200"/>
            <a:ext cx="7696200" cy="38862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99CC00"/>
              </a:solidFill>
            </a:endParaRPr>
          </a:p>
        </p:txBody>
      </p:sp>
      <p:sp>
        <p:nvSpPr>
          <p:cNvPr id="850947" name="Rectangle 3"/>
          <p:cNvSpPr>
            <a:spLocks noChangeArrowheads="1"/>
          </p:cNvSpPr>
          <p:nvPr/>
        </p:nvSpPr>
        <p:spPr bwMode="auto">
          <a:xfrm>
            <a:off x="4419600" y="1600200"/>
            <a:ext cx="381000" cy="3886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50948" name="Text Box 4"/>
          <p:cNvSpPr txBox="1">
            <a:spLocks noChangeArrowheads="1"/>
          </p:cNvSpPr>
          <p:nvPr/>
        </p:nvSpPr>
        <p:spPr bwMode="auto">
          <a:xfrm>
            <a:off x="3929063" y="0"/>
            <a:ext cx="11318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tx1"/>
                </a:solidFill>
              </a:rPr>
              <a:t>N Rich </a:t>
            </a:r>
          </a:p>
          <a:p>
            <a:pPr eaLnBrk="0" hangingPunct="0"/>
            <a:r>
              <a:rPr lang="en-US" sz="2400">
                <a:solidFill>
                  <a:schemeClr val="tx1"/>
                </a:solidFill>
              </a:rPr>
              <a:t>Strip</a:t>
            </a:r>
          </a:p>
        </p:txBody>
      </p:sp>
      <p:sp>
        <p:nvSpPr>
          <p:cNvPr id="850949" name="Line 5"/>
          <p:cNvSpPr>
            <a:spLocks noChangeShapeType="1"/>
          </p:cNvSpPr>
          <p:nvPr/>
        </p:nvSpPr>
        <p:spPr bwMode="auto">
          <a:xfrm>
            <a:off x="4572000" y="838200"/>
            <a:ext cx="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50950" name="Text Box 6"/>
          <p:cNvSpPr txBox="1">
            <a:spLocks noChangeArrowheads="1"/>
          </p:cNvSpPr>
          <p:nvPr/>
        </p:nvSpPr>
        <p:spPr bwMode="auto">
          <a:xfrm>
            <a:off x="865188" y="454025"/>
            <a:ext cx="1497012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4000">
                <a:solidFill>
                  <a:schemeClr val="tx1"/>
                </a:solidFill>
              </a:rPr>
              <a:t>20 has</a:t>
            </a:r>
          </a:p>
        </p:txBody>
      </p:sp>
      <p:sp>
        <p:nvSpPr>
          <p:cNvPr id="850951" name="Text Box 7"/>
          <p:cNvSpPr txBox="1">
            <a:spLocks noChangeArrowheads="1"/>
          </p:cNvSpPr>
          <p:nvPr/>
        </p:nvSpPr>
        <p:spPr bwMode="auto">
          <a:xfrm>
            <a:off x="3810000" y="5867400"/>
            <a:ext cx="2174875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4000">
                <a:solidFill>
                  <a:schemeClr val="tx1"/>
                </a:solidFill>
              </a:rPr>
              <a:t>10 meters</a:t>
            </a:r>
          </a:p>
        </p:txBody>
      </p:sp>
      <p:sp>
        <p:nvSpPr>
          <p:cNvPr id="850952" name="Line 8"/>
          <p:cNvSpPr>
            <a:spLocks noChangeShapeType="1"/>
          </p:cNvSpPr>
          <p:nvPr/>
        </p:nvSpPr>
        <p:spPr bwMode="auto">
          <a:xfrm flipV="1">
            <a:off x="4648200" y="55626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0953" name="Text Box 9"/>
          <p:cNvSpPr txBox="1">
            <a:spLocks noChangeArrowheads="1"/>
          </p:cNvSpPr>
          <p:nvPr/>
        </p:nvSpPr>
        <p:spPr bwMode="auto">
          <a:xfrm>
            <a:off x="5922963" y="66675"/>
            <a:ext cx="2830512" cy="1128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Apply pre-plant or</a:t>
            </a:r>
          </a:p>
          <a:p>
            <a:r>
              <a:rPr lang="en-US" sz="2800">
                <a:solidFill>
                  <a:schemeClr val="tx1"/>
                </a:solidFill>
              </a:rPr>
              <a:t>at planting</a:t>
            </a:r>
            <a:r>
              <a:rPr lang="en-US" sz="40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50954" name="Line 10"/>
          <p:cNvSpPr>
            <a:spLocks noChangeShapeType="1"/>
          </p:cNvSpPr>
          <p:nvPr/>
        </p:nvSpPr>
        <p:spPr bwMode="auto">
          <a:xfrm flipH="1">
            <a:off x="5181600" y="304800"/>
            <a:ext cx="914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994" name="Picture 2" descr="P10100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52995" name="Rectangle 3"/>
          <p:cNvSpPr>
            <a:spLocks noChangeArrowheads="1"/>
          </p:cNvSpPr>
          <p:nvPr/>
        </p:nvSpPr>
        <p:spPr bwMode="auto">
          <a:xfrm>
            <a:off x="-3175" y="76200"/>
            <a:ext cx="9147175" cy="1311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20000"/>
              </a:spcBef>
            </a:pPr>
            <a:r>
              <a:rPr lang="en-US" sz="4000">
                <a:solidFill>
                  <a:schemeClr val="tx1"/>
                </a:solidFill>
              </a:rPr>
              <a:t>2. NDVI reading in the N rich strip and the farmer’s field that will be diagnosed </a:t>
            </a:r>
          </a:p>
        </p:txBody>
      </p:sp>
      <p:sp>
        <p:nvSpPr>
          <p:cNvPr id="852996" name="Text Box 4"/>
          <p:cNvSpPr txBox="1">
            <a:spLocks noChangeArrowheads="1"/>
          </p:cNvSpPr>
          <p:nvPr/>
        </p:nvSpPr>
        <p:spPr bwMode="auto">
          <a:xfrm>
            <a:off x="0" y="6013450"/>
            <a:ext cx="8359775" cy="946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800"/>
              <a:t>Measurement:  As close as possible to the first post plant </a:t>
            </a:r>
          </a:p>
          <a:p>
            <a:pPr algn="l"/>
            <a:r>
              <a:rPr lang="en-US" sz="2800"/>
              <a:t>irrigation but 40 days after planting.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6066" name="Object 2"/>
          <p:cNvGraphicFramePr>
            <a:graphicFrameLocks noChangeAspect="1"/>
          </p:cNvGraphicFramePr>
          <p:nvPr/>
        </p:nvGraphicFramePr>
        <p:xfrm>
          <a:off x="381000" y="1600200"/>
          <a:ext cx="8382000" cy="523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6067" name="Slide" r:id="rId4" imgW="4572000" imgH="3429000" progId="PowerPoint.Slide.8">
                  <p:embed/>
                </p:oleObj>
              </mc:Choice>
              <mc:Fallback>
                <p:oleObj name="Slide" r:id="rId4" imgW="4572000" imgH="3429000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157" r="34027" b="38937"/>
                      <a:stretch>
                        <a:fillRect/>
                      </a:stretch>
                    </p:blipFill>
                    <p:spPr bwMode="auto">
                      <a:xfrm>
                        <a:off x="381000" y="1600200"/>
                        <a:ext cx="8382000" cy="523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6067" name="Rectangle 3"/>
          <p:cNvSpPr>
            <a:spLocks noChangeArrowheads="1"/>
          </p:cNvSpPr>
          <p:nvPr/>
        </p:nvSpPr>
        <p:spPr bwMode="auto">
          <a:xfrm>
            <a:off x="152400" y="-15875"/>
            <a:ext cx="8915400" cy="1311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4000">
                <a:solidFill>
                  <a:srgbClr val="FFCC00"/>
                </a:solidFill>
              </a:rPr>
              <a:t>3. Use of the Crop Algorithm to derive a N recommendation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940" name="Picture 4" descr="10m"/>
          <p:cNvPicPr>
            <a:picLocks noChangeAspect="1" noChangeArrowheads="1"/>
          </p:cNvPicPr>
          <p:nvPr/>
        </p:nvPicPr>
        <p:blipFill>
          <a:blip r:embed="rId3" cstate="print"/>
          <a:srcRect r="12500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</p:spPr>
      </p:pic>
      <p:sp>
        <p:nvSpPr>
          <p:cNvPr id="5519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533400"/>
            <a:ext cx="7772400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4800" dirty="0">
                <a:solidFill>
                  <a:schemeClr val="bg1"/>
                </a:solidFill>
              </a:rPr>
              <a:t>RESULTS</a:t>
            </a:r>
          </a:p>
          <a:p>
            <a:pPr algn="ctr">
              <a:buFontTx/>
              <a:buNone/>
            </a:pPr>
            <a:r>
              <a:rPr lang="en-US" sz="4800" dirty="0" smtClean="0">
                <a:solidFill>
                  <a:schemeClr val="bg1"/>
                </a:solidFill>
              </a:rPr>
              <a:t>2009-2010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4000">
                <a:solidFill>
                  <a:srgbClr val="FFCC00"/>
                </a:solidFill>
              </a:rPr>
              <a:t>TECHNOLOGY TRANSFER IN SONORA</a:t>
            </a:r>
          </a:p>
        </p:txBody>
      </p:sp>
      <p:sp>
        <p:nvSpPr>
          <p:cNvPr id="959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CIMMYT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Oklahoma State University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AOASS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PIEAES 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FUNDACION PRODUCE SONORA / COFUPRO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FIRA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SAGARPA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CONACYT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Uniones de Agricultores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959492" name="Line 4"/>
          <p:cNvSpPr>
            <a:spLocks noChangeShapeType="1"/>
          </p:cNvSpPr>
          <p:nvPr/>
        </p:nvSpPr>
        <p:spPr bwMode="auto">
          <a:xfrm>
            <a:off x="0" y="15240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28" name="Picture 4" descr="modis_mosaic_al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74613"/>
            <a:ext cx="9296400" cy="6932613"/>
          </a:xfrm>
          <a:prstGeom prst="rect">
            <a:avLst/>
          </a:prstGeom>
          <a:noFill/>
        </p:spPr>
      </p:pic>
      <p:sp>
        <p:nvSpPr>
          <p:cNvPr id="922630" name="Rectangle 6"/>
          <p:cNvSpPr>
            <a:spLocks noChangeArrowheads="1"/>
          </p:cNvSpPr>
          <p:nvPr/>
        </p:nvSpPr>
        <p:spPr bwMode="auto">
          <a:xfrm>
            <a:off x="1600200" y="1600200"/>
            <a:ext cx="457200" cy="457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4038600"/>
            <a:ext cx="30787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Yaqui Valley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838200" y="2971800"/>
            <a:ext cx="1676400" cy="1524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538" name="Picture 2" descr="Copy of Dr Borlaug 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276600"/>
            <a:ext cx="4343400" cy="3257550"/>
          </a:xfrm>
          <a:prstGeom prst="rect">
            <a:avLst/>
          </a:prstGeom>
          <a:noFill/>
        </p:spPr>
      </p:pic>
      <p:graphicFrame>
        <p:nvGraphicFramePr>
          <p:cNvPr id="961584" name="Group 48"/>
          <p:cNvGraphicFramePr>
            <a:graphicFrameLocks noGrp="1"/>
          </p:cNvGraphicFramePr>
          <p:nvPr/>
        </p:nvGraphicFramePr>
        <p:xfrm>
          <a:off x="76200" y="1371600"/>
          <a:ext cx="4800600" cy="5447668"/>
        </p:xfrm>
        <a:graphic>
          <a:graphicData uri="http://schemas.openxmlformats.org/drawingml/2006/table">
            <a:tbl>
              <a:tblPr/>
              <a:tblGrid>
                <a:gridCol w="2362200"/>
                <a:gridCol w="2438400"/>
              </a:tblGrid>
              <a:tr h="973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COOPERATIVE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AOASS     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s-MX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FARM ADVISERS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Arturo Muñoz </a:t>
                      </a:r>
                      <a:r>
                        <a:rPr kumimoji="0" lang="es-MX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Cañez</a:t>
                      </a:r>
                      <a:r>
                        <a:rPr kumimoji="0" lang="es-MX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(coordinador)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UCAC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Emilio Acosta M.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Julio Galaz Gil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UCAY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Ramón Gil Cota.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UCAH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Julio C. Espinoza.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AAVYAC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Carlos Remy M.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UCAYVISA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Raúl Salinas G.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0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USPRUSS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Carlos Rodríguez 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Manuel Ferra M.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Carlos Quiñones.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UCAMAYO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Manuel H. Alcántar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APRONSA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Ing. Ignacio Miranda I.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61580" name="Text Box 44"/>
          <p:cNvSpPr txBox="1">
            <a:spLocks noChangeArrowheads="1"/>
          </p:cNvSpPr>
          <p:nvPr/>
        </p:nvSpPr>
        <p:spPr bwMode="auto">
          <a:xfrm>
            <a:off x="2293938" y="228600"/>
            <a:ext cx="5072062" cy="76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FFCC00"/>
                </a:solidFill>
              </a:rPr>
              <a:t>TECHNICAL TEAM</a:t>
            </a:r>
          </a:p>
        </p:txBody>
      </p:sp>
      <p:sp>
        <p:nvSpPr>
          <p:cNvPr id="961581" name="Line 45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1582" name="Text Box 46"/>
          <p:cNvSpPr txBox="1">
            <a:spLocks noChangeArrowheads="1"/>
          </p:cNvSpPr>
          <p:nvPr/>
        </p:nvSpPr>
        <p:spPr bwMode="auto">
          <a:xfrm>
            <a:off x="5165725" y="1063625"/>
            <a:ext cx="18415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961583" name="Text Box 47"/>
          <p:cNvSpPr txBox="1">
            <a:spLocks noChangeArrowheads="1"/>
          </p:cNvSpPr>
          <p:nvPr/>
        </p:nvSpPr>
        <p:spPr bwMode="auto">
          <a:xfrm>
            <a:off x="5318125" y="1452563"/>
            <a:ext cx="2930610" cy="10156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dirty="0"/>
              <a:t>CIMMYT</a:t>
            </a:r>
          </a:p>
          <a:p>
            <a:pPr algn="l"/>
            <a:r>
              <a:rPr lang="en-US" sz="2000" dirty="0"/>
              <a:t>Dr. Ivan Ortiz-Monasterio</a:t>
            </a:r>
          </a:p>
          <a:p>
            <a:pPr algn="l"/>
            <a:r>
              <a:rPr lang="en-US" sz="2000" dirty="0"/>
              <a:t>Ing. Maria Elena </a:t>
            </a:r>
            <a:r>
              <a:rPr lang="en-US" sz="2000" dirty="0" smtClean="0"/>
              <a:t>Cardenas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ChangeArrowheads="1"/>
          </p:cNvSpPr>
          <p:nvPr/>
        </p:nvSpPr>
        <p:spPr bwMode="auto">
          <a:xfrm>
            <a:off x="762000" y="1600200"/>
            <a:ext cx="7696200" cy="38862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66FF33"/>
              </a:solidFill>
            </a:endParaRPr>
          </a:p>
        </p:txBody>
      </p:sp>
      <p:sp>
        <p:nvSpPr>
          <p:cNvPr id="752643" name="Rectangle 3"/>
          <p:cNvSpPr>
            <a:spLocks noChangeArrowheads="1"/>
          </p:cNvSpPr>
          <p:nvPr/>
        </p:nvSpPr>
        <p:spPr bwMode="auto">
          <a:xfrm>
            <a:off x="4419600" y="1600200"/>
            <a:ext cx="381000" cy="38862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52644" name="Text Box 4"/>
          <p:cNvSpPr txBox="1">
            <a:spLocks noChangeArrowheads="1"/>
          </p:cNvSpPr>
          <p:nvPr/>
        </p:nvSpPr>
        <p:spPr bwMode="auto">
          <a:xfrm>
            <a:off x="4049713" y="0"/>
            <a:ext cx="10556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chemeClr val="tx1"/>
                </a:solidFill>
              </a:rPr>
              <a:t>N Rich</a:t>
            </a:r>
          </a:p>
          <a:p>
            <a:pPr eaLnBrk="0" hangingPunct="0"/>
            <a:r>
              <a:rPr lang="en-US" sz="2400">
                <a:solidFill>
                  <a:schemeClr val="tx1"/>
                </a:solidFill>
              </a:rPr>
              <a:t>Strip</a:t>
            </a:r>
          </a:p>
        </p:txBody>
      </p:sp>
      <p:sp>
        <p:nvSpPr>
          <p:cNvPr id="752645" name="Line 5"/>
          <p:cNvSpPr>
            <a:spLocks noChangeShapeType="1"/>
          </p:cNvSpPr>
          <p:nvPr/>
        </p:nvSpPr>
        <p:spPr bwMode="auto">
          <a:xfrm>
            <a:off x="4572000" y="8382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52646" name="Text Box 6"/>
          <p:cNvSpPr txBox="1">
            <a:spLocks noChangeArrowheads="1"/>
          </p:cNvSpPr>
          <p:nvPr/>
        </p:nvSpPr>
        <p:spPr bwMode="auto">
          <a:xfrm>
            <a:off x="5168900" y="3227388"/>
            <a:ext cx="3746500" cy="1190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3600">
                <a:solidFill>
                  <a:schemeClr val="tx1"/>
                </a:solidFill>
              </a:rPr>
              <a:t>Sensor Management</a:t>
            </a:r>
          </a:p>
        </p:txBody>
      </p:sp>
      <p:sp>
        <p:nvSpPr>
          <p:cNvPr id="752647" name="Text Box 7"/>
          <p:cNvSpPr txBox="1">
            <a:spLocks noChangeArrowheads="1"/>
          </p:cNvSpPr>
          <p:nvPr/>
        </p:nvSpPr>
        <p:spPr bwMode="auto">
          <a:xfrm>
            <a:off x="1146175" y="3262313"/>
            <a:ext cx="3654425" cy="1190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3600">
                <a:solidFill>
                  <a:schemeClr val="tx1"/>
                </a:solidFill>
              </a:rPr>
              <a:t>Sensor </a:t>
            </a:r>
          </a:p>
          <a:p>
            <a:pPr algn="l"/>
            <a:r>
              <a:rPr lang="en-US" sz="3600">
                <a:solidFill>
                  <a:schemeClr val="tx1"/>
                </a:solidFill>
              </a:rPr>
              <a:t>Management</a:t>
            </a:r>
          </a:p>
        </p:txBody>
      </p:sp>
      <p:sp>
        <p:nvSpPr>
          <p:cNvPr id="752648" name="Text Box 8"/>
          <p:cNvSpPr txBox="1">
            <a:spLocks noChangeArrowheads="1"/>
          </p:cNvSpPr>
          <p:nvPr/>
        </p:nvSpPr>
        <p:spPr bwMode="auto">
          <a:xfrm>
            <a:off x="3336925" y="5864225"/>
            <a:ext cx="2223686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4000" dirty="0" smtClean="0">
                <a:solidFill>
                  <a:schemeClr val="tx1"/>
                </a:solidFill>
              </a:rPr>
              <a:t>107 </a:t>
            </a:r>
            <a:r>
              <a:rPr lang="en-US" sz="4000" dirty="0">
                <a:solidFill>
                  <a:schemeClr val="tx1"/>
                </a:solidFill>
              </a:rPr>
              <a:t>fields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4066" name="Picture 2" descr="P1010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114" name="Picture 2" descr="P1010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sz="4400"/>
              <a:t>PROGRAM 2009-2010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-76200" y="1981200"/>
            <a:ext cx="4724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7363 hectares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dirty="0"/>
              <a:t>	38% tested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 105 participating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dirty="0"/>
              <a:t>	farmers</a:t>
            </a:r>
          </a:p>
          <a:p>
            <a:pPr marL="342900" indent="-342900">
              <a:spcBef>
                <a:spcPct val="20000"/>
              </a:spcBef>
            </a:pPr>
            <a:endParaRPr lang="en-US" sz="28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316 field with an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dirty="0"/>
              <a:t>	N rich strip</a:t>
            </a:r>
          </a:p>
          <a:p>
            <a:pPr marL="342900" indent="-342900">
              <a:spcBef>
                <a:spcPct val="20000"/>
              </a:spcBef>
            </a:pPr>
            <a:endParaRPr lang="en-US" sz="2800" dirty="0"/>
          </a:p>
        </p:txBody>
      </p:sp>
      <p:pic>
        <p:nvPicPr>
          <p:cNvPr id="10244" name="Picture 5" descr="16m"/>
          <p:cNvPicPr>
            <a:picLocks noChangeAspect="1" noChangeArrowheads="1"/>
          </p:cNvPicPr>
          <p:nvPr/>
        </p:nvPicPr>
        <p:blipFill>
          <a:blip r:embed="rId2" cstate="print"/>
          <a:srcRect l="13333"/>
          <a:stretch>
            <a:fillRect/>
          </a:stretch>
        </p:blipFill>
        <p:spPr bwMode="auto">
          <a:xfrm>
            <a:off x="3962400" y="2514600"/>
            <a:ext cx="4953000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447800" y="99366"/>
          <a:ext cx="6946319" cy="6758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451" name="SPW 11.0 Graph" r:id="rId3" imgW="5709240" imgH="4929480" progId="SigmaPlotGraphicObject.10">
                  <p:embed/>
                </p:oleObj>
              </mc:Choice>
              <mc:Fallback>
                <p:oleObj name="SPW 11.0 Graph" r:id="rId3" imgW="5709240" imgH="4929480" progId="SigmaPlotGraphicObject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99366"/>
                        <a:ext cx="6946319" cy="67586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7"/>
          <p:cNvSpPr>
            <a:spLocks noChangeArrowheads="1"/>
          </p:cNvSpPr>
          <p:nvPr/>
        </p:nvSpPr>
        <p:spPr bwMode="auto">
          <a:xfrm>
            <a:off x="4648200" y="4648200"/>
            <a:ext cx="1219200" cy="106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s-MX" sz="2000" b="1" dirty="0" err="1">
                <a:solidFill>
                  <a:schemeClr val="tx1"/>
                </a:solidFill>
              </a:rPr>
              <a:t>Difference</a:t>
            </a:r>
            <a:endParaRPr lang="es-MX" sz="2000" b="1" dirty="0">
              <a:solidFill>
                <a:schemeClr val="tx1"/>
              </a:solidFill>
            </a:endParaRPr>
          </a:p>
          <a:p>
            <a:pPr algn="ctr"/>
            <a:r>
              <a:rPr lang="es-MX" sz="2000" b="1" dirty="0">
                <a:solidFill>
                  <a:schemeClr val="tx1"/>
                </a:solidFill>
              </a:rPr>
              <a:t>85 kg </a:t>
            </a:r>
            <a:r>
              <a:rPr lang="es-MX" sz="2000" b="1" dirty="0" smtClean="0">
                <a:solidFill>
                  <a:schemeClr val="tx1"/>
                </a:solidFill>
              </a:rPr>
              <a:t>N/ha</a:t>
            </a:r>
          </a:p>
          <a:p>
            <a:pPr algn="ctr"/>
            <a:r>
              <a:rPr lang="es-MX" sz="2000" b="1" dirty="0" smtClean="0">
                <a:solidFill>
                  <a:schemeClr val="tx1"/>
                </a:solidFill>
              </a:rPr>
              <a:t>64kgN/ha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2807995" y="1700213"/>
            <a:ext cx="8483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107 </a:t>
            </a:r>
            <a:r>
              <a:rPr lang="es-MX" sz="1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Fields</a:t>
            </a:r>
            <a:endParaRPr 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62954" y="1"/>
          <a:ext cx="7542846" cy="679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499" name="SPW 11.0 Graph" r:id="rId3" imgW="5632920" imgH="5070600" progId="SigmaPlotGraphicObject.10">
                  <p:embed/>
                </p:oleObj>
              </mc:Choice>
              <mc:Fallback>
                <p:oleObj name="SPW 11.0 Graph" r:id="rId3" imgW="5632920" imgH="5070600" progId="SigmaPlotGraphicObject.1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954" y="1"/>
                        <a:ext cx="7542846" cy="679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6"/>
          <p:cNvGraphicFramePr>
            <a:graphicFrameLocks noChangeAspect="1"/>
          </p:cNvGraphicFramePr>
          <p:nvPr/>
        </p:nvGraphicFramePr>
        <p:xfrm>
          <a:off x="662428" y="0"/>
          <a:ext cx="7643371" cy="6809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23" name="SPW 11.0 Graph" r:id="rId3" imgW="5483520" imgH="4888080" progId="SigmaPlotGraphicObject.10">
                  <p:embed/>
                </p:oleObj>
              </mc:Choice>
              <mc:Fallback>
                <p:oleObj name="SPW 11.0 Graph" r:id="rId3" imgW="5483520" imgH="4888080" progId="SigmaPlotGraphicObject.10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428" y="0"/>
                        <a:ext cx="7643371" cy="68090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2286000" y="2286000"/>
            <a:ext cx="4572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286000" y="2209800"/>
            <a:ext cx="685800" cy="35052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286000" y="1219200"/>
            <a:ext cx="685800" cy="1143000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7750" y="1447800"/>
            <a:ext cx="1951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60-68 </a:t>
            </a:r>
            <a:r>
              <a:rPr lang="en-US" sz="3200" dirty="0" err="1" smtClean="0">
                <a:solidFill>
                  <a:schemeClr val="tx1"/>
                </a:solidFill>
              </a:rPr>
              <a:t>kgN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632460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86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599" y="6334780"/>
            <a:ext cx="543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60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72833" y="633478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101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15833" y="6334780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107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01191" y="6334780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fields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455610" y="0"/>
          <a:ext cx="6469189" cy="6807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547" name="SPW 11.0 Graph" r:id="rId3" imgW="5369040" imgH="5649840" progId="SigmaPlotGraphicObject.10">
                  <p:embed/>
                </p:oleObj>
              </mc:Choice>
              <mc:Fallback>
                <p:oleObj name="SPW 11.0 Graph" r:id="rId3" imgW="5369040" imgH="5649840" progId="SigmaPlotGraphicObject.1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5610" y="0"/>
                        <a:ext cx="6469189" cy="68077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310786" y="0"/>
          <a:ext cx="652242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571" name="SPW 11.0 Graph" r:id="rId3" imgW="5369040" imgH="5644440" progId="SigmaPlotGraphicObject.10">
                  <p:embed/>
                </p:oleObj>
              </mc:Choice>
              <mc:Fallback>
                <p:oleObj name="SPW 11.0 Graph" r:id="rId3" imgW="5369040" imgH="5644440" progId="SigmaPlotGraphicObject.1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0786" y="0"/>
                        <a:ext cx="6522429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4690" name="Object 2"/>
          <p:cNvGraphicFramePr>
            <a:graphicFrameLocks noChangeAspect="1"/>
          </p:cNvGraphicFramePr>
          <p:nvPr/>
        </p:nvGraphicFramePr>
        <p:xfrm>
          <a:off x="2362200" y="2365375"/>
          <a:ext cx="4665663" cy="456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691" name="SPW 8.0 Graph" r:id="rId3" imgW="5369040" imgH="5491800" progId="SigmaPlotGraphicObject.10">
                  <p:embed/>
                </p:oleObj>
              </mc:Choice>
              <mc:Fallback>
                <p:oleObj name="SPW 8.0 Graph" r:id="rId3" imgW="5369040" imgH="5491800" progId="SigmaPlotGraphicObject.1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250"/>
                      <a:stretch>
                        <a:fillRect/>
                      </a:stretch>
                    </p:blipFill>
                    <p:spPr bwMode="auto">
                      <a:xfrm>
                        <a:off x="2362200" y="2365375"/>
                        <a:ext cx="4665663" cy="456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4691" name="Text Box 3"/>
          <p:cNvSpPr txBox="1">
            <a:spLocks noChangeArrowheads="1"/>
          </p:cNvSpPr>
          <p:nvPr/>
        </p:nvSpPr>
        <p:spPr bwMode="auto">
          <a:xfrm>
            <a:off x="1062038" y="152400"/>
            <a:ext cx="7069137" cy="1798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CC00"/>
                </a:solidFill>
              </a:rPr>
              <a:t>Percentage Nitrogen Recovery in </a:t>
            </a:r>
          </a:p>
          <a:p>
            <a:r>
              <a:rPr lang="en-US" sz="4000">
                <a:solidFill>
                  <a:srgbClr val="FFCC00"/>
                </a:solidFill>
              </a:rPr>
              <a:t>Wheat in the Yaqui Valley</a:t>
            </a:r>
          </a:p>
          <a:p>
            <a:r>
              <a:rPr lang="en-US" sz="3200">
                <a:solidFill>
                  <a:srgbClr val="FFCC00"/>
                </a:solidFill>
              </a:rPr>
              <a:t>(average of 30 fields)</a:t>
            </a:r>
          </a:p>
        </p:txBody>
      </p:sp>
      <p:sp>
        <p:nvSpPr>
          <p:cNvPr id="754692" name="Text Box 4"/>
          <p:cNvSpPr txBox="1">
            <a:spLocks noChangeArrowheads="1"/>
          </p:cNvSpPr>
          <p:nvPr/>
        </p:nvSpPr>
        <p:spPr bwMode="auto">
          <a:xfrm>
            <a:off x="3657600" y="4648200"/>
            <a:ext cx="156845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4000"/>
              <a:t>Losses</a:t>
            </a:r>
          </a:p>
        </p:txBody>
      </p:sp>
      <p:sp>
        <p:nvSpPr>
          <p:cNvPr id="754693" name="Text Box 5"/>
          <p:cNvSpPr txBox="1">
            <a:spLocks noChangeArrowheads="1"/>
          </p:cNvSpPr>
          <p:nvPr/>
        </p:nvSpPr>
        <p:spPr bwMode="auto">
          <a:xfrm>
            <a:off x="4619625" y="3733800"/>
            <a:ext cx="1808163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/>
              <a:t>Recovery by </a:t>
            </a:r>
          </a:p>
          <a:p>
            <a:pPr algn="l"/>
            <a:r>
              <a:rPr lang="en-US" sz="2400"/>
              <a:t>the plant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312780" y="0"/>
          <a:ext cx="651693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595" name="SPW 11.0 Graph" r:id="rId3" imgW="5369040" imgH="5649840" progId="SigmaPlotGraphicObject.10">
                  <p:embed/>
                </p:oleObj>
              </mc:Choice>
              <mc:Fallback>
                <p:oleObj name="SPW 11.0 Graph" r:id="rId3" imgW="5369040" imgH="5649840" progId="SigmaPlotGraphicObject.1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2780" y="0"/>
                        <a:ext cx="6516932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7"/>
          <p:cNvGraphicFramePr>
            <a:graphicFrameLocks noChangeAspect="1"/>
          </p:cNvGraphicFramePr>
          <p:nvPr/>
        </p:nvGraphicFramePr>
        <p:xfrm>
          <a:off x="1770967" y="0"/>
          <a:ext cx="598725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619" name="SPW 11.0 Graph" r:id="rId3" imgW="6083280" imgH="6973200" progId="SigmaPlotGraphicObject.10">
                  <p:embed/>
                </p:oleObj>
              </mc:Choice>
              <mc:Fallback>
                <p:oleObj name="SPW 11.0 Graph" r:id="rId3" imgW="6083280" imgH="6973200" progId="SigmaPlotGraphicObject.10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0967" y="0"/>
                        <a:ext cx="5987256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sz="4000">
                <a:solidFill>
                  <a:srgbClr val="FFCC00"/>
                </a:solidFill>
              </a:rPr>
              <a:t>N Saving Using the GreenSeeker</a:t>
            </a:r>
            <a:br>
              <a:rPr lang="en-US" sz="4000">
                <a:solidFill>
                  <a:srgbClr val="FFCC00"/>
                </a:solidFill>
              </a:rPr>
            </a:br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684213" y="1125538"/>
            <a:ext cx="7772400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    </a:t>
            </a:r>
            <a:r>
              <a:rPr lang="en-US" sz="2400" dirty="0"/>
              <a:t>2007-2008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</a:t>
            </a:r>
            <a:r>
              <a:rPr lang="en-US" sz="2400" dirty="0" smtClean="0"/>
              <a:t>60 </a:t>
            </a:r>
            <a:r>
              <a:rPr lang="en-US" sz="2400" dirty="0" err="1"/>
              <a:t>kgN</a:t>
            </a:r>
            <a:r>
              <a:rPr lang="en-US" sz="2400" dirty="0"/>
              <a:t>/ha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1.00 USD/</a:t>
            </a:r>
            <a:r>
              <a:rPr lang="en-US" sz="2400" dirty="0" err="1"/>
              <a:t>kgN</a:t>
            </a:r>
            <a:r>
              <a:rPr lang="en-US" sz="2400" dirty="0"/>
              <a:t> = </a:t>
            </a:r>
            <a:r>
              <a:rPr lang="en-US" sz="2400" dirty="0" smtClean="0"/>
              <a:t>60 </a:t>
            </a:r>
            <a:r>
              <a:rPr lang="en-US" sz="2400" dirty="0"/>
              <a:t>USD/ha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    2008-2009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</a:t>
            </a:r>
            <a:r>
              <a:rPr lang="en-US" sz="2400" dirty="0" smtClean="0"/>
              <a:t>68 </a:t>
            </a:r>
            <a:r>
              <a:rPr lang="en-US" sz="2400" dirty="0" err="1"/>
              <a:t>kgN</a:t>
            </a:r>
            <a:r>
              <a:rPr lang="en-US" sz="2400" dirty="0"/>
              <a:t>/ha</a:t>
            </a:r>
          </a:p>
          <a:p>
            <a:pPr marL="342900" indent="-342900">
              <a:spcBef>
                <a:spcPct val="20000"/>
              </a:spcBef>
            </a:pPr>
            <a:r>
              <a:rPr lang="en-US" sz="2400" dirty="0"/>
              <a:t>	1.30 USD/</a:t>
            </a:r>
            <a:r>
              <a:rPr lang="en-US" sz="2400" dirty="0" err="1"/>
              <a:t>kgN</a:t>
            </a:r>
            <a:r>
              <a:rPr lang="en-US" sz="2400" dirty="0"/>
              <a:t>  =  </a:t>
            </a:r>
            <a:r>
              <a:rPr lang="en-US" sz="2400" dirty="0" smtClean="0"/>
              <a:t>88 </a:t>
            </a:r>
            <a:r>
              <a:rPr lang="en-US" sz="2400" dirty="0"/>
              <a:t>USD/ha</a:t>
            </a:r>
          </a:p>
          <a:p>
            <a:pPr marL="342900" indent="-342900">
              <a:spcBef>
                <a:spcPct val="20000"/>
              </a:spcBef>
            </a:pPr>
            <a:endParaRPr lang="es-MX" sz="2400" dirty="0"/>
          </a:p>
          <a:p>
            <a:pPr marL="342900" indent="-342900">
              <a:spcBef>
                <a:spcPct val="20000"/>
              </a:spcBef>
            </a:pPr>
            <a:r>
              <a:rPr lang="es-MX" sz="2400" dirty="0"/>
              <a:t>    2009-2010</a:t>
            </a:r>
          </a:p>
          <a:p>
            <a:pPr marL="342900" indent="-342900">
              <a:spcBef>
                <a:spcPct val="20000"/>
              </a:spcBef>
            </a:pPr>
            <a:r>
              <a:rPr lang="es-MX" sz="2400" dirty="0"/>
              <a:t>    </a:t>
            </a:r>
            <a:r>
              <a:rPr lang="es-MX" sz="2400" dirty="0" smtClean="0"/>
              <a:t>64kg </a:t>
            </a:r>
            <a:r>
              <a:rPr lang="es-MX" sz="2400" dirty="0"/>
              <a:t>N/ha</a:t>
            </a:r>
          </a:p>
          <a:p>
            <a:pPr marL="342900" indent="-342900">
              <a:spcBef>
                <a:spcPct val="20000"/>
              </a:spcBef>
            </a:pPr>
            <a:r>
              <a:rPr lang="es-MX" sz="2400" dirty="0"/>
              <a:t>    1.00 </a:t>
            </a:r>
            <a:r>
              <a:rPr lang="en-US" sz="2400" dirty="0"/>
              <a:t>USD/</a:t>
            </a:r>
            <a:r>
              <a:rPr lang="en-US" sz="2400" dirty="0" err="1"/>
              <a:t>kgN</a:t>
            </a:r>
            <a:r>
              <a:rPr lang="en-US" sz="2400" dirty="0"/>
              <a:t> = </a:t>
            </a:r>
            <a:r>
              <a:rPr lang="en-US" sz="2400" dirty="0" smtClean="0"/>
              <a:t>64 </a:t>
            </a:r>
            <a:r>
              <a:rPr lang="en-US" sz="2400" dirty="0"/>
              <a:t>USD/ha</a:t>
            </a:r>
            <a:endParaRPr lang="es-MX" sz="2400" dirty="0"/>
          </a:p>
          <a:p>
            <a:pPr marL="342900" indent="-342900">
              <a:spcBef>
                <a:spcPct val="20000"/>
              </a:spcBef>
            </a:pPr>
            <a:endParaRPr lang="es-MX" sz="2400" dirty="0"/>
          </a:p>
          <a:p>
            <a:pPr marL="342900" indent="-342900">
              <a:spcBef>
                <a:spcPct val="20000"/>
              </a:spcBef>
            </a:pPr>
            <a:endParaRPr lang="en-US" sz="2400" dirty="0"/>
          </a:p>
          <a:p>
            <a:pPr marL="342900" indent="-342900">
              <a:spcBef>
                <a:spcPct val="20000"/>
              </a:spcBef>
            </a:pPr>
            <a:endParaRPr lang="en-US" sz="24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28" name="Picture 4" descr="modis_mosaic_al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74613"/>
            <a:ext cx="9296400" cy="6932613"/>
          </a:xfrm>
          <a:prstGeom prst="rect">
            <a:avLst/>
          </a:prstGeom>
          <a:noFill/>
        </p:spPr>
      </p:pic>
      <p:sp>
        <p:nvSpPr>
          <p:cNvPr id="922629" name="Rectangle 5"/>
          <p:cNvSpPr>
            <a:spLocks noChangeArrowheads="1"/>
          </p:cNvSpPr>
          <p:nvPr/>
        </p:nvSpPr>
        <p:spPr bwMode="auto">
          <a:xfrm>
            <a:off x="304800" y="0"/>
            <a:ext cx="457200" cy="304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630" name="Rectangle 6"/>
          <p:cNvSpPr>
            <a:spLocks noChangeArrowheads="1"/>
          </p:cNvSpPr>
          <p:nvPr/>
        </p:nvSpPr>
        <p:spPr bwMode="auto">
          <a:xfrm>
            <a:off x="1600200" y="1600200"/>
            <a:ext cx="457200" cy="457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631" name="Rectangle 7"/>
          <p:cNvSpPr>
            <a:spLocks noChangeArrowheads="1"/>
          </p:cNvSpPr>
          <p:nvPr/>
        </p:nvSpPr>
        <p:spPr bwMode="auto">
          <a:xfrm>
            <a:off x="4114800" y="3886200"/>
            <a:ext cx="457200" cy="304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632" name="Rectangle 8"/>
          <p:cNvSpPr>
            <a:spLocks noChangeArrowheads="1"/>
          </p:cNvSpPr>
          <p:nvPr/>
        </p:nvSpPr>
        <p:spPr bwMode="auto">
          <a:xfrm>
            <a:off x="2057400" y="2209800"/>
            <a:ext cx="457200" cy="4572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2" descr="C:\Documents and Settings\imonasterio\My Documents\My Pictures\Pictures\2009\October\GS_Group_Mex\PA22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1" y="4038600"/>
            <a:ext cx="3759201" cy="2819401"/>
          </a:xfrm>
          <a:prstGeom prst="rect">
            <a:avLst/>
          </a:prstGeom>
          <a:noFill/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87400" y="304800"/>
            <a:ext cx="75184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4000" dirty="0"/>
              <a:t>NATIONAL SENSOR PROGRAM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773" name="Picture 5" descr="INSEY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33475"/>
            <a:ext cx="8610600" cy="5724525"/>
          </a:xfrm>
          <a:prstGeom prst="rect">
            <a:avLst/>
          </a:prstGeom>
          <a:noFill/>
        </p:spPr>
      </p:pic>
      <p:sp>
        <p:nvSpPr>
          <p:cNvPr id="928776" name="Text Box 8"/>
          <p:cNvSpPr txBox="1">
            <a:spLocks noChangeArrowheads="1"/>
          </p:cNvSpPr>
          <p:nvPr/>
        </p:nvSpPr>
        <p:spPr bwMode="auto">
          <a:xfrm>
            <a:off x="2133600" y="276761"/>
            <a:ext cx="6248400" cy="13234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4000" dirty="0" smtClean="0">
                <a:solidFill>
                  <a:srgbClr val="FFCC00"/>
                </a:solidFill>
              </a:rPr>
              <a:t>Calibration Experiments</a:t>
            </a:r>
          </a:p>
          <a:p>
            <a:pPr algn="l"/>
            <a:endParaRPr lang="en-US" sz="4000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46" name="Text Box 2"/>
          <p:cNvSpPr txBox="1">
            <a:spLocks noChangeArrowheads="1"/>
          </p:cNvSpPr>
          <p:nvPr/>
        </p:nvSpPr>
        <p:spPr bwMode="auto">
          <a:xfrm>
            <a:off x="2971800" y="228600"/>
            <a:ext cx="38862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4000">
                <a:solidFill>
                  <a:srgbClr val="FFCC00"/>
                </a:solidFill>
              </a:rPr>
              <a:t>CALIBRATION</a:t>
            </a:r>
          </a:p>
        </p:txBody>
      </p:sp>
      <p:pic>
        <p:nvPicPr>
          <p:cNvPr id="927748" name="Picture 4" descr="INSEY_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4552950" cy="2922588"/>
          </a:xfrm>
          <a:prstGeom prst="rect">
            <a:avLst/>
          </a:prstGeom>
          <a:noFill/>
        </p:spPr>
      </p:pic>
      <p:pic>
        <p:nvPicPr>
          <p:cNvPr id="927750" name="Picture 6" descr="INSEY_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1025" y="3810000"/>
            <a:ext cx="4752975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9464" y="0"/>
            <a:ext cx="9273463" cy="707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18"/>
          <p:cNvSpPr>
            <a:spLocks noChangeArrowheads="1"/>
          </p:cNvSpPr>
          <p:nvPr/>
        </p:nvSpPr>
        <p:spPr bwMode="auto">
          <a:xfrm>
            <a:off x="684213" y="4652963"/>
            <a:ext cx="1008062" cy="15128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268538" y="1412875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116013" y="765175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6086995" y="678359"/>
            <a:ext cx="21579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dirty="0" smtClean="0">
                <a:solidFill>
                  <a:schemeClr val="tx1"/>
                </a:solidFill>
              </a:rPr>
              <a:t>WHEAT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692275" y="2060575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2771775" y="2492375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3708400" y="3860800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4356100" y="3644900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4572000" y="3760788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4643438" y="4048125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5003800" y="4048125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5003800" y="4264025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9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684213" y="4708525"/>
            <a:ext cx="1008062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s-MX" sz="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B.C.</a:t>
            </a:r>
          </a:p>
          <a:p>
            <a:pPr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2: Sonora</a:t>
            </a:r>
          </a:p>
          <a:p>
            <a:pPr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3: Sinaloa</a:t>
            </a:r>
          </a:p>
          <a:p>
            <a:pPr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4: Jalisco</a:t>
            </a:r>
          </a:p>
          <a:p>
            <a:pPr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5: Guanajuato</a:t>
            </a:r>
          </a:p>
          <a:p>
            <a:pPr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6: Edo. México</a:t>
            </a:r>
          </a:p>
          <a:p>
            <a:pPr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7: Querétaro</a:t>
            </a:r>
          </a:p>
          <a:p>
            <a:pPr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8: Tlaxcala</a:t>
            </a:r>
          </a:p>
          <a:p>
            <a:pPr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9: Puebla</a:t>
            </a:r>
            <a:endParaRPr lang="en-US" sz="9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2"/>
          <p:cNvSpPr>
            <a:spLocks noChangeArrowheads="1"/>
          </p:cNvSpPr>
          <p:nvPr/>
        </p:nvSpPr>
        <p:spPr bwMode="auto">
          <a:xfrm>
            <a:off x="1116013" y="4005263"/>
            <a:ext cx="1079500" cy="21605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6399844" y="404813"/>
            <a:ext cx="19704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dirty="0" smtClean="0">
                <a:solidFill>
                  <a:schemeClr val="tx1"/>
                </a:solidFill>
              </a:rPr>
              <a:t>MAIZE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149607" y="4017963"/>
            <a:ext cx="1063112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1: Sonora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2: Sinaloa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3: Chihuahua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4: Jalisco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5: Zacatecas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6: Edo. México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7: Hidalgo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8: D.F.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9: Tlaxcala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10: Puebla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11: Oaxaca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12: Chiapas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13: Tabasco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14: Yucatán</a:t>
            </a:r>
          </a:p>
          <a:p>
            <a:pPr algn="just">
              <a:defRPr/>
            </a:pPr>
            <a:r>
              <a:rPr lang="es-MX" sz="9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15: Quintana Roo</a:t>
            </a:r>
            <a:endParaRPr lang="en-US" sz="9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2051050" y="1557338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2555875" y="2708275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2895600" y="1963738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3543300" y="3979863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3687763" y="3259138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4479925" y="4195763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4624388" y="3906838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4572000" y="4294188"/>
            <a:ext cx="2413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800" b="1"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  <a:endParaRPr lang="en-US" sz="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4822825" y="4221163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9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4824413" y="4408488"/>
            <a:ext cx="32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10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5219700" y="4868863"/>
            <a:ext cx="32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11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6156325" y="4941888"/>
            <a:ext cx="32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6119813" y="4508500"/>
            <a:ext cx="32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13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6948488" y="3789363"/>
            <a:ext cx="32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14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7092950" y="4076700"/>
            <a:ext cx="32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MX" sz="1000" b="1">
                <a:effectLst>
                  <a:outerShdw blurRad="38100" dist="38100" dir="2700000" algn="tl">
                    <a:srgbClr val="C0C0C0"/>
                  </a:outerShdw>
                </a:effectLst>
              </a:rPr>
              <a:t>15</a:t>
            </a:r>
            <a:endParaRPr lang="en-US" sz="1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82" name="Picture 2" descr="P1010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0"/>
            <a:ext cx="4648200" cy="3486150"/>
          </a:xfrm>
          <a:prstGeom prst="rect">
            <a:avLst/>
          </a:prstGeom>
          <a:noFill/>
        </p:spPr>
      </p:pic>
      <p:pic>
        <p:nvPicPr>
          <p:cNvPr id="1146883" name="Picture 3" descr="PB270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sp>
        <p:nvSpPr>
          <p:cNvPr id="1146884" name="Rectangle 4"/>
          <p:cNvSpPr>
            <a:spLocks noChangeArrowheads="1"/>
          </p:cNvSpPr>
          <p:nvPr/>
        </p:nvSpPr>
        <p:spPr bwMode="auto">
          <a:xfrm>
            <a:off x="762000" y="411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lang="en-US">
                <a:solidFill>
                  <a:srgbClr val="FFCC00"/>
                </a:solidFill>
              </a:rPr>
              <a:t>GreenSeeker in Maize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CC00"/>
                </a:solidFill>
              </a:rPr>
              <a:t>Ten nitrogen experiments over four years</a:t>
            </a:r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11438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sz="160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Treatment              Preplant N (kg/ha)            Starter N (kg/ha)     Sidedress N (kg/ha) V6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1                                  0                                              0                                              0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2                                  200                                           0                                              0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3                                  0                                              40                                             0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4                                  0                                              40                                             30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5                                  0                                              40                                             60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6                                  0                                              40                                             90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7                                  0                                              40                                             120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8                                  0                                              40                                             150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9                                  0                                              40                                             180</a:t>
            </a:r>
          </a:p>
        </p:txBody>
      </p:sp>
      <p:sp>
        <p:nvSpPr>
          <p:cNvPr id="1143812" name="Line 4"/>
          <p:cNvSpPr>
            <a:spLocks noChangeShapeType="1"/>
          </p:cNvSpPr>
          <p:nvPr/>
        </p:nvSpPr>
        <p:spPr bwMode="auto">
          <a:xfrm>
            <a:off x="0" y="16764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162" name="Rectangle 2"/>
          <p:cNvSpPr>
            <a:spLocks noGrp="1" noChangeArrowheads="1"/>
          </p:cNvSpPr>
          <p:nvPr>
            <p:ph type="title"/>
          </p:nvPr>
        </p:nvSpPr>
        <p:spPr>
          <a:xfrm>
            <a:off x="881063" y="1524000"/>
            <a:ext cx="6629400" cy="931863"/>
          </a:xfrm>
          <a:noFill/>
          <a:ln/>
        </p:spPr>
        <p:txBody>
          <a:bodyPr lIns="90488" tIns="44450" rIns="90488" bIns="44450" anchor="b"/>
          <a:lstStyle/>
          <a:p>
            <a:r>
              <a:rPr lang="en-US">
                <a:latin typeface="Arial" charset="0"/>
              </a:rPr>
              <a:t> </a:t>
            </a:r>
          </a:p>
        </p:txBody>
      </p:sp>
      <p:sp>
        <p:nvSpPr>
          <p:cNvPr id="988163" name="Rectangle 3"/>
          <p:cNvSpPr>
            <a:spLocks noGrp="1" noChangeArrowheads="1"/>
          </p:cNvSpPr>
          <p:nvPr>
            <p:ph idx="1"/>
          </p:nvPr>
        </p:nvSpPr>
        <p:spPr>
          <a:xfrm>
            <a:off x="881063" y="2895600"/>
            <a:ext cx="6629400" cy="3352800"/>
          </a:xfrm>
          <a:noFill/>
          <a:ln/>
        </p:spPr>
        <p:txBody>
          <a:bodyPr lIns="90488" tIns="44450" rIns="90488" bIns="44450"/>
          <a:lstStyle/>
          <a:p>
            <a:pPr>
              <a:buFontTx/>
              <a:buNone/>
            </a:pPr>
            <a:r>
              <a:rPr lang="en-US"/>
              <a:t> </a:t>
            </a:r>
          </a:p>
        </p:txBody>
      </p:sp>
      <p:sp>
        <p:nvSpPr>
          <p:cNvPr id="988164" name="Freeform 4"/>
          <p:cNvSpPr>
            <a:spLocks/>
          </p:cNvSpPr>
          <p:nvPr/>
        </p:nvSpPr>
        <p:spPr bwMode="auto">
          <a:xfrm>
            <a:off x="1414463" y="3886200"/>
            <a:ext cx="5640387" cy="74613"/>
          </a:xfrm>
          <a:custGeom>
            <a:avLst/>
            <a:gdLst/>
            <a:ahLst/>
            <a:cxnLst>
              <a:cxn ang="0">
                <a:pos x="24" y="6"/>
              </a:cxn>
              <a:cxn ang="0">
                <a:pos x="97" y="8"/>
              </a:cxn>
              <a:cxn ang="0">
                <a:pos x="157" y="16"/>
              </a:cxn>
              <a:cxn ang="0">
                <a:pos x="205" y="24"/>
              </a:cxn>
              <a:cxn ang="0">
                <a:pos x="265" y="32"/>
              </a:cxn>
              <a:cxn ang="0">
                <a:pos x="350" y="42"/>
              </a:cxn>
              <a:cxn ang="0">
                <a:pos x="422" y="44"/>
              </a:cxn>
              <a:cxn ang="0">
                <a:pos x="495" y="44"/>
              </a:cxn>
              <a:cxn ang="0">
                <a:pos x="567" y="42"/>
              </a:cxn>
              <a:cxn ang="0">
                <a:pos x="639" y="36"/>
              </a:cxn>
              <a:cxn ang="0">
                <a:pos x="712" y="26"/>
              </a:cxn>
              <a:cxn ang="0">
                <a:pos x="784" y="16"/>
              </a:cxn>
              <a:cxn ang="0">
                <a:pos x="845" y="12"/>
              </a:cxn>
              <a:cxn ang="0">
                <a:pos x="929" y="6"/>
              </a:cxn>
              <a:cxn ang="0">
                <a:pos x="1001" y="6"/>
              </a:cxn>
              <a:cxn ang="0">
                <a:pos x="1073" y="6"/>
              </a:cxn>
              <a:cxn ang="0">
                <a:pos x="1147" y="10"/>
              </a:cxn>
              <a:cxn ang="0">
                <a:pos x="1219" y="14"/>
              </a:cxn>
              <a:cxn ang="0">
                <a:pos x="1291" y="20"/>
              </a:cxn>
              <a:cxn ang="0">
                <a:pos x="1339" y="30"/>
              </a:cxn>
              <a:cxn ang="0">
                <a:pos x="1412" y="40"/>
              </a:cxn>
              <a:cxn ang="0">
                <a:pos x="1484" y="46"/>
              </a:cxn>
              <a:cxn ang="0">
                <a:pos x="1556" y="48"/>
              </a:cxn>
              <a:cxn ang="0">
                <a:pos x="1628" y="44"/>
              </a:cxn>
              <a:cxn ang="0">
                <a:pos x="1701" y="40"/>
              </a:cxn>
              <a:cxn ang="0">
                <a:pos x="1785" y="32"/>
              </a:cxn>
              <a:cxn ang="0">
                <a:pos x="1834" y="22"/>
              </a:cxn>
              <a:cxn ang="0">
                <a:pos x="1894" y="16"/>
              </a:cxn>
              <a:cxn ang="0">
                <a:pos x="1966" y="6"/>
              </a:cxn>
              <a:cxn ang="0">
                <a:pos x="2050" y="4"/>
              </a:cxn>
              <a:cxn ang="0">
                <a:pos x="2136" y="2"/>
              </a:cxn>
              <a:cxn ang="0">
                <a:pos x="2208" y="6"/>
              </a:cxn>
              <a:cxn ang="0">
                <a:pos x="2292" y="12"/>
              </a:cxn>
              <a:cxn ang="0">
                <a:pos x="2352" y="20"/>
              </a:cxn>
              <a:cxn ang="0">
                <a:pos x="2401" y="30"/>
              </a:cxn>
              <a:cxn ang="0">
                <a:pos x="2461" y="38"/>
              </a:cxn>
              <a:cxn ang="0">
                <a:pos x="2521" y="44"/>
              </a:cxn>
              <a:cxn ang="0">
                <a:pos x="2593" y="48"/>
              </a:cxn>
              <a:cxn ang="0">
                <a:pos x="2677" y="44"/>
              </a:cxn>
              <a:cxn ang="0">
                <a:pos x="2763" y="36"/>
              </a:cxn>
              <a:cxn ang="0">
                <a:pos x="2835" y="26"/>
              </a:cxn>
              <a:cxn ang="0">
                <a:pos x="2895" y="16"/>
              </a:cxn>
              <a:cxn ang="0">
                <a:pos x="2956" y="6"/>
              </a:cxn>
              <a:cxn ang="0">
                <a:pos x="3028" y="0"/>
              </a:cxn>
              <a:cxn ang="0">
                <a:pos x="3100" y="0"/>
              </a:cxn>
              <a:cxn ang="0">
                <a:pos x="3172" y="0"/>
              </a:cxn>
              <a:cxn ang="0">
                <a:pos x="3245" y="6"/>
              </a:cxn>
              <a:cxn ang="0">
                <a:pos x="3318" y="14"/>
              </a:cxn>
              <a:cxn ang="0">
                <a:pos x="3402" y="20"/>
              </a:cxn>
              <a:cxn ang="0">
                <a:pos x="3450" y="30"/>
              </a:cxn>
              <a:cxn ang="0">
                <a:pos x="3510" y="36"/>
              </a:cxn>
              <a:cxn ang="0">
                <a:pos x="3583" y="44"/>
              </a:cxn>
              <a:cxn ang="0">
                <a:pos x="3667" y="48"/>
              </a:cxn>
              <a:cxn ang="0">
                <a:pos x="3740" y="40"/>
              </a:cxn>
              <a:cxn ang="0">
                <a:pos x="3800" y="28"/>
              </a:cxn>
              <a:cxn ang="0">
                <a:pos x="3836" y="18"/>
              </a:cxn>
              <a:cxn ang="0">
                <a:pos x="3884" y="10"/>
              </a:cxn>
              <a:cxn ang="0">
                <a:pos x="3945" y="6"/>
              </a:cxn>
              <a:cxn ang="0">
                <a:pos x="4029" y="2"/>
              </a:cxn>
              <a:cxn ang="0">
                <a:pos x="4101" y="2"/>
              </a:cxn>
              <a:cxn ang="0">
                <a:pos x="4165" y="1"/>
              </a:cxn>
            </a:cxnLst>
            <a:rect l="0" t="0" r="r" b="b"/>
            <a:pathLst>
              <a:path w="4166" h="49">
                <a:moveTo>
                  <a:pt x="9" y="1"/>
                </a:moveTo>
                <a:lnTo>
                  <a:pt x="0" y="6"/>
                </a:lnTo>
                <a:lnTo>
                  <a:pt x="24" y="6"/>
                </a:lnTo>
                <a:lnTo>
                  <a:pt x="49" y="6"/>
                </a:lnTo>
                <a:lnTo>
                  <a:pt x="72" y="6"/>
                </a:lnTo>
                <a:lnTo>
                  <a:pt x="97" y="8"/>
                </a:lnTo>
                <a:lnTo>
                  <a:pt x="121" y="10"/>
                </a:lnTo>
                <a:lnTo>
                  <a:pt x="144" y="12"/>
                </a:lnTo>
                <a:lnTo>
                  <a:pt x="157" y="16"/>
                </a:lnTo>
                <a:lnTo>
                  <a:pt x="181" y="18"/>
                </a:lnTo>
                <a:lnTo>
                  <a:pt x="181" y="22"/>
                </a:lnTo>
                <a:lnTo>
                  <a:pt x="205" y="24"/>
                </a:lnTo>
                <a:lnTo>
                  <a:pt x="218" y="28"/>
                </a:lnTo>
                <a:lnTo>
                  <a:pt x="241" y="30"/>
                </a:lnTo>
                <a:lnTo>
                  <a:pt x="265" y="32"/>
                </a:lnTo>
                <a:lnTo>
                  <a:pt x="290" y="36"/>
                </a:lnTo>
                <a:lnTo>
                  <a:pt x="325" y="38"/>
                </a:lnTo>
                <a:lnTo>
                  <a:pt x="350" y="42"/>
                </a:lnTo>
                <a:lnTo>
                  <a:pt x="374" y="42"/>
                </a:lnTo>
                <a:lnTo>
                  <a:pt x="397" y="44"/>
                </a:lnTo>
                <a:lnTo>
                  <a:pt x="422" y="44"/>
                </a:lnTo>
                <a:lnTo>
                  <a:pt x="446" y="44"/>
                </a:lnTo>
                <a:lnTo>
                  <a:pt x="471" y="44"/>
                </a:lnTo>
                <a:lnTo>
                  <a:pt x="495" y="44"/>
                </a:lnTo>
                <a:lnTo>
                  <a:pt x="518" y="42"/>
                </a:lnTo>
                <a:lnTo>
                  <a:pt x="543" y="42"/>
                </a:lnTo>
                <a:lnTo>
                  <a:pt x="567" y="42"/>
                </a:lnTo>
                <a:lnTo>
                  <a:pt x="592" y="40"/>
                </a:lnTo>
                <a:lnTo>
                  <a:pt x="615" y="38"/>
                </a:lnTo>
                <a:lnTo>
                  <a:pt x="639" y="36"/>
                </a:lnTo>
                <a:lnTo>
                  <a:pt x="676" y="32"/>
                </a:lnTo>
                <a:lnTo>
                  <a:pt x="699" y="30"/>
                </a:lnTo>
                <a:lnTo>
                  <a:pt x="712" y="26"/>
                </a:lnTo>
                <a:lnTo>
                  <a:pt x="736" y="24"/>
                </a:lnTo>
                <a:lnTo>
                  <a:pt x="773" y="20"/>
                </a:lnTo>
                <a:lnTo>
                  <a:pt x="784" y="16"/>
                </a:lnTo>
                <a:lnTo>
                  <a:pt x="808" y="16"/>
                </a:lnTo>
                <a:lnTo>
                  <a:pt x="820" y="12"/>
                </a:lnTo>
                <a:lnTo>
                  <a:pt x="845" y="12"/>
                </a:lnTo>
                <a:lnTo>
                  <a:pt x="868" y="10"/>
                </a:lnTo>
                <a:lnTo>
                  <a:pt x="892" y="8"/>
                </a:lnTo>
                <a:lnTo>
                  <a:pt x="929" y="6"/>
                </a:lnTo>
                <a:lnTo>
                  <a:pt x="952" y="6"/>
                </a:lnTo>
                <a:lnTo>
                  <a:pt x="977" y="6"/>
                </a:lnTo>
                <a:lnTo>
                  <a:pt x="1001" y="6"/>
                </a:lnTo>
                <a:lnTo>
                  <a:pt x="1026" y="6"/>
                </a:lnTo>
                <a:lnTo>
                  <a:pt x="1049" y="6"/>
                </a:lnTo>
                <a:lnTo>
                  <a:pt x="1073" y="6"/>
                </a:lnTo>
                <a:lnTo>
                  <a:pt x="1098" y="8"/>
                </a:lnTo>
                <a:lnTo>
                  <a:pt x="1122" y="10"/>
                </a:lnTo>
                <a:lnTo>
                  <a:pt x="1147" y="10"/>
                </a:lnTo>
                <a:lnTo>
                  <a:pt x="1170" y="12"/>
                </a:lnTo>
                <a:lnTo>
                  <a:pt x="1194" y="14"/>
                </a:lnTo>
                <a:lnTo>
                  <a:pt x="1219" y="14"/>
                </a:lnTo>
                <a:lnTo>
                  <a:pt x="1242" y="16"/>
                </a:lnTo>
                <a:lnTo>
                  <a:pt x="1267" y="18"/>
                </a:lnTo>
                <a:lnTo>
                  <a:pt x="1291" y="20"/>
                </a:lnTo>
                <a:lnTo>
                  <a:pt x="1303" y="24"/>
                </a:lnTo>
                <a:lnTo>
                  <a:pt x="1328" y="26"/>
                </a:lnTo>
                <a:lnTo>
                  <a:pt x="1339" y="30"/>
                </a:lnTo>
                <a:lnTo>
                  <a:pt x="1363" y="32"/>
                </a:lnTo>
                <a:lnTo>
                  <a:pt x="1387" y="36"/>
                </a:lnTo>
                <a:lnTo>
                  <a:pt x="1412" y="40"/>
                </a:lnTo>
                <a:lnTo>
                  <a:pt x="1435" y="42"/>
                </a:lnTo>
                <a:lnTo>
                  <a:pt x="1460" y="44"/>
                </a:lnTo>
                <a:lnTo>
                  <a:pt x="1484" y="46"/>
                </a:lnTo>
                <a:lnTo>
                  <a:pt x="1507" y="46"/>
                </a:lnTo>
                <a:lnTo>
                  <a:pt x="1532" y="48"/>
                </a:lnTo>
                <a:lnTo>
                  <a:pt x="1556" y="48"/>
                </a:lnTo>
                <a:lnTo>
                  <a:pt x="1581" y="46"/>
                </a:lnTo>
                <a:lnTo>
                  <a:pt x="1604" y="46"/>
                </a:lnTo>
                <a:lnTo>
                  <a:pt x="1628" y="44"/>
                </a:lnTo>
                <a:lnTo>
                  <a:pt x="1653" y="42"/>
                </a:lnTo>
                <a:lnTo>
                  <a:pt x="1676" y="40"/>
                </a:lnTo>
                <a:lnTo>
                  <a:pt x="1701" y="40"/>
                </a:lnTo>
                <a:lnTo>
                  <a:pt x="1737" y="36"/>
                </a:lnTo>
                <a:lnTo>
                  <a:pt x="1762" y="34"/>
                </a:lnTo>
                <a:lnTo>
                  <a:pt x="1785" y="32"/>
                </a:lnTo>
                <a:lnTo>
                  <a:pt x="1797" y="28"/>
                </a:lnTo>
                <a:lnTo>
                  <a:pt x="1822" y="26"/>
                </a:lnTo>
                <a:lnTo>
                  <a:pt x="1834" y="22"/>
                </a:lnTo>
                <a:lnTo>
                  <a:pt x="1858" y="22"/>
                </a:lnTo>
                <a:lnTo>
                  <a:pt x="1869" y="18"/>
                </a:lnTo>
                <a:lnTo>
                  <a:pt x="1894" y="16"/>
                </a:lnTo>
                <a:lnTo>
                  <a:pt x="1918" y="12"/>
                </a:lnTo>
                <a:lnTo>
                  <a:pt x="1941" y="10"/>
                </a:lnTo>
                <a:lnTo>
                  <a:pt x="1966" y="6"/>
                </a:lnTo>
                <a:lnTo>
                  <a:pt x="1990" y="4"/>
                </a:lnTo>
                <a:lnTo>
                  <a:pt x="2015" y="4"/>
                </a:lnTo>
                <a:lnTo>
                  <a:pt x="2050" y="4"/>
                </a:lnTo>
                <a:lnTo>
                  <a:pt x="2075" y="2"/>
                </a:lnTo>
                <a:lnTo>
                  <a:pt x="2111" y="2"/>
                </a:lnTo>
                <a:lnTo>
                  <a:pt x="2136" y="2"/>
                </a:lnTo>
                <a:lnTo>
                  <a:pt x="2159" y="4"/>
                </a:lnTo>
                <a:lnTo>
                  <a:pt x="2183" y="4"/>
                </a:lnTo>
                <a:lnTo>
                  <a:pt x="2208" y="6"/>
                </a:lnTo>
                <a:lnTo>
                  <a:pt x="2231" y="8"/>
                </a:lnTo>
                <a:lnTo>
                  <a:pt x="2256" y="8"/>
                </a:lnTo>
                <a:lnTo>
                  <a:pt x="2292" y="12"/>
                </a:lnTo>
                <a:lnTo>
                  <a:pt x="2317" y="14"/>
                </a:lnTo>
                <a:lnTo>
                  <a:pt x="2340" y="16"/>
                </a:lnTo>
                <a:lnTo>
                  <a:pt x="2352" y="20"/>
                </a:lnTo>
                <a:lnTo>
                  <a:pt x="2364" y="24"/>
                </a:lnTo>
                <a:lnTo>
                  <a:pt x="2389" y="26"/>
                </a:lnTo>
                <a:lnTo>
                  <a:pt x="2401" y="30"/>
                </a:lnTo>
                <a:lnTo>
                  <a:pt x="2412" y="34"/>
                </a:lnTo>
                <a:lnTo>
                  <a:pt x="2436" y="36"/>
                </a:lnTo>
                <a:lnTo>
                  <a:pt x="2461" y="38"/>
                </a:lnTo>
                <a:lnTo>
                  <a:pt x="2473" y="42"/>
                </a:lnTo>
                <a:lnTo>
                  <a:pt x="2496" y="42"/>
                </a:lnTo>
                <a:lnTo>
                  <a:pt x="2521" y="44"/>
                </a:lnTo>
                <a:lnTo>
                  <a:pt x="2545" y="46"/>
                </a:lnTo>
                <a:lnTo>
                  <a:pt x="2570" y="48"/>
                </a:lnTo>
                <a:lnTo>
                  <a:pt x="2593" y="48"/>
                </a:lnTo>
                <a:lnTo>
                  <a:pt x="2617" y="48"/>
                </a:lnTo>
                <a:lnTo>
                  <a:pt x="2654" y="46"/>
                </a:lnTo>
                <a:lnTo>
                  <a:pt x="2677" y="44"/>
                </a:lnTo>
                <a:lnTo>
                  <a:pt x="2714" y="42"/>
                </a:lnTo>
                <a:lnTo>
                  <a:pt x="2738" y="40"/>
                </a:lnTo>
                <a:lnTo>
                  <a:pt x="2763" y="36"/>
                </a:lnTo>
                <a:lnTo>
                  <a:pt x="2786" y="32"/>
                </a:lnTo>
                <a:lnTo>
                  <a:pt x="2811" y="30"/>
                </a:lnTo>
                <a:lnTo>
                  <a:pt x="2835" y="26"/>
                </a:lnTo>
                <a:lnTo>
                  <a:pt x="2858" y="24"/>
                </a:lnTo>
                <a:lnTo>
                  <a:pt x="2872" y="20"/>
                </a:lnTo>
                <a:lnTo>
                  <a:pt x="2895" y="16"/>
                </a:lnTo>
                <a:lnTo>
                  <a:pt x="2919" y="12"/>
                </a:lnTo>
                <a:lnTo>
                  <a:pt x="2931" y="8"/>
                </a:lnTo>
                <a:lnTo>
                  <a:pt x="2956" y="6"/>
                </a:lnTo>
                <a:lnTo>
                  <a:pt x="2979" y="4"/>
                </a:lnTo>
                <a:lnTo>
                  <a:pt x="3004" y="2"/>
                </a:lnTo>
                <a:lnTo>
                  <a:pt x="3028" y="0"/>
                </a:lnTo>
                <a:lnTo>
                  <a:pt x="3051" y="0"/>
                </a:lnTo>
                <a:lnTo>
                  <a:pt x="3076" y="0"/>
                </a:lnTo>
                <a:lnTo>
                  <a:pt x="3100" y="0"/>
                </a:lnTo>
                <a:lnTo>
                  <a:pt x="3125" y="0"/>
                </a:lnTo>
                <a:lnTo>
                  <a:pt x="3148" y="0"/>
                </a:lnTo>
                <a:lnTo>
                  <a:pt x="3172" y="0"/>
                </a:lnTo>
                <a:lnTo>
                  <a:pt x="3197" y="2"/>
                </a:lnTo>
                <a:lnTo>
                  <a:pt x="3220" y="4"/>
                </a:lnTo>
                <a:lnTo>
                  <a:pt x="3245" y="6"/>
                </a:lnTo>
                <a:lnTo>
                  <a:pt x="3269" y="10"/>
                </a:lnTo>
                <a:lnTo>
                  <a:pt x="3293" y="12"/>
                </a:lnTo>
                <a:lnTo>
                  <a:pt x="3318" y="14"/>
                </a:lnTo>
                <a:lnTo>
                  <a:pt x="3341" y="16"/>
                </a:lnTo>
                <a:lnTo>
                  <a:pt x="3378" y="18"/>
                </a:lnTo>
                <a:lnTo>
                  <a:pt x="3402" y="20"/>
                </a:lnTo>
                <a:lnTo>
                  <a:pt x="3413" y="24"/>
                </a:lnTo>
                <a:lnTo>
                  <a:pt x="3438" y="26"/>
                </a:lnTo>
                <a:lnTo>
                  <a:pt x="3450" y="30"/>
                </a:lnTo>
                <a:lnTo>
                  <a:pt x="3474" y="32"/>
                </a:lnTo>
                <a:lnTo>
                  <a:pt x="3485" y="36"/>
                </a:lnTo>
                <a:lnTo>
                  <a:pt x="3510" y="36"/>
                </a:lnTo>
                <a:lnTo>
                  <a:pt x="3534" y="40"/>
                </a:lnTo>
                <a:lnTo>
                  <a:pt x="3559" y="42"/>
                </a:lnTo>
                <a:lnTo>
                  <a:pt x="3583" y="44"/>
                </a:lnTo>
                <a:lnTo>
                  <a:pt x="3619" y="46"/>
                </a:lnTo>
                <a:lnTo>
                  <a:pt x="3643" y="48"/>
                </a:lnTo>
                <a:lnTo>
                  <a:pt x="3667" y="48"/>
                </a:lnTo>
                <a:lnTo>
                  <a:pt x="3691" y="46"/>
                </a:lnTo>
                <a:lnTo>
                  <a:pt x="3715" y="44"/>
                </a:lnTo>
                <a:lnTo>
                  <a:pt x="3740" y="40"/>
                </a:lnTo>
                <a:lnTo>
                  <a:pt x="3775" y="36"/>
                </a:lnTo>
                <a:lnTo>
                  <a:pt x="3787" y="32"/>
                </a:lnTo>
                <a:lnTo>
                  <a:pt x="3800" y="28"/>
                </a:lnTo>
                <a:lnTo>
                  <a:pt x="3824" y="26"/>
                </a:lnTo>
                <a:lnTo>
                  <a:pt x="3824" y="22"/>
                </a:lnTo>
                <a:lnTo>
                  <a:pt x="3836" y="18"/>
                </a:lnTo>
                <a:lnTo>
                  <a:pt x="3836" y="14"/>
                </a:lnTo>
                <a:lnTo>
                  <a:pt x="3861" y="12"/>
                </a:lnTo>
                <a:lnTo>
                  <a:pt x="3884" y="10"/>
                </a:lnTo>
                <a:lnTo>
                  <a:pt x="3896" y="6"/>
                </a:lnTo>
                <a:lnTo>
                  <a:pt x="3921" y="6"/>
                </a:lnTo>
                <a:lnTo>
                  <a:pt x="3945" y="6"/>
                </a:lnTo>
                <a:lnTo>
                  <a:pt x="3968" y="4"/>
                </a:lnTo>
                <a:lnTo>
                  <a:pt x="3993" y="4"/>
                </a:lnTo>
                <a:lnTo>
                  <a:pt x="4029" y="2"/>
                </a:lnTo>
                <a:lnTo>
                  <a:pt x="4053" y="2"/>
                </a:lnTo>
                <a:lnTo>
                  <a:pt x="4077" y="2"/>
                </a:lnTo>
                <a:lnTo>
                  <a:pt x="4101" y="2"/>
                </a:lnTo>
                <a:lnTo>
                  <a:pt x="4126" y="2"/>
                </a:lnTo>
                <a:lnTo>
                  <a:pt x="4149" y="2"/>
                </a:lnTo>
                <a:lnTo>
                  <a:pt x="4165" y="1"/>
                </a:lnTo>
              </a:path>
            </a:pathLst>
          </a:custGeom>
          <a:noFill/>
          <a:ln w="762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988165" name="Group 5"/>
          <p:cNvGrpSpPr>
            <a:grpSpLocks/>
          </p:cNvGrpSpPr>
          <p:nvPr/>
        </p:nvGrpSpPr>
        <p:grpSpPr bwMode="auto">
          <a:xfrm>
            <a:off x="1119188" y="3748088"/>
            <a:ext cx="487362" cy="681037"/>
            <a:chOff x="582" y="1785"/>
            <a:chExt cx="360" cy="526"/>
          </a:xfrm>
        </p:grpSpPr>
        <p:sp>
          <p:nvSpPr>
            <p:cNvPr id="988166" name="Freeform 6"/>
            <p:cNvSpPr>
              <a:spLocks/>
            </p:cNvSpPr>
            <p:nvPr/>
          </p:nvSpPr>
          <p:spPr bwMode="auto">
            <a:xfrm>
              <a:off x="688" y="1785"/>
              <a:ext cx="117" cy="526"/>
            </a:xfrm>
            <a:custGeom>
              <a:avLst/>
              <a:gdLst/>
              <a:ahLst/>
              <a:cxnLst>
                <a:cxn ang="0">
                  <a:pos x="91" y="14"/>
                </a:cxn>
                <a:cxn ang="0">
                  <a:pos x="67" y="0"/>
                </a:cxn>
                <a:cxn ang="0">
                  <a:pos x="67" y="17"/>
                </a:cxn>
                <a:cxn ang="0">
                  <a:pos x="67" y="34"/>
                </a:cxn>
                <a:cxn ang="0">
                  <a:pos x="67" y="52"/>
                </a:cxn>
                <a:cxn ang="0">
                  <a:pos x="77" y="68"/>
                </a:cxn>
                <a:cxn ang="0">
                  <a:pos x="88" y="86"/>
                </a:cxn>
                <a:cxn ang="0">
                  <a:pos x="88" y="103"/>
                </a:cxn>
                <a:cxn ang="0">
                  <a:pos x="88" y="120"/>
                </a:cxn>
                <a:cxn ang="0">
                  <a:pos x="88" y="138"/>
                </a:cxn>
                <a:cxn ang="0">
                  <a:pos x="88" y="155"/>
                </a:cxn>
                <a:cxn ang="0">
                  <a:pos x="88" y="172"/>
                </a:cxn>
                <a:cxn ang="0">
                  <a:pos x="77" y="189"/>
                </a:cxn>
                <a:cxn ang="0">
                  <a:pos x="67" y="206"/>
                </a:cxn>
                <a:cxn ang="0">
                  <a:pos x="49" y="224"/>
                </a:cxn>
                <a:cxn ang="0">
                  <a:pos x="19" y="241"/>
                </a:cxn>
                <a:cxn ang="0">
                  <a:pos x="9" y="258"/>
                </a:cxn>
                <a:cxn ang="0">
                  <a:pos x="0" y="276"/>
                </a:cxn>
                <a:cxn ang="0">
                  <a:pos x="0" y="293"/>
                </a:cxn>
                <a:cxn ang="0">
                  <a:pos x="9" y="319"/>
                </a:cxn>
                <a:cxn ang="0">
                  <a:pos x="28" y="327"/>
                </a:cxn>
                <a:cxn ang="0">
                  <a:pos x="28" y="344"/>
                </a:cxn>
                <a:cxn ang="0">
                  <a:pos x="39" y="362"/>
                </a:cxn>
                <a:cxn ang="0">
                  <a:pos x="77" y="387"/>
                </a:cxn>
                <a:cxn ang="0">
                  <a:pos x="97" y="405"/>
                </a:cxn>
                <a:cxn ang="0">
                  <a:pos x="116" y="422"/>
                </a:cxn>
                <a:cxn ang="0">
                  <a:pos x="116" y="440"/>
                </a:cxn>
                <a:cxn ang="0">
                  <a:pos x="107" y="457"/>
                </a:cxn>
                <a:cxn ang="0">
                  <a:pos x="97" y="473"/>
                </a:cxn>
                <a:cxn ang="0">
                  <a:pos x="97" y="491"/>
                </a:cxn>
                <a:cxn ang="0">
                  <a:pos x="77" y="508"/>
                </a:cxn>
                <a:cxn ang="0">
                  <a:pos x="67" y="525"/>
                </a:cxn>
              </a:cxnLst>
              <a:rect l="0" t="0" r="r" b="b"/>
              <a:pathLst>
                <a:path w="117" h="526">
                  <a:moveTo>
                    <a:pt x="91" y="14"/>
                  </a:moveTo>
                  <a:lnTo>
                    <a:pt x="67" y="0"/>
                  </a:lnTo>
                  <a:lnTo>
                    <a:pt x="67" y="17"/>
                  </a:lnTo>
                  <a:lnTo>
                    <a:pt x="67" y="34"/>
                  </a:lnTo>
                  <a:lnTo>
                    <a:pt x="67" y="52"/>
                  </a:lnTo>
                  <a:lnTo>
                    <a:pt x="77" y="68"/>
                  </a:lnTo>
                  <a:lnTo>
                    <a:pt x="88" y="86"/>
                  </a:lnTo>
                  <a:lnTo>
                    <a:pt x="88" y="103"/>
                  </a:lnTo>
                  <a:lnTo>
                    <a:pt x="88" y="120"/>
                  </a:lnTo>
                  <a:lnTo>
                    <a:pt x="88" y="138"/>
                  </a:lnTo>
                  <a:lnTo>
                    <a:pt x="88" y="155"/>
                  </a:lnTo>
                  <a:lnTo>
                    <a:pt x="88" y="172"/>
                  </a:lnTo>
                  <a:lnTo>
                    <a:pt x="77" y="189"/>
                  </a:lnTo>
                  <a:lnTo>
                    <a:pt x="67" y="206"/>
                  </a:lnTo>
                  <a:lnTo>
                    <a:pt x="49" y="224"/>
                  </a:lnTo>
                  <a:lnTo>
                    <a:pt x="19" y="241"/>
                  </a:lnTo>
                  <a:lnTo>
                    <a:pt x="9" y="258"/>
                  </a:lnTo>
                  <a:lnTo>
                    <a:pt x="0" y="276"/>
                  </a:lnTo>
                  <a:lnTo>
                    <a:pt x="0" y="293"/>
                  </a:lnTo>
                  <a:lnTo>
                    <a:pt x="9" y="319"/>
                  </a:lnTo>
                  <a:lnTo>
                    <a:pt x="28" y="327"/>
                  </a:lnTo>
                  <a:lnTo>
                    <a:pt x="28" y="344"/>
                  </a:lnTo>
                  <a:lnTo>
                    <a:pt x="39" y="362"/>
                  </a:lnTo>
                  <a:lnTo>
                    <a:pt x="77" y="387"/>
                  </a:lnTo>
                  <a:lnTo>
                    <a:pt x="97" y="405"/>
                  </a:lnTo>
                  <a:lnTo>
                    <a:pt x="116" y="422"/>
                  </a:lnTo>
                  <a:lnTo>
                    <a:pt x="116" y="440"/>
                  </a:lnTo>
                  <a:lnTo>
                    <a:pt x="107" y="457"/>
                  </a:lnTo>
                  <a:lnTo>
                    <a:pt x="97" y="473"/>
                  </a:lnTo>
                  <a:lnTo>
                    <a:pt x="97" y="491"/>
                  </a:lnTo>
                  <a:lnTo>
                    <a:pt x="77" y="508"/>
                  </a:lnTo>
                  <a:lnTo>
                    <a:pt x="67" y="525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8167" name="Freeform 7"/>
            <p:cNvSpPr>
              <a:spLocks/>
            </p:cNvSpPr>
            <p:nvPr/>
          </p:nvSpPr>
          <p:spPr bwMode="auto">
            <a:xfrm>
              <a:off x="756" y="1979"/>
              <a:ext cx="186" cy="161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0" y="21"/>
                </a:cxn>
                <a:cxn ang="0">
                  <a:pos x="20" y="30"/>
                </a:cxn>
                <a:cxn ang="0">
                  <a:pos x="30" y="47"/>
                </a:cxn>
                <a:cxn ang="0">
                  <a:pos x="49" y="56"/>
                </a:cxn>
                <a:cxn ang="0">
                  <a:pos x="68" y="73"/>
                </a:cxn>
                <a:cxn ang="0">
                  <a:pos x="78" y="90"/>
                </a:cxn>
                <a:cxn ang="0">
                  <a:pos x="88" y="107"/>
                </a:cxn>
                <a:cxn ang="0">
                  <a:pos x="107" y="117"/>
                </a:cxn>
                <a:cxn ang="0">
                  <a:pos x="127" y="125"/>
                </a:cxn>
                <a:cxn ang="0">
                  <a:pos x="146" y="134"/>
                </a:cxn>
                <a:cxn ang="0">
                  <a:pos x="165" y="151"/>
                </a:cxn>
                <a:cxn ang="0">
                  <a:pos x="185" y="160"/>
                </a:cxn>
              </a:cxnLst>
              <a:rect l="0" t="0" r="r" b="b"/>
              <a:pathLst>
                <a:path w="186" h="161">
                  <a:moveTo>
                    <a:pt x="23" y="0"/>
                  </a:moveTo>
                  <a:lnTo>
                    <a:pt x="0" y="21"/>
                  </a:lnTo>
                  <a:lnTo>
                    <a:pt x="20" y="30"/>
                  </a:lnTo>
                  <a:lnTo>
                    <a:pt x="30" y="47"/>
                  </a:lnTo>
                  <a:lnTo>
                    <a:pt x="49" y="56"/>
                  </a:lnTo>
                  <a:lnTo>
                    <a:pt x="68" y="73"/>
                  </a:lnTo>
                  <a:lnTo>
                    <a:pt x="78" y="90"/>
                  </a:lnTo>
                  <a:lnTo>
                    <a:pt x="88" y="107"/>
                  </a:lnTo>
                  <a:lnTo>
                    <a:pt x="107" y="117"/>
                  </a:lnTo>
                  <a:lnTo>
                    <a:pt x="127" y="125"/>
                  </a:lnTo>
                  <a:lnTo>
                    <a:pt x="146" y="134"/>
                  </a:lnTo>
                  <a:lnTo>
                    <a:pt x="165" y="151"/>
                  </a:lnTo>
                  <a:lnTo>
                    <a:pt x="185" y="16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8168" name="Freeform 8"/>
            <p:cNvSpPr>
              <a:spLocks/>
            </p:cNvSpPr>
            <p:nvPr/>
          </p:nvSpPr>
          <p:spPr bwMode="auto">
            <a:xfrm>
              <a:off x="582" y="1880"/>
              <a:ext cx="198" cy="147"/>
            </a:xfrm>
            <a:custGeom>
              <a:avLst/>
              <a:gdLst/>
              <a:ahLst/>
              <a:cxnLst>
                <a:cxn ang="0">
                  <a:pos x="197" y="9"/>
                </a:cxn>
                <a:cxn ang="0">
                  <a:pos x="174" y="0"/>
                </a:cxn>
                <a:cxn ang="0">
                  <a:pos x="135" y="25"/>
                </a:cxn>
                <a:cxn ang="0">
                  <a:pos x="106" y="43"/>
                </a:cxn>
                <a:cxn ang="0">
                  <a:pos x="86" y="43"/>
                </a:cxn>
                <a:cxn ang="0">
                  <a:pos x="77" y="60"/>
                </a:cxn>
                <a:cxn ang="0">
                  <a:pos x="67" y="77"/>
                </a:cxn>
                <a:cxn ang="0">
                  <a:pos x="58" y="95"/>
                </a:cxn>
                <a:cxn ang="0">
                  <a:pos x="28" y="103"/>
                </a:cxn>
                <a:cxn ang="0">
                  <a:pos x="19" y="120"/>
                </a:cxn>
                <a:cxn ang="0">
                  <a:pos x="0" y="129"/>
                </a:cxn>
                <a:cxn ang="0">
                  <a:pos x="0" y="146"/>
                </a:cxn>
              </a:cxnLst>
              <a:rect l="0" t="0" r="r" b="b"/>
              <a:pathLst>
                <a:path w="198" h="147">
                  <a:moveTo>
                    <a:pt x="197" y="9"/>
                  </a:moveTo>
                  <a:lnTo>
                    <a:pt x="174" y="0"/>
                  </a:lnTo>
                  <a:lnTo>
                    <a:pt x="135" y="25"/>
                  </a:lnTo>
                  <a:lnTo>
                    <a:pt x="106" y="43"/>
                  </a:lnTo>
                  <a:lnTo>
                    <a:pt x="86" y="43"/>
                  </a:lnTo>
                  <a:lnTo>
                    <a:pt x="77" y="60"/>
                  </a:lnTo>
                  <a:lnTo>
                    <a:pt x="67" y="77"/>
                  </a:lnTo>
                  <a:lnTo>
                    <a:pt x="58" y="95"/>
                  </a:lnTo>
                  <a:lnTo>
                    <a:pt x="28" y="103"/>
                  </a:lnTo>
                  <a:lnTo>
                    <a:pt x="19" y="120"/>
                  </a:lnTo>
                  <a:lnTo>
                    <a:pt x="0" y="129"/>
                  </a:lnTo>
                  <a:lnTo>
                    <a:pt x="0" y="146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8169" name="Freeform 9"/>
            <p:cNvSpPr>
              <a:spLocks/>
            </p:cNvSpPr>
            <p:nvPr/>
          </p:nvSpPr>
          <p:spPr bwMode="auto">
            <a:xfrm>
              <a:off x="830" y="2052"/>
              <a:ext cx="102" cy="1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23" y="9"/>
                </a:cxn>
                <a:cxn ang="0">
                  <a:pos x="42" y="9"/>
                </a:cxn>
                <a:cxn ang="0">
                  <a:pos x="62" y="9"/>
                </a:cxn>
                <a:cxn ang="0">
                  <a:pos x="81" y="9"/>
                </a:cxn>
                <a:cxn ang="0">
                  <a:pos x="101" y="0"/>
                </a:cxn>
              </a:cxnLst>
              <a:rect l="0" t="0" r="r" b="b"/>
              <a:pathLst>
                <a:path w="102" h="18">
                  <a:moveTo>
                    <a:pt x="0" y="17"/>
                  </a:moveTo>
                  <a:lnTo>
                    <a:pt x="23" y="9"/>
                  </a:lnTo>
                  <a:lnTo>
                    <a:pt x="42" y="9"/>
                  </a:lnTo>
                  <a:lnTo>
                    <a:pt x="62" y="9"/>
                  </a:lnTo>
                  <a:lnTo>
                    <a:pt x="81" y="9"/>
                  </a:lnTo>
                  <a:lnTo>
                    <a:pt x="101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8170" name="Freeform 10"/>
            <p:cNvSpPr>
              <a:spLocks/>
            </p:cNvSpPr>
            <p:nvPr/>
          </p:nvSpPr>
          <p:spPr bwMode="auto">
            <a:xfrm>
              <a:off x="679" y="2159"/>
              <a:ext cx="50" cy="58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48" y="23"/>
                </a:cxn>
                <a:cxn ang="0">
                  <a:pos x="28" y="31"/>
                </a:cxn>
                <a:cxn ang="0">
                  <a:pos x="19" y="48"/>
                </a:cxn>
                <a:cxn ang="0">
                  <a:pos x="0" y="57"/>
                </a:cxn>
              </a:cxnLst>
              <a:rect l="0" t="0" r="r" b="b"/>
              <a:pathLst>
                <a:path w="50" h="58">
                  <a:moveTo>
                    <a:pt x="49" y="0"/>
                  </a:moveTo>
                  <a:lnTo>
                    <a:pt x="48" y="23"/>
                  </a:lnTo>
                  <a:lnTo>
                    <a:pt x="28" y="31"/>
                  </a:lnTo>
                  <a:lnTo>
                    <a:pt x="19" y="48"/>
                  </a:lnTo>
                  <a:lnTo>
                    <a:pt x="0" y="57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8171" name="Freeform 11"/>
            <p:cNvSpPr>
              <a:spLocks/>
            </p:cNvSpPr>
            <p:nvPr/>
          </p:nvSpPr>
          <p:spPr bwMode="auto">
            <a:xfrm>
              <a:off x="776" y="1914"/>
              <a:ext cx="88" cy="62"/>
            </a:xfrm>
            <a:custGeom>
              <a:avLst/>
              <a:gdLst/>
              <a:ahLst/>
              <a:cxnLst>
                <a:cxn ang="0">
                  <a:pos x="3" y="21"/>
                </a:cxn>
                <a:cxn ang="0">
                  <a:pos x="0" y="0"/>
                </a:cxn>
                <a:cxn ang="0">
                  <a:pos x="10" y="18"/>
                </a:cxn>
                <a:cxn ang="0">
                  <a:pos x="29" y="18"/>
                </a:cxn>
                <a:cxn ang="0">
                  <a:pos x="38" y="35"/>
                </a:cxn>
                <a:cxn ang="0">
                  <a:pos x="58" y="35"/>
                </a:cxn>
                <a:cxn ang="0">
                  <a:pos x="68" y="53"/>
                </a:cxn>
                <a:cxn ang="0">
                  <a:pos x="87" y="61"/>
                </a:cxn>
              </a:cxnLst>
              <a:rect l="0" t="0" r="r" b="b"/>
              <a:pathLst>
                <a:path w="88" h="62">
                  <a:moveTo>
                    <a:pt x="3" y="21"/>
                  </a:moveTo>
                  <a:lnTo>
                    <a:pt x="0" y="0"/>
                  </a:lnTo>
                  <a:lnTo>
                    <a:pt x="10" y="18"/>
                  </a:lnTo>
                  <a:lnTo>
                    <a:pt x="29" y="18"/>
                  </a:lnTo>
                  <a:lnTo>
                    <a:pt x="38" y="35"/>
                  </a:lnTo>
                  <a:lnTo>
                    <a:pt x="58" y="35"/>
                  </a:lnTo>
                  <a:lnTo>
                    <a:pt x="68" y="53"/>
                  </a:lnTo>
                  <a:lnTo>
                    <a:pt x="87" y="61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88172" name="Rectangle 12"/>
          <p:cNvSpPr>
            <a:spLocks noChangeArrowheads="1"/>
          </p:cNvSpPr>
          <p:nvPr/>
        </p:nvSpPr>
        <p:spPr bwMode="auto">
          <a:xfrm>
            <a:off x="2008188" y="2814638"/>
            <a:ext cx="8429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2400">
                <a:solidFill>
                  <a:schemeClr val="accent1"/>
                </a:solidFill>
                <a:latin typeface="Arial" charset="0"/>
              </a:rPr>
              <a:t>Urea</a:t>
            </a:r>
          </a:p>
        </p:txBody>
      </p:sp>
      <p:sp>
        <p:nvSpPr>
          <p:cNvPr id="988173" name="Rectangle 13"/>
          <p:cNvSpPr>
            <a:spLocks noChangeArrowheads="1"/>
          </p:cNvSpPr>
          <p:nvPr/>
        </p:nvSpPr>
        <p:spPr bwMode="auto">
          <a:xfrm>
            <a:off x="1009650" y="5002213"/>
            <a:ext cx="10699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2000">
                <a:solidFill>
                  <a:schemeClr val="accent1"/>
                </a:solidFill>
                <a:latin typeface="Arial" charset="0"/>
              </a:rPr>
              <a:t>Organic</a:t>
            </a:r>
          </a:p>
          <a:p>
            <a:pPr algn="l" eaLnBrk="0" hangingPunct="0"/>
            <a:r>
              <a:rPr lang="en-US" sz="2000">
                <a:solidFill>
                  <a:schemeClr val="accent1"/>
                </a:solidFill>
                <a:latin typeface="Arial" charset="0"/>
              </a:rPr>
              <a:t>Matter</a:t>
            </a:r>
          </a:p>
        </p:txBody>
      </p:sp>
      <p:sp>
        <p:nvSpPr>
          <p:cNvPr id="988174" name="Rectangle 14"/>
          <p:cNvSpPr>
            <a:spLocks noChangeArrowheads="1"/>
          </p:cNvSpPr>
          <p:nvPr/>
        </p:nvSpPr>
        <p:spPr bwMode="auto">
          <a:xfrm>
            <a:off x="2940050" y="5016500"/>
            <a:ext cx="10715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>
                <a:solidFill>
                  <a:schemeClr val="accent1"/>
                </a:solidFill>
                <a:latin typeface="Arial" charset="0"/>
              </a:rPr>
              <a:t>NH</a:t>
            </a:r>
            <a:r>
              <a:rPr lang="en-US" sz="3200" baseline="-25000">
                <a:solidFill>
                  <a:schemeClr val="accent1"/>
                </a:solidFill>
                <a:latin typeface="Arial" charset="0"/>
              </a:rPr>
              <a:t>4</a:t>
            </a:r>
            <a:r>
              <a:rPr lang="en-US" sz="3200" baseline="30000">
                <a:solidFill>
                  <a:schemeClr val="accent1"/>
                </a:solidFill>
                <a:latin typeface="Arial" charset="0"/>
              </a:rPr>
              <a:t>+</a:t>
            </a:r>
          </a:p>
        </p:txBody>
      </p:sp>
      <p:sp>
        <p:nvSpPr>
          <p:cNvPr id="988175" name="Rectangle 15"/>
          <p:cNvSpPr>
            <a:spLocks noChangeArrowheads="1"/>
          </p:cNvSpPr>
          <p:nvPr/>
        </p:nvSpPr>
        <p:spPr bwMode="auto">
          <a:xfrm>
            <a:off x="4876800" y="5016500"/>
            <a:ext cx="105251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>
                <a:solidFill>
                  <a:schemeClr val="accent1"/>
                </a:solidFill>
                <a:latin typeface="Arial" charset="0"/>
              </a:rPr>
              <a:t>NO</a:t>
            </a:r>
            <a:r>
              <a:rPr lang="en-US" sz="3200" baseline="-25000">
                <a:solidFill>
                  <a:schemeClr val="accent1"/>
                </a:solidFill>
                <a:latin typeface="Arial" charset="0"/>
              </a:rPr>
              <a:t>3</a:t>
            </a:r>
            <a:r>
              <a:rPr lang="en-US" sz="4000" baseline="30000">
                <a:solidFill>
                  <a:schemeClr val="accent1"/>
                </a:solidFill>
                <a:latin typeface="Arial" charset="0"/>
              </a:rPr>
              <a:t>-</a:t>
            </a:r>
          </a:p>
        </p:txBody>
      </p:sp>
      <p:sp>
        <p:nvSpPr>
          <p:cNvPr id="988176" name="Rectangle 16"/>
          <p:cNvSpPr>
            <a:spLocks noChangeArrowheads="1"/>
          </p:cNvSpPr>
          <p:nvPr/>
        </p:nvSpPr>
        <p:spPr bwMode="auto">
          <a:xfrm>
            <a:off x="6319838" y="5016500"/>
            <a:ext cx="93821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>
                <a:solidFill>
                  <a:schemeClr val="accent1"/>
                </a:solidFill>
                <a:latin typeface="Arial" charset="0"/>
              </a:rPr>
              <a:t>N</a:t>
            </a:r>
            <a:r>
              <a:rPr lang="en-US" sz="32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sz="3200">
                <a:solidFill>
                  <a:schemeClr val="accent1"/>
                </a:solidFill>
                <a:latin typeface="Arial" charset="0"/>
              </a:rPr>
              <a:t>O</a:t>
            </a:r>
          </a:p>
        </p:txBody>
      </p:sp>
      <p:sp>
        <p:nvSpPr>
          <p:cNvPr id="988177" name="Line 17"/>
          <p:cNvSpPr>
            <a:spLocks noChangeShapeType="1"/>
          </p:cNvSpPr>
          <p:nvPr/>
        </p:nvSpPr>
        <p:spPr bwMode="auto">
          <a:xfrm>
            <a:off x="3929063" y="5267325"/>
            <a:ext cx="742950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78" name="Line 18"/>
          <p:cNvSpPr>
            <a:spLocks noChangeShapeType="1"/>
          </p:cNvSpPr>
          <p:nvPr/>
        </p:nvSpPr>
        <p:spPr bwMode="auto">
          <a:xfrm>
            <a:off x="5859463" y="5267325"/>
            <a:ext cx="333375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79" name="Line 19"/>
          <p:cNvSpPr>
            <a:spLocks noChangeShapeType="1"/>
          </p:cNvSpPr>
          <p:nvPr/>
        </p:nvSpPr>
        <p:spPr bwMode="auto">
          <a:xfrm flipH="1">
            <a:off x="1260475" y="4654550"/>
            <a:ext cx="71438" cy="3238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80" name="Rectangle 20"/>
          <p:cNvSpPr>
            <a:spLocks noChangeArrowheads="1"/>
          </p:cNvSpPr>
          <p:nvPr/>
        </p:nvSpPr>
        <p:spPr bwMode="auto">
          <a:xfrm>
            <a:off x="7688263" y="5016500"/>
            <a:ext cx="6223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>
                <a:solidFill>
                  <a:schemeClr val="accent1"/>
                </a:solidFill>
                <a:latin typeface="Arial" charset="0"/>
              </a:rPr>
              <a:t>N</a:t>
            </a:r>
            <a:r>
              <a:rPr lang="en-US" sz="3200" baseline="-25000">
                <a:solidFill>
                  <a:schemeClr val="accent1"/>
                </a:solidFill>
                <a:latin typeface="Arial" charset="0"/>
              </a:rPr>
              <a:t>2</a:t>
            </a:r>
          </a:p>
        </p:txBody>
      </p:sp>
      <p:sp>
        <p:nvSpPr>
          <p:cNvPr id="988181" name="Line 21"/>
          <p:cNvSpPr>
            <a:spLocks noChangeShapeType="1"/>
          </p:cNvSpPr>
          <p:nvPr/>
        </p:nvSpPr>
        <p:spPr bwMode="auto">
          <a:xfrm>
            <a:off x="7308850" y="5267325"/>
            <a:ext cx="331788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82" name="Line 22"/>
          <p:cNvSpPr>
            <a:spLocks noChangeShapeType="1"/>
          </p:cNvSpPr>
          <p:nvPr/>
        </p:nvSpPr>
        <p:spPr bwMode="auto">
          <a:xfrm>
            <a:off x="1997075" y="5267325"/>
            <a:ext cx="744538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83" name="Line 23"/>
          <p:cNvSpPr>
            <a:spLocks noChangeShapeType="1"/>
          </p:cNvSpPr>
          <p:nvPr/>
        </p:nvSpPr>
        <p:spPr bwMode="auto">
          <a:xfrm flipV="1">
            <a:off x="6819900" y="2668588"/>
            <a:ext cx="1588" cy="1905000"/>
          </a:xfrm>
          <a:prstGeom prst="line">
            <a:avLst/>
          </a:prstGeom>
          <a:noFill/>
          <a:ln w="50800">
            <a:solidFill>
              <a:srgbClr val="FC0128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84" name="Line 24"/>
          <p:cNvSpPr>
            <a:spLocks noChangeShapeType="1"/>
          </p:cNvSpPr>
          <p:nvPr/>
        </p:nvSpPr>
        <p:spPr bwMode="auto">
          <a:xfrm flipV="1">
            <a:off x="7945438" y="2668588"/>
            <a:ext cx="1587" cy="1905000"/>
          </a:xfrm>
          <a:prstGeom prst="line">
            <a:avLst/>
          </a:prstGeom>
          <a:noFill/>
          <a:ln w="50800">
            <a:solidFill>
              <a:srgbClr val="FC0128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85" name="Rectangle 25"/>
          <p:cNvSpPr>
            <a:spLocks noChangeArrowheads="1"/>
          </p:cNvSpPr>
          <p:nvPr/>
        </p:nvSpPr>
        <p:spPr bwMode="auto">
          <a:xfrm>
            <a:off x="3651250" y="5564188"/>
            <a:ext cx="14382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2000">
                <a:solidFill>
                  <a:schemeClr val="accent1"/>
                </a:solidFill>
                <a:latin typeface="Arial" charset="0"/>
              </a:rPr>
              <a:t>Nitrification</a:t>
            </a:r>
          </a:p>
        </p:txBody>
      </p:sp>
      <p:sp>
        <p:nvSpPr>
          <p:cNvPr id="988186" name="Rectangle 26"/>
          <p:cNvSpPr>
            <a:spLocks noChangeArrowheads="1"/>
          </p:cNvSpPr>
          <p:nvPr/>
        </p:nvSpPr>
        <p:spPr bwMode="auto">
          <a:xfrm>
            <a:off x="5989638" y="5564188"/>
            <a:ext cx="17208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2000">
                <a:solidFill>
                  <a:schemeClr val="accent1"/>
                </a:solidFill>
                <a:latin typeface="Arial" charset="0"/>
              </a:rPr>
              <a:t>Denitrification</a:t>
            </a:r>
          </a:p>
        </p:txBody>
      </p:sp>
      <p:grpSp>
        <p:nvGrpSpPr>
          <p:cNvPr id="988187" name="Group 27"/>
          <p:cNvGrpSpPr>
            <a:grpSpLocks/>
          </p:cNvGrpSpPr>
          <p:nvPr/>
        </p:nvGrpSpPr>
        <p:grpSpPr bwMode="auto">
          <a:xfrm>
            <a:off x="2339975" y="3343275"/>
            <a:ext cx="469900" cy="163513"/>
            <a:chOff x="1351" y="1530"/>
            <a:chExt cx="347" cy="127"/>
          </a:xfrm>
        </p:grpSpPr>
        <p:sp>
          <p:nvSpPr>
            <p:cNvPr id="988188" name="Oval 28"/>
            <p:cNvSpPr>
              <a:spLocks noChangeArrowheads="1"/>
            </p:cNvSpPr>
            <p:nvPr/>
          </p:nvSpPr>
          <p:spPr bwMode="auto">
            <a:xfrm>
              <a:off x="1351" y="1530"/>
              <a:ext cx="43" cy="37"/>
            </a:xfrm>
            <a:prstGeom prst="ellipse">
              <a:avLst/>
            </a:prstGeom>
            <a:solidFill>
              <a:srgbClr val="F6BF69"/>
            </a:solidFill>
            <a:ln w="12700">
              <a:solidFill>
                <a:srgbClr val="F6BF6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8189" name="Oval 29"/>
            <p:cNvSpPr>
              <a:spLocks noChangeArrowheads="1"/>
            </p:cNvSpPr>
            <p:nvPr/>
          </p:nvSpPr>
          <p:spPr bwMode="auto">
            <a:xfrm>
              <a:off x="1453" y="1620"/>
              <a:ext cx="43" cy="37"/>
            </a:xfrm>
            <a:prstGeom prst="ellipse">
              <a:avLst/>
            </a:prstGeom>
            <a:solidFill>
              <a:srgbClr val="F6BF69"/>
            </a:solidFill>
            <a:ln w="12700">
              <a:solidFill>
                <a:srgbClr val="F6BF6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8190" name="Oval 30"/>
            <p:cNvSpPr>
              <a:spLocks noChangeArrowheads="1"/>
            </p:cNvSpPr>
            <p:nvPr/>
          </p:nvSpPr>
          <p:spPr bwMode="auto">
            <a:xfrm>
              <a:off x="1554" y="1530"/>
              <a:ext cx="43" cy="37"/>
            </a:xfrm>
            <a:prstGeom prst="ellipse">
              <a:avLst/>
            </a:prstGeom>
            <a:solidFill>
              <a:srgbClr val="F6BF69"/>
            </a:solidFill>
            <a:ln w="12700">
              <a:solidFill>
                <a:srgbClr val="F6BF6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8191" name="Oval 31"/>
            <p:cNvSpPr>
              <a:spLocks noChangeArrowheads="1"/>
            </p:cNvSpPr>
            <p:nvPr/>
          </p:nvSpPr>
          <p:spPr bwMode="auto">
            <a:xfrm>
              <a:off x="1656" y="1620"/>
              <a:ext cx="42" cy="37"/>
            </a:xfrm>
            <a:prstGeom prst="ellipse">
              <a:avLst/>
            </a:prstGeom>
            <a:solidFill>
              <a:srgbClr val="F6BF69"/>
            </a:solidFill>
            <a:ln w="12700">
              <a:solidFill>
                <a:srgbClr val="F6BF6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88192" name="Line 32"/>
          <p:cNvSpPr>
            <a:spLocks noChangeShapeType="1"/>
          </p:cNvSpPr>
          <p:nvPr/>
        </p:nvSpPr>
        <p:spPr bwMode="auto">
          <a:xfrm>
            <a:off x="2640013" y="3740150"/>
            <a:ext cx="471487" cy="94773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93" name="Rectangle 33"/>
          <p:cNvSpPr>
            <a:spLocks noChangeArrowheads="1"/>
          </p:cNvSpPr>
          <p:nvPr/>
        </p:nvSpPr>
        <p:spPr bwMode="auto">
          <a:xfrm>
            <a:off x="6319838" y="1943100"/>
            <a:ext cx="114776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 eaLnBrk="0" hangingPunct="0"/>
            <a:r>
              <a:rPr lang="en-US" sz="3200">
                <a:solidFill>
                  <a:schemeClr val="accent1"/>
                </a:solidFill>
                <a:latin typeface="Arial" charset="0"/>
              </a:rPr>
              <a:t>N</a:t>
            </a:r>
            <a:r>
              <a:rPr lang="en-US" sz="32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sz="3200">
                <a:solidFill>
                  <a:schemeClr val="accent1"/>
                </a:solidFill>
                <a:latin typeface="Arial" charset="0"/>
              </a:rPr>
              <a:t>O</a:t>
            </a:r>
          </a:p>
        </p:txBody>
      </p:sp>
      <p:sp>
        <p:nvSpPr>
          <p:cNvPr id="988194" name="Line 34"/>
          <p:cNvSpPr>
            <a:spLocks noChangeShapeType="1"/>
          </p:cNvSpPr>
          <p:nvPr/>
        </p:nvSpPr>
        <p:spPr bwMode="auto">
          <a:xfrm flipV="1">
            <a:off x="4430713" y="2717800"/>
            <a:ext cx="1630362" cy="1865313"/>
          </a:xfrm>
          <a:prstGeom prst="line">
            <a:avLst/>
          </a:prstGeom>
          <a:noFill/>
          <a:ln w="50800">
            <a:solidFill>
              <a:srgbClr val="FC0128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95" name="Rectangle 35"/>
          <p:cNvSpPr>
            <a:spLocks noChangeArrowheads="1"/>
          </p:cNvSpPr>
          <p:nvPr/>
        </p:nvSpPr>
        <p:spPr bwMode="auto">
          <a:xfrm>
            <a:off x="7607300" y="1943100"/>
            <a:ext cx="6223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>
                <a:solidFill>
                  <a:schemeClr val="accent1"/>
                </a:solidFill>
                <a:latin typeface="Arial" charset="0"/>
              </a:rPr>
              <a:t>N</a:t>
            </a:r>
            <a:r>
              <a:rPr lang="en-US" sz="3200" baseline="-25000">
                <a:solidFill>
                  <a:schemeClr val="accent1"/>
                </a:solidFill>
                <a:latin typeface="Arial" charset="0"/>
              </a:rPr>
              <a:t>2</a:t>
            </a:r>
          </a:p>
        </p:txBody>
      </p:sp>
      <p:sp>
        <p:nvSpPr>
          <p:cNvPr id="988196" name="Line 36"/>
          <p:cNvSpPr>
            <a:spLocks noChangeShapeType="1"/>
          </p:cNvSpPr>
          <p:nvPr/>
        </p:nvSpPr>
        <p:spPr bwMode="auto">
          <a:xfrm flipV="1">
            <a:off x="4341813" y="2717800"/>
            <a:ext cx="276225" cy="1865313"/>
          </a:xfrm>
          <a:prstGeom prst="line">
            <a:avLst/>
          </a:prstGeom>
          <a:noFill/>
          <a:ln w="50800">
            <a:solidFill>
              <a:srgbClr val="FC0128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197" name="Rectangle 37"/>
          <p:cNvSpPr>
            <a:spLocks noChangeArrowheads="1"/>
          </p:cNvSpPr>
          <p:nvPr/>
        </p:nvSpPr>
        <p:spPr bwMode="auto">
          <a:xfrm>
            <a:off x="4359275" y="2014538"/>
            <a:ext cx="100348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 dirty="0" err="1" smtClean="0">
                <a:solidFill>
                  <a:schemeClr val="accent1"/>
                </a:solidFill>
                <a:latin typeface="Arial" charset="0"/>
              </a:rPr>
              <a:t>NOx</a:t>
            </a:r>
            <a:endParaRPr lang="en-US" sz="3200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988198" name="Freeform 38"/>
          <p:cNvSpPr>
            <a:spLocks/>
          </p:cNvSpPr>
          <p:nvPr/>
        </p:nvSpPr>
        <p:spPr bwMode="auto">
          <a:xfrm>
            <a:off x="957263" y="3044825"/>
            <a:ext cx="392112" cy="530225"/>
          </a:xfrm>
          <a:custGeom>
            <a:avLst/>
            <a:gdLst/>
            <a:ahLst/>
            <a:cxnLst>
              <a:cxn ang="0">
                <a:pos x="270" y="387"/>
              </a:cxn>
              <a:cxn ang="0">
                <a:pos x="270" y="354"/>
              </a:cxn>
              <a:cxn ang="0">
                <a:pos x="270" y="319"/>
              </a:cxn>
              <a:cxn ang="0">
                <a:pos x="257" y="293"/>
              </a:cxn>
              <a:cxn ang="0">
                <a:pos x="251" y="258"/>
              </a:cxn>
              <a:cxn ang="0">
                <a:pos x="239" y="224"/>
              </a:cxn>
              <a:cxn ang="0">
                <a:pos x="233" y="189"/>
              </a:cxn>
              <a:cxn ang="0">
                <a:pos x="227" y="155"/>
              </a:cxn>
              <a:cxn ang="0">
                <a:pos x="221" y="120"/>
              </a:cxn>
              <a:cxn ang="0">
                <a:pos x="215" y="86"/>
              </a:cxn>
              <a:cxn ang="0">
                <a:pos x="190" y="95"/>
              </a:cxn>
              <a:cxn ang="0">
                <a:pos x="165" y="120"/>
              </a:cxn>
              <a:cxn ang="0">
                <a:pos x="135" y="146"/>
              </a:cxn>
              <a:cxn ang="0">
                <a:pos x="111" y="172"/>
              </a:cxn>
              <a:cxn ang="0">
                <a:pos x="92" y="189"/>
              </a:cxn>
              <a:cxn ang="0">
                <a:pos x="67" y="224"/>
              </a:cxn>
              <a:cxn ang="0">
                <a:pos x="49" y="241"/>
              </a:cxn>
              <a:cxn ang="0">
                <a:pos x="25" y="258"/>
              </a:cxn>
              <a:cxn ang="0">
                <a:pos x="0" y="276"/>
              </a:cxn>
              <a:cxn ang="0">
                <a:pos x="25" y="258"/>
              </a:cxn>
              <a:cxn ang="0">
                <a:pos x="43" y="233"/>
              </a:cxn>
              <a:cxn ang="0">
                <a:pos x="67" y="198"/>
              </a:cxn>
              <a:cxn ang="0">
                <a:pos x="86" y="172"/>
              </a:cxn>
              <a:cxn ang="0">
                <a:pos x="104" y="146"/>
              </a:cxn>
              <a:cxn ang="0">
                <a:pos x="117" y="120"/>
              </a:cxn>
              <a:cxn ang="0">
                <a:pos x="141" y="86"/>
              </a:cxn>
              <a:cxn ang="0">
                <a:pos x="159" y="52"/>
              </a:cxn>
              <a:cxn ang="0">
                <a:pos x="184" y="17"/>
              </a:cxn>
              <a:cxn ang="0">
                <a:pos x="209" y="0"/>
              </a:cxn>
              <a:cxn ang="0">
                <a:pos x="227" y="25"/>
              </a:cxn>
              <a:cxn ang="0">
                <a:pos x="251" y="25"/>
              </a:cxn>
              <a:cxn ang="0">
                <a:pos x="276" y="25"/>
              </a:cxn>
              <a:cxn ang="0">
                <a:pos x="276" y="34"/>
              </a:cxn>
              <a:cxn ang="0">
                <a:pos x="251" y="43"/>
              </a:cxn>
              <a:cxn ang="0">
                <a:pos x="227" y="60"/>
              </a:cxn>
              <a:cxn ang="0">
                <a:pos x="209" y="95"/>
              </a:cxn>
              <a:cxn ang="0">
                <a:pos x="209" y="95"/>
              </a:cxn>
              <a:cxn ang="0">
                <a:pos x="233" y="77"/>
              </a:cxn>
              <a:cxn ang="0">
                <a:pos x="257" y="60"/>
              </a:cxn>
              <a:cxn ang="0">
                <a:pos x="270" y="86"/>
              </a:cxn>
              <a:cxn ang="0">
                <a:pos x="270" y="120"/>
              </a:cxn>
              <a:cxn ang="0">
                <a:pos x="270" y="163"/>
              </a:cxn>
              <a:cxn ang="0">
                <a:pos x="270" y="198"/>
              </a:cxn>
              <a:cxn ang="0">
                <a:pos x="270" y="233"/>
              </a:cxn>
              <a:cxn ang="0">
                <a:pos x="270" y="267"/>
              </a:cxn>
              <a:cxn ang="0">
                <a:pos x="264" y="301"/>
              </a:cxn>
              <a:cxn ang="0">
                <a:pos x="264" y="336"/>
              </a:cxn>
            </a:cxnLst>
            <a:rect l="0" t="0" r="r" b="b"/>
            <a:pathLst>
              <a:path w="289" h="410">
                <a:moveTo>
                  <a:pt x="265" y="409"/>
                </a:moveTo>
                <a:lnTo>
                  <a:pt x="270" y="387"/>
                </a:lnTo>
                <a:lnTo>
                  <a:pt x="270" y="371"/>
                </a:lnTo>
                <a:lnTo>
                  <a:pt x="270" y="354"/>
                </a:lnTo>
                <a:lnTo>
                  <a:pt x="270" y="336"/>
                </a:lnTo>
                <a:lnTo>
                  <a:pt x="270" y="319"/>
                </a:lnTo>
                <a:lnTo>
                  <a:pt x="270" y="301"/>
                </a:lnTo>
                <a:lnTo>
                  <a:pt x="257" y="293"/>
                </a:lnTo>
                <a:lnTo>
                  <a:pt x="251" y="276"/>
                </a:lnTo>
                <a:lnTo>
                  <a:pt x="251" y="258"/>
                </a:lnTo>
                <a:lnTo>
                  <a:pt x="245" y="241"/>
                </a:lnTo>
                <a:lnTo>
                  <a:pt x="239" y="224"/>
                </a:lnTo>
                <a:lnTo>
                  <a:pt x="239" y="206"/>
                </a:lnTo>
                <a:lnTo>
                  <a:pt x="233" y="189"/>
                </a:lnTo>
                <a:lnTo>
                  <a:pt x="233" y="172"/>
                </a:lnTo>
                <a:lnTo>
                  <a:pt x="227" y="155"/>
                </a:lnTo>
                <a:lnTo>
                  <a:pt x="227" y="138"/>
                </a:lnTo>
                <a:lnTo>
                  <a:pt x="221" y="120"/>
                </a:lnTo>
                <a:lnTo>
                  <a:pt x="221" y="103"/>
                </a:lnTo>
                <a:lnTo>
                  <a:pt x="215" y="86"/>
                </a:lnTo>
                <a:lnTo>
                  <a:pt x="203" y="86"/>
                </a:lnTo>
                <a:lnTo>
                  <a:pt x="190" y="95"/>
                </a:lnTo>
                <a:lnTo>
                  <a:pt x="178" y="112"/>
                </a:lnTo>
                <a:lnTo>
                  <a:pt x="165" y="120"/>
                </a:lnTo>
                <a:lnTo>
                  <a:pt x="153" y="129"/>
                </a:lnTo>
                <a:lnTo>
                  <a:pt x="135" y="146"/>
                </a:lnTo>
                <a:lnTo>
                  <a:pt x="123" y="163"/>
                </a:lnTo>
                <a:lnTo>
                  <a:pt x="111" y="172"/>
                </a:lnTo>
                <a:lnTo>
                  <a:pt x="104" y="189"/>
                </a:lnTo>
                <a:lnTo>
                  <a:pt x="92" y="189"/>
                </a:lnTo>
                <a:lnTo>
                  <a:pt x="80" y="206"/>
                </a:lnTo>
                <a:lnTo>
                  <a:pt x="67" y="224"/>
                </a:lnTo>
                <a:lnTo>
                  <a:pt x="55" y="224"/>
                </a:lnTo>
                <a:lnTo>
                  <a:pt x="49" y="241"/>
                </a:lnTo>
                <a:lnTo>
                  <a:pt x="37" y="241"/>
                </a:lnTo>
                <a:lnTo>
                  <a:pt x="25" y="258"/>
                </a:lnTo>
                <a:lnTo>
                  <a:pt x="13" y="267"/>
                </a:lnTo>
                <a:lnTo>
                  <a:pt x="0" y="276"/>
                </a:lnTo>
                <a:lnTo>
                  <a:pt x="13" y="267"/>
                </a:lnTo>
                <a:lnTo>
                  <a:pt x="25" y="258"/>
                </a:lnTo>
                <a:lnTo>
                  <a:pt x="31" y="241"/>
                </a:lnTo>
                <a:lnTo>
                  <a:pt x="43" y="233"/>
                </a:lnTo>
                <a:lnTo>
                  <a:pt x="55" y="215"/>
                </a:lnTo>
                <a:lnTo>
                  <a:pt x="67" y="198"/>
                </a:lnTo>
                <a:lnTo>
                  <a:pt x="80" y="189"/>
                </a:lnTo>
                <a:lnTo>
                  <a:pt x="86" y="172"/>
                </a:lnTo>
                <a:lnTo>
                  <a:pt x="98" y="163"/>
                </a:lnTo>
                <a:lnTo>
                  <a:pt x="104" y="146"/>
                </a:lnTo>
                <a:lnTo>
                  <a:pt x="117" y="138"/>
                </a:lnTo>
                <a:lnTo>
                  <a:pt x="117" y="120"/>
                </a:lnTo>
                <a:lnTo>
                  <a:pt x="129" y="103"/>
                </a:lnTo>
                <a:lnTo>
                  <a:pt x="141" y="86"/>
                </a:lnTo>
                <a:lnTo>
                  <a:pt x="147" y="68"/>
                </a:lnTo>
                <a:lnTo>
                  <a:pt x="159" y="52"/>
                </a:lnTo>
                <a:lnTo>
                  <a:pt x="172" y="34"/>
                </a:lnTo>
                <a:lnTo>
                  <a:pt x="184" y="17"/>
                </a:lnTo>
                <a:lnTo>
                  <a:pt x="196" y="8"/>
                </a:lnTo>
                <a:lnTo>
                  <a:pt x="209" y="0"/>
                </a:lnTo>
                <a:lnTo>
                  <a:pt x="215" y="17"/>
                </a:lnTo>
                <a:lnTo>
                  <a:pt x="227" y="25"/>
                </a:lnTo>
                <a:lnTo>
                  <a:pt x="239" y="25"/>
                </a:lnTo>
                <a:lnTo>
                  <a:pt x="251" y="25"/>
                </a:lnTo>
                <a:lnTo>
                  <a:pt x="264" y="25"/>
                </a:lnTo>
                <a:lnTo>
                  <a:pt x="276" y="25"/>
                </a:lnTo>
                <a:lnTo>
                  <a:pt x="288" y="25"/>
                </a:lnTo>
                <a:lnTo>
                  <a:pt x="276" y="34"/>
                </a:lnTo>
                <a:lnTo>
                  <a:pt x="264" y="34"/>
                </a:lnTo>
                <a:lnTo>
                  <a:pt x="251" y="43"/>
                </a:lnTo>
                <a:lnTo>
                  <a:pt x="239" y="52"/>
                </a:lnTo>
                <a:lnTo>
                  <a:pt x="227" y="60"/>
                </a:lnTo>
                <a:lnTo>
                  <a:pt x="215" y="77"/>
                </a:lnTo>
                <a:lnTo>
                  <a:pt x="209" y="95"/>
                </a:lnTo>
                <a:lnTo>
                  <a:pt x="196" y="103"/>
                </a:lnTo>
                <a:lnTo>
                  <a:pt x="209" y="95"/>
                </a:lnTo>
                <a:lnTo>
                  <a:pt x="221" y="86"/>
                </a:lnTo>
                <a:lnTo>
                  <a:pt x="233" y="77"/>
                </a:lnTo>
                <a:lnTo>
                  <a:pt x="245" y="68"/>
                </a:lnTo>
                <a:lnTo>
                  <a:pt x="257" y="60"/>
                </a:lnTo>
                <a:lnTo>
                  <a:pt x="270" y="68"/>
                </a:lnTo>
                <a:lnTo>
                  <a:pt x="270" y="86"/>
                </a:lnTo>
                <a:lnTo>
                  <a:pt x="276" y="103"/>
                </a:lnTo>
                <a:lnTo>
                  <a:pt x="270" y="120"/>
                </a:lnTo>
                <a:lnTo>
                  <a:pt x="270" y="146"/>
                </a:lnTo>
                <a:lnTo>
                  <a:pt x="270" y="163"/>
                </a:lnTo>
                <a:lnTo>
                  <a:pt x="270" y="181"/>
                </a:lnTo>
                <a:lnTo>
                  <a:pt x="270" y="198"/>
                </a:lnTo>
                <a:lnTo>
                  <a:pt x="270" y="215"/>
                </a:lnTo>
                <a:lnTo>
                  <a:pt x="270" y="233"/>
                </a:lnTo>
                <a:lnTo>
                  <a:pt x="270" y="250"/>
                </a:lnTo>
                <a:lnTo>
                  <a:pt x="270" y="267"/>
                </a:lnTo>
                <a:lnTo>
                  <a:pt x="264" y="284"/>
                </a:lnTo>
                <a:lnTo>
                  <a:pt x="264" y="301"/>
                </a:lnTo>
                <a:lnTo>
                  <a:pt x="264" y="319"/>
                </a:lnTo>
                <a:lnTo>
                  <a:pt x="264" y="336"/>
                </a:lnTo>
              </a:path>
            </a:pathLst>
          </a:custGeom>
          <a:solidFill>
            <a:srgbClr val="037C03"/>
          </a:solidFill>
          <a:ln w="254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8199" name="Freeform 39"/>
          <p:cNvSpPr>
            <a:spLocks/>
          </p:cNvSpPr>
          <p:nvPr/>
        </p:nvSpPr>
        <p:spPr bwMode="auto">
          <a:xfrm>
            <a:off x="1355725" y="2771775"/>
            <a:ext cx="473075" cy="446088"/>
          </a:xfrm>
          <a:custGeom>
            <a:avLst/>
            <a:gdLst/>
            <a:ahLst/>
            <a:cxnLst>
              <a:cxn ang="0">
                <a:pos x="0" y="176"/>
              </a:cxn>
              <a:cxn ang="0">
                <a:pos x="8" y="155"/>
              </a:cxn>
              <a:cxn ang="0">
                <a:pos x="18" y="138"/>
              </a:cxn>
              <a:cxn ang="0">
                <a:pos x="18" y="120"/>
              </a:cxn>
              <a:cxn ang="0">
                <a:pos x="27" y="103"/>
              </a:cxn>
              <a:cxn ang="0">
                <a:pos x="27" y="86"/>
              </a:cxn>
              <a:cxn ang="0">
                <a:pos x="18" y="68"/>
              </a:cxn>
              <a:cxn ang="0">
                <a:pos x="18" y="52"/>
              </a:cxn>
              <a:cxn ang="0">
                <a:pos x="18" y="34"/>
              </a:cxn>
              <a:cxn ang="0">
                <a:pos x="18" y="17"/>
              </a:cxn>
              <a:cxn ang="0">
                <a:pos x="18" y="0"/>
              </a:cxn>
              <a:cxn ang="0">
                <a:pos x="37" y="8"/>
              </a:cxn>
              <a:cxn ang="0">
                <a:pos x="57" y="25"/>
              </a:cxn>
              <a:cxn ang="0">
                <a:pos x="76" y="34"/>
              </a:cxn>
              <a:cxn ang="0">
                <a:pos x="85" y="52"/>
              </a:cxn>
              <a:cxn ang="0">
                <a:pos x="105" y="68"/>
              </a:cxn>
              <a:cxn ang="0">
                <a:pos x="115" y="86"/>
              </a:cxn>
              <a:cxn ang="0">
                <a:pos x="134" y="112"/>
              </a:cxn>
              <a:cxn ang="0">
                <a:pos x="154" y="120"/>
              </a:cxn>
              <a:cxn ang="0">
                <a:pos x="163" y="138"/>
              </a:cxn>
              <a:cxn ang="0">
                <a:pos x="192" y="163"/>
              </a:cxn>
              <a:cxn ang="0">
                <a:pos x="202" y="181"/>
              </a:cxn>
              <a:cxn ang="0">
                <a:pos x="212" y="198"/>
              </a:cxn>
              <a:cxn ang="0">
                <a:pos x="231" y="206"/>
              </a:cxn>
              <a:cxn ang="0">
                <a:pos x="231" y="224"/>
              </a:cxn>
              <a:cxn ang="0">
                <a:pos x="251" y="232"/>
              </a:cxn>
              <a:cxn ang="0">
                <a:pos x="260" y="259"/>
              </a:cxn>
              <a:cxn ang="0">
                <a:pos x="279" y="276"/>
              </a:cxn>
              <a:cxn ang="0">
                <a:pos x="299" y="292"/>
              </a:cxn>
              <a:cxn ang="0">
                <a:pos x="309" y="310"/>
              </a:cxn>
              <a:cxn ang="0">
                <a:pos x="328" y="310"/>
              </a:cxn>
              <a:cxn ang="0">
                <a:pos x="337" y="327"/>
              </a:cxn>
              <a:cxn ang="0">
                <a:pos x="348" y="344"/>
              </a:cxn>
              <a:cxn ang="0">
                <a:pos x="328" y="327"/>
              </a:cxn>
              <a:cxn ang="0">
                <a:pos x="309" y="319"/>
              </a:cxn>
              <a:cxn ang="0">
                <a:pos x="299" y="302"/>
              </a:cxn>
              <a:cxn ang="0">
                <a:pos x="279" y="284"/>
              </a:cxn>
              <a:cxn ang="0">
                <a:pos x="260" y="267"/>
              </a:cxn>
              <a:cxn ang="0">
                <a:pos x="240" y="259"/>
              </a:cxn>
              <a:cxn ang="0">
                <a:pos x="221" y="241"/>
              </a:cxn>
              <a:cxn ang="0">
                <a:pos x="202" y="224"/>
              </a:cxn>
              <a:cxn ang="0">
                <a:pos x="182" y="216"/>
              </a:cxn>
              <a:cxn ang="0">
                <a:pos x="173" y="198"/>
              </a:cxn>
              <a:cxn ang="0">
                <a:pos x="154" y="181"/>
              </a:cxn>
              <a:cxn ang="0">
                <a:pos x="134" y="172"/>
              </a:cxn>
              <a:cxn ang="0">
                <a:pos x="124" y="146"/>
              </a:cxn>
              <a:cxn ang="0">
                <a:pos x="105" y="146"/>
              </a:cxn>
              <a:cxn ang="0">
                <a:pos x="95" y="129"/>
              </a:cxn>
              <a:cxn ang="0">
                <a:pos x="85" y="112"/>
              </a:cxn>
              <a:cxn ang="0">
                <a:pos x="66" y="103"/>
              </a:cxn>
              <a:cxn ang="0">
                <a:pos x="47" y="95"/>
              </a:cxn>
              <a:cxn ang="0">
                <a:pos x="27" y="77"/>
              </a:cxn>
            </a:cxnLst>
            <a:rect l="0" t="0" r="r" b="b"/>
            <a:pathLst>
              <a:path w="349" h="345">
                <a:moveTo>
                  <a:pt x="0" y="176"/>
                </a:moveTo>
                <a:lnTo>
                  <a:pt x="8" y="155"/>
                </a:lnTo>
                <a:lnTo>
                  <a:pt x="18" y="138"/>
                </a:lnTo>
                <a:lnTo>
                  <a:pt x="18" y="120"/>
                </a:lnTo>
                <a:lnTo>
                  <a:pt x="27" y="103"/>
                </a:lnTo>
                <a:lnTo>
                  <a:pt x="27" y="86"/>
                </a:lnTo>
                <a:lnTo>
                  <a:pt x="18" y="68"/>
                </a:lnTo>
                <a:lnTo>
                  <a:pt x="18" y="52"/>
                </a:lnTo>
                <a:lnTo>
                  <a:pt x="18" y="34"/>
                </a:lnTo>
                <a:lnTo>
                  <a:pt x="18" y="17"/>
                </a:lnTo>
                <a:lnTo>
                  <a:pt x="18" y="0"/>
                </a:lnTo>
                <a:lnTo>
                  <a:pt x="37" y="8"/>
                </a:lnTo>
                <a:lnTo>
                  <a:pt x="57" y="25"/>
                </a:lnTo>
                <a:lnTo>
                  <a:pt x="76" y="34"/>
                </a:lnTo>
                <a:lnTo>
                  <a:pt x="85" y="52"/>
                </a:lnTo>
                <a:lnTo>
                  <a:pt x="105" y="68"/>
                </a:lnTo>
                <a:lnTo>
                  <a:pt x="115" y="86"/>
                </a:lnTo>
                <a:lnTo>
                  <a:pt x="134" y="112"/>
                </a:lnTo>
                <a:lnTo>
                  <a:pt x="154" y="120"/>
                </a:lnTo>
                <a:lnTo>
                  <a:pt x="163" y="138"/>
                </a:lnTo>
                <a:lnTo>
                  <a:pt x="192" y="163"/>
                </a:lnTo>
                <a:lnTo>
                  <a:pt x="202" y="181"/>
                </a:lnTo>
                <a:lnTo>
                  <a:pt x="212" y="198"/>
                </a:lnTo>
                <a:lnTo>
                  <a:pt x="231" y="206"/>
                </a:lnTo>
                <a:lnTo>
                  <a:pt x="231" y="224"/>
                </a:lnTo>
                <a:lnTo>
                  <a:pt x="251" y="232"/>
                </a:lnTo>
                <a:lnTo>
                  <a:pt x="260" y="259"/>
                </a:lnTo>
                <a:lnTo>
                  <a:pt x="279" y="276"/>
                </a:lnTo>
                <a:lnTo>
                  <a:pt x="299" y="292"/>
                </a:lnTo>
                <a:lnTo>
                  <a:pt x="309" y="310"/>
                </a:lnTo>
                <a:lnTo>
                  <a:pt x="328" y="310"/>
                </a:lnTo>
                <a:lnTo>
                  <a:pt x="337" y="327"/>
                </a:lnTo>
                <a:lnTo>
                  <a:pt x="348" y="344"/>
                </a:lnTo>
                <a:lnTo>
                  <a:pt x="328" y="327"/>
                </a:lnTo>
                <a:lnTo>
                  <a:pt x="309" y="319"/>
                </a:lnTo>
                <a:lnTo>
                  <a:pt x="299" y="302"/>
                </a:lnTo>
                <a:lnTo>
                  <a:pt x="279" y="284"/>
                </a:lnTo>
                <a:lnTo>
                  <a:pt x="260" y="267"/>
                </a:lnTo>
                <a:lnTo>
                  <a:pt x="240" y="259"/>
                </a:lnTo>
                <a:lnTo>
                  <a:pt x="221" y="241"/>
                </a:lnTo>
                <a:lnTo>
                  <a:pt x="202" y="224"/>
                </a:lnTo>
                <a:lnTo>
                  <a:pt x="182" y="216"/>
                </a:lnTo>
                <a:lnTo>
                  <a:pt x="173" y="198"/>
                </a:lnTo>
                <a:lnTo>
                  <a:pt x="154" y="181"/>
                </a:lnTo>
                <a:lnTo>
                  <a:pt x="134" y="172"/>
                </a:lnTo>
                <a:lnTo>
                  <a:pt x="124" y="146"/>
                </a:lnTo>
                <a:lnTo>
                  <a:pt x="105" y="146"/>
                </a:lnTo>
                <a:lnTo>
                  <a:pt x="95" y="129"/>
                </a:lnTo>
                <a:lnTo>
                  <a:pt x="85" y="112"/>
                </a:lnTo>
                <a:lnTo>
                  <a:pt x="66" y="103"/>
                </a:lnTo>
                <a:lnTo>
                  <a:pt x="47" y="95"/>
                </a:lnTo>
                <a:lnTo>
                  <a:pt x="27" y="77"/>
                </a:lnTo>
              </a:path>
            </a:pathLst>
          </a:custGeom>
          <a:solidFill>
            <a:srgbClr val="037C03"/>
          </a:solidFill>
          <a:ln w="254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8200" name="Freeform 40"/>
          <p:cNvSpPr>
            <a:spLocks/>
          </p:cNvSpPr>
          <p:nvPr/>
        </p:nvSpPr>
        <p:spPr bwMode="auto">
          <a:xfrm>
            <a:off x="1185863" y="1828800"/>
            <a:ext cx="131762" cy="1014413"/>
          </a:xfrm>
          <a:custGeom>
            <a:avLst/>
            <a:gdLst/>
            <a:ahLst/>
            <a:cxnLst>
              <a:cxn ang="0">
                <a:pos x="90" y="755"/>
              </a:cxn>
              <a:cxn ang="0">
                <a:pos x="87" y="712"/>
              </a:cxn>
              <a:cxn ang="0">
                <a:pos x="85" y="666"/>
              </a:cxn>
              <a:cxn ang="0">
                <a:pos x="83" y="624"/>
              </a:cxn>
              <a:cxn ang="0">
                <a:pos x="81" y="578"/>
              </a:cxn>
              <a:cxn ang="0">
                <a:pos x="75" y="531"/>
              </a:cxn>
              <a:cxn ang="0">
                <a:pos x="68" y="489"/>
              </a:cxn>
              <a:cxn ang="0">
                <a:pos x="64" y="443"/>
              </a:cxn>
              <a:cxn ang="0">
                <a:pos x="58" y="397"/>
              </a:cxn>
              <a:cxn ang="0">
                <a:pos x="53" y="351"/>
              </a:cxn>
              <a:cxn ang="0">
                <a:pos x="51" y="308"/>
              </a:cxn>
              <a:cxn ang="0">
                <a:pos x="45" y="262"/>
              </a:cxn>
              <a:cxn ang="0">
                <a:pos x="26" y="241"/>
              </a:cxn>
              <a:cxn ang="0">
                <a:pos x="15" y="202"/>
              </a:cxn>
              <a:cxn ang="0">
                <a:pos x="21" y="184"/>
              </a:cxn>
              <a:cxn ang="0">
                <a:pos x="38" y="223"/>
              </a:cxn>
              <a:cxn ang="0">
                <a:pos x="45" y="266"/>
              </a:cxn>
              <a:cxn ang="0">
                <a:pos x="47" y="237"/>
              </a:cxn>
              <a:cxn ang="0">
                <a:pos x="64" y="198"/>
              </a:cxn>
              <a:cxn ang="0">
                <a:pos x="75" y="198"/>
              </a:cxn>
              <a:cxn ang="0">
                <a:pos x="64" y="241"/>
              </a:cxn>
              <a:cxn ang="0">
                <a:pos x="45" y="273"/>
              </a:cxn>
              <a:cxn ang="0">
                <a:pos x="43" y="230"/>
              </a:cxn>
              <a:cxn ang="0">
                <a:pos x="43" y="188"/>
              </a:cxn>
              <a:cxn ang="0">
                <a:pos x="60" y="149"/>
              </a:cxn>
              <a:cxn ang="0">
                <a:pos x="75" y="145"/>
              </a:cxn>
              <a:cxn ang="0">
                <a:pos x="64" y="188"/>
              </a:cxn>
              <a:cxn ang="0">
                <a:pos x="43" y="216"/>
              </a:cxn>
              <a:cxn ang="0">
                <a:pos x="41" y="174"/>
              </a:cxn>
              <a:cxn ang="0">
                <a:pos x="28" y="149"/>
              </a:cxn>
              <a:cxn ang="0">
                <a:pos x="6" y="117"/>
              </a:cxn>
              <a:cxn ang="0">
                <a:pos x="4" y="149"/>
              </a:cxn>
              <a:cxn ang="0">
                <a:pos x="28" y="188"/>
              </a:cxn>
              <a:cxn ang="0">
                <a:pos x="43" y="188"/>
              </a:cxn>
              <a:cxn ang="0">
                <a:pos x="41" y="145"/>
              </a:cxn>
              <a:cxn ang="0">
                <a:pos x="55" y="110"/>
              </a:cxn>
              <a:cxn ang="0">
                <a:pos x="68" y="106"/>
              </a:cxn>
              <a:cxn ang="0">
                <a:pos x="60" y="149"/>
              </a:cxn>
              <a:cxn ang="0">
                <a:pos x="43" y="159"/>
              </a:cxn>
              <a:cxn ang="0">
                <a:pos x="36" y="117"/>
              </a:cxn>
              <a:cxn ang="0">
                <a:pos x="15" y="85"/>
              </a:cxn>
              <a:cxn ang="0">
                <a:pos x="15" y="128"/>
              </a:cxn>
              <a:cxn ang="0">
                <a:pos x="34" y="156"/>
              </a:cxn>
              <a:cxn ang="0">
                <a:pos x="43" y="131"/>
              </a:cxn>
              <a:cxn ang="0">
                <a:pos x="43" y="89"/>
              </a:cxn>
              <a:cxn ang="0">
                <a:pos x="60" y="53"/>
              </a:cxn>
              <a:cxn ang="0">
                <a:pos x="55" y="96"/>
              </a:cxn>
              <a:cxn ang="0">
                <a:pos x="43" y="110"/>
              </a:cxn>
              <a:cxn ang="0">
                <a:pos x="32" y="67"/>
              </a:cxn>
              <a:cxn ang="0">
                <a:pos x="11" y="53"/>
              </a:cxn>
              <a:cxn ang="0">
                <a:pos x="19" y="92"/>
              </a:cxn>
              <a:cxn ang="0">
                <a:pos x="41" y="103"/>
              </a:cxn>
              <a:cxn ang="0">
                <a:pos x="34" y="64"/>
              </a:cxn>
              <a:cxn ang="0">
                <a:pos x="30" y="21"/>
              </a:cxn>
              <a:cxn ang="0">
                <a:pos x="38" y="21"/>
              </a:cxn>
              <a:cxn ang="0">
                <a:pos x="45" y="64"/>
              </a:cxn>
            </a:cxnLst>
            <a:rect l="0" t="0" r="r" b="b"/>
            <a:pathLst>
              <a:path w="97" h="784">
                <a:moveTo>
                  <a:pt x="96" y="758"/>
                </a:moveTo>
                <a:lnTo>
                  <a:pt x="90" y="783"/>
                </a:lnTo>
                <a:lnTo>
                  <a:pt x="90" y="776"/>
                </a:lnTo>
                <a:lnTo>
                  <a:pt x="90" y="769"/>
                </a:lnTo>
                <a:lnTo>
                  <a:pt x="90" y="762"/>
                </a:lnTo>
                <a:lnTo>
                  <a:pt x="90" y="755"/>
                </a:lnTo>
                <a:lnTo>
                  <a:pt x="90" y="748"/>
                </a:lnTo>
                <a:lnTo>
                  <a:pt x="87" y="740"/>
                </a:lnTo>
                <a:lnTo>
                  <a:pt x="87" y="733"/>
                </a:lnTo>
                <a:lnTo>
                  <a:pt x="87" y="726"/>
                </a:lnTo>
                <a:lnTo>
                  <a:pt x="87" y="719"/>
                </a:lnTo>
                <a:lnTo>
                  <a:pt x="87" y="712"/>
                </a:lnTo>
                <a:lnTo>
                  <a:pt x="85" y="705"/>
                </a:lnTo>
                <a:lnTo>
                  <a:pt x="85" y="698"/>
                </a:lnTo>
                <a:lnTo>
                  <a:pt x="85" y="691"/>
                </a:lnTo>
                <a:lnTo>
                  <a:pt x="85" y="684"/>
                </a:lnTo>
                <a:lnTo>
                  <a:pt x="85" y="677"/>
                </a:lnTo>
                <a:lnTo>
                  <a:pt x="85" y="666"/>
                </a:lnTo>
                <a:lnTo>
                  <a:pt x="85" y="659"/>
                </a:lnTo>
                <a:lnTo>
                  <a:pt x="83" y="652"/>
                </a:lnTo>
                <a:lnTo>
                  <a:pt x="83" y="645"/>
                </a:lnTo>
                <a:lnTo>
                  <a:pt x="83" y="638"/>
                </a:lnTo>
                <a:lnTo>
                  <a:pt x="83" y="631"/>
                </a:lnTo>
                <a:lnTo>
                  <a:pt x="83" y="624"/>
                </a:lnTo>
                <a:lnTo>
                  <a:pt x="83" y="613"/>
                </a:lnTo>
                <a:lnTo>
                  <a:pt x="81" y="606"/>
                </a:lnTo>
                <a:lnTo>
                  <a:pt x="81" y="599"/>
                </a:lnTo>
                <a:lnTo>
                  <a:pt x="81" y="592"/>
                </a:lnTo>
                <a:lnTo>
                  <a:pt x="81" y="585"/>
                </a:lnTo>
                <a:lnTo>
                  <a:pt x="81" y="578"/>
                </a:lnTo>
                <a:lnTo>
                  <a:pt x="79" y="570"/>
                </a:lnTo>
                <a:lnTo>
                  <a:pt x="79" y="563"/>
                </a:lnTo>
                <a:lnTo>
                  <a:pt x="79" y="556"/>
                </a:lnTo>
                <a:lnTo>
                  <a:pt x="79" y="546"/>
                </a:lnTo>
                <a:lnTo>
                  <a:pt x="77" y="539"/>
                </a:lnTo>
                <a:lnTo>
                  <a:pt x="75" y="531"/>
                </a:lnTo>
                <a:lnTo>
                  <a:pt x="75" y="524"/>
                </a:lnTo>
                <a:lnTo>
                  <a:pt x="75" y="517"/>
                </a:lnTo>
                <a:lnTo>
                  <a:pt x="73" y="510"/>
                </a:lnTo>
                <a:lnTo>
                  <a:pt x="70" y="503"/>
                </a:lnTo>
                <a:lnTo>
                  <a:pt x="70" y="496"/>
                </a:lnTo>
                <a:lnTo>
                  <a:pt x="68" y="489"/>
                </a:lnTo>
                <a:lnTo>
                  <a:pt x="68" y="482"/>
                </a:lnTo>
                <a:lnTo>
                  <a:pt x="68" y="475"/>
                </a:lnTo>
                <a:lnTo>
                  <a:pt x="66" y="464"/>
                </a:lnTo>
                <a:lnTo>
                  <a:pt x="66" y="457"/>
                </a:lnTo>
                <a:lnTo>
                  <a:pt x="64" y="450"/>
                </a:lnTo>
                <a:lnTo>
                  <a:pt x="64" y="443"/>
                </a:lnTo>
                <a:lnTo>
                  <a:pt x="62" y="432"/>
                </a:lnTo>
                <a:lnTo>
                  <a:pt x="62" y="425"/>
                </a:lnTo>
                <a:lnTo>
                  <a:pt x="60" y="418"/>
                </a:lnTo>
                <a:lnTo>
                  <a:pt x="60" y="411"/>
                </a:lnTo>
                <a:lnTo>
                  <a:pt x="58" y="404"/>
                </a:lnTo>
                <a:lnTo>
                  <a:pt x="58" y="397"/>
                </a:lnTo>
                <a:lnTo>
                  <a:pt x="58" y="390"/>
                </a:lnTo>
                <a:lnTo>
                  <a:pt x="58" y="383"/>
                </a:lnTo>
                <a:lnTo>
                  <a:pt x="55" y="376"/>
                </a:lnTo>
                <a:lnTo>
                  <a:pt x="55" y="368"/>
                </a:lnTo>
                <a:lnTo>
                  <a:pt x="53" y="358"/>
                </a:lnTo>
                <a:lnTo>
                  <a:pt x="53" y="351"/>
                </a:lnTo>
                <a:lnTo>
                  <a:pt x="53" y="344"/>
                </a:lnTo>
                <a:lnTo>
                  <a:pt x="53" y="337"/>
                </a:lnTo>
                <a:lnTo>
                  <a:pt x="51" y="329"/>
                </a:lnTo>
                <a:lnTo>
                  <a:pt x="51" y="322"/>
                </a:lnTo>
                <a:lnTo>
                  <a:pt x="51" y="315"/>
                </a:lnTo>
                <a:lnTo>
                  <a:pt x="51" y="308"/>
                </a:lnTo>
                <a:lnTo>
                  <a:pt x="49" y="301"/>
                </a:lnTo>
                <a:lnTo>
                  <a:pt x="51" y="294"/>
                </a:lnTo>
                <a:lnTo>
                  <a:pt x="47" y="291"/>
                </a:lnTo>
                <a:lnTo>
                  <a:pt x="45" y="283"/>
                </a:lnTo>
                <a:lnTo>
                  <a:pt x="43" y="276"/>
                </a:lnTo>
                <a:lnTo>
                  <a:pt x="45" y="262"/>
                </a:lnTo>
                <a:lnTo>
                  <a:pt x="41" y="269"/>
                </a:lnTo>
                <a:lnTo>
                  <a:pt x="38" y="262"/>
                </a:lnTo>
                <a:lnTo>
                  <a:pt x="34" y="259"/>
                </a:lnTo>
                <a:lnTo>
                  <a:pt x="32" y="252"/>
                </a:lnTo>
                <a:lnTo>
                  <a:pt x="28" y="248"/>
                </a:lnTo>
                <a:lnTo>
                  <a:pt x="26" y="241"/>
                </a:lnTo>
                <a:lnTo>
                  <a:pt x="23" y="234"/>
                </a:lnTo>
                <a:lnTo>
                  <a:pt x="21" y="227"/>
                </a:lnTo>
                <a:lnTo>
                  <a:pt x="17" y="223"/>
                </a:lnTo>
                <a:lnTo>
                  <a:pt x="17" y="216"/>
                </a:lnTo>
                <a:lnTo>
                  <a:pt x="15" y="209"/>
                </a:lnTo>
                <a:lnTo>
                  <a:pt x="15" y="202"/>
                </a:lnTo>
                <a:lnTo>
                  <a:pt x="13" y="195"/>
                </a:lnTo>
                <a:lnTo>
                  <a:pt x="13" y="188"/>
                </a:lnTo>
                <a:lnTo>
                  <a:pt x="13" y="181"/>
                </a:lnTo>
                <a:lnTo>
                  <a:pt x="13" y="174"/>
                </a:lnTo>
                <a:lnTo>
                  <a:pt x="15" y="181"/>
                </a:lnTo>
                <a:lnTo>
                  <a:pt x="21" y="184"/>
                </a:lnTo>
                <a:lnTo>
                  <a:pt x="26" y="188"/>
                </a:lnTo>
                <a:lnTo>
                  <a:pt x="28" y="195"/>
                </a:lnTo>
                <a:lnTo>
                  <a:pt x="32" y="198"/>
                </a:lnTo>
                <a:lnTo>
                  <a:pt x="34" y="205"/>
                </a:lnTo>
                <a:lnTo>
                  <a:pt x="36" y="213"/>
                </a:lnTo>
                <a:lnTo>
                  <a:pt x="38" y="223"/>
                </a:lnTo>
                <a:lnTo>
                  <a:pt x="43" y="230"/>
                </a:lnTo>
                <a:lnTo>
                  <a:pt x="43" y="237"/>
                </a:lnTo>
                <a:lnTo>
                  <a:pt x="45" y="244"/>
                </a:lnTo>
                <a:lnTo>
                  <a:pt x="45" y="252"/>
                </a:lnTo>
                <a:lnTo>
                  <a:pt x="45" y="259"/>
                </a:lnTo>
                <a:lnTo>
                  <a:pt x="45" y="266"/>
                </a:lnTo>
                <a:lnTo>
                  <a:pt x="45" y="273"/>
                </a:lnTo>
                <a:lnTo>
                  <a:pt x="45" y="266"/>
                </a:lnTo>
                <a:lnTo>
                  <a:pt x="45" y="259"/>
                </a:lnTo>
                <a:lnTo>
                  <a:pt x="45" y="252"/>
                </a:lnTo>
                <a:lnTo>
                  <a:pt x="45" y="244"/>
                </a:lnTo>
                <a:lnTo>
                  <a:pt x="47" y="237"/>
                </a:lnTo>
                <a:lnTo>
                  <a:pt x="49" y="230"/>
                </a:lnTo>
                <a:lnTo>
                  <a:pt x="51" y="223"/>
                </a:lnTo>
                <a:lnTo>
                  <a:pt x="53" y="216"/>
                </a:lnTo>
                <a:lnTo>
                  <a:pt x="55" y="209"/>
                </a:lnTo>
                <a:lnTo>
                  <a:pt x="60" y="202"/>
                </a:lnTo>
                <a:lnTo>
                  <a:pt x="64" y="198"/>
                </a:lnTo>
                <a:lnTo>
                  <a:pt x="68" y="195"/>
                </a:lnTo>
                <a:lnTo>
                  <a:pt x="70" y="188"/>
                </a:lnTo>
                <a:lnTo>
                  <a:pt x="75" y="188"/>
                </a:lnTo>
                <a:lnTo>
                  <a:pt x="79" y="184"/>
                </a:lnTo>
                <a:lnTo>
                  <a:pt x="77" y="191"/>
                </a:lnTo>
                <a:lnTo>
                  <a:pt x="75" y="198"/>
                </a:lnTo>
                <a:lnTo>
                  <a:pt x="73" y="205"/>
                </a:lnTo>
                <a:lnTo>
                  <a:pt x="73" y="213"/>
                </a:lnTo>
                <a:lnTo>
                  <a:pt x="70" y="220"/>
                </a:lnTo>
                <a:lnTo>
                  <a:pt x="68" y="227"/>
                </a:lnTo>
                <a:lnTo>
                  <a:pt x="66" y="234"/>
                </a:lnTo>
                <a:lnTo>
                  <a:pt x="64" y="241"/>
                </a:lnTo>
                <a:lnTo>
                  <a:pt x="62" y="248"/>
                </a:lnTo>
                <a:lnTo>
                  <a:pt x="60" y="255"/>
                </a:lnTo>
                <a:lnTo>
                  <a:pt x="55" y="259"/>
                </a:lnTo>
                <a:lnTo>
                  <a:pt x="53" y="266"/>
                </a:lnTo>
                <a:lnTo>
                  <a:pt x="49" y="269"/>
                </a:lnTo>
                <a:lnTo>
                  <a:pt x="45" y="273"/>
                </a:lnTo>
                <a:lnTo>
                  <a:pt x="43" y="266"/>
                </a:lnTo>
                <a:lnTo>
                  <a:pt x="43" y="259"/>
                </a:lnTo>
                <a:lnTo>
                  <a:pt x="43" y="252"/>
                </a:lnTo>
                <a:lnTo>
                  <a:pt x="43" y="244"/>
                </a:lnTo>
                <a:lnTo>
                  <a:pt x="43" y="237"/>
                </a:lnTo>
                <a:lnTo>
                  <a:pt x="43" y="230"/>
                </a:lnTo>
                <a:lnTo>
                  <a:pt x="43" y="223"/>
                </a:lnTo>
                <a:lnTo>
                  <a:pt x="43" y="216"/>
                </a:lnTo>
                <a:lnTo>
                  <a:pt x="43" y="209"/>
                </a:lnTo>
                <a:lnTo>
                  <a:pt x="43" y="202"/>
                </a:lnTo>
                <a:lnTo>
                  <a:pt x="43" y="195"/>
                </a:lnTo>
                <a:lnTo>
                  <a:pt x="43" y="188"/>
                </a:lnTo>
                <a:lnTo>
                  <a:pt x="43" y="181"/>
                </a:lnTo>
                <a:lnTo>
                  <a:pt x="45" y="174"/>
                </a:lnTo>
                <a:lnTo>
                  <a:pt x="49" y="167"/>
                </a:lnTo>
                <a:lnTo>
                  <a:pt x="53" y="159"/>
                </a:lnTo>
                <a:lnTo>
                  <a:pt x="58" y="156"/>
                </a:lnTo>
                <a:lnTo>
                  <a:pt x="60" y="149"/>
                </a:lnTo>
                <a:lnTo>
                  <a:pt x="64" y="145"/>
                </a:lnTo>
                <a:lnTo>
                  <a:pt x="66" y="138"/>
                </a:lnTo>
                <a:lnTo>
                  <a:pt x="70" y="135"/>
                </a:lnTo>
                <a:lnTo>
                  <a:pt x="75" y="131"/>
                </a:lnTo>
                <a:lnTo>
                  <a:pt x="75" y="138"/>
                </a:lnTo>
                <a:lnTo>
                  <a:pt x="75" y="145"/>
                </a:lnTo>
                <a:lnTo>
                  <a:pt x="73" y="152"/>
                </a:lnTo>
                <a:lnTo>
                  <a:pt x="70" y="159"/>
                </a:lnTo>
                <a:lnTo>
                  <a:pt x="70" y="167"/>
                </a:lnTo>
                <a:lnTo>
                  <a:pt x="68" y="174"/>
                </a:lnTo>
                <a:lnTo>
                  <a:pt x="66" y="181"/>
                </a:lnTo>
                <a:lnTo>
                  <a:pt x="64" y="188"/>
                </a:lnTo>
                <a:lnTo>
                  <a:pt x="62" y="195"/>
                </a:lnTo>
                <a:lnTo>
                  <a:pt x="58" y="198"/>
                </a:lnTo>
                <a:lnTo>
                  <a:pt x="55" y="205"/>
                </a:lnTo>
                <a:lnTo>
                  <a:pt x="51" y="209"/>
                </a:lnTo>
                <a:lnTo>
                  <a:pt x="47" y="213"/>
                </a:lnTo>
                <a:lnTo>
                  <a:pt x="43" y="216"/>
                </a:lnTo>
                <a:lnTo>
                  <a:pt x="41" y="209"/>
                </a:lnTo>
                <a:lnTo>
                  <a:pt x="41" y="202"/>
                </a:lnTo>
                <a:lnTo>
                  <a:pt x="43" y="195"/>
                </a:lnTo>
                <a:lnTo>
                  <a:pt x="43" y="188"/>
                </a:lnTo>
                <a:lnTo>
                  <a:pt x="43" y="181"/>
                </a:lnTo>
                <a:lnTo>
                  <a:pt x="41" y="174"/>
                </a:lnTo>
                <a:lnTo>
                  <a:pt x="38" y="167"/>
                </a:lnTo>
                <a:lnTo>
                  <a:pt x="36" y="159"/>
                </a:lnTo>
                <a:lnTo>
                  <a:pt x="32" y="156"/>
                </a:lnTo>
                <a:lnTo>
                  <a:pt x="34" y="145"/>
                </a:lnTo>
                <a:lnTo>
                  <a:pt x="32" y="152"/>
                </a:lnTo>
                <a:lnTo>
                  <a:pt x="28" y="149"/>
                </a:lnTo>
                <a:lnTo>
                  <a:pt x="28" y="142"/>
                </a:lnTo>
                <a:lnTo>
                  <a:pt x="23" y="135"/>
                </a:lnTo>
                <a:lnTo>
                  <a:pt x="19" y="128"/>
                </a:lnTo>
                <a:lnTo>
                  <a:pt x="15" y="120"/>
                </a:lnTo>
                <a:lnTo>
                  <a:pt x="11" y="117"/>
                </a:lnTo>
                <a:lnTo>
                  <a:pt x="6" y="117"/>
                </a:lnTo>
                <a:lnTo>
                  <a:pt x="2" y="113"/>
                </a:lnTo>
                <a:lnTo>
                  <a:pt x="2" y="120"/>
                </a:lnTo>
                <a:lnTo>
                  <a:pt x="0" y="128"/>
                </a:lnTo>
                <a:lnTo>
                  <a:pt x="0" y="135"/>
                </a:lnTo>
                <a:lnTo>
                  <a:pt x="2" y="142"/>
                </a:lnTo>
                <a:lnTo>
                  <a:pt x="4" y="149"/>
                </a:lnTo>
                <a:lnTo>
                  <a:pt x="9" y="156"/>
                </a:lnTo>
                <a:lnTo>
                  <a:pt x="13" y="163"/>
                </a:lnTo>
                <a:lnTo>
                  <a:pt x="15" y="170"/>
                </a:lnTo>
                <a:lnTo>
                  <a:pt x="19" y="177"/>
                </a:lnTo>
                <a:lnTo>
                  <a:pt x="23" y="184"/>
                </a:lnTo>
                <a:lnTo>
                  <a:pt x="28" y="188"/>
                </a:lnTo>
                <a:lnTo>
                  <a:pt x="30" y="195"/>
                </a:lnTo>
                <a:lnTo>
                  <a:pt x="34" y="195"/>
                </a:lnTo>
                <a:lnTo>
                  <a:pt x="38" y="198"/>
                </a:lnTo>
                <a:lnTo>
                  <a:pt x="43" y="202"/>
                </a:lnTo>
                <a:lnTo>
                  <a:pt x="43" y="195"/>
                </a:lnTo>
                <a:lnTo>
                  <a:pt x="43" y="188"/>
                </a:lnTo>
                <a:lnTo>
                  <a:pt x="43" y="181"/>
                </a:lnTo>
                <a:lnTo>
                  <a:pt x="43" y="174"/>
                </a:lnTo>
                <a:lnTo>
                  <a:pt x="43" y="167"/>
                </a:lnTo>
                <a:lnTo>
                  <a:pt x="41" y="159"/>
                </a:lnTo>
                <a:lnTo>
                  <a:pt x="41" y="152"/>
                </a:lnTo>
                <a:lnTo>
                  <a:pt x="41" y="145"/>
                </a:lnTo>
                <a:lnTo>
                  <a:pt x="41" y="138"/>
                </a:lnTo>
                <a:lnTo>
                  <a:pt x="43" y="131"/>
                </a:lnTo>
                <a:lnTo>
                  <a:pt x="45" y="124"/>
                </a:lnTo>
                <a:lnTo>
                  <a:pt x="49" y="120"/>
                </a:lnTo>
                <a:lnTo>
                  <a:pt x="51" y="113"/>
                </a:lnTo>
                <a:lnTo>
                  <a:pt x="55" y="110"/>
                </a:lnTo>
                <a:lnTo>
                  <a:pt x="58" y="103"/>
                </a:lnTo>
                <a:lnTo>
                  <a:pt x="62" y="99"/>
                </a:lnTo>
                <a:lnTo>
                  <a:pt x="64" y="92"/>
                </a:lnTo>
                <a:lnTo>
                  <a:pt x="68" y="92"/>
                </a:lnTo>
                <a:lnTo>
                  <a:pt x="68" y="99"/>
                </a:lnTo>
                <a:lnTo>
                  <a:pt x="68" y="106"/>
                </a:lnTo>
                <a:lnTo>
                  <a:pt x="66" y="113"/>
                </a:lnTo>
                <a:lnTo>
                  <a:pt x="66" y="120"/>
                </a:lnTo>
                <a:lnTo>
                  <a:pt x="66" y="128"/>
                </a:lnTo>
                <a:lnTo>
                  <a:pt x="64" y="135"/>
                </a:lnTo>
                <a:lnTo>
                  <a:pt x="62" y="142"/>
                </a:lnTo>
                <a:lnTo>
                  <a:pt x="60" y="149"/>
                </a:lnTo>
                <a:lnTo>
                  <a:pt x="55" y="152"/>
                </a:lnTo>
                <a:lnTo>
                  <a:pt x="55" y="159"/>
                </a:lnTo>
                <a:lnTo>
                  <a:pt x="51" y="163"/>
                </a:lnTo>
                <a:lnTo>
                  <a:pt x="47" y="167"/>
                </a:lnTo>
                <a:lnTo>
                  <a:pt x="43" y="167"/>
                </a:lnTo>
                <a:lnTo>
                  <a:pt x="43" y="159"/>
                </a:lnTo>
                <a:lnTo>
                  <a:pt x="41" y="152"/>
                </a:lnTo>
                <a:lnTo>
                  <a:pt x="41" y="145"/>
                </a:lnTo>
                <a:lnTo>
                  <a:pt x="41" y="138"/>
                </a:lnTo>
                <a:lnTo>
                  <a:pt x="38" y="131"/>
                </a:lnTo>
                <a:lnTo>
                  <a:pt x="38" y="124"/>
                </a:lnTo>
                <a:lnTo>
                  <a:pt x="36" y="117"/>
                </a:lnTo>
                <a:lnTo>
                  <a:pt x="32" y="110"/>
                </a:lnTo>
                <a:lnTo>
                  <a:pt x="30" y="103"/>
                </a:lnTo>
                <a:lnTo>
                  <a:pt x="26" y="99"/>
                </a:lnTo>
                <a:lnTo>
                  <a:pt x="23" y="92"/>
                </a:lnTo>
                <a:lnTo>
                  <a:pt x="19" y="89"/>
                </a:lnTo>
                <a:lnTo>
                  <a:pt x="15" y="85"/>
                </a:lnTo>
                <a:lnTo>
                  <a:pt x="13" y="92"/>
                </a:lnTo>
                <a:lnTo>
                  <a:pt x="11" y="99"/>
                </a:lnTo>
                <a:lnTo>
                  <a:pt x="11" y="106"/>
                </a:lnTo>
                <a:lnTo>
                  <a:pt x="11" y="113"/>
                </a:lnTo>
                <a:lnTo>
                  <a:pt x="13" y="120"/>
                </a:lnTo>
                <a:lnTo>
                  <a:pt x="15" y="128"/>
                </a:lnTo>
                <a:lnTo>
                  <a:pt x="15" y="135"/>
                </a:lnTo>
                <a:lnTo>
                  <a:pt x="19" y="138"/>
                </a:lnTo>
                <a:lnTo>
                  <a:pt x="21" y="145"/>
                </a:lnTo>
                <a:lnTo>
                  <a:pt x="26" y="149"/>
                </a:lnTo>
                <a:lnTo>
                  <a:pt x="30" y="152"/>
                </a:lnTo>
                <a:lnTo>
                  <a:pt x="34" y="156"/>
                </a:lnTo>
                <a:lnTo>
                  <a:pt x="38" y="159"/>
                </a:lnTo>
                <a:lnTo>
                  <a:pt x="43" y="159"/>
                </a:lnTo>
                <a:lnTo>
                  <a:pt x="45" y="152"/>
                </a:lnTo>
                <a:lnTo>
                  <a:pt x="45" y="145"/>
                </a:lnTo>
                <a:lnTo>
                  <a:pt x="45" y="138"/>
                </a:lnTo>
                <a:lnTo>
                  <a:pt x="43" y="131"/>
                </a:lnTo>
                <a:lnTo>
                  <a:pt x="43" y="124"/>
                </a:lnTo>
                <a:lnTo>
                  <a:pt x="41" y="117"/>
                </a:lnTo>
                <a:lnTo>
                  <a:pt x="41" y="110"/>
                </a:lnTo>
                <a:lnTo>
                  <a:pt x="41" y="103"/>
                </a:lnTo>
                <a:lnTo>
                  <a:pt x="41" y="96"/>
                </a:lnTo>
                <a:lnTo>
                  <a:pt x="43" y="89"/>
                </a:lnTo>
                <a:lnTo>
                  <a:pt x="45" y="81"/>
                </a:lnTo>
                <a:lnTo>
                  <a:pt x="47" y="74"/>
                </a:lnTo>
                <a:lnTo>
                  <a:pt x="51" y="71"/>
                </a:lnTo>
                <a:lnTo>
                  <a:pt x="53" y="64"/>
                </a:lnTo>
                <a:lnTo>
                  <a:pt x="58" y="60"/>
                </a:lnTo>
                <a:lnTo>
                  <a:pt x="60" y="53"/>
                </a:lnTo>
                <a:lnTo>
                  <a:pt x="60" y="60"/>
                </a:lnTo>
                <a:lnTo>
                  <a:pt x="60" y="67"/>
                </a:lnTo>
                <a:lnTo>
                  <a:pt x="60" y="74"/>
                </a:lnTo>
                <a:lnTo>
                  <a:pt x="60" y="81"/>
                </a:lnTo>
                <a:lnTo>
                  <a:pt x="58" y="89"/>
                </a:lnTo>
                <a:lnTo>
                  <a:pt x="55" y="96"/>
                </a:lnTo>
                <a:lnTo>
                  <a:pt x="53" y="106"/>
                </a:lnTo>
                <a:lnTo>
                  <a:pt x="53" y="113"/>
                </a:lnTo>
                <a:lnTo>
                  <a:pt x="51" y="120"/>
                </a:lnTo>
                <a:lnTo>
                  <a:pt x="47" y="124"/>
                </a:lnTo>
                <a:lnTo>
                  <a:pt x="45" y="117"/>
                </a:lnTo>
                <a:lnTo>
                  <a:pt x="43" y="110"/>
                </a:lnTo>
                <a:lnTo>
                  <a:pt x="41" y="103"/>
                </a:lnTo>
                <a:lnTo>
                  <a:pt x="41" y="96"/>
                </a:lnTo>
                <a:lnTo>
                  <a:pt x="41" y="89"/>
                </a:lnTo>
                <a:lnTo>
                  <a:pt x="38" y="81"/>
                </a:lnTo>
                <a:lnTo>
                  <a:pt x="36" y="74"/>
                </a:lnTo>
                <a:lnTo>
                  <a:pt x="32" y="67"/>
                </a:lnTo>
                <a:lnTo>
                  <a:pt x="28" y="64"/>
                </a:lnTo>
                <a:lnTo>
                  <a:pt x="23" y="60"/>
                </a:lnTo>
                <a:lnTo>
                  <a:pt x="19" y="53"/>
                </a:lnTo>
                <a:lnTo>
                  <a:pt x="15" y="50"/>
                </a:lnTo>
                <a:lnTo>
                  <a:pt x="11" y="46"/>
                </a:lnTo>
                <a:lnTo>
                  <a:pt x="11" y="53"/>
                </a:lnTo>
                <a:lnTo>
                  <a:pt x="11" y="60"/>
                </a:lnTo>
                <a:lnTo>
                  <a:pt x="13" y="67"/>
                </a:lnTo>
                <a:lnTo>
                  <a:pt x="15" y="74"/>
                </a:lnTo>
                <a:lnTo>
                  <a:pt x="15" y="81"/>
                </a:lnTo>
                <a:lnTo>
                  <a:pt x="19" y="85"/>
                </a:lnTo>
                <a:lnTo>
                  <a:pt x="19" y="92"/>
                </a:lnTo>
                <a:lnTo>
                  <a:pt x="23" y="96"/>
                </a:lnTo>
                <a:lnTo>
                  <a:pt x="28" y="103"/>
                </a:lnTo>
                <a:lnTo>
                  <a:pt x="32" y="110"/>
                </a:lnTo>
                <a:lnTo>
                  <a:pt x="36" y="110"/>
                </a:lnTo>
                <a:lnTo>
                  <a:pt x="41" y="113"/>
                </a:lnTo>
                <a:lnTo>
                  <a:pt x="41" y="103"/>
                </a:lnTo>
                <a:lnTo>
                  <a:pt x="41" y="96"/>
                </a:lnTo>
                <a:lnTo>
                  <a:pt x="41" y="89"/>
                </a:lnTo>
                <a:lnTo>
                  <a:pt x="41" y="81"/>
                </a:lnTo>
                <a:lnTo>
                  <a:pt x="41" y="74"/>
                </a:lnTo>
                <a:lnTo>
                  <a:pt x="36" y="71"/>
                </a:lnTo>
                <a:lnTo>
                  <a:pt x="34" y="64"/>
                </a:lnTo>
                <a:lnTo>
                  <a:pt x="32" y="57"/>
                </a:lnTo>
                <a:lnTo>
                  <a:pt x="30" y="50"/>
                </a:lnTo>
                <a:lnTo>
                  <a:pt x="30" y="43"/>
                </a:lnTo>
                <a:lnTo>
                  <a:pt x="30" y="35"/>
                </a:lnTo>
                <a:lnTo>
                  <a:pt x="30" y="28"/>
                </a:lnTo>
                <a:lnTo>
                  <a:pt x="30" y="21"/>
                </a:lnTo>
                <a:lnTo>
                  <a:pt x="30" y="14"/>
                </a:lnTo>
                <a:lnTo>
                  <a:pt x="30" y="7"/>
                </a:lnTo>
                <a:lnTo>
                  <a:pt x="32" y="0"/>
                </a:lnTo>
                <a:lnTo>
                  <a:pt x="34" y="7"/>
                </a:lnTo>
                <a:lnTo>
                  <a:pt x="36" y="14"/>
                </a:lnTo>
                <a:lnTo>
                  <a:pt x="38" y="21"/>
                </a:lnTo>
                <a:lnTo>
                  <a:pt x="41" y="28"/>
                </a:lnTo>
                <a:lnTo>
                  <a:pt x="43" y="35"/>
                </a:lnTo>
                <a:lnTo>
                  <a:pt x="45" y="43"/>
                </a:lnTo>
                <a:lnTo>
                  <a:pt x="45" y="50"/>
                </a:lnTo>
                <a:lnTo>
                  <a:pt x="45" y="57"/>
                </a:lnTo>
                <a:lnTo>
                  <a:pt x="45" y="64"/>
                </a:lnTo>
                <a:lnTo>
                  <a:pt x="45" y="71"/>
                </a:lnTo>
                <a:lnTo>
                  <a:pt x="45" y="78"/>
                </a:lnTo>
                <a:lnTo>
                  <a:pt x="43" y="85"/>
                </a:lnTo>
              </a:path>
            </a:pathLst>
          </a:custGeom>
          <a:solidFill>
            <a:srgbClr val="AD6900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8201" name="Freeform 41"/>
          <p:cNvSpPr>
            <a:spLocks/>
          </p:cNvSpPr>
          <p:nvPr/>
        </p:nvSpPr>
        <p:spPr bwMode="auto">
          <a:xfrm>
            <a:off x="1350963" y="2133600"/>
            <a:ext cx="74612" cy="811213"/>
          </a:xfrm>
          <a:custGeom>
            <a:avLst/>
            <a:gdLst/>
            <a:ahLst/>
            <a:cxnLst>
              <a:cxn ang="0">
                <a:pos x="3" y="603"/>
              </a:cxn>
              <a:cxn ang="0">
                <a:pos x="4" y="569"/>
              </a:cxn>
              <a:cxn ang="0">
                <a:pos x="4" y="533"/>
              </a:cxn>
              <a:cxn ang="0">
                <a:pos x="5" y="499"/>
              </a:cxn>
              <a:cxn ang="0">
                <a:pos x="6" y="462"/>
              </a:cxn>
              <a:cxn ang="0">
                <a:pos x="9" y="425"/>
              </a:cxn>
              <a:cxn ang="0">
                <a:pos x="12" y="391"/>
              </a:cxn>
              <a:cxn ang="0">
                <a:pos x="13" y="354"/>
              </a:cxn>
              <a:cxn ang="0">
                <a:pos x="16" y="317"/>
              </a:cxn>
              <a:cxn ang="0">
                <a:pos x="18" y="280"/>
              </a:cxn>
              <a:cxn ang="0">
                <a:pos x="19" y="246"/>
              </a:cxn>
              <a:cxn ang="0">
                <a:pos x="21" y="210"/>
              </a:cxn>
              <a:cxn ang="0">
                <a:pos x="29" y="193"/>
              </a:cxn>
              <a:cxn ang="0">
                <a:pos x="34" y="161"/>
              </a:cxn>
              <a:cxn ang="0">
                <a:pos x="31" y="147"/>
              </a:cxn>
              <a:cxn ang="0">
                <a:pos x="24" y="178"/>
              </a:cxn>
              <a:cxn ang="0">
                <a:pos x="21" y="212"/>
              </a:cxn>
              <a:cxn ang="0">
                <a:pos x="20" y="190"/>
              </a:cxn>
              <a:cxn ang="0">
                <a:pos x="13" y="159"/>
              </a:cxn>
              <a:cxn ang="0">
                <a:pos x="9" y="159"/>
              </a:cxn>
              <a:cxn ang="0">
                <a:pos x="13" y="193"/>
              </a:cxn>
              <a:cxn ang="0">
                <a:pos x="21" y="218"/>
              </a:cxn>
              <a:cxn ang="0">
                <a:pos x="22" y="184"/>
              </a:cxn>
              <a:cxn ang="0">
                <a:pos x="22" y="150"/>
              </a:cxn>
              <a:cxn ang="0">
                <a:pos x="15" y="119"/>
              </a:cxn>
              <a:cxn ang="0">
                <a:pos x="9" y="116"/>
              </a:cxn>
              <a:cxn ang="0">
                <a:pos x="13" y="150"/>
              </a:cxn>
              <a:cxn ang="0">
                <a:pos x="22" y="173"/>
              </a:cxn>
              <a:cxn ang="0">
                <a:pos x="23" y="139"/>
              </a:cxn>
              <a:cxn ang="0">
                <a:pos x="28" y="119"/>
              </a:cxn>
              <a:cxn ang="0">
                <a:pos x="37" y="93"/>
              </a:cxn>
              <a:cxn ang="0">
                <a:pos x="38" y="119"/>
              </a:cxn>
              <a:cxn ang="0">
                <a:pos x="28" y="150"/>
              </a:cxn>
              <a:cxn ang="0">
                <a:pos x="22" y="150"/>
              </a:cxn>
              <a:cxn ang="0">
                <a:pos x="23" y="116"/>
              </a:cxn>
              <a:cxn ang="0">
                <a:pos x="17" y="88"/>
              </a:cxn>
              <a:cxn ang="0">
                <a:pos x="12" y="85"/>
              </a:cxn>
              <a:cxn ang="0">
                <a:pos x="15" y="119"/>
              </a:cxn>
              <a:cxn ang="0">
                <a:pos x="22" y="127"/>
              </a:cxn>
              <a:cxn ang="0">
                <a:pos x="25" y="93"/>
              </a:cxn>
              <a:cxn ang="0">
                <a:pos x="34" y="68"/>
              </a:cxn>
              <a:cxn ang="0">
                <a:pos x="34" y="102"/>
              </a:cxn>
              <a:cxn ang="0">
                <a:pos x="26" y="125"/>
              </a:cxn>
              <a:cxn ang="0">
                <a:pos x="22" y="105"/>
              </a:cxn>
              <a:cxn ang="0">
                <a:pos x="22" y="71"/>
              </a:cxn>
              <a:cxn ang="0">
                <a:pos x="15" y="42"/>
              </a:cxn>
              <a:cxn ang="0">
                <a:pos x="17" y="76"/>
              </a:cxn>
              <a:cxn ang="0">
                <a:pos x="22" y="88"/>
              </a:cxn>
              <a:cxn ang="0">
                <a:pos x="27" y="54"/>
              </a:cxn>
              <a:cxn ang="0">
                <a:pos x="36" y="42"/>
              </a:cxn>
              <a:cxn ang="0">
                <a:pos x="32" y="74"/>
              </a:cxn>
              <a:cxn ang="0">
                <a:pos x="23" y="82"/>
              </a:cxn>
              <a:cxn ang="0">
                <a:pos x="26" y="51"/>
              </a:cxn>
              <a:cxn ang="0">
                <a:pos x="28" y="17"/>
              </a:cxn>
              <a:cxn ang="0">
                <a:pos x="24" y="17"/>
              </a:cxn>
              <a:cxn ang="0">
                <a:pos x="21" y="51"/>
              </a:cxn>
            </a:cxnLst>
            <a:rect l="0" t="0" r="r" b="b"/>
            <a:pathLst>
              <a:path w="41" h="627">
                <a:moveTo>
                  <a:pt x="0" y="606"/>
                </a:moveTo>
                <a:lnTo>
                  <a:pt x="3" y="626"/>
                </a:lnTo>
                <a:lnTo>
                  <a:pt x="3" y="620"/>
                </a:lnTo>
                <a:lnTo>
                  <a:pt x="3" y="615"/>
                </a:lnTo>
                <a:lnTo>
                  <a:pt x="3" y="609"/>
                </a:lnTo>
                <a:lnTo>
                  <a:pt x="3" y="603"/>
                </a:lnTo>
                <a:lnTo>
                  <a:pt x="3" y="598"/>
                </a:lnTo>
                <a:lnTo>
                  <a:pt x="4" y="592"/>
                </a:lnTo>
                <a:lnTo>
                  <a:pt x="4" y="586"/>
                </a:lnTo>
                <a:lnTo>
                  <a:pt x="4" y="581"/>
                </a:lnTo>
                <a:lnTo>
                  <a:pt x="4" y="575"/>
                </a:lnTo>
                <a:lnTo>
                  <a:pt x="4" y="569"/>
                </a:lnTo>
                <a:lnTo>
                  <a:pt x="4" y="564"/>
                </a:lnTo>
                <a:lnTo>
                  <a:pt x="4" y="558"/>
                </a:lnTo>
                <a:lnTo>
                  <a:pt x="4" y="552"/>
                </a:lnTo>
                <a:lnTo>
                  <a:pt x="4" y="547"/>
                </a:lnTo>
                <a:lnTo>
                  <a:pt x="4" y="541"/>
                </a:lnTo>
                <a:lnTo>
                  <a:pt x="4" y="533"/>
                </a:lnTo>
                <a:lnTo>
                  <a:pt x="4" y="527"/>
                </a:lnTo>
                <a:lnTo>
                  <a:pt x="5" y="521"/>
                </a:lnTo>
                <a:lnTo>
                  <a:pt x="5" y="516"/>
                </a:lnTo>
                <a:lnTo>
                  <a:pt x="5" y="510"/>
                </a:lnTo>
                <a:lnTo>
                  <a:pt x="5" y="504"/>
                </a:lnTo>
                <a:lnTo>
                  <a:pt x="5" y="499"/>
                </a:lnTo>
                <a:lnTo>
                  <a:pt x="5" y="490"/>
                </a:lnTo>
                <a:lnTo>
                  <a:pt x="6" y="484"/>
                </a:lnTo>
                <a:lnTo>
                  <a:pt x="6" y="479"/>
                </a:lnTo>
                <a:lnTo>
                  <a:pt x="6" y="473"/>
                </a:lnTo>
                <a:lnTo>
                  <a:pt x="6" y="467"/>
                </a:lnTo>
                <a:lnTo>
                  <a:pt x="6" y="462"/>
                </a:lnTo>
                <a:lnTo>
                  <a:pt x="7" y="456"/>
                </a:lnTo>
                <a:lnTo>
                  <a:pt x="7" y="450"/>
                </a:lnTo>
                <a:lnTo>
                  <a:pt x="7" y="445"/>
                </a:lnTo>
                <a:lnTo>
                  <a:pt x="7" y="436"/>
                </a:lnTo>
                <a:lnTo>
                  <a:pt x="8" y="431"/>
                </a:lnTo>
                <a:lnTo>
                  <a:pt x="9" y="425"/>
                </a:lnTo>
                <a:lnTo>
                  <a:pt x="9" y="419"/>
                </a:lnTo>
                <a:lnTo>
                  <a:pt x="9" y="414"/>
                </a:lnTo>
                <a:lnTo>
                  <a:pt x="10" y="408"/>
                </a:lnTo>
                <a:lnTo>
                  <a:pt x="11" y="402"/>
                </a:lnTo>
                <a:lnTo>
                  <a:pt x="11" y="397"/>
                </a:lnTo>
                <a:lnTo>
                  <a:pt x="12" y="391"/>
                </a:lnTo>
                <a:lnTo>
                  <a:pt x="12" y="385"/>
                </a:lnTo>
                <a:lnTo>
                  <a:pt x="12" y="380"/>
                </a:lnTo>
                <a:lnTo>
                  <a:pt x="12" y="371"/>
                </a:lnTo>
                <a:lnTo>
                  <a:pt x="12" y="365"/>
                </a:lnTo>
                <a:lnTo>
                  <a:pt x="13" y="360"/>
                </a:lnTo>
                <a:lnTo>
                  <a:pt x="13" y="354"/>
                </a:lnTo>
                <a:lnTo>
                  <a:pt x="14" y="346"/>
                </a:lnTo>
                <a:lnTo>
                  <a:pt x="14" y="340"/>
                </a:lnTo>
                <a:lnTo>
                  <a:pt x="15" y="334"/>
                </a:lnTo>
                <a:lnTo>
                  <a:pt x="15" y="329"/>
                </a:lnTo>
                <a:lnTo>
                  <a:pt x="16" y="323"/>
                </a:lnTo>
                <a:lnTo>
                  <a:pt x="16" y="317"/>
                </a:lnTo>
                <a:lnTo>
                  <a:pt x="16" y="312"/>
                </a:lnTo>
                <a:lnTo>
                  <a:pt x="16" y="306"/>
                </a:lnTo>
                <a:lnTo>
                  <a:pt x="17" y="300"/>
                </a:lnTo>
                <a:lnTo>
                  <a:pt x="17" y="295"/>
                </a:lnTo>
                <a:lnTo>
                  <a:pt x="18" y="286"/>
                </a:lnTo>
                <a:lnTo>
                  <a:pt x="18" y="280"/>
                </a:lnTo>
                <a:lnTo>
                  <a:pt x="18" y="275"/>
                </a:lnTo>
                <a:lnTo>
                  <a:pt x="18" y="269"/>
                </a:lnTo>
                <a:lnTo>
                  <a:pt x="19" y="263"/>
                </a:lnTo>
                <a:lnTo>
                  <a:pt x="19" y="258"/>
                </a:lnTo>
                <a:lnTo>
                  <a:pt x="19" y="252"/>
                </a:lnTo>
                <a:lnTo>
                  <a:pt x="19" y="246"/>
                </a:lnTo>
                <a:lnTo>
                  <a:pt x="20" y="241"/>
                </a:lnTo>
                <a:lnTo>
                  <a:pt x="19" y="235"/>
                </a:lnTo>
                <a:lnTo>
                  <a:pt x="20" y="232"/>
                </a:lnTo>
                <a:lnTo>
                  <a:pt x="21" y="227"/>
                </a:lnTo>
                <a:lnTo>
                  <a:pt x="22" y="221"/>
                </a:lnTo>
                <a:lnTo>
                  <a:pt x="21" y="210"/>
                </a:lnTo>
                <a:lnTo>
                  <a:pt x="23" y="215"/>
                </a:lnTo>
                <a:lnTo>
                  <a:pt x="24" y="210"/>
                </a:lnTo>
                <a:lnTo>
                  <a:pt x="26" y="207"/>
                </a:lnTo>
                <a:lnTo>
                  <a:pt x="27" y="201"/>
                </a:lnTo>
                <a:lnTo>
                  <a:pt x="28" y="198"/>
                </a:lnTo>
                <a:lnTo>
                  <a:pt x="29" y="193"/>
                </a:lnTo>
                <a:lnTo>
                  <a:pt x="30" y="187"/>
                </a:lnTo>
                <a:lnTo>
                  <a:pt x="31" y="181"/>
                </a:lnTo>
                <a:lnTo>
                  <a:pt x="33" y="178"/>
                </a:lnTo>
                <a:lnTo>
                  <a:pt x="33" y="173"/>
                </a:lnTo>
                <a:lnTo>
                  <a:pt x="34" y="167"/>
                </a:lnTo>
                <a:lnTo>
                  <a:pt x="34" y="161"/>
                </a:lnTo>
                <a:lnTo>
                  <a:pt x="35" y="156"/>
                </a:lnTo>
                <a:lnTo>
                  <a:pt x="35" y="150"/>
                </a:lnTo>
                <a:lnTo>
                  <a:pt x="35" y="144"/>
                </a:lnTo>
                <a:lnTo>
                  <a:pt x="35" y="139"/>
                </a:lnTo>
                <a:lnTo>
                  <a:pt x="34" y="144"/>
                </a:lnTo>
                <a:lnTo>
                  <a:pt x="31" y="147"/>
                </a:lnTo>
                <a:lnTo>
                  <a:pt x="29" y="150"/>
                </a:lnTo>
                <a:lnTo>
                  <a:pt x="28" y="156"/>
                </a:lnTo>
                <a:lnTo>
                  <a:pt x="27" y="159"/>
                </a:lnTo>
                <a:lnTo>
                  <a:pt x="26" y="164"/>
                </a:lnTo>
                <a:lnTo>
                  <a:pt x="25" y="170"/>
                </a:lnTo>
                <a:lnTo>
                  <a:pt x="24" y="178"/>
                </a:lnTo>
                <a:lnTo>
                  <a:pt x="22" y="184"/>
                </a:lnTo>
                <a:lnTo>
                  <a:pt x="22" y="190"/>
                </a:lnTo>
                <a:lnTo>
                  <a:pt x="21" y="195"/>
                </a:lnTo>
                <a:lnTo>
                  <a:pt x="21" y="201"/>
                </a:lnTo>
                <a:lnTo>
                  <a:pt x="21" y="207"/>
                </a:lnTo>
                <a:lnTo>
                  <a:pt x="21" y="212"/>
                </a:lnTo>
                <a:lnTo>
                  <a:pt x="21" y="218"/>
                </a:lnTo>
                <a:lnTo>
                  <a:pt x="21" y="212"/>
                </a:lnTo>
                <a:lnTo>
                  <a:pt x="21" y="207"/>
                </a:lnTo>
                <a:lnTo>
                  <a:pt x="21" y="201"/>
                </a:lnTo>
                <a:lnTo>
                  <a:pt x="21" y="195"/>
                </a:lnTo>
                <a:lnTo>
                  <a:pt x="20" y="190"/>
                </a:lnTo>
                <a:lnTo>
                  <a:pt x="20" y="184"/>
                </a:lnTo>
                <a:lnTo>
                  <a:pt x="19" y="178"/>
                </a:lnTo>
                <a:lnTo>
                  <a:pt x="18" y="173"/>
                </a:lnTo>
                <a:lnTo>
                  <a:pt x="17" y="167"/>
                </a:lnTo>
                <a:lnTo>
                  <a:pt x="15" y="161"/>
                </a:lnTo>
                <a:lnTo>
                  <a:pt x="13" y="159"/>
                </a:lnTo>
                <a:lnTo>
                  <a:pt x="12" y="156"/>
                </a:lnTo>
                <a:lnTo>
                  <a:pt x="11" y="150"/>
                </a:lnTo>
                <a:lnTo>
                  <a:pt x="9" y="150"/>
                </a:lnTo>
                <a:lnTo>
                  <a:pt x="7" y="147"/>
                </a:lnTo>
                <a:lnTo>
                  <a:pt x="8" y="153"/>
                </a:lnTo>
                <a:lnTo>
                  <a:pt x="9" y="159"/>
                </a:lnTo>
                <a:lnTo>
                  <a:pt x="10" y="164"/>
                </a:lnTo>
                <a:lnTo>
                  <a:pt x="10" y="170"/>
                </a:lnTo>
                <a:lnTo>
                  <a:pt x="11" y="176"/>
                </a:lnTo>
                <a:lnTo>
                  <a:pt x="12" y="181"/>
                </a:lnTo>
                <a:lnTo>
                  <a:pt x="12" y="187"/>
                </a:lnTo>
                <a:lnTo>
                  <a:pt x="13" y="193"/>
                </a:lnTo>
                <a:lnTo>
                  <a:pt x="14" y="198"/>
                </a:lnTo>
                <a:lnTo>
                  <a:pt x="15" y="204"/>
                </a:lnTo>
                <a:lnTo>
                  <a:pt x="17" y="207"/>
                </a:lnTo>
                <a:lnTo>
                  <a:pt x="18" y="212"/>
                </a:lnTo>
                <a:lnTo>
                  <a:pt x="20" y="215"/>
                </a:lnTo>
                <a:lnTo>
                  <a:pt x="21" y="218"/>
                </a:lnTo>
                <a:lnTo>
                  <a:pt x="22" y="212"/>
                </a:lnTo>
                <a:lnTo>
                  <a:pt x="22" y="207"/>
                </a:lnTo>
                <a:lnTo>
                  <a:pt x="22" y="201"/>
                </a:lnTo>
                <a:lnTo>
                  <a:pt x="22" y="195"/>
                </a:lnTo>
                <a:lnTo>
                  <a:pt x="22" y="190"/>
                </a:lnTo>
                <a:lnTo>
                  <a:pt x="22" y="184"/>
                </a:lnTo>
                <a:lnTo>
                  <a:pt x="22" y="178"/>
                </a:lnTo>
                <a:lnTo>
                  <a:pt x="22" y="173"/>
                </a:lnTo>
                <a:lnTo>
                  <a:pt x="22" y="167"/>
                </a:lnTo>
                <a:lnTo>
                  <a:pt x="22" y="161"/>
                </a:lnTo>
                <a:lnTo>
                  <a:pt x="22" y="156"/>
                </a:lnTo>
                <a:lnTo>
                  <a:pt x="22" y="150"/>
                </a:lnTo>
                <a:lnTo>
                  <a:pt x="22" y="144"/>
                </a:lnTo>
                <a:lnTo>
                  <a:pt x="21" y="139"/>
                </a:lnTo>
                <a:lnTo>
                  <a:pt x="20" y="133"/>
                </a:lnTo>
                <a:lnTo>
                  <a:pt x="18" y="127"/>
                </a:lnTo>
                <a:lnTo>
                  <a:pt x="16" y="125"/>
                </a:lnTo>
                <a:lnTo>
                  <a:pt x="15" y="119"/>
                </a:lnTo>
                <a:lnTo>
                  <a:pt x="13" y="116"/>
                </a:lnTo>
                <a:lnTo>
                  <a:pt x="12" y="110"/>
                </a:lnTo>
                <a:lnTo>
                  <a:pt x="11" y="108"/>
                </a:lnTo>
                <a:lnTo>
                  <a:pt x="9" y="105"/>
                </a:lnTo>
                <a:lnTo>
                  <a:pt x="9" y="110"/>
                </a:lnTo>
                <a:lnTo>
                  <a:pt x="9" y="116"/>
                </a:lnTo>
                <a:lnTo>
                  <a:pt x="10" y="122"/>
                </a:lnTo>
                <a:lnTo>
                  <a:pt x="11" y="127"/>
                </a:lnTo>
                <a:lnTo>
                  <a:pt x="11" y="133"/>
                </a:lnTo>
                <a:lnTo>
                  <a:pt x="12" y="139"/>
                </a:lnTo>
                <a:lnTo>
                  <a:pt x="12" y="144"/>
                </a:lnTo>
                <a:lnTo>
                  <a:pt x="13" y="150"/>
                </a:lnTo>
                <a:lnTo>
                  <a:pt x="14" y="156"/>
                </a:lnTo>
                <a:lnTo>
                  <a:pt x="16" y="159"/>
                </a:lnTo>
                <a:lnTo>
                  <a:pt x="17" y="164"/>
                </a:lnTo>
                <a:lnTo>
                  <a:pt x="19" y="167"/>
                </a:lnTo>
                <a:lnTo>
                  <a:pt x="20" y="170"/>
                </a:lnTo>
                <a:lnTo>
                  <a:pt x="22" y="173"/>
                </a:lnTo>
                <a:lnTo>
                  <a:pt x="23" y="167"/>
                </a:lnTo>
                <a:lnTo>
                  <a:pt x="23" y="161"/>
                </a:lnTo>
                <a:lnTo>
                  <a:pt x="22" y="156"/>
                </a:lnTo>
                <a:lnTo>
                  <a:pt x="22" y="150"/>
                </a:lnTo>
                <a:lnTo>
                  <a:pt x="22" y="144"/>
                </a:lnTo>
                <a:lnTo>
                  <a:pt x="23" y="139"/>
                </a:lnTo>
                <a:lnTo>
                  <a:pt x="24" y="133"/>
                </a:lnTo>
                <a:lnTo>
                  <a:pt x="25" y="127"/>
                </a:lnTo>
                <a:lnTo>
                  <a:pt x="27" y="125"/>
                </a:lnTo>
                <a:lnTo>
                  <a:pt x="26" y="116"/>
                </a:lnTo>
                <a:lnTo>
                  <a:pt x="27" y="122"/>
                </a:lnTo>
                <a:lnTo>
                  <a:pt x="28" y="119"/>
                </a:lnTo>
                <a:lnTo>
                  <a:pt x="28" y="113"/>
                </a:lnTo>
                <a:lnTo>
                  <a:pt x="30" y="108"/>
                </a:lnTo>
                <a:lnTo>
                  <a:pt x="32" y="102"/>
                </a:lnTo>
                <a:lnTo>
                  <a:pt x="34" y="96"/>
                </a:lnTo>
                <a:lnTo>
                  <a:pt x="36" y="93"/>
                </a:lnTo>
                <a:lnTo>
                  <a:pt x="37" y="93"/>
                </a:lnTo>
                <a:lnTo>
                  <a:pt x="39" y="91"/>
                </a:lnTo>
                <a:lnTo>
                  <a:pt x="39" y="96"/>
                </a:lnTo>
                <a:lnTo>
                  <a:pt x="40" y="102"/>
                </a:lnTo>
                <a:lnTo>
                  <a:pt x="40" y="108"/>
                </a:lnTo>
                <a:lnTo>
                  <a:pt x="39" y="113"/>
                </a:lnTo>
                <a:lnTo>
                  <a:pt x="38" y="119"/>
                </a:lnTo>
                <a:lnTo>
                  <a:pt x="36" y="125"/>
                </a:lnTo>
                <a:lnTo>
                  <a:pt x="35" y="130"/>
                </a:lnTo>
                <a:lnTo>
                  <a:pt x="34" y="136"/>
                </a:lnTo>
                <a:lnTo>
                  <a:pt x="32" y="142"/>
                </a:lnTo>
                <a:lnTo>
                  <a:pt x="30" y="147"/>
                </a:lnTo>
                <a:lnTo>
                  <a:pt x="28" y="150"/>
                </a:lnTo>
                <a:lnTo>
                  <a:pt x="28" y="156"/>
                </a:lnTo>
                <a:lnTo>
                  <a:pt x="26" y="156"/>
                </a:lnTo>
                <a:lnTo>
                  <a:pt x="24" y="159"/>
                </a:lnTo>
                <a:lnTo>
                  <a:pt x="22" y="161"/>
                </a:lnTo>
                <a:lnTo>
                  <a:pt x="22" y="156"/>
                </a:lnTo>
                <a:lnTo>
                  <a:pt x="22" y="150"/>
                </a:lnTo>
                <a:lnTo>
                  <a:pt x="22" y="144"/>
                </a:lnTo>
                <a:lnTo>
                  <a:pt x="22" y="139"/>
                </a:lnTo>
                <a:lnTo>
                  <a:pt x="22" y="133"/>
                </a:lnTo>
                <a:lnTo>
                  <a:pt x="23" y="127"/>
                </a:lnTo>
                <a:lnTo>
                  <a:pt x="23" y="122"/>
                </a:lnTo>
                <a:lnTo>
                  <a:pt x="23" y="116"/>
                </a:lnTo>
                <a:lnTo>
                  <a:pt x="23" y="110"/>
                </a:lnTo>
                <a:lnTo>
                  <a:pt x="22" y="105"/>
                </a:lnTo>
                <a:lnTo>
                  <a:pt x="21" y="99"/>
                </a:lnTo>
                <a:lnTo>
                  <a:pt x="20" y="96"/>
                </a:lnTo>
                <a:lnTo>
                  <a:pt x="19" y="91"/>
                </a:lnTo>
                <a:lnTo>
                  <a:pt x="17" y="88"/>
                </a:lnTo>
                <a:lnTo>
                  <a:pt x="16" y="82"/>
                </a:lnTo>
                <a:lnTo>
                  <a:pt x="14" y="79"/>
                </a:lnTo>
                <a:lnTo>
                  <a:pt x="13" y="74"/>
                </a:lnTo>
                <a:lnTo>
                  <a:pt x="12" y="74"/>
                </a:lnTo>
                <a:lnTo>
                  <a:pt x="12" y="79"/>
                </a:lnTo>
                <a:lnTo>
                  <a:pt x="12" y="85"/>
                </a:lnTo>
                <a:lnTo>
                  <a:pt x="12" y="91"/>
                </a:lnTo>
                <a:lnTo>
                  <a:pt x="12" y="96"/>
                </a:lnTo>
                <a:lnTo>
                  <a:pt x="12" y="102"/>
                </a:lnTo>
                <a:lnTo>
                  <a:pt x="13" y="108"/>
                </a:lnTo>
                <a:lnTo>
                  <a:pt x="14" y="113"/>
                </a:lnTo>
                <a:lnTo>
                  <a:pt x="15" y="119"/>
                </a:lnTo>
                <a:lnTo>
                  <a:pt x="17" y="122"/>
                </a:lnTo>
                <a:lnTo>
                  <a:pt x="17" y="127"/>
                </a:lnTo>
                <a:lnTo>
                  <a:pt x="19" y="130"/>
                </a:lnTo>
                <a:lnTo>
                  <a:pt x="20" y="133"/>
                </a:lnTo>
                <a:lnTo>
                  <a:pt x="22" y="133"/>
                </a:lnTo>
                <a:lnTo>
                  <a:pt x="22" y="127"/>
                </a:lnTo>
                <a:lnTo>
                  <a:pt x="23" y="122"/>
                </a:lnTo>
                <a:lnTo>
                  <a:pt x="23" y="116"/>
                </a:lnTo>
                <a:lnTo>
                  <a:pt x="23" y="110"/>
                </a:lnTo>
                <a:lnTo>
                  <a:pt x="24" y="105"/>
                </a:lnTo>
                <a:lnTo>
                  <a:pt x="24" y="99"/>
                </a:lnTo>
                <a:lnTo>
                  <a:pt x="25" y="93"/>
                </a:lnTo>
                <a:lnTo>
                  <a:pt x="27" y="88"/>
                </a:lnTo>
                <a:lnTo>
                  <a:pt x="28" y="82"/>
                </a:lnTo>
                <a:lnTo>
                  <a:pt x="29" y="79"/>
                </a:lnTo>
                <a:lnTo>
                  <a:pt x="30" y="74"/>
                </a:lnTo>
                <a:lnTo>
                  <a:pt x="32" y="71"/>
                </a:lnTo>
                <a:lnTo>
                  <a:pt x="34" y="68"/>
                </a:lnTo>
                <a:lnTo>
                  <a:pt x="35" y="74"/>
                </a:lnTo>
                <a:lnTo>
                  <a:pt x="36" y="79"/>
                </a:lnTo>
                <a:lnTo>
                  <a:pt x="36" y="85"/>
                </a:lnTo>
                <a:lnTo>
                  <a:pt x="36" y="91"/>
                </a:lnTo>
                <a:lnTo>
                  <a:pt x="35" y="96"/>
                </a:lnTo>
                <a:lnTo>
                  <a:pt x="34" y="102"/>
                </a:lnTo>
                <a:lnTo>
                  <a:pt x="34" y="108"/>
                </a:lnTo>
                <a:lnTo>
                  <a:pt x="32" y="110"/>
                </a:lnTo>
                <a:lnTo>
                  <a:pt x="31" y="116"/>
                </a:lnTo>
                <a:lnTo>
                  <a:pt x="29" y="119"/>
                </a:lnTo>
                <a:lnTo>
                  <a:pt x="28" y="122"/>
                </a:lnTo>
                <a:lnTo>
                  <a:pt x="26" y="125"/>
                </a:lnTo>
                <a:lnTo>
                  <a:pt x="24" y="127"/>
                </a:lnTo>
                <a:lnTo>
                  <a:pt x="22" y="127"/>
                </a:lnTo>
                <a:lnTo>
                  <a:pt x="21" y="122"/>
                </a:lnTo>
                <a:lnTo>
                  <a:pt x="21" y="116"/>
                </a:lnTo>
                <a:lnTo>
                  <a:pt x="21" y="110"/>
                </a:lnTo>
                <a:lnTo>
                  <a:pt x="22" y="105"/>
                </a:lnTo>
                <a:lnTo>
                  <a:pt x="22" y="99"/>
                </a:lnTo>
                <a:lnTo>
                  <a:pt x="23" y="93"/>
                </a:lnTo>
                <a:lnTo>
                  <a:pt x="23" y="88"/>
                </a:lnTo>
                <a:lnTo>
                  <a:pt x="23" y="82"/>
                </a:lnTo>
                <a:lnTo>
                  <a:pt x="23" y="76"/>
                </a:lnTo>
                <a:lnTo>
                  <a:pt x="22" y="71"/>
                </a:lnTo>
                <a:lnTo>
                  <a:pt x="21" y="65"/>
                </a:lnTo>
                <a:lnTo>
                  <a:pt x="20" y="59"/>
                </a:lnTo>
                <a:lnTo>
                  <a:pt x="19" y="57"/>
                </a:lnTo>
                <a:lnTo>
                  <a:pt x="18" y="51"/>
                </a:lnTo>
                <a:lnTo>
                  <a:pt x="16" y="48"/>
                </a:lnTo>
                <a:lnTo>
                  <a:pt x="15" y="42"/>
                </a:lnTo>
                <a:lnTo>
                  <a:pt x="15" y="48"/>
                </a:lnTo>
                <a:lnTo>
                  <a:pt x="15" y="54"/>
                </a:lnTo>
                <a:lnTo>
                  <a:pt x="15" y="59"/>
                </a:lnTo>
                <a:lnTo>
                  <a:pt x="15" y="65"/>
                </a:lnTo>
                <a:lnTo>
                  <a:pt x="16" y="71"/>
                </a:lnTo>
                <a:lnTo>
                  <a:pt x="17" y="76"/>
                </a:lnTo>
                <a:lnTo>
                  <a:pt x="18" y="85"/>
                </a:lnTo>
                <a:lnTo>
                  <a:pt x="18" y="91"/>
                </a:lnTo>
                <a:lnTo>
                  <a:pt x="19" y="96"/>
                </a:lnTo>
                <a:lnTo>
                  <a:pt x="20" y="99"/>
                </a:lnTo>
                <a:lnTo>
                  <a:pt x="21" y="93"/>
                </a:lnTo>
                <a:lnTo>
                  <a:pt x="22" y="88"/>
                </a:lnTo>
                <a:lnTo>
                  <a:pt x="23" y="82"/>
                </a:lnTo>
                <a:lnTo>
                  <a:pt x="23" y="76"/>
                </a:lnTo>
                <a:lnTo>
                  <a:pt x="23" y="71"/>
                </a:lnTo>
                <a:lnTo>
                  <a:pt x="24" y="65"/>
                </a:lnTo>
                <a:lnTo>
                  <a:pt x="25" y="59"/>
                </a:lnTo>
                <a:lnTo>
                  <a:pt x="27" y="54"/>
                </a:lnTo>
                <a:lnTo>
                  <a:pt x="28" y="51"/>
                </a:lnTo>
                <a:lnTo>
                  <a:pt x="30" y="48"/>
                </a:lnTo>
                <a:lnTo>
                  <a:pt x="32" y="42"/>
                </a:lnTo>
                <a:lnTo>
                  <a:pt x="34" y="40"/>
                </a:lnTo>
                <a:lnTo>
                  <a:pt x="36" y="37"/>
                </a:lnTo>
                <a:lnTo>
                  <a:pt x="36" y="42"/>
                </a:lnTo>
                <a:lnTo>
                  <a:pt x="36" y="48"/>
                </a:lnTo>
                <a:lnTo>
                  <a:pt x="35" y="54"/>
                </a:lnTo>
                <a:lnTo>
                  <a:pt x="34" y="59"/>
                </a:lnTo>
                <a:lnTo>
                  <a:pt x="34" y="65"/>
                </a:lnTo>
                <a:lnTo>
                  <a:pt x="32" y="68"/>
                </a:lnTo>
                <a:lnTo>
                  <a:pt x="32" y="74"/>
                </a:lnTo>
                <a:lnTo>
                  <a:pt x="30" y="76"/>
                </a:lnTo>
                <a:lnTo>
                  <a:pt x="28" y="82"/>
                </a:lnTo>
                <a:lnTo>
                  <a:pt x="27" y="88"/>
                </a:lnTo>
                <a:lnTo>
                  <a:pt x="25" y="88"/>
                </a:lnTo>
                <a:lnTo>
                  <a:pt x="23" y="91"/>
                </a:lnTo>
                <a:lnTo>
                  <a:pt x="23" y="82"/>
                </a:lnTo>
                <a:lnTo>
                  <a:pt x="23" y="76"/>
                </a:lnTo>
                <a:lnTo>
                  <a:pt x="23" y="71"/>
                </a:lnTo>
                <a:lnTo>
                  <a:pt x="23" y="65"/>
                </a:lnTo>
                <a:lnTo>
                  <a:pt x="23" y="59"/>
                </a:lnTo>
                <a:lnTo>
                  <a:pt x="25" y="57"/>
                </a:lnTo>
                <a:lnTo>
                  <a:pt x="26" y="51"/>
                </a:lnTo>
                <a:lnTo>
                  <a:pt x="27" y="45"/>
                </a:lnTo>
                <a:lnTo>
                  <a:pt x="28" y="40"/>
                </a:lnTo>
                <a:lnTo>
                  <a:pt x="28" y="34"/>
                </a:lnTo>
                <a:lnTo>
                  <a:pt x="28" y="28"/>
                </a:lnTo>
                <a:lnTo>
                  <a:pt x="28" y="23"/>
                </a:lnTo>
                <a:lnTo>
                  <a:pt x="28" y="17"/>
                </a:lnTo>
                <a:lnTo>
                  <a:pt x="28" y="11"/>
                </a:lnTo>
                <a:lnTo>
                  <a:pt x="28" y="6"/>
                </a:lnTo>
                <a:lnTo>
                  <a:pt x="27" y="0"/>
                </a:lnTo>
                <a:lnTo>
                  <a:pt x="26" y="6"/>
                </a:lnTo>
                <a:lnTo>
                  <a:pt x="25" y="11"/>
                </a:lnTo>
                <a:lnTo>
                  <a:pt x="24" y="17"/>
                </a:lnTo>
                <a:lnTo>
                  <a:pt x="23" y="23"/>
                </a:lnTo>
                <a:lnTo>
                  <a:pt x="22" y="28"/>
                </a:lnTo>
                <a:lnTo>
                  <a:pt x="21" y="34"/>
                </a:lnTo>
                <a:lnTo>
                  <a:pt x="21" y="40"/>
                </a:lnTo>
                <a:lnTo>
                  <a:pt x="21" y="45"/>
                </a:lnTo>
                <a:lnTo>
                  <a:pt x="21" y="51"/>
                </a:lnTo>
                <a:lnTo>
                  <a:pt x="21" y="57"/>
                </a:lnTo>
                <a:lnTo>
                  <a:pt x="21" y="62"/>
                </a:lnTo>
                <a:lnTo>
                  <a:pt x="22" y="68"/>
                </a:lnTo>
              </a:path>
            </a:pathLst>
          </a:custGeom>
          <a:solidFill>
            <a:srgbClr val="AD6900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8202" name="Freeform 42"/>
          <p:cNvSpPr>
            <a:spLocks/>
          </p:cNvSpPr>
          <p:nvPr/>
        </p:nvSpPr>
        <p:spPr bwMode="auto">
          <a:xfrm>
            <a:off x="609600" y="3886200"/>
            <a:ext cx="687388" cy="77788"/>
          </a:xfrm>
          <a:custGeom>
            <a:avLst/>
            <a:gdLst/>
            <a:ahLst/>
            <a:cxnLst>
              <a:cxn ang="0">
                <a:pos x="481" y="0"/>
              </a:cxn>
              <a:cxn ang="0">
                <a:pos x="507" y="2"/>
              </a:cxn>
              <a:cxn ang="0">
                <a:pos x="490" y="2"/>
              </a:cxn>
              <a:cxn ang="0">
                <a:pos x="472" y="2"/>
              </a:cxn>
              <a:cxn ang="0">
                <a:pos x="455" y="2"/>
              </a:cxn>
              <a:cxn ang="0">
                <a:pos x="437" y="3"/>
              </a:cxn>
              <a:cxn ang="0">
                <a:pos x="420" y="3"/>
              </a:cxn>
              <a:cxn ang="0">
                <a:pos x="402" y="5"/>
              </a:cxn>
              <a:cxn ang="0">
                <a:pos x="385" y="5"/>
              </a:cxn>
              <a:cxn ang="0">
                <a:pos x="367" y="7"/>
              </a:cxn>
              <a:cxn ang="0">
                <a:pos x="350" y="8"/>
              </a:cxn>
              <a:cxn ang="0">
                <a:pos x="341" y="12"/>
              </a:cxn>
              <a:cxn ang="0">
                <a:pos x="323" y="12"/>
              </a:cxn>
              <a:cxn ang="0">
                <a:pos x="315" y="15"/>
              </a:cxn>
              <a:cxn ang="0">
                <a:pos x="297" y="17"/>
              </a:cxn>
              <a:cxn ang="0">
                <a:pos x="288" y="20"/>
              </a:cxn>
              <a:cxn ang="0">
                <a:pos x="271" y="22"/>
              </a:cxn>
              <a:cxn ang="0">
                <a:pos x="262" y="25"/>
              </a:cxn>
              <a:cxn ang="0">
                <a:pos x="254" y="29"/>
              </a:cxn>
              <a:cxn ang="0">
                <a:pos x="245" y="32"/>
              </a:cxn>
              <a:cxn ang="0">
                <a:pos x="227" y="34"/>
              </a:cxn>
              <a:cxn ang="0">
                <a:pos x="219" y="37"/>
              </a:cxn>
              <a:cxn ang="0">
                <a:pos x="210" y="40"/>
              </a:cxn>
              <a:cxn ang="0">
                <a:pos x="192" y="42"/>
              </a:cxn>
              <a:cxn ang="0">
                <a:pos x="184" y="46"/>
              </a:cxn>
              <a:cxn ang="0">
                <a:pos x="166" y="47"/>
              </a:cxn>
              <a:cxn ang="0">
                <a:pos x="166" y="51"/>
              </a:cxn>
              <a:cxn ang="0">
                <a:pos x="149" y="52"/>
              </a:cxn>
              <a:cxn ang="0">
                <a:pos x="140" y="56"/>
              </a:cxn>
              <a:cxn ang="0">
                <a:pos x="122" y="57"/>
              </a:cxn>
              <a:cxn ang="0">
                <a:pos x="105" y="59"/>
              </a:cxn>
              <a:cxn ang="0">
                <a:pos x="87" y="59"/>
              </a:cxn>
              <a:cxn ang="0">
                <a:pos x="70" y="59"/>
              </a:cxn>
              <a:cxn ang="0">
                <a:pos x="52" y="59"/>
              </a:cxn>
              <a:cxn ang="0">
                <a:pos x="35" y="59"/>
              </a:cxn>
              <a:cxn ang="0">
                <a:pos x="17" y="59"/>
              </a:cxn>
              <a:cxn ang="0">
                <a:pos x="0" y="57"/>
              </a:cxn>
            </a:cxnLst>
            <a:rect l="0" t="0" r="r" b="b"/>
            <a:pathLst>
              <a:path w="508" h="60">
                <a:moveTo>
                  <a:pt x="481" y="0"/>
                </a:moveTo>
                <a:lnTo>
                  <a:pt x="507" y="2"/>
                </a:lnTo>
                <a:lnTo>
                  <a:pt x="490" y="2"/>
                </a:lnTo>
                <a:lnTo>
                  <a:pt x="472" y="2"/>
                </a:lnTo>
                <a:lnTo>
                  <a:pt x="455" y="2"/>
                </a:lnTo>
                <a:lnTo>
                  <a:pt x="437" y="3"/>
                </a:lnTo>
                <a:lnTo>
                  <a:pt x="420" y="3"/>
                </a:lnTo>
                <a:lnTo>
                  <a:pt x="402" y="5"/>
                </a:lnTo>
                <a:lnTo>
                  <a:pt x="385" y="5"/>
                </a:lnTo>
                <a:lnTo>
                  <a:pt x="367" y="7"/>
                </a:lnTo>
                <a:lnTo>
                  <a:pt x="350" y="8"/>
                </a:lnTo>
                <a:lnTo>
                  <a:pt x="341" y="12"/>
                </a:lnTo>
                <a:lnTo>
                  <a:pt x="323" y="12"/>
                </a:lnTo>
                <a:lnTo>
                  <a:pt x="315" y="15"/>
                </a:lnTo>
                <a:lnTo>
                  <a:pt x="297" y="17"/>
                </a:lnTo>
                <a:lnTo>
                  <a:pt x="288" y="20"/>
                </a:lnTo>
                <a:lnTo>
                  <a:pt x="271" y="22"/>
                </a:lnTo>
                <a:lnTo>
                  <a:pt x="262" y="25"/>
                </a:lnTo>
                <a:lnTo>
                  <a:pt x="254" y="29"/>
                </a:lnTo>
                <a:lnTo>
                  <a:pt x="245" y="32"/>
                </a:lnTo>
                <a:lnTo>
                  <a:pt x="227" y="34"/>
                </a:lnTo>
                <a:lnTo>
                  <a:pt x="219" y="37"/>
                </a:lnTo>
                <a:lnTo>
                  <a:pt x="210" y="40"/>
                </a:lnTo>
                <a:lnTo>
                  <a:pt x="192" y="42"/>
                </a:lnTo>
                <a:lnTo>
                  <a:pt x="184" y="46"/>
                </a:lnTo>
                <a:lnTo>
                  <a:pt x="166" y="47"/>
                </a:lnTo>
                <a:lnTo>
                  <a:pt x="166" y="51"/>
                </a:lnTo>
                <a:lnTo>
                  <a:pt x="149" y="52"/>
                </a:lnTo>
                <a:lnTo>
                  <a:pt x="140" y="56"/>
                </a:lnTo>
                <a:lnTo>
                  <a:pt x="122" y="57"/>
                </a:lnTo>
                <a:lnTo>
                  <a:pt x="105" y="59"/>
                </a:lnTo>
                <a:lnTo>
                  <a:pt x="87" y="59"/>
                </a:lnTo>
                <a:lnTo>
                  <a:pt x="70" y="59"/>
                </a:lnTo>
                <a:lnTo>
                  <a:pt x="52" y="59"/>
                </a:lnTo>
                <a:lnTo>
                  <a:pt x="35" y="59"/>
                </a:lnTo>
                <a:lnTo>
                  <a:pt x="17" y="59"/>
                </a:lnTo>
                <a:lnTo>
                  <a:pt x="0" y="57"/>
                </a:lnTo>
              </a:path>
            </a:pathLst>
          </a:custGeom>
          <a:noFill/>
          <a:ln w="762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8203" name="Arc 43"/>
          <p:cNvSpPr>
            <a:spLocks/>
          </p:cNvSpPr>
          <p:nvPr/>
        </p:nvSpPr>
        <p:spPr bwMode="auto">
          <a:xfrm>
            <a:off x="3624263" y="5562600"/>
            <a:ext cx="1489075" cy="925513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noFill/>
          <a:ln w="12700" cap="rnd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204" name="Arc 44"/>
          <p:cNvSpPr>
            <a:spLocks/>
          </p:cNvSpPr>
          <p:nvPr/>
        </p:nvSpPr>
        <p:spPr bwMode="auto">
          <a:xfrm>
            <a:off x="1879600" y="5943600"/>
            <a:ext cx="1554163" cy="61595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</a:path>
              <a:path w="21600" h="21600" stroke="0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205" name="Line 45"/>
          <p:cNvSpPr>
            <a:spLocks noChangeShapeType="1"/>
          </p:cNvSpPr>
          <p:nvPr/>
        </p:nvSpPr>
        <p:spPr bwMode="auto">
          <a:xfrm>
            <a:off x="5529263" y="5568950"/>
            <a:ext cx="1587" cy="1355725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206" name="Line 46"/>
          <p:cNvSpPr>
            <a:spLocks noChangeShapeType="1"/>
          </p:cNvSpPr>
          <p:nvPr/>
        </p:nvSpPr>
        <p:spPr bwMode="auto">
          <a:xfrm flipH="1" flipV="1">
            <a:off x="1636713" y="4337050"/>
            <a:ext cx="271462" cy="1968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207" name="Line 47"/>
          <p:cNvSpPr>
            <a:spLocks noChangeShapeType="1"/>
          </p:cNvSpPr>
          <p:nvPr/>
        </p:nvSpPr>
        <p:spPr bwMode="auto">
          <a:xfrm flipV="1">
            <a:off x="3554413" y="2668588"/>
            <a:ext cx="1587" cy="1905000"/>
          </a:xfrm>
          <a:prstGeom prst="line">
            <a:avLst/>
          </a:prstGeom>
          <a:noFill/>
          <a:ln w="50800">
            <a:solidFill>
              <a:srgbClr val="FC0128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88208" name="Rectangle 48"/>
          <p:cNvSpPr>
            <a:spLocks noChangeArrowheads="1"/>
          </p:cNvSpPr>
          <p:nvPr/>
        </p:nvSpPr>
        <p:spPr bwMode="auto">
          <a:xfrm>
            <a:off x="3140075" y="2014538"/>
            <a:ext cx="915988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3200">
                <a:solidFill>
                  <a:schemeClr val="accent1"/>
                </a:solidFill>
                <a:latin typeface="Arial" charset="0"/>
              </a:rPr>
              <a:t>NH</a:t>
            </a:r>
            <a:r>
              <a:rPr lang="en-US" sz="3200" baseline="-25000">
                <a:solidFill>
                  <a:schemeClr val="accent1"/>
                </a:solidFill>
                <a:latin typeface="Arial" charset="0"/>
              </a:rPr>
              <a:t>3</a:t>
            </a:r>
          </a:p>
        </p:txBody>
      </p:sp>
      <p:sp>
        <p:nvSpPr>
          <p:cNvPr id="988209" name="Rectangle 49"/>
          <p:cNvSpPr>
            <a:spLocks noChangeArrowheads="1"/>
          </p:cNvSpPr>
          <p:nvPr/>
        </p:nvSpPr>
        <p:spPr bwMode="auto">
          <a:xfrm>
            <a:off x="1774825" y="4032250"/>
            <a:ext cx="6318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accent1"/>
                </a:solidFill>
                <a:latin typeface="Arial" charset="0"/>
              </a:rPr>
              <a:t>NH</a:t>
            </a:r>
            <a:r>
              <a:rPr lang="en-US" sz="1600" baseline="-25000">
                <a:solidFill>
                  <a:schemeClr val="accent1"/>
                </a:solidFill>
                <a:latin typeface="Arial" charset="0"/>
              </a:rPr>
              <a:t>4</a:t>
            </a:r>
            <a:r>
              <a:rPr lang="en-US" sz="1600" baseline="30000">
                <a:solidFill>
                  <a:schemeClr val="accent1"/>
                </a:solidFill>
                <a:latin typeface="Arial" charset="0"/>
              </a:rPr>
              <a:t>+</a:t>
            </a:r>
          </a:p>
        </p:txBody>
      </p:sp>
      <p:sp>
        <p:nvSpPr>
          <p:cNvPr id="988210" name="Rectangle 50"/>
          <p:cNvSpPr>
            <a:spLocks noChangeArrowheads="1"/>
          </p:cNvSpPr>
          <p:nvPr/>
        </p:nvSpPr>
        <p:spPr bwMode="auto">
          <a:xfrm>
            <a:off x="1752600" y="4565650"/>
            <a:ext cx="658813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sz="1800">
                <a:solidFill>
                  <a:schemeClr val="accent1"/>
                </a:solidFill>
                <a:latin typeface="Arial" charset="0"/>
              </a:rPr>
              <a:t>NO</a:t>
            </a:r>
            <a:r>
              <a:rPr lang="en-US" sz="1800" baseline="-25000">
                <a:solidFill>
                  <a:schemeClr val="accent1"/>
                </a:solidFill>
                <a:latin typeface="Arial" charset="0"/>
              </a:rPr>
              <a:t>3</a:t>
            </a:r>
            <a:r>
              <a:rPr lang="en-US" sz="1800" baseline="30000">
                <a:solidFill>
                  <a:schemeClr val="accent1"/>
                </a:solidFill>
                <a:latin typeface="Arial" charset="0"/>
              </a:rPr>
              <a:t>-</a:t>
            </a:r>
          </a:p>
        </p:txBody>
      </p:sp>
      <p:sp>
        <p:nvSpPr>
          <p:cNvPr id="988211" name="Rectangle 51"/>
          <p:cNvSpPr>
            <a:spLocks noChangeArrowheads="1"/>
          </p:cNvSpPr>
          <p:nvPr/>
        </p:nvSpPr>
        <p:spPr bwMode="auto">
          <a:xfrm>
            <a:off x="8382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r>
              <a:rPr lang="en-US" sz="4000">
                <a:solidFill>
                  <a:srgbClr val="FFCC00"/>
                </a:solidFill>
              </a:rPr>
              <a:t>Losses to the environment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/>
          <p:nvPr/>
        </p:nvGraphicFramePr>
        <p:xfrm>
          <a:off x="0" y="0"/>
          <a:ext cx="4860032" cy="2996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3 Gráfico"/>
          <p:cNvGraphicFramePr/>
          <p:nvPr/>
        </p:nvGraphicFramePr>
        <p:xfrm>
          <a:off x="4427984" y="4077072"/>
          <a:ext cx="4716016" cy="2780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2514600" y="2849940"/>
            <a:ext cx="4176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tx1"/>
                </a:solidFill>
              </a:rPr>
              <a:t> </a:t>
            </a:r>
            <a:r>
              <a:rPr lang="es-MX" sz="2800" dirty="0" smtClean="0">
                <a:solidFill>
                  <a:schemeClr val="tx1"/>
                </a:solidFill>
              </a:rPr>
              <a:t>INSEY Data </a:t>
            </a:r>
            <a:r>
              <a:rPr lang="es-MX" sz="2800" dirty="0" err="1" smtClean="0">
                <a:solidFill>
                  <a:schemeClr val="tx1"/>
                </a:solidFill>
              </a:rPr>
              <a:t>from</a:t>
            </a:r>
            <a:r>
              <a:rPr lang="es-MX" sz="2800" dirty="0" smtClean="0">
                <a:solidFill>
                  <a:schemeClr val="tx1"/>
                </a:solidFill>
              </a:rPr>
              <a:t> </a:t>
            </a:r>
            <a:r>
              <a:rPr lang="es-MX" sz="2800" dirty="0" err="1" smtClean="0">
                <a:solidFill>
                  <a:schemeClr val="tx1"/>
                </a:solidFill>
              </a:rPr>
              <a:t>seven</a:t>
            </a:r>
            <a:r>
              <a:rPr lang="es-MX" sz="2800" dirty="0" smtClean="0">
                <a:solidFill>
                  <a:schemeClr val="tx1"/>
                </a:solidFill>
              </a:rPr>
              <a:t> </a:t>
            </a:r>
            <a:r>
              <a:rPr lang="es-MX" sz="2800" dirty="0" err="1" smtClean="0">
                <a:solidFill>
                  <a:schemeClr val="tx1"/>
                </a:solidFill>
              </a:rPr>
              <a:t>Experiments</a:t>
            </a:r>
            <a:endParaRPr lang="es-MX" sz="2800" dirty="0" smtClean="0">
              <a:solidFill>
                <a:schemeClr val="tx1"/>
              </a:solidFill>
            </a:endParaRPr>
          </a:p>
          <a:p>
            <a:endParaRPr lang="es-MX" sz="2400" dirty="0"/>
          </a:p>
        </p:txBody>
      </p:sp>
      <p:pic>
        <p:nvPicPr>
          <p:cNvPr id="5" name="Picture 4" descr="P10500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0"/>
            <a:ext cx="3733800" cy="2800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1600200"/>
            <a:ext cx="48141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Sensor Work in Asia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594" name="Picture 2" descr="Figure 1 global_whe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3189"/>
            <a:ext cx="9144000" cy="6650037"/>
          </a:xfrm>
          <a:prstGeom prst="rect">
            <a:avLst/>
          </a:prstGeom>
          <a:noFill/>
        </p:spPr>
      </p:pic>
      <p:sp>
        <p:nvSpPr>
          <p:cNvPr id="750596" name="Text Box 4"/>
          <p:cNvSpPr txBox="1">
            <a:spLocks noChangeArrowheads="1"/>
          </p:cNvSpPr>
          <p:nvPr/>
        </p:nvSpPr>
        <p:spPr bwMode="auto">
          <a:xfrm>
            <a:off x="5943600" y="6226176"/>
            <a:ext cx="24457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Source: D. Hodson</a:t>
            </a:r>
          </a:p>
        </p:txBody>
      </p:sp>
      <p:sp>
        <p:nvSpPr>
          <p:cNvPr id="750597" name="Text Box 5"/>
          <p:cNvSpPr txBox="1">
            <a:spLocks noChangeArrowheads="1"/>
          </p:cNvSpPr>
          <p:nvPr/>
        </p:nvSpPr>
        <p:spPr bwMode="auto">
          <a:xfrm>
            <a:off x="6523290" y="3687764"/>
            <a:ext cx="7104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8000"/>
                </a:solidFill>
              </a:rPr>
              <a:t>India</a:t>
            </a:r>
          </a:p>
        </p:txBody>
      </p:sp>
      <p:sp>
        <p:nvSpPr>
          <p:cNvPr id="750598" name="Text Box 6"/>
          <p:cNvSpPr txBox="1">
            <a:spLocks noChangeArrowheads="1"/>
          </p:cNvSpPr>
          <p:nvPr/>
        </p:nvSpPr>
        <p:spPr bwMode="auto">
          <a:xfrm>
            <a:off x="5228493" y="3424239"/>
            <a:ext cx="1041889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8000"/>
                </a:solidFill>
              </a:rPr>
              <a:t>Pakistan</a:t>
            </a:r>
          </a:p>
        </p:txBody>
      </p:sp>
      <p:sp>
        <p:nvSpPr>
          <p:cNvPr id="750599" name="Line 7"/>
          <p:cNvSpPr>
            <a:spLocks noChangeShapeType="1"/>
          </p:cNvSpPr>
          <p:nvPr/>
        </p:nvSpPr>
        <p:spPr bwMode="auto">
          <a:xfrm flipV="1">
            <a:off x="6122377" y="3048000"/>
            <a:ext cx="281354" cy="522288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0600" name="Line 8"/>
          <p:cNvSpPr>
            <a:spLocks noChangeShapeType="1"/>
          </p:cNvSpPr>
          <p:nvPr/>
        </p:nvSpPr>
        <p:spPr bwMode="auto">
          <a:xfrm flipH="1" flipV="1">
            <a:off x="6698274" y="3236913"/>
            <a:ext cx="174380" cy="46355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0601" name="Text Box 9"/>
          <p:cNvSpPr txBox="1">
            <a:spLocks noChangeArrowheads="1"/>
          </p:cNvSpPr>
          <p:nvPr/>
        </p:nvSpPr>
        <p:spPr bwMode="auto">
          <a:xfrm>
            <a:off x="7212702" y="1262064"/>
            <a:ext cx="7970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3366FF"/>
                </a:solidFill>
              </a:rPr>
              <a:t>China</a:t>
            </a:r>
          </a:p>
        </p:txBody>
      </p:sp>
      <p:sp>
        <p:nvSpPr>
          <p:cNvPr id="750602" name="Line 10"/>
          <p:cNvSpPr>
            <a:spLocks noChangeShapeType="1"/>
          </p:cNvSpPr>
          <p:nvPr/>
        </p:nvSpPr>
        <p:spPr bwMode="auto">
          <a:xfrm flipH="1">
            <a:off x="7448551" y="1668464"/>
            <a:ext cx="161192" cy="117633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8759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Spring wheat INSEY Yaqui </a:t>
            </a:r>
            <a:r>
              <a:rPr lang="en-US" sz="4000" dirty="0" err="1" smtClean="0">
                <a:solidFill>
                  <a:schemeClr val="tx1"/>
                </a:solidFill>
              </a:rPr>
              <a:t>vs</a:t>
            </a:r>
            <a:r>
              <a:rPr lang="en-US" sz="4000" dirty="0" smtClean="0">
                <a:solidFill>
                  <a:schemeClr val="tx1"/>
                </a:solidFill>
              </a:rPr>
              <a:t> Pakistan</a:t>
            </a:r>
            <a:endParaRPr lang="en-US" sz="4000" dirty="0">
              <a:solidFill>
                <a:schemeClr val="tx1"/>
              </a:solidFill>
            </a:endParaRPr>
          </a:p>
        </p:txBody>
      </p:sp>
      <p:graphicFrame>
        <p:nvGraphicFramePr>
          <p:cNvPr id="3" name="3 Gráfico"/>
          <p:cNvGraphicFramePr/>
          <p:nvPr/>
        </p:nvGraphicFramePr>
        <p:xfrm>
          <a:off x="369794" y="829235"/>
          <a:ext cx="8404412" cy="5199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-42480" y="6396335"/>
            <a:ext cx="4256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Pakistani data: Dr. Imtiaz Husain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2 Gráfico"/>
          <p:cNvGraphicFramePr/>
          <p:nvPr/>
        </p:nvGraphicFramePr>
        <p:xfrm>
          <a:off x="338137" y="514350"/>
          <a:ext cx="8467725" cy="58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4800" y="68759"/>
            <a:ext cx="834331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Spring wheat INSEY Yaqui </a:t>
            </a:r>
            <a:r>
              <a:rPr lang="en-US" dirty="0" err="1" smtClean="0">
                <a:solidFill>
                  <a:schemeClr val="tx1"/>
                </a:solidFill>
              </a:rPr>
              <a:t>vs</a:t>
            </a:r>
            <a:r>
              <a:rPr lang="en-US" dirty="0" smtClean="0">
                <a:solidFill>
                  <a:schemeClr val="tx1"/>
                </a:solidFill>
              </a:rPr>
              <a:t> India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69770" y="6396335"/>
            <a:ext cx="4566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Indian data: Dr. Ramesh K. Sharma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3026" name="Picture 2" descr="C:\Documents and Settings\imonasterio\My Documents\My Pictures\Pictures\2010\January\Jan14-15\P114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90800" y="3429000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Thank you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5474" name="Picture 2" descr="547491914@27072010-34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51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15" y="6334780"/>
            <a:ext cx="5252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Mexicali Data: Dr. Jesus Santillano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8759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Spring wheat INSEY Yaqui </a:t>
            </a:r>
            <a:r>
              <a:rPr lang="en-US" sz="4000" dirty="0" err="1" smtClean="0">
                <a:solidFill>
                  <a:schemeClr val="tx1"/>
                </a:solidFill>
              </a:rPr>
              <a:t>vs</a:t>
            </a:r>
            <a:r>
              <a:rPr lang="en-US" sz="4000" dirty="0" smtClean="0">
                <a:solidFill>
                  <a:schemeClr val="tx1"/>
                </a:solidFill>
              </a:rPr>
              <a:t> Mexicali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8340" name="Picture 4" descr="ev7933_S2001106193543"/>
          <p:cNvPicPr>
            <a:picLocks noChangeAspect="1" noChangeArrowheads="1"/>
          </p:cNvPicPr>
          <p:nvPr/>
        </p:nvPicPr>
        <p:blipFill>
          <a:blip r:embed="rId3" cstate="print"/>
          <a:srcRect b="20442"/>
          <a:stretch>
            <a:fillRect/>
          </a:stretch>
        </p:blipFill>
        <p:spPr bwMode="auto">
          <a:xfrm>
            <a:off x="609600" y="0"/>
            <a:ext cx="7924800" cy="6902450"/>
          </a:xfrm>
          <a:prstGeom prst="rect">
            <a:avLst/>
          </a:prstGeom>
          <a:noFill/>
        </p:spPr>
      </p:pic>
      <p:sp>
        <p:nvSpPr>
          <p:cNvPr id="398341" name="Text Box 5"/>
          <p:cNvSpPr txBox="1">
            <a:spLocks noChangeArrowheads="1"/>
          </p:cNvSpPr>
          <p:nvPr/>
        </p:nvSpPr>
        <p:spPr bwMode="auto">
          <a:xfrm>
            <a:off x="5574490" y="6019800"/>
            <a:ext cx="2794035" cy="954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800" dirty="0" err="1"/>
              <a:t>Beman</a:t>
            </a:r>
            <a:r>
              <a:rPr lang="en-US" sz="2800" dirty="0"/>
              <a:t> et al. </a:t>
            </a:r>
            <a:r>
              <a:rPr lang="en-US" sz="2800" dirty="0" smtClean="0"/>
              <a:t>2005</a:t>
            </a:r>
          </a:p>
          <a:p>
            <a:r>
              <a:rPr lang="en-US" sz="2800" dirty="0" smtClean="0"/>
              <a:t>Nature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2402" name="Group 2"/>
          <p:cNvGraphicFramePr>
            <a:graphicFrameLocks noGrp="1"/>
          </p:cNvGraphicFramePr>
          <p:nvPr/>
        </p:nvGraphicFramePr>
        <p:xfrm>
          <a:off x="914400" y="0"/>
          <a:ext cx="7467600" cy="7014531"/>
        </p:xfrm>
        <a:graphic>
          <a:graphicData uri="http://schemas.openxmlformats.org/drawingml/2006/table">
            <a:tbl>
              <a:tblPr/>
              <a:tblGrid>
                <a:gridCol w="4775200"/>
                <a:gridCol w="1462088"/>
                <a:gridCol w="1230312"/>
              </a:tblGrid>
              <a:tr h="61436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Costs of Production Wheat Cycle 2009-2010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Soil preparation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$1,470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Planting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$1,267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Fertilization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$3,654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Irrigation and Drainage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$1,753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Pest control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$3,612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Harvesting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$1,370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Other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$720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Total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$13,846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MX" sz="2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65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*Does not include interest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Exchange rate 1 USD= 12.5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Mex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peso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Source: AOASS 2009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CC00"/>
                </a:solidFill>
              </a:rPr>
              <a:t>Nitrogen Management in Wheat in the Yaqui Valley</a:t>
            </a:r>
            <a:endParaRPr lang="en-US" sz="4000" dirty="0">
              <a:solidFill>
                <a:srgbClr val="FFCC00"/>
              </a:solidFill>
            </a:endParaRPr>
          </a:p>
        </p:txBody>
      </p:sp>
      <p:sp>
        <p:nvSpPr>
          <p:cNvPr id="9809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4546" name="Picture 2" descr="HarvestPLus_PAC_Nov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0134" y="0"/>
            <a:ext cx="9897534" cy="6852139"/>
          </a:xfrm>
          <a:prstGeom prst="rect">
            <a:avLst/>
          </a:prstGeom>
          <a:noFill/>
        </p:spPr>
      </p:pic>
      <p:sp>
        <p:nvSpPr>
          <p:cNvPr id="1004547" name="Text Box 3"/>
          <p:cNvSpPr txBox="1">
            <a:spLocks noChangeArrowheads="1"/>
          </p:cNvSpPr>
          <p:nvPr/>
        </p:nvSpPr>
        <p:spPr bwMode="auto">
          <a:xfrm>
            <a:off x="3429000" y="301625"/>
            <a:ext cx="2906713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4000" dirty="0">
                <a:solidFill>
                  <a:srgbClr val="000066"/>
                </a:solidFill>
              </a:rPr>
              <a:t>Yaqui Valley</a:t>
            </a:r>
          </a:p>
        </p:txBody>
      </p:sp>
      <p:sp>
        <p:nvSpPr>
          <p:cNvPr id="1004548" name="Text Box 4"/>
          <p:cNvSpPr txBox="1">
            <a:spLocks noChangeArrowheads="1"/>
          </p:cNvSpPr>
          <p:nvPr/>
        </p:nvSpPr>
        <p:spPr bwMode="auto">
          <a:xfrm>
            <a:off x="2956084" y="2054225"/>
            <a:ext cx="3983783" cy="255454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4000" dirty="0"/>
              <a:t>Ten Year Average</a:t>
            </a:r>
          </a:p>
          <a:p>
            <a:r>
              <a:rPr lang="en-US" sz="4000" dirty="0"/>
              <a:t>Wheat Yield</a:t>
            </a:r>
          </a:p>
          <a:p>
            <a:r>
              <a:rPr lang="en-US" sz="4000" dirty="0"/>
              <a:t>6.0 </a:t>
            </a:r>
            <a:r>
              <a:rPr lang="en-US" sz="4000" dirty="0" smtClean="0"/>
              <a:t>t/ha</a:t>
            </a:r>
          </a:p>
          <a:p>
            <a:r>
              <a:rPr lang="en-US" sz="4000" dirty="0" smtClean="0"/>
              <a:t>(~90 bushels/acre)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3874" name="Object 2"/>
          <p:cNvGraphicFramePr>
            <a:graphicFrameLocks/>
          </p:cNvGraphicFramePr>
          <p:nvPr/>
        </p:nvGraphicFramePr>
        <p:xfrm>
          <a:off x="0" y="1588"/>
          <a:ext cx="9142413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875" name="SPW 8.0 Graph" r:id="rId4" imgW="6345720" imgH="5133240" progId="SigmaPlotGraphicObject.10">
                  <p:embed/>
                </p:oleObj>
              </mc:Choice>
              <mc:Fallback>
                <p:oleObj name="SPW 8.0 Graph" r:id="rId4" imgW="6345720" imgH="5133240" progId="SigmaPlotGraphicObject.10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2413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3875" name="Rectangle 3"/>
          <p:cNvSpPr>
            <a:spLocks noChangeArrowheads="1"/>
          </p:cNvSpPr>
          <p:nvPr/>
        </p:nvSpPr>
        <p:spPr bwMode="auto">
          <a:xfrm>
            <a:off x="1387475" y="288925"/>
            <a:ext cx="635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 b="1">
                <a:solidFill>
                  <a:srgbClr val="FFFF00"/>
                </a:solidFill>
              </a:rPr>
              <a:t>Cumulative nitrogen absorption curve in wheat</a:t>
            </a:r>
          </a:p>
        </p:txBody>
      </p:sp>
      <p:sp>
        <p:nvSpPr>
          <p:cNvPr id="1103876" name="Line 4"/>
          <p:cNvSpPr>
            <a:spLocks noChangeShapeType="1"/>
          </p:cNvSpPr>
          <p:nvPr/>
        </p:nvSpPr>
        <p:spPr bwMode="auto">
          <a:xfrm rot="-10882767">
            <a:off x="457200" y="5638800"/>
            <a:ext cx="1588" cy="76200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3877" name="Text Box 5"/>
          <p:cNvSpPr txBox="1">
            <a:spLocks noChangeArrowheads="1"/>
          </p:cNvSpPr>
          <p:nvPr/>
        </p:nvSpPr>
        <p:spPr bwMode="auto">
          <a:xfrm>
            <a:off x="-92075" y="6518275"/>
            <a:ext cx="16700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/>
              <a:t>Fertilization</a:t>
            </a:r>
          </a:p>
        </p:txBody>
      </p:sp>
      <p:sp>
        <p:nvSpPr>
          <p:cNvPr id="1103878" name="Text Box 6"/>
          <p:cNvSpPr txBox="1">
            <a:spLocks noChangeArrowheads="1"/>
          </p:cNvSpPr>
          <p:nvPr/>
        </p:nvSpPr>
        <p:spPr bwMode="auto">
          <a:xfrm>
            <a:off x="0" y="4800600"/>
            <a:ext cx="928688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</a:rPr>
              <a:t>75%</a:t>
            </a:r>
          </a:p>
        </p:txBody>
      </p:sp>
      <p:sp>
        <p:nvSpPr>
          <p:cNvPr id="1103879" name="Text Box 7"/>
          <p:cNvSpPr txBox="1">
            <a:spLocks noChangeArrowheads="1"/>
          </p:cNvSpPr>
          <p:nvPr/>
        </p:nvSpPr>
        <p:spPr bwMode="auto">
          <a:xfrm>
            <a:off x="1676400" y="4724400"/>
            <a:ext cx="725488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</a:rPr>
              <a:t>0%</a:t>
            </a:r>
          </a:p>
        </p:txBody>
      </p:sp>
      <p:sp>
        <p:nvSpPr>
          <p:cNvPr id="1103880" name="Text Box 8"/>
          <p:cNvSpPr txBox="1">
            <a:spLocks noChangeArrowheads="1"/>
          </p:cNvSpPr>
          <p:nvPr/>
        </p:nvSpPr>
        <p:spPr bwMode="auto">
          <a:xfrm>
            <a:off x="3794125" y="4648200"/>
            <a:ext cx="928688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</a:rPr>
              <a:t>25%</a:t>
            </a:r>
          </a:p>
        </p:txBody>
      </p:sp>
      <p:sp>
        <p:nvSpPr>
          <p:cNvPr id="1103881" name="Line 9"/>
          <p:cNvSpPr>
            <a:spLocks noChangeShapeType="1"/>
          </p:cNvSpPr>
          <p:nvPr/>
        </p:nvSpPr>
        <p:spPr bwMode="auto">
          <a:xfrm rot="-10882767">
            <a:off x="1676400" y="5638800"/>
            <a:ext cx="1588" cy="76200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3882" name="Line 10"/>
          <p:cNvSpPr>
            <a:spLocks noChangeShapeType="1"/>
          </p:cNvSpPr>
          <p:nvPr/>
        </p:nvSpPr>
        <p:spPr bwMode="auto">
          <a:xfrm rot="-10882767">
            <a:off x="4267200" y="5715000"/>
            <a:ext cx="1588" cy="76200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3883" name="Text Box 11"/>
          <p:cNvSpPr txBox="1">
            <a:spLocks noChangeArrowheads="1"/>
          </p:cNvSpPr>
          <p:nvPr/>
        </p:nvSpPr>
        <p:spPr bwMode="auto">
          <a:xfrm>
            <a:off x="4783138" y="4638675"/>
            <a:ext cx="3370262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800">
                <a:solidFill>
                  <a:schemeClr val="tx1"/>
                </a:solidFill>
              </a:rPr>
              <a:t>Farmer’s management</a:t>
            </a:r>
          </a:p>
        </p:txBody>
      </p:sp>
      <p:sp>
        <p:nvSpPr>
          <p:cNvPr id="1103884" name="Text Box 12"/>
          <p:cNvSpPr txBox="1">
            <a:spLocks noChangeArrowheads="1"/>
          </p:cNvSpPr>
          <p:nvPr/>
        </p:nvSpPr>
        <p:spPr bwMode="auto">
          <a:xfrm>
            <a:off x="7070725" y="2968625"/>
            <a:ext cx="18415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1103885" name="Text Box 13"/>
          <p:cNvSpPr txBox="1">
            <a:spLocks noChangeArrowheads="1"/>
          </p:cNvSpPr>
          <p:nvPr/>
        </p:nvSpPr>
        <p:spPr bwMode="auto">
          <a:xfrm>
            <a:off x="5562600" y="3578225"/>
            <a:ext cx="2568575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4000">
                <a:solidFill>
                  <a:schemeClr val="tx1"/>
                </a:solidFill>
              </a:rPr>
              <a:t>250 kgN/ha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11785</TotalTime>
  <Words>683</Words>
  <Application>Microsoft Office PowerPoint</Application>
  <PresentationFormat>On-screen Show (4:3)</PresentationFormat>
  <Paragraphs>271</Paragraphs>
  <Slides>46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Default Design</vt:lpstr>
      <vt:lpstr>SPW 8.0 Graph</vt:lpstr>
      <vt:lpstr>Slide</vt:lpstr>
      <vt:lpstr>SPW 11.0 Graph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Nitrogen Management in Wheat in the Yaqui Valley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Sensor Technology GreenSeeker</vt:lpstr>
      <vt:lpstr>Technology Components</vt:lpstr>
      <vt:lpstr>PowerPoint Presentation</vt:lpstr>
      <vt:lpstr>PowerPoint Presentation</vt:lpstr>
      <vt:lpstr>PowerPoint Presentation</vt:lpstr>
      <vt:lpstr>PowerPoint Presentation</vt:lpstr>
      <vt:lpstr>TECHNOLOGY TRANSFER IN SONORA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Ten nitrogen experiments over four years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MENDEZ LUIS</dc:creator>
  <cp:lastModifiedBy>bill raun</cp:lastModifiedBy>
  <cp:revision>990</cp:revision>
  <cp:lastPrinted>1980-01-04T17:31:22Z</cp:lastPrinted>
  <dcterms:created xsi:type="dcterms:W3CDTF">1999-03-02T20:30:16Z</dcterms:created>
  <dcterms:modified xsi:type="dcterms:W3CDTF">2012-03-20T13:16:49Z</dcterms:modified>
</cp:coreProperties>
</file>