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1" r:id="rId4"/>
    <p:sldId id="274" r:id="rId5"/>
    <p:sldId id="260" r:id="rId6"/>
    <p:sldId id="270" r:id="rId7"/>
    <p:sldId id="275" r:id="rId8"/>
    <p:sldId id="276" r:id="rId9"/>
    <p:sldId id="263" r:id="rId10"/>
    <p:sldId id="265" r:id="rId11"/>
    <p:sldId id="28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Reardon" initials="C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9888" autoAdjust="0"/>
  </p:normalViewPr>
  <p:slideViewPr>
    <p:cSldViewPr>
      <p:cViewPr varScale="1">
        <p:scale>
          <a:sx n="94" d="100"/>
          <a:sy n="94" d="100"/>
        </p:scale>
        <p:origin x="78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34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98-10LTEyiel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98-10LTEyiel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en-US" sz="1700" dirty="0"/>
              <a:t>Nitrogen's</a:t>
            </a:r>
            <a:r>
              <a:rPr lang="en-US" sz="1700" baseline="0" dirty="0"/>
              <a:t> effect on winter </a:t>
            </a:r>
            <a:r>
              <a:rPr lang="en-US" sz="1700" baseline="0" dirty="0" smtClean="0"/>
              <a:t>wheat y</a:t>
            </a:r>
            <a:r>
              <a:rPr lang="en-US" sz="1700" dirty="0" smtClean="0"/>
              <a:t>ield</a:t>
            </a:r>
            <a:endParaRPr lang="en-US" sz="1700" dirty="0"/>
          </a:p>
        </c:rich>
      </c:tx>
      <c:layout>
        <c:manualLayout>
          <c:xMode val="edge"/>
          <c:yMode val="edge"/>
          <c:x val="0.15319156128211248"/>
          <c:y val="2.02921295206803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72876739464173"/>
          <c:y val="0.13761116435079057"/>
          <c:w val="0.79739290004003727"/>
          <c:h val="0.67260362807628449"/>
        </c:manualLayout>
      </c:layout>
      <c:scatterChart>
        <c:scatterStyle val="smoothMarker"/>
        <c:varyColors val="0"/>
        <c:ser>
          <c:idx val="0"/>
          <c:order val="0"/>
          <c:tx>
            <c:v>Yield (bu/ac) vs. Fertilzer Rate (lbs/ac) NTB</c:v>
          </c:tx>
          <c:spPr>
            <a:ln w="44450">
              <a:solidFill>
                <a:srgbClr val="C00000"/>
              </a:solidFill>
            </a:ln>
          </c:spPr>
          <c:marker>
            <c:symbol val="circle"/>
            <c:size val="2"/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'Yield vs. Fertilizer data'!$T$10:$T$14</c:f>
                <c:numCache>
                  <c:formatCode>General</c:formatCode>
                  <c:ptCount val="5"/>
                  <c:pt idx="0">
                    <c:v>1.8348462627001194</c:v>
                  </c:pt>
                  <c:pt idx="1">
                    <c:v>1.9799645604833618</c:v>
                  </c:pt>
                  <c:pt idx="2">
                    <c:v>2.7399934613297976</c:v>
                  </c:pt>
                  <c:pt idx="3">
                    <c:v>3.7642940064063208</c:v>
                  </c:pt>
                  <c:pt idx="4">
                    <c:v>5.1009884302907365</c:v>
                  </c:pt>
                </c:numCache>
              </c:numRef>
            </c:plus>
            <c:minus>
              <c:numRef>
                <c:f>'Yield vs. Fertilizer data'!$T$10:$T$14</c:f>
                <c:numCache>
                  <c:formatCode>General</c:formatCode>
                  <c:ptCount val="5"/>
                  <c:pt idx="0">
                    <c:v>1.8348462627001194</c:v>
                  </c:pt>
                  <c:pt idx="1">
                    <c:v>1.9799645604833618</c:v>
                  </c:pt>
                  <c:pt idx="2">
                    <c:v>2.7399934613297976</c:v>
                  </c:pt>
                  <c:pt idx="3">
                    <c:v>3.7642940064063208</c:v>
                  </c:pt>
                  <c:pt idx="4">
                    <c:v>5.1009884302907365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1"/>
            <c:val val="0"/>
          </c:errBars>
          <c:xVal>
            <c:numRef>
              <c:f>'Yield vs. Fertilizer data'!$P$10:$P$14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</c:numCache>
            </c:numRef>
          </c:xVal>
          <c:yVal>
            <c:numRef>
              <c:f>'Yield vs. Fertilizer data'!$R$10:$R$14</c:f>
              <c:numCache>
                <c:formatCode>0</c:formatCode>
                <c:ptCount val="5"/>
                <c:pt idx="0">
                  <c:v>42.231735766474593</c:v>
                </c:pt>
                <c:pt idx="1">
                  <c:v>64.719666997082427</c:v>
                </c:pt>
                <c:pt idx="2">
                  <c:v>79.790001919626349</c:v>
                </c:pt>
                <c:pt idx="3">
                  <c:v>88.55747726757447</c:v>
                </c:pt>
                <c:pt idx="4">
                  <c:v>92.067417312939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192088"/>
        <c:axId val="221193264"/>
      </c:scatterChart>
      <c:valAx>
        <c:axId val="221192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/>
                  <a:t>Nitrogen </a:t>
                </a:r>
                <a:r>
                  <a:rPr lang="en-US" sz="1800" b="0" dirty="0" smtClean="0"/>
                  <a:t>fertilizer</a:t>
                </a:r>
                <a:r>
                  <a:rPr lang="en-US" sz="1800" b="0" baseline="0" dirty="0" smtClean="0"/>
                  <a:t>  </a:t>
                </a:r>
                <a:r>
                  <a:rPr lang="en-US" sz="1800" b="0" baseline="0" dirty="0"/>
                  <a:t>(lbs/ac)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32763829049670673"/>
              <c:y val="0.907916259371455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193264"/>
        <c:crosses val="autoZero"/>
        <c:crossBetween val="midCat"/>
        <c:majorUnit val="40"/>
      </c:valAx>
      <c:valAx>
        <c:axId val="22119326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Yield (bu/ac)</a:t>
                </a:r>
              </a:p>
            </c:rich>
          </c:tx>
          <c:layout>
            <c:manualLayout>
              <c:xMode val="edge"/>
              <c:yMode val="edge"/>
              <c:x val="1.2626262626262643E-2"/>
              <c:y val="0.304177090406362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1920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en-US" sz="1700" baseline="0" dirty="0" smtClean="0"/>
              <a:t>Wheat y</a:t>
            </a:r>
            <a:r>
              <a:rPr lang="en-US" sz="1700" dirty="0" smtClean="0"/>
              <a:t>ield response to </a:t>
            </a:r>
            <a:r>
              <a:rPr lang="en-US" sz="1700" b="1" i="0" u="none" strike="noStrike" baseline="0" dirty="0" smtClean="0">
                <a:effectLst/>
              </a:rPr>
              <a:t>Nitrogen </a:t>
            </a:r>
            <a:endParaRPr lang="en-US" sz="1700" dirty="0"/>
          </a:p>
        </c:rich>
      </c:tx>
      <c:layout>
        <c:manualLayout>
          <c:xMode val="edge"/>
          <c:yMode val="edge"/>
          <c:x val="0.19864610673665792"/>
          <c:y val="1.63933784592715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85464885071182"/>
          <c:y val="9.3388940789181016E-2"/>
          <c:w val="0.79739290004003727"/>
          <c:h val="0.67260362807628449"/>
        </c:manualLayout>
      </c:layout>
      <c:scatterChart>
        <c:scatterStyle val="smoothMarker"/>
        <c:varyColors val="0"/>
        <c:ser>
          <c:idx val="0"/>
          <c:order val="0"/>
          <c:tx>
            <c:v>Yield (bu/ac) vs. Fertilzer Rate (lbs/ac) NTB</c:v>
          </c:tx>
          <c:spPr>
            <a:ln w="44450">
              <a:solidFill>
                <a:srgbClr val="C00000"/>
              </a:solidFill>
            </a:ln>
          </c:spPr>
          <c:marker>
            <c:symbol val="circle"/>
            <c:size val="2"/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'Yield vs. Fertilizer data'!$T$10:$T$14</c:f>
                <c:numCache>
                  <c:formatCode>General</c:formatCode>
                  <c:ptCount val="5"/>
                  <c:pt idx="0">
                    <c:v>1.8348462627001194</c:v>
                  </c:pt>
                  <c:pt idx="1">
                    <c:v>1.9799645604833618</c:v>
                  </c:pt>
                  <c:pt idx="2">
                    <c:v>2.7399934613297976</c:v>
                  </c:pt>
                  <c:pt idx="3">
                    <c:v>3.7642940064063208</c:v>
                  </c:pt>
                  <c:pt idx="4">
                    <c:v>5.1009884302907365</c:v>
                  </c:pt>
                </c:numCache>
              </c:numRef>
            </c:plus>
            <c:minus>
              <c:numRef>
                <c:f>'Yield vs. Fertilizer data'!$T$10:$T$14</c:f>
                <c:numCache>
                  <c:formatCode>General</c:formatCode>
                  <c:ptCount val="5"/>
                  <c:pt idx="0">
                    <c:v>1.8348462627001194</c:v>
                  </c:pt>
                  <c:pt idx="1">
                    <c:v>1.9799645604833618</c:v>
                  </c:pt>
                  <c:pt idx="2">
                    <c:v>2.7399934613297976</c:v>
                  </c:pt>
                  <c:pt idx="3">
                    <c:v>3.7642940064063208</c:v>
                  </c:pt>
                  <c:pt idx="4">
                    <c:v>5.1009884302907365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1"/>
            <c:val val="0"/>
          </c:errBars>
          <c:xVal>
            <c:numRef>
              <c:f>'Yield vs. Fertilizer data'!$P$10:$P$14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</c:numCache>
            </c:numRef>
          </c:xVal>
          <c:yVal>
            <c:numRef>
              <c:f>'Yield vs. Fertilizer data'!$R$10:$R$14</c:f>
              <c:numCache>
                <c:formatCode>0</c:formatCode>
                <c:ptCount val="5"/>
                <c:pt idx="0">
                  <c:v>42.231735766474593</c:v>
                </c:pt>
                <c:pt idx="1">
                  <c:v>64.719666997082427</c:v>
                </c:pt>
                <c:pt idx="2">
                  <c:v>79.790001919626349</c:v>
                </c:pt>
                <c:pt idx="3">
                  <c:v>88.55747726757447</c:v>
                </c:pt>
                <c:pt idx="4">
                  <c:v>92.067417312939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193656"/>
        <c:axId val="221194048"/>
      </c:scatterChart>
      <c:valAx>
        <c:axId val="221193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/>
                  <a:t>Nitrogen </a:t>
                </a:r>
                <a:r>
                  <a:rPr lang="en-US" sz="1800" b="0" dirty="0" smtClean="0"/>
                  <a:t>fertilizer</a:t>
                </a:r>
                <a:r>
                  <a:rPr lang="en-US" sz="1800" b="0" baseline="0" dirty="0" smtClean="0"/>
                  <a:t>  </a:t>
                </a:r>
                <a:r>
                  <a:rPr lang="en-US" sz="1800" b="0" baseline="0" dirty="0"/>
                  <a:t>(lbs/ac)</a:t>
                </a:r>
                <a:endParaRPr lang="en-US" sz="1800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194048"/>
        <c:crosses val="autoZero"/>
        <c:crossBetween val="midCat"/>
        <c:majorUnit val="40"/>
      </c:valAx>
      <c:valAx>
        <c:axId val="2211940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Yield (bu/ac)</a:t>
                </a:r>
              </a:p>
            </c:rich>
          </c:tx>
          <c:layout>
            <c:manualLayout>
              <c:xMode val="edge"/>
              <c:yMode val="edge"/>
              <c:x val="1.2626262626262643E-2"/>
              <c:y val="0.304177090406362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1193656"/>
        <c:crosses val="autoZero"/>
        <c:crossBetween val="midCat"/>
      </c:valAx>
      <c:sp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0.48428</cdr:x>
      <cdr:y>0.2717</cdr:y>
    </cdr:from>
    <cdr:to>
      <cdr:x>0.975</cdr:x>
      <cdr:y>0.8128</cdr:y>
    </cdr:to>
    <cdr:pic>
      <cdr:nvPicPr>
        <cdr:cNvPr id="2" name="Picture 1" descr="nitrogen synchrony.bmp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933700" y="1358900"/>
          <a:ext cx="2972757" cy="270629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2EE9B5-CBA3-42DE-BBB6-2AC40594D9A9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020720-1B33-4FC3-8B56-95291FDEF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2545CF-C8E9-4C4F-847F-F586970E27C2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545818-BA6B-47B6-A323-DBCC41BF5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Thank you for the invitation to talk about our new project on NUE in LTE  at Pendleton.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03467-0EB3-4572-A22F-CB583CEB2602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82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Results will be disseminated via onsite demonstration and extension publications, and the web.</a:t>
            </a: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E09B4-0B17-473C-A69F-715B5A09489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68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Plant available N and water are major limiting factors for sustaining crop yields in dryland cropping systems. CT W-F cropping system and residue removal are predominant practices around Pendleton, but this system reduces soil fertility through loss of SOM, and associated SOC &amp; SON, destroy soils structure, while increasing erosion &amp; CO2 emissions.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5AD97-BC1C-4DF6-97BF-68F50BE7277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1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We need to synchronize N supply from decomposition of SOM with N demand by the crop to optimize yield and N use efficiency. Improving estimates of inorganic N required for economically optimum crop yield reduces N fertilizer use and fossil-fuel energy inputs, and could reduce production cost and increase profitability. </a:t>
            </a: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4DF493-05BD-4766-99C5-1F5D3750361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348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Our objective is to quantify the impact of alternative agriculture management practices such as inclusion of pea as a cover crop, in winter wheat under direct-seed cropping systems on N fertilizer use, yield, N cycling &amp; gas emissions.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5818-BA6B-47B6-A323-DBCC41BF5B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will use two long-term experiments, NTA</a:t>
            </a:r>
            <a:r>
              <a:rPr lang="en-US" baseline="0" dirty="0" smtClean="0"/>
              <a:t> has been in wheat-fallow since</a:t>
            </a:r>
            <a:r>
              <a:rPr lang="en-US" dirty="0" smtClean="0"/>
              <a:t> 1982. NTB</a:t>
            </a:r>
            <a:r>
              <a:rPr lang="en-US" baseline="0" dirty="0" smtClean="0"/>
              <a:t> was established in</a:t>
            </a:r>
            <a:r>
              <a:rPr lang="en-US" dirty="0" smtClean="0"/>
              <a:t> 1997 and the rotation was changed from wheat-fallow to wheat-pea in 2010. We</a:t>
            </a:r>
            <a:r>
              <a:rPr lang="en-US" baseline="0" dirty="0" smtClean="0"/>
              <a:t> have 4 replication of 5 fertilizer rates. </a:t>
            </a:r>
            <a:r>
              <a:rPr lang="en-US" dirty="0" smtClean="0"/>
              <a:t>This is a graph of our average winter</a:t>
            </a:r>
            <a:r>
              <a:rPr lang="en-US" baseline="0" dirty="0" smtClean="0"/>
              <a:t> wheat yield response to </a:t>
            </a:r>
            <a:r>
              <a:rPr lang="en-US" baseline="0" smtClean="0"/>
              <a:t>fertilizer since 1998.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micro plots will be established within plots. 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FB64E-09B9-43F9-831A-B2019035C9F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72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9532" indent="-27953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Grain &amp; straw yield will be determined to quantify harvest index. N uptake and N use efficiency will be determined from N concentration of grain &amp; straw.  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A21DDC-18CF-445E-AF16-B0A74266E651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1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harvest index, and NUE can be calculated using the basic data measured in the field or laboratory.</a:t>
            </a:r>
            <a:r>
              <a:rPr lang="en-US" baseline="0" dirty="0" smtClean="0"/>
              <a:t>  </a:t>
            </a:r>
            <a:r>
              <a:rPr lang="en-US" dirty="0" smtClean="0"/>
              <a:t>The calculation of the applied N</a:t>
            </a:r>
            <a:r>
              <a:rPr lang="en-US" baseline="0" dirty="0" smtClean="0"/>
              <a:t> recovery fraction involves the difference in biomass  produced under a given amount of applied N and zero N divided by N applied.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5818-BA6B-47B6-A323-DBCC41BF5B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r>
              <a:rPr lang="en-US" dirty="0" smtClean="0"/>
              <a:t>Incremental soil samples will be taking and nitrate leaching to 6 ft will be determined. CO2, CH4, N2O &amp; NH3 emission will be monitored throughout the growing season using static chambers and GHG emission in the two cropping system will be determined using a GC.</a:t>
            </a:r>
          </a:p>
          <a:p>
            <a:pPr marL="0" lvl="1" defTabSz="931774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5818-BA6B-47B6-A323-DBCC41BF5B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r>
              <a:rPr lang="en-US" dirty="0" smtClean="0"/>
              <a:t>These outcomes will enable us to make sound management recommendations for more cost savings while providing environmental benefits. </a:t>
            </a:r>
          </a:p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E36286-A14A-4128-AFD4-CF68DBD9DA9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943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3366-FD92-4EEA-9E8A-F3EDF9AF66B4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D618-5D65-4D0A-B2DC-AE615208E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1CFC-A637-4CA0-ACE3-60F615C10BFE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23CD-AA5E-41C0-B90B-B6A71760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2F4F-C03E-47DE-B575-E4C2399F6812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CBF2-2812-4574-85AF-87FB0D338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C60A-407D-48D7-8C7E-B0B1CDB899E6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FAD0-8290-4E12-80D6-E77BFD1A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93AE-4047-427E-ACF5-9BEC2ABFF2CB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3332-77A6-442C-BA4A-DA6ECFC11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77A4-1856-4B3A-BF1C-77AC3DAC25D7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23E8-43E1-42F4-9171-B4B25DD2E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45C0-BE4B-4196-BF8D-988E0A22D070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83BE-3476-4288-A21E-A293A61B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FA05-E628-4E9C-B55B-6AC4A71F7E40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3E53-6439-412F-84BB-11ED02CE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450B-491B-448B-8B04-A5300DF0575A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54A4-1C38-485C-A617-ADF63CAC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3DAB-78EC-424B-B603-FDF131012F57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945B-90FE-4927-A289-E4B09FFD4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A341-17A8-4C00-8CAC-EB4D26D43D4F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99D5-16AA-4202-97A7-ADADDDEC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288C00-9C78-417A-B049-4A8E760C5048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EECD6-2585-4B57-859B-05C291CAB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7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29121"/>
            <a:ext cx="83820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Nitrogen Use Efficiency in Long-term No-till Wheat-Fallow Dryland Systems</a:t>
            </a:r>
            <a:endParaRPr lang="en-US" sz="34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3184814"/>
            <a:ext cx="9144000" cy="9906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Hero Gollany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USDA-ARS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Pendleton, OR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0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NUE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onference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- August 8-10,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2016</a:t>
            </a:r>
            <a:endParaRPr lang="en-US" sz="2400" baseline="300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Expected Outcomes and Anticipated Impacts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1828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Results will be disseminated via: onsite demonstrations, factsheets, extension publications (Conservation Tillage Update article), scientific journals, and the world wide web.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76200"/>
            <a:ext cx="8229600" cy="1143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Thank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8288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4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4800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2966"/>
            <a:ext cx="5715000" cy="1676834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5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This system reduces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soil fertility 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through loss of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soil organic matter (SOM)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, while increasing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erosion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 and CO</a:t>
            </a:r>
            <a:r>
              <a:rPr lang="en-US" sz="9600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emissions</a:t>
            </a:r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2291556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Conventional intensive tillage with residue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removal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are the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predominant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practices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dryland winter wheat-summer fallow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systems.</a:t>
            </a:r>
            <a:endParaRPr lang="en-US" sz="2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228220"/>
            <a:ext cx="8686800" cy="9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Nitrogen (N) and water are major limiting factors for crop yields in dryland cropping systems.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99010"/>
            <a:ext cx="3579644" cy="28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7800" y="855291"/>
            <a:ext cx="8991600" cy="11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Synchronize N supply from decomposition of SOM with N demand by the crop to optimize yield and reduce N fertilizer use and fossil-fuel energy input.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93411905"/>
              </p:ext>
            </p:extLst>
          </p:nvPr>
        </p:nvGraphicFramePr>
        <p:xfrm>
          <a:off x="1638300" y="1993900"/>
          <a:ext cx="6057900" cy="500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0800" y="3829324"/>
            <a:ext cx="129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N demand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89500" y="3829324"/>
            <a:ext cx="2362200" cy="609600"/>
            <a:chOff x="6858000" y="2895600"/>
            <a:chExt cx="1981200" cy="609600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7086600" y="3352800"/>
              <a:ext cx="609600" cy="15240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>
              <a:off x="8229600" y="3352800"/>
              <a:ext cx="609600" cy="15240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2895600"/>
              <a:ext cx="1143000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N 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supply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63518" cy="11430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Objective</a:t>
            </a:r>
            <a:endParaRPr lang="en-US" sz="3200" b="1" dirty="0"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96220" y="1388975"/>
            <a:ext cx="450311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indent="-27432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Quantify the impact of an alternative management (inclusion of pea) in winter wheat-fallow under no-till(NT ) on </a:t>
            </a:r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use efficiency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grain yield 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&amp; </a:t>
            </a:r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quality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and CO</a:t>
            </a:r>
            <a:r>
              <a:rPr lang="en-US" sz="23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N</a:t>
            </a:r>
            <a:r>
              <a:rPr lang="en-US" sz="23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O,  NH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and CH</a:t>
            </a:r>
            <a:r>
              <a:rPr lang="en-US" sz="23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 </a:t>
            </a:r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emissions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06900" y="1388975"/>
            <a:ext cx="4724400" cy="4560432"/>
            <a:chOff x="4267200" y="2286000"/>
            <a:chExt cx="4724400" cy="4408032"/>
          </a:xfrm>
        </p:grpSpPr>
        <p:grpSp>
          <p:nvGrpSpPr>
            <p:cNvPr id="21" name="Group 35"/>
            <p:cNvGrpSpPr/>
            <p:nvPr/>
          </p:nvGrpSpPr>
          <p:grpSpPr>
            <a:xfrm>
              <a:off x="4267200" y="2286000"/>
              <a:ext cx="4724400" cy="4343400"/>
              <a:chOff x="4114800" y="2362200"/>
              <a:chExt cx="4724400" cy="4336923"/>
            </a:xfrm>
          </p:grpSpPr>
          <p:pic>
            <p:nvPicPr>
              <p:cNvPr id="23" name="Picture 22" descr="nitrogen losses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2362200"/>
                <a:ext cx="4724400" cy="4336923"/>
              </a:xfrm>
              <a:prstGeom prst="rect">
                <a:avLst/>
              </a:prstGeom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 rot="4325350">
                <a:off x="7338455" y="4901477"/>
                <a:ext cx="1966041" cy="42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chemeClr val="bg1"/>
                    </a:solidFill>
                  </a:rPr>
                  <a:t>Denitrification</a:t>
                </a:r>
                <a:endParaRPr lang="en-US" sz="20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74949" y="5638800"/>
                <a:ext cx="15214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Ammonium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96200" y="5410200"/>
                <a:ext cx="720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NO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>3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1151123">
                <a:off x="5974285" y="5670164"/>
                <a:ext cx="1761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Nitrification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95247" y="2590800"/>
                <a:ext cx="720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NH</a:t>
                </a:r>
                <a:r>
                  <a:rPr lang="en-US" sz="2400" b="1" baseline="-25000" dirty="0" smtClean="0">
                    <a:solidFill>
                      <a:schemeClr val="bg1"/>
                    </a:solidFill>
                  </a:rPr>
                  <a:t>3</a:t>
                </a:r>
                <a:endParaRPr lang="en-US" b="1" baseline="-25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75322" y="5867400"/>
                <a:ext cx="1201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NH</a:t>
                </a:r>
                <a:r>
                  <a:rPr lang="en-US" b="1" baseline="-250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sz="2000" b="1" baseline="30000" dirty="0" smtClean="0">
                    <a:solidFill>
                      <a:schemeClr val="bg1"/>
                    </a:solidFill>
                  </a:rPr>
                  <a:t>+</a:t>
                </a:r>
                <a:endParaRPr lang="en-US" b="1" baseline="30000" dirty="0"/>
              </a:p>
            </p:txBody>
          </p:sp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 flipH="1">
                <a:off x="6917410" y="2743200"/>
                <a:ext cx="400373" cy="5334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57634" y="2362200"/>
                <a:ext cx="560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>2</a:t>
                </a:r>
                <a:endParaRPr lang="en-US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77559" y="3276600"/>
                <a:ext cx="720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O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flipH="1" flipV="1">
                <a:off x="7317783" y="4953000"/>
                <a:ext cx="560522" cy="4572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5400000">
              <a:off x="7848550" y="5943650"/>
              <a:ext cx="1131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Leachi</a:t>
              </a:r>
              <a:r>
                <a:rPr lang="en-US" b="1" dirty="0" smtClean="0">
                  <a:solidFill>
                    <a:schemeClr val="bg1"/>
                  </a:solidFill>
                </a:rPr>
                <a:t>ng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-13854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Experiment 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964" y="1523255"/>
            <a:ext cx="4378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Two LTEs will be evaluated: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NT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plots established in 1982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NT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plots established in 1997, changed to wheat-pea in 2010.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34507783"/>
              </p:ext>
            </p:extLst>
          </p:nvPr>
        </p:nvGraphicFramePr>
        <p:xfrm>
          <a:off x="4142509" y="1722179"/>
          <a:ext cx="5029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326289"/>
            <a:ext cx="43780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experimental design is randomized split block with four replications and five N treatments (0, 40, 80, 120, 160 lb N/acre).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125135"/>
            <a:ext cx="4378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micro plots (1 m</a:t>
            </a:r>
            <a:r>
              <a:rPr lang="en-US" sz="2400" baseline="30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).</a:t>
            </a:r>
          </a:p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8655" y="396304"/>
            <a:ext cx="5334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Procedure 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3198167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Harvest Index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867400" y="3733800"/>
            <a:ext cx="2971800" cy="2895600"/>
            <a:chOff x="609600" y="2374900"/>
            <a:chExt cx="3751263" cy="3035300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144713" y="3246438"/>
              <a:ext cx="139700" cy="909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3"/>
                </a:cxn>
                <a:cxn ang="0">
                  <a:pos x="192" y="67"/>
                </a:cxn>
                <a:cxn ang="0">
                  <a:pos x="207" y="108"/>
                </a:cxn>
                <a:cxn ang="0">
                  <a:pos x="207" y="216"/>
                </a:cxn>
                <a:cxn ang="0">
                  <a:pos x="207" y="322"/>
                </a:cxn>
                <a:cxn ang="0">
                  <a:pos x="207" y="428"/>
                </a:cxn>
                <a:cxn ang="0">
                  <a:pos x="207" y="536"/>
                </a:cxn>
                <a:cxn ang="0">
                  <a:pos x="207" y="550"/>
                </a:cxn>
                <a:cxn ang="0">
                  <a:pos x="207" y="656"/>
                </a:cxn>
                <a:cxn ang="0">
                  <a:pos x="207" y="762"/>
                </a:cxn>
                <a:cxn ang="0">
                  <a:pos x="207" y="870"/>
                </a:cxn>
                <a:cxn ang="0">
                  <a:pos x="207" y="977"/>
                </a:cxn>
                <a:cxn ang="0">
                  <a:pos x="207" y="1083"/>
                </a:cxn>
                <a:cxn ang="0">
                  <a:pos x="239" y="1149"/>
                </a:cxn>
                <a:cxn ang="0">
                  <a:pos x="337" y="1179"/>
                </a:cxn>
              </a:cxnLst>
              <a:rect l="0" t="0" r="r" b="b"/>
              <a:pathLst>
                <a:path w="337" h="1179">
                  <a:moveTo>
                    <a:pt x="0" y="0"/>
                  </a:moveTo>
                  <a:lnTo>
                    <a:pt x="112" y="13"/>
                  </a:lnTo>
                  <a:lnTo>
                    <a:pt x="192" y="67"/>
                  </a:lnTo>
                  <a:lnTo>
                    <a:pt x="207" y="108"/>
                  </a:lnTo>
                  <a:lnTo>
                    <a:pt x="207" y="216"/>
                  </a:lnTo>
                  <a:lnTo>
                    <a:pt x="207" y="322"/>
                  </a:lnTo>
                  <a:lnTo>
                    <a:pt x="207" y="428"/>
                  </a:lnTo>
                  <a:lnTo>
                    <a:pt x="207" y="536"/>
                  </a:lnTo>
                  <a:lnTo>
                    <a:pt x="207" y="550"/>
                  </a:lnTo>
                  <a:lnTo>
                    <a:pt x="207" y="656"/>
                  </a:lnTo>
                  <a:lnTo>
                    <a:pt x="207" y="762"/>
                  </a:lnTo>
                  <a:lnTo>
                    <a:pt x="207" y="870"/>
                  </a:lnTo>
                  <a:lnTo>
                    <a:pt x="207" y="977"/>
                  </a:lnTo>
                  <a:lnTo>
                    <a:pt x="207" y="1083"/>
                  </a:lnTo>
                  <a:lnTo>
                    <a:pt x="239" y="1149"/>
                  </a:lnTo>
                  <a:lnTo>
                    <a:pt x="337" y="117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144713" y="4152900"/>
              <a:ext cx="139700" cy="906463"/>
            </a:xfrm>
            <a:custGeom>
              <a:avLst/>
              <a:gdLst/>
              <a:ahLst/>
              <a:cxnLst>
                <a:cxn ang="0">
                  <a:pos x="0" y="1176"/>
                </a:cxn>
                <a:cxn ang="0">
                  <a:pos x="112" y="1164"/>
                </a:cxn>
                <a:cxn ang="0">
                  <a:pos x="192" y="1109"/>
                </a:cxn>
                <a:cxn ang="0">
                  <a:pos x="207" y="1069"/>
                </a:cxn>
                <a:cxn ang="0">
                  <a:pos x="207" y="963"/>
                </a:cxn>
                <a:cxn ang="0">
                  <a:pos x="207" y="857"/>
                </a:cxn>
                <a:cxn ang="0">
                  <a:pos x="207" y="749"/>
                </a:cxn>
                <a:cxn ang="0">
                  <a:pos x="207" y="642"/>
                </a:cxn>
                <a:cxn ang="0">
                  <a:pos x="207" y="630"/>
                </a:cxn>
                <a:cxn ang="0">
                  <a:pos x="207" y="522"/>
                </a:cxn>
                <a:cxn ang="0">
                  <a:pos x="207" y="416"/>
                </a:cxn>
                <a:cxn ang="0">
                  <a:pos x="207" y="308"/>
                </a:cxn>
                <a:cxn ang="0">
                  <a:pos x="207" y="202"/>
                </a:cxn>
                <a:cxn ang="0">
                  <a:pos x="207" y="95"/>
                </a:cxn>
                <a:cxn ang="0">
                  <a:pos x="239" y="26"/>
                </a:cxn>
                <a:cxn ang="0">
                  <a:pos x="337" y="0"/>
                </a:cxn>
              </a:cxnLst>
              <a:rect l="0" t="0" r="r" b="b"/>
              <a:pathLst>
                <a:path w="337" h="1176">
                  <a:moveTo>
                    <a:pt x="0" y="1176"/>
                  </a:moveTo>
                  <a:lnTo>
                    <a:pt x="112" y="1164"/>
                  </a:lnTo>
                  <a:lnTo>
                    <a:pt x="192" y="1109"/>
                  </a:lnTo>
                  <a:lnTo>
                    <a:pt x="207" y="1069"/>
                  </a:lnTo>
                  <a:lnTo>
                    <a:pt x="207" y="963"/>
                  </a:lnTo>
                  <a:lnTo>
                    <a:pt x="207" y="857"/>
                  </a:lnTo>
                  <a:lnTo>
                    <a:pt x="207" y="749"/>
                  </a:lnTo>
                  <a:lnTo>
                    <a:pt x="207" y="642"/>
                  </a:lnTo>
                  <a:lnTo>
                    <a:pt x="207" y="630"/>
                  </a:lnTo>
                  <a:lnTo>
                    <a:pt x="207" y="522"/>
                  </a:lnTo>
                  <a:lnTo>
                    <a:pt x="207" y="416"/>
                  </a:lnTo>
                  <a:lnTo>
                    <a:pt x="207" y="308"/>
                  </a:lnTo>
                  <a:lnTo>
                    <a:pt x="207" y="202"/>
                  </a:lnTo>
                  <a:lnTo>
                    <a:pt x="207" y="95"/>
                  </a:lnTo>
                  <a:lnTo>
                    <a:pt x="239" y="26"/>
                  </a:lnTo>
                  <a:lnTo>
                    <a:pt x="33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144713" y="2413000"/>
              <a:ext cx="139700" cy="387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4"/>
                </a:cxn>
                <a:cxn ang="0">
                  <a:pos x="192" y="26"/>
                </a:cxn>
                <a:cxn ang="0">
                  <a:pos x="207" y="45"/>
                </a:cxn>
                <a:cxn ang="0">
                  <a:pos x="207" y="90"/>
                </a:cxn>
                <a:cxn ang="0">
                  <a:pos x="207" y="136"/>
                </a:cxn>
                <a:cxn ang="0">
                  <a:pos x="207" y="180"/>
                </a:cxn>
                <a:cxn ang="0">
                  <a:pos x="207" y="230"/>
                </a:cxn>
                <a:cxn ang="0">
                  <a:pos x="207" y="232"/>
                </a:cxn>
                <a:cxn ang="0">
                  <a:pos x="207" y="280"/>
                </a:cxn>
                <a:cxn ang="0">
                  <a:pos x="207" y="324"/>
                </a:cxn>
                <a:cxn ang="0">
                  <a:pos x="207" y="371"/>
                </a:cxn>
                <a:cxn ang="0">
                  <a:pos x="207" y="417"/>
                </a:cxn>
                <a:cxn ang="0">
                  <a:pos x="207" y="462"/>
                </a:cxn>
                <a:cxn ang="0">
                  <a:pos x="239" y="492"/>
                </a:cxn>
                <a:cxn ang="0">
                  <a:pos x="337" y="505"/>
                </a:cxn>
              </a:cxnLst>
              <a:rect l="0" t="0" r="r" b="b"/>
              <a:pathLst>
                <a:path w="337" h="505">
                  <a:moveTo>
                    <a:pt x="0" y="0"/>
                  </a:moveTo>
                  <a:lnTo>
                    <a:pt x="112" y="4"/>
                  </a:lnTo>
                  <a:lnTo>
                    <a:pt x="192" y="26"/>
                  </a:lnTo>
                  <a:lnTo>
                    <a:pt x="207" y="45"/>
                  </a:lnTo>
                  <a:lnTo>
                    <a:pt x="207" y="90"/>
                  </a:lnTo>
                  <a:lnTo>
                    <a:pt x="207" y="136"/>
                  </a:lnTo>
                  <a:lnTo>
                    <a:pt x="207" y="180"/>
                  </a:lnTo>
                  <a:lnTo>
                    <a:pt x="207" y="230"/>
                  </a:lnTo>
                  <a:lnTo>
                    <a:pt x="207" y="232"/>
                  </a:lnTo>
                  <a:lnTo>
                    <a:pt x="207" y="280"/>
                  </a:lnTo>
                  <a:lnTo>
                    <a:pt x="207" y="324"/>
                  </a:lnTo>
                  <a:lnTo>
                    <a:pt x="207" y="371"/>
                  </a:lnTo>
                  <a:lnTo>
                    <a:pt x="207" y="417"/>
                  </a:lnTo>
                  <a:lnTo>
                    <a:pt x="207" y="462"/>
                  </a:lnTo>
                  <a:lnTo>
                    <a:pt x="239" y="492"/>
                  </a:lnTo>
                  <a:lnTo>
                    <a:pt x="337" y="50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44713" y="2800350"/>
              <a:ext cx="139700" cy="387350"/>
            </a:xfrm>
            <a:custGeom>
              <a:avLst/>
              <a:gdLst/>
              <a:ahLst/>
              <a:cxnLst>
                <a:cxn ang="0">
                  <a:pos x="0" y="503"/>
                </a:cxn>
                <a:cxn ang="0">
                  <a:pos x="112" y="499"/>
                </a:cxn>
                <a:cxn ang="0">
                  <a:pos x="192" y="473"/>
                </a:cxn>
                <a:cxn ang="0">
                  <a:pos x="207" y="458"/>
                </a:cxn>
                <a:cxn ang="0">
                  <a:pos x="207" y="412"/>
                </a:cxn>
                <a:cxn ang="0">
                  <a:pos x="207" y="362"/>
                </a:cxn>
                <a:cxn ang="0">
                  <a:pos x="207" y="317"/>
                </a:cxn>
                <a:cxn ang="0">
                  <a:pos x="207" y="273"/>
                </a:cxn>
                <a:cxn ang="0">
                  <a:pos x="207" y="269"/>
                </a:cxn>
                <a:cxn ang="0">
                  <a:pos x="207" y="221"/>
                </a:cxn>
                <a:cxn ang="0">
                  <a:pos x="207" y="175"/>
                </a:cxn>
                <a:cxn ang="0">
                  <a:pos x="207" y="131"/>
                </a:cxn>
                <a:cxn ang="0">
                  <a:pos x="207" y="84"/>
                </a:cxn>
                <a:cxn ang="0">
                  <a:pos x="207" y="38"/>
                </a:cxn>
                <a:cxn ang="0">
                  <a:pos x="239" y="8"/>
                </a:cxn>
                <a:cxn ang="0">
                  <a:pos x="337" y="0"/>
                </a:cxn>
              </a:cxnLst>
              <a:rect l="0" t="0" r="r" b="b"/>
              <a:pathLst>
                <a:path w="337" h="503">
                  <a:moveTo>
                    <a:pt x="0" y="503"/>
                  </a:moveTo>
                  <a:lnTo>
                    <a:pt x="112" y="499"/>
                  </a:lnTo>
                  <a:lnTo>
                    <a:pt x="192" y="473"/>
                  </a:lnTo>
                  <a:lnTo>
                    <a:pt x="207" y="458"/>
                  </a:lnTo>
                  <a:lnTo>
                    <a:pt x="207" y="412"/>
                  </a:lnTo>
                  <a:lnTo>
                    <a:pt x="207" y="362"/>
                  </a:lnTo>
                  <a:lnTo>
                    <a:pt x="207" y="317"/>
                  </a:lnTo>
                  <a:lnTo>
                    <a:pt x="207" y="273"/>
                  </a:lnTo>
                  <a:lnTo>
                    <a:pt x="207" y="269"/>
                  </a:lnTo>
                  <a:lnTo>
                    <a:pt x="207" y="221"/>
                  </a:lnTo>
                  <a:lnTo>
                    <a:pt x="207" y="175"/>
                  </a:lnTo>
                  <a:lnTo>
                    <a:pt x="207" y="131"/>
                  </a:lnTo>
                  <a:lnTo>
                    <a:pt x="207" y="84"/>
                  </a:lnTo>
                  <a:lnTo>
                    <a:pt x="207" y="38"/>
                  </a:lnTo>
                  <a:lnTo>
                    <a:pt x="239" y="8"/>
                  </a:lnTo>
                  <a:lnTo>
                    <a:pt x="33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04963" y="5357813"/>
              <a:ext cx="168275" cy="46037"/>
            </a:xfrm>
            <a:custGeom>
              <a:avLst/>
              <a:gdLst/>
              <a:ahLst/>
              <a:cxnLst>
                <a:cxn ang="0">
                  <a:pos x="363" y="10"/>
                </a:cxn>
                <a:cxn ang="0">
                  <a:pos x="329" y="6"/>
                </a:cxn>
                <a:cxn ang="0">
                  <a:pos x="290" y="0"/>
                </a:cxn>
                <a:cxn ang="0">
                  <a:pos x="219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5" y="10"/>
                </a:cxn>
                <a:cxn ang="0">
                  <a:pos x="0" y="28"/>
                </a:cxn>
                <a:cxn ang="0">
                  <a:pos x="35" y="43"/>
                </a:cxn>
                <a:cxn ang="0">
                  <a:pos x="79" y="48"/>
                </a:cxn>
                <a:cxn ang="0">
                  <a:pos x="153" y="59"/>
                </a:cxn>
                <a:cxn ang="0">
                  <a:pos x="201" y="59"/>
                </a:cxn>
                <a:cxn ang="0">
                  <a:pos x="252" y="59"/>
                </a:cxn>
                <a:cxn ang="0">
                  <a:pos x="320" y="59"/>
                </a:cxn>
                <a:cxn ang="0">
                  <a:pos x="356" y="54"/>
                </a:cxn>
                <a:cxn ang="0">
                  <a:pos x="402" y="43"/>
                </a:cxn>
                <a:cxn ang="0">
                  <a:pos x="383" y="25"/>
                </a:cxn>
                <a:cxn ang="0">
                  <a:pos x="353" y="6"/>
                </a:cxn>
              </a:cxnLst>
              <a:rect l="0" t="0" r="r" b="b"/>
              <a:pathLst>
                <a:path w="402" h="59">
                  <a:moveTo>
                    <a:pt x="363" y="10"/>
                  </a:moveTo>
                  <a:lnTo>
                    <a:pt x="329" y="6"/>
                  </a:lnTo>
                  <a:lnTo>
                    <a:pt x="290" y="0"/>
                  </a:lnTo>
                  <a:lnTo>
                    <a:pt x="219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5" y="10"/>
                  </a:lnTo>
                  <a:lnTo>
                    <a:pt x="0" y="28"/>
                  </a:lnTo>
                  <a:lnTo>
                    <a:pt x="35" y="43"/>
                  </a:lnTo>
                  <a:lnTo>
                    <a:pt x="79" y="48"/>
                  </a:lnTo>
                  <a:lnTo>
                    <a:pt x="153" y="59"/>
                  </a:lnTo>
                  <a:lnTo>
                    <a:pt x="201" y="59"/>
                  </a:lnTo>
                  <a:lnTo>
                    <a:pt x="252" y="59"/>
                  </a:lnTo>
                  <a:lnTo>
                    <a:pt x="320" y="59"/>
                  </a:lnTo>
                  <a:lnTo>
                    <a:pt x="356" y="54"/>
                  </a:lnTo>
                  <a:lnTo>
                    <a:pt x="402" y="43"/>
                  </a:lnTo>
                  <a:lnTo>
                    <a:pt x="383" y="25"/>
                  </a:lnTo>
                  <a:lnTo>
                    <a:pt x="353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92288" y="5357813"/>
              <a:ext cx="168275" cy="46037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9" y="6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70" y="0"/>
                </a:cxn>
                <a:cxn ang="0">
                  <a:pos x="70" y="0"/>
                </a:cxn>
                <a:cxn ang="0">
                  <a:pos x="36" y="10"/>
                </a:cxn>
                <a:cxn ang="0">
                  <a:pos x="0" y="28"/>
                </a:cxn>
                <a:cxn ang="0">
                  <a:pos x="36" y="43"/>
                </a:cxn>
                <a:cxn ang="0">
                  <a:pos x="77" y="48"/>
                </a:cxn>
                <a:cxn ang="0">
                  <a:pos x="152" y="59"/>
                </a:cxn>
                <a:cxn ang="0">
                  <a:pos x="200" y="59"/>
                </a:cxn>
                <a:cxn ang="0">
                  <a:pos x="249" y="59"/>
                </a:cxn>
                <a:cxn ang="0">
                  <a:pos x="322" y="59"/>
                </a:cxn>
                <a:cxn ang="0">
                  <a:pos x="359" y="54"/>
                </a:cxn>
                <a:cxn ang="0">
                  <a:pos x="403" y="43"/>
                </a:cxn>
                <a:cxn ang="0">
                  <a:pos x="383" y="25"/>
                </a:cxn>
                <a:cxn ang="0">
                  <a:pos x="356" y="6"/>
                </a:cxn>
              </a:cxnLst>
              <a:rect l="0" t="0" r="r" b="b"/>
              <a:pathLst>
                <a:path w="403" h="59">
                  <a:moveTo>
                    <a:pt x="365" y="10"/>
                  </a:moveTo>
                  <a:lnTo>
                    <a:pt x="329" y="6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70" y="0"/>
                  </a:lnTo>
                  <a:lnTo>
                    <a:pt x="70" y="0"/>
                  </a:lnTo>
                  <a:lnTo>
                    <a:pt x="36" y="10"/>
                  </a:lnTo>
                  <a:lnTo>
                    <a:pt x="0" y="28"/>
                  </a:lnTo>
                  <a:lnTo>
                    <a:pt x="36" y="43"/>
                  </a:lnTo>
                  <a:lnTo>
                    <a:pt x="77" y="48"/>
                  </a:lnTo>
                  <a:lnTo>
                    <a:pt x="152" y="59"/>
                  </a:lnTo>
                  <a:lnTo>
                    <a:pt x="200" y="59"/>
                  </a:lnTo>
                  <a:lnTo>
                    <a:pt x="249" y="59"/>
                  </a:lnTo>
                  <a:lnTo>
                    <a:pt x="322" y="59"/>
                  </a:lnTo>
                  <a:lnTo>
                    <a:pt x="359" y="54"/>
                  </a:lnTo>
                  <a:lnTo>
                    <a:pt x="403" y="43"/>
                  </a:lnTo>
                  <a:lnTo>
                    <a:pt x="383" y="25"/>
                  </a:lnTo>
                  <a:lnTo>
                    <a:pt x="356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241425" y="5357813"/>
              <a:ext cx="168275" cy="46037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8" y="6"/>
                </a:cxn>
                <a:cxn ang="0">
                  <a:pos x="292" y="0"/>
                </a:cxn>
                <a:cxn ang="0">
                  <a:pos x="222" y="0"/>
                </a:cxn>
                <a:cxn ang="0">
                  <a:pos x="173" y="0"/>
                </a:cxn>
                <a:cxn ang="0">
                  <a:pos x="73" y="0"/>
                </a:cxn>
                <a:cxn ang="0">
                  <a:pos x="37" y="10"/>
                </a:cxn>
                <a:cxn ang="0">
                  <a:pos x="0" y="28"/>
                </a:cxn>
                <a:cxn ang="0">
                  <a:pos x="37" y="43"/>
                </a:cxn>
                <a:cxn ang="0">
                  <a:pos x="82" y="48"/>
                </a:cxn>
                <a:cxn ang="0">
                  <a:pos x="153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3" y="59"/>
                </a:cxn>
                <a:cxn ang="0">
                  <a:pos x="359" y="54"/>
                </a:cxn>
                <a:cxn ang="0">
                  <a:pos x="404" y="43"/>
                </a:cxn>
                <a:cxn ang="0">
                  <a:pos x="384" y="25"/>
                </a:cxn>
                <a:cxn ang="0">
                  <a:pos x="355" y="6"/>
                </a:cxn>
              </a:cxnLst>
              <a:rect l="0" t="0" r="r" b="b"/>
              <a:pathLst>
                <a:path w="404" h="59">
                  <a:moveTo>
                    <a:pt x="365" y="10"/>
                  </a:moveTo>
                  <a:lnTo>
                    <a:pt x="328" y="6"/>
                  </a:lnTo>
                  <a:lnTo>
                    <a:pt x="292" y="0"/>
                  </a:lnTo>
                  <a:lnTo>
                    <a:pt x="222" y="0"/>
                  </a:lnTo>
                  <a:lnTo>
                    <a:pt x="173" y="0"/>
                  </a:lnTo>
                  <a:lnTo>
                    <a:pt x="73" y="0"/>
                  </a:lnTo>
                  <a:lnTo>
                    <a:pt x="37" y="10"/>
                  </a:lnTo>
                  <a:lnTo>
                    <a:pt x="0" y="28"/>
                  </a:lnTo>
                  <a:lnTo>
                    <a:pt x="37" y="43"/>
                  </a:lnTo>
                  <a:lnTo>
                    <a:pt x="82" y="48"/>
                  </a:lnTo>
                  <a:lnTo>
                    <a:pt x="153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3" y="59"/>
                  </a:lnTo>
                  <a:lnTo>
                    <a:pt x="359" y="54"/>
                  </a:lnTo>
                  <a:lnTo>
                    <a:pt x="404" y="43"/>
                  </a:lnTo>
                  <a:lnTo>
                    <a:pt x="384" y="25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27163" y="5357813"/>
              <a:ext cx="171450" cy="46037"/>
            </a:xfrm>
            <a:custGeom>
              <a:avLst/>
              <a:gdLst/>
              <a:ahLst/>
              <a:cxnLst>
                <a:cxn ang="0">
                  <a:pos x="368" y="10"/>
                </a:cxn>
                <a:cxn ang="0">
                  <a:pos x="330" y="6"/>
                </a:cxn>
                <a:cxn ang="0">
                  <a:pos x="292" y="0"/>
                </a:cxn>
                <a:cxn ang="0">
                  <a:pos x="221" y="0"/>
                </a:cxn>
                <a:cxn ang="0">
                  <a:pos x="173" y="0"/>
                </a:cxn>
                <a:cxn ang="0">
                  <a:pos x="73" y="0"/>
                </a:cxn>
                <a:cxn ang="0">
                  <a:pos x="34" y="10"/>
                </a:cxn>
                <a:cxn ang="0">
                  <a:pos x="0" y="28"/>
                </a:cxn>
                <a:cxn ang="0">
                  <a:pos x="34" y="43"/>
                </a:cxn>
                <a:cxn ang="0">
                  <a:pos x="81" y="48"/>
                </a:cxn>
                <a:cxn ang="0">
                  <a:pos x="152" y="59"/>
                </a:cxn>
                <a:cxn ang="0">
                  <a:pos x="201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59" y="54"/>
                </a:cxn>
                <a:cxn ang="0">
                  <a:pos x="406" y="43"/>
                </a:cxn>
                <a:cxn ang="0">
                  <a:pos x="385" y="25"/>
                </a:cxn>
                <a:cxn ang="0">
                  <a:pos x="355" y="6"/>
                </a:cxn>
              </a:cxnLst>
              <a:rect l="0" t="0" r="r" b="b"/>
              <a:pathLst>
                <a:path w="406" h="59">
                  <a:moveTo>
                    <a:pt x="368" y="10"/>
                  </a:moveTo>
                  <a:lnTo>
                    <a:pt x="330" y="6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73" y="0"/>
                  </a:lnTo>
                  <a:lnTo>
                    <a:pt x="73" y="0"/>
                  </a:lnTo>
                  <a:lnTo>
                    <a:pt x="34" y="10"/>
                  </a:lnTo>
                  <a:lnTo>
                    <a:pt x="0" y="28"/>
                  </a:lnTo>
                  <a:lnTo>
                    <a:pt x="34" y="43"/>
                  </a:lnTo>
                  <a:lnTo>
                    <a:pt x="81" y="48"/>
                  </a:lnTo>
                  <a:lnTo>
                    <a:pt x="152" y="59"/>
                  </a:lnTo>
                  <a:lnTo>
                    <a:pt x="201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59" y="54"/>
                  </a:lnTo>
                  <a:lnTo>
                    <a:pt x="406" y="43"/>
                  </a:lnTo>
                  <a:lnTo>
                    <a:pt x="385" y="25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062038" y="5357813"/>
              <a:ext cx="166687" cy="46037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6" y="6"/>
                </a:cxn>
                <a:cxn ang="0">
                  <a:pos x="291" y="0"/>
                </a:cxn>
                <a:cxn ang="0">
                  <a:pos x="220" y="0"/>
                </a:cxn>
                <a:cxn ang="0">
                  <a:pos x="167" y="0"/>
                </a:cxn>
                <a:cxn ang="0">
                  <a:pos x="71" y="0"/>
                </a:cxn>
                <a:cxn ang="0">
                  <a:pos x="34" y="10"/>
                </a:cxn>
                <a:cxn ang="0">
                  <a:pos x="0" y="28"/>
                </a:cxn>
                <a:cxn ang="0">
                  <a:pos x="34" y="43"/>
                </a:cxn>
                <a:cxn ang="0">
                  <a:pos x="76" y="48"/>
                </a:cxn>
                <a:cxn ang="0">
                  <a:pos x="152" y="59"/>
                </a:cxn>
                <a:cxn ang="0">
                  <a:pos x="198" y="59"/>
                </a:cxn>
                <a:cxn ang="0">
                  <a:pos x="247" y="59"/>
                </a:cxn>
                <a:cxn ang="0">
                  <a:pos x="322" y="59"/>
                </a:cxn>
                <a:cxn ang="0">
                  <a:pos x="359" y="54"/>
                </a:cxn>
                <a:cxn ang="0">
                  <a:pos x="401" y="43"/>
                </a:cxn>
                <a:cxn ang="0">
                  <a:pos x="383" y="25"/>
                </a:cxn>
                <a:cxn ang="0">
                  <a:pos x="352" y="6"/>
                </a:cxn>
              </a:cxnLst>
              <a:rect l="0" t="0" r="r" b="b"/>
              <a:pathLst>
                <a:path w="401" h="59">
                  <a:moveTo>
                    <a:pt x="365" y="10"/>
                  </a:moveTo>
                  <a:lnTo>
                    <a:pt x="326" y="6"/>
                  </a:lnTo>
                  <a:lnTo>
                    <a:pt x="291" y="0"/>
                  </a:lnTo>
                  <a:lnTo>
                    <a:pt x="220" y="0"/>
                  </a:lnTo>
                  <a:lnTo>
                    <a:pt x="167" y="0"/>
                  </a:lnTo>
                  <a:lnTo>
                    <a:pt x="71" y="0"/>
                  </a:lnTo>
                  <a:lnTo>
                    <a:pt x="34" y="10"/>
                  </a:lnTo>
                  <a:lnTo>
                    <a:pt x="0" y="28"/>
                  </a:lnTo>
                  <a:lnTo>
                    <a:pt x="34" y="43"/>
                  </a:lnTo>
                  <a:lnTo>
                    <a:pt x="76" y="48"/>
                  </a:lnTo>
                  <a:lnTo>
                    <a:pt x="152" y="59"/>
                  </a:lnTo>
                  <a:lnTo>
                    <a:pt x="198" y="59"/>
                  </a:lnTo>
                  <a:lnTo>
                    <a:pt x="247" y="59"/>
                  </a:lnTo>
                  <a:lnTo>
                    <a:pt x="322" y="59"/>
                  </a:lnTo>
                  <a:lnTo>
                    <a:pt x="359" y="54"/>
                  </a:lnTo>
                  <a:lnTo>
                    <a:pt x="401" y="43"/>
                  </a:lnTo>
                  <a:lnTo>
                    <a:pt x="383" y="25"/>
                  </a:lnTo>
                  <a:lnTo>
                    <a:pt x="352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255838" y="5146675"/>
              <a:ext cx="169862" cy="46038"/>
            </a:xfrm>
            <a:custGeom>
              <a:avLst/>
              <a:gdLst/>
              <a:ahLst/>
              <a:cxnLst>
                <a:cxn ang="0">
                  <a:pos x="367" y="11"/>
                </a:cxn>
                <a:cxn ang="0">
                  <a:pos x="329" y="7"/>
                </a:cxn>
                <a:cxn ang="0">
                  <a:pos x="292" y="0"/>
                </a:cxn>
                <a:cxn ang="0">
                  <a:pos x="222" y="0"/>
                </a:cxn>
                <a:cxn ang="0">
                  <a:pos x="170" y="0"/>
                </a:cxn>
                <a:cxn ang="0">
                  <a:pos x="74" y="0"/>
                </a:cxn>
                <a:cxn ang="0">
                  <a:pos x="37" y="11"/>
                </a:cxn>
                <a:cxn ang="0">
                  <a:pos x="0" y="30"/>
                </a:cxn>
                <a:cxn ang="0">
                  <a:pos x="37" y="45"/>
                </a:cxn>
                <a:cxn ang="0">
                  <a:pos x="82" y="50"/>
                </a:cxn>
                <a:cxn ang="0">
                  <a:pos x="155" y="60"/>
                </a:cxn>
                <a:cxn ang="0">
                  <a:pos x="201" y="60"/>
                </a:cxn>
                <a:cxn ang="0">
                  <a:pos x="250" y="60"/>
                </a:cxn>
                <a:cxn ang="0">
                  <a:pos x="323" y="60"/>
                </a:cxn>
                <a:cxn ang="0">
                  <a:pos x="359" y="56"/>
                </a:cxn>
                <a:cxn ang="0">
                  <a:pos x="404" y="45"/>
                </a:cxn>
                <a:cxn ang="0">
                  <a:pos x="386" y="25"/>
                </a:cxn>
                <a:cxn ang="0">
                  <a:pos x="355" y="7"/>
                </a:cxn>
              </a:cxnLst>
              <a:rect l="0" t="0" r="r" b="b"/>
              <a:pathLst>
                <a:path w="404" h="60">
                  <a:moveTo>
                    <a:pt x="367" y="11"/>
                  </a:moveTo>
                  <a:lnTo>
                    <a:pt x="329" y="7"/>
                  </a:lnTo>
                  <a:lnTo>
                    <a:pt x="292" y="0"/>
                  </a:lnTo>
                  <a:lnTo>
                    <a:pt x="222" y="0"/>
                  </a:lnTo>
                  <a:lnTo>
                    <a:pt x="170" y="0"/>
                  </a:lnTo>
                  <a:lnTo>
                    <a:pt x="74" y="0"/>
                  </a:lnTo>
                  <a:lnTo>
                    <a:pt x="37" y="11"/>
                  </a:lnTo>
                  <a:lnTo>
                    <a:pt x="0" y="30"/>
                  </a:lnTo>
                  <a:lnTo>
                    <a:pt x="37" y="45"/>
                  </a:lnTo>
                  <a:lnTo>
                    <a:pt x="82" y="50"/>
                  </a:lnTo>
                  <a:lnTo>
                    <a:pt x="155" y="60"/>
                  </a:lnTo>
                  <a:lnTo>
                    <a:pt x="201" y="60"/>
                  </a:lnTo>
                  <a:lnTo>
                    <a:pt x="250" y="60"/>
                  </a:lnTo>
                  <a:lnTo>
                    <a:pt x="323" y="60"/>
                  </a:lnTo>
                  <a:lnTo>
                    <a:pt x="359" y="56"/>
                  </a:lnTo>
                  <a:lnTo>
                    <a:pt x="404" y="45"/>
                  </a:lnTo>
                  <a:lnTo>
                    <a:pt x="386" y="25"/>
                  </a:lnTo>
                  <a:lnTo>
                    <a:pt x="355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30450" y="5222875"/>
              <a:ext cx="168275" cy="46038"/>
            </a:xfrm>
            <a:custGeom>
              <a:avLst/>
              <a:gdLst/>
              <a:ahLst/>
              <a:cxnLst>
                <a:cxn ang="0">
                  <a:pos x="367" y="8"/>
                </a:cxn>
                <a:cxn ang="0">
                  <a:pos x="330" y="6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5" y="0"/>
                </a:cxn>
                <a:cxn ang="0">
                  <a:pos x="38" y="8"/>
                </a:cxn>
                <a:cxn ang="0">
                  <a:pos x="0" y="30"/>
                </a:cxn>
                <a:cxn ang="0">
                  <a:pos x="38" y="44"/>
                </a:cxn>
                <a:cxn ang="0">
                  <a:pos x="78" y="49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60" y="55"/>
                </a:cxn>
                <a:cxn ang="0">
                  <a:pos x="401" y="44"/>
                </a:cxn>
                <a:cxn ang="0">
                  <a:pos x="388" y="23"/>
                </a:cxn>
                <a:cxn ang="0">
                  <a:pos x="355" y="6"/>
                </a:cxn>
              </a:cxnLst>
              <a:rect l="0" t="0" r="r" b="b"/>
              <a:pathLst>
                <a:path w="401" h="59">
                  <a:moveTo>
                    <a:pt x="367" y="8"/>
                  </a:moveTo>
                  <a:lnTo>
                    <a:pt x="330" y="6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5" y="0"/>
                  </a:lnTo>
                  <a:lnTo>
                    <a:pt x="38" y="8"/>
                  </a:lnTo>
                  <a:lnTo>
                    <a:pt x="0" y="30"/>
                  </a:lnTo>
                  <a:lnTo>
                    <a:pt x="38" y="44"/>
                  </a:lnTo>
                  <a:lnTo>
                    <a:pt x="78" y="49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60" y="55"/>
                  </a:lnTo>
                  <a:lnTo>
                    <a:pt x="401" y="44"/>
                  </a:lnTo>
                  <a:lnTo>
                    <a:pt x="388" y="23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149475" y="5222875"/>
              <a:ext cx="169863" cy="46038"/>
            </a:xfrm>
            <a:custGeom>
              <a:avLst/>
              <a:gdLst/>
              <a:ahLst/>
              <a:cxnLst>
                <a:cxn ang="0">
                  <a:pos x="364" y="8"/>
                </a:cxn>
                <a:cxn ang="0">
                  <a:pos x="330" y="6"/>
                </a:cxn>
                <a:cxn ang="0">
                  <a:pos x="291" y="0"/>
                </a:cxn>
                <a:cxn ang="0">
                  <a:pos x="220" y="0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35" y="8"/>
                </a:cxn>
                <a:cxn ang="0">
                  <a:pos x="0" y="30"/>
                </a:cxn>
                <a:cxn ang="0">
                  <a:pos x="35" y="44"/>
                </a:cxn>
                <a:cxn ang="0">
                  <a:pos x="78" y="49"/>
                </a:cxn>
                <a:cxn ang="0">
                  <a:pos x="152" y="59"/>
                </a:cxn>
                <a:cxn ang="0">
                  <a:pos x="200" y="59"/>
                </a:cxn>
                <a:cxn ang="0">
                  <a:pos x="249" y="59"/>
                </a:cxn>
                <a:cxn ang="0">
                  <a:pos x="322" y="59"/>
                </a:cxn>
                <a:cxn ang="0">
                  <a:pos x="360" y="55"/>
                </a:cxn>
                <a:cxn ang="0">
                  <a:pos x="403" y="44"/>
                </a:cxn>
                <a:cxn ang="0">
                  <a:pos x="385" y="23"/>
                </a:cxn>
                <a:cxn ang="0">
                  <a:pos x="355" y="6"/>
                </a:cxn>
              </a:cxnLst>
              <a:rect l="0" t="0" r="r" b="b"/>
              <a:pathLst>
                <a:path w="403" h="59">
                  <a:moveTo>
                    <a:pt x="364" y="8"/>
                  </a:moveTo>
                  <a:lnTo>
                    <a:pt x="330" y="6"/>
                  </a:lnTo>
                  <a:lnTo>
                    <a:pt x="291" y="0"/>
                  </a:lnTo>
                  <a:lnTo>
                    <a:pt x="220" y="0"/>
                  </a:lnTo>
                  <a:lnTo>
                    <a:pt x="169" y="0"/>
                  </a:lnTo>
                  <a:lnTo>
                    <a:pt x="70" y="0"/>
                  </a:lnTo>
                  <a:lnTo>
                    <a:pt x="35" y="8"/>
                  </a:lnTo>
                  <a:lnTo>
                    <a:pt x="0" y="30"/>
                  </a:lnTo>
                  <a:lnTo>
                    <a:pt x="35" y="44"/>
                  </a:lnTo>
                  <a:lnTo>
                    <a:pt x="78" y="49"/>
                  </a:lnTo>
                  <a:lnTo>
                    <a:pt x="152" y="59"/>
                  </a:lnTo>
                  <a:lnTo>
                    <a:pt x="200" y="59"/>
                  </a:lnTo>
                  <a:lnTo>
                    <a:pt x="249" y="59"/>
                  </a:lnTo>
                  <a:lnTo>
                    <a:pt x="322" y="59"/>
                  </a:lnTo>
                  <a:lnTo>
                    <a:pt x="360" y="55"/>
                  </a:lnTo>
                  <a:lnTo>
                    <a:pt x="403" y="44"/>
                  </a:lnTo>
                  <a:lnTo>
                    <a:pt x="385" y="23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55838" y="5283200"/>
              <a:ext cx="169862" cy="46038"/>
            </a:xfrm>
            <a:custGeom>
              <a:avLst/>
              <a:gdLst/>
              <a:ahLst/>
              <a:cxnLst>
                <a:cxn ang="0">
                  <a:pos x="367" y="9"/>
                </a:cxn>
                <a:cxn ang="0">
                  <a:pos x="329" y="5"/>
                </a:cxn>
                <a:cxn ang="0">
                  <a:pos x="292" y="0"/>
                </a:cxn>
                <a:cxn ang="0">
                  <a:pos x="222" y="0"/>
                </a:cxn>
                <a:cxn ang="0">
                  <a:pos x="170" y="0"/>
                </a:cxn>
                <a:cxn ang="0">
                  <a:pos x="74" y="0"/>
                </a:cxn>
                <a:cxn ang="0">
                  <a:pos x="37" y="9"/>
                </a:cxn>
                <a:cxn ang="0">
                  <a:pos x="0" y="30"/>
                </a:cxn>
                <a:cxn ang="0">
                  <a:pos x="37" y="45"/>
                </a:cxn>
                <a:cxn ang="0">
                  <a:pos x="82" y="50"/>
                </a:cxn>
                <a:cxn ang="0">
                  <a:pos x="155" y="60"/>
                </a:cxn>
                <a:cxn ang="0">
                  <a:pos x="201" y="60"/>
                </a:cxn>
                <a:cxn ang="0">
                  <a:pos x="250" y="60"/>
                </a:cxn>
                <a:cxn ang="0">
                  <a:pos x="323" y="60"/>
                </a:cxn>
                <a:cxn ang="0">
                  <a:pos x="359" y="55"/>
                </a:cxn>
                <a:cxn ang="0">
                  <a:pos x="404" y="45"/>
                </a:cxn>
                <a:cxn ang="0">
                  <a:pos x="386" y="26"/>
                </a:cxn>
                <a:cxn ang="0">
                  <a:pos x="355" y="5"/>
                </a:cxn>
              </a:cxnLst>
              <a:rect l="0" t="0" r="r" b="b"/>
              <a:pathLst>
                <a:path w="404" h="60">
                  <a:moveTo>
                    <a:pt x="367" y="9"/>
                  </a:moveTo>
                  <a:lnTo>
                    <a:pt x="329" y="5"/>
                  </a:lnTo>
                  <a:lnTo>
                    <a:pt x="292" y="0"/>
                  </a:lnTo>
                  <a:lnTo>
                    <a:pt x="222" y="0"/>
                  </a:lnTo>
                  <a:lnTo>
                    <a:pt x="170" y="0"/>
                  </a:lnTo>
                  <a:lnTo>
                    <a:pt x="74" y="0"/>
                  </a:lnTo>
                  <a:lnTo>
                    <a:pt x="37" y="9"/>
                  </a:lnTo>
                  <a:lnTo>
                    <a:pt x="0" y="30"/>
                  </a:lnTo>
                  <a:lnTo>
                    <a:pt x="37" y="45"/>
                  </a:lnTo>
                  <a:lnTo>
                    <a:pt x="82" y="50"/>
                  </a:lnTo>
                  <a:lnTo>
                    <a:pt x="155" y="60"/>
                  </a:lnTo>
                  <a:lnTo>
                    <a:pt x="201" y="60"/>
                  </a:lnTo>
                  <a:lnTo>
                    <a:pt x="250" y="60"/>
                  </a:lnTo>
                  <a:lnTo>
                    <a:pt x="323" y="60"/>
                  </a:lnTo>
                  <a:lnTo>
                    <a:pt x="359" y="55"/>
                  </a:lnTo>
                  <a:lnTo>
                    <a:pt x="404" y="45"/>
                  </a:lnTo>
                  <a:lnTo>
                    <a:pt x="386" y="26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30450" y="5359400"/>
              <a:ext cx="168275" cy="46038"/>
            </a:xfrm>
            <a:custGeom>
              <a:avLst/>
              <a:gdLst/>
              <a:ahLst/>
              <a:cxnLst>
                <a:cxn ang="0">
                  <a:pos x="367" y="9"/>
                </a:cxn>
                <a:cxn ang="0">
                  <a:pos x="330" y="5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5" y="0"/>
                </a:cxn>
                <a:cxn ang="0">
                  <a:pos x="38" y="9"/>
                </a:cxn>
                <a:cxn ang="0">
                  <a:pos x="0" y="28"/>
                </a:cxn>
                <a:cxn ang="0">
                  <a:pos x="38" y="42"/>
                </a:cxn>
                <a:cxn ang="0">
                  <a:pos x="78" y="48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60" y="53"/>
                </a:cxn>
                <a:cxn ang="0">
                  <a:pos x="401" y="42"/>
                </a:cxn>
                <a:cxn ang="0">
                  <a:pos x="388" y="23"/>
                </a:cxn>
                <a:cxn ang="0">
                  <a:pos x="355" y="5"/>
                </a:cxn>
              </a:cxnLst>
              <a:rect l="0" t="0" r="r" b="b"/>
              <a:pathLst>
                <a:path w="401" h="59">
                  <a:moveTo>
                    <a:pt x="367" y="9"/>
                  </a:moveTo>
                  <a:lnTo>
                    <a:pt x="330" y="5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5" y="0"/>
                  </a:lnTo>
                  <a:lnTo>
                    <a:pt x="38" y="9"/>
                  </a:lnTo>
                  <a:lnTo>
                    <a:pt x="0" y="28"/>
                  </a:lnTo>
                  <a:lnTo>
                    <a:pt x="38" y="42"/>
                  </a:lnTo>
                  <a:lnTo>
                    <a:pt x="78" y="48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60" y="53"/>
                  </a:lnTo>
                  <a:lnTo>
                    <a:pt x="401" y="42"/>
                  </a:lnTo>
                  <a:lnTo>
                    <a:pt x="388" y="23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963738" y="5359400"/>
              <a:ext cx="168275" cy="46038"/>
            </a:xfrm>
            <a:custGeom>
              <a:avLst/>
              <a:gdLst/>
              <a:ahLst/>
              <a:cxnLst>
                <a:cxn ang="0">
                  <a:pos x="365" y="9"/>
                </a:cxn>
                <a:cxn ang="0">
                  <a:pos x="328" y="5"/>
                </a:cxn>
                <a:cxn ang="0">
                  <a:pos x="289" y="0"/>
                </a:cxn>
                <a:cxn ang="0">
                  <a:pos x="218" y="0"/>
                </a:cxn>
                <a:cxn ang="0">
                  <a:pos x="168" y="0"/>
                </a:cxn>
                <a:cxn ang="0">
                  <a:pos x="73" y="0"/>
                </a:cxn>
                <a:cxn ang="0">
                  <a:pos x="36" y="9"/>
                </a:cxn>
                <a:cxn ang="0">
                  <a:pos x="0" y="28"/>
                </a:cxn>
                <a:cxn ang="0">
                  <a:pos x="36" y="42"/>
                </a:cxn>
                <a:cxn ang="0">
                  <a:pos x="78" y="48"/>
                </a:cxn>
                <a:cxn ang="0">
                  <a:pos x="151" y="59"/>
                </a:cxn>
                <a:cxn ang="0">
                  <a:pos x="198" y="59"/>
                </a:cxn>
                <a:cxn ang="0">
                  <a:pos x="250" y="59"/>
                </a:cxn>
                <a:cxn ang="0">
                  <a:pos x="321" y="59"/>
                </a:cxn>
                <a:cxn ang="0">
                  <a:pos x="361" y="53"/>
                </a:cxn>
                <a:cxn ang="0">
                  <a:pos x="403" y="42"/>
                </a:cxn>
                <a:cxn ang="0">
                  <a:pos x="383" y="23"/>
                </a:cxn>
                <a:cxn ang="0">
                  <a:pos x="353" y="5"/>
                </a:cxn>
              </a:cxnLst>
              <a:rect l="0" t="0" r="r" b="b"/>
              <a:pathLst>
                <a:path w="403" h="59">
                  <a:moveTo>
                    <a:pt x="365" y="9"/>
                  </a:moveTo>
                  <a:lnTo>
                    <a:pt x="328" y="5"/>
                  </a:lnTo>
                  <a:lnTo>
                    <a:pt x="289" y="0"/>
                  </a:lnTo>
                  <a:lnTo>
                    <a:pt x="218" y="0"/>
                  </a:lnTo>
                  <a:lnTo>
                    <a:pt x="168" y="0"/>
                  </a:lnTo>
                  <a:lnTo>
                    <a:pt x="73" y="0"/>
                  </a:lnTo>
                  <a:lnTo>
                    <a:pt x="36" y="9"/>
                  </a:lnTo>
                  <a:lnTo>
                    <a:pt x="0" y="28"/>
                  </a:lnTo>
                  <a:lnTo>
                    <a:pt x="36" y="42"/>
                  </a:lnTo>
                  <a:lnTo>
                    <a:pt x="78" y="48"/>
                  </a:lnTo>
                  <a:lnTo>
                    <a:pt x="151" y="59"/>
                  </a:lnTo>
                  <a:lnTo>
                    <a:pt x="198" y="59"/>
                  </a:lnTo>
                  <a:lnTo>
                    <a:pt x="250" y="59"/>
                  </a:lnTo>
                  <a:lnTo>
                    <a:pt x="321" y="59"/>
                  </a:lnTo>
                  <a:lnTo>
                    <a:pt x="361" y="53"/>
                  </a:lnTo>
                  <a:lnTo>
                    <a:pt x="403" y="42"/>
                  </a:lnTo>
                  <a:lnTo>
                    <a:pt x="383" y="23"/>
                  </a:lnTo>
                  <a:lnTo>
                    <a:pt x="353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49475" y="5359400"/>
              <a:ext cx="169863" cy="46038"/>
            </a:xfrm>
            <a:custGeom>
              <a:avLst/>
              <a:gdLst/>
              <a:ahLst/>
              <a:cxnLst>
                <a:cxn ang="0">
                  <a:pos x="364" y="9"/>
                </a:cxn>
                <a:cxn ang="0">
                  <a:pos x="330" y="5"/>
                </a:cxn>
                <a:cxn ang="0">
                  <a:pos x="291" y="0"/>
                </a:cxn>
                <a:cxn ang="0">
                  <a:pos x="220" y="0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35" y="9"/>
                </a:cxn>
                <a:cxn ang="0">
                  <a:pos x="0" y="28"/>
                </a:cxn>
                <a:cxn ang="0">
                  <a:pos x="35" y="42"/>
                </a:cxn>
                <a:cxn ang="0">
                  <a:pos x="78" y="48"/>
                </a:cxn>
                <a:cxn ang="0">
                  <a:pos x="152" y="59"/>
                </a:cxn>
                <a:cxn ang="0">
                  <a:pos x="200" y="59"/>
                </a:cxn>
                <a:cxn ang="0">
                  <a:pos x="249" y="59"/>
                </a:cxn>
                <a:cxn ang="0">
                  <a:pos x="322" y="59"/>
                </a:cxn>
                <a:cxn ang="0">
                  <a:pos x="360" y="53"/>
                </a:cxn>
                <a:cxn ang="0">
                  <a:pos x="403" y="42"/>
                </a:cxn>
                <a:cxn ang="0">
                  <a:pos x="385" y="23"/>
                </a:cxn>
                <a:cxn ang="0">
                  <a:pos x="355" y="5"/>
                </a:cxn>
              </a:cxnLst>
              <a:rect l="0" t="0" r="r" b="b"/>
              <a:pathLst>
                <a:path w="403" h="59">
                  <a:moveTo>
                    <a:pt x="364" y="9"/>
                  </a:moveTo>
                  <a:lnTo>
                    <a:pt x="330" y="5"/>
                  </a:lnTo>
                  <a:lnTo>
                    <a:pt x="291" y="0"/>
                  </a:lnTo>
                  <a:lnTo>
                    <a:pt x="220" y="0"/>
                  </a:lnTo>
                  <a:lnTo>
                    <a:pt x="169" y="0"/>
                  </a:lnTo>
                  <a:lnTo>
                    <a:pt x="70" y="0"/>
                  </a:lnTo>
                  <a:lnTo>
                    <a:pt x="35" y="9"/>
                  </a:lnTo>
                  <a:lnTo>
                    <a:pt x="0" y="28"/>
                  </a:lnTo>
                  <a:lnTo>
                    <a:pt x="35" y="42"/>
                  </a:lnTo>
                  <a:lnTo>
                    <a:pt x="78" y="48"/>
                  </a:lnTo>
                  <a:lnTo>
                    <a:pt x="152" y="59"/>
                  </a:lnTo>
                  <a:lnTo>
                    <a:pt x="200" y="59"/>
                  </a:lnTo>
                  <a:lnTo>
                    <a:pt x="249" y="59"/>
                  </a:lnTo>
                  <a:lnTo>
                    <a:pt x="322" y="59"/>
                  </a:lnTo>
                  <a:lnTo>
                    <a:pt x="360" y="53"/>
                  </a:lnTo>
                  <a:lnTo>
                    <a:pt x="403" y="42"/>
                  </a:lnTo>
                  <a:lnTo>
                    <a:pt x="385" y="23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416175" y="5151438"/>
              <a:ext cx="166688" cy="49212"/>
            </a:xfrm>
            <a:custGeom>
              <a:avLst/>
              <a:gdLst/>
              <a:ahLst/>
              <a:cxnLst>
                <a:cxn ang="0">
                  <a:pos x="366" y="11"/>
                </a:cxn>
                <a:cxn ang="0">
                  <a:pos x="328" y="6"/>
                </a:cxn>
                <a:cxn ang="0">
                  <a:pos x="290" y="0"/>
                </a:cxn>
                <a:cxn ang="0">
                  <a:pos x="217" y="0"/>
                </a:cxn>
                <a:cxn ang="0">
                  <a:pos x="171" y="0"/>
                </a:cxn>
                <a:cxn ang="0">
                  <a:pos x="71" y="0"/>
                </a:cxn>
                <a:cxn ang="0">
                  <a:pos x="32" y="11"/>
                </a:cxn>
                <a:cxn ang="0">
                  <a:pos x="0" y="31"/>
                </a:cxn>
                <a:cxn ang="0">
                  <a:pos x="32" y="44"/>
                </a:cxn>
                <a:cxn ang="0">
                  <a:pos x="77" y="50"/>
                </a:cxn>
                <a:cxn ang="0">
                  <a:pos x="150" y="61"/>
                </a:cxn>
                <a:cxn ang="0">
                  <a:pos x="199" y="61"/>
                </a:cxn>
                <a:cxn ang="0">
                  <a:pos x="250" y="61"/>
                </a:cxn>
                <a:cxn ang="0">
                  <a:pos x="323" y="61"/>
                </a:cxn>
                <a:cxn ang="0">
                  <a:pos x="357" y="57"/>
                </a:cxn>
                <a:cxn ang="0">
                  <a:pos x="402" y="44"/>
                </a:cxn>
                <a:cxn ang="0">
                  <a:pos x="383" y="26"/>
                </a:cxn>
                <a:cxn ang="0">
                  <a:pos x="351" y="6"/>
                </a:cxn>
              </a:cxnLst>
              <a:rect l="0" t="0" r="r" b="b"/>
              <a:pathLst>
                <a:path w="402" h="61">
                  <a:moveTo>
                    <a:pt x="366" y="11"/>
                  </a:moveTo>
                  <a:lnTo>
                    <a:pt x="328" y="6"/>
                  </a:lnTo>
                  <a:lnTo>
                    <a:pt x="290" y="0"/>
                  </a:lnTo>
                  <a:lnTo>
                    <a:pt x="217" y="0"/>
                  </a:lnTo>
                  <a:lnTo>
                    <a:pt x="171" y="0"/>
                  </a:lnTo>
                  <a:lnTo>
                    <a:pt x="71" y="0"/>
                  </a:lnTo>
                  <a:lnTo>
                    <a:pt x="32" y="11"/>
                  </a:lnTo>
                  <a:lnTo>
                    <a:pt x="0" y="31"/>
                  </a:lnTo>
                  <a:lnTo>
                    <a:pt x="32" y="44"/>
                  </a:lnTo>
                  <a:lnTo>
                    <a:pt x="77" y="50"/>
                  </a:lnTo>
                  <a:lnTo>
                    <a:pt x="150" y="61"/>
                  </a:lnTo>
                  <a:lnTo>
                    <a:pt x="199" y="61"/>
                  </a:lnTo>
                  <a:lnTo>
                    <a:pt x="250" y="61"/>
                  </a:lnTo>
                  <a:lnTo>
                    <a:pt x="323" y="61"/>
                  </a:lnTo>
                  <a:lnTo>
                    <a:pt x="357" y="57"/>
                  </a:lnTo>
                  <a:lnTo>
                    <a:pt x="402" y="44"/>
                  </a:lnTo>
                  <a:lnTo>
                    <a:pt x="383" y="26"/>
                  </a:lnTo>
                  <a:lnTo>
                    <a:pt x="351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416175" y="5286375"/>
              <a:ext cx="166688" cy="44450"/>
            </a:xfrm>
            <a:custGeom>
              <a:avLst/>
              <a:gdLst/>
              <a:ahLst/>
              <a:cxnLst>
                <a:cxn ang="0">
                  <a:pos x="366" y="10"/>
                </a:cxn>
                <a:cxn ang="0">
                  <a:pos x="328" y="7"/>
                </a:cxn>
                <a:cxn ang="0">
                  <a:pos x="290" y="0"/>
                </a:cxn>
                <a:cxn ang="0">
                  <a:pos x="217" y="0"/>
                </a:cxn>
                <a:cxn ang="0">
                  <a:pos x="171" y="0"/>
                </a:cxn>
                <a:cxn ang="0">
                  <a:pos x="71" y="0"/>
                </a:cxn>
                <a:cxn ang="0">
                  <a:pos x="32" y="10"/>
                </a:cxn>
                <a:cxn ang="0">
                  <a:pos x="0" y="30"/>
                </a:cxn>
                <a:cxn ang="0">
                  <a:pos x="32" y="44"/>
                </a:cxn>
                <a:cxn ang="0">
                  <a:pos x="77" y="49"/>
                </a:cxn>
                <a:cxn ang="0">
                  <a:pos x="150" y="57"/>
                </a:cxn>
                <a:cxn ang="0">
                  <a:pos x="199" y="57"/>
                </a:cxn>
                <a:cxn ang="0">
                  <a:pos x="250" y="57"/>
                </a:cxn>
                <a:cxn ang="0">
                  <a:pos x="323" y="57"/>
                </a:cxn>
                <a:cxn ang="0">
                  <a:pos x="357" y="53"/>
                </a:cxn>
                <a:cxn ang="0">
                  <a:pos x="402" y="44"/>
                </a:cxn>
                <a:cxn ang="0">
                  <a:pos x="383" y="26"/>
                </a:cxn>
                <a:cxn ang="0">
                  <a:pos x="351" y="7"/>
                </a:cxn>
              </a:cxnLst>
              <a:rect l="0" t="0" r="r" b="b"/>
              <a:pathLst>
                <a:path w="402" h="57">
                  <a:moveTo>
                    <a:pt x="366" y="10"/>
                  </a:moveTo>
                  <a:lnTo>
                    <a:pt x="328" y="7"/>
                  </a:lnTo>
                  <a:lnTo>
                    <a:pt x="290" y="0"/>
                  </a:lnTo>
                  <a:lnTo>
                    <a:pt x="217" y="0"/>
                  </a:lnTo>
                  <a:lnTo>
                    <a:pt x="171" y="0"/>
                  </a:lnTo>
                  <a:lnTo>
                    <a:pt x="71" y="0"/>
                  </a:lnTo>
                  <a:lnTo>
                    <a:pt x="32" y="10"/>
                  </a:lnTo>
                  <a:lnTo>
                    <a:pt x="0" y="30"/>
                  </a:lnTo>
                  <a:lnTo>
                    <a:pt x="32" y="44"/>
                  </a:lnTo>
                  <a:lnTo>
                    <a:pt x="77" y="49"/>
                  </a:lnTo>
                  <a:lnTo>
                    <a:pt x="150" y="57"/>
                  </a:lnTo>
                  <a:lnTo>
                    <a:pt x="199" y="57"/>
                  </a:lnTo>
                  <a:lnTo>
                    <a:pt x="250" y="57"/>
                  </a:lnTo>
                  <a:lnTo>
                    <a:pt x="323" y="57"/>
                  </a:lnTo>
                  <a:lnTo>
                    <a:pt x="357" y="53"/>
                  </a:lnTo>
                  <a:lnTo>
                    <a:pt x="402" y="44"/>
                  </a:lnTo>
                  <a:lnTo>
                    <a:pt x="383" y="26"/>
                  </a:lnTo>
                  <a:lnTo>
                    <a:pt x="351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1913" y="5154613"/>
              <a:ext cx="168275" cy="46037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328" y="4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6" y="10"/>
                </a:cxn>
                <a:cxn ang="0">
                  <a:pos x="0" y="30"/>
                </a:cxn>
                <a:cxn ang="0">
                  <a:pos x="36" y="44"/>
                </a:cxn>
                <a:cxn ang="0">
                  <a:pos x="79" y="48"/>
                </a:cxn>
                <a:cxn ang="0">
                  <a:pos x="153" y="58"/>
                </a:cxn>
                <a:cxn ang="0">
                  <a:pos x="202" y="58"/>
                </a:cxn>
                <a:cxn ang="0">
                  <a:pos x="251" y="58"/>
                </a:cxn>
                <a:cxn ang="0">
                  <a:pos x="323" y="58"/>
                </a:cxn>
                <a:cxn ang="0">
                  <a:pos x="360" y="55"/>
                </a:cxn>
                <a:cxn ang="0">
                  <a:pos x="403" y="44"/>
                </a:cxn>
                <a:cxn ang="0">
                  <a:pos x="387" y="23"/>
                </a:cxn>
                <a:cxn ang="0">
                  <a:pos x="354" y="4"/>
                </a:cxn>
              </a:cxnLst>
              <a:rect l="0" t="0" r="r" b="b"/>
              <a:pathLst>
                <a:path w="403" h="58">
                  <a:moveTo>
                    <a:pt x="367" y="10"/>
                  </a:moveTo>
                  <a:lnTo>
                    <a:pt x="328" y="4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6" y="10"/>
                  </a:lnTo>
                  <a:lnTo>
                    <a:pt x="0" y="30"/>
                  </a:lnTo>
                  <a:lnTo>
                    <a:pt x="36" y="44"/>
                  </a:lnTo>
                  <a:lnTo>
                    <a:pt x="79" y="48"/>
                  </a:lnTo>
                  <a:lnTo>
                    <a:pt x="153" y="58"/>
                  </a:lnTo>
                  <a:lnTo>
                    <a:pt x="202" y="58"/>
                  </a:lnTo>
                  <a:lnTo>
                    <a:pt x="251" y="58"/>
                  </a:lnTo>
                  <a:lnTo>
                    <a:pt x="323" y="58"/>
                  </a:lnTo>
                  <a:lnTo>
                    <a:pt x="360" y="55"/>
                  </a:lnTo>
                  <a:lnTo>
                    <a:pt x="403" y="44"/>
                  </a:lnTo>
                  <a:lnTo>
                    <a:pt x="387" y="23"/>
                  </a:lnTo>
                  <a:lnTo>
                    <a:pt x="354" y="4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89238" y="5154613"/>
              <a:ext cx="168275" cy="46037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9" y="4"/>
                </a:cxn>
                <a:cxn ang="0">
                  <a:pos x="292" y="0"/>
                </a:cxn>
                <a:cxn ang="0">
                  <a:pos x="220" y="0"/>
                </a:cxn>
                <a:cxn ang="0">
                  <a:pos x="170" y="0"/>
                </a:cxn>
                <a:cxn ang="0">
                  <a:pos x="74" y="0"/>
                </a:cxn>
                <a:cxn ang="0">
                  <a:pos x="34" y="10"/>
                </a:cxn>
                <a:cxn ang="0">
                  <a:pos x="0" y="30"/>
                </a:cxn>
                <a:cxn ang="0">
                  <a:pos x="34" y="44"/>
                </a:cxn>
                <a:cxn ang="0">
                  <a:pos x="77" y="48"/>
                </a:cxn>
                <a:cxn ang="0">
                  <a:pos x="152" y="58"/>
                </a:cxn>
                <a:cxn ang="0">
                  <a:pos x="200" y="58"/>
                </a:cxn>
                <a:cxn ang="0">
                  <a:pos x="252" y="58"/>
                </a:cxn>
                <a:cxn ang="0">
                  <a:pos x="322" y="58"/>
                </a:cxn>
                <a:cxn ang="0">
                  <a:pos x="361" y="55"/>
                </a:cxn>
                <a:cxn ang="0">
                  <a:pos x="402" y="44"/>
                </a:cxn>
                <a:cxn ang="0">
                  <a:pos x="386" y="23"/>
                </a:cxn>
                <a:cxn ang="0">
                  <a:pos x="355" y="4"/>
                </a:cxn>
              </a:cxnLst>
              <a:rect l="0" t="0" r="r" b="b"/>
              <a:pathLst>
                <a:path w="402" h="58">
                  <a:moveTo>
                    <a:pt x="365" y="10"/>
                  </a:moveTo>
                  <a:lnTo>
                    <a:pt x="329" y="4"/>
                  </a:lnTo>
                  <a:lnTo>
                    <a:pt x="292" y="0"/>
                  </a:lnTo>
                  <a:lnTo>
                    <a:pt x="220" y="0"/>
                  </a:lnTo>
                  <a:lnTo>
                    <a:pt x="170" y="0"/>
                  </a:lnTo>
                  <a:lnTo>
                    <a:pt x="74" y="0"/>
                  </a:lnTo>
                  <a:lnTo>
                    <a:pt x="34" y="10"/>
                  </a:lnTo>
                  <a:lnTo>
                    <a:pt x="0" y="30"/>
                  </a:lnTo>
                  <a:lnTo>
                    <a:pt x="34" y="44"/>
                  </a:lnTo>
                  <a:lnTo>
                    <a:pt x="77" y="48"/>
                  </a:lnTo>
                  <a:lnTo>
                    <a:pt x="152" y="58"/>
                  </a:lnTo>
                  <a:lnTo>
                    <a:pt x="200" y="58"/>
                  </a:lnTo>
                  <a:lnTo>
                    <a:pt x="252" y="58"/>
                  </a:lnTo>
                  <a:lnTo>
                    <a:pt x="322" y="58"/>
                  </a:lnTo>
                  <a:lnTo>
                    <a:pt x="361" y="55"/>
                  </a:lnTo>
                  <a:lnTo>
                    <a:pt x="402" y="44"/>
                  </a:lnTo>
                  <a:lnTo>
                    <a:pt x="386" y="23"/>
                  </a:lnTo>
                  <a:lnTo>
                    <a:pt x="355" y="4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863850" y="5230813"/>
              <a:ext cx="169863" cy="42862"/>
            </a:xfrm>
            <a:custGeom>
              <a:avLst/>
              <a:gdLst/>
              <a:ahLst/>
              <a:cxnLst>
                <a:cxn ang="0">
                  <a:pos x="368" y="11"/>
                </a:cxn>
                <a:cxn ang="0">
                  <a:pos x="332" y="6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7" y="11"/>
                </a:cxn>
                <a:cxn ang="0">
                  <a:pos x="0" y="30"/>
                </a:cxn>
                <a:cxn ang="0">
                  <a:pos x="37" y="46"/>
                </a:cxn>
                <a:cxn ang="0">
                  <a:pos x="80" y="50"/>
                </a:cxn>
                <a:cxn ang="0">
                  <a:pos x="153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5" y="59"/>
                </a:cxn>
                <a:cxn ang="0">
                  <a:pos x="362" y="54"/>
                </a:cxn>
                <a:cxn ang="0">
                  <a:pos x="402" y="46"/>
                </a:cxn>
                <a:cxn ang="0">
                  <a:pos x="387" y="25"/>
                </a:cxn>
                <a:cxn ang="0">
                  <a:pos x="356" y="6"/>
                </a:cxn>
              </a:cxnLst>
              <a:rect l="0" t="0" r="r" b="b"/>
              <a:pathLst>
                <a:path w="402" h="59">
                  <a:moveTo>
                    <a:pt x="368" y="11"/>
                  </a:moveTo>
                  <a:lnTo>
                    <a:pt x="332" y="6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7" y="11"/>
                  </a:lnTo>
                  <a:lnTo>
                    <a:pt x="0" y="30"/>
                  </a:lnTo>
                  <a:lnTo>
                    <a:pt x="37" y="46"/>
                  </a:lnTo>
                  <a:lnTo>
                    <a:pt x="80" y="50"/>
                  </a:lnTo>
                  <a:lnTo>
                    <a:pt x="153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5" y="59"/>
                  </a:lnTo>
                  <a:lnTo>
                    <a:pt x="362" y="54"/>
                  </a:lnTo>
                  <a:lnTo>
                    <a:pt x="402" y="46"/>
                  </a:lnTo>
                  <a:lnTo>
                    <a:pt x="387" y="25"/>
                  </a:lnTo>
                  <a:lnTo>
                    <a:pt x="356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495550" y="5230813"/>
              <a:ext cx="169863" cy="42862"/>
            </a:xfrm>
            <a:custGeom>
              <a:avLst/>
              <a:gdLst/>
              <a:ahLst/>
              <a:cxnLst>
                <a:cxn ang="0">
                  <a:pos x="367" y="11"/>
                </a:cxn>
                <a:cxn ang="0">
                  <a:pos x="328" y="6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2" y="0"/>
                </a:cxn>
                <a:cxn ang="0">
                  <a:pos x="73" y="0"/>
                </a:cxn>
                <a:cxn ang="0">
                  <a:pos x="36" y="11"/>
                </a:cxn>
                <a:cxn ang="0">
                  <a:pos x="0" y="30"/>
                </a:cxn>
                <a:cxn ang="0">
                  <a:pos x="36" y="46"/>
                </a:cxn>
                <a:cxn ang="0">
                  <a:pos x="79" y="50"/>
                </a:cxn>
                <a:cxn ang="0">
                  <a:pos x="155" y="59"/>
                </a:cxn>
                <a:cxn ang="0">
                  <a:pos x="202" y="59"/>
                </a:cxn>
                <a:cxn ang="0">
                  <a:pos x="249" y="59"/>
                </a:cxn>
                <a:cxn ang="0">
                  <a:pos x="324" y="59"/>
                </a:cxn>
                <a:cxn ang="0">
                  <a:pos x="361" y="54"/>
                </a:cxn>
                <a:cxn ang="0">
                  <a:pos x="405" y="46"/>
                </a:cxn>
                <a:cxn ang="0">
                  <a:pos x="385" y="25"/>
                </a:cxn>
                <a:cxn ang="0">
                  <a:pos x="355" y="6"/>
                </a:cxn>
              </a:cxnLst>
              <a:rect l="0" t="0" r="r" b="b"/>
              <a:pathLst>
                <a:path w="405" h="59">
                  <a:moveTo>
                    <a:pt x="367" y="11"/>
                  </a:moveTo>
                  <a:lnTo>
                    <a:pt x="328" y="6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2" y="0"/>
                  </a:lnTo>
                  <a:lnTo>
                    <a:pt x="73" y="0"/>
                  </a:lnTo>
                  <a:lnTo>
                    <a:pt x="36" y="11"/>
                  </a:lnTo>
                  <a:lnTo>
                    <a:pt x="0" y="30"/>
                  </a:lnTo>
                  <a:lnTo>
                    <a:pt x="36" y="46"/>
                  </a:lnTo>
                  <a:lnTo>
                    <a:pt x="79" y="50"/>
                  </a:lnTo>
                  <a:lnTo>
                    <a:pt x="155" y="59"/>
                  </a:lnTo>
                  <a:lnTo>
                    <a:pt x="202" y="59"/>
                  </a:lnTo>
                  <a:lnTo>
                    <a:pt x="249" y="59"/>
                  </a:lnTo>
                  <a:lnTo>
                    <a:pt x="324" y="59"/>
                  </a:lnTo>
                  <a:lnTo>
                    <a:pt x="361" y="54"/>
                  </a:lnTo>
                  <a:lnTo>
                    <a:pt x="405" y="46"/>
                  </a:lnTo>
                  <a:lnTo>
                    <a:pt x="385" y="25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682875" y="5230813"/>
              <a:ext cx="169863" cy="42862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327" y="6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67" y="0"/>
                </a:cxn>
                <a:cxn ang="0">
                  <a:pos x="70" y="0"/>
                </a:cxn>
                <a:cxn ang="0">
                  <a:pos x="32" y="11"/>
                </a:cxn>
                <a:cxn ang="0">
                  <a:pos x="0" y="30"/>
                </a:cxn>
                <a:cxn ang="0">
                  <a:pos x="32" y="46"/>
                </a:cxn>
                <a:cxn ang="0">
                  <a:pos x="78" y="50"/>
                </a:cxn>
                <a:cxn ang="0">
                  <a:pos x="149" y="59"/>
                </a:cxn>
                <a:cxn ang="0">
                  <a:pos x="199" y="59"/>
                </a:cxn>
                <a:cxn ang="0">
                  <a:pos x="249" y="59"/>
                </a:cxn>
                <a:cxn ang="0">
                  <a:pos x="321" y="59"/>
                </a:cxn>
                <a:cxn ang="0">
                  <a:pos x="358" y="54"/>
                </a:cxn>
                <a:cxn ang="0">
                  <a:pos x="401" y="46"/>
                </a:cxn>
                <a:cxn ang="0">
                  <a:pos x="383" y="25"/>
                </a:cxn>
                <a:cxn ang="0">
                  <a:pos x="352" y="6"/>
                </a:cxn>
              </a:cxnLst>
              <a:rect l="0" t="0" r="r" b="b"/>
              <a:pathLst>
                <a:path w="401" h="59">
                  <a:moveTo>
                    <a:pt x="363" y="11"/>
                  </a:moveTo>
                  <a:lnTo>
                    <a:pt x="327" y="6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67" y="0"/>
                  </a:lnTo>
                  <a:lnTo>
                    <a:pt x="70" y="0"/>
                  </a:lnTo>
                  <a:lnTo>
                    <a:pt x="32" y="11"/>
                  </a:lnTo>
                  <a:lnTo>
                    <a:pt x="0" y="30"/>
                  </a:lnTo>
                  <a:lnTo>
                    <a:pt x="32" y="46"/>
                  </a:lnTo>
                  <a:lnTo>
                    <a:pt x="78" y="50"/>
                  </a:lnTo>
                  <a:lnTo>
                    <a:pt x="149" y="59"/>
                  </a:lnTo>
                  <a:lnTo>
                    <a:pt x="199" y="59"/>
                  </a:lnTo>
                  <a:lnTo>
                    <a:pt x="249" y="59"/>
                  </a:lnTo>
                  <a:lnTo>
                    <a:pt x="321" y="59"/>
                  </a:lnTo>
                  <a:lnTo>
                    <a:pt x="358" y="54"/>
                  </a:lnTo>
                  <a:lnTo>
                    <a:pt x="401" y="46"/>
                  </a:lnTo>
                  <a:lnTo>
                    <a:pt x="383" y="25"/>
                  </a:lnTo>
                  <a:lnTo>
                    <a:pt x="352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01913" y="5286375"/>
              <a:ext cx="168275" cy="47625"/>
            </a:xfrm>
            <a:custGeom>
              <a:avLst/>
              <a:gdLst/>
              <a:ahLst/>
              <a:cxnLst>
                <a:cxn ang="0">
                  <a:pos x="367" y="11"/>
                </a:cxn>
                <a:cxn ang="0">
                  <a:pos x="328" y="8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6" y="11"/>
                </a:cxn>
                <a:cxn ang="0">
                  <a:pos x="0" y="31"/>
                </a:cxn>
                <a:cxn ang="0">
                  <a:pos x="36" y="44"/>
                </a:cxn>
                <a:cxn ang="0">
                  <a:pos x="79" y="51"/>
                </a:cxn>
                <a:cxn ang="0">
                  <a:pos x="153" y="59"/>
                </a:cxn>
                <a:cxn ang="0">
                  <a:pos x="202" y="59"/>
                </a:cxn>
                <a:cxn ang="0">
                  <a:pos x="251" y="59"/>
                </a:cxn>
                <a:cxn ang="0">
                  <a:pos x="323" y="59"/>
                </a:cxn>
                <a:cxn ang="0">
                  <a:pos x="360" y="55"/>
                </a:cxn>
                <a:cxn ang="0">
                  <a:pos x="403" y="44"/>
                </a:cxn>
                <a:cxn ang="0">
                  <a:pos x="387" y="26"/>
                </a:cxn>
                <a:cxn ang="0">
                  <a:pos x="354" y="8"/>
                </a:cxn>
              </a:cxnLst>
              <a:rect l="0" t="0" r="r" b="b"/>
              <a:pathLst>
                <a:path w="403" h="59">
                  <a:moveTo>
                    <a:pt x="367" y="11"/>
                  </a:moveTo>
                  <a:lnTo>
                    <a:pt x="328" y="8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6" y="11"/>
                  </a:lnTo>
                  <a:lnTo>
                    <a:pt x="0" y="31"/>
                  </a:lnTo>
                  <a:lnTo>
                    <a:pt x="36" y="44"/>
                  </a:lnTo>
                  <a:lnTo>
                    <a:pt x="79" y="51"/>
                  </a:lnTo>
                  <a:lnTo>
                    <a:pt x="153" y="59"/>
                  </a:lnTo>
                  <a:lnTo>
                    <a:pt x="202" y="59"/>
                  </a:lnTo>
                  <a:lnTo>
                    <a:pt x="251" y="59"/>
                  </a:lnTo>
                  <a:lnTo>
                    <a:pt x="323" y="59"/>
                  </a:lnTo>
                  <a:lnTo>
                    <a:pt x="360" y="55"/>
                  </a:lnTo>
                  <a:lnTo>
                    <a:pt x="403" y="44"/>
                  </a:lnTo>
                  <a:lnTo>
                    <a:pt x="387" y="26"/>
                  </a:lnTo>
                  <a:lnTo>
                    <a:pt x="354" y="8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89238" y="5286375"/>
              <a:ext cx="168275" cy="47625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9" y="8"/>
                </a:cxn>
                <a:cxn ang="0">
                  <a:pos x="292" y="0"/>
                </a:cxn>
                <a:cxn ang="0">
                  <a:pos x="220" y="0"/>
                </a:cxn>
                <a:cxn ang="0">
                  <a:pos x="170" y="0"/>
                </a:cxn>
                <a:cxn ang="0">
                  <a:pos x="74" y="0"/>
                </a:cxn>
                <a:cxn ang="0">
                  <a:pos x="34" y="11"/>
                </a:cxn>
                <a:cxn ang="0">
                  <a:pos x="0" y="31"/>
                </a:cxn>
                <a:cxn ang="0">
                  <a:pos x="34" y="44"/>
                </a:cxn>
                <a:cxn ang="0">
                  <a:pos x="77" y="51"/>
                </a:cxn>
                <a:cxn ang="0">
                  <a:pos x="152" y="59"/>
                </a:cxn>
                <a:cxn ang="0">
                  <a:pos x="200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61" y="55"/>
                </a:cxn>
                <a:cxn ang="0">
                  <a:pos x="402" y="44"/>
                </a:cxn>
                <a:cxn ang="0">
                  <a:pos x="386" y="26"/>
                </a:cxn>
                <a:cxn ang="0">
                  <a:pos x="355" y="8"/>
                </a:cxn>
              </a:cxnLst>
              <a:rect l="0" t="0" r="r" b="b"/>
              <a:pathLst>
                <a:path w="402" h="59">
                  <a:moveTo>
                    <a:pt x="365" y="11"/>
                  </a:moveTo>
                  <a:lnTo>
                    <a:pt x="329" y="8"/>
                  </a:lnTo>
                  <a:lnTo>
                    <a:pt x="292" y="0"/>
                  </a:lnTo>
                  <a:lnTo>
                    <a:pt x="220" y="0"/>
                  </a:lnTo>
                  <a:lnTo>
                    <a:pt x="170" y="0"/>
                  </a:lnTo>
                  <a:lnTo>
                    <a:pt x="74" y="0"/>
                  </a:lnTo>
                  <a:lnTo>
                    <a:pt x="34" y="11"/>
                  </a:lnTo>
                  <a:lnTo>
                    <a:pt x="0" y="31"/>
                  </a:lnTo>
                  <a:lnTo>
                    <a:pt x="34" y="44"/>
                  </a:lnTo>
                  <a:lnTo>
                    <a:pt x="77" y="51"/>
                  </a:lnTo>
                  <a:lnTo>
                    <a:pt x="152" y="59"/>
                  </a:lnTo>
                  <a:lnTo>
                    <a:pt x="200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61" y="55"/>
                  </a:lnTo>
                  <a:lnTo>
                    <a:pt x="402" y="44"/>
                  </a:lnTo>
                  <a:lnTo>
                    <a:pt x="386" y="26"/>
                  </a:lnTo>
                  <a:lnTo>
                    <a:pt x="355" y="8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863850" y="5365750"/>
              <a:ext cx="169863" cy="44450"/>
            </a:xfrm>
            <a:custGeom>
              <a:avLst/>
              <a:gdLst/>
              <a:ahLst/>
              <a:cxnLst>
                <a:cxn ang="0">
                  <a:pos x="368" y="11"/>
                </a:cxn>
                <a:cxn ang="0">
                  <a:pos x="332" y="4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7" y="11"/>
                </a:cxn>
                <a:cxn ang="0">
                  <a:pos x="0" y="31"/>
                </a:cxn>
                <a:cxn ang="0">
                  <a:pos x="37" y="44"/>
                </a:cxn>
                <a:cxn ang="0">
                  <a:pos x="80" y="49"/>
                </a:cxn>
                <a:cxn ang="0">
                  <a:pos x="153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5" y="59"/>
                </a:cxn>
                <a:cxn ang="0">
                  <a:pos x="362" y="55"/>
                </a:cxn>
                <a:cxn ang="0">
                  <a:pos x="402" y="44"/>
                </a:cxn>
                <a:cxn ang="0">
                  <a:pos x="387" y="25"/>
                </a:cxn>
                <a:cxn ang="0">
                  <a:pos x="356" y="4"/>
                </a:cxn>
              </a:cxnLst>
              <a:rect l="0" t="0" r="r" b="b"/>
              <a:pathLst>
                <a:path w="402" h="59">
                  <a:moveTo>
                    <a:pt x="368" y="11"/>
                  </a:moveTo>
                  <a:lnTo>
                    <a:pt x="332" y="4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7" y="11"/>
                  </a:lnTo>
                  <a:lnTo>
                    <a:pt x="0" y="31"/>
                  </a:lnTo>
                  <a:lnTo>
                    <a:pt x="37" y="44"/>
                  </a:lnTo>
                  <a:lnTo>
                    <a:pt x="80" y="49"/>
                  </a:lnTo>
                  <a:lnTo>
                    <a:pt x="153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5" y="59"/>
                  </a:lnTo>
                  <a:lnTo>
                    <a:pt x="362" y="55"/>
                  </a:lnTo>
                  <a:lnTo>
                    <a:pt x="402" y="44"/>
                  </a:lnTo>
                  <a:lnTo>
                    <a:pt x="387" y="25"/>
                  </a:lnTo>
                  <a:lnTo>
                    <a:pt x="356" y="4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95550" y="5365750"/>
              <a:ext cx="169863" cy="44450"/>
            </a:xfrm>
            <a:custGeom>
              <a:avLst/>
              <a:gdLst/>
              <a:ahLst/>
              <a:cxnLst>
                <a:cxn ang="0">
                  <a:pos x="367" y="11"/>
                </a:cxn>
                <a:cxn ang="0">
                  <a:pos x="328" y="4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2" y="0"/>
                </a:cxn>
                <a:cxn ang="0">
                  <a:pos x="73" y="0"/>
                </a:cxn>
                <a:cxn ang="0">
                  <a:pos x="36" y="11"/>
                </a:cxn>
                <a:cxn ang="0">
                  <a:pos x="0" y="31"/>
                </a:cxn>
                <a:cxn ang="0">
                  <a:pos x="36" y="44"/>
                </a:cxn>
                <a:cxn ang="0">
                  <a:pos x="79" y="49"/>
                </a:cxn>
                <a:cxn ang="0">
                  <a:pos x="155" y="59"/>
                </a:cxn>
                <a:cxn ang="0">
                  <a:pos x="202" y="59"/>
                </a:cxn>
                <a:cxn ang="0">
                  <a:pos x="249" y="59"/>
                </a:cxn>
                <a:cxn ang="0">
                  <a:pos x="324" y="59"/>
                </a:cxn>
                <a:cxn ang="0">
                  <a:pos x="361" y="55"/>
                </a:cxn>
                <a:cxn ang="0">
                  <a:pos x="405" y="44"/>
                </a:cxn>
                <a:cxn ang="0">
                  <a:pos x="385" y="25"/>
                </a:cxn>
                <a:cxn ang="0">
                  <a:pos x="355" y="4"/>
                </a:cxn>
              </a:cxnLst>
              <a:rect l="0" t="0" r="r" b="b"/>
              <a:pathLst>
                <a:path w="405" h="59">
                  <a:moveTo>
                    <a:pt x="367" y="11"/>
                  </a:moveTo>
                  <a:lnTo>
                    <a:pt x="328" y="4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2" y="0"/>
                  </a:lnTo>
                  <a:lnTo>
                    <a:pt x="73" y="0"/>
                  </a:lnTo>
                  <a:lnTo>
                    <a:pt x="36" y="11"/>
                  </a:lnTo>
                  <a:lnTo>
                    <a:pt x="0" y="31"/>
                  </a:lnTo>
                  <a:lnTo>
                    <a:pt x="36" y="44"/>
                  </a:lnTo>
                  <a:lnTo>
                    <a:pt x="79" y="49"/>
                  </a:lnTo>
                  <a:lnTo>
                    <a:pt x="155" y="59"/>
                  </a:lnTo>
                  <a:lnTo>
                    <a:pt x="202" y="59"/>
                  </a:lnTo>
                  <a:lnTo>
                    <a:pt x="249" y="59"/>
                  </a:lnTo>
                  <a:lnTo>
                    <a:pt x="324" y="59"/>
                  </a:lnTo>
                  <a:lnTo>
                    <a:pt x="361" y="55"/>
                  </a:lnTo>
                  <a:lnTo>
                    <a:pt x="405" y="44"/>
                  </a:lnTo>
                  <a:lnTo>
                    <a:pt x="385" y="25"/>
                  </a:lnTo>
                  <a:lnTo>
                    <a:pt x="355" y="4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82875" y="5365750"/>
              <a:ext cx="169863" cy="44450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327" y="4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67" y="0"/>
                </a:cxn>
                <a:cxn ang="0">
                  <a:pos x="70" y="0"/>
                </a:cxn>
                <a:cxn ang="0">
                  <a:pos x="32" y="11"/>
                </a:cxn>
                <a:cxn ang="0">
                  <a:pos x="0" y="31"/>
                </a:cxn>
                <a:cxn ang="0">
                  <a:pos x="32" y="44"/>
                </a:cxn>
                <a:cxn ang="0">
                  <a:pos x="78" y="49"/>
                </a:cxn>
                <a:cxn ang="0">
                  <a:pos x="149" y="59"/>
                </a:cxn>
                <a:cxn ang="0">
                  <a:pos x="199" y="59"/>
                </a:cxn>
                <a:cxn ang="0">
                  <a:pos x="249" y="59"/>
                </a:cxn>
                <a:cxn ang="0">
                  <a:pos x="321" y="59"/>
                </a:cxn>
                <a:cxn ang="0">
                  <a:pos x="358" y="55"/>
                </a:cxn>
                <a:cxn ang="0">
                  <a:pos x="401" y="44"/>
                </a:cxn>
                <a:cxn ang="0">
                  <a:pos x="383" y="25"/>
                </a:cxn>
                <a:cxn ang="0">
                  <a:pos x="352" y="4"/>
                </a:cxn>
              </a:cxnLst>
              <a:rect l="0" t="0" r="r" b="b"/>
              <a:pathLst>
                <a:path w="401" h="59">
                  <a:moveTo>
                    <a:pt x="363" y="11"/>
                  </a:moveTo>
                  <a:lnTo>
                    <a:pt x="327" y="4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67" y="0"/>
                  </a:lnTo>
                  <a:lnTo>
                    <a:pt x="70" y="0"/>
                  </a:lnTo>
                  <a:lnTo>
                    <a:pt x="32" y="11"/>
                  </a:lnTo>
                  <a:lnTo>
                    <a:pt x="0" y="31"/>
                  </a:lnTo>
                  <a:lnTo>
                    <a:pt x="32" y="44"/>
                  </a:lnTo>
                  <a:lnTo>
                    <a:pt x="78" y="49"/>
                  </a:lnTo>
                  <a:lnTo>
                    <a:pt x="149" y="59"/>
                  </a:lnTo>
                  <a:lnTo>
                    <a:pt x="199" y="59"/>
                  </a:lnTo>
                  <a:lnTo>
                    <a:pt x="249" y="59"/>
                  </a:lnTo>
                  <a:lnTo>
                    <a:pt x="321" y="59"/>
                  </a:lnTo>
                  <a:lnTo>
                    <a:pt x="358" y="55"/>
                  </a:lnTo>
                  <a:lnTo>
                    <a:pt x="401" y="44"/>
                  </a:lnTo>
                  <a:lnTo>
                    <a:pt x="383" y="25"/>
                  </a:lnTo>
                  <a:lnTo>
                    <a:pt x="352" y="4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09600" y="5146675"/>
              <a:ext cx="168275" cy="46038"/>
            </a:xfrm>
            <a:custGeom>
              <a:avLst/>
              <a:gdLst/>
              <a:ahLst/>
              <a:cxnLst>
                <a:cxn ang="0">
                  <a:pos x="364" y="11"/>
                </a:cxn>
                <a:cxn ang="0">
                  <a:pos x="329" y="7"/>
                </a:cxn>
                <a:cxn ang="0">
                  <a:pos x="290" y="0"/>
                </a:cxn>
                <a:cxn ang="0">
                  <a:pos x="217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5" y="11"/>
                </a:cxn>
                <a:cxn ang="0">
                  <a:pos x="0" y="30"/>
                </a:cxn>
                <a:cxn ang="0">
                  <a:pos x="35" y="45"/>
                </a:cxn>
                <a:cxn ang="0">
                  <a:pos x="80" y="50"/>
                </a:cxn>
                <a:cxn ang="0">
                  <a:pos x="150" y="60"/>
                </a:cxn>
                <a:cxn ang="0">
                  <a:pos x="201" y="60"/>
                </a:cxn>
                <a:cxn ang="0">
                  <a:pos x="249" y="60"/>
                </a:cxn>
                <a:cxn ang="0">
                  <a:pos x="322" y="60"/>
                </a:cxn>
                <a:cxn ang="0">
                  <a:pos x="358" y="56"/>
                </a:cxn>
                <a:cxn ang="0">
                  <a:pos x="402" y="45"/>
                </a:cxn>
                <a:cxn ang="0">
                  <a:pos x="383" y="25"/>
                </a:cxn>
                <a:cxn ang="0">
                  <a:pos x="355" y="7"/>
                </a:cxn>
              </a:cxnLst>
              <a:rect l="0" t="0" r="r" b="b"/>
              <a:pathLst>
                <a:path w="402" h="60">
                  <a:moveTo>
                    <a:pt x="364" y="11"/>
                  </a:moveTo>
                  <a:lnTo>
                    <a:pt x="329" y="7"/>
                  </a:lnTo>
                  <a:lnTo>
                    <a:pt x="290" y="0"/>
                  </a:lnTo>
                  <a:lnTo>
                    <a:pt x="217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5" y="11"/>
                  </a:lnTo>
                  <a:lnTo>
                    <a:pt x="0" y="30"/>
                  </a:lnTo>
                  <a:lnTo>
                    <a:pt x="35" y="45"/>
                  </a:lnTo>
                  <a:lnTo>
                    <a:pt x="80" y="50"/>
                  </a:lnTo>
                  <a:lnTo>
                    <a:pt x="150" y="60"/>
                  </a:lnTo>
                  <a:lnTo>
                    <a:pt x="201" y="60"/>
                  </a:lnTo>
                  <a:lnTo>
                    <a:pt x="249" y="60"/>
                  </a:lnTo>
                  <a:lnTo>
                    <a:pt x="322" y="60"/>
                  </a:lnTo>
                  <a:lnTo>
                    <a:pt x="358" y="56"/>
                  </a:lnTo>
                  <a:lnTo>
                    <a:pt x="402" y="45"/>
                  </a:lnTo>
                  <a:lnTo>
                    <a:pt x="383" y="25"/>
                  </a:lnTo>
                  <a:lnTo>
                    <a:pt x="355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96925" y="5146675"/>
              <a:ext cx="169863" cy="46038"/>
            </a:xfrm>
            <a:custGeom>
              <a:avLst/>
              <a:gdLst/>
              <a:ahLst/>
              <a:cxnLst>
                <a:cxn ang="0">
                  <a:pos x="368" y="11"/>
                </a:cxn>
                <a:cxn ang="0">
                  <a:pos x="331" y="7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5" y="11"/>
                </a:cxn>
                <a:cxn ang="0">
                  <a:pos x="0" y="30"/>
                </a:cxn>
                <a:cxn ang="0">
                  <a:pos x="35" y="45"/>
                </a:cxn>
                <a:cxn ang="0">
                  <a:pos x="79" y="50"/>
                </a:cxn>
                <a:cxn ang="0">
                  <a:pos x="152" y="60"/>
                </a:cxn>
                <a:cxn ang="0">
                  <a:pos x="201" y="60"/>
                </a:cxn>
                <a:cxn ang="0">
                  <a:pos x="252" y="60"/>
                </a:cxn>
                <a:cxn ang="0">
                  <a:pos x="325" y="60"/>
                </a:cxn>
                <a:cxn ang="0">
                  <a:pos x="360" y="56"/>
                </a:cxn>
                <a:cxn ang="0">
                  <a:pos x="405" y="45"/>
                </a:cxn>
                <a:cxn ang="0">
                  <a:pos x="386" y="25"/>
                </a:cxn>
                <a:cxn ang="0">
                  <a:pos x="354" y="7"/>
                </a:cxn>
              </a:cxnLst>
              <a:rect l="0" t="0" r="r" b="b"/>
              <a:pathLst>
                <a:path w="405" h="60">
                  <a:moveTo>
                    <a:pt x="368" y="11"/>
                  </a:moveTo>
                  <a:lnTo>
                    <a:pt x="331" y="7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5" y="11"/>
                  </a:lnTo>
                  <a:lnTo>
                    <a:pt x="0" y="30"/>
                  </a:lnTo>
                  <a:lnTo>
                    <a:pt x="35" y="45"/>
                  </a:lnTo>
                  <a:lnTo>
                    <a:pt x="79" y="50"/>
                  </a:lnTo>
                  <a:lnTo>
                    <a:pt x="152" y="60"/>
                  </a:lnTo>
                  <a:lnTo>
                    <a:pt x="201" y="60"/>
                  </a:lnTo>
                  <a:lnTo>
                    <a:pt x="252" y="60"/>
                  </a:lnTo>
                  <a:lnTo>
                    <a:pt x="325" y="60"/>
                  </a:lnTo>
                  <a:lnTo>
                    <a:pt x="360" y="56"/>
                  </a:lnTo>
                  <a:lnTo>
                    <a:pt x="405" y="45"/>
                  </a:lnTo>
                  <a:lnTo>
                    <a:pt x="386" y="25"/>
                  </a:lnTo>
                  <a:lnTo>
                    <a:pt x="354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73125" y="5222875"/>
              <a:ext cx="166688" cy="46038"/>
            </a:xfrm>
            <a:custGeom>
              <a:avLst/>
              <a:gdLst/>
              <a:ahLst/>
              <a:cxnLst>
                <a:cxn ang="0">
                  <a:pos x="368" y="8"/>
                </a:cxn>
                <a:cxn ang="0">
                  <a:pos x="329" y="6"/>
                </a:cxn>
                <a:cxn ang="0">
                  <a:pos x="292" y="0"/>
                </a:cxn>
                <a:cxn ang="0">
                  <a:pos x="221" y="0"/>
                </a:cxn>
                <a:cxn ang="0">
                  <a:pos x="173" y="0"/>
                </a:cxn>
                <a:cxn ang="0">
                  <a:pos x="75" y="0"/>
                </a:cxn>
                <a:cxn ang="0">
                  <a:pos x="36" y="8"/>
                </a:cxn>
                <a:cxn ang="0">
                  <a:pos x="0" y="30"/>
                </a:cxn>
                <a:cxn ang="0">
                  <a:pos x="36" y="44"/>
                </a:cxn>
                <a:cxn ang="0">
                  <a:pos x="79" y="49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4" y="59"/>
                </a:cxn>
                <a:cxn ang="0">
                  <a:pos x="361" y="55"/>
                </a:cxn>
                <a:cxn ang="0">
                  <a:pos x="403" y="44"/>
                </a:cxn>
                <a:cxn ang="0">
                  <a:pos x="383" y="23"/>
                </a:cxn>
                <a:cxn ang="0">
                  <a:pos x="355" y="6"/>
                </a:cxn>
              </a:cxnLst>
              <a:rect l="0" t="0" r="r" b="b"/>
              <a:pathLst>
                <a:path w="403" h="59">
                  <a:moveTo>
                    <a:pt x="368" y="8"/>
                  </a:moveTo>
                  <a:lnTo>
                    <a:pt x="329" y="6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73" y="0"/>
                  </a:lnTo>
                  <a:lnTo>
                    <a:pt x="75" y="0"/>
                  </a:lnTo>
                  <a:lnTo>
                    <a:pt x="36" y="8"/>
                  </a:lnTo>
                  <a:lnTo>
                    <a:pt x="0" y="30"/>
                  </a:lnTo>
                  <a:lnTo>
                    <a:pt x="36" y="44"/>
                  </a:lnTo>
                  <a:lnTo>
                    <a:pt x="79" y="49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4" y="59"/>
                  </a:lnTo>
                  <a:lnTo>
                    <a:pt x="361" y="55"/>
                  </a:lnTo>
                  <a:lnTo>
                    <a:pt x="403" y="44"/>
                  </a:lnTo>
                  <a:lnTo>
                    <a:pt x="383" y="23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90563" y="5222875"/>
              <a:ext cx="168275" cy="46038"/>
            </a:xfrm>
            <a:custGeom>
              <a:avLst/>
              <a:gdLst/>
              <a:ahLst/>
              <a:cxnLst>
                <a:cxn ang="0">
                  <a:pos x="368" y="8"/>
                </a:cxn>
                <a:cxn ang="0">
                  <a:pos x="331" y="6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7" y="8"/>
                </a:cxn>
                <a:cxn ang="0">
                  <a:pos x="0" y="30"/>
                </a:cxn>
                <a:cxn ang="0">
                  <a:pos x="37" y="44"/>
                </a:cxn>
                <a:cxn ang="0">
                  <a:pos x="79" y="49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61" y="55"/>
                </a:cxn>
                <a:cxn ang="0">
                  <a:pos x="403" y="44"/>
                </a:cxn>
                <a:cxn ang="0">
                  <a:pos x="388" y="23"/>
                </a:cxn>
                <a:cxn ang="0">
                  <a:pos x="356" y="6"/>
                </a:cxn>
              </a:cxnLst>
              <a:rect l="0" t="0" r="r" b="b"/>
              <a:pathLst>
                <a:path w="403" h="59">
                  <a:moveTo>
                    <a:pt x="368" y="8"/>
                  </a:moveTo>
                  <a:lnTo>
                    <a:pt x="331" y="6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7" y="8"/>
                  </a:lnTo>
                  <a:lnTo>
                    <a:pt x="0" y="30"/>
                  </a:lnTo>
                  <a:lnTo>
                    <a:pt x="37" y="44"/>
                  </a:lnTo>
                  <a:lnTo>
                    <a:pt x="79" y="49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61" y="55"/>
                  </a:lnTo>
                  <a:lnTo>
                    <a:pt x="403" y="44"/>
                  </a:lnTo>
                  <a:lnTo>
                    <a:pt x="388" y="23"/>
                  </a:lnTo>
                  <a:lnTo>
                    <a:pt x="356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09600" y="5283200"/>
              <a:ext cx="168275" cy="46038"/>
            </a:xfrm>
            <a:custGeom>
              <a:avLst/>
              <a:gdLst/>
              <a:ahLst/>
              <a:cxnLst>
                <a:cxn ang="0">
                  <a:pos x="364" y="9"/>
                </a:cxn>
                <a:cxn ang="0">
                  <a:pos x="329" y="5"/>
                </a:cxn>
                <a:cxn ang="0">
                  <a:pos x="290" y="0"/>
                </a:cxn>
                <a:cxn ang="0">
                  <a:pos x="217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5" y="9"/>
                </a:cxn>
                <a:cxn ang="0">
                  <a:pos x="0" y="30"/>
                </a:cxn>
                <a:cxn ang="0">
                  <a:pos x="35" y="45"/>
                </a:cxn>
                <a:cxn ang="0">
                  <a:pos x="80" y="50"/>
                </a:cxn>
                <a:cxn ang="0">
                  <a:pos x="150" y="60"/>
                </a:cxn>
                <a:cxn ang="0">
                  <a:pos x="201" y="60"/>
                </a:cxn>
                <a:cxn ang="0">
                  <a:pos x="249" y="60"/>
                </a:cxn>
                <a:cxn ang="0">
                  <a:pos x="322" y="60"/>
                </a:cxn>
                <a:cxn ang="0">
                  <a:pos x="358" y="55"/>
                </a:cxn>
                <a:cxn ang="0">
                  <a:pos x="402" y="45"/>
                </a:cxn>
                <a:cxn ang="0">
                  <a:pos x="383" y="26"/>
                </a:cxn>
                <a:cxn ang="0">
                  <a:pos x="355" y="5"/>
                </a:cxn>
              </a:cxnLst>
              <a:rect l="0" t="0" r="r" b="b"/>
              <a:pathLst>
                <a:path w="402" h="60">
                  <a:moveTo>
                    <a:pt x="364" y="9"/>
                  </a:moveTo>
                  <a:lnTo>
                    <a:pt x="329" y="5"/>
                  </a:lnTo>
                  <a:lnTo>
                    <a:pt x="290" y="0"/>
                  </a:lnTo>
                  <a:lnTo>
                    <a:pt x="217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5" y="9"/>
                  </a:lnTo>
                  <a:lnTo>
                    <a:pt x="0" y="30"/>
                  </a:lnTo>
                  <a:lnTo>
                    <a:pt x="35" y="45"/>
                  </a:lnTo>
                  <a:lnTo>
                    <a:pt x="80" y="50"/>
                  </a:lnTo>
                  <a:lnTo>
                    <a:pt x="150" y="60"/>
                  </a:lnTo>
                  <a:lnTo>
                    <a:pt x="201" y="60"/>
                  </a:lnTo>
                  <a:lnTo>
                    <a:pt x="249" y="60"/>
                  </a:lnTo>
                  <a:lnTo>
                    <a:pt x="322" y="60"/>
                  </a:lnTo>
                  <a:lnTo>
                    <a:pt x="358" y="55"/>
                  </a:lnTo>
                  <a:lnTo>
                    <a:pt x="402" y="45"/>
                  </a:lnTo>
                  <a:lnTo>
                    <a:pt x="383" y="26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96925" y="5283200"/>
              <a:ext cx="169863" cy="46038"/>
            </a:xfrm>
            <a:custGeom>
              <a:avLst/>
              <a:gdLst/>
              <a:ahLst/>
              <a:cxnLst>
                <a:cxn ang="0">
                  <a:pos x="368" y="9"/>
                </a:cxn>
                <a:cxn ang="0">
                  <a:pos x="331" y="5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1" y="0"/>
                </a:cxn>
                <a:cxn ang="0">
                  <a:pos x="73" y="0"/>
                </a:cxn>
                <a:cxn ang="0">
                  <a:pos x="35" y="9"/>
                </a:cxn>
                <a:cxn ang="0">
                  <a:pos x="0" y="30"/>
                </a:cxn>
                <a:cxn ang="0">
                  <a:pos x="35" y="45"/>
                </a:cxn>
                <a:cxn ang="0">
                  <a:pos x="79" y="50"/>
                </a:cxn>
                <a:cxn ang="0">
                  <a:pos x="152" y="60"/>
                </a:cxn>
                <a:cxn ang="0">
                  <a:pos x="201" y="60"/>
                </a:cxn>
                <a:cxn ang="0">
                  <a:pos x="252" y="60"/>
                </a:cxn>
                <a:cxn ang="0">
                  <a:pos x="325" y="60"/>
                </a:cxn>
                <a:cxn ang="0">
                  <a:pos x="360" y="55"/>
                </a:cxn>
                <a:cxn ang="0">
                  <a:pos x="405" y="45"/>
                </a:cxn>
                <a:cxn ang="0">
                  <a:pos x="386" y="26"/>
                </a:cxn>
                <a:cxn ang="0">
                  <a:pos x="354" y="5"/>
                </a:cxn>
              </a:cxnLst>
              <a:rect l="0" t="0" r="r" b="b"/>
              <a:pathLst>
                <a:path w="405" h="60">
                  <a:moveTo>
                    <a:pt x="368" y="9"/>
                  </a:moveTo>
                  <a:lnTo>
                    <a:pt x="331" y="5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35" y="9"/>
                  </a:lnTo>
                  <a:lnTo>
                    <a:pt x="0" y="30"/>
                  </a:lnTo>
                  <a:lnTo>
                    <a:pt x="35" y="45"/>
                  </a:lnTo>
                  <a:lnTo>
                    <a:pt x="79" y="50"/>
                  </a:lnTo>
                  <a:lnTo>
                    <a:pt x="152" y="60"/>
                  </a:lnTo>
                  <a:lnTo>
                    <a:pt x="201" y="60"/>
                  </a:lnTo>
                  <a:lnTo>
                    <a:pt x="252" y="60"/>
                  </a:lnTo>
                  <a:lnTo>
                    <a:pt x="325" y="60"/>
                  </a:lnTo>
                  <a:lnTo>
                    <a:pt x="360" y="55"/>
                  </a:lnTo>
                  <a:lnTo>
                    <a:pt x="405" y="45"/>
                  </a:lnTo>
                  <a:lnTo>
                    <a:pt x="386" y="26"/>
                  </a:lnTo>
                  <a:lnTo>
                    <a:pt x="354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73125" y="5359400"/>
              <a:ext cx="166688" cy="46038"/>
            </a:xfrm>
            <a:custGeom>
              <a:avLst/>
              <a:gdLst/>
              <a:ahLst/>
              <a:cxnLst>
                <a:cxn ang="0">
                  <a:pos x="368" y="9"/>
                </a:cxn>
                <a:cxn ang="0">
                  <a:pos x="329" y="5"/>
                </a:cxn>
                <a:cxn ang="0">
                  <a:pos x="292" y="0"/>
                </a:cxn>
                <a:cxn ang="0">
                  <a:pos x="221" y="0"/>
                </a:cxn>
                <a:cxn ang="0">
                  <a:pos x="173" y="0"/>
                </a:cxn>
                <a:cxn ang="0">
                  <a:pos x="75" y="0"/>
                </a:cxn>
                <a:cxn ang="0">
                  <a:pos x="36" y="9"/>
                </a:cxn>
                <a:cxn ang="0">
                  <a:pos x="0" y="28"/>
                </a:cxn>
                <a:cxn ang="0">
                  <a:pos x="36" y="42"/>
                </a:cxn>
                <a:cxn ang="0">
                  <a:pos x="79" y="48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4" y="59"/>
                </a:cxn>
                <a:cxn ang="0">
                  <a:pos x="361" y="53"/>
                </a:cxn>
                <a:cxn ang="0">
                  <a:pos x="403" y="42"/>
                </a:cxn>
                <a:cxn ang="0">
                  <a:pos x="383" y="23"/>
                </a:cxn>
                <a:cxn ang="0">
                  <a:pos x="355" y="5"/>
                </a:cxn>
              </a:cxnLst>
              <a:rect l="0" t="0" r="r" b="b"/>
              <a:pathLst>
                <a:path w="403" h="59">
                  <a:moveTo>
                    <a:pt x="368" y="9"/>
                  </a:moveTo>
                  <a:lnTo>
                    <a:pt x="329" y="5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73" y="0"/>
                  </a:lnTo>
                  <a:lnTo>
                    <a:pt x="75" y="0"/>
                  </a:lnTo>
                  <a:lnTo>
                    <a:pt x="36" y="9"/>
                  </a:lnTo>
                  <a:lnTo>
                    <a:pt x="0" y="28"/>
                  </a:lnTo>
                  <a:lnTo>
                    <a:pt x="36" y="42"/>
                  </a:lnTo>
                  <a:lnTo>
                    <a:pt x="79" y="48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4" y="59"/>
                  </a:lnTo>
                  <a:lnTo>
                    <a:pt x="361" y="53"/>
                  </a:lnTo>
                  <a:lnTo>
                    <a:pt x="403" y="42"/>
                  </a:lnTo>
                  <a:lnTo>
                    <a:pt x="383" y="23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90563" y="5359400"/>
              <a:ext cx="168275" cy="46038"/>
            </a:xfrm>
            <a:custGeom>
              <a:avLst/>
              <a:gdLst/>
              <a:ahLst/>
              <a:cxnLst>
                <a:cxn ang="0">
                  <a:pos x="368" y="9"/>
                </a:cxn>
                <a:cxn ang="0">
                  <a:pos x="331" y="5"/>
                </a:cxn>
                <a:cxn ang="0">
                  <a:pos x="294" y="0"/>
                </a:cxn>
                <a:cxn ang="0">
                  <a:pos x="221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7" y="9"/>
                </a:cxn>
                <a:cxn ang="0">
                  <a:pos x="0" y="28"/>
                </a:cxn>
                <a:cxn ang="0">
                  <a:pos x="37" y="42"/>
                </a:cxn>
                <a:cxn ang="0">
                  <a:pos x="79" y="48"/>
                </a:cxn>
                <a:cxn ang="0">
                  <a:pos x="152" y="59"/>
                </a:cxn>
                <a:cxn ang="0">
                  <a:pos x="203" y="59"/>
                </a:cxn>
                <a:cxn ang="0">
                  <a:pos x="252" y="59"/>
                </a:cxn>
                <a:cxn ang="0">
                  <a:pos x="322" y="59"/>
                </a:cxn>
                <a:cxn ang="0">
                  <a:pos x="361" y="53"/>
                </a:cxn>
                <a:cxn ang="0">
                  <a:pos x="403" y="42"/>
                </a:cxn>
                <a:cxn ang="0">
                  <a:pos x="388" y="23"/>
                </a:cxn>
                <a:cxn ang="0">
                  <a:pos x="356" y="5"/>
                </a:cxn>
              </a:cxnLst>
              <a:rect l="0" t="0" r="r" b="b"/>
              <a:pathLst>
                <a:path w="403" h="59">
                  <a:moveTo>
                    <a:pt x="368" y="9"/>
                  </a:moveTo>
                  <a:lnTo>
                    <a:pt x="331" y="5"/>
                  </a:lnTo>
                  <a:lnTo>
                    <a:pt x="294" y="0"/>
                  </a:lnTo>
                  <a:lnTo>
                    <a:pt x="221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7" y="9"/>
                  </a:lnTo>
                  <a:lnTo>
                    <a:pt x="0" y="28"/>
                  </a:lnTo>
                  <a:lnTo>
                    <a:pt x="37" y="42"/>
                  </a:lnTo>
                  <a:lnTo>
                    <a:pt x="79" y="48"/>
                  </a:lnTo>
                  <a:lnTo>
                    <a:pt x="152" y="59"/>
                  </a:lnTo>
                  <a:lnTo>
                    <a:pt x="203" y="59"/>
                  </a:lnTo>
                  <a:lnTo>
                    <a:pt x="252" y="59"/>
                  </a:lnTo>
                  <a:lnTo>
                    <a:pt x="322" y="59"/>
                  </a:lnTo>
                  <a:lnTo>
                    <a:pt x="361" y="53"/>
                  </a:lnTo>
                  <a:lnTo>
                    <a:pt x="403" y="42"/>
                  </a:lnTo>
                  <a:lnTo>
                    <a:pt x="388" y="23"/>
                  </a:lnTo>
                  <a:lnTo>
                    <a:pt x="356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79488" y="5146675"/>
              <a:ext cx="168275" cy="42863"/>
            </a:xfrm>
            <a:custGeom>
              <a:avLst/>
              <a:gdLst/>
              <a:ahLst/>
              <a:cxnLst>
                <a:cxn ang="0">
                  <a:pos x="364" y="11"/>
                </a:cxn>
                <a:cxn ang="0">
                  <a:pos x="326" y="6"/>
                </a:cxn>
                <a:cxn ang="0">
                  <a:pos x="289" y="0"/>
                </a:cxn>
                <a:cxn ang="0">
                  <a:pos x="215" y="0"/>
                </a:cxn>
                <a:cxn ang="0">
                  <a:pos x="167" y="0"/>
                </a:cxn>
                <a:cxn ang="0">
                  <a:pos x="70" y="0"/>
                </a:cxn>
                <a:cxn ang="0">
                  <a:pos x="34" y="11"/>
                </a:cxn>
                <a:cxn ang="0">
                  <a:pos x="0" y="30"/>
                </a:cxn>
                <a:cxn ang="0">
                  <a:pos x="34" y="45"/>
                </a:cxn>
                <a:cxn ang="0">
                  <a:pos x="77" y="48"/>
                </a:cxn>
                <a:cxn ang="0">
                  <a:pos x="152" y="59"/>
                </a:cxn>
                <a:cxn ang="0">
                  <a:pos x="197" y="59"/>
                </a:cxn>
                <a:cxn ang="0">
                  <a:pos x="249" y="59"/>
                </a:cxn>
                <a:cxn ang="0">
                  <a:pos x="321" y="59"/>
                </a:cxn>
                <a:cxn ang="0">
                  <a:pos x="358" y="55"/>
                </a:cxn>
                <a:cxn ang="0">
                  <a:pos x="401" y="45"/>
                </a:cxn>
                <a:cxn ang="0">
                  <a:pos x="385" y="23"/>
                </a:cxn>
                <a:cxn ang="0">
                  <a:pos x="353" y="6"/>
                </a:cxn>
              </a:cxnLst>
              <a:rect l="0" t="0" r="r" b="b"/>
              <a:pathLst>
                <a:path w="401" h="59">
                  <a:moveTo>
                    <a:pt x="364" y="11"/>
                  </a:moveTo>
                  <a:lnTo>
                    <a:pt x="326" y="6"/>
                  </a:lnTo>
                  <a:lnTo>
                    <a:pt x="289" y="0"/>
                  </a:lnTo>
                  <a:lnTo>
                    <a:pt x="215" y="0"/>
                  </a:lnTo>
                  <a:lnTo>
                    <a:pt x="167" y="0"/>
                  </a:lnTo>
                  <a:lnTo>
                    <a:pt x="70" y="0"/>
                  </a:lnTo>
                  <a:lnTo>
                    <a:pt x="34" y="11"/>
                  </a:lnTo>
                  <a:lnTo>
                    <a:pt x="0" y="30"/>
                  </a:lnTo>
                  <a:lnTo>
                    <a:pt x="34" y="45"/>
                  </a:lnTo>
                  <a:lnTo>
                    <a:pt x="77" y="48"/>
                  </a:lnTo>
                  <a:lnTo>
                    <a:pt x="152" y="59"/>
                  </a:lnTo>
                  <a:lnTo>
                    <a:pt x="197" y="59"/>
                  </a:lnTo>
                  <a:lnTo>
                    <a:pt x="249" y="59"/>
                  </a:lnTo>
                  <a:lnTo>
                    <a:pt x="321" y="59"/>
                  </a:lnTo>
                  <a:lnTo>
                    <a:pt x="358" y="55"/>
                  </a:lnTo>
                  <a:lnTo>
                    <a:pt x="401" y="45"/>
                  </a:lnTo>
                  <a:lnTo>
                    <a:pt x="385" y="23"/>
                  </a:lnTo>
                  <a:lnTo>
                    <a:pt x="353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65225" y="5146675"/>
              <a:ext cx="169863" cy="42863"/>
            </a:xfrm>
            <a:custGeom>
              <a:avLst/>
              <a:gdLst/>
              <a:ahLst/>
              <a:cxnLst>
                <a:cxn ang="0">
                  <a:pos x="368" y="11"/>
                </a:cxn>
                <a:cxn ang="0">
                  <a:pos x="331" y="6"/>
                </a:cxn>
                <a:cxn ang="0">
                  <a:pos x="295" y="0"/>
                </a:cxn>
                <a:cxn ang="0">
                  <a:pos x="222" y="0"/>
                </a:cxn>
                <a:cxn ang="0">
                  <a:pos x="171" y="0"/>
                </a:cxn>
                <a:cxn ang="0">
                  <a:pos x="74" y="0"/>
                </a:cxn>
                <a:cxn ang="0">
                  <a:pos x="37" y="11"/>
                </a:cxn>
                <a:cxn ang="0">
                  <a:pos x="0" y="30"/>
                </a:cxn>
                <a:cxn ang="0">
                  <a:pos x="37" y="45"/>
                </a:cxn>
                <a:cxn ang="0">
                  <a:pos x="82" y="48"/>
                </a:cxn>
                <a:cxn ang="0">
                  <a:pos x="153" y="59"/>
                </a:cxn>
                <a:cxn ang="0">
                  <a:pos x="204" y="59"/>
                </a:cxn>
                <a:cxn ang="0">
                  <a:pos x="252" y="59"/>
                </a:cxn>
                <a:cxn ang="0">
                  <a:pos x="323" y="59"/>
                </a:cxn>
                <a:cxn ang="0">
                  <a:pos x="361" y="55"/>
                </a:cxn>
                <a:cxn ang="0">
                  <a:pos x="405" y="45"/>
                </a:cxn>
                <a:cxn ang="0">
                  <a:pos x="389" y="23"/>
                </a:cxn>
                <a:cxn ang="0">
                  <a:pos x="359" y="6"/>
                </a:cxn>
              </a:cxnLst>
              <a:rect l="0" t="0" r="r" b="b"/>
              <a:pathLst>
                <a:path w="405" h="59">
                  <a:moveTo>
                    <a:pt x="368" y="11"/>
                  </a:moveTo>
                  <a:lnTo>
                    <a:pt x="331" y="6"/>
                  </a:lnTo>
                  <a:lnTo>
                    <a:pt x="295" y="0"/>
                  </a:lnTo>
                  <a:lnTo>
                    <a:pt x="222" y="0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37" y="11"/>
                  </a:lnTo>
                  <a:lnTo>
                    <a:pt x="0" y="30"/>
                  </a:lnTo>
                  <a:lnTo>
                    <a:pt x="37" y="45"/>
                  </a:lnTo>
                  <a:lnTo>
                    <a:pt x="82" y="48"/>
                  </a:lnTo>
                  <a:lnTo>
                    <a:pt x="153" y="59"/>
                  </a:lnTo>
                  <a:lnTo>
                    <a:pt x="204" y="59"/>
                  </a:lnTo>
                  <a:lnTo>
                    <a:pt x="252" y="59"/>
                  </a:lnTo>
                  <a:lnTo>
                    <a:pt x="323" y="59"/>
                  </a:lnTo>
                  <a:lnTo>
                    <a:pt x="361" y="55"/>
                  </a:lnTo>
                  <a:lnTo>
                    <a:pt x="405" y="45"/>
                  </a:lnTo>
                  <a:lnTo>
                    <a:pt x="389" y="23"/>
                  </a:lnTo>
                  <a:lnTo>
                    <a:pt x="359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31913" y="5146675"/>
              <a:ext cx="168275" cy="42863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8" y="6"/>
                </a:cxn>
                <a:cxn ang="0">
                  <a:pos x="289" y="0"/>
                </a:cxn>
                <a:cxn ang="0">
                  <a:pos x="219" y="0"/>
                </a:cxn>
                <a:cxn ang="0">
                  <a:pos x="168" y="0"/>
                </a:cxn>
                <a:cxn ang="0">
                  <a:pos x="73" y="0"/>
                </a:cxn>
                <a:cxn ang="0">
                  <a:pos x="36" y="11"/>
                </a:cxn>
                <a:cxn ang="0">
                  <a:pos x="0" y="30"/>
                </a:cxn>
                <a:cxn ang="0">
                  <a:pos x="36" y="45"/>
                </a:cxn>
                <a:cxn ang="0">
                  <a:pos x="76" y="48"/>
                </a:cxn>
                <a:cxn ang="0">
                  <a:pos x="151" y="59"/>
                </a:cxn>
                <a:cxn ang="0">
                  <a:pos x="198" y="59"/>
                </a:cxn>
                <a:cxn ang="0">
                  <a:pos x="247" y="59"/>
                </a:cxn>
                <a:cxn ang="0">
                  <a:pos x="322" y="59"/>
                </a:cxn>
                <a:cxn ang="0">
                  <a:pos x="358" y="55"/>
                </a:cxn>
                <a:cxn ang="0">
                  <a:pos x="404" y="45"/>
                </a:cxn>
                <a:cxn ang="0">
                  <a:pos x="383" y="23"/>
                </a:cxn>
                <a:cxn ang="0">
                  <a:pos x="353" y="6"/>
                </a:cxn>
              </a:cxnLst>
              <a:rect l="0" t="0" r="r" b="b"/>
              <a:pathLst>
                <a:path w="404" h="59">
                  <a:moveTo>
                    <a:pt x="365" y="11"/>
                  </a:moveTo>
                  <a:lnTo>
                    <a:pt x="328" y="6"/>
                  </a:lnTo>
                  <a:lnTo>
                    <a:pt x="289" y="0"/>
                  </a:lnTo>
                  <a:lnTo>
                    <a:pt x="219" y="0"/>
                  </a:lnTo>
                  <a:lnTo>
                    <a:pt x="168" y="0"/>
                  </a:lnTo>
                  <a:lnTo>
                    <a:pt x="73" y="0"/>
                  </a:lnTo>
                  <a:lnTo>
                    <a:pt x="36" y="11"/>
                  </a:lnTo>
                  <a:lnTo>
                    <a:pt x="0" y="30"/>
                  </a:lnTo>
                  <a:lnTo>
                    <a:pt x="36" y="45"/>
                  </a:lnTo>
                  <a:lnTo>
                    <a:pt x="76" y="48"/>
                  </a:lnTo>
                  <a:lnTo>
                    <a:pt x="151" y="59"/>
                  </a:lnTo>
                  <a:lnTo>
                    <a:pt x="198" y="59"/>
                  </a:lnTo>
                  <a:lnTo>
                    <a:pt x="247" y="59"/>
                  </a:lnTo>
                  <a:lnTo>
                    <a:pt x="322" y="59"/>
                  </a:lnTo>
                  <a:lnTo>
                    <a:pt x="358" y="55"/>
                  </a:lnTo>
                  <a:lnTo>
                    <a:pt x="404" y="45"/>
                  </a:lnTo>
                  <a:lnTo>
                    <a:pt x="383" y="23"/>
                  </a:lnTo>
                  <a:lnTo>
                    <a:pt x="353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517650" y="5146675"/>
              <a:ext cx="169863" cy="42863"/>
            </a:xfrm>
            <a:custGeom>
              <a:avLst/>
              <a:gdLst/>
              <a:ahLst/>
              <a:cxnLst>
                <a:cxn ang="0">
                  <a:pos x="367" y="11"/>
                </a:cxn>
                <a:cxn ang="0">
                  <a:pos x="330" y="6"/>
                </a:cxn>
                <a:cxn ang="0">
                  <a:pos x="291" y="0"/>
                </a:cxn>
                <a:cxn ang="0">
                  <a:pos x="219" y="0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36" y="11"/>
                </a:cxn>
                <a:cxn ang="0">
                  <a:pos x="0" y="30"/>
                </a:cxn>
                <a:cxn ang="0">
                  <a:pos x="36" y="45"/>
                </a:cxn>
                <a:cxn ang="0">
                  <a:pos x="78" y="48"/>
                </a:cxn>
                <a:cxn ang="0">
                  <a:pos x="152" y="59"/>
                </a:cxn>
                <a:cxn ang="0">
                  <a:pos x="199" y="59"/>
                </a:cxn>
                <a:cxn ang="0">
                  <a:pos x="249" y="59"/>
                </a:cxn>
                <a:cxn ang="0">
                  <a:pos x="322" y="59"/>
                </a:cxn>
                <a:cxn ang="0">
                  <a:pos x="361" y="55"/>
                </a:cxn>
                <a:cxn ang="0">
                  <a:pos x="403" y="45"/>
                </a:cxn>
                <a:cxn ang="0">
                  <a:pos x="385" y="23"/>
                </a:cxn>
                <a:cxn ang="0">
                  <a:pos x="355" y="6"/>
                </a:cxn>
              </a:cxnLst>
              <a:rect l="0" t="0" r="r" b="b"/>
              <a:pathLst>
                <a:path w="403" h="59">
                  <a:moveTo>
                    <a:pt x="367" y="11"/>
                  </a:moveTo>
                  <a:lnTo>
                    <a:pt x="330" y="6"/>
                  </a:lnTo>
                  <a:lnTo>
                    <a:pt x="291" y="0"/>
                  </a:lnTo>
                  <a:lnTo>
                    <a:pt x="219" y="0"/>
                  </a:lnTo>
                  <a:lnTo>
                    <a:pt x="169" y="0"/>
                  </a:lnTo>
                  <a:lnTo>
                    <a:pt x="70" y="0"/>
                  </a:lnTo>
                  <a:lnTo>
                    <a:pt x="36" y="11"/>
                  </a:lnTo>
                  <a:lnTo>
                    <a:pt x="0" y="30"/>
                  </a:lnTo>
                  <a:lnTo>
                    <a:pt x="36" y="45"/>
                  </a:lnTo>
                  <a:lnTo>
                    <a:pt x="78" y="48"/>
                  </a:lnTo>
                  <a:lnTo>
                    <a:pt x="152" y="59"/>
                  </a:lnTo>
                  <a:lnTo>
                    <a:pt x="199" y="59"/>
                  </a:lnTo>
                  <a:lnTo>
                    <a:pt x="249" y="59"/>
                  </a:lnTo>
                  <a:lnTo>
                    <a:pt x="322" y="59"/>
                  </a:lnTo>
                  <a:lnTo>
                    <a:pt x="361" y="55"/>
                  </a:lnTo>
                  <a:lnTo>
                    <a:pt x="403" y="45"/>
                  </a:lnTo>
                  <a:lnTo>
                    <a:pt x="385" y="23"/>
                  </a:lnTo>
                  <a:lnTo>
                    <a:pt x="355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693863" y="5146675"/>
              <a:ext cx="168275" cy="42863"/>
            </a:xfrm>
            <a:custGeom>
              <a:avLst/>
              <a:gdLst/>
              <a:ahLst/>
              <a:cxnLst>
                <a:cxn ang="0">
                  <a:pos x="364" y="11"/>
                </a:cxn>
                <a:cxn ang="0">
                  <a:pos x="328" y="6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72" y="0"/>
                </a:cxn>
                <a:cxn ang="0">
                  <a:pos x="72" y="0"/>
                </a:cxn>
                <a:cxn ang="0">
                  <a:pos x="38" y="11"/>
                </a:cxn>
                <a:cxn ang="0">
                  <a:pos x="0" y="30"/>
                </a:cxn>
                <a:cxn ang="0">
                  <a:pos x="38" y="45"/>
                </a:cxn>
                <a:cxn ang="0">
                  <a:pos x="79" y="48"/>
                </a:cxn>
                <a:cxn ang="0">
                  <a:pos x="152" y="59"/>
                </a:cxn>
                <a:cxn ang="0">
                  <a:pos x="200" y="59"/>
                </a:cxn>
                <a:cxn ang="0">
                  <a:pos x="251" y="59"/>
                </a:cxn>
                <a:cxn ang="0">
                  <a:pos x="325" y="59"/>
                </a:cxn>
                <a:cxn ang="0">
                  <a:pos x="363" y="55"/>
                </a:cxn>
                <a:cxn ang="0">
                  <a:pos x="403" y="45"/>
                </a:cxn>
                <a:cxn ang="0">
                  <a:pos x="385" y="23"/>
                </a:cxn>
                <a:cxn ang="0">
                  <a:pos x="357" y="6"/>
                </a:cxn>
              </a:cxnLst>
              <a:rect l="0" t="0" r="r" b="b"/>
              <a:pathLst>
                <a:path w="403" h="59">
                  <a:moveTo>
                    <a:pt x="364" y="11"/>
                  </a:moveTo>
                  <a:lnTo>
                    <a:pt x="328" y="6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72" y="0"/>
                  </a:lnTo>
                  <a:lnTo>
                    <a:pt x="72" y="0"/>
                  </a:lnTo>
                  <a:lnTo>
                    <a:pt x="38" y="11"/>
                  </a:lnTo>
                  <a:lnTo>
                    <a:pt x="0" y="30"/>
                  </a:lnTo>
                  <a:lnTo>
                    <a:pt x="38" y="45"/>
                  </a:lnTo>
                  <a:lnTo>
                    <a:pt x="79" y="48"/>
                  </a:lnTo>
                  <a:lnTo>
                    <a:pt x="152" y="59"/>
                  </a:lnTo>
                  <a:lnTo>
                    <a:pt x="200" y="59"/>
                  </a:lnTo>
                  <a:lnTo>
                    <a:pt x="251" y="59"/>
                  </a:lnTo>
                  <a:lnTo>
                    <a:pt x="325" y="59"/>
                  </a:lnTo>
                  <a:lnTo>
                    <a:pt x="363" y="55"/>
                  </a:lnTo>
                  <a:lnTo>
                    <a:pt x="403" y="45"/>
                  </a:lnTo>
                  <a:lnTo>
                    <a:pt x="385" y="23"/>
                  </a:lnTo>
                  <a:lnTo>
                    <a:pt x="357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881188" y="5146675"/>
              <a:ext cx="169862" cy="42863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9" y="6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4" y="11"/>
                </a:cxn>
                <a:cxn ang="0">
                  <a:pos x="0" y="30"/>
                </a:cxn>
                <a:cxn ang="0">
                  <a:pos x="34" y="45"/>
                </a:cxn>
                <a:cxn ang="0">
                  <a:pos x="77" y="48"/>
                </a:cxn>
                <a:cxn ang="0">
                  <a:pos x="152" y="59"/>
                </a:cxn>
                <a:cxn ang="0">
                  <a:pos x="201" y="59"/>
                </a:cxn>
                <a:cxn ang="0">
                  <a:pos x="250" y="59"/>
                </a:cxn>
                <a:cxn ang="0">
                  <a:pos x="323" y="59"/>
                </a:cxn>
                <a:cxn ang="0">
                  <a:pos x="359" y="55"/>
                </a:cxn>
                <a:cxn ang="0">
                  <a:pos x="404" y="45"/>
                </a:cxn>
                <a:cxn ang="0">
                  <a:pos x="386" y="23"/>
                </a:cxn>
                <a:cxn ang="0">
                  <a:pos x="353" y="6"/>
                </a:cxn>
              </a:cxnLst>
              <a:rect l="0" t="0" r="r" b="b"/>
              <a:pathLst>
                <a:path w="404" h="59">
                  <a:moveTo>
                    <a:pt x="365" y="11"/>
                  </a:moveTo>
                  <a:lnTo>
                    <a:pt x="329" y="6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4" y="11"/>
                  </a:lnTo>
                  <a:lnTo>
                    <a:pt x="0" y="30"/>
                  </a:lnTo>
                  <a:lnTo>
                    <a:pt x="34" y="45"/>
                  </a:lnTo>
                  <a:lnTo>
                    <a:pt x="77" y="48"/>
                  </a:lnTo>
                  <a:lnTo>
                    <a:pt x="152" y="59"/>
                  </a:lnTo>
                  <a:lnTo>
                    <a:pt x="201" y="59"/>
                  </a:lnTo>
                  <a:lnTo>
                    <a:pt x="250" y="59"/>
                  </a:lnTo>
                  <a:lnTo>
                    <a:pt x="323" y="59"/>
                  </a:lnTo>
                  <a:lnTo>
                    <a:pt x="359" y="55"/>
                  </a:lnTo>
                  <a:lnTo>
                    <a:pt x="404" y="45"/>
                  </a:lnTo>
                  <a:lnTo>
                    <a:pt x="386" y="23"/>
                  </a:lnTo>
                  <a:lnTo>
                    <a:pt x="353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604963" y="5221288"/>
              <a:ext cx="168275" cy="44450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329" y="9"/>
                </a:cxn>
                <a:cxn ang="0">
                  <a:pos x="290" y="0"/>
                </a:cxn>
                <a:cxn ang="0">
                  <a:pos x="219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5" y="11"/>
                </a:cxn>
                <a:cxn ang="0">
                  <a:pos x="0" y="33"/>
                </a:cxn>
                <a:cxn ang="0">
                  <a:pos x="35" y="47"/>
                </a:cxn>
                <a:cxn ang="0">
                  <a:pos x="79" y="51"/>
                </a:cxn>
                <a:cxn ang="0">
                  <a:pos x="153" y="61"/>
                </a:cxn>
                <a:cxn ang="0">
                  <a:pos x="201" y="61"/>
                </a:cxn>
                <a:cxn ang="0">
                  <a:pos x="252" y="61"/>
                </a:cxn>
                <a:cxn ang="0">
                  <a:pos x="320" y="61"/>
                </a:cxn>
                <a:cxn ang="0">
                  <a:pos x="356" y="57"/>
                </a:cxn>
                <a:cxn ang="0">
                  <a:pos x="402" y="47"/>
                </a:cxn>
                <a:cxn ang="0">
                  <a:pos x="383" y="26"/>
                </a:cxn>
                <a:cxn ang="0">
                  <a:pos x="353" y="9"/>
                </a:cxn>
              </a:cxnLst>
              <a:rect l="0" t="0" r="r" b="b"/>
              <a:pathLst>
                <a:path w="402" h="61">
                  <a:moveTo>
                    <a:pt x="363" y="11"/>
                  </a:moveTo>
                  <a:lnTo>
                    <a:pt x="329" y="9"/>
                  </a:lnTo>
                  <a:lnTo>
                    <a:pt x="290" y="0"/>
                  </a:lnTo>
                  <a:lnTo>
                    <a:pt x="219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5" y="11"/>
                  </a:lnTo>
                  <a:lnTo>
                    <a:pt x="0" y="33"/>
                  </a:lnTo>
                  <a:lnTo>
                    <a:pt x="35" y="47"/>
                  </a:lnTo>
                  <a:lnTo>
                    <a:pt x="79" y="51"/>
                  </a:lnTo>
                  <a:lnTo>
                    <a:pt x="153" y="61"/>
                  </a:lnTo>
                  <a:lnTo>
                    <a:pt x="201" y="61"/>
                  </a:lnTo>
                  <a:lnTo>
                    <a:pt x="252" y="61"/>
                  </a:lnTo>
                  <a:lnTo>
                    <a:pt x="320" y="61"/>
                  </a:lnTo>
                  <a:lnTo>
                    <a:pt x="356" y="57"/>
                  </a:lnTo>
                  <a:lnTo>
                    <a:pt x="402" y="47"/>
                  </a:lnTo>
                  <a:lnTo>
                    <a:pt x="383" y="26"/>
                  </a:lnTo>
                  <a:lnTo>
                    <a:pt x="353" y="9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792288" y="5221288"/>
              <a:ext cx="168275" cy="44450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9" y="9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70" y="0"/>
                </a:cxn>
                <a:cxn ang="0">
                  <a:pos x="70" y="0"/>
                </a:cxn>
                <a:cxn ang="0">
                  <a:pos x="36" y="11"/>
                </a:cxn>
                <a:cxn ang="0">
                  <a:pos x="0" y="33"/>
                </a:cxn>
                <a:cxn ang="0">
                  <a:pos x="36" y="47"/>
                </a:cxn>
                <a:cxn ang="0">
                  <a:pos x="77" y="51"/>
                </a:cxn>
                <a:cxn ang="0">
                  <a:pos x="152" y="61"/>
                </a:cxn>
                <a:cxn ang="0">
                  <a:pos x="200" y="61"/>
                </a:cxn>
                <a:cxn ang="0">
                  <a:pos x="249" y="61"/>
                </a:cxn>
                <a:cxn ang="0">
                  <a:pos x="322" y="61"/>
                </a:cxn>
                <a:cxn ang="0">
                  <a:pos x="359" y="57"/>
                </a:cxn>
                <a:cxn ang="0">
                  <a:pos x="403" y="47"/>
                </a:cxn>
                <a:cxn ang="0">
                  <a:pos x="383" y="26"/>
                </a:cxn>
                <a:cxn ang="0">
                  <a:pos x="356" y="9"/>
                </a:cxn>
              </a:cxnLst>
              <a:rect l="0" t="0" r="r" b="b"/>
              <a:pathLst>
                <a:path w="403" h="61">
                  <a:moveTo>
                    <a:pt x="365" y="11"/>
                  </a:moveTo>
                  <a:lnTo>
                    <a:pt x="329" y="9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70" y="0"/>
                  </a:lnTo>
                  <a:lnTo>
                    <a:pt x="70" y="0"/>
                  </a:lnTo>
                  <a:lnTo>
                    <a:pt x="36" y="11"/>
                  </a:lnTo>
                  <a:lnTo>
                    <a:pt x="0" y="33"/>
                  </a:lnTo>
                  <a:lnTo>
                    <a:pt x="36" y="47"/>
                  </a:lnTo>
                  <a:lnTo>
                    <a:pt x="77" y="51"/>
                  </a:lnTo>
                  <a:lnTo>
                    <a:pt x="152" y="61"/>
                  </a:lnTo>
                  <a:lnTo>
                    <a:pt x="200" y="61"/>
                  </a:lnTo>
                  <a:lnTo>
                    <a:pt x="249" y="61"/>
                  </a:lnTo>
                  <a:lnTo>
                    <a:pt x="322" y="61"/>
                  </a:lnTo>
                  <a:lnTo>
                    <a:pt x="359" y="57"/>
                  </a:lnTo>
                  <a:lnTo>
                    <a:pt x="403" y="47"/>
                  </a:lnTo>
                  <a:lnTo>
                    <a:pt x="383" y="26"/>
                  </a:lnTo>
                  <a:lnTo>
                    <a:pt x="356" y="9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41425" y="5221288"/>
              <a:ext cx="168275" cy="44450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8" y="9"/>
                </a:cxn>
                <a:cxn ang="0">
                  <a:pos x="292" y="0"/>
                </a:cxn>
                <a:cxn ang="0">
                  <a:pos x="222" y="0"/>
                </a:cxn>
                <a:cxn ang="0">
                  <a:pos x="173" y="0"/>
                </a:cxn>
                <a:cxn ang="0">
                  <a:pos x="73" y="0"/>
                </a:cxn>
                <a:cxn ang="0">
                  <a:pos x="37" y="11"/>
                </a:cxn>
                <a:cxn ang="0">
                  <a:pos x="0" y="33"/>
                </a:cxn>
                <a:cxn ang="0">
                  <a:pos x="37" y="47"/>
                </a:cxn>
                <a:cxn ang="0">
                  <a:pos x="82" y="51"/>
                </a:cxn>
                <a:cxn ang="0">
                  <a:pos x="153" y="61"/>
                </a:cxn>
                <a:cxn ang="0">
                  <a:pos x="203" y="61"/>
                </a:cxn>
                <a:cxn ang="0">
                  <a:pos x="252" y="61"/>
                </a:cxn>
                <a:cxn ang="0">
                  <a:pos x="323" y="61"/>
                </a:cxn>
                <a:cxn ang="0">
                  <a:pos x="359" y="57"/>
                </a:cxn>
                <a:cxn ang="0">
                  <a:pos x="404" y="47"/>
                </a:cxn>
                <a:cxn ang="0">
                  <a:pos x="384" y="26"/>
                </a:cxn>
                <a:cxn ang="0">
                  <a:pos x="355" y="9"/>
                </a:cxn>
              </a:cxnLst>
              <a:rect l="0" t="0" r="r" b="b"/>
              <a:pathLst>
                <a:path w="404" h="61">
                  <a:moveTo>
                    <a:pt x="365" y="11"/>
                  </a:moveTo>
                  <a:lnTo>
                    <a:pt x="328" y="9"/>
                  </a:lnTo>
                  <a:lnTo>
                    <a:pt x="292" y="0"/>
                  </a:lnTo>
                  <a:lnTo>
                    <a:pt x="222" y="0"/>
                  </a:lnTo>
                  <a:lnTo>
                    <a:pt x="173" y="0"/>
                  </a:lnTo>
                  <a:lnTo>
                    <a:pt x="73" y="0"/>
                  </a:lnTo>
                  <a:lnTo>
                    <a:pt x="37" y="11"/>
                  </a:lnTo>
                  <a:lnTo>
                    <a:pt x="0" y="33"/>
                  </a:lnTo>
                  <a:lnTo>
                    <a:pt x="37" y="47"/>
                  </a:lnTo>
                  <a:lnTo>
                    <a:pt x="82" y="51"/>
                  </a:lnTo>
                  <a:lnTo>
                    <a:pt x="153" y="61"/>
                  </a:lnTo>
                  <a:lnTo>
                    <a:pt x="203" y="61"/>
                  </a:lnTo>
                  <a:lnTo>
                    <a:pt x="252" y="61"/>
                  </a:lnTo>
                  <a:lnTo>
                    <a:pt x="323" y="61"/>
                  </a:lnTo>
                  <a:lnTo>
                    <a:pt x="359" y="57"/>
                  </a:lnTo>
                  <a:lnTo>
                    <a:pt x="404" y="47"/>
                  </a:lnTo>
                  <a:lnTo>
                    <a:pt x="384" y="26"/>
                  </a:lnTo>
                  <a:lnTo>
                    <a:pt x="355" y="9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427163" y="5221288"/>
              <a:ext cx="171450" cy="44450"/>
            </a:xfrm>
            <a:custGeom>
              <a:avLst/>
              <a:gdLst/>
              <a:ahLst/>
              <a:cxnLst>
                <a:cxn ang="0">
                  <a:pos x="368" y="11"/>
                </a:cxn>
                <a:cxn ang="0">
                  <a:pos x="330" y="9"/>
                </a:cxn>
                <a:cxn ang="0">
                  <a:pos x="292" y="0"/>
                </a:cxn>
                <a:cxn ang="0">
                  <a:pos x="221" y="0"/>
                </a:cxn>
                <a:cxn ang="0">
                  <a:pos x="173" y="0"/>
                </a:cxn>
                <a:cxn ang="0">
                  <a:pos x="73" y="0"/>
                </a:cxn>
                <a:cxn ang="0">
                  <a:pos x="34" y="11"/>
                </a:cxn>
                <a:cxn ang="0">
                  <a:pos x="0" y="33"/>
                </a:cxn>
                <a:cxn ang="0">
                  <a:pos x="34" y="47"/>
                </a:cxn>
                <a:cxn ang="0">
                  <a:pos x="81" y="51"/>
                </a:cxn>
                <a:cxn ang="0">
                  <a:pos x="152" y="61"/>
                </a:cxn>
                <a:cxn ang="0">
                  <a:pos x="201" y="61"/>
                </a:cxn>
                <a:cxn ang="0">
                  <a:pos x="252" y="61"/>
                </a:cxn>
                <a:cxn ang="0">
                  <a:pos x="322" y="61"/>
                </a:cxn>
                <a:cxn ang="0">
                  <a:pos x="359" y="57"/>
                </a:cxn>
                <a:cxn ang="0">
                  <a:pos x="406" y="47"/>
                </a:cxn>
                <a:cxn ang="0">
                  <a:pos x="385" y="26"/>
                </a:cxn>
                <a:cxn ang="0">
                  <a:pos x="355" y="9"/>
                </a:cxn>
              </a:cxnLst>
              <a:rect l="0" t="0" r="r" b="b"/>
              <a:pathLst>
                <a:path w="406" h="61">
                  <a:moveTo>
                    <a:pt x="368" y="11"/>
                  </a:moveTo>
                  <a:lnTo>
                    <a:pt x="330" y="9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73" y="0"/>
                  </a:lnTo>
                  <a:lnTo>
                    <a:pt x="73" y="0"/>
                  </a:lnTo>
                  <a:lnTo>
                    <a:pt x="34" y="11"/>
                  </a:lnTo>
                  <a:lnTo>
                    <a:pt x="0" y="33"/>
                  </a:lnTo>
                  <a:lnTo>
                    <a:pt x="34" y="47"/>
                  </a:lnTo>
                  <a:lnTo>
                    <a:pt x="81" y="51"/>
                  </a:lnTo>
                  <a:lnTo>
                    <a:pt x="152" y="61"/>
                  </a:lnTo>
                  <a:lnTo>
                    <a:pt x="201" y="61"/>
                  </a:lnTo>
                  <a:lnTo>
                    <a:pt x="252" y="61"/>
                  </a:lnTo>
                  <a:lnTo>
                    <a:pt x="322" y="61"/>
                  </a:lnTo>
                  <a:lnTo>
                    <a:pt x="359" y="57"/>
                  </a:lnTo>
                  <a:lnTo>
                    <a:pt x="406" y="47"/>
                  </a:lnTo>
                  <a:lnTo>
                    <a:pt x="385" y="26"/>
                  </a:lnTo>
                  <a:lnTo>
                    <a:pt x="355" y="9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2038" y="5221288"/>
              <a:ext cx="166687" cy="44450"/>
            </a:xfrm>
            <a:custGeom>
              <a:avLst/>
              <a:gdLst/>
              <a:ahLst/>
              <a:cxnLst>
                <a:cxn ang="0">
                  <a:pos x="365" y="11"/>
                </a:cxn>
                <a:cxn ang="0">
                  <a:pos x="326" y="9"/>
                </a:cxn>
                <a:cxn ang="0">
                  <a:pos x="291" y="0"/>
                </a:cxn>
                <a:cxn ang="0">
                  <a:pos x="220" y="0"/>
                </a:cxn>
                <a:cxn ang="0">
                  <a:pos x="167" y="0"/>
                </a:cxn>
                <a:cxn ang="0">
                  <a:pos x="71" y="0"/>
                </a:cxn>
                <a:cxn ang="0">
                  <a:pos x="34" y="11"/>
                </a:cxn>
                <a:cxn ang="0">
                  <a:pos x="0" y="33"/>
                </a:cxn>
                <a:cxn ang="0">
                  <a:pos x="34" y="47"/>
                </a:cxn>
                <a:cxn ang="0">
                  <a:pos x="76" y="51"/>
                </a:cxn>
                <a:cxn ang="0">
                  <a:pos x="152" y="61"/>
                </a:cxn>
                <a:cxn ang="0">
                  <a:pos x="198" y="61"/>
                </a:cxn>
                <a:cxn ang="0">
                  <a:pos x="247" y="61"/>
                </a:cxn>
                <a:cxn ang="0">
                  <a:pos x="322" y="61"/>
                </a:cxn>
                <a:cxn ang="0">
                  <a:pos x="359" y="57"/>
                </a:cxn>
                <a:cxn ang="0">
                  <a:pos x="401" y="47"/>
                </a:cxn>
                <a:cxn ang="0">
                  <a:pos x="383" y="26"/>
                </a:cxn>
                <a:cxn ang="0">
                  <a:pos x="352" y="9"/>
                </a:cxn>
              </a:cxnLst>
              <a:rect l="0" t="0" r="r" b="b"/>
              <a:pathLst>
                <a:path w="401" h="61">
                  <a:moveTo>
                    <a:pt x="365" y="11"/>
                  </a:moveTo>
                  <a:lnTo>
                    <a:pt x="326" y="9"/>
                  </a:lnTo>
                  <a:lnTo>
                    <a:pt x="291" y="0"/>
                  </a:lnTo>
                  <a:lnTo>
                    <a:pt x="220" y="0"/>
                  </a:lnTo>
                  <a:lnTo>
                    <a:pt x="167" y="0"/>
                  </a:lnTo>
                  <a:lnTo>
                    <a:pt x="71" y="0"/>
                  </a:lnTo>
                  <a:lnTo>
                    <a:pt x="34" y="11"/>
                  </a:lnTo>
                  <a:lnTo>
                    <a:pt x="0" y="33"/>
                  </a:lnTo>
                  <a:lnTo>
                    <a:pt x="34" y="47"/>
                  </a:lnTo>
                  <a:lnTo>
                    <a:pt x="76" y="51"/>
                  </a:lnTo>
                  <a:lnTo>
                    <a:pt x="152" y="61"/>
                  </a:lnTo>
                  <a:lnTo>
                    <a:pt x="198" y="61"/>
                  </a:lnTo>
                  <a:lnTo>
                    <a:pt x="247" y="61"/>
                  </a:lnTo>
                  <a:lnTo>
                    <a:pt x="322" y="61"/>
                  </a:lnTo>
                  <a:lnTo>
                    <a:pt x="359" y="57"/>
                  </a:lnTo>
                  <a:lnTo>
                    <a:pt x="401" y="47"/>
                  </a:lnTo>
                  <a:lnTo>
                    <a:pt x="383" y="26"/>
                  </a:lnTo>
                  <a:lnTo>
                    <a:pt x="352" y="9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79488" y="5280025"/>
              <a:ext cx="168275" cy="47625"/>
            </a:xfrm>
            <a:custGeom>
              <a:avLst/>
              <a:gdLst/>
              <a:ahLst/>
              <a:cxnLst>
                <a:cxn ang="0">
                  <a:pos x="364" y="10"/>
                </a:cxn>
                <a:cxn ang="0">
                  <a:pos x="326" y="7"/>
                </a:cxn>
                <a:cxn ang="0">
                  <a:pos x="289" y="0"/>
                </a:cxn>
                <a:cxn ang="0">
                  <a:pos x="215" y="0"/>
                </a:cxn>
                <a:cxn ang="0">
                  <a:pos x="167" y="0"/>
                </a:cxn>
                <a:cxn ang="0">
                  <a:pos x="70" y="0"/>
                </a:cxn>
                <a:cxn ang="0">
                  <a:pos x="34" y="10"/>
                </a:cxn>
                <a:cxn ang="0">
                  <a:pos x="0" y="31"/>
                </a:cxn>
                <a:cxn ang="0">
                  <a:pos x="34" y="46"/>
                </a:cxn>
                <a:cxn ang="0">
                  <a:pos x="77" y="51"/>
                </a:cxn>
                <a:cxn ang="0">
                  <a:pos x="152" y="61"/>
                </a:cxn>
                <a:cxn ang="0">
                  <a:pos x="197" y="61"/>
                </a:cxn>
                <a:cxn ang="0">
                  <a:pos x="249" y="61"/>
                </a:cxn>
                <a:cxn ang="0">
                  <a:pos x="321" y="61"/>
                </a:cxn>
                <a:cxn ang="0">
                  <a:pos x="358" y="54"/>
                </a:cxn>
                <a:cxn ang="0">
                  <a:pos x="401" y="46"/>
                </a:cxn>
                <a:cxn ang="0">
                  <a:pos x="385" y="25"/>
                </a:cxn>
                <a:cxn ang="0">
                  <a:pos x="353" y="7"/>
                </a:cxn>
              </a:cxnLst>
              <a:rect l="0" t="0" r="r" b="b"/>
              <a:pathLst>
                <a:path w="401" h="61">
                  <a:moveTo>
                    <a:pt x="364" y="10"/>
                  </a:moveTo>
                  <a:lnTo>
                    <a:pt x="326" y="7"/>
                  </a:lnTo>
                  <a:lnTo>
                    <a:pt x="289" y="0"/>
                  </a:lnTo>
                  <a:lnTo>
                    <a:pt x="215" y="0"/>
                  </a:lnTo>
                  <a:lnTo>
                    <a:pt x="167" y="0"/>
                  </a:lnTo>
                  <a:lnTo>
                    <a:pt x="70" y="0"/>
                  </a:lnTo>
                  <a:lnTo>
                    <a:pt x="34" y="10"/>
                  </a:lnTo>
                  <a:lnTo>
                    <a:pt x="0" y="31"/>
                  </a:lnTo>
                  <a:lnTo>
                    <a:pt x="34" y="46"/>
                  </a:lnTo>
                  <a:lnTo>
                    <a:pt x="77" y="51"/>
                  </a:lnTo>
                  <a:lnTo>
                    <a:pt x="152" y="61"/>
                  </a:lnTo>
                  <a:lnTo>
                    <a:pt x="197" y="61"/>
                  </a:lnTo>
                  <a:lnTo>
                    <a:pt x="249" y="61"/>
                  </a:lnTo>
                  <a:lnTo>
                    <a:pt x="321" y="61"/>
                  </a:lnTo>
                  <a:lnTo>
                    <a:pt x="358" y="54"/>
                  </a:lnTo>
                  <a:lnTo>
                    <a:pt x="401" y="46"/>
                  </a:lnTo>
                  <a:lnTo>
                    <a:pt x="385" y="25"/>
                  </a:lnTo>
                  <a:lnTo>
                    <a:pt x="353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165225" y="5280025"/>
              <a:ext cx="169863" cy="47625"/>
            </a:xfrm>
            <a:custGeom>
              <a:avLst/>
              <a:gdLst/>
              <a:ahLst/>
              <a:cxnLst>
                <a:cxn ang="0">
                  <a:pos x="368" y="10"/>
                </a:cxn>
                <a:cxn ang="0">
                  <a:pos x="331" y="7"/>
                </a:cxn>
                <a:cxn ang="0">
                  <a:pos x="295" y="0"/>
                </a:cxn>
                <a:cxn ang="0">
                  <a:pos x="222" y="0"/>
                </a:cxn>
                <a:cxn ang="0">
                  <a:pos x="171" y="0"/>
                </a:cxn>
                <a:cxn ang="0">
                  <a:pos x="74" y="0"/>
                </a:cxn>
                <a:cxn ang="0">
                  <a:pos x="37" y="10"/>
                </a:cxn>
                <a:cxn ang="0">
                  <a:pos x="0" y="31"/>
                </a:cxn>
                <a:cxn ang="0">
                  <a:pos x="37" y="46"/>
                </a:cxn>
                <a:cxn ang="0">
                  <a:pos x="82" y="51"/>
                </a:cxn>
                <a:cxn ang="0">
                  <a:pos x="153" y="61"/>
                </a:cxn>
                <a:cxn ang="0">
                  <a:pos x="204" y="61"/>
                </a:cxn>
                <a:cxn ang="0">
                  <a:pos x="252" y="61"/>
                </a:cxn>
                <a:cxn ang="0">
                  <a:pos x="323" y="61"/>
                </a:cxn>
                <a:cxn ang="0">
                  <a:pos x="361" y="54"/>
                </a:cxn>
                <a:cxn ang="0">
                  <a:pos x="405" y="46"/>
                </a:cxn>
                <a:cxn ang="0">
                  <a:pos x="389" y="25"/>
                </a:cxn>
                <a:cxn ang="0">
                  <a:pos x="359" y="7"/>
                </a:cxn>
              </a:cxnLst>
              <a:rect l="0" t="0" r="r" b="b"/>
              <a:pathLst>
                <a:path w="405" h="61">
                  <a:moveTo>
                    <a:pt x="368" y="10"/>
                  </a:moveTo>
                  <a:lnTo>
                    <a:pt x="331" y="7"/>
                  </a:lnTo>
                  <a:lnTo>
                    <a:pt x="295" y="0"/>
                  </a:lnTo>
                  <a:lnTo>
                    <a:pt x="222" y="0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37" y="10"/>
                  </a:lnTo>
                  <a:lnTo>
                    <a:pt x="0" y="31"/>
                  </a:lnTo>
                  <a:lnTo>
                    <a:pt x="37" y="46"/>
                  </a:lnTo>
                  <a:lnTo>
                    <a:pt x="82" y="51"/>
                  </a:lnTo>
                  <a:lnTo>
                    <a:pt x="153" y="61"/>
                  </a:lnTo>
                  <a:lnTo>
                    <a:pt x="204" y="61"/>
                  </a:lnTo>
                  <a:lnTo>
                    <a:pt x="252" y="61"/>
                  </a:lnTo>
                  <a:lnTo>
                    <a:pt x="323" y="61"/>
                  </a:lnTo>
                  <a:lnTo>
                    <a:pt x="361" y="54"/>
                  </a:lnTo>
                  <a:lnTo>
                    <a:pt x="405" y="46"/>
                  </a:lnTo>
                  <a:lnTo>
                    <a:pt x="389" y="25"/>
                  </a:lnTo>
                  <a:lnTo>
                    <a:pt x="359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331913" y="5280025"/>
              <a:ext cx="168275" cy="47625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8" y="7"/>
                </a:cxn>
                <a:cxn ang="0">
                  <a:pos x="289" y="0"/>
                </a:cxn>
                <a:cxn ang="0">
                  <a:pos x="219" y="0"/>
                </a:cxn>
                <a:cxn ang="0">
                  <a:pos x="168" y="0"/>
                </a:cxn>
                <a:cxn ang="0">
                  <a:pos x="73" y="0"/>
                </a:cxn>
                <a:cxn ang="0">
                  <a:pos x="36" y="10"/>
                </a:cxn>
                <a:cxn ang="0">
                  <a:pos x="0" y="31"/>
                </a:cxn>
                <a:cxn ang="0">
                  <a:pos x="36" y="46"/>
                </a:cxn>
                <a:cxn ang="0">
                  <a:pos x="76" y="51"/>
                </a:cxn>
                <a:cxn ang="0">
                  <a:pos x="151" y="61"/>
                </a:cxn>
                <a:cxn ang="0">
                  <a:pos x="198" y="61"/>
                </a:cxn>
                <a:cxn ang="0">
                  <a:pos x="247" y="61"/>
                </a:cxn>
                <a:cxn ang="0">
                  <a:pos x="322" y="61"/>
                </a:cxn>
                <a:cxn ang="0">
                  <a:pos x="358" y="54"/>
                </a:cxn>
                <a:cxn ang="0">
                  <a:pos x="404" y="46"/>
                </a:cxn>
                <a:cxn ang="0">
                  <a:pos x="383" y="25"/>
                </a:cxn>
                <a:cxn ang="0">
                  <a:pos x="353" y="7"/>
                </a:cxn>
              </a:cxnLst>
              <a:rect l="0" t="0" r="r" b="b"/>
              <a:pathLst>
                <a:path w="404" h="61">
                  <a:moveTo>
                    <a:pt x="365" y="10"/>
                  </a:moveTo>
                  <a:lnTo>
                    <a:pt x="328" y="7"/>
                  </a:lnTo>
                  <a:lnTo>
                    <a:pt x="289" y="0"/>
                  </a:lnTo>
                  <a:lnTo>
                    <a:pt x="219" y="0"/>
                  </a:lnTo>
                  <a:lnTo>
                    <a:pt x="168" y="0"/>
                  </a:lnTo>
                  <a:lnTo>
                    <a:pt x="73" y="0"/>
                  </a:lnTo>
                  <a:lnTo>
                    <a:pt x="36" y="10"/>
                  </a:lnTo>
                  <a:lnTo>
                    <a:pt x="0" y="31"/>
                  </a:lnTo>
                  <a:lnTo>
                    <a:pt x="36" y="46"/>
                  </a:lnTo>
                  <a:lnTo>
                    <a:pt x="76" y="51"/>
                  </a:lnTo>
                  <a:lnTo>
                    <a:pt x="151" y="61"/>
                  </a:lnTo>
                  <a:lnTo>
                    <a:pt x="198" y="61"/>
                  </a:lnTo>
                  <a:lnTo>
                    <a:pt x="247" y="61"/>
                  </a:lnTo>
                  <a:lnTo>
                    <a:pt x="322" y="61"/>
                  </a:lnTo>
                  <a:lnTo>
                    <a:pt x="358" y="54"/>
                  </a:lnTo>
                  <a:lnTo>
                    <a:pt x="404" y="46"/>
                  </a:lnTo>
                  <a:lnTo>
                    <a:pt x="383" y="25"/>
                  </a:lnTo>
                  <a:lnTo>
                    <a:pt x="353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17650" y="5280025"/>
              <a:ext cx="169863" cy="47625"/>
            </a:xfrm>
            <a:custGeom>
              <a:avLst/>
              <a:gdLst/>
              <a:ahLst/>
              <a:cxnLst>
                <a:cxn ang="0">
                  <a:pos x="367" y="10"/>
                </a:cxn>
                <a:cxn ang="0">
                  <a:pos x="330" y="7"/>
                </a:cxn>
                <a:cxn ang="0">
                  <a:pos x="291" y="0"/>
                </a:cxn>
                <a:cxn ang="0">
                  <a:pos x="219" y="0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36" y="10"/>
                </a:cxn>
                <a:cxn ang="0">
                  <a:pos x="0" y="31"/>
                </a:cxn>
                <a:cxn ang="0">
                  <a:pos x="36" y="46"/>
                </a:cxn>
                <a:cxn ang="0">
                  <a:pos x="78" y="51"/>
                </a:cxn>
                <a:cxn ang="0">
                  <a:pos x="152" y="61"/>
                </a:cxn>
                <a:cxn ang="0">
                  <a:pos x="199" y="61"/>
                </a:cxn>
                <a:cxn ang="0">
                  <a:pos x="249" y="61"/>
                </a:cxn>
                <a:cxn ang="0">
                  <a:pos x="322" y="61"/>
                </a:cxn>
                <a:cxn ang="0">
                  <a:pos x="361" y="54"/>
                </a:cxn>
                <a:cxn ang="0">
                  <a:pos x="403" y="46"/>
                </a:cxn>
                <a:cxn ang="0">
                  <a:pos x="385" y="25"/>
                </a:cxn>
                <a:cxn ang="0">
                  <a:pos x="355" y="7"/>
                </a:cxn>
              </a:cxnLst>
              <a:rect l="0" t="0" r="r" b="b"/>
              <a:pathLst>
                <a:path w="403" h="61">
                  <a:moveTo>
                    <a:pt x="367" y="10"/>
                  </a:moveTo>
                  <a:lnTo>
                    <a:pt x="330" y="7"/>
                  </a:lnTo>
                  <a:lnTo>
                    <a:pt x="291" y="0"/>
                  </a:lnTo>
                  <a:lnTo>
                    <a:pt x="219" y="0"/>
                  </a:lnTo>
                  <a:lnTo>
                    <a:pt x="169" y="0"/>
                  </a:lnTo>
                  <a:lnTo>
                    <a:pt x="70" y="0"/>
                  </a:lnTo>
                  <a:lnTo>
                    <a:pt x="36" y="10"/>
                  </a:lnTo>
                  <a:lnTo>
                    <a:pt x="0" y="31"/>
                  </a:lnTo>
                  <a:lnTo>
                    <a:pt x="36" y="46"/>
                  </a:lnTo>
                  <a:lnTo>
                    <a:pt x="78" y="51"/>
                  </a:lnTo>
                  <a:lnTo>
                    <a:pt x="152" y="61"/>
                  </a:lnTo>
                  <a:lnTo>
                    <a:pt x="199" y="61"/>
                  </a:lnTo>
                  <a:lnTo>
                    <a:pt x="249" y="61"/>
                  </a:lnTo>
                  <a:lnTo>
                    <a:pt x="322" y="61"/>
                  </a:lnTo>
                  <a:lnTo>
                    <a:pt x="361" y="54"/>
                  </a:lnTo>
                  <a:lnTo>
                    <a:pt x="403" y="46"/>
                  </a:lnTo>
                  <a:lnTo>
                    <a:pt x="385" y="25"/>
                  </a:lnTo>
                  <a:lnTo>
                    <a:pt x="355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693863" y="5280025"/>
              <a:ext cx="168275" cy="47625"/>
            </a:xfrm>
            <a:custGeom>
              <a:avLst/>
              <a:gdLst/>
              <a:ahLst/>
              <a:cxnLst>
                <a:cxn ang="0">
                  <a:pos x="364" y="10"/>
                </a:cxn>
                <a:cxn ang="0">
                  <a:pos x="328" y="7"/>
                </a:cxn>
                <a:cxn ang="0">
                  <a:pos x="291" y="0"/>
                </a:cxn>
                <a:cxn ang="0">
                  <a:pos x="218" y="0"/>
                </a:cxn>
                <a:cxn ang="0">
                  <a:pos x="172" y="0"/>
                </a:cxn>
                <a:cxn ang="0">
                  <a:pos x="72" y="0"/>
                </a:cxn>
                <a:cxn ang="0">
                  <a:pos x="38" y="10"/>
                </a:cxn>
                <a:cxn ang="0">
                  <a:pos x="0" y="31"/>
                </a:cxn>
                <a:cxn ang="0">
                  <a:pos x="38" y="46"/>
                </a:cxn>
                <a:cxn ang="0">
                  <a:pos x="79" y="51"/>
                </a:cxn>
                <a:cxn ang="0">
                  <a:pos x="152" y="61"/>
                </a:cxn>
                <a:cxn ang="0">
                  <a:pos x="200" y="61"/>
                </a:cxn>
                <a:cxn ang="0">
                  <a:pos x="251" y="61"/>
                </a:cxn>
                <a:cxn ang="0">
                  <a:pos x="325" y="61"/>
                </a:cxn>
                <a:cxn ang="0">
                  <a:pos x="363" y="54"/>
                </a:cxn>
                <a:cxn ang="0">
                  <a:pos x="403" y="46"/>
                </a:cxn>
                <a:cxn ang="0">
                  <a:pos x="385" y="25"/>
                </a:cxn>
                <a:cxn ang="0">
                  <a:pos x="357" y="7"/>
                </a:cxn>
              </a:cxnLst>
              <a:rect l="0" t="0" r="r" b="b"/>
              <a:pathLst>
                <a:path w="403" h="61">
                  <a:moveTo>
                    <a:pt x="364" y="10"/>
                  </a:moveTo>
                  <a:lnTo>
                    <a:pt x="328" y="7"/>
                  </a:lnTo>
                  <a:lnTo>
                    <a:pt x="291" y="0"/>
                  </a:lnTo>
                  <a:lnTo>
                    <a:pt x="218" y="0"/>
                  </a:lnTo>
                  <a:lnTo>
                    <a:pt x="172" y="0"/>
                  </a:lnTo>
                  <a:lnTo>
                    <a:pt x="72" y="0"/>
                  </a:lnTo>
                  <a:lnTo>
                    <a:pt x="38" y="10"/>
                  </a:lnTo>
                  <a:lnTo>
                    <a:pt x="0" y="31"/>
                  </a:lnTo>
                  <a:lnTo>
                    <a:pt x="38" y="46"/>
                  </a:lnTo>
                  <a:lnTo>
                    <a:pt x="79" y="51"/>
                  </a:lnTo>
                  <a:lnTo>
                    <a:pt x="152" y="61"/>
                  </a:lnTo>
                  <a:lnTo>
                    <a:pt x="200" y="61"/>
                  </a:lnTo>
                  <a:lnTo>
                    <a:pt x="251" y="61"/>
                  </a:lnTo>
                  <a:lnTo>
                    <a:pt x="325" y="61"/>
                  </a:lnTo>
                  <a:lnTo>
                    <a:pt x="363" y="54"/>
                  </a:lnTo>
                  <a:lnTo>
                    <a:pt x="403" y="46"/>
                  </a:lnTo>
                  <a:lnTo>
                    <a:pt x="385" y="25"/>
                  </a:lnTo>
                  <a:lnTo>
                    <a:pt x="357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881188" y="5280025"/>
              <a:ext cx="169862" cy="47625"/>
            </a:xfrm>
            <a:custGeom>
              <a:avLst/>
              <a:gdLst/>
              <a:ahLst/>
              <a:cxnLst>
                <a:cxn ang="0">
                  <a:pos x="365" y="10"/>
                </a:cxn>
                <a:cxn ang="0">
                  <a:pos x="329" y="7"/>
                </a:cxn>
                <a:cxn ang="0">
                  <a:pos x="293" y="0"/>
                </a:cxn>
                <a:cxn ang="0">
                  <a:pos x="220" y="0"/>
                </a:cxn>
                <a:cxn ang="0">
                  <a:pos x="170" y="0"/>
                </a:cxn>
                <a:cxn ang="0">
                  <a:pos x="73" y="0"/>
                </a:cxn>
                <a:cxn ang="0">
                  <a:pos x="34" y="10"/>
                </a:cxn>
                <a:cxn ang="0">
                  <a:pos x="0" y="31"/>
                </a:cxn>
                <a:cxn ang="0">
                  <a:pos x="34" y="46"/>
                </a:cxn>
                <a:cxn ang="0">
                  <a:pos x="77" y="51"/>
                </a:cxn>
                <a:cxn ang="0">
                  <a:pos x="152" y="61"/>
                </a:cxn>
                <a:cxn ang="0">
                  <a:pos x="201" y="61"/>
                </a:cxn>
                <a:cxn ang="0">
                  <a:pos x="250" y="61"/>
                </a:cxn>
                <a:cxn ang="0">
                  <a:pos x="323" y="61"/>
                </a:cxn>
                <a:cxn ang="0">
                  <a:pos x="359" y="54"/>
                </a:cxn>
                <a:cxn ang="0">
                  <a:pos x="404" y="46"/>
                </a:cxn>
                <a:cxn ang="0">
                  <a:pos x="386" y="25"/>
                </a:cxn>
                <a:cxn ang="0">
                  <a:pos x="353" y="7"/>
                </a:cxn>
              </a:cxnLst>
              <a:rect l="0" t="0" r="r" b="b"/>
              <a:pathLst>
                <a:path w="404" h="61">
                  <a:moveTo>
                    <a:pt x="365" y="10"/>
                  </a:moveTo>
                  <a:lnTo>
                    <a:pt x="329" y="7"/>
                  </a:lnTo>
                  <a:lnTo>
                    <a:pt x="293" y="0"/>
                  </a:lnTo>
                  <a:lnTo>
                    <a:pt x="220" y="0"/>
                  </a:lnTo>
                  <a:lnTo>
                    <a:pt x="170" y="0"/>
                  </a:lnTo>
                  <a:lnTo>
                    <a:pt x="73" y="0"/>
                  </a:lnTo>
                  <a:lnTo>
                    <a:pt x="34" y="10"/>
                  </a:lnTo>
                  <a:lnTo>
                    <a:pt x="0" y="31"/>
                  </a:lnTo>
                  <a:lnTo>
                    <a:pt x="34" y="46"/>
                  </a:lnTo>
                  <a:lnTo>
                    <a:pt x="77" y="51"/>
                  </a:lnTo>
                  <a:lnTo>
                    <a:pt x="152" y="61"/>
                  </a:lnTo>
                  <a:lnTo>
                    <a:pt x="201" y="61"/>
                  </a:lnTo>
                  <a:lnTo>
                    <a:pt x="250" y="61"/>
                  </a:lnTo>
                  <a:lnTo>
                    <a:pt x="323" y="61"/>
                  </a:lnTo>
                  <a:lnTo>
                    <a:pt x="359" y="54"/>
                  </a:lnTo>
                  <a:lnTo>
                    <a:pt x="404" y="46"/>
                  </a:lnTo>
                  <a:lnTo>
                    <a:pt x="386" y="25"/>
                  </a:lnTo>
                  <a:lnTo>
                    <a:pt x="353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68513" y="5146675"/>
              <a:ext cx="169862" cy="46038"/>
            </a:xfrm>
            <a:custGeom>
              <a:avLst/>
              <a:gdLst/>
              <a:ahLst/>
              <a:cxnLst>
                <a:cxn ang="0">
                  <a:pos x="364" y="11"/>
                </a:cxn>
                <a:cxn ang="0">
                  <a:pos x="330" y="7"/>
                </a:cxn>
                <a:cxn ang="0">
                  <a:pos x="292" y="0"/>
                </a:cxn>
                <a:cxn ang="0">
                  <a:pos x="219" y="0"/>
                </a:cxn>
                <a:cxn ang="0">
                  <a:pos x="170" y="0"/>
                </a:cxn>
                <a:cxn ang="0">
                  <a:pos x="72" y="0"/>
                </a:cxn>
                <a:cxn ang="0">
                  <a:pos x="36" y="11"/>
                </a:cxn>
                <a:cxn ang="0">
                  <a:pos x="0" y="30"/>
                </a:cxn>
                <a:cxn ang="0">
                  <a:pos x="36" y="45"/>
                </a:cxn>
                <a:cxn ang="0">
                  <a:pos x="78" y="50"/>
                </a:cxn>
                <a:cxn ang="0">
                  <a:pos x="152" y="60"/>
                </a:cxn>
                <a:cxn ang="0">
                  <a:pos x="203" y="60"/>
                </a:cxn>
                <a:cxn ang="0">
                  <a:pos x="250" y="60"/>
                </a:cxn>
                <a:cxn ang="0">
                  <a:pos x="322" y="60"/>
                </a:cxn>
                <a:cxn ang="0">
                  <a:pos x="361" y="56"/>
                </a:cxn>
                <a:cxn ang="0">
                  <a:pos x="404" y="45"/>
                </a:cxn>
                <a:cxn ang="0">
                  <a:pos x="385" y="25"/>
                </a:cxn>
                <a:cxn ang="0">
                  <a:pos x="355" y="7"/>
                </a:cxn>
              </a:cxnLst>
              <a:rect l="0" t="0" r="r" b="b"/>
              <a:pathLst>
                <a:path w="404" h="60">
                  <a:moveTo>
                    <a:pt x="364" y="11"/>
                  </a:moveTo>
                  <a:lnTo>
                    <a:pt x="330" y="7"/>
                  </a:lnTo>
                  <a:lnTo>
                    <a:pt x="292" y="0"/>
                  </a:lnTo>
                  <a:lnTo>
                    <a:pt x="219" y="0"/>
                  </a:lnTo>
                  <a:lnTo>
                    <a:pt x="170" y="0"/>
                  </a:lnTo>
                  <a:lnTo>
                    <a:pt x="72" y="0"/>
                  </a:lnTo>
                  <a:lnTo>
                    <a:pt x="36" y="11"/>
                  </a:lnTo>
                  <a:lnTo>
                    <a:pt x="0" y="30"/>
                  </a:lnTo>
                  <a:lnTo>
                    <a:pt x="36" y="45"/>
                  </a:lnTo>
                  <a:lnTo>
                    <a:pt x="78" y="50"/>
                  </a:lnTo>
                  <a:lnTo>
                    <a:pt x="152" y="60"/>
                  </a:lnTo>
                  <a:lnTo>
                    <a:pt x="203" y="60"/>
                  </a:lnTo>
                  <a:lnTo>
                    <a:pt x="250" y="60"/>
                  </a:lnTo>
                  <a:lnTo>
                    <a:pt x="322" y="60"/>
                  </a:lnTo>
                  <a:lnTo>
                    <a:pt x="361" y="56"/>
                  </a:lnTo>
                  <a:lnTo>
                    <a:pt x="404" y="45"/>
                  </a:lnTo>
                  <a:lnTo>
                    <a:pt x="385" y="25"/>
                  </a:lnTo>
                  <a:lnTo>
                    <a:pt x="355" y="7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963738" y="5222875"/>
              <a:ext cx="168275" cy="46038"/>
            </a:xfrm>
            <a:custGeom>
              <a:avLst/>
              <a:gdLst/>
              <a:ahLst/>
              <a:cxnLst>
                <a:cxn ang="0">
                  <a:pos x="365" y="8"/>
                </a:cxn>
                <a:cxn ang="0">
                  <a:pos x="328" y="6"/>
                </a:cxn>
                <a:cxn ang="0">
                  <a:pos x="289" y="0"/>
                </a:cxn>
                <a:cxn ang="0">
                  <a:pos x="218" y="0"/>
                </a:cxn>
                <a:cxn ang="0">
                  <a:pos x="168" y="0"/>
                </a:cxn>
                <a:cxn ang="0">
                  <a:pos x="73" y="0"/>
                </a:cxn>
                <a:cxn ang="0">
                  <a:pos x="36" y="8"/>
                </a:cxn>
                <a:cxn ang="0">
                  <a:pos x="0" y="30"/>
                </a:cxn>
                <a:cxn ang="0">
                  <a:pos x="36" y="44"/>
                </a:cxn>
                <a:cxn ang="0">
                  <a:pos x="78" y="49"/>
                </a:cxn>
                <a:cxn ang="0">
                  <a:pos x="151" y="59"/>
                </a:cxn>
                <a:cxn ang="0">
                  <a:pos x="198" y="59"/>
                </a:cxn>
                <a:cxn ang="0">
                  <a:pos x="250" y="59"/>
                </a:cxn>
                <a:cxn ang="0">
                  <a:pos x="321" y="59"/>
                </a:cxn>
                <a:cxn ang="0">
                  <a:pos x="361" y="55"/>
                </a:cxn>
                <a:cxn ang="0">
                  <a:pos x="403" y="44"/>
                </a:cxn>
                <a:cxn ang="0">
                  <a:pos x="383" y="23"/>
                </a:cxn>
                <a:cxn ang="0">
                  <a:pos x="353" y="6"/>
                </a:cxn>
              </a:cxnLst>
              <a:rect l="0" t="0" r="r" b="b"/>
              <a:pathLst>
                <a:path w="403" h="59">
                  <a:moveTo>
                    <a:pt x="365" y="8"/>
                  </a:moveTo>
                  <a:lnTo>
                    <a:pt x="328" y="6"/>
                  </a:lnTo>
                  <a:lnTo>
                    <a:pt x="289" y="0"/>
                  </a:lnTo>
                  <a:lnTo>
                    <a:pt x="218" y="0"/>
                  </a:lnTo>
                  <a:lnTo>
                    <a:pt x="168" y="0"/>
                  </a:lnTo>
                  <a:lnTo>
                    <a:pt x="73" y="0"/>
                  </a:lnTo>
                  <a:lnTo>
                    <a:pt x="36" y="8"/>
                  </a:lnTo>
                  <a:lnTo>
                    <a:pt x="0" y="30"/>
                  </a:lnTo>
                  <a:lnTo>
                    <a:pt x="36" y="44"/>
                  </a:lnTo>
                  <a:lnTo>
                    <a:pt x="78" y="49"/>
                  </a:lnTo>
                  <a:lnTo>
                    <a:pt x="151" y="59"/>
                  </a:lnTo>
                  <a:lnTo>
                    <a:pt x="198" y="59"/>
                  </a:lnTo>
                  <a:lnTo>
                    <a:pt x="250" y="59"/>
                  </a:lnTo>
                  <a:lnTo>
                    <a:pt x="321" y="59"/>
                  </a:lnTo>
                  <a:lnTo>
                    <a:pt x="361" y="55"/>
                  </a:lnTo>
                  <a:lnTo>
                    <a:pt x="403" y="44"/>
                  </a:lnTo>
                  <a:lnTo>
                    <a:pt x="383" y="23"/>
                  </a:lnTo>
                  <a:lnTo>
                    <a:pt x="353" y="6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068513" y="5283200"/>
              <a:ext cx="169862" cy="46038"/>
            </a:xfrm>
            <a:custGeom>
              <a:avLst/>
              <a:gdLst/>
              <a:ahLst/>
              <a:cxnLst>
                <a:cxn ang="0">
                  <a:pos x="364" y="9"/>
                </a:cxn>
                <a:cxn ang="0">
                  <a:pos x="330" y="5"/>
                </a:cxn>
                <a:cxn ang="0">
                  <a:pos x="292" y="0"/>
                </a:cxn>
                <a:cxn ang="0">
                  <a:pos x="219" y="0"/>
                </a:cxn>
                <a:cxn ang="0">
                  <a:pos x="170" y="0"/>
                </a:cxn>
                <a:cxn ang="0">
                  <a:pos x="72" y="0"/>
                </a:cxn>
                <a:cxn ang="0">
                  <a:pos x="36" y="9"/>
                </a:cxn>
                <a:cxn ang="0">
                  <a:pos x="0" y="30"/>
                </a:cxn>
                <a:cxn ang="0">
                  <a:pos x="36" y="45"/>
                </a:cxn>
                <a:cxn ang="0">
                  <a:pos x="78" y="50"/>
                </a:cxn>
                <a:cxn ang="0">
                  <a:pos x="152" y="60"/>
                </a:cxn>
                <a:cxn ang="0">
                  <a:pos x="203" y="60"/>
                </a:cxn>
                <a:cxn ang="0">
                  <a:pos x="250" y="60"/>
                </a:cxn>
                <a:cxn ang="0">
                  <a:pos x="322" y="60"/>
                </a:cxn>
                <a:cxn ang="0">
                  <a:pos x="361" y="55"/>
                </a:cxn>
                <a:cxn ang="0">
                  <a:pos x="404" y="45"/>
                </a:cxn>
                <a:cxn ang="0">
                  <a:pos x="385" y="26"/>
                </a:cxn>
                <a:cxn ang="0">
                  <a:pos x="355" y="5"/>
                </a:cxn>
              </a:cxnLst>
              <a:rect l="0" t="0" r="r" b="b"/>
              <a:pathLst>
                <a:path w="404" h="60">
                  <a:moveTo>
                    <a:pt x="364" y="9"/>
                  </a:moveTo>
                  <a:lnTo>
                    <a:pt x="330" y="5"/>
                  </a:lnTo>
                  <a:lnTo>
                    <a:pt x="292" y="0"/>
                  </a:lnTo>
                  <a:lnTo>
                    <a:pt x="219" y="0"/>
                  </a:lnTo>
                  <a:lnTo>
                    <a:pt x="170" y="0"/>
                  </a:lnTo>
                  <a:lnTo>
                    <a:pt x="72" y="0"/>
                  </a:lnTo>
                  <a:lnTo>
                    <a:pt x="36" y="9"/>
                  </a:lnTo>
                  <a:lnTo>
                    <a:pt x="0" y="30"/>
                  </a:lnTo>
                  <a:lnTo>
                    <a:pt x="36" y="45"/>
                  </a:lnTo>
                  <a:lnTo>
                    <a:pt x="78" y="50"/>
                  </a:lnTo>
                  <a:lnTo>
                    <a:pt x="152" y="60"/>
                  </a:lnTo>
                  <a:lnTo>
                    <a:pt x="203" y="60"/>
                  </a:lnTo>
                  <a:lnTo>
                    <a:pt x="250" y="60"/>
                  </a:lnTo>
                  <a:lnTo>
                    <a:pt x="322" y="60"/>
                  </a:lnTo>
                  <a:lnTo>
                    <a:pt x="361" y="55"/>
                  </a:lnTo>
                  <a:lnTo>
                    <a:pt x="404" y="45"/>
                  </a:lnTo>
                  <a:lnTo>
                    <a:pt x="385" y="26"/>
                  </a:lnTo>
                  <a:lnTo>
                    <a:pt x="355" y="5"/>
                  </a:lnTo>
                </a:path>
              </a:pathLst>
            </a:cu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652588" y="2901950"/>
              <a:ext cx="19050" cy="492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5" y="26"/>
                </a:cxn>
                <a:cxn ang="0">
                  <a:pos x="8" y="30"/>
                </a:cxn>
                <a:cxn ang="0">
                  <a:pos x="9" y="36"/>
                </a:cxn>
                <a:cxn ang="0">
                  <a:pos x="14" y="41"/>
                </a:cxn>
                <a:cxn ang="0">
                  <a:pos x="18" y="48"/>
                </a:cxn>
                <a:cxn ang="0">
                  <a:pos x="21" y="54"/>
                </a:cxn>
                <a:cxn ang="0">
                  <a:pos x="24" y="56"/>
                </a:cxn>
                <a:cxn ang="0">
                  <a:pos x="32" y="61"/>
                </a:cxn>
                <a:cxn ang="0">
                  <a:pos x="39" y="62"/>
                </a:cxn>
                <a:cxn ang="0">
                  <a:pos x="48" y="63"/>
                </a:cxn>
              </a:cxnLst>
              <a:rect l="0" t="0" r="r" b="b"/>
              <a:pathLst>
                <a:path w="48" h="63">
                  <a:moveTo>
                    <a:pt x="2" y="0"/>
                  </a:moveTo>
                  <a:lnTo>
                    <a:pt x="0" y="3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8" y="30"/>
                  </a:lnTo>
                  <a:lnTo>
                    <a:pt x="9" y="36"/>
                  </a:lnTo>
                  <a:lnTo>
                    <a:pt x="14" y="41"/>
                  </a:lnTo>
                  <a:lnTo>
                    <a:pt x="18" y="48"/>
                  </a:lnTo>
                  <a:lnTo>
                    <a:pt x="21" y="54"/>
                  </a:lnTo>
                  <a:lnTo>
                    <a:pt x="24" y="56"/>
                  </a:lnTo>
                  <a:lnTo>
                    <a:pt x="32" y="61"/>
                  </a:lnTo>
                  <a:lnTo>
                    <a:pt x="39" y="62"/>
                  </a:lnTo>
                  <a:lnTo>
                    <a:pt x="48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52588" y="2901950"/>
              <a:ext cx="20637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5" y="4"/>
                </a:cxn>
                <a:cxn ang="0">
                  <a:pos x="20" y="5"/>
                </a:cxn>
                <a:cxn ang="0">
                  <a:pos x="23" y="12"/>
                </a:cxn>
                <a:cxn ang="0">
                  <a:pos x="29" y="14"/>
                </a:cxn>
                <a:cxn ang="0">
                  <a:pos x="32" y="19"/>
                </a:cxn>
                <a:cxn ang="0">
                  <a:pos x="39" y="22"/>
                </a:cxn>
                <a:cxn ang="0">
                  <a:pos x="42" y="27"/>
                </a:cxn>
                <a:cxn ang="0">
                  <a:pos x="45" y="33"/>
                </a:cxn>
                <a:cxn ang="0">
                  <a:pos x="48" y="38"/>
                </a:cxn>
                <a:cxn ang="0">
                  <a:pos x="50" y="44"/>
                </a:cxn>
                <a:cxn ang="0">
                  <a:pos x="50" y="52"/>
                </a:cxn>
                <a:cxn ang="0">
                  <a:pos x="48" y="57"/>
                </a:cxn>
                <a:cxn ang="0">
                  <a:pos x="47" y="63"/>
                </a:cxn>
              </a:cxnLst>
              <a:rect l="0" t="0" r="r" b="b"/>
              <a:pathLst>
                <a:path w="50" h="63">
                  <a:moveTo>
                    <a:pt x="0" y="0"/>
                  </a:moveTo>
                  <a:lnTo>
                    <a:pt x="9" y="1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2" y="19"/>
                  </a:lnTo>
                  <a:lnTo>
                    <a:pt x="39" y="22"/>
                  </a:lnTo>
                  <a:lnTo>
                    <a:pt x="42" y="27"/>
                  </a:lnTo>
                  <a:lnTo>
                    <a:pt x="45" y="33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0" y="52"/>
                  </a:lnTo>
                  <a:lnTo>
                    <a:pt x="48" y="57"/>
                  </a:lnTo>
                  <a:lnTo>
                    <a:pt x="47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652588" y="2863850"/>
              <a:ext cx="19050" cy="476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3" y="21"/>
                </a:cxn>
                <a:cxn ang="0">
                  <a:pos x="5" y="27"/>
                </a:cxn>
                <a:cxn ang="0">
                  <a:pos x="8" y="33"/>
                </a:cxn>
                <a:cxn ang="0">
                  <a:pos x="9" y="36"/>
                </a:cxn>
                <a:cxn ang="0">
                  <a:pos x="14" y="44"/>
                </a:cxn>
                <a:cxn ang="0">
                  <a:pos x="18" y="48"/>
                </a:cxn>
                <a:cxn ang="0">
                  <a:pos x="21" y="55"/>
                </a:cxn>
                <a:cxn ang="0">
                  <a:pos x="24" y="56"/>
                </a:cxn>
                <a:cxn ang="0">
                  <a:pos x="32" y="60"/>
                </a:cxn>
                <a:cxn ang="0">
                  <a:pos x="41" y="63"/>
                </a:cxn>
                <a:cxn ang="0">
                  <a:pos x="48" y="64"/>
                </a:cxn>
              </a:cxnLst>
              <a:rect l="0" t="0" r="r" b="b"/>
              <a:pathLst>
                <a:path w="48" h="64">
                  <a:moveTo>
                    <a:pt x="3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1"/>
                  </a:lnTo>
                  <a:lnTo>
                    <a:pt x="5" y="27"/>
                  </a:lnTo>
                  <a:lnTo>
                    <a:pt x="8" y="33"/>
                  </a:lnTo>
                  <a:lnTo>
                    <a:pt x="9" y="36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21" y="55"/>
                  </a:lnTo>
                  <a:lnTo>
                    <a:pt x="24" y="56"/>
                  </a:lnTo>
                  <a:lnTo>
                    <a:pt x="32" y="60"/>
                  </a:lnTo>
                  <a:lnTo>
                    <a:pt x="41" y="63"/>
                  </a:lnTo>
                  <a:lnTo>
                    <a:pt x="48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652588" y="2863850"/>
              <a:ext cx="20637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5" y="3"/>
                </a:cxn>
                <a:cxn ang="0">
                  <a:pos x="20" y="7"/>
                </a:cxn>
                <a:cxn ang="0">
                  <a:pos x="24" y="10"/>
                </a:cxn>
                <a:cxn ang="0">
                  <a:pos x="29" y="12"/>
                </a:cxn>
                <a:cxn ang="0">
                  <a:pos x="32" y="18"/>
                </a:cxn>
                <a:cxn ang="0">
                  <a:pos x="39" y="21"/>
                </a:cxn>
                <a:cxn ang="0">
                  <a:pos x="42" y="29"/>
                </a:cxn>
                <a:cxn ang="0">
                  <a:pos x="47" y="34"/>
                </a:cxn>
                <a:cxn ang="0">
                  <a:pos x="48" y="37"/>
                </a:cxn>
                <a:cxn ang="0">
                  <a:pos x="50" y="45"/>
                </a:cxn>
                <a:cxn ang="0">
                  <a:pos x="50" y="51"/>
                </a:cxn>
                <a:cxn ang="0">
                  <a:pos x="48" y="56"/>
                </a:cxn>
                <a:cxn ang="0">
                  <a:pos x="47" y="63"/>
                </a:cxn>
              </a:cxnLst>
              <a:rect l="0" t="0" r="r" b="b"/>
              <a:pathLst>
                <a:path w="50" h="63">
                  <a:moveTo>
                    <a:pt x="0" y="0"/>
                  </a:moveTo>
                  <a:lnTo>
                    <a:pt x="9" y="0"/>
                  </a:lnTo>
                  <a:lnTo>
                    <a:pt x="15" y="3"/>
                  </a:lnTo>
                  <a:lnTo>
                    <a:pt x="20" y="7"/>
                  </a:lnTo>
                  <a:lnTo>
                    <a:pt x="24" y="10"/>
                  </a:lnTo>
                  <a:lnTo>
                    <a:pt x="29" y="12"/>
                  </a:lnTo>
                  <a:lnTo>
                    <a:pt x="32" y="18"/>
                  </a:lnTo>
                  <a:lnTo>
                    <a:pt x="39" y="21"/>
                  </a:lnTo>
                  <a:lnTo>
                    <a:pt x="42" y="29"/>
                  </a:lnTo>
                  <a:lnTo>
                    <a:pt x="47" y="34"/>
                  </a:lnTo>
                  <a:lnTo>
                    <a:pt x="48" y="37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48" y="56"/>
                  </a:lnTo>
                  <a:lnTo>
                    <a:pt x="47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652588" y="2819400"/>
              <a:ext cx="19050" cy="476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8" y="33"/>
                </a:cxn>
                <a:cxn ang="0">
                  <a:pos x="11" y="38"/>
                </a:cxn>
                <a:cxn ang="0">
                  <a:pos x="15" y="44"/>
                </a:cxn>
                <a:cxn ang="0">
                  <a:pos x="18" y="49"/>
                </a:cxn>
                <a:cxn ang="0">
                  <a:pos x="23" y="56"/>
                </a:cxn>
                <a:cxn ang="0">
                  <a:pos x="26" y="57"/>
                </a:cxn>
                <a:cxn ang="0">
                  <a:pos x="33" y="61"/>
                </a:cxn>
                <a:cxn ang="0">
                  <a:pos x="42" y="63"/>
                </a:cxn>
                <a:cxn ang="0">
                  <a:pos x="48" y="63"/>
                </a:cxn>
              </a:cxnLst>
              <a:rect l="0" t="0" r="r" b="b"/>
              <a:pathLst>
                <a:path w="48" h="63">
                  <a:moveTo>
                    <a:pt x="3" y="0"/>
                  </a:moveTo>
                  <a:lnTo>
                    <a:pt x="0" y="3"/>
                  </a:lnTo>
                  <a:lnTo>
                    <a:pt x="2" y="12"/>
                  </a:lnTo>
                  <a:lnTo>
                    <a:pt x="3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8" y="33"/>
                  </a:lnTo>
                  <a:lnTo>
                    <a:pt x="11" y="38"/>
                  </a:lnTo>
                  <a:lnTo>
                    <a:pt x="15" y="44"/>
                  </a:lnTo>
                  <a:lnTo>
                    <a:pt x="18" y="49"/>
                  </a:lnTo>
                  <a:lnTo>
                    <a:pt x="23" y="56"/>
                  </a:lnTo>
                  <a:lnTo>
                    <a:pt x="26" y="57"/>
                  </a:lnTo>
                  <a:lnTo>
                    <a:pt x="33" y="61"/>
                  </a:lnTo>
                  <a:lnTo>
                    <a:pt x="42" y="63"/>
                  </a:lnTo>
                  <a:lnTo>
                    <a:pt x="48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652588" y="2819400"/>
              <a:ext cx="20637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3" y="2"/>
                </a:cxn>
                <a:cxn ang="0">
                  <a:pos x="18" y="9"/>
                </a:cxn>
                <a:cxn ang="0">
                  <a:pos x="25" y="13"/>
                </a:cxn>
                <a:cxn ang="0">
                  <a:pos x="27" y="16"/>
                </a:cxn>
                <a:cxn ang="0">
                  <a:pos x="31" y="20"/>
                </a:cxn>
                <a:cxn ang="0">
                  <a:pos x="39" y="23"/>
                </a:cxn>
                <a:cxn ang="0">
                  <a:pos x="42" y="30"/>
                </a:cxn>
                <a:cxn ang="0">
                  <a:pos x="45" y="35"/>
                </a:cxn>
                <a:cxn ang="0">
                  <a:pos x="48" y="39"/>
                </a:cxn>
                <a:cxn ang="0">
                  <a:pos x="48" y="46"/>
                </a:cxn>
                <a:cxn ang="0">
                  <a:pos x="48" y="53"/>
                </a:cxn>
                <a:cxn ang="0">
                  <a:pos x="48" y="57"/>
                </a:cxn>
                <a:cxn ang="0">
                  <a:pos x="46" y="64"/>
                </a:cxn>
              </a:cxnLst>
              <a:rect l="0" t="0" r="r" b="b"/>
              <a:pathLst>
                <a:path w="48" h="64">
                  <a:moveTo>
                    <a:pt x="0" y="0"/>
                  </a:moveTo>
                  <a:lnTo>
                    <a:pt x="9" y="1"/>
                  </a:lnTo>
                  <a:lnTo>
                    <a:pt x="13" y="2"/>
                  </a:lnTo>
                  <a:lnTo>
                    <a:pt x="18" y="9"/>
                  </a:lnTo>
                  <a:lnTo>
                    <a:pt x="25" y="13"/>
                  </a:lnTo>
                  <a:lnTo>
                    <a:pt x="27" y="16"/>
                  </a:lnTo>
                  <a:lnTo>
                    <a:pt x="31" y="20"/>
                  </a:lnTo>
                  <a:lnTo>
                    <a:pt x="39" y="23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8" y="39"/>
                  </a:lnTo>
                  <a:lnTo>
                    <a:pt x="48" y="46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6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652588" y="2778125"/>
              <a:ext cx="19050" cy="523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3" y="18"/>
                </a:cxn>
                <a:cxn ang="0">
                  <a:pos x="5" y="24"/>
                </a:cxn>
                <a:cxn ang="0">
                  <a:pos x="6" y="29"/>
                </a:cxn>
                <a:cxn ang="0">
                  <a:pos x="8" y="36"/>
                </a:cxn>
                <a:cxn ang="0">
                  <a:pos x="11" y="36"/>
                </a:cxn>
                <a:cxn ang="0">
                  <a:pos x="17" y="43"/>
                </a:cxn>
                <a:cxn ang="0">
                  <a:pos x="18" y="48"/>
                </a:cxn>
                <a:cxn ang="0">
                  <a:pos x="23" y="52"/>
                </a:cxn>
                <a:cxn ang="0">
                  <a:pos x="26" y="59"/>
                </a:cxn>
                <a:cxn ang="0">
                  <a:pos x="33" y="63"/>
                </a:cxn>
                <a:cxn ang="0">
                  <a:pos x="42" y="63"/>
                </a:cxn>
                <a:cxn ang="0">
                  <a:pos x="48" y="65"/>
                </a:cxn>
              </a:cxnLst>
              <a:rect l="0" t="0" r="r" b="b"/>
              <a:pathLst>
                <a:path w="48" h="65">
                  <a:moveTo>
                    <a:pt x="5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8" y="36"/>
                  </a:lnTo>
                  <a:lnTo>
                    <a:pt x="11" y="36"/>
                  </a:lnTo>
                  <a:lnTo>
                    <a:pt x="17" y="43"/>
                  </a:lnTo>
                  <a:lnTo>
                    <a:pt x="18" y="48"/>
                  </a:lnTo>
                  <a:lnTo>
                    <a:pt x="23" y="52"/>
                  </a:lnTo>
                  <a:lnTo>
                    <a:pt x="26" y="59"/>
                  </a:lnTo>
                  <a:lnTo>
                    <a:pt x="33" y="63"/>
                  </a:lnTo>
                  <a:lnTo>
                    <a:pt x="42" y="63"/>
                  </a:lnTo>
                  <a:lnTo>
                    <a:pt x="4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652588" y="2778125"/>
              <a:ext cx="20637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3" y="3"/>
                </a:cxn>
                <a:cxn ang="0">
                  <a:pos x="18" y="7"/>
                </a:cxn>
                <a:cxn ang="0">
                  <a:pos x="25" y="10"/>
                </a:cxn>
                <a:cxn ang="0">
                  <a:pos x="27" y="15"/>
                </a:cxn>
                <a:cxn ang="0">
                  <a:pos x="31" y="18"/>
                </a:cxn>
                <a:cxn ang="0">
                  <a:pos x="39" y="24"/>
                </a:cxn>
                <a:cxn ang="0">
                  <a:pos x="42" y="29"/>
                </a:cxn>
                <a:cxn ang="0">
                  <a:pos x="46" y="36"/>
                </a:cxn>
                <a:cxn ang="0">
                  <a:pos x="48" y="37"/>
                </a:cxn>
                <a:cxn ang="0">
                  <a:pos x="48" y="43"/>
                </a:cxn>
                <a:cxn ang="0">
                  <a:pos x="48" y="52"/>
                </a:cxn>
                <a:cxn ang="0">
                  <a:pos x="48" y="58"/>
                </a:cxn>
                <a:cxn ang="0">
                  <a:pos x="46" y="63"/>
                </a:cxn>
              </a:cxnLst>
              <a:rect l="0" t="0" r="r" b="b"/>
              <a:pathLst>
                <a:path w="48" h="63">
                  <a:moveTo>
                    <a:pt x="0" y="0"/>
                  </a:moveTo>
                  <a:lnTo>
                    <a:pt x="9" y="0"/>
                  </a:lnTo>
                  <a:lnTo>
                    <a:pt x="13" y="3"/>
                  </a:lnTo>
                  <a:lnTo>
                    <a:pt x="18" y="7"/>
                  </a:lnTo>
                  <a:lnTo>
                    <a:pt x="25" y="10"/>
                  </a:lnTo>
                  <a:lnTo>
                    <a:pt x="27" y="15"/>
                  </a:lnTo>
                  <a:lnTo>
                    <a:pt x="31" y="18"/>
                  </a:lnTo>
                  <a:lnTo>
                    <a:pt x="39" y="24"/>
                  </a:lnTo>
                  <a:lnTo>
                    <a:pt x="42" y="29"/>
                  </a:lnTo>
                  <a:lnTo>
                    <a:pt x="46" y="36"/>
                  </a:lnTo>
                  <a:lnTo>
                    <a:pt x="48" y="37"/>
                  </a:lnTo>
                  <a:lnTo>
                    <a:pt x="48" y="43"/>
                  </a:lnTo>
                  <a:lnTo>
                    <a:pt x="48" y="52"/>
                  </a:lnTo>
                  <a:lnTo>
                    <a:pt x="48" y="58"/>
                  </a:lnTo>
                  <a:lnTo>
                    <a:pt x="46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674813" y="2922588"/>
              <a:ext cx="19050" cy="492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3"/>
                </a:cxn>
                <a:cxn ang="0">
                  <a:pos x="42" y="10"/>
                </a:cxn>
                <a:cxn ang="0">
                  <a:pos x="42" y="15"/>
                </a:cxn>
                <a:cxn ang="0">
                  <a:pos x="39" y="22"/>
                </a:cxn>
                <a:cxn ang="0">
                  <a:pos x="37" y="26"/>
                </a:cxn>
                <a:cxn ang="0">
                  <a:pos x="37" y="30"/>
                </a:cxn>
                <a:cxn ang="0">
                  <a:pos x="34" y="37"/>
                </a:cxn>
                <a:cxn ang="0">
                  <a:pos x="30" y="43"/>
                </a:cxn>
                <a:cxn ang="0">
                  <a:pos x="27" y="48"/>
                </a:cxn>
                <a:cxn ang="0">
                  <a:pos x="24" y="52"/>
                </a:cxn>
                <a:cxn ang="0">
                  <a:pos x="16" y="58"/>
                </a:cxn>
                <a:cxn ang="0">
                  <a:pos x="12" y="61"/>
                </a:cxn>
                <a:cxn ang="0">
                  <a:pos x="5" y="63"/>
                </a:cxn>
                <a:cxn ang="0">
                  <a:pos x="0" y="63"/>
                </a:cxn>
              </a:cxnLst>
              <a:rect l="0" t="0" r="r" b="b"/>
              <a:pathLst>
                <a:path w="42" h="63">
                  <a:moveTo>
                    <a:pt x="40" y="0"/>
                  </a:moveTo>
                  <a:lnTo>
                    <a:pt x="42" y="3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39" y="22"/>
                  </a:lnTo>
                  <a:lnTo>
                    <a:pt x="37" y="26"/>
                  </a:lnTo>
                  <a:lnTo>
                    <a:pt x="37" y="30"/>
                  </a:lnTo>
                  <a:lnTo>
                    <a:pt x="34" y="37"/>
                  </a:lnTo>
                  <a:lnTo>
                    <a:pt x="30" y="43"/>
                  </a:lnTo>
                  <a:lnTo>
                    <a:pt x="27" y="48"/>
                  </a:lnTo>
                  <a:lnTo>
                    <a:pt x="24" y="52"/>
                  </a:lnTo>
                  <a:lnTo>
                    <a:pt x="16" y="58"/>
                  </a:lnTo>
                  <a:lnTo>
                    <a:pt x="12" y="61"/>
                  </a:lnTo>
                  <a:lnTo>
                    <a:pt x="5" y="63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671638" y="2922588"/>
              <a:ext cx="19050" cy="4921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26" y="6"/>
                </a:cxn>
                <a:cxn ang="0">
                  <a:pos x="22" y="10"/>
                </a:cxn>
                <a:cxn ang="0">
                  <a:pos x="20" y="11"/>
                </a:cxn>
                <a:cxn ang="0">
                  <a:pos x="15" y="17"/>
                </a:cxn>
                <a:cxn ang="0">
                  <a:pos x="10" y="22"/>
                </a:cxn>
                <a:cxn ang="0">
                  <a:pos x="9" y="28"/>
                </a:cxn>
                <a:cxn ang="0">
                  <a:pos x="3" y="30"/>
                </a:cxn>
                <a:cxn ang="0">
                  <a:pos x="1" y="39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1" y="58"/>
                </a:cxn>
                <a:cxn ang="0">
                  <a:pos x="3" y="63"/>
                </a:cxn>
              </a:cxnLst>
              <a:rect l="0" t="0" r="r" b="b"/>
              <a:pathLst>
                <a:path w="46" h="63">
                  <a:moveTo>
                    <a:pt x="46" y="0"/>
                  </a:moveTo>
                  <a:lnTo>
                    <a:pt x="40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5" y="17"/>
                  </a:lnTo>
                  <a:lnTo>
                    <a:pt x="10" y="22"/>
                  </a:lnTo>
                  <a:lnTo>
                    <a:pt x="9" y="28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1" y="58"/>
                  </a:lnTo>
                  <a:lnTo>
                    <a:pt x="3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673225" y="2881313"/>
              <a:ext cx="20638" cy="476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3" y="5"/>
                </a:cxn>
                <a:cxn ang="0">
                  <a:pos x="43" y="10"/>
                </a:cxn>
                <a:cxn ang="0">
                  <a:pos x="41" y="18"/>
                </a:cxn>
                <a:cxn ang="0">
                  <a:pos x="40" y="22"/>
                </a:cxn>
                <a:cxn ang="0">
                  <a:pos x="38" y="29"/>
                </a:cxn>
                <a:cxn ang="0">
                  <a:pos x="37" y="31"/>
                </a:cxn>
                <a:cxn ang="0">
                  <a:pos x="35" y="38"/>
                </a:cxn>
                <a:cxn ang="0">
                  <a:pos x="31" y="44"/>
                </a:cxn>
                <a:cxn ang="0">
                  <a:pos x="28" y="47"/>
                </a:cxn>
                <a:cxn ang="0">
                  <a:pos x="25" y="53"/>
                </a:cxn>
                <a:cxn ang="0">
                  <a:pos x="17" y="56"/>
                </a:cxn>
                <a:cxn ang="0">
                  <a:pos x="11" y="59"/>
                </a:cxn>
                <a:cxn ang="0">
                  <a:pos x="6" y="62"/>
                </a:cxn>
                <a:cxn ang="0">
                  <a:pos x="0" y="63"/>
                </a:cxn>
              </a:cxnLst>
              <a:rect l="0" t="0" r="r" b="b"/>
              <a:pathLst>
                <a:path w="43" h="63">
                  <a:moveTo>
                    <a:pt x="41" y="0"/>
                  </a:moveTo>
                  <a:lnTo>
                    <a:pt x="43" y="5"/>
                  </a:lnTo>
                  <a:lnTo>
                    <a:pt x="43" y="10"/>
                  </a:lnTo>
                  <a:lnTo>
                    <a:pt x="41" y="18"/>
                  </a:lnTo>
                  <a:lnTo>
                    <a:pt x="40" y="22"/>
                  </a:lnTo>
                  <a:lnTo>
                    <a:pt x="38" y="29"/>
                  </a:lnTo>
                  <a:lnTo>
                    <a:pt x="37" y="31"/>
                  </a:lnTo>
                  <a:lnTo>
                    <a:pt x="35" y="38"/>
                  </a:lnTo>
                  <a:lnTo>
                    <a:pt x="31" y="44"/>
                  </a:lnTo>
                  <a:lnTo>
                    <a:pt x="28" y="47"/>
                  </a:lnTo>
                  <a:lnTo>
                    <a:pt x="25" y="53"/>
                  </a:lnTo>
                  <a:lnTo>
                    <a:pt x="17" y="56"/>
                  </a:lnTo>
                  <a:lnTo>
                    <a:pt x="11" y="59"/>
                  </a:lnTo>
                  <a:lnTo>
                    <a:pt x="6" y="62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671638" y="2881313"/>
              <a:ext cx="19050" cy="476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1"/>
                </a:cxn>
                <a:cxn ang="0">
                  <a:pos x="34" y="4"/>
                </a:cxn>
                <a:cxn ang="0">
                  <a:pos x="26" y="9"/>
                </a:cxn>
                <a:cxn ang="0">
                  <a:pos x="22" y="11"/>
                </a:cxn>
                <a:cxn ang="0">
                  <a:pos x="19" y="15"/>
                </a:cxn>
                <a:cxn ang="0">
                  <a:pos x="15" y="19"/>
                </a:cxn>
                <a:cxn ang="0">
                  <a:pos x="10" y="23"/>
                </a:cxn>
                <a:cxn ang="0">
                  <a:pos x="9" y="30"/>
                </a:cxn>
                <a:cxn ang="0">
                  <a:pos x="3" y="32"/>
                </a:cxn>
                <a:cxn ang="0">
                  <a:pos x="1" y="41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1" y="57"/>
                </a:cxn>
                <a:cxn ang="0">
                  <a:pos x="3" y="63"/>
                </a:cxn>
              </a:cxnLst>
              <a:rect l="0" t="0" r="r" b="b"/>
              <a:pathLst>
                <a:path w="46" h="63">
                  <a:moveTo>
                    <a:pt x="46" y="0"/>
                  </a:moveTo>
                  <a:lnTo>
                    <a:pt x="40" y="1"/>
                  </a:lnTo>
                  <a:lnTo>
                    <a:pt x="34" y="4"/>
                  </a:lnTo>
                  <a:lnTo>
                    <a:pt x="26" y="9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0" y="23"/>
                  </a:lnTo>
                  <a:lnTo>
                    <a:pt x="9" y="30"/>
                  </a:lnTo>
                  <a:lnTo>
                    <a:pt x="3" y="32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3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674813" y="2836863"/>
              <a:ext cx="19050" cy="50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6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0" y="24"/>
                </a:cxn>
                <a:cxn ang="0">
                  <a:pos x="39" y="30"/>
                </a:cxn>
                <a:cxn ang="0">
                  <a:pos x="37" y="34"/>
                </a:cxn>
                <a:cxn ang="0">
                  <a:pos x="34" y="38"/>
                </a:cxn>
                <a:cxn ang="0">
                  <a:pos x="33" y="42"/>
                </a:cxn>
                <a:cxn ang="0">
                  <a:pos x="28" y="49"/>
                </a:cxn>
                <a:cxn ang="0">
                  <a:pos x="25" y="56"/>
                </a:cxn>
                <a:cxn ang="0">
                  <a:pos x="18" y="60"/>
                </a:cxn>
                <a:cxn ang="0">
                  <a:pos x="13" y="62"/>
                </a:cxn>
                <a:cxn ang="0">
                  <a:pos x="8" y="65"/>
                </a:cxn>
                <a:cxn ang="0">
                  <a:pos x="0" y="65"/>
                </a:cxn>
              </a:cxnLst>
              <a:rect l="0" t="0" r="r" b="b"/>
              <a:pathLst>
                <a:path w="42" h="65">
                  <a:moveTo>
                    <a:pt x="42" y="0"/>
                  </a:moveTo>
                  <a:lnTo>
                    <a:pt x="42" y="6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7" y="34"/>
                  </a:lnTo>
                  <a:lnTo>
                    <a:pt x="34" y="38"/>
                  </a:lnTo>
                  <a:lnTo>
                    <a:pt x="33" y="42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18" y="60"/>
                  </a:lnTo>
                  <a:lnTo>
                    <a:pt x="13" y="62"/>
                  </a:lnTo>
                  <a:lnTo>
                    <a:pt x="8" y="65"/>
                  </a:lnTo>
                  <a:lnTo>
                    <a:pt x="0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673225" y="2836863"/>
              <a:ext cx="17463" cy="508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1"/>
                </a:cxn>
                <a:cxn ang="0">
                  <a:pos x="34" y="5"/>
                </a:cxn>
                <a:cxn ang="0">
                  <a:pos x="27" y="9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4" y="19"/>
                </a:cxn>
                <a:cxn ang="0">
                  <a:pos x="11" y="24"/>
                </a:cxn>
                <a:cxn ang="0">
                  <a:pos x="8" y="31"/>
                </a:cxn>
                <a:cxn ang="0">
                  <a:pos x="5" y="35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2" y="65"/>
                </a:cxn>
              </a:cxnLst>
              <a:rect l="0" t="0" r="r" b="b"/>
              <a:pathLst>
                <a:path w="46" h="65">
                  <a:moveTo>
                    <a:pt x="46" y="0"/>
                  </a:moveTo>
                  <a:lnTo>
                    <a:pt x="40" y="1"/>
                  </a:lnTo>
                  <a:lnTo>
                    <a:pt x="34" y="5"/>
                  </a:lnTo>
                  <a:lnTo>
                    <a:pt x="27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4" y="19"/>
                  </a:lnTo>
                  <a:lnTo>
                    <a:pt x="11" y="24"/>
                  </a:lnTo>
                  <a:lnTo>
                    <a:pt x="8" y="31"/>
                  </a:lnTo>
                  <a:lnTo>
                    <a:pt x="5" y="35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2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674813" y="2800350"/>
              <a:ext cx="19050" cy="4921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5"/>
                </a:cxn>
                <a:cxn ang="0">
                  <a:pos x="42" y="8"/>
                </a:cxn>
                <a:cxn ang="0">
                  <a:pos x="42" y="15"/>
                </a:cxn>
                <a:cxn ang="0">
                  <a:pos x="40" y="20"/>
                </a:cxn>
                <a:cxn ang="0">
                  <a:pos x="40" y="24"/>
                </a:cxn>
                <a:cxn ang="0">
                  <a:pos x="37" y="31"/>
                </a:cxn>
                <a:cxn ang="0">
                  <a:pos x="34" y="37"/>
                </a:cxn>
                <a:cxn ang="0">
                  <a:pos x="33" y="42"/>
                </a:cxn>
                <a:cxn ang="0">
                  <a:pos x="28" y="46"/>
                </a:cxn>
                <a:cxn ang="0">
                  <a:pos x="25" y="53"/>
                </a:cxn>
                <a:cxn ang="0">
                  <a:pos x="18" y="57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0" y="61"/>
                </a:cxn>
              </a:cxnLst>
              <a:rect l="0" t="0" r="r" b="b"/>
              <a:pathLst>
                <a:path w="42" h="61">
                  <a:moveTo>
                    <a:pt x="42" y="0"/>
                  </a:moveTo>
                  <a:lnTo>
                    <a:pt x="42" y="5"/>
                  </a:lnTo>
                  <a:lnTo>
                    <a:pt x="42" y="8"/>
                  </a:lnTo>
                  <a:lnTo>
                    <a:pt x="42" y="15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7" y="31"/>
                  </a:lnTo>
                  <a:lnTo>
                    <a:pt x="34" y="37"/>
                  </a:lnTo>
                  <a:lnTo>
                    <a:pt x="33" y="42"/>
                  </a:lnTo>
                  <a:lnTo>
                    <a:pt x="28" y="46"/>
                  </a:lnTo>
                  <a:lnTo>
                    <a:pt x="25" y="53"/>
                  </a:lnTo>
                  <a:lnTo>
                    <a:pt x="18" y="5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0" y="61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673225" y="2800350"/>
              <a:ext cx="17463" cy="492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30" y="8"/>
                </a:cxn>
                <a:cxn ang="0">
                  <a:pos x="22" y="8"/>
                </a:cxn>
                <a:cxn ang="0">
                  <a:pos x="19" y="12"/>
                </a:cxn>
                <a:cxn ang="0">
                  <a:pos x="15" y="15"/>
                </a:cxn>
                <a:cxn ang="0">
                  <a:pos x="11" y="20"/>
                </a:cxn>
                <a:cxn ang="0">
                  <a:pos x="8" y="24"/>
                </a:cxn>
                <a:cxn ang="0">
                  <a:pos x="5" y="32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2" y="61"/>
                </a:cxn>
              </a:cxnLst>
              <a:rect l="0" t="0" r="r" b="b"/>
              <a:pathLst>
                <a:path w="46" h="61">
                  <a:moveTo>
                    <a:pt x="46" y="0"/>
                  </a:moveTo>
                  <a:lnTo>
                    <a:pt x="40" y="0"/>
                  </a:lnTo>
                  <a:lnTo>
                    <a:pt x="34" y="2"/>
                  </a:lnTo>
                  <a:lnTo>
                    <a:pt x="30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0"/>
                  </a:lnTo>
                  <a:lnTo>
                    <a:pt x="8" y="24"/>
                  </a:lnTo>
                  <a:lnTo>
                    <a:pt x="5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2" y="61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652588" y="2736850"/>
              <a:ext cx="19050" cy="492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17" y="42"/>
                </a:cxn>
                <a:cxn ang="0">
                  <a:pos x="18" y="51"/>
                </a:cxn>
                <a:cxn ang="0">
                  <a:pos x="23" y="53"/>
                </a:cxn>
                <a:cxn ang="0">
                  <a:pos x="26" y="57"/>
                </a:cxn>
                <a:cxn ang="0">
                  <a:pos x="33" y="60"/>
                </a:cxn>
                <a:cxn ang="0">
                  <a:pos x="42" y="63"/>
                </a:cxn>
                <a:cxn ang="0">
                  <a:pos x="48" y="63"/>
                </a:cxn>
              </a:cxnLst>
              <a:rect l="0" t="0" r="r" b="b"/>
              <a:pathLst>
                <a:path w="48" h="63">
                  <a:moveTo>
                    <a:pt x="5" y="0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3" y="16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17" y="42"/>
                  </a:lnTo>
                  <a:lnTo>
                    <a:pt x="18" y="51"/>
                  </a:lnTo>
                  <a:lnTo>
                    <a:pt x="23" y="53"/>
                  </a:lnTo>
                  <a:lnTo>
                    <a:pt x="26" y="57"/>
                  </a:lnTo>
                  <a:lnTo>
                    <a:pt x="33" y="60"/>
                  </a:lnTo>
                  <a:lnTo>
                    <a:pt x="42" y="63"/>
                  </a:lnTo>
                  <a:lnTo>
                    <a:pt x="48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52588" y="2736850"/>
              <a:ext cx="20637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3" y="5"/>
                </a:cxn>
                <a:cxn ang="0">
                  <a:pos x="18" y="11"/>
                </a:cxn>
                <a:cxn ang="0">
                  <a:pos x="25" y="12"/>
                </a:cxn>
                <a:cxn ang="0">
                  <a:pos x="27" y="15"/>
                </a:cxn>
                <a:cxn ang="0">
                  <a:pos x="31" y="16"/>
                </a:cxn>
                <a:cxn ang="0">
                  <a:pos x="39" y="22"/>
                </a:cxn>
                <a:cxn ang="0">
                  <a:pos x="42" y="30"/>
                </a:cxn>
                <a:cxn ang="0">
                  <a:pos x="46" y="34"/>
                </a:cxn>
                <a:cxn ang="0">
                  <a:pos x="48" y="38"/>
                </a:cxn>
                <a:cxn ang="0">
                  <a:pos x="48" y="46"/>
                </a:cxn>
                <a:cxn ang="0">
                  <a:pos x="48" y="53"/>
                </a:cxn>
                <a:cxn ang="0">
                  <a:pos x="48" y="57"/>
                </a:cxn>
                <a:cxn ang="0">
                  <a:pos x="46" y="63"/>
                </a:cxn>
              </a:cxnLst>
              <a:rect l="0" t="0" r="r" b="b"/>
              <a:pathLst>
                <a:path w="48" h="63">
                  <a:moveTo>
                    <a:pt x="0" y="0"/>
                  </a:moveTo>
                  <a:lnTo>
                    <a:pt x="9" y="1"/>
                  </a:lnTo>
                  <a:lnTo>
                    <a:pt x="13" y="5"/>
                  </a:lnTo>
                  <a:lnTo>
                    <a:pt x="18" y="11"/>
                  </a:lnTo>
                  <a:lnTo>
                    <a:pt x="25" y="12"/>
                  </a:lnTo>
                  <a:lnTo>
                    <a:pt x="27" y="15"/>
                  </a:lnTo>
                  <a:lnTo>
                    <a:pt x="31" y="16"/>
                  </a:lnTo>
                  <a:lnTo>
                    <a:pt x="39" y="22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6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674813" y="2757488"/>
              <a:ext cx="19050" cy="50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7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0" y="25"/>
                </a:cxn>
                <a:cxn ang="0">
                  <a:pos x="40" y="27"/>
                </a:cxn>
                <a:cxn ang="0">
                  <a:pos x="37" y="33"/>
                </a:cxn>
                <a:cxn ang="0">
                  <a:pos x="34" y="37"/>
                </a:cxn>
                <a:cxn ang="0">
                  <a:pos x="33" y="45"/>
                </a:cxn>
                <a:cxn ang="0">
                  <a:pos x="28" y="49"/>
                </a:cxn>
                <a:cxn ang="0">
                  <a:pos x="25" y="56"/>
                </a:cxn>
                <a:cxn ang="0">
                  <a:pos x="18" y="60"/>
                </a:cxn>
                <a:cxn ang="0">
                  <a:pos x="13" y="63"/>
                </a:cxn>
                <a:cxn ang="0">
                  <a:pos x="8" y="63"/>
                </a:cxn>
                <a:cxn ang="0">
                  <a:pos x="0" y="63"/>
                </a:cxn>
              </a:cxnLst>
              <a:rect l="0" t="0" r="r" b="b"/>
              <a:pathLst>
                <a:path w="42" h="63">
                  <a:moveTo>
                    <a:pt x="42" y="0"/>
                  </a:moveTo>
                  <a:lnTo>
                    <a:pt x="42" y="7"/>
                  </a:lnTo>
                  <a:lnTo>
                    <a:pt x="42" y="11"/>
                  </a:lnTo>
                  <a:lnTo>
                    <a:pt x="42" y="16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7" y="33"/>
                  </a:lnTo>
                  <a:lnTo>
                    <a:pt x="34" y="37"/>
                  </a:lnTo>
                  <a:lnTo>
                    <a:pt x="33" y="45"/>
                  </a:lnTo>
                  <a:lnTo>
                    <a:pt x="28" y="49"/>
                  </a:lnTo>
                  <a:lnTo>
                    <a:pt x="25" y="56"/>
                  </a:lnTo>
                  <a:lnTo>
                    <a:pt x="18" y="60"/>
                  </a:lnTo>
                  <a:lnTo>
                    <a:pt x="13" y="63"/>
                  </a:lnTo>
                  <a:lnTo>
                    <a:pt x="8" y="63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673225" y="2757488"/>
              <a:ext cx="17463" cy="508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1"/>
                </a:cxn>
                <a:cxn ang="0">
                  <a:pos x="34" y="6"/>
                </a:cxn>
                <a:cxn ang="0">
                  <a:pos x="30" y="9"/>
                </a:cxn>
                <a:cxn ang="0">
                  <a:pos x="22" y="12"/>
                </a:cxn>
                <a:cxn ang="0">
                  <a:pos x="19" y="15"/>
                </a:cxn>
                <a:cxn ang="0">
                  <a:pos x="15" y="21"/>
                </a:cxn>
                <a:cxn ang="0">
                  <a:pos x="11" y="26"/>
                </a:cxn>
                <a:cxn ang="0">
                  <a:pos x="8" y="28"/>
                </a:cxn>
                <a:cxn ang="0">
                  <a:pos x="5" y="35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4"/>
                </a:cxn>
              </a:cxnLst>
              <a:rect l="0" t="0" r="r" b="b"/>
              <a:pathLst>
                <a:path w="46" h="64">
                  <a:moveTo>
                    <a:pt x="46" y="0"/>
                  </a:moveTo>
                  <a:lnTo>
                    <a:pt x="40" y="1"/>
                  </a:lnTo>
                  <a:lnTo>
                    <a:pt x="34" y="6"/>
                  </a:lnTo>
                  <a:lnTo>
                    <a:pt x="30" y="9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5" y="21"/>
                  </a:lnTo>
                  <a:lnTo>
                    <a:pt x="11" y="26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652588" y="2698750"/>
              <a:ext cx="19050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0" y="15"/>
                </a:cxn>
                <a:cxn ang="0">
                  <a:pos x="2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4"/>
                </a:cxn>
                <a:cxn ang="0">
                  <a:pos x="9" y="41"/>
                </a:cxn>
                <a:cxn ang="0">
                  <a:pos x="14" y="42"/>
                </a:cxn>
                <a:cxn ang="0">
                  <a:pos x="18" y="52"/>
                </a:cxn>
                <a:cxn ang="0">
                  <a:pos x="21" y="56"/>
                </a:cxn>
                <a:cxn ang="0">
                  <a:pos x="24" y="62"/>
                </a:cxn>
                <a:cxn ang="0">
                  <a:pos x="32" y="64"/>
                </a:cxn>
                <a:cxn ang="0">
                  <a:pos x="39" y="65"/>
                </a:cxn>
                <a:cxn ang="0">
                  <a:pos x="48" y="65"/>
                </a:cxn>
              </a:cxnLst>
              <a:rect l="0" t="0" r="r" b="b"/>
              <a:pathLst>
                <a:path w="48" h="65">
                  <a:moveTo>
                    <a:pt x="2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4"/>
                  </a:lnTo>
                  <a:lnTo>
                    <a:pt x="9" y="41"/>
                  </a:lnTo>
                  <a:lnTo>
                    <a:pt x="14" y="42"/>
                  </a:lnTo>
                  <a:lnTo>
                    <a:pt x="18" y="52"/>
                  </a:lnTo>
                  <a:lnTo>
                    <a:pt x="21" y="56"/>
                  </a:lnTo>
                  <a:lnTo>
                    <a:pt x="24" y="62"/>
                  </a:lnTo>
                  <a:lnTo>
                    <a:pt x="32" y="64"/>
                  </a:lnTo>
                  <a:lnTo>
                    <a:pt x="39" y="65"/>
                  </a:lnTo>
                  <a:lnTo>
                    <a:pt x="4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652588" y="2698750"/>
              <a:ext cx="20637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5" y="4"/>
                </a:cxn>
                <a:cxn ang="0">
                  <a:pos x="20" y="9"/>
                </a:cxn>
                <a:cxn ang="0">
                  <a:pos x="23" y="15"/>
                </a:cxn>
                <a:cxn ang="0">
                  <a:pos x="29" y="16"/>
                </a:cxn>
                <a:cxn ang="0">
                  <a:pos x="32" y="20"/>
                </a:cxn>
                <a:cxn ang="0">
                  <a:pos x="39" y="23"/>
                </a:cxn>
                <a:cxn ang="0">
                  <a:pos x="42" y="30"/>
                </a:cxn>
                <a:cxn ang="0">
                  <a:pos x="45" y="35"/>
                </a:cxn>
                <a:cxn ang="0">
                  <a:pos x="48" y="41"/>
                </a:cxn>
                <a:cxn ang="0">
                  <a:pos x="50" y="46"/>
                </a:cxn>
                <a:cxn ang="0">
                  <a:pos x="50" y="53"/>
                </a:cxn>
                <a:cxn ang="0">
                  <a:pos x="48" y="61"/>
                </a:cxn>
                <a:cxn ang="0">
                  <a:pos x="47" y="65"/>
                </a:cxn>
              </a:cxnLst>
              <a:rect l="0" t="0" r="r" b="b"/>
              <a:pathLst>
                <a:path w="50" h="65">
                  <a:moveTo>
                    <a:pt x="0" y="0"/>
                  </a:moveTo>
                  <a:lnTo>
                    <a:pt x="9" y="1"/>
                  </a:lnTo>
                  <a:lnTo>
                    <a:pt x="15" y="4"/>
                  </a:lnTo>
                  <a:lnTo>
                    <a:pt x="20" y="9"/>
                  </a:lnTo>
                  <a:lnTo>
                    <a:pt x="23" y="15"/>
                  </a:lnTo>
                  <a:lnTo>
                    <a:pt x="29" y="16"/>
                  </a:lnTo>
                  <a:lnTo>
                    <a:pt x="32" y="20"/>
                  </a:lnTo>
                  <a:lnTo>
                    <a:pt x="39" y="23"/>
                  </a:lnTo>
                  <a:lnTo>
                    <a:pt x="42" y="30"/>
                  </a:lnTo>
                  <a:lnTo>
                    <a:pt x="45" y="35"/>
                  </a:lnTo>
                  <a:lnTo>
                    <a:pt x="48" y="41"/>
                  </a:lnTo>
                  <a:lnTo>
                    <a:pt x="50" y="46"/>
                  </a:lnTo>
                  <a:lnTo>
                    <a:pt x="50" y="53"/>
                  </a:lnTo>
                  <a:lnTo>
                    <a:pt x="48" y="61"/>
                  </a:lnTo>
                  <a:lnTo>
                    <a:pt x="47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652588" y="2660650"/>
              <a:ext cx="19050" cy="492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8" y="32"/>
                </a:cxn>
                <a:cxn ang="0">
                  <a:pos x="9" y="39"/>
                </a:cxn>
                <a:cxn ang="0">
                  <a:pos x="14" y="41"/>
                </a:cxn>
                <a:cxn ang="0">
                  <a:pos x="18" y="47"/>
                </a:cxn>
                <a:cxn ang="0">
                  <a:pos x="21" y="51"/>
                </a:cxn>
                <a:cxn ang="0">
                  <a:pos x="24" y="55"/>
                </a:cxn>
                <a:cxn ang="0">
                  <a:pos x="32" y="59"/>
                </a:cxn>
                <a:cxn ang="0">
                  <a:pos x="41" y="63"/>
                </a:cxn>
                <a:cxn ang="0">
                  <a:pos x="48" y="65"/>
                </a:cxn>
              </a:cxnLst>
              <a:rect l="0" t="0" r="r" b="b"/>
              <a:pathLst>
                <a:path w="48" h="65">
                  <a:moveTo>
                    <a:pt x="3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9" y="39"/>
                  </a:lnTo>
                  <a:lnTo>
                    <a:pt x="14" y="41"/>
                  </a:lnTo>
                  <a:lnTo>
                    <a:pt x="18" y="47"/>
                  </a:lnTo>
                  <a:lnTo>
                    <a:pt x="21" y="51"/>
                  </a:lnTo>
                  <a:lnTo>
                    <a:pt x="24" y="55"/>
                  </a:lnTo>
                  <a:lnTo>
                    <a:pt x="32" y="59"/>
                  </a:lnTo>
                  <a:lnTo>
                    <a:pt x="41" y="63"/>
                  </a:lnTo>
                  <a:lnTo>
                    <a:pt x="4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652588" y="2657475"/>
              <a:ext cx="20637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5" y="4"/>
                </a:cxn>
                <a:cxn ang="0">
                  <a:pos x="20" y="5"/>
                </a:cxn>
                <a:cxn ang="0">
                  <a:pos x="24" y="12"/>
                </a:cxn>
                <a:cxn ang="0">
                  <a:pos x="29" y="15"/>
                </a:cxn>
                <a:cxn ang="0">
                  <a:pos x="32" y="17"/>
                </a:cxn>
                <a:cxn ang="0">
                  <a:pos x="39" y="24"/>
                </a:cxn>
                <a:cxn ang="0">
                  <a:pos x="42" y="28"/>
                </a:cxn>
                <a:cxn ang="0">
                  <a:pos x="47" y="34"/>
                </a:cxn>
                <a:cxn ang="0">
                  <a:pos x="48" y="41"/>
                </a:cxn>
                <a:cxn ang="0">
                  <a:pos x="50" y="46"/>
                </a:cxn>
                <a:cxn ang="0">
                  <a:pos x="50" y="52"/>
                </a:cxn>
                <a:cxn ang="0">
                  <a:pos x="48" y="56"/>
                </a:cxn>
                <a:cxn ang="0">
                  <a:pos x="47" y="64"/>
                </a:cxn>
              </a:cxnLst>
              <a:rect l="0" t="0" r="r" b="b"/>
              <a:pathLst>
                <a:path w="50" h="64">
                  <a:moveTo>
                    <a:pt x="0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4" y="12"/>
                  </a:lnTo>
                  <a:lnTo>
                    <a:pt x="29" y="15"/>
                  </a:lnTo>
                  <a:lnTo>
                    <a:pt x="32" y="17"/>
                  </a:lnTo>
                  <a:lnTo>
                    <a:pt x="39" y="24"/>
                  </a:lnTo>
                  <a:lnTo>
                    <a:pt x="42" y="28"/>
                  </a:lnTo>
                  <a:lnTo>
                    <a:pt x="47" y="34"/>
                  </a:lnTo>
                  <a:lnTo>
                    <a:pt x="48" y="41"/>
                  </a:lnTo>
                  <a:lnTo>
                    <a:pt x="50" y="46"/>
                  </a:lnTo>
                  <a:lnTo>
                    <a:pt x="50" y="52"/>
                  </a:lnTo>
                  <a:lnTo>
                    <a:pt x="48" y="56"/>
                  </a:lnTo>
                  <a:lnTo>
                    <a:pt x="47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652588" y="2616200"/>
              <a:ext cx="19050" cy="476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2" y="13"/>
                </a:cxn>
                <a:cxn ang="0">
                  <a:pos x="3" y="18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8" y="35"/>
                </a:cxn>
                <a:cxn ang="0">
                  <a:pos x="11" y="37"/>
                </a:cxn>
                <a:cxn ang="0">
                  <a:pos x="15" y="42"/>
                </a:cxn>
                <a:cxn ang="0">
                  <a:pos x="18" y="48"/>
                </a:cxn>
                <a:cxn ang="0">
                  <a:pos x="23" y="55"/>
                </a:cxn>
                <a:cxn ang="0">
                  <a:pos x="26" y="59"/>
                </a:cxn>
                <a:cxn ang="0">
                  <a:pos x="33" y="60"/>
                </a:cxn>
                <a:cxn ang="0">
                  <a:pos x="42" y="60"/>
                </a:cxn>
                <a:cxn ang="0">
                  <a:pos x="48" y="63"/>
                </a:cxn>
              </a:cxnLst>
              <a:rect l="0" t="0" r="r" b="b"/>
              <a:pathLst>
                <a:path w="48" h="63">
                  <a:moveTo>
                    <a:pt x="3" y="0"/>
                  </a:moveTo>
                  <a:lnTo>
                    <a:pt x="0" y="5"/>
                  </a:lnTo>
                  <a:lnTo>
                    <a:pt x="2" y="13"/>
                  </a:lnTo>
                  <a:lnTo>
                    <a:pt x="3" y="18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8"/>
                  </a:lnTo>
                  <a:lnTo>
                    <a:pt x="23" y="55"/>
                  </a:lnTo>
                  <a:lnTo>
                    <a:pt x="26" y="59"/>
                  </a:lnTo>
                  <a:lnTo>
                    <a:pt x="33" y="60"/>
                  </a:lnTo>
                  <a:lnTo>
                    <a:pt x="42" y="60"/>
                  </a:lnTo>
                  <a:lnTo>
                    <a:pt x="48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652588" y="2616200"/>
              <a:ext cx="20637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8" y="8"/>
                </a:cxn>
                <a:cxn ang="0">
                  <a:pos x="25" y="13"/>
                </a:cxn>
                <a:cxn ang="0">
                  <a:pos x="27" y="15"/>
                </a:cxn>
                <a:cxn ang="0">
                  <a:pos x="31" y="18"/>
                </a:cxn>
                <a:cxn ang="0">
                  <a:pos x="39" y="22"/>
                </a:cxn>
                <a:cxn ang="0">
                  <a:pos x="42" y="29"/>
                </a:cxn>
                <a:cxn ang="0">
                  <a:pos x="45" y="35"/>
                </a:cxn>
                <a:cxn ang="0">
                  <a:pos x="48" y="38"/>
                </a:cxn>
                <a:cxn ang="0">
                  <a:pos x="48" y="44"/>
                </a:cxn>
                <a:cxn ang="0">
                  <a:pos x="48" y="52"/>
                </a:cxn>
                <a:cxn ang="0">
                  <a:pos x="48" y="57"/>
                </a:cxn>
                <a:cxn ang="0">
                  <a:pos x="46" y="60"/>
                </a:cxn>
              </a:cxnLst>
              <a:rect l="0" t="0" r="r" b="b"/>
              <a:pathLst>
                <a:path w="48" h="60">
                  <a:moveTo>
                    <a:pt x="0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8" y="8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31" y="18"/>
                  </a:lnTo>
                  <a:lnTo>
                    <a:pt x="39" y="22"/>
                  </a:lnTo>
                  <a:lnTo>
                    <a:pt x="42" y="29"/>
                  </a:lnTo>
                  <a:lnTo>
                    <a:pt x="45" y="35"/>
                  </a:lnTo>
                  <a:lnTo>
                    <a:pt x="48" y="38"/>
                  </a:lnTo>
                  <a:lnTo>
                    <a:pt x="48" y="44"/>
                  </a:lnTo>
                  <a:lnTo>
                    <a:pt x="48" y="52"/>
                  </a:lnTo>
                  <a:lnTo>
                    <a:pt x="48" y="57"/>
                  </a:lnTo>
                  <a:lnTo>
                    <a:pt x="46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652588" y="2574925"/>
              <a:ext cx="19050" cy="508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2" y="15"/>
                </a:cxn>
                <a:cxn ang="0">
                  <a:pos x="3" y="18"/>
                </a:cxn>
                <a:cxn ang="0">
                  <a:pos x="5" y="23"/>
                </a:cxn>
                <a:cxn ang="0">
                  <a:pos x="6" y="28"/>
                </a:cxn>
                <a:cxn ang="0">
                  <a:pos x="8" y="34"/>
                </a:cxn>
                <a:cxn ang="0">
                  <a:pos x="11" y="38"/>
                </a:cxn>
                <a:cxn ang="0">
                  <a:pos x="17" y="44"/>
                </a:cxn>
                <a:cxn ang="0">
                  <a:pos x="18" y="50"/>
                </a:cxn>
                <a:cxn ang="0">
                  <a:pos x="23" y="53"/>
                </a:cxn>
                <a:cxn ang="0">
                  <a:pos x="26" y="60"/>
                </a:cxn>
                <a:cxn ang="0">
                  <a:pos x="33" y="64"/>
                </a:cxn>
                <a:cxn ang="0">
                  <a:pos x="42" y="65"/>
                </a:cxn>
                <a:cxn ang="0">
                  <a:pos x="48" y="65"/>
                </a:cxn>
              </a:cxnLst>
              <a:rect l="0" t="0" r="r" b="b"/>
              <a:pathLst>
                <a:path w="48" h="65">
                  <a:moveTo>
                    <a:pt x="5" y="0"/>
                  </a:moveTo>
                  <a:lnTo>
                    <a:pt x="0" y="7"/>
                  </a:lnTo>
                  <a:lnTo>
                    <a:pt x="2" y="15"/>
                  </a:lnTo>
                  <a:lnTo>
                    <a:pt x="3" y="18"/>
                  </a:lnTo>
                  <a:lnTo>
                    <a:pt x="5" y="23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1" y="38"/>
                  </a:lnTo>
                  <a:lnTo>
                    <a:pt x="17" y="44"/>
                  </a:lnTo>
                  <a:lnTo>
                    <a:pt x="18" y="50"/>
                  </a:lnTo>
                  <a:lnTo>
                    <a:pt x="23" y="53"/>
                  </a:lnTo>
                  <a:lnTo>
                    <a:pt x="26" y="60"/>
                  </a:lnTo>
                  <a:lnTo>
                    <a:pt x="33" y="64"/>
                  </a:lnTo>
                  <a:lnTo>
                    <a:pt x="42" y="65"/>
                  </a:lnTo>
                  <a:lnTo>
                    <a:pt x="4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652588" y="2574925"/>
              <a:ext cx="20637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31" y="18"/>
                </a:cxn>
                <a:cxn ang="0">
                  <a:pos x="39" y="23"/>
                </a:cxn>
                <a:cxn ang="0">
                  <a:pos x="42" y="28"/>
                </a:cxn>
                <a:cxn ang="0">
                  <a:pos x="46" y="34"/>
                </a:cxn>
                <a:cxn ang="0">
                  <a:pos x="48" y="41"/>
                </a:cxn>
                <a:cxn ang="0">
                  <a:pos x="48" y="45"/>
                </a:cxn>
                <a:cxn ang="0">
                  <a:pos x="48" y="52"/>
                </a:cxn>
                <a:cxn ang="0">
                  <a:pos x="48" y="59"/>
                </a:cxn>
                <a:cxn ang="0">
                  <a:pos x="46" y="65"/>
                </a:cxn>
              </a:cxnLst>
              <a:rect l="0" t="0" r="r" b="b"/>
              <a:pathLst>
                <a:path w="48" h="65">
                  <a:moveTo>
                    <a:pt x="0" y="0"/>
                  </a:moveTo>
                  <a:lnTo>
                    <a:pt x="9" y="1"/>
                  </a:lnTo>
                  <a:lnTo>
                    <a:pt x="13" y="5"/>
                  </a:lnTo>
                  <a:lnTo>
                    <a:pt x="18" y="9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31" y="18"/>
                  </a:lnTo>
                  <a:lnTo>
                    <a:pt x="39" y="23"/>
                  </a:lnTo>
                  <a:lnTo>
                    <a:pt x="42" y="28"/>
                  </a:lnTo>
                  <a:lnTo>
                    <a:pt x="46" y="34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8" y="52"/>
                  </a:lnTo>
                  <a:lnTo>
                    <a:pt x="48" y="59"/>
                  </a:lnTo>
                  <a:lnTo>
                    <a:pt x="46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74813" y="2719388"/>
              <a:ext cx="19050" cy="476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2" y="12"/>
                </a:cxn>
                <a:cxn ang="0">
                  <a:pos x="42" y="15"/>
                </a:cxn>
                <a:cxn ang="0">
                  <a:pos x="39" y="25"/>
                </a:cxn>
                <a:cxn ang="0">
                  <a:pos x="37" y="29"/>
                </a:cxn>
                <a:cxn ang="0">
                  <a:pos x="37" y="35"/>
                </a:cxn>
                <a:cxn ang="0">
                  <a:pos x="34" y="38"/>
                </a:cxn>
                <a:cxn ang="0">
                  <a:pos x="30" y="42"/>
                </a:cxn>
                <a:cxn ang="0">
                  <a:pos x="27" y="48"/>
                </a:cxn>
                <a:cxn ang="0">
                  <a:pos x="24" y="56"/>
                </a:cxn>
                <a:cxn ang="0">
                  <a:pos x="16" y="60"/>
                </a:cxn>
                <a:cxn ang="0">
                  <a:pos x="12" y="60"/>
                </a:cxn>
                <a:cxn ang="0">
                  <a:pos x="5" y="63"/>
                </a:cxn>
                <a:cxn ang="0">
                  <a:pos x="0" y="63"/>
                </a:cxn>
              </a:cxnLst>
              <a:rect l="0" t="0" r="r" b="b"/>
              <a:pathLst>
                <a:path w="42" h="63">
                  <a:moveTo>
                    <a:pt x="40" y="0"/>
                  </a:moveTo>
                  <a:lnTo>
                    <a:pt x="42" y="5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39" y="25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0" y="42"/>
                  </a:lnTo>
                  <a:lnTo>
                    <a:pt x="27" y="48"/>
                  </a:lnTo>
                  <a:lnTo>
                    <a:pt x="24" y="56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5" y="63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671638" y="2719388"/>
              <a:ext cx="19050" cy="4603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5" y="19"/>
                </a:cxn>
                <a:cxn ang="0">
                  <a:pos x="10" y="25"/>
                </a:cxn>
                <a:cxn ang="0">
                  <a:pos x="9" y="29"/>
                </a:cxn>
                <a:cxn ang="0">
                  <a:pos x="3" y="37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1" y="59"/>
                </a:cxn>
                <a:cxn ang="0">
                  <a:pos x="3" y="61"/>
                </a:cxn>
              </a:cxnLst>
              <a:rect l="0" t="0" r="r" b="b"/>
              <a:pathLst>
                <a:path w="46" h="61">
                  <a:moveTo>
                    <a:pt x="46" y="0"/>
                  </a:move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5" y="19"/>
                  </a:lnTo>
                  <a:lnTo>
                    <a:pt x="10" y="25"/>
                  </a:lnTo>
                  <a:lnTo>
                    <a:pt x="9" y="29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3" y="61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673225" y="2678113"/>
              <a:ext cx="20638" cy="508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3" y="5"/>
                </a:cxn>
                <a:cxn ang="0">
                  <a:pos x="43" y="14"/>
                </a:cxn>
                <a:cxn ang="0">
                  <a:pos x="41" y="15"/>
                </a:cxn>
                <a:cxn ang="0">
                  <a:pos x="40" y="22"/>
                </a:cxn>
                <a:cxn ang="0">
                  <a:pos x="38" y="26"/>
                </a:cxn>
                <a:cxn ang="0">
                  <a:pos x="37" y="30"/>
                </a:cxn>
                <a:cxn ang="0">
                  <a:pos x="35" y="40"/>
                </a:cxn>
                <a:cxn ang="0">
                  <a:pos x="31" y="44"/>
                </a:cxn>
                <a:cxn ang="0">
                  <a:pos x="28" y="48"/>
                </a:cxn>
                <a:cxn ang="0">
                  <a:pos x="25" y="52"/>
                </a:cxn>
                <a:cxn ang="0">
                  <a:pos x="17" y="57"/>
                </a:cxn>
                <a:cxn ang="0">
                  <a:pos x="11" y="60"/>
                </a:cxn>
                <a:cxn ang="0">
                  <a:pos x="6" y="64"/>
                </a:cxn>
                <a:cxn ang="0">
                  <a:pos x="0" y="64"/>
                </a:cxn>
              </a:cxnLst>
              <a:rect l="0" t="0" r="r" b="b"/>
              <a:pathLst>
                <a:path w="43" h="64">
                  <a:moveTo>
                    <a:pt x="41" y="0"/>
                  </a:moveTo>
                  <a:lnTo>
                    <a:pt x="43" y="5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7" y="30"/>
                  </a:lnTo>
                  <a:lnTo>
                    <a:pt x="35" y="40"/>
                  </a:lnTo>
                  <a:lnTo>
                    <a:pt x="31" y="44"/>
                  </a:lnTo>
                  <a:lnTo>
                    <a:pt x="28" y="48"/>
                  </a:lnTo>
                  <a:lnTo>
                    <a:pt x="25" y="52"/>
                  </a:lnTo>
                  <a:lnTo>
                    <a:pt x="17" y="57"/>
                  </a:lnTo>
                  <a:lnTo>
                    <a:pt x="11" y="60"/>
                  </a:lnTo>
                  <a:lnTo>
                    <a:pt x="6" y="64"/>
                  </a:lnTo>
                  <a:lnTo>
                    <a:pt x="0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671638" y="2678113"/>
              <a:ext cx="19050" cy="508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26" y="7"/>
                </a:cxn>
                <a:cxn ang="0">
                  <a:pos x="22" y="14"/>
                </a:cxn>
                <a:cxn ang="0">
                  <a:pos x="19" y="14"/>
                </a:cxn>
                <a:cxn ang="0">
                  <a:pos x="15" y="19"/>
                </a:cxn>
                <a:cxn ang="0">
                  <a:pos x="10" y="22"/>
                </a:cxn>
                <a:cxn ang="0">
                  <a:pos x="9" y="26"/>
                </a:cxn>
                <a:cxn ang="0">
                  <a:pos x="3" y="33"/>
                </a:cxn>
                <a:cxn ang="0">
                  <a:pos x="1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1" y="57"/>
                </a:cxn>
                <a:cxn ang="0">
                  <a:pos x="3" y="64"/>
                </a:cxn>
              </a:cxnLst>
              <a:rect l="0" t="0" r="r" b="b"/>
              <a:pathLst>
                <a:path w="46" h="64">
                  <a:moveTo>
                    <a:pt x="46" y="0"/>
                  </a:moveTo>
                  <a:lnTo>
                    <a:pt x="40" y="0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9" y="26"/>
                  </a:lnTo>
                  <a:lnTo>
                    <a:pt x="3" y="33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" y="57"/>
                  </a:lnTo>
                  <a:lnTo>
                    <a:pt x="3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674813" y="2636838"/>
              <a:ext cx="19050" cy="476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5"/>
                </a:cxn>
                <a:cxn ang="0">
                  <a:pos x="42" y="11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39" y="29"/>
                </a:cxn>
                <a:cxn ang="0">
                  <a:pos x="37" y="33"/>
                </a:cxn>
                <a:cxn ang="0">
                  <a:pos x="34" y="37"/>
                </a:cxn>
                <a:cxn ang="0">
                  <a:pos x="33" y="44"/>
                </a:cxn>
                <a:cxn ang="0">
                  <a:pos x="28" y="49"/>
                </a:cxn>
                <a:cxn ang="0">
                  <a:pos x="25" y="55"/>
                </a:cxn>
                <a:cxn ang="0">
                  <a:pos x="18" y="59"/>
                </a:cxn>
                <a:cxn ang="0">
                  <a:pos x="13" y="61"/>
                </a:cxn>
                <a:cxn ang="0">
                  <a:pos x="8" y="63"/>
                </a:cxn>
                <a:cxn ang="0">
                  <a:pos x="0" y="64"/>
                </a:cxn>
              </a:cxnLst>
              <a:rect l="0" t="0" r="r" b="b"/>
              <a:pathLst>
                <a:path w="42" h="64">
                  <a:moveTo>
                    <a:pt x="42" y="0"/>
                  </a:moveTo>
                  <a:lnTo>
                    <a:pt x="42" y="5"/>
                  </a:lnTo>
                  <a:lnTo>
                    <a:pt x="42" y="11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7"/>
                  </a:lnTo>
                  <a:lnTo>
                    <a:pt x="33" y="44"/>
                  </a:lnTo>
                  <a:lnTo>
                    <a:pt x="28" y="49"/>
                  </a:lnTo>
                  <a:lnTo>
                    <a:pt x="25" y="55"/>
                  </a:lnTo>
                  <a:lnTo>
                    <a:pt x="18" y="59"/>
                  </a:lnTo>
                  <a:lnTo>
                    <a:pt x="13" y="61"/>
                  </a:lnTo>
                  <a:lnTo>
                    <a:pt x="8" y="63"/>
                  </a:lnTo>
                  <a:lnTo>
                    <a:pt x="0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673225" y="2633663"/>
              <a:ext cx="17463" cy="508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2"/>
                </a:cxn>
                <a:cxn ang="0">
                  <a:pos x="34" y="7"/>
                </a:cxn>
                <a:cxn ang="0">
                  <a:pos x="27" y="11"/>
                </a:cxn>
                <a:cxn ang="0">
                  <a:pos x="22" y="13"/>
                </a:cxn>
                <a:cxn ang="0">
                  <a:pos x="19" y="14"/>
                </a:cxn>
                <a:cxn ang="0">
                  <a:pos x="14" y="20"/>
                </a:cxn>
                <a:cxn ang="0">
                  <a:pos x="11" y="24"/>
                </a:cxn>
                <a:cxn ang="0">
                  <a:pos x="8" y="31"/>
                </a:cxn>
                <a:cxn ang="0">
                  <a:pos x="5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0" y="59"/>
                </a:cxn>
                <a:cxn ang="0">
                  <a:pos x="2" y="65"/>
                </a:cxn>
              </a:cxnLst>
              <a:rect l="0" t="0" r="r" b="b"/>
              <a:pathLst>
                <a:path w="46" h="65">
                  <a:moveTo>
                    <a:pt x="46" y="0"/>
                  </a:moveTo>
                  <a:lnTo>
                    <a:pt x="40" y="2"/>
                  </a:lnTo>
                  <a:lnTo>
                    <a:pt x="34" y="7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9" y="14"/>
                  </a:lnTo>
                  <a:lnTo>
                    <a:pt x="14" y="20"/>
                  </a:lnTo>
                  <a:lnTo>
                    <a:pt x="11" y="24"/>
                  </a:lnTo>
                  <a:lnTo>
                    <a:pt x="8" y="31"/>
                  </a:lnTo>
                  <a:lnTo>
                    <a:pt x="5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674813" y="2595563"/>
              <a:ext cx="19050" cy="50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3"/>
                </a:cxn>
                <a:cxn ang="0">
                  <a:pos x="42" y="10"/>
                </a:cxn>
                <a:cxn ang="0">
                  <a:pos x="42" y="16"/>
                </a:cxn>
                <a:cxn ang="0">
                  <a:pos x="40" y="22"/>
                </a:cxn>
                <a:cxn ang="0">
                  <a:pos x="40" y="25"/>
                </a:cxn>
                <a:cxn ang="0">
                  <a:pos x="37" y="33"/>
                </a:cxn>
                <a:cxn ang="0">
                  <a:pos x="34" y="37"/>
                </a:cxn>
                <a:cxn ang="0">
                  <a:pos x="33" y="42"/>
                </a:cxn>
                <a:cxn ang="0">
                  <a:pos x="28" y="47"/>
                </a:cxn>
                <a:cxn ang="0">
                  <a:pos x="25" y="55"/>
                </a:cxn>
                <a:cxn ang="0">
                  <a:pos x="18" y="59"/>
                </a:cxn>
                <a:cxn ang="0">
                  <a:pos x="13" y="61"/>
                </a:cxn>
                <a:cxn ang="0">
                  <a:pos x="8" y="62"/>
                </a:cxn>
                <a:cxn ang="0">
                  <a:pos x="0" y="62"/>
                </a:cxn>
              </a:cxnLst>
              <a:rect l="0" t="0" r="r" b="b"/>
              <a:pathLst>
                <a:path w="42" h="62">
                  <a:moveTo>
                    <a:pt x="42" y="0"/>
                  </a:moveTo>
                  <a:lnTo>
                    <a:pt x="42" y="3"/>
                  </a:lnTo>
                  <a:lnTo>
                    <a:pt x="42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7" y="33"/>
                  </a:lnTo>
                  <a:lnTo>
                    <a:pt x="34" y="37"/>
                  </a:lnTo>
                  <a:lnTo>
                    <a:pt x="33" y="42"/>
                  </a:lnTo>
                  <a:lnTo>
                    <a:pt x="28" y="47"/>
                  </a:lnTo>
                  <a:lnTo>
                    <a:pt x="25" y="55"/>
                  </a:lnTo>
                  <a:lnTo>
                    <a:pt x="18" y="59"/>
                  </a:lnTo>
                  <a:lnTo>
                    <a:pt x="13" y="61"/>
                  </a:lnTo>
                  <a:lnTo>
                    <a:pt x="8" y="62"/>
                  </a:lnTo>
                  <a:lnTo>
                    <a:pt x="0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673225" y="2595563"/>
              <a:ext cx="17463" cy="476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1"/>
                </a:cxn>
                <a:cxn ang="0">
                  <a:pos x="34" y="3"/>
                </a:cxn>
                <a:cxn ang="0">
                  <a:pos x="30" y="7"/>
                </a:cxn>
                <a:cxn ang="0">
                  <a:pos x="22" y="11"/>
                </a:cxn>
                <a:cxn ang="0">
                  <a:pos x="19" y="15"/>
                </a:cxn>
                <a:cxn ang="0">
                  <a:pos x="15" y="18"/>
                </a:cxn>
                <a:cxn ang="0">
                  <a:pos x="11" y="23"/>
                </a:cxn>
                <a:cxn ang="0">
                  <a:pos x="8" y="26"/>
                </a:cxn>
                <a:cxn ang="0">
                  <a:pos x="5" y="36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2" y="62"/>
                </a:cxn>
              </a:cxnLst>
              <a:rect l="0" t="0" r="r" b="b"/>
              <a:pathLst>
                <a:path w="46" h="62">
                  <a:moveTo>
                    <a:pt x="46" y="0"/>
                  </a:moveTo>
                  <a:lnTo>
                    <a:pt x="40" y="1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2" y="11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5" y="36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2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652588" y="2533650"/>
              <a:ext cx="19050" cy="539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2" y="11"/>
                </a:cxn>
                <a:cxn ang="0">
                  <a:pos x="3" y="16"/>
                </a:cxn>
                <a:cxn ang="0">
                  <a:pos x="5" y="23"/>
                </a:cxn>
                <a:cxn ang="0">
                  <a:pos x="6" y="28"/>
                </a:cxn>
                <a:cxn ang="0">
                  <a:pos x="8" y="33"/>
                </a:cxn>
                <a:cxn ang="0">
                  <a:pos x="11" y="38"/>
                </a:cxn>
                <a:cxn ang="0">
                  <a:pos x="17" y="45"/>
                </a:cxn>
                <a:cxn ang="0">
                  <a:pos x="18" y="49"/>
                </a:cxn>
                <a:cxn ang="0">
                  <a:pos x="23" y="54"/>
                </a:cxn>
                <a:cxn ang="0">
                  <a:pos x="26" y="59"/>
                </a:cxn>
                <a:cxn ang="0">
                  <a:pos x="33" y="61"/>
                </a:cxn>
                <a:cxn ang="0">
                  <a:pos x="42" y="65"/>
                </a:cxn>
                <a:cxn ang="0">
                  <a:pos x="48" y="67"/>
                </a:cxn>
              </a:cxnLst>
              <a:rect l="0" t="0" r="r" b="b"/>
              <a:pathLst>
                <a:path w="48" h="67">
                  <a:moveTo>
                    <a:pt x="5" y="0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3" y="16"/>
                  </a:lnTo>
                  <a:lnTo>
                    <a:pt x="5" y="23"/>
                  </a:lnTo>
                  <a:lnTo>
                    <a:pt x="6" y="28"/>
                  </a:lnTo>
                  <a:lnTo>
                    <a:pt x="8" y="33"/>
                  </a:lnTo>
                  <a:lnTo>
                    <a:pt x="11" y="38"/>
                  </a:lnTo>
                  <a:lnTo>
                    <a:pt x="17" y="45"/>
                  </a:lnTo>
                  <a:lnTo>
                    <a:pt x="18" y="49"/>
                  </a:lnTo>
                  <a:lnTo>
                    <a:pt x="23" y="54"/>
                  </a:lnTo>
                  <a:lnTo>
                    <a:pt x="26" y="59"/>
                  </a:lnTo>
                  <a:lnTo>
                    <a:pt x="33" y="61"/>
                  </a:lnTo>
                  <a:lnTo>
                    <a:pt x="42" y="65"/>
                  </a:lnTo>
                  <a:lnTo>
                    <a:pt x="48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652588" y="2533650"/>
              <a:ext cx="20637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3" y="7"/>
                </a:cxn>
                <a:cxn ang="0">
                  <a:pos x="18" y="9"/>
                </a:cxn>
                <a:cxn ang="0">
                  <a:pos x="25" y="13"/>
                </a:cxn>
                <a:cxn ang="0">
                  <a:pos x="27" y="17"/>
                </a:cxn>
                <a:cxn ang="0">
                  <a:pos x="31" y="20"/>
                </a:cxn>
                <a:cxn ang="0">
                  <a:pos x="39" y="25"/>
                </a:cxn>
                <a:cxn ang="0">
                  <a:pos x="42" y="30"/>
                </a:cxn>
                <a:cxn ang="0">
                  <a:pos x="46" y="37"/>
                </a:cxn>
                <a:cxn ang="0">
                  <a:pos x="48" y="43"/>
                </a:cxn>
                <a:cxn ang="0">
                  <a:pos x="48" y="47"/>
                </a:cxn>
                <a:cxn ang="0">
                  <a:pos x="48" y="54"/>
                </a:cxn>
                <a:cxn ang="0">
                  <a:pos x="48" y="59"/>
                </a:cxn>
                <a:cxn ang="0">
                  <a:pos x="46" y="65"/>
                </a:cxn>
              </a:cxnLst>
              <a:rect l="0" t="0" r="r" b="b"/>
              <a:pathLst>
                <a:path w="48" h="65">
                  <a:moveTo>
                    <a:pt x="0" y="0"/>
                  </a:moveTo>
                  <a:lnTo>
                    <a:pt x="9" y="2"/>
                  </a:lnTo>
                  <a:lnTo>
                    <a:pt x="13" y="7"/>
                  </a:lnTo>
                  <a:lnTo>
                    <a:pt x="18" y="9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31" y="20"/>
                  </a:lnTo>
                  <a:lnTo>
                    <a:pt x="39" y="25"/>
                  </a:lnTo>
                  <a:lnTo>
                    <a:pt x="42" y="30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48" y="59"/>
                  </a:lnTo>
                  <a:lnTo>
                    <a:pt x="46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674813" y="2554288"/>
              <a:ext cx="19050" cy="4921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7"/>
                </a:cxn>
                <a:cxn ang="0">
                  <a:pos x="42" y="12"/>
                </a:cxn>
                <a:cxn ang="0">
                  <a:pos x="42" y="19"/>
                </a:cxn>
                <a:cxn ang="0">
                  <a:pos x="40" y="23"/>
                </a:cxn>
                <a:cxn ang="0">
                  <a:pos x="40" y="27"/>
                </a:cxn>
                <a:cxn ang="0">
                  <a:pos x="37" y="33"/>
                </a:cxn>
                <a:cxn ang="0">
                  <a:pos x="34" y="41"/>
                </a:cxn>
                <a:cxn ang="0">
                  <a:pos x="33" y="44"/>
                </a:cxn>
                <a:cxn ang="0">
                  <a:pos x="28" y="49"/>
                </a:cxn>
                <a:cxn ang="0">
                  <a:pos x="25" y="54"/>
                </a:cxn>
                <a:cxn ang="0">
                  <a:pos x="18" y="57"/>
                </a:cxn>
                <a:cxn ang="0">
                  <a:pos x="13" y="61"/>
                </a:cxn>
                <a:cxn ang="0">
                  <a:pos x="8" y="63"/>
                </a:cxn>
                <a:cxn ang="0">
                  <a:pos x="0" y="64"/>
                </a:cxn>
              </a:cxnLst>
              <a:rect l="0" t="0" r="r" b="b"/>
              <a:pathLst>
                <a:path w="42" h="64">
                  <a:moveTo>
                    <a:pt x="42" y="0"/>
                  </a:moveTo>
                  <a:lnTo>
                    <a:pt x="42" y="7"/>
                  </a:lnTo>
                  <a:lnTo>
                    <a:pt x="42" y="12"/>
                  </a:lnTo>
                  <a:lnTo>
                    <a:pt x="42" y="19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37" y="33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28" y="49"/>
                  </a:lnTo>
                  <a:lnTo>
                    <a:pt x="25" y="54"/>
                  </a:lnTo>
                  <a:lnTo>
                    <a:pt x="18" y="57"/>
                  </a:lnTo>
                  <a:lnTo>
                    <a:pt x="13" y="61"/>
                  </a:lnTo>
                  <a:lnTo>
                    <a:pt x="8" y="63"/>
                  </a:lnTo>
                  <a:lnTo>
                    <a:pt x="0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673225" y="2554288"/>
              <a:ext cx="17463" cy="4921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1"/>
                </a:cxn>
                <a:cxn ang="0">
                  <a:pos x="34" y="5"/>
                </a:cxn>
                <a:cxn ang="0">
                  <a:pos x="30" y="9"/>
                </a:cxn>
                <a:cxn ang="0">
                  <a:pos x="22" y="12"/>
                </a:cxn>
                <a:cxn ang="0">
                  <a:pos x="19" y="18"/>
                </a:cxn>
                <a:cxn ang="0">
                  <a:pos x="15" y="19"/>
                </a:cxn>
                <a:cxn ang="0">
                  <a:pos x="11" y="23"/>
                </a:cxn>
                <a:cxn ang="0">
                  <a:pos x="8" y="28"/>
                </a:cxn>
                <a:cxn ang="0">
                  <a:pos x="5" y="35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0" y="52"/>
                </a:cxn>
                <a:cxn ang="0">
                  <a:pos x="0" y="57"/>
                </a:cxn>
                <a:cxn ang="0">
                  <a:pos x="2" y="63"/>
                </a:cxn>
              </a:cxnLst>
              <a:rect l="0" t="0" r="r" b="b"/>
              <a:pathLst>
                <a:path w="46" h="63">
                  <a:moveTo>
                    <a:pt x="46" y="0"/>
                  </a:moveTo>
                  <a:lnTo>
                    <a:pt x="40" y="1"/>
                  </a:lnTo>
                  <a:lnTo>
                    <a:pt x="34" y="5"/>
                  </a:lnTo>
                  <a:lnTo>
                    <a:pt x="30" y="9"/>
                  </a:lnTo>
                  <a:lnTo>
                    <a:pt x="22" y="12"/>
                  </a:lnTo>
                  <a:lnTo>
                    <a:pt x="19" y="18"/>
                  </a:lnTo>
                  <a:lnTo>
                    <a:pt x="15" y="19"/>
                  </a:lnTo>
                  <a:lnTo>
                    <a:pt x="11" y="23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674813" y="2516188"/>
              <a:ext cx="11112" cy="5556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6"/>
                </a:cxn>
                <a:cxn ang="0">
                  <a:pos x="23" y="11"/>
                </a:cxn>
                <a:cxn ang="0">
                  <a:pos x="23" y="18"/>
                </a:cxn>
                <a:cxn ang="0">
                  <a:pos x="23" y="23"/>
                </a:cxn>
                <a:cxn ang="0">
                  <a:pos x="23" y="27"/>
                </a:cxn>
                <a:cxn ang="0">
                  <a:pos x="23" y="32"/>
                </a:cxn>
                <a:cxn ang="0">
                  <a:pos x="23" y="38"/>
                </a:cxn>
                <a:cxn ang="0">
                  <a:pos x="22" y="43"/>
                </a:cxn>
                <a:cxn ang="0">
                  <a:pos x="19" y="51"/>
                </a:cxn>
                <a:cxn ang="0">
                  <a:pos x="17" y="58"/>
                </a:cxn>
                <a:cxn ang="0">
                  <a:pos x="13" y="62"/>
                </a:cxn>
                <a:cxn ang="0">
                  <a:pos x="10" y="69"/>
                </a:cxn>
                <a:cxn ang="0">
                  <a:pos x="6" y="70"/>
                </a:cxn>
                <a:cxn ang="0">
                  <a:pos x="0" y="71"/>
                </a:cxn>
              </a:cxnLst>
              <a:rect l="0" t="0" r="r" b="b"/>
              <a:pathLst>
                <a:path w="23" h="71">
                  <a:moveTo>
                    <a:pt x="14" y="0"/>
                  </a:moveTo>
                  <a:lnTo>
                    <a:pt x="19" y="6"/>
                  </a:lnTo>
                  <a:lnTo>
                    <a:pt x="23" y="11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23" y="38"/>
                  </a:lnTo>
                  <a:lnTo>
                    <a:pt x="22" y="43"/>
                  </a:lnTo>
                  <a:lnTo>
                    <a:pt x="19" y="51"/>
                  </a:lnTo>
                  <a:lnTo>
                    <a:pt x="17" y="58"/>
                  </a:lnTo>
                  <a:lnTo>
                    <a:pt x="13" y="62"/>
                  </a:lnTo>
                  <a:lnTo>
                    <a:pt x="10" y="69"/>
                  </a:lnTo>
                  <a:lnTo>
                    <a:pt x="6" y="70"/>
                  </a:lnTo>
                  <a:lnTo>
                    <a:pt x="0" y="71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670050" y="2516188"/>
              <a:ext cx="11113" cy="52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2" y="4"/>
                </a:cxn>
                <a:cxn ang="0">
                  <a:pos x="20" y="8"/>
                </a:cxn>
                <a:cxn ang="0">
                  <a:pos x="15" y="14"/>
                </a:cxn>
                <a:cxn ang="0">
                  <a:pos x="12" y="18"/>
                </a:cxn>
                <a:cxn ang="0">
                  <a:pos x="8" y="23"/>
                </a:cxn>
                <a:cxn ang="0">
                  <a:pos x="6" y="26"/>
                </a:cxn>
                <a:cxn ang="0">
                  <a:pos x="5" y="32"/>
                </a:cxn>
                <a:cxn ang="0">
                  <a:pos x="3" y="38"/>
                </a:cxn>
                <a:cxn ang="0">
                  <a:pos x="2" y="43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6" y="70"/>
                </a:cxn>
                <a:cxn ang="0">
                  <a:pos x="8" y="70"/>
                </a:cxn>
              </a:cxnLst>
              <a:rect l="0" t="0" r="r" b="b"/>
              <a:pathLst>
                <a:path w="27" h="70">
                  <a:moveTo>
                    <a:pt x="27" y="0"/>
                  </a:moveTo>
                  <a:lnTo>
                    <a:pt x="22" y="4"/>
                  </a:lnTo>
                  <a:lnTo>
                    <a:pt x="20" y="8"/>
                  </a:lnTo>
                  <a:lnTo>
                    <a:pt x="15" y="14"/>
                  </a:lnTo>
                  <a:lnTo>
                    <a:pt x="12" y="18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32"/>
                  </a:lnTo>
                  <a:lnTo>
                    <a:pt x="3" y="38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6" y="70"/>
                  </a:lnTo>
                  <a:lnTo>
                    <a:pt x="8" y="7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670050" y="2571750"/>
              <a:ext cx="4763" cy="415925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2" y="531"/>
                </a:cxn>
                <a:cxn ang="0">
                  <a:pos x="2" y="522"/>
                </a:cxn>
                <a:cxn ang="0">
                  <a:pos x="2" y="513"/>
                </a:cxn>
                <a:cxn ang="0">
                  <a:pos x="3" y="503"/>
                </a:cxn>
                <a:cxn ang="0">
                  <a:pos x="5" y="495"/>
                </a:cxn>
                <a:cxn ang="0">
                  <a:pos x="12" y="488"/>
                </a:cxn>
                <a:cxn ang="0">
                  <a:pos x="12" y="477"/>
                </a:cxn>
                <a:cxn ang="0">
                  <a:pos x="6" y="468"/>
                </a:cxn>
                <a:cxn ang="0">
                  <a:pos x="5" y="459"/>
                </a:cxn>
                <a:cxn ang="0">
                  <a:pos x="3" y="453"/>
                </a:cxn>
                <a:cxn ang="0">
                  <a:pos x="2" y="443"/>
                </a:cxn>
                <a:cxn ang="0">
                  <a:pos x="5" y="433"/>
                </a:cxn>
                <a:cxn ang="0">
                  <a:pos x="8" y="420"/>
                </a:cxn>
                <a:cxn ang="0">
                  <a:pos x="8" y="410"/>
                </a:cxn>
                <a:cxn ang="0">
                  <a:pos x="5" y="398"/>
                </a:cxn>
                <a:cxn ang="0">
                  <a:pos x="5" y="391"/>
                </a:cxn>
                <a:cxn ang="0">
                  <a:pos x="5" y="379"/>
                </a:cxn>
                <a:cxn ang="0">
                  <a:pos x="8" y="371"/>
                </a:cxn>
                <a:cxn ang="0">
                  <a:pos x="8" y="358"/>
                </a:cxn>
                <a:cxn ang="0">
                  <a:pos x="6" y="351"/>
                </a:cxn>
                <a:cxn ang="0">
                  <a:pos x="5" y="342"/>
                </a:cxn>
                <a:cxn ang="0">
                  <a:pos x="5" y="332"/>
                </a:cxn>
                <a:cxn ang="0">
                  <a:pos x="8" y="325"/>
                </a:cxn>
                <a:cxn ang="0">
                  <a:pos x="8" y="313"/>
                </a:cxn>
                <a:cxn ang="0">
                  <a:pos x="8" y="305"/>
                </a:cxn>
                <a:cxn ang="0">
                  <a:pos x="3" y="297"/>
                </a:cxn>
                <a:cxn ang="0">
                  <a:pos x="2" y="287"/>
                </a:cxn>
                <a:cxn ang="0">
                  <a:pos x="6" y="279"/>
                </a:cxn>
                <a:cxn ang="0">
                  <a:pos x="12" y="269"/>
                </a:cxn>
                <a:cxn ang="0">
                  <a:pos x="12" y="261"/>
                </a:cxn>
                <a:cxn ang="0">
                  <a:pos x="8" y="250"/>
                </a:cxn>
                <a:cxn ang="0">
                  <a:pos x="5" y="242"/>
                </a:cxn>
                <a:cxn ang="0">
                  <a:pos x="5" y="232"/>
                </a:cxn>
                <a:cxn ang="0">
                  <a:pos x="5" y="225"/>
                </a:cxn>
                <a:cxn ang="0">
                  <a:pos x="6" y="215"/>
                </a:cxn>
                <a:cxn ang="0">
                  <a:pos x="8" y="204"/>
                </a:cxn>
                <a:cxn ang="0">
                  <a:pos x="6" y="198"/>
                </a:cxn>
                <a:cxn ang="0">
                  <a:pos x="5" y="189"/>
                </a:cxn>
                <a:cxn ang="0">
                  <a:pos x="2" y="179"/>
                </a:cxn>
                <a:cxn ang="0">
                  <a:pos x="3" y="168"/>
                </a:cxn>
                <a:cxn ang="0">
                  <a:pos x="8" y="163"/>
                </a:cxn>
                <a:cxn ang="0">
                  <a:pos x="8" y="152"/>
                </a:cxn>
                <a:cxn ang="0">
                  <a:pos x="12" y="145"/>
                </a:cxn>
                <a:cxn ang="0">
                  <a:pos x="6" y="137"/>
                </a:cxn>
                <a:cxn ang="0">
                  <a:pos x="6" y="126"/>
                </a:cxn>
                <a:cxn ang="0">
                  <a:pos x="8" y="116"/>
                </a:cxn>
                <a:cxn ang="0">
                  <a:pos x="14" y="108"/>
                </a:cxn>
                <a:cxn ang="0">
                  <a:pos x="14" y="98"/>
                </a:cxn>
                <a:cxn ang="0">
                  <a:pos x="6" y="91"/>
                </a:cxn>
                <a:cxn ang="0">
                  <a:pos x="5" y="79"/>
                </a:cxn>
                <a:cxn ang="0">
                  <a:pos x="5" y="7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42"/>
                </a:cxn>
                <a:cxn ang="0">
                  <a:pos x="6" y="34"/>
                </a:cxn>
                <a:cxn ang="0">
                  <a:pos x="6" y="23"/>
                </a:cxn>
                <a:cxn ang="0">
                  <a:pos x="8" y="13"/>
                </a:cxn>
                <a:cxn ang="0">
                  <a:pos x="14" y="8"/>
                </a:cxn>
                <a:cxn ang="0">
                  <a:pos x="14" y="0"/>
                </a:cxn>
              </a:cxnLst>
              <a:rect l="0" t="0" r="r" b="b"/>
              <a:pathLst>
                <a:path w="14" h="540">
                  <a:moveTo>
                    <a:pt x="0" y="540"/>
                  </a:moveTo>
                  <a:lnTo>
                    <a:pt x="2" y="531"/>
                  </a:lnTo>
                  <a:lnTo>
                    <a:pt x="2" y="522"/>
                  </a:lnTo>
                  <a:lnTo>
                    <a:pt x="2" y="513"/>
                  </a:lnTo>
                  <a:lnTo>
                    <a:pt x="3" y="503"/>
                  </a:lnTo>
                  <a:lnTo>
                    <a:pt x="5" y="495"/>
                  </a:lnTo>
                  <a:lnTo>
                    <a:pt x="12" y="488"/>
                  </a:lnTo>
                  <a:lnTo>
                    <a:pt x="12" y="477"/>
                  </a:lnTo>
                  <a:lnTo>
                    <a:pt x="6" y="468"/>
                  </a:lnTo>
                  <a:lnTo>
                    <a:pt x="5" y="459"/>
                  </a:lnTo>
                  <a:lnTo>
                    <a:pt x="3" y="453"/>
                  </a:lnTo>
                  <a:lnTo>
                    <a:pt x="2" y="443"/>
                  </a:lnTo>
                  <a:lnTo>
                    <a:pt x="5" y="433"/>
                  </a:lnTo>
                  <a:lnTo>
                    <a:pt x="8" y="420"/>
                  </a:lnTo>
                  <a:lnTo>
                    <a:pt x="8" y="410"/>
                  </a:lnTo>
                  <a:lnTo>
                    <a:pt x="5" y="398"/>
                  </a:lnTo>
                  <a:lnTo>
                    <a:pt x="5" y="391"/>
                  </a:lnTo>
                  <a:lnTo>
                    <a:pt x="5" y="379"/>
                  </a:lnTo>
                  <a:lnTo>
                    <a:pt x="8" y="371"/>
                  </a:lnTo>
                  <a:lnTo>
                    <a:pt x="8" y="358"/>
                  </a:lnTo>
                  <a:lnTo>
                    <a:pt x="6" y="351"/>
                  </a:lnTo>
                  <a:lnTo>
                    <a:pt x="5" y="342"/>
                  </a:lnTo>
                  <a:lnTo>
                    <a:pt x="5" y="332"/>
                  </a:lnTo>
                  <a:lnTo>
                    <a:pt x="8" y="325"/>
                  </a:lnTo>
                  <a:lnTo>
                    <a:pt x="8" y="313"/>
                  </a:lnTo>
                  <a:lnTo>
                    <a:pt x="8" y="305"/>
                  </a:lnTo>
                  <a:lnTo>
                    <a:pt x="3" y="297"/>
                  </a:lnTo>
                  <a:lnTo>
                    <a:pt x="2" y="287"/>
                  </a:lnTo>
                  <a:lnTo>
                    <a:pt x="6" y="279"/>
                  </a:lnTo>
                  <a:lnTo>
                    <a:pt x="12" y="269"/>
                  </a:lnTo>
                  <a:lnTo>
                    <a:pt x="12" y="261"/>
                  </a:lnTo>
                  <a:lnTo>
                    <a:pt x="8" y="250"/>
                  </a:lnTo>
                  <a:lnTo>
                    <a:pt x="5" y="242"/>
                  </a:lnTo>
                  <a:lnTo>
                    <a:pt x="5" y="232"/>
                  </a:lnTo>
                  <a:lnTo>
                    <a:pt x="5" y="225"/>
                  </a:lnTo>
                  <a:lnTo>
                    <a:pt x="6" y="215"/>
                  </a:lnTo>
                  <a:lnTo>
                    <a:pt x="8" y="204"/>
                  </a:lnTo>
                  <a:lnTo>
                    <a:pt x="6" y="198"/>
                  </a:lnTo>
                  <a:lnTo>
                    <a:pt x="5" y="189"/>
                  </a:lnTo>
                  <a:lnTo>
                    <a:pt x="2" y="179"/>
                  </a:lnTo>
                  <a:lnTo>
                    <a:pt x="3" y="168"/>
                  </a:lnTo>
                  <a:lnTo>
                    <a:pt x="8" y="163"/>
                  </a:lnTo>
                  <a:lnTo>
                    <a:pt x="8" y="152"/>
                  </a:lnTo>
                  <a:lnTo>
                    <a:pt x="12" y="145"/>
                  </a:lnTo>
                  <a:lnTo>
                    <a:pt x="6" y="137"/>
                  </a:lnTo>
                  <a:lnTo>
                    <a:pt x="6" y="126"/>
                  </a:lnTo>
                  <a:lnTo>
                    <a:pt x="8" y="116"/>
                  </a:lnTo>
                  <a:lnTo>
                    <a:pt x="14" y="108"/>
                  </a:lnTo>
                  <a:lnTo>
                    <a:pt x="14" y="98"/>
                  </a:lnTo>
                  <a:lnTo>
                    <a:pt x="6" y="91"/>
                  </a:lnTo>
                  <a:lnTo>
                    <a:pt x="5" y="79"/>
                  </a:lnTo>
                  <a:lnTo>
                    <a:pt x="5" y="7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42"/>
                  </a:lnTo>
                  <a:lnTo>
                    <a:pt x="6" y="34"/>
                  </a:lnTo>
                  <a:lnTo>
                    <a:pt x="6" y="23"/>
                  </a:lnTo>
                  <a:lnTo>
                    <a:pt x="8" y="13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690688" y="2724150"/>
              <a:ext cx="28575" cy="198438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5" y="249"/>
                </a:cxn>
                <a:cxn ang="0">
                  <a:pos x="8" y="238"/>
                </a:cxn>
                <a:cxn ang="0">
                  <a:pos x="12" y="229"/>
                </a:cxn>
                <a:cxn ang="0">
                  <a:pos x="21" y="212"/>
                </a:cxn>
                <a:cxn ang="0">
                  <a:pos x="27" y="204"/>
                </a:cxn>
                <a:cxn ang="0">
                  <a:pos x="32" y="185"/>
                </a:cxn>
                <a:cxn ang="0">
                  <a:pos x="39" y="166"/>
                </a:cxn>
                <a:cxn ang="0">
                  <a:pos x="41" y="156"/>
                </a:cxn>
                <a:cxn ang="0">
                  <a:pos x="44" y="144"/>
                </a:cxn>
                <a:cxn ang="0">
                  <a:pos x="47" y="134"/>
                </a:cxn>
                <a:cxn ang="0">
                  <a:pos x="48" y="114"/>
                </a:cxn>
                <a:cxn ang="0">
                  <a:pos x="53" y="103"/>
                </a:cxn>
                <a:cxn ang="0">
                  <a:pos x="57" y="93"/>
                </a:cxn>
                <a:cxn ang="0">
                  <a:pos x="61" y="75"/>
                </a:cxn>
                <a:cxn ang="0">
                  <a:pos x="64" y="64"/>
                </a:cxn>
                <a:cxn ang="0">
                  <a:pos x="66" y="52"/>
                </a:cxn>
                <a:cxn ang="0">
                  <a:pos x="66" y="43"/>
                </a:cxn>
                <a:cxn ang="0">
                  <a:pos x="67" y="34"/>
                </a:cxn>
                <a:cxn ang="0">
                  <a:pos x="69" y="19"/>
                </a:cxn>
                <a:cxn ang="0">
                  <a:pos x="70" y="7"/>
                </a:cxn>
                <a:cxn ang="0">
                  <a:pos x="70" y="0"/>
                </a:cxn>
              </a:cxnLst>
              <a:rect l="0" t="0" r="r" b="b"/>
              <a:pathLst>
                <a:path w="70" h="257">
                  <a:moveTo>
                    <a:pt x="0" y="257"/>
                  </a:moveTo>
                  <a:lnTo>
                    <a:pt x="5" y="249"/>
                  </a:lnTo>
                  <a:lnTo>
                    <a:pt x="8" y="238"/>
                  </a:lnTo>
                  <a:lnTo>
                    <a:pt x="12" y="229"/>
                  </a:lnTo>
                  <a:lnTo>
                    <a:pt x="21" y="212"/>
                  </a:lnTo>
                  <a:lnTo>
                    <a:pt x="27" y="204"/>
                  </a:lnTo>
                  <a:lnTo>
                    <a:pt x="32" y="185"/>
                  </a:lnTo>
                  <a:lnTo>
                    <a:pt x="39" y="166"/>
                  </a:lnTo>
                  <a:lnTo>
                    <a:pt x="41" y="156"/>
                  </a:lnTo>
                  <a:lnTo>
                    <a:pt x="44" y="144"/>
                  </a:lnTo>
                  <a:lnTo>
                    <a:pt x="47" y="134"/>
                  </a:lnTo>
                  <a:lnTo>
                    <a:pt x="48" y="114"/>
                  </a:lnTo>
                  <a:lnTo>
                    <a:pt x="53" y="103"/>
                  </a:lnTo>
                  <a:lnTo>
                    <a:pt x="57" y="93"/>
                  </a:lnTo>
                  <a:lnTo>
                    <a:pt x="61" y="75"/>
                  </a:lnTo>
                  <a:lnTo>
                    <a:pt x="64" y="64"/>
                  </a:lnTo>
                  <a:lnTo>
                    <a:pt x="66" y="52"/>
                  </a:lnTo>
                  <a:lnTo>
                    <a:pt x="66" y="43"/>
                  </a:lnTo>
                  <a:lnTo>
                    <a:pt x="67" y="34"/>
                  </a:lnTo>
                  <a:lnTo>
                    <a:pt x="69" y="19"/>
                  </a:lnTo>
                  <a:lnTo>
                    <a:pt x="70" y="7"/>
                  </a:lnTo>
                  <a:lnTo>
                    <a:pt x="7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690688" y="2681288"/>
              <a:ext cx="22225" cy="203200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5" y="252"/>
                </a:cxn>
                <a:cxn ang="0">
                  <a:pos x="8" y="242"/>
                </a:cxn>
                <a:cxn ang="0">
                  <a:pos x="12" y="234"/>
                </a:cxn>
                <a:cxn ang="0">
                  <a:pos x="18" y="216"/>
                </a:cxn>
                <a:cxn ang="0">
                  <a:pos x="24" y="207"/>
                </a:cxn>
                <a:cxn ang="0">
                  <a:pos x="29" y="190"/>
                </a:cxn>
                <a:cxn ang="0">
                  <a:pos x="32" y="168"/>
                </a:cxn>
                <a:cxn ang="0">
                  <a:pos x="33" y="157"/>
                </a:cxn>
                <a:cxn ang="0">
                  <a:pos x="38" y="148"/>
                </a:cxn>
                <a:cxn ang="0">
                  <a:pos x="39" y="134"/>
                </a:cxn>
                <a:cxn ang="0">
                  <a:pos x="41" y="115"/>
                </a:cxn>
                <a:cxn ang="0">
                  <a:pos x="47" y="105"/>
                </a:cxn>
                <a:cxn ang="0">
                  <a:pos x="48" y="92"/>
                </a:cxn>
                <a:cxn ang="0">
                  <a:pos x="51" y="78"/>
                </a:cxn>
                <a:cxn ang="0">
                  <a:pos x="51" y="63"/>
                </a:cxn>
                <a:cxn ang="0">
                  <a:pos x="51" y="56"/>
                </a:cxn>
                <a:cxn ang="0">
                  <a:pos x="51" y="45"/>
                </a:cxn>
                <a:cxn ang="0">
                  <a:pos x="54" y="37"/>
                </a:cxn>
                <a:cxn ang="0">
                  <a:pos x="54" y="21"/>
                </a:cxn>
                <a:cxn ang="0">
                  <a:pos x="54" y="10"/>
                </a:cxn>
                <a:cxn ang="0">
                  <a:pos x="54" y="0"/>
                </a:cxn>
              </a:cxnLst>
              <a:rect l="0" t="0" r="r" b="b"/>
              <a:pathLst>
                <a:path w="54" h="261">
                  <a:moveTo>
                    <a:pt x="0" y="261"/>
                  </a:moveTo>
                  <a:lnTo>
                    <a:pt x="5" y="252"/>
                  </a:lnTo>
                  <a:lnTo>
                    <a:pt x="8" y="242"/>
                  </a:lnTo>
                  <a:lnTo>
                    <a:pt x="12" y="234"/>
                  </a:lnTo>
                  <a:lnTo>
                    <a:pt x="18" y="216"/>
                  </a:lnTo>
                  <a:lnTo>
                    <a:pt x="24" y="207"/>
                  </a:lnTo>
                  <a:lnTo>
                    <a:pt x="29" y="190"/>
                  </a:lnTo>
                  <a:lnTo>
                    <a:pt x="32" y="168"/>
                  </a:lnTo>
                  <a:lnTo>
                    <a:pt x="33" y="157"/>
                  </a:lnTo>
                  <a:lnTo>
                    <a:pt x="38" y="148"/>
                  </a:lnTo>
                  <a:lnTo>
                    <a:pt x="39" y="134"/>
                  </a:lnTo>
                  <a:lnTo>
                    <a:pt x="41" y="115"/>
                  </a:lnTo>
                  <a:lnTo>
                    <a:pt x="47" y="105"/>
                  </a:lnTo>
                  <a:lnTo>
                    <a:pt x="48" y="92"/>
                  </a:lnTo>
                  <a:lnTo>
                    <a:pt x="51" y="78"/>
                  </a:lnTo>
                  <a:lnTo>
                    <a:pt x="51" y="63"/>
                  </a:lnTo>
                  <a:lnTo>
                    <a:pt x="51" y="56"/>
                  </a:lnTo>
                  <a:lnTo>
                    <a:pt x="51" y="45"/>
                  </a:lnTo>
                  <a:lnTo>
                    <a:pt x="54" y="37"/>
                  </a:lnTo>
                  <a:lnTo>
                    <a:pt x="54" y="21"/>
                  </a:lnTo>
                  <a:lnTo>
                    <a:pt x="54" y="10"/>
                  </a:lnTo>
                  <a:lnTo>
                    <a:pt x="5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681163" y="2374900"/>
              <a:ext cx="17462" cy="141288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8" y="171"/>
                </a:cxn>
                <a:cxn ang="0">
                  <a:pos x="11" y="156"/>
                </a:cxn>
                <a:cxn ang="0">
                  <a:pos x="17" y="142"/>
                </a:cxn>
                <a:cxn ang="0">
                  <a:pos x="21" y="126"/>
                </a:cxn>
                <a:cxn ang="0">
                  <a:pos x="23" y="108"/>
                </a:cxn>
                <a:cxn ang="0">
                  <a:pos x="23" y="93"/>
                </a:cxn>
                <a:cxn ang="0">
                  <a:pos x="23" y="71"/>
                </a:cxn>
                <a:cxn ang="0">
                  <a:pos x="26" y="60"/>
                </a:cxn>
                <a:cxn ang="0">
                  <a:pos x="35" y="30"/>
                </a:cxn>
                <a:cxn ang="0">
                  <a:pos x="38" y="18"/>
                </a:cxn>
                <a:cxn ang="0">
                  <a:pos x="36" y="0"/>
                </a:cxn>
              </a:cxnLst>
              <a:rect l="0" t="0" r="r" b="b"/>
              <a:pathLst>
                <a:path w="38" h="184">
                  <a:moveTo>
                    <a:pt x="0" y="184"/>
                  </a:moveTo>
                  <a:lnTo>
                    <a:pt x="8" y="171"/>
                  </a:lnTo>
                  <a:lnTo>
                    <a:pt x="11" y="156"/>
                  </a:lnTo>
                  <a:lnTo>
                    <a:pt x="17" y="142"/>
                  </a:lnTo>
                  <a:lnTo>
                    <a:pt x="21" y="126"/>
                  </a:lnTo>
                  <a:lnTo>
                    <a:pt x="23" y="108"/>
                  </a:lnTo>
                  <a:lnTo>
                    <a:pt x="23" y="93"/>
                  </a:lnTo>
                  <a:lnTo>
                    <a:pt x="23" y="71"/>
                  </a:lnTo>
                  <a:lnTo>
                    <a:pt x="26" y="60"/>
                  </a:lnTo>
                  <a:lnTo>
                    <a:pt x="35" y="30"/>
                  </a:lnTo>
                  <a:lnTo>
                    <a:pt x="38" y="18"/>
                  </a:lnTo>
                  <a:lnTo>
                    <a:pt x="36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693863" y="2416175"/>
              <a:ext cx="17462" cy="141288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6" y="170"/>
                </a:cxn>
                <a:cxn ang="0">
                  <a:pos x="9" y="155"/>
                </a:cxn>
                <a:cxn ang="0">
                  <a:pos x="14" y="142"/>
                </a:cxn>
                <a:cxn ang="0">
                  <a:pos x="20" y="125"/>
                </a:cxn>
                <a:cxn ang="0">
                  <a:pos x="24" y="110"/>
                </a:cxn>
                <a:cxn ang="0">
                  <a:pos x="24" y="90"/>
                </a:cxn>
                <a:cxn ang="0">
                  <a:pos x="24" y="73"/>
                </a:cxn>
                <a:cxn ang="0">
                  <a:pos x="26" y="60"/>
                </a:cxn>
                <a:cxn ang="0">
                  <a:pos x="35" y="30"/>
                </a:cxn>
                <a:cxn ang="0">
                  <a:pos x="41" y="18"/>
                </a:cxn>
                <a:cxn ang="0">
                  <a:pos x="41" y="0"/>
                </a:cxn>
              </a:cxnLst>
              <a:rect l="0" t="0" r="r" b="b"/>
              <a:pathLst>
                <a:path w="41" h="183">
                  <a:moveTo>
                    <a:pt x="0" y="183"/>
                  </a:moveTo>
                  <a:lnTo>
                    <a:pt x="6" y="170"/>
                  </a:lnTo>
                  <a:lnTo>
                    <a:pt x="9" y="155"/>
                  </a:lnTo>
                  <a:lnTo>
                    <a:pt x="14" y="142"/>
                  </a:lnTo>
                  <a:lnTo>
                    <a:pt x="20" y="125"/>
                  </a:lnTo>
                  <a:lnTo>
                    <a:pt x="24" y="110"/>
                  </a:lnTo>
                  <a:lnTo>
                    <a:pt x="24" y="90"/>
                  </a:lnTo>
                  <a:lnTo>
                    <a:pt x="24" y="73"/>
                  </a:lnTo>
                  <a:lnTo>
                    <a:pt x="26" y="60"/>
                  </a:lnTo>
                  <a:lnTo>
                    <a:pt x="35" y="30"/>
                  </a:lnTo>
                  <a:lnTo>
                    <a:pt x="41" y="18"/>
                  </a:lnTo>
                  <a:lnTo>
                    <a:pt x="4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693863" y="2460625"/>
              <a:ext cx="17462" cy="141288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67"/>
                </a:cxn>
                <a:cxn ang="0">
                  <a:pos x="9" y="155"/>
                </a:cxn>
                <a:cxn ang="0">
                  <a:pos x="14" y="141"/>
                </a:cxn>
                <a:cxn ang="0">
                  <a:pos x="20" y="124"/>
                </a:cxn>
                <a:cxn ang="0">
                  <a:pos x="24" y="109"/>
                </a:cxn>
                <a:cxn ang="0">
                  <a:pos x="24" y="90"/>
                </a:cxn>
                <a:cxn ang="0">
                  <a:pos x="24" y="71"/>
                </a:cxn>
                <a:cxn ang="0">
                  <a:pos x="26" y="59"/>
                </a:cxn>
                <a:cxn ang="0">
                  <a:pos x="35" y="30"/>
                </a:cxn>
                <a:cxn ang="0">
                  <a:pos x="41" y="16"/>
                </a:cxn>
                <a:cxn ang="0">
                  <a:pos x="41" y="0"/>
                </a:cxn>
              </a:cxnLst>
              <a:rect l="0" t="0" r="r" b="b"/>
              <a:pathLst>
                <a:path w="41" h="182">
                  <a:moveTo>
                    <a:pt x="0" y="182"/>
                  </a:moveTo>
                  <a:lnTo>
                    <a:pt x="6" y="167"/>
                  </a:lnTo>
                  <a:lnTo>
                    <a:pt x="9" y="155"/>
                  </a:lnTo>
                  <a:lnTo>
                    <a:pt x="14" y="141"/>
                  </a:lnTo>
                  <a:lnTo>
                    <a:pt x="20" y="124"/>
                  </a:lnTo>
                  <a:lnTo>
                    <a:pt x="24" y="109"/>
                  </a:lnTo>
                  <a:lnTo>
                    <a:pt x="24" y="90"/>
                  </a:lnTo>
                  <a:lnTo>
                    <a:pt x="24" y="71"/>
                  </a:lnTo>
                  <a:lnTo>
                    <a:pt x="26" y="59"/>
                  </a:lnTo>
                  <a:lnTo>
                    <a:pt x="35" y="30"/>
                  </a:lnTo>
                  <a:lnTo>
                    <a:pt x="41" y="16"/>
                  </a:lnTo>
                  <a:lnTo>
                    <a:pt x="4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693863" y="2498725"/>
              <a:ext cx="20637" cy="138113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7" y="165"/>
                </a:cxn>
                <a:cxn ang="0">
                  <a:pos x="10" y="152"/>
                </a:cxn>
                <a:cxn ang="0">
                  <a:pos x="16" y="138"/>
                </a:cxn>
                <a:cxn ang="0">
                  <a:pos x="25" y="122"/>
                </a:cxn>
                <a:cxn ang="0">
                  <a:pos x="28" y="107"/>
                </a:cxn>
                <a:cxn ang="0">
                  <a:pos x="33" y="89"/>
                </a:cxn>
                <a:cxn ang="0">
                  <a:pos x="34" y="70"/>
                </a:cxn>
                <a:cxn ang="0">
                  <a:pos x="42" y="56"/>
                </a:cxn>
                <a:cxn ang="0">
                  <a:pos x="49" y="29"/>
                </a:cxn>
                <a:cxn ang="0">
                  <a:pos x="56" y="16"/>
                </a:cxn>
                <a:cxn ang="0">
                  <a:pos x="55" y="0"/>
                </a:cxn>
              </a:cxnLst>
              <a:rect l="0" t="0" r="r" b="b"/>
              <a:pathLst>
                <a:path w="56" h="179">
                  <a:moveTo>
                    <a:pt x="0" y="179"/>
                  </a:moveTo>
                  <a:lnTo>
                    <a:pt x="7" y="165"/>
                  </a:lnTo>
                  <a:lnTo>
                    <a:pt x="10" y="152"/>
                  </a:lnTo>
                  <a:lnTo>
                    <a:pt x="16" y="138"/>
                  </a:lnTo>
                  <a:lnTo>
                    <a:pt x="25" y="122"/>
                  </a:lnTo>
                  <a:lnTo>
                    <a:pt x="28" y="107"/>
                  </a:lnTo>
                  <a:lnTo>
                    <a:pt x="33" y="89"/>
                  </a:lnTo>
                  <a:lnTo>
                    <a:pt x="34" y="70"/>
                  </a:lnTo>
                  <a:lnTo>
                    <a:pt x="42" y="56"/>
                  </a:lnTo>
                  <a:lnTo>
                    <a:pt x="49" y="29"/>
                  </a:lnTo>
                  <a:lnTo>
                    <a:pt x="56" y="16"/>
                  </a:lnTo>
                  <a:lnTo>
                    <a:pt x="5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690688" y="2541588"/>
              <a:ext cx="17462" cy="13970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67"/>
                </a:cxn>
                <a:cxn ang="0">
                  <a:pos x="10" y="154"/>
                </a:cxn>
                <a:cxn ang="0">
                  <a:pos x="13" y="139"/>
                </a:cxn>
                <a:cxn ang="0">
                  <a:pos x="18" y="124"/>
                </a:cxn>
                <a:cxn ang="0">
                  <a:pos x="22" y="109"/>
                </a:cxn>
                <a:cxn ang="0">
                  <a:pos x="22" y="89"/>
                </a:cxn>
                <a:cxn ang="0">
                  <a:pos x="22" y="71"/>
                </a:cxn>
                <a:cxn ang="0">
                  <a:pos x="25" y="58"/>
                </a:cxn>
                <a:cxn ang="0">
                  <a:pos x="31" y="28"/>
                </a:cxn>
                <a:cxn ang="0">
                  <a:pos x="39" y="13"/>
                </a:cxn>
                <a:cxn ang="0">
                  <a:pos x="37" y="0"/>
                </a:cxn>
              </a:cxnLst>
              <a:rect l="0" t="0" r="r" b="b"/>
              <a:pathLst>
                <a:path w="39" h="182">
                  <a:moveTo>
                    <a:pt x="0" y="182"/>
                  </a:moveTo>
                  <a:lnTo>
                    <a:pt x="6" y="167"/>
                  </a:lnTo>
                  <a:lnTo>
                    <a:pt x="10" y="154"/>
                  </a:lnTo>
                  <a:lnTo>
                    <a:pt x="13" y="139"/>
                  </a:lnTo>
                  <a:lnTo>
                    <a:pt x="18" y="124"/>
                  </a:lnTo>
                  <a:lnTo>
                    <a:pt x="22" y="109"/>
                  </a:lnTo>
                  <a:lnTo>
                    <a:pt x="22" y="89"/>
                  </a:lnTo>
                  <a:lnTo>
                    <a:pt x="22" y="71"/>
                  </a:lnTo>
                  <a:lnTo>
                    <a:pt x="25" y="58"/>
                  </a:lnTo>
                  <a:lnTo>
                    <a:pt x="31" y="28"/>
                  </a:lnTo>
                  <a:lnTo>
                    <a:pt x="39" y="13"/>
                  </a:lnTo>
                  <a:lnTo>
                    <a:pt x="37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690688" y="2587625"/>
              <a:ext cx="31750" cy="131763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9" y="159"/>
                </a:cxn>
                <a:cxn ang="0">
                  <a:pos x="12" y="144"/>
                </a:cxn>
                <a:cxn ang="0">
                  <a:pos x="21" y="133"/>
                </a:cxn>
                <a:cxn ang="0">
                  <a:pos x="30" y="119"/>
                </a:cxn>
                <a:cxn ang="0">
                  <a:pos x="38" y="103"/>
                </a:cxn>
                <a:cxn ang="0">
                  <a:pos x="44" y="84"/>
                </a:cxn>
                <a:cxn ang="0">
                  <a:pos x="45" y="67"/>
                </a:cxn>
                <a:cxn ang="0">
                  <a:pos x="51" y="54"/>
                </a:cxn>
                <a:cxn ang="0">
                  <a:pos x="66" y="26"/>
                </a:cxn>
                <a:cxn ang="0">
                  <a:pos x="73" y="12"/>
                </a:cxn>
                <a:cxn ang="0">
                  <a:pos x="75" y="0"/>
                </a:cxn>
              </a:cxnLst>
              <a:rect l="0" t="0" r="r" b="b"/>
              <a:pathLst>
                <a:path w="75" h="170">
                  <a:moveTo>
                    <a:pt x="0" y="170"/>
                  </a:moveTo>
                  <a:lnTo>
                    <a:pt x="9" y="159"/>
                  </a:lnTo>
                  <a:lnTo>
                    <a:pt x="12" y="144"/>
                  </a:lnTo>
                  <a:lnTo>
                    <a:pt x="21" y="133"/>
                  </a:lnTo>
                  <a:lnTo>
                    <a:pt x="30" y="119"/>
                  </a:lnTo>
                  <a:lnTo>
                    <a:pt x="38" y="103"/>
                  </a:lnTo>
                  <a:lnTo>
                    <a:pt x="44" y="84"/>
                  </a:lnTo>
                  <a:lnTo>
                    <a:pt x="45" y="67"/>
                  </a:lnTo>
                  <a:lnTo>
                    <a:pt x="51" y="54"/>
                  </a:lnTo>
                  <a:lnTo>
                    <a:pt x="66" y="26"/>
                  </a:lnTo>
                  <a:lnTo>
                    <a:pt x="73" y="12"/>
                  </a:lnTo>
                  <a:lnTo>
                    <a:pt x="7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693863" y="2625725"/>
              <a:ext cx="17462" cy="13970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7" y="166"/>
                </a:cxn>
                <a:cxn ang="0">
                  <a:pos x="7" y="157"/>
                </a:cxn>
                <a:cxn ang="0">
                  <a:pos x="12" y="140"/>
                </a:cxn>
                <a:cxn ang="0">
                  <a:pos x="19" y="122"/>
                </a:cxn>
                <a:cxn ang="0">
                  <a:pos x="21" y="110"/>
                </a:cxn>
                <a:cxn ang="0">
                  <a:pos x="21" y="90"/>
                </a:cxn>
                <a:cxn ang="0">
                  <a:pos x="21" y="71"/>
                </a:cxn>
                <a:cxn ang="0">
                  <a:pos x="25" y="56"/>
                </a:cxn>
                <a:cxn ang="0">
                  <a:pos x="34" y="27"/>
                </a:cxn>
                <a:cxn ang="0">
                  <a:pos x="42" y="15"/>
                </a:cxn>
                <a:cxn ang="0">
                  <a:pos x="36" y="0"/>
                </a:cxn>
              </a:cxnLst>
              <a:rect l="0" t="0" r="r" b="b"/>
              <a:pathLst>
                <a:path w="42" h="182">
                  <a:moveTo>
                    <a:pt x="0" y="182"/>
                  </a:moveTo>
                  <a:lnTo>
                    <a:pt x="7" y="166"/>
                  </a:lnTo>
                  <a:lnTo>
                    <a:pt x="7" y="157"/>
                  </a:lnTo>
                  <a:lnTo>
                    <a:pt x="12" y="140"/>
                  </a:lnTo>
                  <a:lnTo>
                    <a:pt x="19" y="122"/>
                  </a:lnTo>
                  <a:lnTo>
                    <a:pt x="21" y="110"/>
                  </a:lnTo>
                  <a:lnTo>
                    <a:pt x="21" y="90"/>
                  </a:lnTo>
                  <a:lnTo>
                    <a:pt x="21" y="71"/>
                  </a:lnTo>
                  <a:lnTo>
                    <a:pt x="25" y="56"/>
                  </a:lnTo>
                  <a:lnTo>
                    <a:pt x="34" y="27"/>
                  </a:lnTo>
                  <a:lnTo>
                    <a:pt x="42" y="15"/>
                  </a:lnTo>
                  <a:lnTo>
                    <a:pt x="36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690688" y="2663825"/>
              <a:ext cx="23812" cy="138113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8" y="168"/>
                </a:cxn>
                <a:cxn ang="0">
                  <a:pos x="12" y="152"/>
                </a:cxn>
                <a:cxn ang="0">
                  <a:pos x="18" y="139"/>
                </a:cxn>
                <a:cxn ang="0">
                  <a:pos x="27" y="123"/>
                </a:cxn>
                <a:cxn ang="0">
                  <a:pos x="32" y="109"/>
                </a:cxn>
                <a:cxn ang="0">
                  <a:pos x="32" y="89"/>
                </a:cxn>
                <a:cxn ang="0">
                  <a:pos x="36" y="71"/>
                </a:cxn>
                <a:cxn ang="0">
                  <a:pos x="42" y="59"/>
                </a:cxn>
                <a:cxn ang="0">
                  <a:pos x="51" y="33"/>
                </a:cxn>
                <a:cxn ang="0">
                  <a:pos x="60" y="18"/>
                </a:cxn>
                <a:cxn ang="0">
                  <a:pos x="58" y="0"/>
                </a:cxn>
              </a:cxnLst>
              <a:rect l="0" t="0" r="r" b="b"/>
              <a:pathLst>
                <a:path w="60" h="179">
                  <a:moveTo>
                    <a:pt x="0" y="179"/>
                  </a:moveTo>
                  <a:lnTo>
                    <a:pt x="8" y="168"/>
                  </a:lnTo>
                  <a:lnTo>
                    <a:pt x="12" y="152"/>
                  </a:lnTo>
                  <a:lnTo>
                    <a:pt x="18" y="139"/>
                  </a:lnTo>
                  <a:lnTo>
                    <a:pt x="27" y="123"/>
                  </a:lnTo>
                  <a:lnTo>
                    <a:pt x="32" y="109"/>
                  </a:lnTo>
                  <a:lnTo>
                    <a:pt x="32" y="89"/>
                  </a:lnTo>
                  <a:lnTo>
                    <a:pt x="36" y="71"/>
                  </a:lnTo>
                  <a:lnTo>
                    <a:pt x="42" y="59"/>
                  </a:lnTo>
                  <a:lnTo>
                    <a:pt x="51" y="33"/>
                  </a:lnTo>
                  <a:lnTo>
                    <a:pt x="60" y="18"/>
                  </a:lnTo>
                  <a:lnTo>
                    <a:pt x="58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622425" y="2705100"/>
              <a:ext cx="31750" cy="200025"/>
            </a:xfrm>
            <a:custGeom>
              <a:avLst/>
              <a:gdLst/>
              <a:ahLst/>
              <a:cxnLst>
                <a:cxn ang="0">
                  <a:pos x="73" y="258"/>
                </a:cxn>
                <a:cxn ang="0">
                  <a:pos x="67" y="248"/>
                </a:cxn>
                <a:cxn ang="0">
                  <a:pos x="64" y="239"/>
                </a:cxn>
                <a:cxn ang="0">
                  <a:pos x="60" y="230"/>
                </a:cxn>
                <a:cxn ang="0">
                  <a:pos x="51" y="213"/>
                </a:cxn>
                <a:cxn ang="0">
                  <a:pos x="45" y="203"/>
                </a:cxn>
                <a:cxn ang="0">
                  <a:pos x="41" y="185"/>
                </a:cxn>
                <a:cxn ang="0">
                  <a:pos x="36" y="167"/>
                </a:cxn>
                <a:cxn ang="0">
                  <a:pos x="33" y="156"/>
                </a:cxn>
                <a:cxn ang="0">
                  <a:pos x="32" y="146"/>
                </a:cxn>
                <a:cxn ang="0">
                  <a:pos x="29" y="132"/>
                </a:cxn>
                <a:cxn ang="0">
                  <a:pos x="26" y="114"/>
                </a:cxn>
                <a:cxn ang="0">
                  <a:pos x="18" y="102"/>
                </a:cxn>
                <a:cxn ang="0">
                  <a:pos x="15" y="94"/>
                </a:cxn>
                <a:cxn ang="0">
                  <a:pos x="11" y="77"/>
                </a:cxn>
                <a:cxn ang="0">
                  <a:pos x="8" y="62"/>
                </a:cxn>
                <a:cxn ang="0">
                  <a:pos x="6" y="55"/>
                </a:cxn>
                <a:cxn ang="0">
                  <a:pos x="6" y="44"/>
                </a:cxn>
                <a:cxn ang="0">
                  <a:pos x="5" y="35"/>
                </a:cxn>
                <a:cxn ang="0">
                  <a:pos x="5" y="20"/>
                </a:cxn>
                <a:cxn ang="0">
                  <a:pos x="3" y="10"/>
                </a:cxn>
                <a:cxn ang="0">
                  <a:pos x="0" y="0"/>
                </a:cxn>
              </a:cxnLst>
              <a:rect l="0" t="0" r="r" b="b"/>
              <a:pathLst>
                <a:path w="73" h="258">
                  <a:moveTo>
                    <a:pt x="73" y="258"/>
                  </a:moveTo>
                  <a:lnTo>
                    <a:pt x="67" y="248"/>
                  </a:lnTo>
                  <a:lnTo>
                    <a:pt x="64" y="239"/>
                  </a:lnTo>
                  <a:lnTo>
                    <a:pt x="60" y="230"/>
                  </a:lnTo>
                  <a:lnTo>
                    <a:pt x="51" y="213"/>
                  </a:lnTo>
                  <a:lnTo>
                    <a:pt x="45" y="203"/>
                  </a:lnTo>
                  <a:lnTo>
                    <a:pt x="41" y="185"/>
                  </a:lnTo>
                  <a:lnTo>
                    <a:pt x="36" y="167"/>
                  </a:lnTo>
                  <a:lnTo>
                    <a:pt x="33" y="156"/>
                  </a:lnTo>
                  <a:lnTo>
                    <a:pt x="32" y="146"/>
                  </a:lnTo>
                  <a:lnTo>
                    <a:pt x="29" y="132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5" y="94"/>
                  </a:lnTo>
                  <a:lnTo>
                    <a:pt x="11" y="77"/>
                  </a:lnTo>
                  <a:lnTo>
                    <a:pt x="8" y="62"/>
                  </a:lnTo>
                  <a:lnTo>
                    <a:pt x="6" y="55"/>
                  </a:lnTo>
                  <a:lnTo>
                    <a:pt x="6" y="44"/>
                  </a:lnTo>
                  <a:lnTo>
                    <a:pt x="5" y="35"/>
                  </a:lnTo>
                  <a:lnTo>
                    <a:pt x="5" y="20"/>
                  </a:lnTo>
                  <a:lnTo>
                    <a:pt x="3" y="1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630363" y="2660650"/>
              <a:ext cx="22225" cy="203200"/>
            </a:xfrm>
            <a:custGeom>
              <a:avLst/>
              <a:gdLst/>
              <a:ahLst/>
              <a:cxnLst>
                <a:cxn ang="0">
                  <a:pos x="54" y="263"/>
                </a:cxn>
                <a:cxn ang="0">
                  <a:pos x="49" y="255"/>
                </a:cxn>
                <a:cxn ang="0">
                  <a:pos x="46" y="242"/>
                </a:cxn>
                <a:cxn ang="0">
                  <a:pos x="43" y="234"/>
                </a:cxn>
                <a:cxn ang="0">
                  <a:pos x="37" y="219"/>
                </a:cxn>
                <a:cxn ang="0">
                  <a:pos x="29" y="205"/>
                </a:cxn>
                <a:cxn ang="0">
                  <a:pos x="24" y="189"/>
                </a:cxn>
                <a:cxn ang="0">
                  <a:pos x="23" y="171"/>
                </a:cxn>
                <a:cxn ang="0">
                  <a:pos x="23" y="159"/>
                </a:cxn>
                <a:cxn ang="0">
                  <a:pos x="21" y="149"/>
                </a:cxn>
                <a:cxn ang="0">
                  <a:pos x="17" y="137"/>
                </a:cxn>
                <a:cxn ang="0">
                  <a:pos x="15" y="116"/>
                </a:cxn>
                <a:cxn ang="0">
                  <a:pos x="11" y="109"/>
                </a:cxn>
                <a:cxn ang="0">
                  <a:pos x="8" y="96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7"/>
                </a:cxn>
                <a:cxn ang="0">
                  <a:pos x="0" y="37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54" h="263">
                  <a:moveTo>
                    <a:pt x="54" y="263"/>
                  </a:moveTo>
                  <a:lnTo>
                    <a:pt x="49" y="255"/>
                  </a:lnTo>
                  <a:lnTo>
                    <a:pt x="46" y="242"/>
                  </a:lnTo>
                  <a:lnTo>
                    <a:pt x="43" y="234"/>
                  </a:lnTo>
                  <a:lnTo>
                    <a:pt x="37" y="219"/>
                  </a:lnTo>
                  <a:lnTo>
                    <a:pt x="29" y="205"/>
                  </a:lnTo>
                  <a:lnTo>
                    <a:pt x="24" y="189"/>
                  </a:lnTo>
                  <a:lnTo>
                    <a:pt x="23" y="171"/>
                  </a:lnTo>
                  <a:lnTo>
                    <a:pt x="23" y="159"/>
                  </a:lnTo>
                  <a:lnTo>
                    <a:pt x="21" y="149"/>
                  </a:lnTo>
                  <a:lnTo>
                    <a:pt x="17" y="137"/>
                  </a:lnTo>
                  <a:lnTo>
                    <a:pt x="15" y="116"/>
                  </a:lnTo>
                  <a:lnTo>
                    <a:pt x="11" y="109"/>
                  </a:lnTo>
                  <a:lnTo>
                    <a:pt x="8" y="96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638300" y="2395538"/>
              <a:ext cx="15875" cy="144462"/>
            </a:xfrm>
            <a:custGeom>
              <a:avLst/>
              <a:gdLst/>
              <a:ahLst/>
              <a:cxnLst>
                <a:cxn ang="0">
                  <a:pos x="38" y="184"/>
                </a:cxn>
                <a:cxn ang="0">
                  <a:pos x="32" y="172"/>
                </a:cxn>
                <a:cxn ang="0">
                  <a:pos x="29" y="156"/>
                </a:cxn>
                <a:cxn ang="0">
                  <a:pos x="25" y="143"/>
                </a:cxn>
                <a:cxn ang="0">
                  <a:pos x="20" y="124"/>
                </a:cxn>
                <a:cxn ang="0">
                  <a:pos x="16" y="109"/>
                </a:cxn>
                <a:cxn ang="0">
                  <a:pos x="16" y="92"/>
                </a:cxn>
                <a:cxn ang="0">
                  <a:pos x="16" y="70"/>
                </a:cxn>
                <a:cxn ang="0">
                  <a:pos x="12" y="58"/>
                </a:cxn>
                <a:cxn ang="0">
                  <a:pos x="6" y="32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38" h="184">
                  <a:moveTo>
                    <a:pt x="38" y="184"/>
                  </a:moveTo>
                  <a:lnTo>
                    <a:pt x="32" y="172"/>
                  </a:lnTo>
                  <a:lnTo>
                    <a:pt x="29" y="156"/>
                  </a:lnTo>
                  <a:lnTo>
                    <a:pt x="25" y="143"/>
                  </a:lnTo>
                  <a:lnTo>
                    <a:pt x="20" y="124"/>
                  </a:lnTo>
                  <a:lnTo>
                    <a:pt x="16" y="109"/>
                  </a:lnTo>
                  <a:lnTo>
                    <a:pt x="16" y="92"/>
                  </a:lnTo>
                  <a:lnTo>
                    <a:pt x="16" y="70"/>
                  </a:lnTo>
                  <a:lnTo>
                    <a:pt x="12" y="58"/>
                  </a:lnTo>
                  <a:lnTo>
                    <a:pt x="6" y="32"/>
                  </a:lnTo>
                  <a:lnTo>
                    <a:pt x="0" y="18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639888" y="2436813"/>
              <a:ext cx="15875" cy="141287"/>
            </a:xfrm>
            <a:custGeom>
              <a:avLst/>
              <a:gdLst/>
              <a:ahLst/>
              <a:cxnLst>
                <a:cxn ang="0">
                  <a:pos x="35" y="183"/>
                </a:cxn>
                <a:cxn ang="0">
                  <a:pos x="28" y="171"/>
                </a:cxn>
                <a:cxn ang="0">
                  <a:pos x="26" y="156"/>
                </a:cxn>
                <a:cxn ang="0">
                  <a:pos x="20" y="141"/>
                </a:cxn>
                <a:cxn ang="0">
                  <a:pos x="16" y="124"/>
                </a:cxn>
                <a:cxn ang="0">
                  <a:pos x="14" y="109"/>
                </a:cxn>
                <a:cxn ang="0">
                  <a:pos x="14" y="90"/>
                </a:cxn>
                <a:cxn ang="0">
                  <a:pos x="14" y="70"/>
                </a:cxn>
                <a:cxn ang="0">
                  <a:pos x="9" y="57"/>
                </a:cxn>
                <a:cxn ang="0">
                  <a:pos x="1" y="31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35" h="183">
                  <a:moveTo>
                    <a:pt x="35" y="183"/>
                  </a:moveTo>
                  <a:lnTo>
                    <a:pt x="28" y="171"/>
                  </a:lnTo>
                  <a:lnTo>
                    <a:pt x="26" y="156"/>
                  </a:lnTo>
                  <a:lnTo>
                    <a:pt x="20" y="141"/>
                  </a:lnTo>
                  <a:lnTo>
                    <a:pt x="16" y="124"/>
                  </a:lnTo>
                  <a:lnTo>
                    <a:pt x="14" y="109"/>
                  </a:lnTo>
                  <a:lnTo>
                    <a:pt x="14" y="90"/>
                  </a:lnTo>
                  <a:lnTo>
                    <a:pt x="14" y="70"/>
                  </a:lnTo>
                  <a:lnTo>
                    <a:pt x="9" y="57"/>
                  </a:lnTo>
                  <a:lnTo>
                    <a:pt x="1" y="31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628775" y="2478088"/>
              <a:ext cx="23813" cy="138112"/>
            </a:xfrm>
            <a:custGeom>
              <a:avLst/>
              <a:gdLst/>
              <a:ahLst/>
              <a:cxnLst>
                <a:cxn ang="0">
                  <a:pos x="58" y="178"/>
                </a:cxn>
                <a:cxn ang="0">
                  <a:pos x="50" y="167"/>
                </a:cxn>
                <a:cxn ang="0">
                  <a:pos x="47" y="153"/>
                </a:cxn>
                <a:cxn ang="0">
                  <a:pos x="39" y="141"/>
                </a:cxn>
                <a:cxn ang="0">
                  <a:pos x="31" y="123"/>
                </a:cxn>
                <a:cxn ang="0">
                  <a:pos x="30" y="108"/>
                </a:cxn>
                <a:cxn ang="0">
                  <a:pos x="28" y="88"/>
                </a:cxn>
                <a:cxn ang="0">
                  <a:pos x="24" y="71"/>
                </a:cxn>
                <a:cxn ang="0">
                  <a:pos x="19" y="56"/>
                </a:cxn>
                <a:cxn ang="0">
                  <a:pos x="7" y="30"/>
                </a:cxn>
                <a:cxn ang="0">
                  <a:pos x="0" y="17"/>
                </a:cxn>
                <a:cxn ang="0">
                  <a:pos x="3" y="0"/>
                </a:cxn>
              </a:cxnLst>
              <a:rect l="0" t="0" r="r" b="b"/>
              <a:pathLst>
                <a:path w="58" h="178">
                  <a:moveTo>
                    <a:pt x="58" y="178"/>
                  </a:moveTo>
                  <a:lnTo>
                    <a:pt x="50" y="167"/>
                  </a:lnTo>
                  <a:lnTo>
                    <a:pt x="47" y="153"/>
                  </a:lnTo>
                  <a:lnTo>
                    <a:pt x="39" y="141"/>
                  </a:lnTo>
                  <a:lnTo>
                    <a:pt x="31" y="123"/>
                  </a:lnTo>
                  <a:lnTo>
                    <a:pt x="30" y="108"/>
                  </a:lnTo>
                  <a:lnTo>
                    <a:pt x="28" y="88"/>
                  </a:lnTo>
                  <a:lnTo>
                    <a:pt x="24" y="71"/>
                  </a:lnTo>
                  <a:lnTo>
                    <a:pt x="19" y="56"/>
                  </a:lnTo>
                  <a:lnTo>
                    <a:pt x="7" y="30"/>
                  </a:lnTo>
                  <a:lnTo>
                    <a:pt x="0" y="17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636713" y="2520950"/>
              <a:ext cx="15875" cy="139700"/>
            </a:xfrm>
            <a:custGeom>
              <a:avLst/>
              <a:gdLst/>
              <a:ahLst/>
              <a:cxnLst>
                <a:cxn ang="0">
                  <a:pos x="37" y="183"/>
                </a:cxn>
                <a:cxn ang="0">
                  <a:pos x="31" y="169"/>
                </a:cxn>
                <a:cxn ang="0">
                  <a:pos x="28" y="158"/>
                </a:cxn>
                <a:cxn ang="0">
                  <a:pos x="24" y="141"/>
                </a:cxn>
                <a:cxn ang="0">
                  <a:pos x="18" y="124"/>
                </a:cxn>
                <a:cxn ang="0">
                  <a:pos x="15" y="109"/>
                </a:cxn>
                <a:cxn ang="0">
                  <a:pos x="15" y="89"/>
                </a:cxn>
                <a:cxn ang="0">
                  <a:pos x="15" y="71"/>
                </a:cxn>
                <a:cxn ang="0">
                  <a:pos x="12" y="58"/>
                </a:cxn>
                <a:cxn ang="0">
                  <a:pos x="8" y="30"/>
                </a:cxn>
                <a:cxn ang="0">
                  <a:pos x="0" y="17"/>
                </a:cxn>
                <a:cxn ang="0">
                  <a:pos x="3" y="0"/>
                </a:cxn>
              </a:cxnLst>
              <a:rect l="0" t="0" r="r" b="b"/>
              <a:pathLst>
                <a:path w="37" h="183">
                  <a:moveTo>
                    <a:pt x="37" y="183"/>
                  </a:moveTo>
                  <a:lnTo>
                    <a:pt x="31" y="169"/>
                  </a:lnTo>
                  <a:lnTo>
                    <a:pt x="28" y="158"/>
                  </a:lnTo>
                  <a:lnTo>
                    <a:pt x="24" y="141"/>
                  </a:lnTo>
                  <a:lnTo>
                    <a:pt x="18" y="124"/>
                  </a:lnTo>
                  <a:lnTo>
                    <a:pt x="15" y="109"/>
                  </a:lnTo>
                  <a:lnTo>
                    <a:pt x="15" y="89"/>
                  </a:lnTo>
                  <a:lnTo>
                    <a:pt x="15" y="71"/>
                  </a:lnTo>
                  <a:lnTo>
                    <a:pt x="12" y="58"/>
                  </a:lnTo>
                  <a:lnTo>
                    <a:pt x="8" y="30"/>
                  </a:lnTo>
                  <a:lnTo>
                    <a:pt x="0" y="17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620838" y="2568575"/>
              <a:ext cx="31750" cy="130175"/>
            </a:xfrm>
            <a:custGeom>
              <a:avLst/>
              <a:gdLst/>
              <a:ahLst/>
              <a:cxnLst>
                <a:cxn ang="0">
                  <a:pos x="76" y="169"/>
                </a:cxn>
                <a:cxn ang="0">
                  <a:pos x="67" y="157"/>
                </a:cxn>
                <a:cxn ang="0">
                  <a:pos x="63" y="145"/>
                </a:cxn>
                <a:cxn ang="0">
                  <a:pos x="53" y="132"/>
                </a:cxn>
                <a:cxn ang="0">
                  <a:pos x="47" y="119"/>
                </a:cxn>
                <a:cxn ang="0">
                  <a:pos x="39" y="101"/>
                </a:cxn>
                <a:cxn ang="0">
                  <a:pos x="35" y="83"/>
                </a:cxn>
                <a:cxn ang="0">
                  <a:pos x="30" y="65"/>
                </a:cxn>
                <a:cxn ang="0">
                  <a:pos x="24" y="52"/>
                </a:cxn>
                <a:cxn ang="0">
                  <a:pos x="11" y="26"/>
                </a:cxn>
                <a:cxn ang="0">
                  <a:pos x="2" y="13"/>
                </a:cxn>
                <a:cxn ang="0">
                  <a:pos x="0" y="0"/>
                </a:cxn>
              </a:cxnLst>
              <a:rect l="0" t="0" r="r" b="b"/>
              <a:pathLst>
                <a:path w="76" h="169">
                  <a:moveTo>
                    <a:pt x="76" y="169"/>
                  </a:moveTo>
                  <a:lnTo>
                    <a:pt x="67" y="157"/>
                  </a:lnTo>
                  <a:lnTo>
                    <a:pt x="63" y="145"/>
                  </a:lnTo>
                  <a:lnTo>
                    <a:pt x="53" y="132"/>
                  </a:lnTo>
                  <a:lnTo>
                    <a:pt x="47" y="119"/>
                  </a:lnTo>
                  <a:lnTo>
                    <a:pt x="39" y="101"/>
                  </a:lnTo>
                  <a:lnTo>
                    <a:pt x="35" y="83"/>
                  </a:lnTo>
                  <a:lnTo>
                    <a:pt x="30" y="65"/>
                  </a:lnTo>
                  <a:lnTo>
                    <a:pt x="24" y="52"/>
                  </a:lnTo>
                  <a:lnTo>
                    <a:pt x="11" y="26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636713" y="2603500"/>
              <a:ext cx="15875" cy="142875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31" y="170"/>
                </a:cxn>
                <a:cxn ang="0">
                  <a:pos x="28" y="156"/>
                </a:cxn>
                <a:cxn ang="0">
                  <a:pos x="23" y="141"/>
                </a:cxn>
                <a:cxn ang="0">
                  <a:pos x="16" y="123"/>
                </a:cxn>
                <a:cxn ang="0">
                  <a:pos x="13" y="110"/>
                </a:cxn>
                <a:cxn ang="0">
                  <a:pos x="13" y="89"/>
                </a:cxn>
                <a:cxn ang="0">
                  <a:pos x="13" y="73"/>
                </a:cxn>
                <a:cxn ang="0">
                  <a:pos x="10" y="56"/>
                </a:cxn>
                <a:cxn ang="0">
                  <a:pos x="4" y="32"/>
                </a:cxn>
                <a:cxn ang="0">
                  <a:pos x="0" y="15"/>
                </a:cxn>
                <a:cxn ang="0">
                  <a:pos x="1" y="0"/>
                </a:cxn>
              </a:cxnLst>
              <a:rect l="0" t="0" r="r" b="b"/>
              <a:pathLst>
                <a:path w="35" h="185">
                  <a:moveTo>
                    <a:pt x="35" y="185"/>
                  </a:moveTo>
                  <a:lnTo>
                    <a:pt x="31" y="170"/>
                  </a:lnTo>
                  <a:lnTo>
                    <a:pt x="28" y="156"/>
                  </a:lnTo>
                  <a:lnTo>
                    <a:pt x="23" y="141"/>
                  </a:lnTo>
                  <a:lnTo>
                    <a:pt x="16" y="123"/>
                  </a:lnTo>
                  <a:lnTo>
                    <a:pt x="13" y="110"/>
                  </a:lnTo>
                  <a:lnTo>
                    <a:pt x="13" y="89"/>
                  </a:lnTo>
                  <a:lnTo>
                    <a:pt x="13" y="73"/>
                  </a:lnTo>
                  <a:lnTo>
                    <a:pt x="10" y="56"/>
                  </a:lnTo>
                  <a:lnTo>
                    <a:pt x="4" y="32"/>
                  </a:lnTo>
                  <a:lnTo>
                    <a:pt x="0" y="15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628775" y="2646363"/>
              <a:ext cx="23813" cy="134937"/>
            </a:xfrm>
            <a:custGeom>
              <a:avLst/>
              <a:gdLst/>
              <a:ahLst/>
              <a:cxnLst>
                <a:cxn ang="0">
                  <a:pos x="57" y="179"/>
                </a:cxn>
                <a:cxn ang="0">
                  <a:pos x="49" y="167"/>
                </a:cxn>
                <a:cxn ang="0">
                  <a:pos x="45" y="153"/>
                </a:cxn>
                <a:cxn ang="0">
                  <a:pos x="40" y="138"/>
                </a:cxn>
                <a:cxn ang="0">
                  <a:pos x="30" y="125"/>
                </a:cxn>
                <a:cxn ang="0">
                  <a:pos x="27" y="110"/>
                </a:cxn>
                <a:cxn ang="0">
                  <a:pos x="26" y="89"/>
                </a:cxn>
                <a:cxn ang="0">
                  <a:pos x="24" y="70"/>
                </a:cxn>
                <a:cxn ang="0">
                  <a:pos x="18" y="58"/>
                </a:cxn>
                <a:cxn ang="0">
                  <a:pos x="6" y="30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57" h="179">
                  <a:moveTo>
                    <a:pt x="57" y="179"/>
                  </a:moveTo>
                  <a:lnTo>
                    <a:pt x="49" y="167"/>
                  </a:lnTo>
                  <a:lnTo>
                    <a:pt x="45" y="153"/>
                  </a:lnTo>
                  <a:lnTo>
                    <a:pt x="40" y="138"/>
                  </a:lnTo>
                  <a:lnTo>
                    <a:pt x="30" y="125"/>
                  </a:lnTo>
                  <a:lnTo>
                    <a:pt x="27" y="110"/>
                  </a:lnTo>
                  <a:lnTo>
                    <a:pt x="26" y="89"/>
                  </a:lnTo>
                  <a:lnTo>
                    <a:pt x="24" y="70"/>
                  </a:lnTo>
                  <a:lnTo>
                    <a:pt x="18" y="58"/>
                  </a:lnTo>
                  <a:lnTo>
                    <a:pt x="6" y="30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693863" y="2722563"/>
              <a:ext cx="17462" cy="112712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" y="134"/>
                </a:cxn>
                <a:cxn ang="0">
                  <a:pos x="11" y="118"/>
                </a:cxn>
                <a:cxn ang="0">
                  <a:pos x="20" y="107"/>
                </a:cxn>
                <a:cxn ang="0">
                  <a:pos x="24" y="92"/>
                </a:cxn>
                <a:cxn ang="0">
                  <a:pos x="24" y="74"/>
                </a:cxn>
                <a:cxn ang="0">
                  <a:pos x="27" y="61"/>
                </a:cxn>
                <a:cxn ang="0">
                  <a:pos x="33" y="44"/>
                </a:cxn>
                <a:cxn ang="0">
                  <a:pos x="35" y="32"/>
                </a:cxn>
                <a:cxn ang="0">
                  <a:pos x="35" y="13"/>
                </a:cxn>
                <a:cxn ang="0">
                  <a:pos x="41" y="0"/>
                </a:cxn>
              </a:cxnLst>
              <a:rect l="0" t="0" r="r" b="b"/>
              <a:pathLst>
                <a:path w="41" h="147">
                  <a:moveTo>
                    <a:pt x="0" y="147"/>
                  </a:moveTo>
                  <a:lnTo>
                    <a:pt x="6" y="134"/>
                  </a:lnTo>
                  <a:lnTo>
                    <a:pt x="11" y="118"/>
                  </a:lnTo>
                  <a:lnTo>
                    <a:pt x="20" y="107"/>
                  </a:lnTo>
                  <a:lnTo>
                    <a:pt x="24" y="92"/>
                  </a:lnTo>
                  <a:lnTo>
                    <a:pt x="24" y="74"/>
                  </a:lnTo>
                  <a:lnTo>
                    <a:pt x="27" y="61"/>
                  </a:lnTo>
                  <a:lnTo>
                    <a:pt x="33" y="44"/>
                  </a:lnTo>
                  <a:lnTo>
                    <a:pt x="35" y="32"/>
                  </a:lnTo>
                  <a:lnTo>
                    <a:pt x="35" y="13"/>
                  </a:lnTo>
                  <a:lnTo>
                    <a:pt x="4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638300" y="2708275"/>
              <a:ext cx="15875" cy="111125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34" y="131"/>
                </a:cxn>
                <a:cxn ang="0">
                  <a:pos x="25" y="120"/>
                </a:cxn>
                <a:cxn ang="0">
                  <a:pos x="20" y="104"/>
                </a:cxn>
                <a:cxn ang="0">
                  <a:pos x="15" y="92"/>
                </a:cxn>
                <a:cxn ang="0">
                  <a:pos x="15" y="75"/>
                </a:cxn>
                <a:cxn ang="0">
                  <a:pos x="7" y="59"/>
                </a:cxn>
                <a:cxn ang="0">
                  <a:pos x="7" y="46"/>
                </a:cxn>
                <a:cxn ang="0">
                  <a:pos x="6" y="29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38" h="146">
                  <a:moveTo>
                    <a:pt x="38" y="146"/>
                  </a:moveTo>
                  <a:lnTo>
                    <a:pt x="34" y="131"/>
                  </a:lnTo>
                  <a:lnTo>
                    <a:pt x="25" y="120"/>
                  </a:lnTo>
                  <a:lnTo>
                    <a:pt x="20" y="104"/>
                  </a:lnTo>
                  <a:lnTo>
                    <a:pt x="15" y="92"/>
                  </a:lnTo>
                  <a:lnTo>
                    <a:pt x="15" y="75"/>
                  </a:lnTo>
                  <a:lnTo>
                    <a:pt x="7" y="59"/>
                  </a:lnTo>
                  <a:lnTo>
                    <a:pt x="7" y="46"/>
                  </a:lnTo>
                  <a:lnTo>
                    <a:pt x="6" y="29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851025" y="3167063"/>
              <a:ext cx="17463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3" y="29"/>
                </a:cxn>
                <a:cxn ang="0">
                  <a:pos x="5" y="33"/>
                </a:cxn>
                <a:cxn ang="0">
                  <a:pos x="6" y="40"/>
                </a:cxn>
                <a:cxn ang="0">
                  <a:pos x="9" y="45"/>
                </a:cxn>
                <a:cxn ang="0">
                  <a:pos x="12" y="51"/>
                </a:cxn>
                <a:cxn ang="0">
                  <a:pos x="13" y="57"/>
                </a:cxn>
                <a:cxn ang="0">
                  <a:pos x="19" y="60"/>
                </a:cxn>
                <a:cxn ang="0">
                  <a:pos x="25" y="66"/>
                </a:cxn>
                <a:cxn ang="0">
                  <a:pos x="31" y="68"/>
                </a:cxn>
                <a:cxn ang="0">
                  <a:pos x="39" y="70"/>
                </a:cxn>
              </a:cxnLst>
              <a:rect l="0" t="0" r="r" b="b"/>
              <a:pathLst>
                <a:path w="39" h="70">
                  <a:moveTo>
                    <a:pt x="3" y="0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3" y="29"/>
                  </a:lnTo>
                  <a:lnTo>
                    <a:pt x="5" y="33"/>
                  </a:lnTo>
                  <a:lnTo>
                    <a:pt x="6" y="40"/>
                  </a:lnTo>
                  <a:lnTo>
                    <a:pt x="9" y="45"/>
                  </a:lnTo>
                  <a:lnTo>
                    <a:pt x="12" y="51"/>
                  </a:lnTo>
                  <a:lnTo>
                    <a:pt x="13" y="57"/>
                  </a:lnTo>
                  <a:lnTo>
                    <a:pt x="19" y="60"/>
                  </a:lnTo>
                  <a:lnTo>
                    <a:pt x="25" y="66"/>
                  </a:lnTo>
                  <a:lnTo>
                    <a:pt x="31" y="68"/>
                  </a:lnTo>
                  <a:lnTo>
                    <a:pt x="39" y="7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854200" y="3167063"/>
              <a:ext cx="174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1" y="7"/>
                </a:cxn>
                <a:cxn ang="0">
                  <a:pos x="17" y="11"/>
                </a:cxn>
                <a:cxn ang="0">
                  <a:pos x="22" y="15"/>
                </a:cxn>
                <a:cxn ang="0">
                  <a:pos x="26" y="19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1" y="45"/>
                </a:cxn>
                <a:cxn ang="0">
                  <a:pos x="41" y="49"/>
                </a:cxn>
                <a:cxn ang="0">
                  <a:pos x="41" y="57"/>
                </a:cxn>
                <a:cxn ang="0">
                  <a:pos x="40" y="64"/>
                </a:cxn>
                <a:cxn ang="0">
                  <a:pos x="37" y="68"/>
                </a:cxn>
              </a:cxnLst>
              <a:rect l="0" t="0" r="r" b="b"/>
              <a:pathLst>
                <a:path w="41" h="68">
                  <a:moveTo>
                    <a:pt x="0" y="0"/>
                  </a:moveTo>
                  <a:lnTo>
                    <a:pt x="7" y="0"/>
                  </a:lnTo>
                  <a:lnTo>
                    <a:pt x="11" y="7"/>
                  </a:lnTo>
                  <a:lnTo>
                    <a:pt x="17" y="11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7" y="33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1" y="49"/>
                  </a:lnTo>
                  <a:lnTo>
                    <a:pt x="41" y="57"/>
                  </a:lnTo>
                  <a:lnTo>
                    <a:pt x="40" y="64"/>
                  </a:lnTo>
                  <a:lnTo>
                    <a:pt x="37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854200" y="3128963"/>
              <a:ext cx="15875" cy="508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15"/>
                </a:cxn>
                <a:cxn ang="0">
                  <a:pos x="1" y="22"/>
                </a:cxn>
                <a:cxn ang="0">
                  <a:pos x="1" y="26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5" y="44"/>
                </a:cxn>
                <a:cxn ang="0">
                  <a:pos x="10" y="48"/>
                </a:cxn>
                <a:cxn ang="0">
                  <a:pos x="13" y="55"/>
                </a:cxn>
                <a:cxn ang="0">
                  <a:pos x="19" y="59"/>
                </a:cxn>
                <a:cxn ang="0">
                  <a:pos x="26" y="63"/>
                </a:cxn>
                <a:cxn ang="0">
                  <a:pos x="31" y="66"/>
                </a:cxn>
                <a:cxn ang="0">
                  <a:pos x="37" y="67"/>
                </a:cxn>
              </a:cxnLst>
              <a:rect l="0" t="0" r="r" b="b"/>
              <a:pathLst>
                <a:path w="37" h="67">
                  <a:moveTo>
                    <a:pt x="2" y="0"/>
                  </a:moveTo>
                  <a:lnTo>
                    <a:pt x="1" y="6"/>
                  </a:lnTo>
                  <a:lnTo>
                    <a:pt x="0" y="8"/>
                  </a:lnTo>
                  <a:lnTo>
                    <a:pt x="1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5" y="44"/>
                  </a:lnTo>
                  <a:lnTo>
                    <a:pt x="10" y="48"/>
                  </a:lnTo>
                  <a:lnTo>
                    <a:pt x="13" y="55"/>
                  </a:lnTo>
                  <a:lnTo>
                    <a:pt x="19" y="59"/>
                  </a:lnTo>
                  <a:lnTo>
                    <a:pt x="26" y="63"/>
                  </a:lnTo>
                  <a:lnTo>
                    <a:pt x="31" y="66"/>
                  </a:lnTo>
                  <a:lnTo>
                    <a:pt x="37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857375" y="3128963"/>
              <a:ext cx="17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2" y="6"/>
                </a:cxn>
                <a:cxn ang="0">
                  <a:pos x="18" y="7"/>
                </a:cxn>
                <a:cxn ang="0">
                  <a:pos x="26" y="11"/>
                </a:cxn>
                <a:cxn ang="0">
                  <a:pos x="29" y="15"/>
                </a:cxn>
                <a:cxn ang="0">
                  <a:pos x="30" y="22"/>
                </a:cxn>
                <a:cxn ang="0">
                  <a:pos x="35" y="25"/>
                </a:cxn>
                <a:cxn ang="0">
                  <a:pos x="36" y="32"/>
                </a:cxn>
                <a:cxn ang="0">
                  <a:pos x="41" y="37"/>
                </a:cxn>
                <a:cxn ang="0">
                  <a:pos x="44" y="44"/>
                </a:cxn>
                <a:cxn ang="0">
                  <a:pos x="44" y="48"/>
                </a:cxn>
                <a:cxn ang="0">
                  <a:pos x="42" y="55"/>
                </a:cxn>
                <a:cxn ang="0">
                  <a:pos x="41" y="62"/>
                </a:cxn>
                <a:cxn ang="0">
                  <a:pos x="36" y="66"/>
                </a:cxn>
              </a:cxnLst>
              <a:rect l="0" t="0" r="r" b="b"/>
              <a:pathLst>
                <a:path w="44" h="66">
                  <a:moveTo>
                    <a:pt x="0" y="0"/>
                  </a:moveTo>
                  <a:lnTo>
                    <a:pt x="8" y="3"/>
                  </a:lnTo>
                  <a:lnTo>
                    <a:pt x="12" y="6"/>
                  </a:lnTo>
                  <a:lnTo>
                    <a:pt x="18" y="7"/>
                  </a:lnTo>
                  <a:lnTo>
                    <a:pt x="26" y="11"/>
                  </a:lnTo>
                  <a:lnTo>
                    <a:pt x="29" y="15"/>
                  </a:lnTo>
                  <a:lnTo>
                    <a:pt x="30" y="22"/>
                  </a:lnTo>
                  <a:lnTo>
                    <a:pt x="35" y="25"/>
                  </a:lnTo>
                  <a:lnTo>
                    <a:pt x="36" y="32"/>
                  </a:lnTo>
                  <a:lnTo>
                    <a:pt x="41" y="37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2" y="55"/>
                  </a:lnTo>
                  <a:lnTo>
                    <a:pt x="41" y="62"/>
                  </a:lnTo>
                  <a:lnTo>
                    <a:pt x="36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857375" y="3084513"/>
              <a:ext cx="17463" cy="5238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5" y="32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4" y="52"/>
                </a:cxn>
                <a:cxn ang="0">
                  <a:pos x="15" y="56"/>
                </a:cxn>
                <a:cxn ang="0">
                  <a:pos x="23" y="62"/>
                </a:cxn>
                <a:cxn ang="0">
                  <a:pos x="29" y="63"/>
                </a:cxn>
                <a:cxn ang="0">
                  <a:pos x="33" y="64"/>
                </a:cxn>
                <a:cxn ang="0">
                  <a:pos x="39" y="67"/>
                </a:cxn>
              </a:cxnLst>
              <a:rect l="0" t="0" r="r" b="b"/>
              <a:pathLst>
                <a:path w="39" h="67">
                  <a:moveTo>
                    <a:pt x="5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4" y="52"/>
                  </a:lnTo>
                  <a:lnTo>
                    <a:pt x="15" y="56"/>
                  </a:lnTo>
                  <a:lnTo>
                    <a:pt x="23" y="62"/>
                  </a:lnTo>
                  <a:lnTo>
                    <a:pt x="29" y="63"/>
                  </a:lnTo>
                  <a:lnTo>
                    <a:pt x="33" y="64"/>
                  </a:lnTo>
                  <a:lnTo>
                    <a:pt x="39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860550" y="3084513"/>
              <a:ext cx="17463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12" y="5"/>
                </a:cxn>
                <a:cxn ang="0">
                  <a:pos x="18" y="12"/>
                </a:cxn>
                <a:cxn ang="0">
                  <a:pos x="23" y="15"/>
                </a:cxn>
                <a:cxn ang="0">
                  <a:pos x="26" y="19"/>
                </a:cxn>
                <a:cxn ang="0">
                  <a:pos x="29" y="24"/>
                </a:cxn>
                <a:cxn ang="0">
                  <a:pos x="33" y="27"/>
                </a:cxn>
                <a:cxn ang="0">
                  <a:pos x="36" y="34"/>
                </a:cxn>
                <a:cxn ang="0">
                  <a:pos x="41" y="39"/>
                </a:cxn>
                <a:cxn ang="0">
                  <a:pos x="45" y="45"/>
                </a:cxn>
                <a:cxn ang="0">
                  <a:pos x="45" y="53"/>
                </a:cxn>
                <a:cxn ang="0">
                  <a:pos x="45" y="57"/>
                </a:cxn>
                <a:cxn ang="0">
                  <a:pos x="42" y="63"/>
                </a:cxn>
                <a:cxn ang="0">
                  <a:pos x="38" y="65"/>
                </a:cxn>
              </a:cxnLst>
              <a:rect l="0" t="0" r="r" b="b"/>
              <a:pathLst>
                <a:path w="45" h="65">
                  <a:moveTo>
                    <a:pt x="0" y="0"/>
                  </a:moveTo>
                  <a:lnTo>
                    <a:pt x="8" y="1"/>
                  </a:lnTo>
                  <a:lnTo>
                    <a:pt x="12" y="5"/>
                  </a:lnTo>
                  <a:lnTo>
                    <a:pt x="18" y="12"/>
                  </a:lnTo>
                  <a:lnTo>
                    <a:pt x="23" y="15"/>
                  </a:lnTo>
                  <a:lnTo>
                    <a:pt x="26" y="19"/>
                  </a:lnTo>
                  <a:lnTo>
                    <a:pt x="29" y="24"/>
                  </a:lnTo>
                  <a:lnTo>
                    <a:pt x="33" y="27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57"/>
                  </a:lnTo>
                  <a:lnTo>
                    <a:pt x="42" y="63"/>
                  </a:lnTo>
                  <a:lnTo>
                    <a:pt x="3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0550" y="3046413"/>
              <a:ext cx="17463" cy="523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1" y="19"/>
                </a:cxn>
                <a:cxn ang="0">
                  <a:pos x="1" y="26"/>
                </a:cxn>
                <a:cxn ang="0">
                  <a:pos x="1" y="30"/>
                </a:cxn>
                <a:cxn ang="0">
                  <a:pos x="1" y="37"/>
                </a:cxn>
                <a:cxn ang="0">
                  <a:pos x="6" y="41"/>
                </a:cxn>
                <a:cxn ang="0">
                  <a:pos x="9" y="45"/>
                </a:cxn>
                <a:cxn ang="0">
                  <a:pos x="13" y="51"/>
                </a:cxn>
                <a:cxn ang="0">
                  <a:pos x="16" y="58"/>
                </a:cxn>
                <a:cxn ang="0">
                  <a:pos x="19" y="63"/>
                </a:cxn>
                <a:cxn ang="0">
                  <a:pos x="25" y="67"/>
                </a:cxn>
                <a:cxn ang="0">
                  <a:pos x="31" y="69"/>
                </a:cxn>
                <a:cxn ang="0">
                  <a:pos x="40" y="70"/>
                </a:cxn>
              </a:cxnLst>
              <a:rect l="0" t="0" r="r" b="b"/>
              <a:pathLst>
                <a:path w="40" h="70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1" y="19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6" y="41"/>
                  </a:lnTo>
                  <a:lnTo>
                    <a:pt x="9" y="45"/>
                  </a:lnTo>
                  <a:lnTo>
                    <a:pt x="13" y="51"/>
                  </a:lnTo>
                  <a:lnTo>
                    <a:pt x="16" y="58"/>
                  </a:lnTo>
                  <a:lnTo>
                    <a:pt x="19" y="63"/>
                  </a:lnTo>
                  <a:lnTo>
                    <a:pt x="25" y="67"/>
                  </a:lnTo>
                  <a:lnTo>
                    <a:pt x="31" y="69"/>
                  </a:lnTo>
                  <a:lnTo>
                    <a:pt x="40" y="7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862138" y="3046413"/>
              <a:ext cx="17462" cy="52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2" y="7"/>
                </a:cxn>
                <a:cxn ang="0">
                  <a:pos x="16" y="10"/>
                </a:cxn>
                <a:cxn ang="0">
                  <a:pos x="19" y="17"/>
                </a:cxn>
                <a:cxn ang="0">
                  <a:pos x="24" y="21"/>
                </a:cxn>
                <a:cxn ang="0">
                  <a:pos x="28" y="23"/>
                </a:cxn>
                <a:cxn ang="0">
                  <a:pos x="34" y="29"/>
                </a:cxn>
                <a:cxn ang="0">
                  <a:pos x="37" y="34"/>
                </a:cxn>
                <a:cxn ang="0">
                  <a:pos x="39" y="41"/>
                </a:cxn>
                <a:cxn ang="0">
                  <a:pos x="40" y="45"/>
                </a:cxn>
                <a:cxn ang="0">
                  <a:pos x="40" y="48"/>
                </a:cxn>
                <a:cxn ang="0">
                  <a:pos x="40" y="58"/>
                </a:cxn>
                <a:cxn ang="0">
                  <a:pos x="39" y="63"/>
                </a:cxn>
                <a:cxn ang="0">
                  <a:pos x="37" y="69"/>
                </a:cxn>
              </a:cxnLst>
              <a:rect l="0" t="0" r="r" b="b"/>
              <a:pathLst>
                <a:path w="40" h="69">
                  <a:moveTo>
                    <a:pt x="0" y="0"/>
                  </a:moveTo>
                  <a:lnTo>
                    <a:pt x="7" y="0"/>
                  </a:lnTo>
                  <a:lnTo>
                    <a:pt x="12" y="7"/>
                  </a:lnTo>
                  <a:lnTo>
                    <a:pt x="16" y="10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8" y="23"/>
                  </a:lnTo>
                  <a:lnTo>
                    <a:pt x="34" y="29"/>
                  </a:lnTo>
                  <a:lnTo>
                    <a:pt x="37" y="34"/>
                  </a:lnTo>
                  <a:lnTo>
                    <a:pt x="39" y="41"/>
                  </a:lnTo>
                  <a:lnTo>
                    <a:pt x="40" y="45"/>
                  </a:lnTo>
                  <a:lnTo>
                    <a:pt x="40" y="48"/>
                  </a:lnTo>
                  <a:lnTo>
                    <a:pt x="40" y="58"/>
                  </a:lnTo>
                  <a:lnTo>
                    <a:pt x="39" y="63"/>
                  </a:lnTo>
                  <a:lnTo>
                    <a:pt x="37" y="6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871663" y="3194050"/>
              <a:ext cx="20637" cy="476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8" y="18"/>
                </a:cxn>
                <a:cxn ang="0">
                  <a:pos x="44" y="25"/>
                </a:cxn>
                <a:cxn ang="0">
                  <a:pos x="42" y="30"/>
                </a:cxn>
                <a:cxn ang="0">
                  <a:pos x="41" y="34"/>
                </a:cxn>
                <a:cxn ang="0">
                  <a:pos x="39" y="38"/>
                </a:cxn>
                <a:cxn ang="0">
                  <a:pos x="35" y="44"/>
                </a:cxn>
                <a:cxn ang="0">
                  <a:pos x="29" y="49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5" y="60"/>
                </a:cxn>
                <a:cxn ang="0">
                  <a:pos x="6" y="62"/>
                </a:cxn>
                <a:cxn ang="0">
                  <a:pos x="0" y="63"/>
                </a:cxn>
              </a:cxnLst>
              <a:rect l="0" t="0" r="r" b="b"/>
              <a:pathLst>
                <a:path w="49" h="63">
                  <a:moveTo>
                    <a:pt x="49" y="0"/>
                  </a:moveTo>
                  <a:lnTo>
                    <a:pt x="49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4" y="25"/>
                  </a:lnTo>
                  <a:lnTo>
                    <a:pt x="42" y="30"/>
                  </a:lnTo>
                  <a:lnTo>
                    <a:pt x="41" y="34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29" y="49"/>
                  </a:lnTo>
                  <a:lnTo>
                    <a:pt x="24" y="55"/>
                  </a:lnTo>
                  <a:lnTo>
                    <a:pt x="20" y="58"/>
                  </a:lnTo>
                  <a:lnTo>
                    <a:pt x="15" y="60"/>
                  </a:lnTo>
                  <a:lnTo>
                    <a:pt x="6" y="62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868488" y="3194050"/>
              <a:ext cx="23812" cy="4603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7" y="1"/>
                </a:cxn>
                <a:cxn ang="0">
                  <a:pos x="41" y="3"/>
                </a:cxn>
                <a:cxn ang="0">
                  <a:pos x="35" y="8"/>
                </a:cxn>
                <a:cxn ang="0">
                  <a:pos x="29" y="11"/>
                </a:cxn>
                <a:cxn ang="0">
                  <a:pos x="26" y="12"/>
                </a:cxn>
                <a:cxn ang="0">
                  <a:pos x="23" y="17"/>
                </a:cxn>
                <a:cxn ang="0">
                  <a:pos x="17" y="22"/>
                </a:cxn>
                <a:cxn ang="0">
                  <a:pos x="11" y="26"/>
                </a:cxn>
                <a:cxn ang="0">
                  <a:pos x="6" y="32"/>
                </a:cxn>
                <a:cxn ang="0">
                  <a:pos x="3" y="37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0" y="55"/>
                </a:cxn>
                <a:cxn ang="0">
                  <a:pos x="3" y="60"/>
                </a:cxn>
              </a:cxnLst>
              <a:rect l="0" t="0" r="r" b="b"/>
              <a:pathLst>
                <a:path w="54" h="60">
                  <a:moveTo>
                    <a:pt x="54" y="0"/>
                  </a:moveTo>
                  <a:lnTo>
                    <a:pt x="47" y="1"/>
                  </a:lnTo>
                  <a:lnTo>
                    <a:pt x="41" y="3"/>
                  </a:lnTo>
                  <a:lnTo>
                    <a:pt x="35" y="8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1" y="26"/>
                  </a:lnTo>
                  <a:lnTo>
                    <a:pt x="6" y="32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3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871663" y="3154363"/>
              <a:ext cx="23812" cy="4762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50" y="17"/>
                </a:cxn>
                <a:cxn ang="0">
                  <a:pos x="46" y="22"/>
                </a:cxn>
                <a:cxn ang="0">
                  <a:pos x="44" y="28"/>
                </a:cxn>
                <a:cxn ang="0">
                  <a:pos x="40" y="32"/>
                </a:cxn>
                <a:cxn ang="0">
                  <a:pos x="39" y="39"/>
                </a:cxn>
                <a:cxn ang="0">
                  <a:pos x="34" y="44"/>
                </a:cxn>
                <a:cxn ang="0">
                  <a:pos x="31" y="46"/>
                </a:cxn>
                <a:cxn ang="0">
                  <a:pos x="27" y="52"/>
                </a:cxn>
                <a:cxn ang="0">
                  <a:pos x="21" y="54"/>
                </a:cxn>
                <a:cxn ang="0">
                  <a:pos x="13" y="58"/>
                </a:cxn>
                <a:cxn ang="0">
                  <a:pos x="10" y="61"/>
                </a:cxn>
                <a:cxn ang="0">
                  <a:pos x="0" y="62"/>
                </a:cxn>
              </a:cxnLst>
              <a:rect l="0" t="0" r="r" b="b"/>
              <a:pathLst>
                <a:path w="52" h="62">
                  <a:moveTo>
                    <a:pt x="52" y="0"/>
                  </a:moveTo>
                  <a:lnTo>
                    <a:pt x="52" y="7"/>
                  </a:lnTo>
                  <a:lnTo>
                    <a:pt x="52" y="11"/>
                  </a:lnTo>
                  <a:lnTo>
                    <a:pt x="50" y="17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40" y="32"/>
                  </a:lnTo>
                  <a:lnTo>
                    <a:pt x="39" y="39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27" y="52"/>
                  </a:lnTo>
                  <a:lnTo>
                    <a:pt x="21" y="54"/>
                  </a:lnTo>
                  <a:lnTo>
                    <a:pt x="13" y="58"/>
                  </a:lnTo>
                  <a:lnTo>
                    <a:pt x="10" y="61"/>
                  </a:lnTo>
                  <a:lnTo>
                    <a:pt x="0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871663" y="3154363"/>
              <a:ext cx="23812" cy="4603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7"/>
                </a:cxn>
                <a:cxn ang="0">
                  <a:pos x="32" y="10"/>
                </a:cxn>
                <a:cxn ang="0">
                  <a:pos x="24" y="11"/>
                </a:cxn>
                <a:cxn ang="0">
                  <a:pos x="20" y="14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8" y="31"/>
                </a:cxn>
                <a:cxn ang="0">
                  <a:pos x="2" y="36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2" y="59"/>
                </a:cxn>
              </a:cxnLst>
              <a:rect l="0" t="0" r="r" b="b"/>
              <a:pathLst>
                <a:path w="57" h="59">
                  <a:moveTo>
                    <a:pt x="57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2" y="10"/>
                  </a:lnTo>
                  <a:lnTo>
                    <a:pt x="24" y="11"/>
                  </a:lnTo>
                  <a:lnTo>
                    <a:pt x="20" y="14"/>
                  </a:lnTo>
                  <a:lnTo>
                    <a:pt x="18" y="17"/>
                  </a:lnTo>
                  <a:lnTo>
                    <a:pt x="14" y="25"/>
                  </a:lnTo>
                  <a:lnTo>
                    <a:pt x="8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2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878013" y="3111500"/>
              <a:ext cx="20637" cy="476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6"/>
                </a:cxn>
                <a:cxn ang="0">
                  <a:pos x="49" y="13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28"/>
                </a:cxn>
                <a:cxn ang="0">
                  <a:pos x="42" y="30"/>
                </a:cxn>
                <a:cxn ang="0">
                  <a:pos x="36" y="37"/>
                </a:cxn>
                <a:cxn ang="0">
                  <a:pos x="33" y="44"/>
                </a:cxn>
                <a:cxn ang="0">
                  <a:pos x="27" y="48"/>
                </a:cxn>
                <a:cxn ang="0">
                  <a:pos x="24" y="54"/>
                </a:cxn>
                <a:cxn ang="0">
                  <a:pos x="18" y="56"/>
                </a:cxn>
                <a:cxn ang="0">
                  <a:pos x="12" y="58"/>
                </a:cxn>
                <a:cxn ang="0">
                  <a:pos x="6" y="62"/>
                </a:cxn>
                <a:cxn ang="0">
                  <a:pos x="0" y="62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49" y="6"/>
                  </a:lnTo>
                  <a:lnTo>
                    <a:pt x="49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28"/>
                  </a:lnTo>
                  <a:lnTo>
                    <a:pt x="42" y="30"/>
                  </a:lnTo>
                  <a:lnTo>
                    <a:pt x="36" y="37"/>
                  </a:lnTo>
                  <a:lnTo>
                    <a:pt x="33" y="44"/>
                  </a:lnTo>
                  <a:lnTo>
                    <a:pt x="27" y="48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2" y="58"/>
                  </a:lnTo>
                  <a:lnTo>
                    <a:pt x="6" y="62"/>
                  </a:lnTo>
                  <a:lnTo>
                    <a:pt x="0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874838" y="3111500"/>
              <a:ext cx="20637" cy="4445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9" y="0"/>
                </a:cxn>
                <a:cxn ang="0">
                  <a:pos x="40" y="4"/>
                </a:cxn>
                <a:cxn ang="0">
                  <a:pos x="33" y="6"/>
                </a:cxn>
                <a:cxn ang="0">
                  <a:pos x="31" y="11"/>
                </a:cxn>
                <a:cxn ang="0">
                  <a:pos x="25" y="13"/>
                </a:cxn>
                <a:cxn ang="0">
                  <a:pos x="19" y="18"/>
                </a:cxn>
                <a:cxn ang="0">
                  <a:pos x="16" y="22"/>
                </a:cxn>
                <a:cxn ang="0">
                  <a:pos x="10" y="26"/>
                </a:cxn>
                <a:cxn ang="0">
                  <a:pos x="10" y="29"/>
                </a:cxn>
                <a:cxn ang="0">
                  <a:pos x="1" y="35"/>
                </a:cxn>
                <a:cxn ang="0">
                  <a:pos x="1" y="43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3" y="59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lnTo>
                    <a:pt x="49" y="0"/>
                  </a:lnTo>
                  <a:lnTo>
                    <a:pt x="40" y="4"/>
                  </a:lnTo>
                  <a:lnTo>
                    <a:pt x="33" y="6"/>
                  </a:lnTo>
                  <a:lnTo>
                    <a:pt x="31" y="11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" y="35"/>
                  </a:lnTo>
                  <a:lnTo>
                    <a:pt x="1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3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878013" y="3074988"/>
              <a:ext cx="22225" cy="444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0" y="6"/>
                </a:cxn>
                <a:cxn ang="0">
                  <a:pos x="49" y="7"/>
                </a:cxn>
                <a:cxn ang="0">
                  <a:pos x="47" y="14"/>
                </a:cxn>
                <a:cxn ang="0">
                  <a:pos x="46" y="21"/>
                </a:cxn>
                <a:cxn ang="0">
                  <a:pos x="46" y="25"/>
                </a:cxn>
                <a:cxn ang="0">
                  <a:pos x="40" y="31"/>
                </a:cxn>
                <a:cxn ang="0">
                  <a:pos x="38" y="36"/>
                </a:cxn>
                <a:cxn ang="0">
                  <a:pos x="35" y="40"/>
                </a:cxn>
                <a:cxn ang="0">
                  <a:pos x="29" y="46"/>
                </a:cxn>
                <a:cxn ang="0">
                  <a:pos x="24" y="52"/>
                </a:cxn>
                <a:cxn ang="0">
                  <a:pos x="19" y="54"/>
                </a:cxn>
                <a:cxn ang="0">
                  <a:pos x="13" y="58"/>
                </a:cxn>
                <a:cxn ang="0">
                  <a:pos x="7" y="59"/>
                </a:cxn>
                <a:cxn ang="0">
                  <a:pos x="0" y="58"/>
                </a:cxn>
              </a:cxnLst>
              <a:rect l="0" t="0" r="r" b="b"/>
              <a:pathLst>
                <a:path w="50" h="59">
                  <a:moveTo>
                    <a:pt x="49" y="0"/>
                  </a:moveTo>
                  <a:lnTo>
                    <a:pt x="50" y="6"/>
                  </a:lnTo>
                  <a:lnTo>
                    <a:pt x="49" y="7"/>
                  </a:lnTo>
                  <a:lnTo>
                    <a:pt x="47" y="14"/>
                  </a:lnTo>
                  <a:lnTo>
                    <a:pt x="46" y="21"/>
                  </a:lnTo>
                  <a:lnTo>
                    <a:pt x="46" y="25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35" y="40"/>
                  </a:lnTo>
                  <a:lnTo>
                    <a:pt x="29" y="46"/>
                  </a:lnTo>
                  <a:lnTo>
                    <a:pt x="24" y="52"/>
                  </a:lnTo>
                  <a:lnTo>
                    <a:pt x="19" y="54"/>
                  </a:lnTo>
                  <a:lnTo>
                    <a:pt x="13" y="58"/>
                  </a:lnTo>
                  <a:lnTo>
                    <a:pt x="7" y="59"/>
                  </a:lnTo>
                  <a:lnTo>
                    <a:pt x="0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878013" y="3074988"/>
              <a:ext cx="20637" cy="444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4" y="0"/>
                </a:cxn>
                <a:cxn ang="0">
                  <a:pos x="40" y="2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2" y="9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7" y="24"/>
                </a:cxn>
                <a:cxn ang="0">
                  <a:pos x="4" y="28"/>
                </a:cxn>
                <a:cxn ang="0">
                  <a:pos x="1" y="32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1" y="58"/>
                </a:cxn>
              </a:cxnLst>
              <a:rect l="0" t="0" r="r" b="b"/>
              <a:pathLst>
                <a:path w="50" h="58">
                  <a:moveTo>
                    <a:pt x="50" y="0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2" y="7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8" y="13"/>
                  </a:lnTo>
                  <a:lnTo>
                    <a:pt x="15" y="17"/>
                  </a:lnTo>
                  <a:lnTo>
                    <a:pt x="7" y="24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1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2138" y="3008313"/>
              <a:ext cx="15875" cy="50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1" y="23"/>
                </a:cxn>
                <a:cxn ang="0">
                  <a:pos x="3" y="24"/>
                </a:cxn>
                <a:cxn ang="0">
                  <a:pos x="3" y="31"/>
                </a:cxn>
                <a:cxn ang="0">
                  <a:pos x="7" y="37"/>
                </a:cxn>
                <a:cxn ang="0">
                  <a:pos x="10" y="44"/>
                </a:cxn>
                <a:cxn ang="0">
                  <a:pos x="12" y="49"/>
                </a:cxn>
                <a:cxn ang="0">
                  <a:pos x="15" y="52"/>
                </a:cxn>
                <a:cxn ang="0">
                  <a:pos x="19" y="59"/>
                </a:cxn>
                <a:cxn ang="0">
                  <a:pos x="27" y="60"/>
                </a:cxn>
                <a:cxn ang="0">
                  <a:pos x="34" y="66"/>
                </a:cxn>
                <a:cxn ang="0">
                  <a:pos x="39" y="67"/>
                </a:cxn>
              </a:cxnLst>
              <a:rect l="0" t="0" r="r" b="b"/>
              <a:pathLst>
                <a:path w="39" h="67">
                  <a:moveTo>
                    <a:pt x="4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31"/>
                  </a:lnTo>
                  <a:lnTo>
                    <a:pt x="7" y="37"/>
                  </a:lnTo>
                  <a:lnTo>
                    <a:pt x="10" y="44"/>
                  </a:lnTo>
                  <a:lnTo>
                    <a:pt x="12" y="49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27" y="60"/>
                  </a:lnTo>
                  <a:lnTo>
                    <a:pt x="34" y="66"/>
                  </a:lnTo>
                  <a:lnTo>
                    <a:pt x="39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865313" y="3008313"/>
              <a:ext cx="17462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23" y="12"/>
                </a:cxn>
                <a:cxn ang="0">
                  <a:pos x="29" y="16"/>
                </a:cxn>
                <a:cxn ang="0">
                  <a:pos x="33" y="22"/>
                </a:cxn>
                <a:cxn ang="0">
                  <a:pos x="35" y="23"/>
                </a:cxn>
                <a:cxn ang="0">
                  <a:pos x="36" y="29"/>
                </a:cxn>
                <a:cxn ang="0">
                  <a:pos x="41" y="35"/>
                </a:cxn>
                <a:cxn ang="0">
                  <a:pos x="42" y="44"/>
                </a:cxn>
                <a:cxn ang="0">
                  <a:pos x="44" y="49"/>
                </a:cxn>
                <a:cxn ang="0">
                  <a:pos x="42" y="53"/>
                </a:cxn>
                <a:cxn ang="0">
                  <a:pos x="41" y="59"/>
                </a:cxn>
                <a:cxn ang="0">
                  <a:pos x="36" y="66"/>
                </a:cxn>
              </a:cxnLst>
              <a:rect l="0" t="0" r="r" b="b"/>
              <a:pathLst>
                <a:path w="44" h="66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6" y="29"/>
                  </a:lnTo>
                  <a:lnTo>
                    <a:pt x="41" y="35"/>
                  </a:lnTo>
                  <a:lnTo>
                    <a:pt x="42" y="44"/>
                  </a:lnTo>
                  <a:lnTo>
                    <a:pt x="44" y="49"/>
                  </a:lnTo>
                  <a:lnTo>
                    <a:pt x="42" y="53"/>
                  </a:lnTo>
                  <a:lnTo>
                    <a:pt x="41" y="59"/>
                  </a:lnTo>
                  <a:lnTo>
                    <a:pt x="36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881188" y="3033713"/>
              <a:ext cx="20637" cy="4603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6"/>
                </a:cxn>
                <a:cxn ang="0">
                  <a:pos x="49" y="12"/>
                </a:cxn>
                <a:cxn ang="0">
                  <a:pos x="49" y="15"/>
                </a:cxn>
                <a:cxn ang="0">
                  <a:pos x="47" y="22"/>
                </a:cxn>
                <a:cxn ang="0">
                  <a:pos x="47" y="25"/>
                </a:cxn>
                <a:cxn ang="0">
                  <a:pos x="41" y="33"/>
                </a:cxn>
                <a:cxn ang="0">
                  <a:pos x="38" y="38"/>
                </a:cxn>
                <a:cxn ang="0">
                  <a:pos x="34" y="41"/>
                </a:cxn>
                <a:cxn ang="0">
                  <a:pos x="31" y="47"/>
                </a:cxn>
                <a:cxn ang="0">
                  <a:pos x="25" y="53"/>
                </a:cxn>
                <a:cxn ang="0">
                  <a:pos x="19" y="56"/>
                </a:cxn>
                <a:cxn ang="0">
                  <a:pos x="13" y="60"/>
                </a:cxn>
                <a:cxn ang="0">
                  <a:pos x="7" y="60"/>
                </a:cxn>
                <a:cxn ang="0">
                  <a:pos x="0" y="60"/>
                </a:cxn>
              </a:cxnLst>
              <a:rect l="0" t="0" r="r" b="b"/>
              <a:pathLst>
                <a:path w="50" h="60">
                  <a:moveTo>
                    <a:pt x="50" y="0"/>
                  </a:moveTo>
                  <a:lnTo>
                    <a:pt x="50" y="6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7" y="22"/>
                  </a:lnTo>
                  <a:lnTo>
                    <a:pt x="47" y="25"/>
                  </a:lnTo>
                  <a:lnTo>
                    <a:pt x="41" y="33"/>
                  </a:lnTo>
                  <a:lnTo>
                    <a:pt x="38" y="38"/>
                  </a:lnTo>
                  <a:lnTo>
                    <a:pt x="34" y="41"/>
                  </a:lnTo>
                  <a:lnTo>
                    <a:pt x="31" y="47"/>
                  </a:lnTo>
                  <a:lnTo>
                    <a:pt x="25" y="53"/>
                  </a:lnTo>
                  <a:lnTo>
                    <a:pt x="19" y="56"/>
                  </a:lnTo>
                  <a:lnTo>
                    <a:pt x="13" y="60"/>
                  </a:lnTo>
                  <a:lnTo>
                    <a:pt x="7" y="60"/>
                  </a:lnTo>
                  <a:lnTo>
                    <a:pt x="0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879600" y="3032125"/>
              <a:ext cx="22225" cy="4603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8" y="1"/>
                </a:cxn>
                <a:cxn ang="0">
                  <a:pos x="39" y="5"/>
                </a:cxn>
                <a:cxn ang="0">
                  <a:pos x="36" y="10"/>
                </a:cxn>
                <a:cxn ang="0">
                  <a:pos x="30" y="12"/>
                </a:cxn>
                <a:cxn ang="0">
                  <a:pos x="24" y="16"/>
                </a:cxn>
                <a:cxn ang="0">
                  <a:pos x="20" y="19"/>
                </a:cxn>
                <a:cxn ang="0">
                  <a:pos x="15" y="20"/>
                </a:cxn>
                <a:cxn ang="0">
                  <a:pos x="11" y="27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2" y="62"/>
                </a:cxn>
              </a:cxnLst>
              <a:rect l="0" t="0" r="r" b="b"/>
              <a:pathLst>
                <a:path w="54" h="62">
                  <a:moveTo>
                    <a:pt x="54" y="0"/>
                  </a:moveTo>
                  <a:lnTo>
                    <a:pt x="48" y="1"/>
                  </a:lnTo>
                  <a:lnTo>
                    <a:pt x="39" y="5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0"/>
                  </a:lnTo>
                  <a:lnTo>
                    <a:pt x="11" y="27"/>
                  </a:lnTo>
                  <a:lnTo>
                    <a:pt x="6" y="34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866900" y="2967038"/>
              <a:ext cx="14288" cy="508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5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3" y="24"/>
                </a:cxn>
                <a:cxn ang="0">
                  <a:pos x="3" y="30"/>
                </a:cxn>
                <a:cxn ang="0">
                  <a:pos x="5" y="37"/>
                </a:cxn>
                <a:cxn ang="0">
                  <a:pos x="6" y="42"/>
                </a:cxn>
                <a:cxn ang="0">
                  <a:pos x="11" y="52"/>
                </a:cxn>
                <a:cxn ang="0">
                  <a:pos x="12" y="55"/>
                </a:cxn>
                <a:cxn ang="0">
                  <a:pos x="17" y="59"/>
                </a:cxn>
                <a:cxn ang="0">
                  <a:pos x="23" y="61"/>
                </a:cxn>
                <a:cxn ang="0">
                  <a:pos x="30" y="64"/>
                </a:cxn>
                <a:cxn ang="0">
                  <a:pos x="36" y="66"/>
                </a:cxn>
              </a:cxnLst>
              <a:rect l="0" t="0" r="r" b="b"/>
              <a:pathLst>
                <a:path w="36" h="66">
                  <a:moveTo>
                    <a:pt x="3" y="0"/>
                  </a:moveTo>
                  <a:lnTo>
                    <a:pt x="2" y="5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3" y="30"/>
                  </a:lnTo>
                  <a:lnTo>
                    <a:pt x="5" y="37"/>
                  </a:lnTo>
                  <a:lnTo>
                    <a:pt x="6" y="42"/>
                  </a:lnTo>
                  <a:lnTo>
                    <a:pt x="11" y="52"/>
                  </a:lnTo>
                  <a:lnTo>
                    <a:pt x="12" y="55"/>
                  </a:lnTo>
                  <a:lnTo>
                    <a:pt x="17" y="59"/>
                  </a:lnTo>
                  <a:lnTo>
                    <a:pt x="23" y="61"/>
                  </a:lnTo>
                  <a:lnTo>
                    <a:pt x="30" y="64"/>
                  </a:lnTo>
                  <a:lnTo>
                    <a:pt x="36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8488" y="2967038"/>
              <a:ext cx="15875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11" y="5"/>
                </a:cxn>
                <a:cxn ang="0">
                  <a:pos x="17" y="7"/>
                </a:cxn>
                <a:cxn ang="0">
                  <a:pos x="23" y="14"/>
                </a:cxn>
                <a:cxn ang="0">
                  <a:pos x="27" y="15"/>
                </a:cxn>
                <a:cxn ang="0">
                  <a:pos x="29" y="22"/>
                </a:cxn>
                <a:cxn ang="0">
                  <a:pos x="33" y="23"/>
                </a:cxn>
                <a:cxn ang="0">
                  <a:pos x="35" y="30"/>
                </a:cxn>
                <a:cxn ang="0">
                  <a:pos x="38" y="35"/>
                </a:cxn>
                <a:cxn ang="0">
                  <a:pos x="42" y="42"/>
                </a:cxn>
                <a:cxn ang="0">
                  <a:pos x="42" y="50"/>
                </a:cxn>
                <a:cxn ang="0">
                  <a:pos x="42" y="55"/>
                </a:cxn>
                <a:cxn ang="0">
                  <a:pos x="41" y="60"/>
                </a:cxn>
                <a:cxn ang="0">
                  <a:pos x="36" y="64"/>
                </a:cxn>
              </a:cxnLst>
              <a:rect l="0" t="0" r="r" b="b"/>
              <a:pathLst>
                <a:path w="42" h="64">
                  <a:moveTo>
                    <a:pt x="0" y="0"/>
                  </a:moveTo>
                  <a:lnTo>
                    <a:pt x="8" y="1"/>
                  </a:lnTo>
                  <a:lnTo>
                    <a:pt x="11" y="5"/>
                  </a:lnTo>
                  <a:lnTo>
                    <a:pt x="17" y="7"/>
                  </a:lnTo>
                  <a:lnTo>
                    <a:pt x="23" y="14"/>
                  </a:lnTo>
                  <a:lnTo>
                    <a:pt x="27" y="15"/>
                  </a:lnTo>
                  <a:lnTo>
                    <a:pt x="29" y="22"/>
                  </a:lnTo>
                  <a:lnTo>
                    <a:pt x="33" y="23"/>
                  </a:lnTo>
                  <a:lnTo>
                    <a:pt x="35" y="30"/>
                  </a:lnTo>
                  <a:lnTo>
                    <a:pt x="38" y="35"/>
                  </a:lnTo>
                  <a:lnTo>
                    <a:pt x="42" y="42"/>
                  </a:lnTo>
                  <a:lnTo>
                    <a:pt x="42" y="50"/>
                  </a:lnTo>
                  <a:lnTo>
                    <a:pt x="42" y="55"/>
                  </a:lnTo>
                  <a:lnTo>
                    <a:pt x="41" y="60"/>
                  </a:lnTo>
                  <a:lnTo>
                    <a:pt x="36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868488" y="2925763"/>
              <a:ext cx="15875" cy="523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8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7" y="44"/>
                </a:cxn>
                <a:cxn ang="0">
                  <a:pos x="10" y="48"/>
                </a:cxn>
                <a:cxn ang="0">
                  <a:pos x="13" y="57"/>
                </a:cxn>
                <a:cxn ang="0">
                  <a:pos x="21" y="59"/>
                </a:cxn>
                <a:cxn ang="0">
                  <a:pos x="25" y="62"/>
                </a:cxn>
                <a:cxn ang="0">
                  <a:pos x="31" y="68"/>
                </a:cxn>
                <a:cxn ang="0">
                  <a:pos x="39" y="69"/>
                </a:cxn>
              </a:cxnLst>
              <a:rect l="0" t="0" r="r" b="b"/>
              <a:pathLst>
                <a:path w="39" h="69">
                  <a:moveTo>
                    <a:pt x="4" y="0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7" y="44"/>
                  </a:lnTo>
                  <a:lnTo>
                    <a:pt x="10" y="48"/>
                  </a:lnTo>
                  <a:lnTo>
                    <a:pt x="13" y="57"/>
                  </a:lnTo>
                  <a:lnTo>
                    <a:pt x="21" y="59"/>
                  </a:lnTo>
                  <a:lnTo>
                    <a:pt x="25" y="62"/>
                  </a:lnTo>
                  <a:lnTo>
                    <a:pt x="31" y="68"/>
                  </a:lnTo>
                  <a:lnTo>
                    <a:pt x="39" y="6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870075" y="2925763"/>
              <a:ext cx="17463" cy="52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2" y="4"/>
                </a:cxn>
                <a:cxn ang="0">
                  <a:pos x="20" y="8"/>
                </a:cxn>
                <a:cxn ang="0">
                  <a:pos x="23" y="14"/>
                </a:cxn>
                <a:cxn ang="0">
                  <a:pos x="26" y="19"/>
                </a:cxn>
                <a:cxn ang="0">
                  <a:pos x="29" y="23"/>
                </a:cxn>
                <a:cxn ang="0">
                  <a:pos x="35" y="26"/>
                </a:cxn>
                <a:cxn ang="0">
                  <a:pos x="36" y="33"/>
                </a:cxn>
                <a:cxn ang="0">
                  <a:pos x="41" y="40"/>
                </a:cxn>
                <a:cxn ang="0">
                  <a:pos x="42" y="43"/>
                </a:cxn>
                <a:cxn ang="0">
                  <a:pos x="42" y="49"/>
                </a:cxn>
                <a:cxn ang="0">
                  <a:pos x="42" y="58"/>
                </a:cxn>
                <a:cxn ang="0">
                  <a:pos x="41" y="62"/>
                </a:cxn>
                <a:cxn ang="0">
                  <a:pos x="36" y="69"/>
                </a:cxn>
              </a:cxnLst>
              <a:rect l="0" t="0" r="r" b="b"/>
              <a:pathLst>
                <a:path w="42" h="69">
                  <a:moveTo>
                    <a:pt x="0" y="0"/>
                  </a:moveTo>
                  <a:lnTo>
                    <a:pt x="6" y="1"/>
                  </a:lnTo>
                  <a:lnTo>
                    <a:pt x="12" y="4"/>
                  </a:lnTo>
                  <a:lnTo>
                    <a:pt x="20" y="8"/>
                  </a:lnTo>
                  <a:lnTo>
                    <a:pt x="23" y="14"/>
                  </a:lnTo>
                  <a:lnTo>
                    <a:pt x="26" y="19"/>
                  </a:lnTo>
                  <a:lnTo>
                    <a:pt x="29" y="23"/>
                  </a:lnTo>
                  <a:lnTo>
                    <a:pt x="35" y="26"/>
                  </a:lnTo>
                  <a:lnTo>
                    <a:pt x="36" y="33"/>
                  </a:lnTo>
                  <a:lnTo>
                    <a:pt x="41" y="40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58"/>
                  </a:lnTo>
                  <a:lnTo>
                    <a:pt x="41" y="62"/>
                  </a:lnTo>
                  <a:lnTo>
                    <a:pt x="36" y="6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871663" y="2886075"/>
              <a:ext cx="15875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5" y="37"/>
                </a:cxn>
                <a:cxn ang="0">
                  <a:pos x="8" y="41"/>
                </a:cxn>
                <a:cxn ang="0">
                  <a:pos x="14" y="49"/>
                </a:cxn>
                <a:cxn ang="0">
                  <a:pos x="17" y="53"/>
                </a:cxn>
                <a:cxn ang="0">
                  <a:pos x="20" y="58"/>
                </a:cxn>
                <a:cxn ang="0">
                  <a:pos x="27" y="60"/>
                </a:cxn>
                <a:cxn ang="0">
                  <a:pos x="33" y="62"/>
                </a:cxn>
                <a:cxn ang="0">
                  <a:pos x="39" y="64"/>
                </a:cxn>
              </a:cxnLst>
              <a:rect l="0" t="0" r="r" b="b"/>
              <a:pathLst>
                <a:path w="39" h="64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5" y="37"/>
                  </a:lnTo>
                  <a:lnTo>
                    <a:pt x="8" y="41"/>
                  </a:lnTo>
                  <a:lnTo>
                    <a:pt x="14" y="49"/>
                  </a:lnTo>
                  <a:lnTo>
                    <a:pt x="17" y="53"/>
                  </a:lnTo>
                  <a:lnTo>
                    <a:pt x="20" y="58"/>
                  </a:lnTo>
                  <a:lnTo>
                    <a:pt x="27" y="60"/>
                  </a:lnTo>
                  <a:lnTo>
                    <a:pt x="33" y="62"/>
                  </a:lnTo>
                  <a:lnTo>
                    <a:pt x="39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871663" y="2884488"/>
              <a:ext cx="19050" cy="49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13" y="5"/>
                </a:cxn>
                <a:cxn ang="0">
                  <a:pos x="16" y="7"/>
                </a:cxn>
                <a:cxn ang="0">
                  <a:pos x="22" y="15"/>
                </a:cxn>
                <a:cxn ang="0">
                  <a:pos x="27" y="16"/>
                </a:cxn>
                <a:cxn ang="0">
                  <a:pos x="30" y="20"/>
                </a:cxn>
                <a:cxn ang="0">
                  <a:pos x="34" y="26"/>
                </a:cxn>
                <a:cxn ang="0">
                  <a:pos x="36" y="31"/>
                </a:cxn>
                <a:cxn ang="0">
                  <a:pos x="37" y="37"/>
                </a:cxn>
                <a:cxn ang="0">
                  <a:pos x="42" y="42"/>
                </a:cxn>
                <a:cxn ang="0">
                  <a:pos x="42" y="49"/>
                </a:cxn>
                <a:cxn ang="0">
                  <a:pos x="40" y="54"/>
                </a:cxn>
                <a:cxn ang="0">
                  <a:pos x="39" y="59"/>
                </a:cxn>
                <a:cxn ang="0">
                  <a:pos x="36" y="64"/>
                </a:cxn>
              </a:cxnLst>
              <a:rect l="0" t="0" r="r" b="b"/>
              <a:pathLst>
                <a:path w="42" h="64">
                  <a:moveTo>
                    <a:pt x="0" y="0"/>
                  </a:moveTo>
                  <a:lnTo>
                    <a:pt x="9" y="1"/>
                  </a:lnTo>
                  <a:lnTo>
                    <a:pt x="13" y="5"/>
                  </a:lnTo>
                  <a:lnTo>
                    <a:pt x="16" y="7"/>
                  </a:lnTo>
                  <a:lnTo>
                    <a:pt x="22" y="15"/>
                  </a:lnTo>
                  <a:lnTo>
                    <a:pt x="27" y="16"/>
                  </a:lnTo>
                  <a:lnTo>
                    <a:pt x="30" y="20"/>
                  </a:lnTo>
                  <a:lnTo>
                    <a:pt x="34" y="26"/>
                  </a:lnTo>
                  <a:lnTo>
                    <a:pt x="36" y="31"/>
                  </a:lnTo>
                  <a:lnTo>
                    <a:pt x="37" y="37"/>
                  </a:lnTo>
                  <a:lnTo>
                    <a:pt x="42" y="42"/>
                  </a:lnTo>
                  <a:lnTo>
                    <a:pt x="42" y="49"/>
                  </a:lnTo>
                  <a:lnTo>
                    <a:pt x="40" y="54"/>
                  </a:lnTo>
                  <a:lnTo>
                    <a:pt x="39" y="59"/>
                  </a:lnTo>
                  <a:lnTo>
                    <a:pt x="36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874838" y="2843213"/>
              <a:ext cx="14287" cy="539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3" y="27"/>
                </a:cxn>
                <a:cxn ang="0">
                  <a:pos x="3" y="32"/>
                </a:cxn>
                <a:cxn ang="0">
                  <a:pos x="8" y="36"/>
                </a:cxn>
                <a:cxn ang="0">
                  <a:pos x="12" y="44"/>
                </a:cxn>
                <a:cxn ang="0">
                  <a:pos x="12" y="51"/>
                </a:cxn>
                <a:cxn ang="0">
                  <a:pos x="15" y="56"/>
                </a:cxn>
                <a:cxn ang="0">
                  <a:pos x="20" y="58"/>
                </a:cxn>
                <a:cxn ang="0">
                  <a:pos x="27" y="64"/>
                </a:cxn>
                <a:cxn ang="0">
                  <a:pos x="33" y="67"/>
                </a:cxn>
                <a:cxn ang="0">
                  <a:pos x="38" y="67"/>
                </a:cxn>
              </a:cxnLst>
              <a:rect l="0" t="0" r="r" b="b"/>
              <a:pathLst>
                <a:path w="38" h="67">
                  <a:moveTo>
                    <a:pt x="5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51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27" y="64"/>
                  </a:lnTo>
                  <a:lnTo>
                    <a:pt x="33" y="67"/>
                  </a:lnTo>
                  <a:lnTo>
                    <a:pt x="38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874838" y="2843213"/>
              <a:ext cx="19050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12" y="4"/>
                </a:cxn>
                <a:cxn ang="0">
                  <a:pos x="16" y="10"/>
                </a:cxn>
                <a:cxn ang="0">
                  <a:pos x="22" y="14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33" y="26"/>
                </a:cxn>
                <a:cxn ang="0">
                  <a:pos x="34" y="30"/>
                </a:cxn>
                <a:cxn ang="0">
                  <a:pos x="40" y="36"/>
                </a:cxn>
                <a:cxn ang="0">
                  <a:pos x="41" y="43"/>
                </a:cxn>
                <a:cxn ang="0">
                  <a:pos x="44" y="49"/>
                </a:cxn>
                <a:cxn ang="0">
                  <a:pos x="41" y="56"/>
                </a:cxn>
                <a:cxn ang="0">
                  <a:pos x="40" y="62"/>
                </a:cxn>
                <a:cxn ang="0">
                  <a:pos x="36" y="67"/>
                </a:cxn>
              </a:cxnLst>
              <a:rect l="0" t="0" r="r" b="b"/>
              <a:pathLst>
                <a:path w="44" h="67">
                  <a:moveTo>
                    <a:pt x="0" y="0"/>
                  </a:moveTo>
                  <a:lnTo>
                    <a:pt x="7" y="3"/>
                  </a:lnTo>
                  <a:lnTo>
                    <a:pt x="12" y="4"/>
                  </a:lnTo>
                  <a:lnTo>
                    <a:pt x="16" y="10"/>
                  </a:lnTo>
                  <a:lnTo>
                    <a:pt x="22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40" y="36"/>
                  </a:lnTo>
                  <a:lnTo>
                    <a:pt x="41" y="43"/>
                  </a:lnTo>
                  <a:lnTo>
                    <a:pt x="44" y="49"/>
                  </a:lnTo>
                  <a:lnTo>
                    <a:pt x="41" y="56"/>
                  </a:lnTo>
                  <a:lnTo>
                    <a:pt x="40" y="62"/>
                  </a:lnTo>
                  <a:lnTo>
                    <a:pt x="36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884363" y="2992438"/>
              <a:ext cx="22225" cy="476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1" y="5"/>
                </a:cxn>
                <a:cxn ang="0">
                  <a:pos x="49" y="12"/>
                </a:cxn>
                <a:cxn ang="0">
                  <a:pos x="49" y="19"/>
                </a:cxn>
                <a:cxn ang="0">
                  <a:pos x="43" y="24"/>
                </a:cxn>
                <a:cxn ang="0">
                  <a:pos x="42" y="27"/>
                </a:cxn>
                <a:cxn ang="0">
                  <a:pos x="42" y="31"/>
                </a:cxn>
                <a:cxn ang="0">
                  <a:pos x="37" y="39"/>
                </a:cxn>
                <a:cxn ang="0">
                  <a:pos x="33" y="42"/>
                </a:cxn>
                <a:cxn ang="0">
                  <a:pos x="27" y="46"/>
                </a:cxn>
                <a:cxn ang="0">
                  <a:pos x="24" y="53"/>
                </a:cxn>
                <a:cxn ang="0">
                  <a:pos x="18" y="57"/>
                </a:cxn>
                <a:cxn ang="0">
                  <a:pos x="11" y="59"/>
                </a:cxn>
                <a:cxn ang="0">
                  <a:pos x="6" y="60"/>
                </a:cxn>
                <a:cxn ang="0">
                  <a:pos x="0" y="61"/>
                </a:cxn>
              </a:cxnLst>
              <a:rect l="0" t="0" r="r" b="b"/>
              <a:pathLst>
                <a:path w="51" h="61">
                  <a:moveTo>
                    <a:pt x="49" y="0"/>
                  </a:moveTo>
                  <a:lnTo>
                    <a:pt x="51" y="5"/>
                  </a:lnTo>
                  <a:lnTo>
                    <a:pt x="49" y="12"/>
                  </a:lnTo>
                  <a:lnTo>
                    <a:pt x="49" y="19"/>
                  </a:lnTo>
                  <a:lnTo>
                    <a:pt x="43" y="24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37" y="39"/>
                  </a:lnTo>
                  <a:lnTo>
                    <a:pt x="33" y="42"/>
                  </a:lnTo>
                  <a:lnTo>
                    <a:pt x="27" y="46"/>
                  </a:lnTo>
                  <a:lnTo>
                    <a:pt x="24" y="53"/>
                  </a:lnTo>
                  <a:lnTo>
                    <a:pt x="18" y="57"/>
                  </a:lnTo>
                  <a:lnTo>
                    <a:pt x="11" y="59"/>
                  </a:lnTo>
                  <a:lnTo>
                    <a:pt x="6" y="60"/>
                  </a:lnTo>
                  <a:lnTo>
                    <a:pt x="0" y="61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881188" y="2992438"/>
              <a:ext cx="23812" cy="460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9" y="0"/>
                </a:cxn>
                <a:cxn ang="0">
                  <a:pos x="41" y="4"/>
                </a:cxn>
                <a:cxn ang="0">
                  <a:pos x="34" y="5"/>
                </a:cxn>
                <a:cxn ang="0">
                  <a:pos x="31" y="9"/>
                </a:cxn>
                <a:cxn ang="0">
                  <a:pos x="25" y="12"/>
                </a:cxn>
                <a:cxn ang="0">
                  <a:pos x="19" y="19"/>
                </a:cxn>
                <a:cxn ang="0">
                  <a:pos x="15" y="22"/>
                </a:cxn>
                <a:cxn ang="0">
                  <a:pos x="12" y="24"/>
                </a:cxn>
                <a:cxn ang="0">
                  <a:pos x="7" y="28"/>
                </a:cxn>
                <a:cxn ang="0">
                  <a:pos x="3" y="37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3" y="59"/>
                </a:cxn>
              </a:cxnLst>
              <a:rect l="0" t="0" r="r" b="b"/>
              <a:pathLst>
                <a:path w="56" h="59">
                  <a:moveTo>
                    <a:pt x="56" y="0"/>
                  </a:moveTo>
                  <a:lnTo>
                    <a:pt x="49" y="0"/>
                  </a:lnTo>
                  <a:lnTo>
                    <a:pt x="41" y="4"/>
                  </a:lnTo>
                  <a:lnTo>
                    <a:pt x="34" y="5"/>
                  </a:lnTo>
                  <a:lnTo>
                    <a:pt x="31" y="9"/>
                  </a:lnTo>
                  <a:lnTo>
                    <a:pt x="25" y="12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4"/>
                  </a:lnTo>
                  <a:lnTo>
                    <a:pt x="7" y="28"/>
                  </a:lnTo>
                  <a:lnTo>
                    <a:pt x="3" y="37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3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885950" y="2952750"/>
              <a:ext cx="22225" cy="460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5"/>
                </a:cxn>
                <a:cxn ang="0">
                  <a:pos x="50" y="12"/>
                </a:cxn>
                <a:cxn ang="0">
                  <a:pos x="49" y="17"/>
                </a:cxn>
                <a:cxn ang="0">
                  <a:pos x="47" y="22"/>
                </a:cxn>
                <a:cxn ang="0">
                  <a:pos x="46" y="27"/>
                </a:cxn>
                <a:cxn ang="0">
                  <a:pos x="40" y="30"/>
                </a:cxn>
                <a:cxn ang="0">
                  <a:pos x="38" y="37"/>
                </a:cxn>
                <a:cxn ang="0">
                  <a:pos x="35" y="42"/>
                </a:cxn>
                <a:cxn ang="0">
                  <a:pos x="29" y="46"/>
                </a:cxn>
                <a:cxn ang="0">
                  <a:pos x="23" y="52"/>
                </a:cxn>
                <a:cxn ang="0">
                  <a:pos x="20" y="56"/>
                </a:cxn>
                <a:cxn ang="0">
                  <a:pos x="11" y="57"/>
                </a:cxn>
                <a:cxn ang="0">
                  <a:pos x="6" y="59"/>
                </a:cxn>
                <a:cxn ang="0">
                  <a:pos x="0" y="59"/>
                </a:cxn>
              </a:cxnLst>
              <a:rect l="0" t="0" r="r" b="b"/>
              <a:pathLst>
                <a:path w="50" h="59">
                  <a:moveTo>
                    <a:pt x="50" y="0"/>
                  </a:moveTo>
                  <a:lnTo>
                    <a:pt x="50" y="5"/>
                  </a:lnTo>
                  <a:lnTo>
                    <a:pt x="50" y="12"/>
                  </a:lnTo>
                  <a:lnTo>
                    <a:pt x="49" y="17"/>
                  </a:lnTo>
                  <a:lnTo>
                    <a:pt x="47" y="22"/>
                  </a:lnTo>
                  <a:lnTo>
                    <a:pt x="46" y="27"/>
                  </a:lnTo>
                  <a:lnTo>
                    <a:pt x="40" y="30"/>
                  </a:lnTo>
                  <a:lnTo>
                    <a:pt x="38" y="37"/>
                  </a:lnTo>
                  <a:lnTo>
                    <a:pt x="35" y="42"/>
                  </a:lnTo>
                  <a:lnTo>
                    <a:pt x="29" y="46"/>
                  </a:lnTo>
                  <a:lnTo>
                    <a:pt x="23" y="52"/>
                  </a:lnTo>
                  <a:lnTo>
                    <a:pt x="20" y="56"/>
                  </a:lnTo>
                  <a:lnTo>
                    <a:pt x="11" y="57"/>
                  </a:lnTo>
                  <a:lnTo>
                    <a:pt x="6" y="59"/>
                  </a:lnTo>
                  <a:lnTo>
                    <a:pt x="0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884363" y="2951163"/>
              <a:ext cx="23812" cy="46037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4" y="7"/>
                </a:cxn>
                <a:cxn ang="0">
                  <a:pos x="27" y="11"/>
                </a:cxn>
                <a:cxn ang="0">
                  <a:pos x="24" y="13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9" y="26"/>
                </a:cxn>
                <a:cxn ang="0">
                  <a:pos x="6" y="30"/>
                </a:cxn>
                <a:cxn ang="0">
                  <a:pos x="2" y="36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4"/>
                </a:cxn>
                <a:cxn ang="0">
                  <a:pos x="2" y="59"/>
                </a:cxn>
              </a:cxnLst>
              <a:rect l="0" t="0" r="r" b="b"/>
              <a:pathLst>
                <a:path w="54" h="59">
                  <a:moveTo>
                    <a:pt x="54" y="2"/>
                  </a:moveTo>
                  <a:lnTo>
                    <a:pt x="48" y="0"/>
                  </a:lnTo>
                  <a:lnTo>
                    <a:pt x="42" y="6"/>
                  </a:lnTo>
                  <a:lnTo>
                    <a:pt x="34" y="7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9" y="26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89125" y="2911475"/>
              <a:ext cx="20638" cy="460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4"/>
                </a:cxn>
                <a:cxn ang="0">
                  <a:pos x="50" y="11"/>
                </a:cxn>
                <a:cxn ang="0">
                  <a:pos x="49" y="16"/>
                </a:cxn>
                <a:cxn ang="0">
                  <a:pos x="47" y="20"/>
                </a:cxn>
                <a:cxn ang="0">
                  <a:pos x="46" y="26"/>
                </a:cxn>
                <a:cxn ang="0">
                  <a:pos x="44" y="30"/>
                </a:cxn>
                <a:cxn ang="0">
                  <a:pos x="41" y="38"/>
                </a:cxn>
                <a:cxn ang="0">
                  <a:pos x="38" y="42"/>
                </a:cxn>
                <a:cxn ang="0">
                  <a:pos x="31" y="46"/>
                </a:cxn>
                <a:cxn ang="0">
                  <a:pos x="29" y="52"/>
                </a:cxn>
                <a:cxn ang="0">
                  <a:pos x="22" y="56"/>
                </a:cxn>
                <a:cxn ang="0">
                  <a:pos x="14" y="59"/>
                </a:cxn>
                <a:cxn ang="0">
                  <a:pos x="8" y="60"/>
                </a:cxn>
                <a:cxn ang="0">
                  <a:pos x="0" y="60"/>
                </a:cxn>
              </a:cxnLst>
              <a:rect l="0" t="0" r="r" b="b"/>
              <a:pathLst>
                <a:path w="50" h="60">
                  <a:moveTo>
                    <a:pt x="50" y="0"/>
                  </a:moveTo>
                  <a:lnTo>
                    <a:pt x="50" y="4"/>
                  </a:lnTo>
                  <a:lnTo>
                    <a:pt x="50" y="11"/>
                  </a:lnTo>
                  <a:lnTo>
                    <a:pt x="49" y="16"/>
                  </a:lnTo>
                  <a:lnTo>
                    <a:pt x="47" y="20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1" y="38"/>
                  </a:lnTo>
                  <a:lnTo>
                    <a:pt x="38" y="42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2" y="56"/>
                  </a:lnTo>
                  <a:lnTo>
                    <a:pt x="14" y="59"/>
                  </a:lnTo>
                  <a:lnTo>
                    <a:pt x="8" y="60"/>
                  </a:lnTo>
                  <a:lnTo>
                    <a:pt x="0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1887538" y="2908300"/>
              <a:ext cx="22225" cy="460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9" y="1"/>
                </a:cxn>
                <a:cxn ang="0">
                  <a:pos x="43" y="4"/>
                </a:cxn>
                <a:cxn ang="0">
                  <a:pos x="36" y="8"/>
                </a:cxn>
                <a:cxn ang="0">
                  <a:pos x="31" y="9"/>
                </a:cxn>
                <a:cxn ang="0">
                  <a:pos x="27" y="11"/>
                </a:cxn>
                <a:cxn ang="0">
                  <a:pos x="19" y="17"/>
                </a:cxn>
                <a:cxn ang="0">
                  <a:pos x="18" y="19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2" y="37"/>
                </a:cxn>
                <a:cxn ang="0">
                  <a:pos x="2" y="42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2" y="60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lnTo>
                    <a:pt x="49" y="1"/>
                  </a:lnTo>
                  <a:lnTo>
                    <a:pt x="43" y="4"/>
                  </a:lnTo>
                  <a:lnTo>
                    <a:pt x="36" y="8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2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892300" y="2871788"/>
              <a:ext cx="22225" cy="444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6"/>
                </a:cxn>
                <a:cxn ang="0">
                  <a:pos x="51" y="11"/>
                </a:cxn>
                <a:cxn ang="0">
                  <a:pos x="49" y="18"/>
                </a:cxn>
                <a:cxn ang="0">
                  <a:pos x="46" y="22"/>
                </a:cxn>
                <a:cxn ang="0">
                  <a:pos x="46" y="28"/>
                </a:cxn>
                <a:cxn ang="0">
                  <a:pos x="40" y="33"/>
                </a:cxn>
                <a:cxn ang="0">
                  <a:pos x="39" y="37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5" y="54"/>
                </a:cxn>
                <a:cxn ang="0">
                  <a:pos x="22" y="56"/>
                </a:cxn>
                <a:cxn ang="0">
                  <a:pos x="15" y="59"/>
                </a:cxn>
                <a:cxn ang="0">
                  <a:pos x="7" y="59"/>
                </a:cxn>
                <a:cxn ang="0">
                  <a:pos x="0" y="59"/>
                </a:cxn>
              </a:cxnLst>
              <a:rect l="0" t="0" r="r" b="b"/>
              <a:pathLst>
                <a:path w="51" h="59">
                  <a:moveTo>
                    <a:pt x="51" y="0"/>
                  </a:moveTo>
                  <a:lnTo>
                    <a:pt x="51" y="6"/>
                  </a:lnTo>
                  <a:lnTo>
                    <a:pt x="51" y="11"/>
                  </a:lnTo>
                  <a:lnTo>
                    <a:pt x="49" y="18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40" y="33"/>
                  </a:lnTo>
                  <a:lnTo>
                    <a:pt x="39" y="37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5" y="54"/>
                  </a:lnTo>
                  <a:lnTo>
                    <a:pt x="22" y="56"/>
                  </a:lnTo>
                  <a:lnTo>
                    <a:pt x="15" y="59"/>
                  </a:lnTo>
                  <a:lnTo>
                    <a:pt x="7" y="59"/>
                  </a:lnTo>
                  <a:lnTo>
                    <a:pt x="0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890713" y="2870200"/>
              <a:ext cx="22225" cy="460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8" y="0"/>
                </a:cxn>
                <a:cxn ang="0">
                  <a:pos x="43" y="1"/>
                </a:cxn>
                <a:cxn ang="0">
                  <a:pos x="39" y="7"/>
                </a:cxn>
                <a:cxn ang="0">
                  <a:pos x="31" y="10"/>
                </a:cxn>
                <a:cxn ang="0">
                  <a:pos x="28" y="12"/>
                </a:cxn>
                <a:cxn ang="0">
                  <a:pos x="22" y="18"/>
                </a:cxn>
                <a:cxn ang="0">
                  <a:pos x="15" y="22"/>
                </a:cxn>
                <a:cxn ang="0">
                  <a:pos x="12" y="23"/>
                </a:cxn>
                <a:cxn ang="0">
                  <a:pos x="7" y="33"/>
                </a:cxn>
                <a:cxn ang="0">
                  <a:pos x="2" y="36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5"/>
                </a:cxn>
                <a:cxn ang="0">
                  <a:pos x="3" y="60"/>
                </a:cxn>
              </a:cxnLst>
              <a:rect l="0" t="0" r="r" b="b"/>
              <a:pathLst>
                <a:path w="55" h="60">
                  <a:moveTo>
                    <a:pt x="55" y="0"/>
                  </a:moveTo>
                  <a:lnTo>
                    <a:pt x="48" y="0"/>
                  </a:lnTo>
                  <a:lnTo>
                    <a:pt x="43" y="1"/>
                  </a:lnTo>
                  <a:lnTo>
                    <a:pt x="39" y="7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2" y="18"/>
                  </a:lnTo>
                  <a:lnTo>
                    <a:pt x="15" y="22"/>
                  </a:lnTo>
                  <a:lnTo>
                    <a:pt x="12" y="23"/>
                  </a:lnTo>
                  <a:lnTo>
                    <a:pt x="7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1878013" y="2805113"/>
              <a:ext cx="14287" cy="508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3" y="33"/>
                </a:cxn>
                <a:cxn ang="0">
                  <a:pos x="3" y="37"/>
                </a:cxn>
                <a:cxn ang="0">
                  <a:pos x="6" y="43"/>
                </a:cxn>
                <a:cxn ang="0">
                  <a:pos x="9" y="49"/>
                </a:cxn>
                <a:cxn ang="0">
                  <a:pos x="12" y="56"/>
                </a:cxn>
                <a:cxn ang="0">
                  <a:pos x="18" y="59"/>
                </a:cxn>
                <a:cxn ang="0">
                  <a:pos x="24" y="62"/>
                </a:cxn>
                <a:cxn ang="0">
                  <a:pos x="29" y="66"/>
                </a:cxn>
                <a:cxn ang="0">
                  <a:pos x="36" y="67"/>
                </a:cxn>
              </a:cxnLst>
              <a:rect l="0" t="0" r="r" b="b"/>
              <a:pathLst>
                <a:path w="36" h="67">
                  <a:moveTo>
                    <a:pt x="3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3" y="27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6" y="43"/>
                  </a:lnTo>
                  <a:lnTo>
                    <a:pt x="9" y="49"/>
                  </a:lnTo>
                  <a:lnTo>
                    <a:pt x="12" y="56"/>
                  </a:lnTo>
                  <a:lnTo>
                    <a:pt x="18" y="59"/>
                  </a:lnTo>
                  <a:lnTo>
                    <a:pt x="24" y="62"/>
                  </a:lnTo>
                  <a:lnTo>
                    <a:pt x="29" y="66"/>
                  </a:lnTo>
                  <a:lnTo>
                    <a:pt x="36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878013" y="2805113"/>
              <a:ext cx="17462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1" y="4"/>
                </a:cxn>
                <a:cxn ang="0">
                  <a:pos x="17" y="8"/>
                </a:cxn>
                <a:cxn ang="0">
                  <a:pos x="21" y="12"/>
                </a:cxn>
                <a:cxn ang="0">
                  <a:pos x="24" y="16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7" y="31"/>
                </a:cxn>
                <a:cxn ang="0">
                  <a:pos x="40" y="39"/>
                </a:cxn>
                <a:cxn ang="0">
                  <a:pos x="40" y="44"/>
                </a:cxn>
                <a:cxn ang="0">
                  <a:pos x="42" y="49"/>
                </a:cxn>
                <a:cxn ang="0">
                  <a:pos x="40" y="57"/>
                </a:cxn>
                <a:cxn ang="0">
                  <a:pos x="40" y="63"/>
                </a:cxn>
                <a:cxn ang="0">
                  <a:pos x="37" y="67"/>
                </a:cxn>
              </a:cxnLst>
              <a:rect l="0" t="0" r="r" b="b"/>
              <a:pathLst>
                <a:path w="42" h="67">
                  <a:moveTo>
                    <a:pt x="0" y="0"/>
                  </a:moveTo>
                  <a:lnTo>
                    <a:pt x="6" y="4"/>
                  </a:lnTo>
                  <a:lnTo>
                    <a:pt x="11" y="4"/>
                  </a:lnTo>
                  <a:lnTo>
                    <a:pt x="17" y="8"/>
                  </a:lnTo>
                  <a:lnTo>
                    <a:pt x="21" y="12"/>
                  </a:lnTo>
                  <a:lnTo>
                    <a:pt x="24" y="16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7" y="31"/>
                  </a:lnTo>
                  <a:lnTo>
                    <a:pt x="40" y="39"/>
                  </a:lnTo>
                  <a:lnTo>
                    <a:pt x="40" y="44"/>
                  </a:lnTo>
                  <a:lnTo>
                    <a:pt x="42" y="49"/>
                  </a:lnTo>
                  <a:lnTo>
                    <a:pt x="40" y="57"/>
                  </a:lnTo>
                  <a:lnTo>
                    <a:pt x="40" y="63"/>
                  </a:lnTo>
                  <a:lnTo>
                    <a:pt x="37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1895475" y="2830513"/>
              <a:ext cx="20638" cy="4603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7"/>
                </a:cxn>
                <a:cxn ang="0">
                  <a:pos x="50" y="12"/>
                </a:cxn>
                <a:cxn ang="0">
                  <a:pos x="48" y="19"/>
                </a:cxn>
                <a:cxn ang="0">
                  <a:pos x="44" y="23"/>
                </a:cxn>
                <a:cxn ang="0">
                  <a:pos x="44" y="29"/>
                </a:cxn>
                <a:cxn ang="0">
                  <a:pos x="41" y="33"/>
                </a:cxn>
                <a:cxn ang="0">
                  <a:pos x="36" y="40"/>
                </a:cxn>
                <a:cxn ang="0">
                  <a:pos x="33" y="44"/>
                </a:cxn>
                <a:cxn ang="0">
                  <a:pos x="30" y="48"/>
                </a:cxn>
                <a:cxn ang="0">
                  <a:pos x="27" y="52"/>
                </a:cxn>
                <a:cxn ang="0">
                  <a:pos x="20" y="56"/>
                </a:cxn>
                <a:cxn ang="0">
                  <a:pos x="15" y="59"/>
                </a:cxn>
                <a:cxn ang="0">
                  <a:pos x="8" y="59"/>
                </a:cxn>
                <a:cxn ang="0">
                  <a:pos x="0" y="59"/>
                </a:cxn>
              </a:cxnLst>
              <a:rect l="0" t="0" r="r" b="b"/>
              <a:pathLst>
                <a:path w="51" h="59">
                  <a:moveTo>
                    <a:pt x="50" y="0"/>
                  </a:moveTo>
                  <a:lnTo>
                    <a:pt x="51" y="7"/>
                  </a:lnTo>
                  <a:lnTo>
                    <a:pt x="50" y="12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41" y="33"/>
                  </a:lnTo>
                  <a:lnTo>
                    <a:pt x="36" y="40"/>
                  </a:lnTo>
                  <a:lnTo>
                    <a:pt x="33" y="44"/>
                  </a:lnTo>
                  <a:lnTo>
                    <a:pt x="30" y="48"/>
                  </a:lnTo>
                  <a:lnTo>
                    <a:pt x="27" y="52"/>
                  </a:lnTo>
                  <a:lnTo>
                    <a:pt x="20" y="56"/>
                  </a:lnTo>
                  <a:lnTo>
                    <a:pt x="15" y="59"/>
                  </a:lnTo>
                  <a:lnTo>
                    <a:pt x="8" y="59"/>
                  </a:lnTo>
                  <a:lnTo>
                    <a:pt x="0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892300" y="2830513"/>
              <a:ext cx="23813" cy="4603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8" y="0"/>
                </a:cxn>
                <a:cxn ang="0">
                  <a:pos x="41" y="4"/>
                </a:cxn>
                <a:cxn ang="0">
                  <a:pos x="36" y="7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3" y="16"/>
                </a:cxn>
                <a:cxn ang="0">
                  <a:pos x="15" y="22"/>
                </a:cxn>
                <a:cxn ang="0">
                  <a:pos x="9" y="23"/>
                </a:cxn>
                <a:cxn ang="0">
                  <a:pos x="6" y="31"/>
                </a:cxn>
                <a:cxn ang="0">
                  <a:pos x="3" y="37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5" y="59"/>
                </a:cxn>
              </a:cxnLst>
              <a:rect l="0" t="0" r="r" b="b"/>
              <a:pathLst>
                <a:path w="54" h="59">
                  <a:moveTo>
                    <a:pt x="54" y="0"/>
                  </a:moveTo>
                  <a:lnTo>
                    <a:pt x="48" y="0"/>
                  </a:lnTo>
                  <a:lnTo>
                    <a:pt x="41" y="4"/>
                  </a:lnTo>
                  <a:lnTo>
                    <a:pt x="36" y="7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3" y="16"/>
                  </a:lnTo>
                  <a:lnTo>
                    <a:pt x="15" y="22"/>
                  </a:lnTo>
                  <a:lnTo>
                    <a:pt x="9" y="23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5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898650" y="2790825"/>
              <a:ext cx="11113" cy="5238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4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0" y="22"/>
                </a:cxn>
                <a:cxn ang="0">
                  <a:pos x="30" y="27"/>
                </a:cxn>
                <a:cxn ang="0">
                  <a:pos x="29" y="31"/>
                </a:cxn>
                <a:cxn ang="0">
                  <a:pos x="29" y="38"/>
                </a:cxn>
                <a:cxn ang="0">
                  <a:pos x="26" y="44"/>
                </a:cxn>
                <a:cxn ang="0">
                  <a:pos x="24" y="51"/>
                </a:cxn>
                <a:cxn ang="0">
                  <a:pos x="23" y="57"/>
                </a:cxn>
                <a:cxn ang="0">
                  <a:pos x="20" y="60"/>
                </a:cxn>
                <a:cxn ang="0">
                  <a:pos x="11" y="64"/>
                </a:cxn>
                <a:cxn ang="0">
                  <a:pos x="6" y="68"/>
                </a:cxn>
                <a:cxn ang="0">
                  <a:pos x="0" y="70"/>
                </a:cxn>
              </a:cxnLst>
              <a:rect l="0" t="0" r="r" b="b"/>
              <a:pathLst>
                <a:path w="30" h="70">
                  <a:moveTo>
                    <a:pt x="26" y="0"/>
                  </a:moveTo>
                  <a:lnTo>
                    <a:pt x="29" y="4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7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4" y="51"/>
                  </a:lnTo>
                  <a:lnTo>
                    <a:pt x="23" y="57"/>
                  </a:lnTo>
                  <a:lnTo>
                    <a:pt x="20" y="60"/>
                  </a:lnTo>
                  <a:lnTo>
                    <a:pt x="11" y="64"/>
                  </a:lnTo>
                  <a:lnTo>
                    <a:pt x="6" y="68"/>
                  </a:lnTo>
                  <a:lnTo>
                    <a:pt x="0" y="7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892300" y="2790825"/>
              <a:ext cx="15875" cy="5238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3"/>
                </a:cxn>
                <a:cxn ang="0">
                  <a:pos x="27" y="7"/>
                </a:cxn>
                <a:cxn ang="0">
                  <a:pos x="24" y="12"/>
                </a:cxn>
                <a:cxn ang="0">
                  <a:pos x="18" y="15"/>
                </a:cxn>
                <a:cxn ang="0">
                  <a:pos x="13" y="22"/>
                </a:cxn>
                <a:cxn ang="0">
                  <a:pos x="9" y="22"/>
                </a:cxn>
                <a:cxn ang="0">
                  <a:pos x="7" y="29"/>
                </a:cxn>
                <a:cxn ang="0">
                  <a:pos x="6" y="34"/>
                </a:cxn>
                <a:cxn ang="0">
                  <a:pos x="4" y="38"/>
                </a:cxn>
                <a:cxn ang="0">
                  <a:pos x="1" y="48"/>
                </a:cxn>
                <a:cxn ang="0">
                  <a:pos x="0" y="52"/>
                </a:cxn>
                <a:cxn ang="0">
                  <a:pos x="4" y="59"/>
                </a:cxn>
                <a:cxn ang="0">
                  <a:pos x="6" y="64"/>
                </a:cxn>
                <a:cxn ang="0">
                  <a:pos x="9" y="68"/>
                </a:cxn>
              </a:cxnLst>
              <a:rect l="0" t="0" r="r" b="b"/>
              <a:pathLst>
                <a:path w="37" h="68">
                  <a:moveTo>
                    <a:pt x="37" y="0"/>
                  </a:moveTo>
                  <a:lnTo>
                    <a:pt x="33" y="3"/>
                  </a:lnTo>
                  <a:lnTo>
                    <a:pt x="27" y="7"/>
                  </a:lnTo>
                  <a:lnTo>
                    <a:pt x="24" y="12"/>
                  </a:lnTo>
                  <a:lnTo>
                    <a:pt x="18" y="15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7" y="29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9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1865313" y="2843213"/>
              <a:ext cx="33337" cy="414337"/>
            </a:xfrm>
            <a:custGeom>
              <a:avLst/>
              <a:gdLst/>
              <a:ahLst/>
              <a:cxnLst>
                <a:cxn ang="0">
                  <a:pos x="0" y="535"/>
                </a:cxn>
                <a:cxn ang="0">
                  <a:pos x="3" y="527"/>
                </a:cxn>
                <a:cxn ang="0">
                  <a:pos x="5" y="519"/>
                </a:cxn>
                <a:cxn ang="0">
                  <a:pos x="6" y="509"/>
                </a:cxn>
                <a:cxn ang="0">
                  <a:pos x="8" y="500"/>
                </a:cxn>
                <a:cxn ang="0">
                  <a:pos x="11" y="490"/>
                </a:cxn>
                <a:cxn ang="0">
                  <a:pos x="17" y="486"/>
                </a:cxn>
                <a:cxn ang="0">
                  <a:pos x="20" y="475"/>
                </a:cxn>
                <a:cxn ang="0">
                  <a:pos x="15" y="464"/>
                </a:cxn>
                <a:cxn ang="0">
                  <a:pos x="14" y="456"/>
                </a:cxn>
                <a:cxn ang="0">
                  <a:pos x="14" y="448"/>
                </a:cxn>
                <a:cxn ang="0">
                  <a:pos x="14" y="439"/>
                </a:cxn>
                <a:cxn ang="0">
                  <a:pos x="17" y="431"/>
                </a:cxn>
                <a:cxn ang="0">
                  <a:pos x="24" y="415"/>
                </a:cxn>
                <a:cxn ang="0">
                  <a:pos x="26" y="405"/>
                </a:cxn>
                <a:cxn ang="0">
                  <a:pos x="21" y="394"/>
                </a:cxn>
                <a:cxn ang="0">
                  <a:pos x="23" y="390"/>
                </a:cxn>
                <a:cxn ang="0">
                  <a:pos x="24" y="375"/>
                </a:cxn>
                <a:cxn ang="0">
                  <a:pos x="33" y="368"/>
                </a:cxn>
                <a:cxn ang="0">
                  <a:pos x="33" y="357"/>
                </a:cxn>
                <a:cxn ang="0">
                  <a:pos x="30" y="348"/>
                </a:cxn>
                <a:cxn ang="0">
                  <a:pos x="30" y="338"/>
                </a:cxn>
                <a:cxn ang="0">
                  <a:pos x="32" y="329"/>
                </a:cxn>
                <a:cxn ang="0">
                  <a:pos x="36" y="323"/>
                </a:cxn>
                <a:cxn ang="0">
                  <a:pos x="36" y="311"/>
                </a:cxn>
                <a:cxn ang="0">
                  <a:pos x="38" y="303"/>
                </a:cxn>
                <a:cxn ang="0">
                  <a:pos x="33" y="293"/>
                </a:cxn>
                <a:cxn ang="0">
                  <a:pos x="33" y="283"/>
                </a:cxn>
                <a:cxn ang="0">
                  <a:pos x="38" y="277"/>
                </a:cxn>
                <a:cxn ang="0">
                  <a:pos x="44" y="268"/>
                </a:cxn>
                <a:cxn ang="0">
                  <a:pos x="47" y="259"/>
                </a:cxn>
                <a:cxn ang="0">
                  <a:pos x="44" y="249"/>
                </a:cxn>
                <a:cxn ang="0">
                  <a:pos x="41" y="238"/>
                </a:cxn>
                <a:cxn ang="0">
                  <a:pos x="42" y="231"/>
                </a:cxn>
                <a:cxn ang="0">
                  <a:pos x="44" y="219"/>
                </a:cxn>
                <a:cxn ang="0">
                  <a:pos x="47" y="212"/>
                </a:cxn>
                <a:cxn ang="0">
                  <a:pos x="50" y="203"/>
                </a:cxn>
                <a:cxn ang="0">
                  <a:pos x="48" y="196"/>
                </a:cxn>
                <a:cxn ang="0">
                  <a:pos x="48" y="185"/>
                </a:cxn>
                <a:cxn ang="0">
                  <a:pos x="44" y="174"/>
                </a:cxn>
                <a:cxn ang="0">
                  <a:pos x="48" y="167"/>
                </a:cxn>
                <a:cxn ang="0">
                  <a:pos x="54" y="162"/>
                </a:cxn>
                <a:cxn ang="0">
                  <a:pos x="56" y="149"/>
                </a:cxn>
                <a:cxn ang="0">
                  <a:pos x="59" y="144"/>
                </a:cxn>
                <a:cxn ang="0">
                  <a:pos x="56" y="131"/>
                </a:cxn>
                <a:cxn ang="0">
                  <a:pos x="56" y="125"/>
                </a:cxn>
                <a:cxn ang="0">
                  <a:pos x="60" y="112"/>
                </a:cxn>
                <a:cxn ang="0">
                  <a:pos x="64" y="105"/>
                </a:cxn>
                <a:cxn ang="0">
                  <a:pos x="67" y="99"/>
                </a:cxn>
                <a:cxn ang="0">
                  <a:pos x="59" y="89"/>
                </a:cxn>
                <a:cxn ang="0">
                  <a:pos x="59" y="78"/>
                </a:cxn>
                <a:cxn ang="0">
                  <a:pos x="60" y="67"/>
                </a:cxn>
                <a:cxn ang="0">
                  <a:pos x="67" y="59"/>
                </a:cxn>
                <a:cxn ang="0">
                  <a:pos x="73" y="53"/>
                </a:cxn>
                <a:cxn ang="0">
                  <a:pos x="73" y="40"/>
                </a:cxn>
                <a:cxn ang="0">
                  <a:pos x="67" y="33"/>
                </a:cxn>
                <a:cxn ang="0">
                  <a:pos x="70" y="23"/>
                </a:cxn>
                <a:cxn ang="0">
                  <a:pos x="73" y="12"/>
                </a:cxn>
                <a:cxn ang="0">
                  <a:pos x="79" y="6"/>
                </a:cxn>
                <a:cxn ang="0">
                  <a:pos x="79" y="0"/>
                </a:cxn>
              </a:cxnLst>
              <a:rect l="0" t="0" r="r" b="b"/>
              <a:pathLst>
                <a:path w="79" h="535">
                  <a:moveTo>
                    <a:pt x="0" y="535"/>
                  </a:moveTo>
                  <a:lnTo>
                    <a:pt x="3" y="527"/>
                  </a:lnTo>
                  <a:lnTo>
                    <a:pt x="5" y="519"/>
                  </a:lnTo>
                  <a:lnTo>
                    <a:pt x="6" y="509"/>
                  </a:lnTo>
                  <a:lnTo>
                    <a:pt x="8" y="500"/>
                  </a:lnTo>
                  <a:lnTo>
                    <a:pt x="11" y="490"/>
                  </a:lnTo>
                  <a:lnTo>
                    <a:pt x="17" y="486"/>
                  </a:lnTo>
                  <a:lnTo>
                    <a:pt x="20" y="475"/>
                  </a:lnTo>
                  <a:lnTo>
                    <a:pt x="15" y="464"/>
                  </a:lnTo>
                  <a:lnTo>
                    <a:pt x="14" y="456"/>
                  </a:lnTo>
                  <a:lnTo>
                    <a:pt x="14" y="448"/>
                  </a:lnTo>
                  <a:lnTo>
                    <a:pt x="14" y="439"/>
                  </a:lnTo>
                  <a:lnTo>
                    <a:pt x="17" y="431"/>
                  </a:lnTo>
                  <a:lnTo>
                    <a:pt x="24" y="415"/>
                  </a:lnTo>
                  <a:lnTo>
                    <a:pt x="26" y="405"/>
                  </a:lnTo>
                  <a:lnTo>
                    <a:pt x="21" y="394"/>
                  </a:lnTo>
                  <a:lnTo>
                    <a:pt x="23" y="390"/>
                  </a:lnTo>
                  <a:lnTo>
                    <a:pt x="24" y="375"/>
                  </a:lnTo>
                  <a:lnTo>
                    <a:pt x="33" y="368"/>
                  </a:lnTo>
                  <a:lnTo>
                    <a:pt x="33" y="357"/>
                  </a:lnTo>
                  <a:lnTo>
                    <a:pt x="30" y="348"/>
                  </a:lnTo>
                  <a:lnTo>
                    <a:pt x="30" y="338"/>
                  </a:lnTo>
                  <a:lnTo>
                    <a:pt x="32" y="329"/>
                  </a:lnTo>
                  <a:lnTo>
                    <a:pt x="36" y="323"/>
                  </a:lnTo>
                  <a:lnTo>
                    <a:pt x="36" y="311"/>
                  </a:lnTo>
                  <a:lnTo>
                    <a:pt x="38" y="303"/>
                  </a:lnTo>
                  <a:lnTo>
                    <a:pt x="33" y="293"/>
                  </a:lnTo>
                  <a:lnTo>
                    <a:pt x="33" y="283"/>
                  </a:lnTo>
                  <a:lnTo>
                    <a:pt x="38" y="277"/>
                  </a:lnTo>
                  <a:lnTo>
                    <a:pt x="44" y="268"/>
                  </a:lnTo>
                  <a:lnTo>
                    <a:pt x="47" y="259"/>
                  </a:lnTo>
                  <a:lnTo>
                    <a:pt x="44" y="249"/>
                  </a:lnTo>
                  <a:lnTo>
                    <a:pt x="41" y="238"/>
                  </a:lnTo>
                  <a:lnTo>
                    <a:pt x="42" y="231"/>
                  </a:lnTo>
                  <a:lnTo>
                    <a:pt x="44" y="219"/>
                  </a:lnTo>
                  <a:lnTo>
                    <a:pt x="47" y="212"/>
                  </a:lnTo>
                  <a:lnTo>
                    <a:pt x="50" y="203"/>
                  </a:lnTo>
                  <a:lnTo>
                    <a:pt x="48" y="196"/>
                  </a:lnTo>
                  <a:lnTo>
                    <a:pt x="48" y="185"/>
                  </a:lnTo>
                  <a:lnTo>
                    <a:pt x="44" y="174"/>
                  </a:lnTo>
                  <a:lnTo>
                    <a:pt x="48" y="167"/>
                  </a:lnTo>
                  <a:lnTo>
                    <a:pt x="54" y="162"/>
                  </a:lnTo>
                  <a:lnTo>
                    <a:pt x="56" y="149"/>
                  </a:lnTo>
                  <a:lnTo>
                    <a:pt x="59" y="144"/>
                  </a:lnTo>
                  <a:lnTo>
                    <a:pt x="56" y="131"/>
                  </a:lnTo>
                  <a:lnTo>
                    <a:pt x="56" y="125"/>
                  </a:lnTo>
                  <a:lnTo>
                    <a:pt x="60" y="112"/>
                  </a:lnTo>
                  <a:lnTo>
                    <a:pt x="64" y="105"/>
                  </a:lnTo>
                  <a:lnTo>
                    <a:pt x="67" y="9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60" y="67"/>
                  </a:lnTo>
                  <a:lnTo>
                    <a:pt x="67" y="59"/>
                  </a:lnTo>
                  <a:lnTo>
                    <a:pt x="73" y="53"/>
                  </a:lnTo>
                  <a:lnTo>
                    <a:pt x="73" y="40"/>
                  </a:lnTo>
                  <a:lnTo>
                    <a:pt x="67" y="33"/>
                  </a:lnTo>
                  <a:lnTo>
                    <a:pt x="70" y="23"/>
                  </a:lnTo>
                  <a:lnTo>
                    <a:pt x="73" y="12"/>
                  </a:lnTo>
                  <a:lnTo>
                    <a:pt x="79" y="6"/>
                  </a:lnTo>
                  <a:lnTo>
                    <a:pt x="7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1890713" y="3005138"/>
              <a:ext cx="41275" cy="190500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6" y="243"/>
                </a:cxn>
                <a:cxn ang="0">
                  <a:pos x="12" y="234"/>
                </a:cxn>
                <a:cxn ang="0">
                  <a:pos x="15" y="222"/>
                </a:cxn>
                <a:cxn ang="0">
                  <a:pos x="30" y="208"/>
                </a:cxn>
                <a:cxn ang="0">
                  <a:pos x="36" y="200"/>
                </a:cxn>
                <a:cxn ang="0">
                  <a:pos x="43" y="184"/>
                </a:cxn>
                <a:cxn ang="0">
                  <a:pos x="49" y="165"/>
                </a:cxn>
                <a:cxn ang="0">
                  <a:pos x="54" y="154"/>
                </a:cxn>
                <a:cxn ang="0">
                  <a:pos x="57" y="141"/>
                </a:cxn>
                <a:cxn ang="0">
                  <a:pos x="63" y="132"/>
                </a:cxn>
                <a:cxn ang="0">
                  <a:pos x="67" y="113"/>
                </a:cxn>
                <a:cxn ang="0">
                  <a:pos x="72" y="100"/>
                </a:cxn>
                <a:cxn ang="0">
                  <a:pos x="79" y="93"/>
                </a:cxn>
                <a:cxn ang="0">
                  <a:pos x="85" y="77"/>
                </a:cxn>
                <a:cxn ang="0">
                  <a:pos x="88" y="63"/>
                </a:cxn>
                <a:cxn ang="0">
                  <a:pos x="91" y="55"/>
                </a:cxn>
                <a:cxn ang="0">
                  <a:pos x="92" y="44"/>
                </a:cxn>
                <a:cxn ang="0">
                  <a:pos x="95" y="33"/>
                </a:cxn>
                <a:cxn ang="0">
                  <a:pos x="98" y="20"/>
                </a:cxn>
                <a:cxn ang="0">
                  <a:pos x="100" y="11"/>
                </a:cxn>
                <a:cxn ang="0">
                  <a:pos x="101" y="0"/>
                </a:cxn>
              </a:cxnLst>
              <a:rect l="0" t="0" r="r" b="b"/>
              <a:pathLst>
                <a:path w="101" h="249">
                  <a:moveTo>
                    <a:pt x="0" y="249"/>
                  </a:moveTo>
                  <a:lnTo>
                    <a:pt x="6" y="243"/>
                  </a:lnTo>
                  <a:lnTo>
                    <a:pt x="12" y="234"/>
                  </a:lnTo>
                  <a:lnTo>
                    <a:pt x="15" y="222"/>
                  </a:lnTo>
                  <a:lnTo>
                    <a:pt x="30" y="208"/>
                  </a:lnTo>
                  <a:lnTo>
                    <a:pt x="36" y="200"/>
                  </a:lnTo>
                  <a:lnTo>
                    <a:pt x="43" y="184"/>
                  </a:lnTo>
                  <a:lnTo>
                    <a:pt x="49" y="165"/>
                  </a:lnTo>
                  <a:lnTo>
                    <a:pt x="54" y="154"/>
                  </a:lnTo>
                  <a:lnTo>
                    <a:pt x="57" y="141"/>
                  </a:lnTo>
                  <a:lnTo>
                    <a:pt x="63" y="132"/>
                  </a:lnTo>
                  <a:lnTo>
                    <a:pt x="67" y="113"/>
                  </a:lnTo>
                  <a:lnTo>
                    <a:pt x="72" y="100"/>
                  </a:lnTo>
                  <a:lnTo>
                    <a:pt x="79" y="93"/>
                  </a:lnTo>
                  <a:lnTo>
                    <a:pt x="85" y="77"/>
                  </a:lnTo>
                  <a:lnTo>
                    <a:pt x="88" y="63"/>
                  </a:lnTo>
                  <a:lnTo>
                    <a:pt x="91" y="55"/>
                  </a:lnTo>
                  <a:lnTo>
                    <a:pt x="92" y="44"/>
                  </a:lnTo>
                  <a:lnTo>
                    <a:pt x="95" y="33"/>
                  </a:lnTo>
                  <a:lnTo>
                    <a:pt x="98" y="20"/>
                  </a:lnTo>
                  <a:lnTo>
                    <a:pt x="100" y="11"/>
                  </a:lnTo>
                  <a:lnTo>
                    <a:pt x="10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892300" y="2960688"/>
              <a:ext cx="36513" cy="193675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6" y="248"/>
                </a:cxn>
                <a:cxn ang="0">
                  <a:pos x="9" y="239"/>
                </a:cxn>
                <a:cxn ang="0">
                  <a:pos x="15" y="227"/>
                </a:cxn>
                <a:cxn ang="0">
                  <a:pos x="24" y="213"/>
                </a:cxn>
                <a:cxn ang="0">
                  <a:pos x="33" y="204"/>
                </a:cxn>
                <a:cxn ang="0">
                  <a:pos x="38" y="187"/>
                </a:cxn>
                <a:cxn ang="0">
                  <a:pos x="42" y="165"/>
                </a:cxn>
                <a:cxn ang="0">
                  <a:pos x="48" y="157"/>
                </a:cxn>
                <a:cxn ang="0">
                  <a:pos x="50" y="146"/>
                </a:cxn>
                <a:cxn ang="0">
                  <a:pos x="54" y="135"/>
                </a:cxn>
                <a:cxn ang="0">
                  <a:pos x="59" y="112"/>
                </a:cxn>
                <a:cxn ang="0">
                  <a:pos x="65" y="104"/>
                </a:cxn>
                <a:cxn ang="0">
                  <a:pos x="68" y="92"/>
                </a:cxn>
                <a:cxn ang="0">
                  <a:pos x="75" y="78"/>
                </a:cxn>
                <a:cxn ang="0">
                  <a:pos x="78" y="67"/>
                </a:cxn>
                <a:cxn ang="0">
                  <a:pos x="78" y="56"/>
                </a:cxn>
                <a:cxn ang="0">
                  <a:pos x="80" y="46"/>
                </a:cxn>
                <a:cxn ang="0">
                  <a:pos x="81" y="35"/>
                </a:cxn>
                <a:cxn ang="0">
                  <a:pos x="84" y="22"/>
                </a:cxn>
                <a:cxn ang="0">
                  <a:pos x="85" y="11"/>
                </a:cxn>
                <a:cxn ang="0">
                  <a:pos x="88" y="0"/>
                </a:cxn>
              </a:cxnLst>
              <a:rect l="0" t="0" r="r" b="b"/>
              <a:pathLst>
                <a:path w="88" h="254">
                  <a:moveTo>
                    <a:pt x="0" y="254"/>
                  </a:moveTo>
                  <a:lnTo>
                    <a:pt x="6" y="248"/>
                  </a:lnTo>
                  <a:lnTo>
                    <a:pt x="9" y="239"/>
                  </a:lnTo>
                  <a:lnTo>
                    <a:pt x="15" y="227"/>
                  </a:lnTo>
                  <a:lnTo>
                    <a:pt x="24" y="213"/>
                  </a:lnTo>
                  <a:lnTo>
                    <a:pt x="33" y="204"/>
                  </a:lnTo>
                  <a:lnTo>
                    <a:pt x="38" y="187"/>
                  </a:lnTo>
                  <a:lnTo>
                    <a:pt x="42" y="165"/>
                  </a:lnTo>
                  <a:lnTo>
                    <a:pt x="48" y="157"/>
                  </a:lnTo>
                  <a:lnTo>
                    <a:pt x="50" y="146"/>
                  </a:lnTo>
                  <a:lnTo>
                    <a:pt x="54" y="135"/>
                  </a:lnTo>
                  <a:lnTo>
                    <a:pt x="59" y="112"/>
                  </a:lnTo>
                  <a:lnTo>
                    <a:pt x="65" y="104"/>
                  </a:lnTo>
                  <a:lnTo>
                    <a:pt x="68" y="92"/>
                  </a:lnTo>
                  <a:lnTo>
                    <a:pt x="75" y="78"/>
                  </a:lnTo>
                  <a:lnTo>
                    <a:pt x="78" y="67"/>
                  </a:lnTo>
                  <a:lnTo>
                    <a:pt x="78" y="56"/>
                  </a:lnTo>
                  <a:lnTo>
                    <a:pt x="80" y="46"/>
                  </a:lnTo>
                  <a:lnTo>
                    <a:pt x="81" y="35"/>
                  </a:lnTo>
                  <a:lnTo>
                    <a:pt x="84" y="22"/>
                  </a:lnTo>
                  <a:lnTo>
                    <a:pt x="85" y="11"/>
                  </a:lnTo>
                  <a:lnTo>
                    <a:pt x="88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1909763" y="2652713"/>
              <a:ext cx="22225" cy="13811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7" y="165"/>
                </a:cxn>
                <a:cxn ang="0">
                  <a:pos x="12" y="150"/>
                </a:cxn>
                <a:cxn ang="0">
                  <a:pos x="19" y="138"/>
                </a:cxn>
                <a:cxn ang="0">
                  <a:pos x="27" y="124"/>
                </a:cxn>
                <a:cxn ang="0">
                  <a:pos x="28" y="106"/>
                </a:cxn>
                <a:cxn ang="0">
                  <a:pos x="31" y="89"/>
                </a:cxn>
                <a:cxn ang="0">
                  <a:pos x="36" y="71"/>
                </a:cxn>
                <a:cxn ang="0">
                  <a:pos x="40" y="57"/>
                </a:cxn>
                <a:cxn ang="0">
                  <a:pos x="52" y="33"/>
                </a:cxn>
                <a:cxn ang="0">
                  <a:pos x="56" y="16"/>
                </a:cxn>
                <a:cxn ang="0">
                  <a:pos x="55" y="0"/>
                </a:cxn>
              </a:cxnLst>
              <a:rect l="0" t="0" r="r" b="b"/>
              <a:pathLst>
                <a:path w="56" h="180">
                  <a:moveTo>
                    <a:pt x="0" y="180"/>
                  </a:moveTo>
                  <a:lnTo>
                    <a:pt x="7" y="165"/>
                  </a:lnTo>
                  <a:lnTo>
                    <a:pt x="12" y="150"/>
                  </a:lnTo>
                  <a:lnTo>
                    <a:pt x="19" y="138"/>
                  </a:lnTo>
                  <a:lnTo>
                    <a:pt x="27" y="124"/>
                  </a:lnTo>
                  <a:lnTo>
                    <a:pt x="28" y="106"/>
                  </a:lnTo>
                  <a:lnTo>
                    <a:pt x="31" y="89"/>
                  </a:lnTo>
                  <a:lnTo>
                    <a:pt x="36" y="71"/>
                  </a:lnTo>
                  <a:lnTo>
                    <a:pt x="40" y="57"/>
                  </a:lnTo>
                  <a:lnTo>
                    <a:pt x="52" y="33"/>
                  </a:lnTo>
                  <a:lnTo>
                    <a:pt x="56" y="16"/>
                  </a:lnTo>
                  <a:lnTo>
                    <a:pt x="5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917700" y="2695575"/>
              <a:ext cx="23813" cy="13652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6" y="165"/>
                </a:cxn>
                <a:cxn ang="0">
                  <a:pos x="10" y="150"/>
                </a:cxn>
                <a:cxn ang="0">
                  <a:pos x="19" y="138"/>
                </a:cxn>
                <a:cxn ang="0">
                  <a:pos x="25" y="123"/>
                </a:cxn>
                <a:cxn ang="0">
                  <a:pos x="31" y="107"/>
                </a:cxn>
                <a:cxn ang="0">
                  <a:pos x="32" y="87"/>
                </a:cxn>
                <a:cxn ang="0">
                  <a:pos x="34" y="68"/>
                </a:cxn>
                <a:cxn ang="0">
                  <a:pos x="40" y="57"/>
                </a:cxn>
                <a:cxn ang="0">
                  <a:pos x="52" y="30"/>
                </a:cxn>
                <a:cxn ang="0">
                  <a:pos x="59" y="18"/>
                </a:cxn>
                <a:cxn ang="0">
                  <a:pos x="59" y="0"/>
                </a:cxn>
              </a:cxnLst>
              <a:rect l="0" t="0" r="r" b="b"/>
              <a:pathLst>
                <a:path w="59" h="178">
                  <a:moveTo>
                    <a:pt x="0" y="178"/>
                  </a:moveTo>
                  <a:lnTo>
                    <a:pt x="6" y="165"/>
                  </a:lnTo>
                  <a:lnTo>
                    <a:pt x="10" y="150"/>
                  </a:lnTo>
                  <a:lnTo>
                    <a:pt x="19" y="138"/>
                  </a:lnTo>
                  <a:lnTo>
                    <a:pt x="25" y="123"/>
                  </a:lnTo>
                  <a:lnTo>
                    <a:pt x="31" y="107"/>
                  </a:lnTo>
                  <a:lnTo>
                    <a:pt x="32" y="87"/>
                  </a:lnTo>
                  <a:lnTo>
                    <a:pt x="34" y="68"/>
                  </a:lnTo>
                  <a:lnTo>
                    <a:pt x="40" y="57"/>
                  </a:lnTo>
                  <a:lnTo>
                    <a:pt x="52" y="30"/>
                  </a:lnTo>
                  <a:lnTo>
                    <a:pt x="59" y="18"/>
                  </a:lnTo>
                  <a:lnTo>
                    <a:pt x="5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914525" y="2740025"/>
              <a:ext cx="25400" cy="13652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9" y="166"/>
                </a:cxn>
                <a:cxn ang="0">
                  <a:pos x="15" y="154"/>
                </a:cxn>
                <a:cxn ang="0">
                  <a:pos x="19" y="140"/>
                </a:cxn>
                <a:cxn ang="0">
                  <a:pos x="28" y="123"/>
                </a:cxn>
                <a:cxn ang="0">
                  <a:pos x="32" y="106"/>
                </a:cxn>
                <a:cxn ang="0">
                  <a:pos x="34" y="88"/>
                </a:cxn>
                <a:cxn ang="0">
                  <a:pos x="38" y="70"/>
                </a:cxn>
                <a:cxn ang="0">
                  <a:pos x="40" y="56"/>
                </a:cxn>
                <a:cxn ang="0">
                  <a:pos x="52" y="30"/>
                </a:cxn>
                <a:cxn ang="0">
                  <a:pos x="61" y="15"/>
                </a:cxn>
                <a:cxn ang="0">
                  <a:pos x="61" y="0"/>
                </a:cxn>
              </a:cxnLst>
              <a:rect l="0" t="0" r="r" b="b"/>
              <a:pathLst>
                <a:path w="61" h="178">
                  <a:moveTo>
                    <a:pt x="0" y="178"/>
                  </a:moveTo>
                  <a:lnTo>
                    <a:pt x="9" y="166"/>
                  </a:lnTo>
                  <a:lnTo>
                    <a:pt x="15" y="154"/>
                  </a:lnTo>
                  <a:lnTo>
                    <a:pt x="19" y="140"/>
                  </a:lnTo>
                  <a:lnTo>
                    <a:pt x="28" y="123"/>
                  </a:lnTo>
                  <a:lnTo>
                    <a:pt x="32" y="106"/>
                  </a:lnTo>
                  <a:lnTo>
                    <a:pt x="34" y="88"/>
                  </a:lnTo>
                  <a:lnTo>
                    <a:pt x="38" y="70"/>
                  </a:lnTo>
                  <a:lnTo>
                    <a:pt x="40" y="56"/>
                  </a:lnTo>
                  <a:lnTo>
                    <a:pt x="52" y="30"/>
                  </a:lnTo>
                  <a:lnTo>
                    <a:pt x="61" y="15"/>
                  </a:lnTo>
                  <a:lnTo>
                    <a:pt x="6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909763" y="2778125"/>
              <a:ext cx="34925" cy="133350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8" y="158"/>
                </a:cxn>
                <a:cxn ang="0">
                  <a:pos x="17" y="144"/>
                </a:cxn>
                <a:cxn ang="0">
                  <a:pos x="23" y="132"/>
                </a:cxn>
                <a:cxn ang="0">
                  <a:pos x="35" y="117"/>
                </a:cxn>
                <a:cxn ang="0">
                  <a:pos x="39" y="103"/>
                </a:cxn>
                <a:cxn ang="0">
                  <a:pos x="46" y="84"/>
                </a:cxn>
                <a:cxn ang="0">
                  <a:pos x="48" y="66"/>
                </a:cxn>
                <a:cxn ang="0">
                  <a:pos x="55" y="52"/>
                </a:cxn>
                <a:cxn ang="0">
                  <a:pos x="70" y="28"/>
                </a:cxn>
                <a:cxn ang="0">
                  <a:pos x="81" y="15"/>
                </a:cxn>
                <a:cxn ang="0">
                  <a:pos x="81" y="0"/>
                </a:cxn>
              </a:cxnLst>
              <a:rect l="0" t="0" r="r" b="b"/>
              <a:pathLst>
                <a:path w="81" h="171">
                  <a:moveTo>
                    <a:pt x="0" y="171"/>
                  </a:moveTo>
                  <a:lnTo>
                    <a:pt x="8" y="158"/>
                  </a:lnTo>
                  <a:lnTo>
                    <a:pt x="17" y="144"/>
                  </a:lnTo>
                  <a:lnTo>
                    <a:pt x="23" y="132"/>
                  </a:lnTo>
                  <a:lnTo>
                    <a:pt x="35" y="117"/>
                  </a:lnTo>
                  <a:lnTo>
                    <a:pt x="39" y="103"/>
                  </a:lnTo>
                  <a:lnTo>
                    <a:pt x="46" y="84"/>
                  </a:lnTo>
                  <a:lnTo>
                    <a:pt x="48" y="66"/>
                  </a:lnTo>
                  <a:lnTo>
                    <a:pt x="55" y="52"/>
                  </a:lnTo>
                  <a:lnTo>
                    <a:pt x="70" y="28"/>
                  </a:lnTo>
                  <a:lnTo>
                    <a:pt x="81" y="15"/>
                  </a:lnTo>
                  <a:lnTo>
                    <a:pt x="8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908175" y="2819400"/>
              <a:ext cx="22225" cy="134938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6" y="164"/>
                </a:cxn>
                <a:cxn ang="0">
                  <a:pos x="12" y="150"/>
                </a:cxn>
                <a:cxn ang="0">
                  <a:pos x="16" y="136"/>
                </a:cxn>
                <a:cxn ang="0">
                  <a:pos x="25" y="123"/>
                </a:cxn>
                <a:cxn ang="0">
                  <a:pos x="30" y="106"/>
                </a:cxn>
                <a:cxn ang="0">
                  <a:pos x="31" y="90"/>
                </a:cxn>
                <a:cxn ang="0">
                  <a:pos x="33" y="68"/>
                </a:cxn>
                <a:cxn ang="0">
                  <a:pos x="40" y="57"/>
                </a:cxn>
                <a:cxn ang="0">
                  <a:pos x="49" y="28"/>
                </a:cxn>
                <a:cxn ang="0">
                  <a:pos x="56" y="16"/>
                </a:cxn>
                <a:cxn ang="0">
                  <a:pos x="56" y="0"/>
                </a:cxn>
              </a:cxnLst>
              <a:rect l="0" t="0" r="r" b="b"/>
              <a:pathLst>
                <a:path w="56" h="179">
                  <a:moveTo>
                    <a:pt x="0" y="179"/>
                  </a:moveTo>
                  <a:lnTo>
                    <a:pt x="6" y="164"/>
                  </a:lnTo>
                  <a:lnTo>
                    <a:pt x="12" y="150"/>
                  </a:lnTo>
                  <a:lnTo>
                    <a:pt x="16" y="136"/>
                  </a:lnTo>
                  <a:lnTo>
                    <a:pt x="25" y="123"/>
                  </a:lnTo>
                  <a:lnTo>
                    <a:pt x="30" y="106"/>
                  </a:lnTo>
                  <a:lnTo>
                    <a:pt x="31" y="90"/>
                  </a:lnTo>
                  <a:lnTo>
                    <a:pt x="33" y="68"/>
                  </a:lnTo>
                  <a:lnTo>
                    <a:pt x="40" y="57"/>
                  </a:lnTo>
                  <a:lnTo>
                    <a:pt x="49" y="28"/>
                  </a:lnTo>
                  <a:lnTo>
                    <a:pt x="56" y="16"/>
                  </a:lnTo>
                  <a:lnTo>
                    <a:pt x="56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1905000" y="2867025"/>
              <a:ext cx="39688" cy="12700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9" y="153"/>
                </a:cxn>
                <a:cxn ang="0">
                  <a:pos x="17" y="141"/>
                </a:cxn>
                <a:cxn ang="0">
                  <a:pos x="26" y="130"/>
                </a:cxn>
                <a:cxn ang="0">
                  <a:pos x="35" y="116"/>
                </a:cxn>
                <a:cxn ang="0">
                  <a:pos x="45" y="100"/>
                </a:cxn>
                <a:cxn ang="0">
                  <a:pos x="51" y="81"/>
                </a:cxn>
                <a:cxn ang="0">
                  <a:pos x="58" y="64"/>
                </a:cxn>
                <a:cxn ang="0">
                  <a:pos x="63" y="50"/>
                </a:cxn>
                <a:cxn ang="0">
                  <a:pos x="85" y="27"/>
                </a:cxn>
                <a:cxn ang="0">
                  <a:pos x="94" y="14"/>
                </a:cxn>
                <a:cxn ang="0">
                  <a:pos x="94" y="0"/>
                </a:cxn>
              </a:cxnLst>
              <a:rect l="0" t="0" r="r" b="b"/>
              <a:pathLst>
                <a:path w="94" h="165">
                  <a:moveTo>
                    <a:pt x="0" y="165"/>
                  </a:moveTo>
                  <a:lnTo>
                    <a:pt x="9" y="153"/>
                  </a:lnTo>
                  <a:lnTo>
                    <a:pt x="17" y="141"/>
                  </a:lnTo>
                  <a:lnTo>
                    <a:pt x="26" y="130"/>
                  </a:lnTo>
                  <a:lnTo>
                    <a:pt x="35" y="116"/>
                  </a:lnTo>
                  <a:lnTo>
                    <a:pt x="45" y="100"/>
                  </a:lnTo>
                  <a:lnTo>
                    <a:pt x="51" y="81"/>
                  </a:lnTo>
                  <a:lnTo>
                    <a:pt x="58" y="64"/>
                  </a:lnTo>
                  <a:lnTo>
                    <a:pt x="63" y="50"/>
                  </a:lnTo>
                  <a:lnTo>
                    <a:pt x="85" y="27"/>
                  </a:lnTo>
                  <a:lnTo>
                    <a:pt x="94" y="14"/>
                  </a:lnTo>
                  <a:lnTo>
                    <a:pt x="9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1901825" y="2901950"/>
              <a:ext cx="25400" cy="13652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0" y="164"/>
                </a:cxn>
                <a:cxn ang="0">
                  <a:pos x="12" y="152"/>
                </a:cxn>
                <a:cxn ang="0">
                  <a:pos x="19" y="139"/>
                </a:cxn>
                <a:cxn ang="0">
                  <a:pos x="27" y="123"/>
                </a:cxn>
                <a:cxn ang="0">
                  <a:pos x="31" y="109"/>
                </a:cxn>
                <a:cxn ang="0">
                  <a:pos x="33" y="89"/>
                </a:cxn>
                <a:cxn ang="0">
                  <a:pos x="36" y="71"/>
                </a:cxn>
                <a:cxn ang="0">
                  <a:pos x="42" y="56"/>
                </a:cxn>
                <a:cxn ang="0">
                  <a:pos x="54" y="28"/>
                </a:cxn>
                <a:cxn ang="0">
                  <a:pos x="58" y="17"/>
                </a:cxn>
                <a:cxn ang="0">
                  <a:pos x="58" y="0"/>
                </a:cxn>
              </a:cxnLst>
              <a:rect l="0" t="0" r="r" b="b"/>
              <a:pathLst>
                <a:path w="58" h="179">
                  <a:moveTo>
                    <a:pt x="0" y="179"/>
                  </a:moveTo>
                  <a:lnTo>
                    <a:pt x="10" y="164"/>
                  </a:lnTo>
                  <a:lnTo>
                    <a:pt x="12" y="152"/>
                  </a:lnTo>
                  <a:lnTo>
                    <a:pt x="19" y="139"/>
                  </a:lnTo>
                  <a:lnTo>
                    <a:pt x="27" y="123"/>
                  </a:lnTo>
                  <a:lnTo>
                    <a:pt x="31" y="109"/>
                  </a:lnTo>
                  <a:lnTo>
                    <a:pt x="33" y="89"/>
                  </a:lnTo>
                  <a:lnTo>
                    <a:pt x="36" y="71"/>
                  </a:lnTo>
                  <a:lnTo>
                    <a:pt x="42" y="56"/>
                  </a:lnTo>
                  <a:lnTo>
                    <a:pt x="54" y="28"/>
                  </a:lnTo>
                  <a:lnTo>
                    <a:pt x="58" y="17"/>
                  </a:lnTo>
                  <a:lnTo>
                    <a:pt x="58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1898650" y="2943225"/>
              <a:ext cx="33338" cy="131763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9" y="160"/>
                </a:cxn>
                <a:cxn ang="0">
                  <a:pos x="16" y="145"/>
                </a:cxn>
                <a:cxn ang="0">
                  <a:pos x="24" y="133"/>
                </a:cxn>
                <a:cxn ang="0">
                  <a:pos x="33" y="119"/>
                </a:cxn>
                <a:cxn ang="0">
                  <a:pos x="40" y="107"/>
                </a:cxn>
                <a:cxn ang="0">
                  <a:pos x="45" y="87"/>
                </a:cxn>
                <a:cxn ang="0">
                  <a:pos x="49" y="67"/>
                </a:cxn>
                <a:cxn ang="0">
                  <a:pos x="54" y="55"/>
                </a:cxn>
                <a:cxn ang="0">
                  <a:pos x="68" y="30"/>
                </a:cxn>
                <a:cxn ang="0">
                  <a:pos x="77" y="18"/>
                </a:cxn>
                <a:cxn ang="0">
                  <a:pos x="79" y="0"/>
                </a:cxn>
              </a:cxnLst>
              <a:rect l="0" t="0" r="r" b="b"/>
              <a:pathLst>
                <a:path w="79" h="173">
                  <a:moveTo>
                    <a:pt x="0" y="173"/>
                  </a:moveTo>
                  <a:lnTo>
                    <a:pt x="9" y="160"/>
                  </a:lnTo>
                  <a:lnTo>
                    <a:pt x="16" y="145"/>
                  </a:lnTo>
                  <a:lnTo>
                    <a:pt x="24" y="133"/>
                  </a:lnTo>
                  <a:lnTo>
                    <a:pt x="33" y="119"/>
                  </a:lnTo>
                  <a:lnTo>
                    <a:pt x="40" y="107"/>
                  </a:lnTo>
                  <a:lnTo>
                    <a:pt x="45" y="87"/>
                  </a:lnTo>
                  <a:lnTo>
                    <a:pt x="49" y="67"/>
                  </a:lnTo>
                  <a:lnTo>
                    <a:pt x="54" y="55"/>
                  </a:lnTo>
                  <a:lnTo>
                    <a:pt x="68" y="30"/>
                  </a:lnTo>
                  <a:lnTo>
                    <a:pt x="77" y="18"/>
                  </a:lnTo>
                  <a:lnTo>
                    <a:pt x="7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836738" y="2968625"/>
              <a:ext cx="17462" cy="201613"/>
            </a:xfrm>
            <a:custGeom>
              <a:avLst/>
              <a:gdLst/>
              <a:ahLst/>
              <a:cxnLst>
                <a:cxn ang="0">
                  <a:pos x="42" y="263"/>
                </a:cxn>
                <a:cxn ang="0">
                  <a:pos x="37" y="253"/>
                </a:cxn>
                <a:cxn ang="0">
                  <a:pos x="34" y="244"/>
                </a:cxn>
                <a:cxn ang="0">
                  <a:pos x="30" y="234"/>
                </a:cxn>
                <a:cxn ang="0">
                  <a:pos x="22" y="215"/>
                </a:cxn>
                <a:cxn ang="0">
                  <a:pos x="22" y="208"/>
                </a:cxn>
                <a:cxn ang="0">
                  <a:pos x="19" y="190"/>
                </a:cxn>
                <a:cxn ang="0">
                  <a:pos x="16" y="169"/>
                </a:cxn>
                <a:cxn ang="0">
                  <a:pos x="15" y="158"/>
                </a:cxn>
                <a:cxn ang="0">
                  <a:pos x="13" y="145"/>
                </a:cxn>
                <a:cxn ang="0">
                  <a:pos x="12" y="137"/>
                </a:cxn>
                <a:cxn ang="0">
                  <a:pos x="12" y="117"/>
                </a:cxn>
                <a:cxn ang="0">
                  <a:pos x="4" y="101"/>
                </a:cxn>
                <a:cxn ang="0">
                  <a:pos x="3" y="95"/>
                </a:cxn>
                <a:cxn ang="0">
                  <a:pos x="1" y="75"/>
                </a:cxn>
                <a:cxn ang="0">
                  <a:pos x="1" y="65"/>
                </a:cxn>
                <a:cxn ang="0">
                  <a:pos x="1" y="56"/>
                </a:cxn>
                <a:cxn ang="0">
                  <a:pos x="1" y="45"/>
                </a:cxn>
                <a:cxn ang="0">
                  <a:pos x="0" y="36"/>
                </a:cxn>
                <a:cxn ang="0">
                  <a:pos x="1" y="21"/>
                </a:cxn>
                <a:cxn ang="0">
                  <a:pos x="1" y="10"/>
                </a:cxn>
                <a:cxn ang="0">
                  <a:pos x="1" y="0"/>
                </a:cxn>
              </a:cxnLst>
              <a:rect l="0" t="0" r="r" b="b"/>
              <a:pathLst>
                <a:path w="42" h="263">
                  <a:moveTo>
                    <a:pt x="42" y="263"/>
                  </a:moveTo>
                  <a:lnTo>
                    <a:pt x="37" y="253"/>
                  </a:lnTo>
                  <a:lnTo>
                    <a:pt x="34" y="244"/>
                  </a:lnTo>
                  <a:lnTo>
                    <a:pt x="30" y="234"/>
                  </a:lnTo>
                  <a:lnTo>
                    <a:pt x="22" y="215"/>
                  </a:lnTo>
                  <a:lnTo>
                    <a:pt x="22" y="208"/>
                  </a:lnTo>
                  <a:lnTo>
                    <a:pt x="19" y="190"/>
                  </a:lnTo>
                  <a:lnTo>
                    <a:pt x="16" y="169"/>
                  </a:lnTo>
                  <a:lnTo>
                    <a:pt x="15" y="158"/>
                  </a:lnTo>
                  <a:lnTo>
                    <a:pt x="13" y="145"/>
                  </a:lnTo>
                  <a:lnTo>
                    <a:pt x="12" y="137"/>
                  </a:lnTo>
                  <a:lnTo>
                    <a:pt x="12" y="117"/>
                  </a:lnTo>
                  <a:lnTo>
                    <a:pt x="4" y="101"/>
                  </a:lnTo>
                  <a:lnTo>
                    <a:pt x="3" y="95"/>
                  </a:lnTo>
                  <a:lnTo>
                    <a:pt x="1" y="75"/>
                  </a:lnTo>
                  <a:lnTo>
                    <a:pt x="1" y="65"/>
                  </a:lnTo>
                  <a:lnTo>
                    <a:pt x="1" y="56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1" y="21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844675" y="2927350"/>
              <a:ext cx="12700" cy="203200"/>
            </a:xfrm>
            <a:custGeom>
              <a:avLst/>
              <a:gdLst/>
              <a:ahLst/>
              <a:cxnLst>
                <a:cxn ang="0">
                  <a:pos x="27" y="265"/>
                </a:cxn>
                <a:cxn ang="0">
                  <a:pos x="24" y="257"/>
                </a:cxn>
                <a:cxn ang="0">
                  <a:pos x="24" y="245"/>
                </a:cxn>
                <a:cxn ang="0">
                  <a:pos x="21" y="234"/>
                </a:cxn>
                <a:cxn ang="0">
                  <a:pos x="14" y="219"/>
                </a:cxn>
                <a:cxn ang="0">
                  <a:pos x="9" y="205"/>
                </a:cxn>
                <a:cxn ang="0">
                  <a:pos x="9" y="191"/>
                </a:cxn>
                <a:cxn ang="0">
                  <a:pos x="6" y="170"/>
                </a:cxn>
                <a:cxn ang="0">
                  <a:pos x="6" y="157"/>
                </a:cxn>
                <a:cxn ang="0">
                  <a:pos x="3" y="149"/>
                </a:cxn>
                <a:cxn ang="0">
                  <a:pos x="3" y="135"/>
                </a:cxn>
                <a:cxn ang="0">
                  <a:pos x="3" y="115"/>
                </a:cxn>
                <a:cxn ang="0">
                  <a:pos x="3" y="105"/>
                </a:cxn>
                <a:cxn ang="0">
                  <a:pos x="3" y="93"/>
                </a:cxn>
                <a:cxn ang="0">
                  <a:pos x="2" y="75"/>
                </a:cxn>
                <a:cxn ang="0">
                  <a:pos x="0" y="66"/>
                </a:cxn>
                <a:cxn ang="0">
                  <a:pos x="2" y="55"/>
                </a:cxn>
                <a:cxn ang="0">
                  <a:pos x="3" y="45"/>
                </a:cxn>
                <a:cxn ang="0">
                  <a:pos x="3" y="37"/>
                </a:cxn>
                <a:cxn ang="0">
                  <a:pos x="3" y="20"/>
                </a:cxn>
                <a:cxn ang="0">
                  <a:pos x="3" y="9"/>
                </a:cxn>
                <a:cxn ang="0">
                  <a:pos x="3" y="0"/>
                </a:cxn>
              </a:cxnLst>
              <a:rect l="0" t="0" r="r" b="b"/>
              <a:pathLst>
                <a:path w="27" h="265">
                  <a:moveTo>
                    <a:pt x="27" y="265"/>
                  </a:moveTo>
                  <a:lnTo>
                    <a:pt x="24" y="257"/>
                  </a:lnTo>
                  <a:lnTo>
                    <a:pt x="24" y="245"/>
                  </a:lnTo>
                  <a:lnTo>
                    <a:pt x="21" y="234"/>
                  </a:lnTo>
                  <a:lnTo>
                    <a:pt x="14" y="219"/>
                  </a:lnTo>
                  <a:lnTo>
                    <a:pt x="9" y="205"/>
                  </a:lnTo>
                  <a:lnTo>
                    <a:pt x="9" y="191"/>
                  </a:lnTo>
                  <a:lnTo>
                    <a:pt x="6" y="170"/>
                  </a:lnTo>
                  <a:lnTo>
                    <a:pt x="6" y="157"/>
                  </a:lnTo>
                  <a:lnTo>
                    <a:pt x="3" y="149"/>
                  </a:lnTo>
                  <a:lnTo>
                    <a:pt x="3" y="135"/>
                  </a:lnTo>
                  <a:lnTo>
                    <a:pt x="3" y="115"/>
                  </a:lnTo>
                  <a:lnTo>
                    <a:pt x="3" y="105"/>
                  </a:lnTo>
                  <a:lnTo>
                    <a:pt x="3" y="93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2" y="55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3" y="20"/>
                  </a:ln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870075" y="2660650"/>
              <a:ext cx="7938" cy="147638"/>
            </a:xfrm>
            <a:custGeom>
              <a:avLst/>
              <a:gdLst/>
              <a:ahLst/>
              <a:cxnLst>
                <a:cxn ang="0">
                  <a:pos x="19" y="189"/>
                </a:cxn>
                <a:cxn ang="0">
                  <a:pos x="18" y="175"/>
                </a:cxn>
                <a:cxn ang="0">
                  <a:pos x="16" y="160"/>
                </a:cxn>
                <a:cxn ang="0">
                  <a:pos x="10" y="146"/>
                </a:cxn>
                <a:cxn ang="0">
                  <a:pos x="7" y="130"/>
                </a:cxn>
                <a:cxn ang="0">
                  <a:pos x="6" y="112"/>
                </a:cxn>
                <a:cxn ang="0">
                  <a:pos x="9" y="94"/>
                </a:cxn>
                <a:cxn ang="0">
                  <a:pos x="12" y="74"/>
                </a:cxn>
                <a:cxn ang="0">
                  <a:pos x="9" y="63"/>
                </a:cxn>
                <a:cxn ang="0">
                  <a:pos x="4" y="36"/>
                </a:cxn>
                <a:cxn ang="0">
                  <a:pos x="0" y="21"/>
                </a:cxn>
                <a:cxn ang="0">
                  <a:pos x="4" y="0"/>
                </a:cxn>
              </a:cxnLst>
              <a:rect l="0" t="0" r="r" b="b"/>
              <a:pathLst>
                <a:path w="19" h="189">
                  <a:moveTo>
                    <a:pt x="19" y="189"/>
                  </a:moveTo>
                  <a:lnTo>
                    <a:pt x="18" y="175"/>
                  </a:lnTo>
                  <a:lnTo>
                    <a:pt x="16" y="160"/>
                  </a:lnTo>
                  <a:lnTo>
                    <a:pt x="10" y="146"/>
                  </a:lnTo>
                  <a:lnTo>
                    <a:pt x="7" y="130"/>
                  </a:lnTo>
                  <a:lnTo>
                    <a:pt x="6" y="112"/>
                  </a:lnTo>
                  <a:lnTo>
                    <a:pt x="9" y="94"/>
                  </a:lnTo>
                  <a:lnTo>
                    <a:pt x="12" y="74"/>
                  </a:lnTo>
                  <a:lnTo>
                    <a:pt x="9" y="63"/>
                  </a:lnTo>
                  <a:lnTo>
                    <a:pt x="4" y="36"/>
                  </a:lnTo>
                  <a:lnTo>
                    <a:pt x="0" y="21"/>
                  </a:lnTo>
                  <a:lnTo>
                    <a:pt x="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1870075" y="2705100"/>
              <a:ext cx="7938" cy="144463"/>
            </a:xfrm>
            <a:custGeom>
              <a:avLst/>
              <a:gdLst/>
              <a:ahLst/>
              <a:cxnLst>
                <a:cxn ang="0">
                  <a:pos x="20" y="186"/>
                </a:cxn>
                <a:cxn ang="0">
                  <a:pos x="12" y="171"/>
                </a:cxn>
                <a:cxn ang="0">
                  <a:pos x="14" y="159"/>
                </a:cxn>
                <a:cxn ang="0">
                  <a:pos x="8" y="142"/>
                </a:cxn>
                <a:cxn ang="0">
                  <a:pos x="5" y="126"/>
                </a:cxn>
                <a:cxn ang="0">
                  <a:pos x="3" y="111"/>
                </a:cxn>
                <a:cxn ang="0">
                  <a:pos x="6" y="92"/>
                </a:cxn>
                <a:cxn ang="0">
                  <a:pos x="9" y="74"/>
                </a:cxn>
                <a:cxn ang="0">
                  <a:pos x="6" y="59"/>
                </a:cxn>
                <a:cxn ang="0">
                  <a:pos x="3" y="32"/>
                </a:cxn>
                <a:cxn ang="0">
                  <a:pos x="0" y="17"/>
                </a:cxn>
                <a:cxn ang="0">
                  <a:pos x="3" y="0"/>
                </a:cxn>
              </a:cxnLst>
              <a:rect l="0" t="0" r="r" b="b"/>
              <a:pathLst>
                <a:path w="20" h="186">
                  <a:moveTo>
                    <a:pt x="20" y="186"/>
                  </a:moveTo>
                  <a:lnTo>
                    <a:pt x="12" y="171"/>
                  </a:lnTo>
                  <a:lnTo>
                    <a:pt x="14" y="159"/>
                  </a:lnTo>
                  <a:lnTo>
                    <a:pt x="8" y="142"/>
                  </a:lnTo>
                  <a:lnTo>
                    <a:pt x="5" y="126"/>
                  </a:lnTo>
                  <a:lnTo>
                    <a:pt x="3" y="111"/>
                  </a:lnTo>
                  <a:lnTo>
                    <a:pt x="6" y="92"/>
                  </a:lnTo>
                  <a:lnTo>
                    <a:pt x="9" y="74"/>
                  </a:lnTo>
                  <a:lnTo>
                    <a:pt x="6" y="59"/>
                  </a:lnTo>
                  <a:lnTo>
                    <a:pt x="3" y="32"/>
                  </a:lnTo>
                  <a:lnTo>
                    <a:pt x="0" y="17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854200" y="2746375"/>
              <a:ext cx="17463" cy="139700"/>
            </a:xfrm>
            <a:custGeom>
              <a:avLst/>
              <a:gdLst/>
              <a:ahLst/>
              <a:cxnLst>
                <a:cxn ang="0">
                  <a:pos x="37" y="180"/>
                </a:cxn>
                <a:cxn ang="0">
                  <a:pos x="34" y="165"/>
                </a:cxn>
                <a:cxn ang="0">
                  <a:pos x="31" y="153"/>
                </a:cxn>
                <a:cxn ang="0">
                  <a:pos x="27" y="137"/>
                </a:cxn>
                <a:cxn ang="0">
                  <a:pos x="19" y="122"/>
                </a:cxn>
                <a:cxn ang="0">
                  <a:pos x="18" y="105"/>
                </a:cxn>
                <a:cxn ang="0">
                  <a:pos x="18" y="85"/>
                </a:cxn>
                <a:cxn ang="0">
                  <a:pos x="18" y="70"/>
                </a:cxn>
                <a:cxn ang="0">
                  <a:pos x="13" y="53"/>
                </a:cxn>
                <a:cxn ang="0">
                  <a:pos x="4" y="26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37" h="180">
                  <a:moveTo>
                    <a:pt x="37" y="180"/>
                  </a:moveTo>
                  <a:lnTo>
                    <a:pt x="34" y="165"/>
                  </a:lnTo>
                  <a:lnTo>
                    <a:pt x="31" y="153"/>
                  </a:lnTo>
                  <a:lnTo>
                    <a:pt x="27" y="137"/>
                  </a:lnTo>
                  <a:lnTo>
                    <a:pt x="19" y="122"/>
                  </a:lnTo>
                  <a:lnTo>
                    <a:pt x="18" y="105"/>
                  </a:lnTo>
                  <a:lnTo>
                    <a:pt x="18" y="85"/>
                  </a:lnTo>
                  <a:lnTo>
                    <a:pt x="18" y="70"/>
                  </a:lnTo>
                  <a:lnTo>
                    <a:pt x="13" y="53"/>
                  </a:lnTo>
                  <a:lnTo>
                    <a:pt x="4" y="26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862138" y="2786063"/>
              <a:ext cx="7937" cy="142875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14" y="173"/>
                </a:cxn>
                <a:cxn ang="0">
                  <a:pos x="12" y="159"/>
                </a:cxn>
                <a:cxn ang="0">
                  <a:pos x="11" y="144"/>
                </a:cxn>
                <a:cxn ang="0">
                  <a:pos x="5" y="129"/>
                </a:cxn>
                <a:cxn ang="0">
                  <a:pos x="5" y="110"/>
                </a:cxn>
                <a:cxn ang="0">
                  <a:pos x="9" y="94"/>
                </a:cxn>
                <a:cxn ang="0">
                  <a:pos x="11" y="74"/>
                </a:cxn>
                <a:cxn ang="0">
                  <a:pos x="11" y="61"/>
                </a:cxn>
                <a:cxn ang="0">
                  <a:pos x="2" y="31"/>
                </a:cxn>
                <a:cxn ang="0">
                  <a:pos x="0" y="20"/>
                </a:cxn>
                <a:cxn ang="0">
                  <a:pos x="3" y="0"/>
                </a:cxn>
              </a:cxnLst>
              <a:rect l="0" t="0" r="r" b="b"/>
              <a:pathLst>
                <a:path w="18" h="187">
                  <a:moveTo>
                    <a:pt x="18" y="187"/>
                  </a:moveTo>
                  <a:lnTo>
                    <a:pt x="14" y="173"/>
                  </a:lnTo>
                  <a:lnTo>
                    <a:pt x="12" y="159"/>
                  </a:lnTo>
                  <a:lnTo>
                    <a:pt x="11" y="144"/>
                  </a:lnTo>
                  <a:lnTo>
                    <a:pt x="5" y="129"/>
                  </a:lnTo>
                  <a:lnTo>
                    <a:pt x="5" y="110"/>
                  </a:lnTo>
                  <a:lnTo>
                    <a:pt x="9" y="94"/>
                  </a:lnTo>
                  <a:lnTo>
                    <a:pt x="11" y="74"/>
                  </a:lnTo>
                  <a:lnTo>
                    <a:pt x="11" y="61"/>
                  </a:lnTo>
                  <a:lnTo>
                    <a:pt x="2" y="31"/>
                  </a:lnTo>
                  <a:lnTo>
                    <a:pt x="0" y="20"/>
                  </a:lnTo>
                  <a:lnTo>
                    <a:pt x="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843088" y="2830513"/>
              <a:ext cx="25400" cy="138112"/>
            </a:xfrm>
            <a:custGeom>
              <a:avLst/>
              <a:gdLst/>
              <a:ahLst/>
              <a:cxnLst>
                <a:cxn ang="0">
                  <a:pos x="55" y="181"/>
                </a:cxn>
                <a:cxn ang="0">
                  <a:pos x="46" y="166"/>
                </a:cxn>
                <a:cxn ang="0">
                  <a:pos x="43" y="150"/>
                </a:cxn>
                <a:cxn ang="0">
                  <a:pos x="36" y="140"/>
                </a:cxn>
                <a:cxn ang="0">
                  <a:pos x="28" y="124"/>
                </a:cxn>
                <a:cxn ang="0">
                  <a:pos x="26" y="107"/>
                </a:cxn>
                <a:cxn ang="0">
                  <a:pos x="21" y="89"/>
                </a:cxn>
                <a:cxn ang="0">
                  <a:pos x="20" y="71"/>
                </a:cxn>
                <a:cxn ang="0">
                  <a:pos x="14" y="56"/>
                </a:cxn>
                <a:cxn ang="0">
                  <a:pos x="6" y="30"/>
                </a:cxn>
                <a:cxn ang="0">
                  <a:pos x="0" y="18"/>
                </a:cxn>
                <a:cxn ang="0">
                  <a:pos x="2" y="0"/>
                </a:cxn>
              </a:cxnLst>
              <a:rect l="0" t="0" r="r" b="b"/>
              <a:pathLst>
                <a:path w="55" h="181">
                  <a:moveTo>
                    <a:pt x="55" y="181"/>
                  </a:moveTo>
                  <a:lnTo>
                    <a:pt x="46" y="166"/>
                  </a:lnTo>
                  <a:lnTo>
                    <a:pt x="43" y="150"/>
                  </a:lnTo>
                  <a:lnTo>
                    <a:pt x="36" y="140"/>
                  </a:lnTo>
                  <a:lnTo>
                    <a:pt x="28" y="124"/>
                  </a:lnTo>
                  <a:lnTo>
                    <a:pt x="26" y="107"/>
                  </a:lnTo>
                  <a:lnTo>
                    <a:pt x="21" y="89"/>
                  </a:lnTo>
                  <a:lnTo>
                    <a:pt x="20" y="71"/>
                  </a:lnTo>
                  <a:lnTo>
                    <a:pt x="14" y="56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854200" y="2870200"/>
              <a:ext cx="7938" cy="142875"/>
            </a:xfrm>
            <a:custGeom>
              <a:avLst/>
              <a:gdLst/>
              <a:ahLst/>
              <a:cxnLst>
                <a:cxn ang="0">
                  <a:pos x="18" y="185"/>
                </a:cxn>
                <a:cxn ang="0">
                  <a:pos x="13" y="171"/>
                </a:cxn>
                <a:cxn ang="0">
                  <a:pos x="13" y="156"/>
                </a:cxn>
                <a:cxn ang="0">
                  <a:pos x="9" y="142"/>
                </a:cxn>
                <a:cxn ang="0">
                  <a:pos x="4" y="126"/>
                </a:cxn>
                <a:cxn ang="0">
                  <a:pos x="4" y="111"/>
                </a:cxn>
                <a:cxn ang="0">
                  <a:pos x="4" y="90"/>
                </a:cxn>
                <a:cxn ang="0">
                  <a:pos x="9" y="72"/>
                </a:cxn>
                <a:cxn ang="0">
                  <a:pos x="9" y="59"/>
                </a:cxn>
                <a:cxn ang="0">
                  <a:pos x="3" y="31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8" h="185">
                  <a:moveTo>
                    <a:pt x="18" y="185"/>
                  </a:moveTo>
                  <a:lnTo>
                    <a:pt x="13" y="171"/>
                  </a:lnTo>
                  <a:lnTo>
                    <a:pt x="13" y="156"/>
                  </a:lnTo>
                  <a:lnTo>
                    <a:pt x="9" y="142"/>
                  </a:lnTo>
                  <a:lnTo>
                    <a:pt x="4" y="126"/>
                  </a:lnTo>
                  <a:lnTo>
                    <a:pt x="4" y="111"/>
                  </a:lnTo>
                  <a:lnTo>
                    <a:pt x="4" y="90"/>
                  </a:lnTo>
                  <a:lnTo>
                    <a:pt x="9" y="72"/>
                  </a:lnTo>
                  <a:lnTo>
                    <a:pt x="9" y="59"/>
                  </a:lnTo>
                  <a:lnTo>
                    <a:pt x="3" y="31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1846263" y="2911475"/>
              <a:ext cx="15875" cy="141288"/>
            </a:xfrm>
            <a:custGeom>
              <a:avLst/>
              <a:gdLst/>
              <a:ahLst/>
              <a:cxnLst>
                <a:cxn ang="0">
                  <a:pos x="37" y="183"/>
                </a:cxn>
                <a:cxn ang="0">
                  <a:pos x="31" y="168"/>
                </a:cxn>
                <a:cxn ang="0">
                  <a:pos x="28" y="153"/>
                </a:cxn>
                <a:cxn ang="0">
                  <a:pos x="24" y="140"/>
                </a:cxn>
                <a:cxn ang="0">
                  <a:pos x="18" y="126"/>
                </a:cxn>
                <a:cxn ang="0">
                  <a:pos x="15" y="107"/>
                </a:cxn>
                <a:cxn ang="0">
                  <a:pos x="15" y="89"/>
                </a:cxn>
                <a:cxn ang="0">
                  <a:pos x="14" y="72"/>
                </a:cxn>
                <a:cxn ang="0">
                  <a:pos x="12" y="59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37" h="183">
                  <a:moveTo>
                    <a:pt x="37" y="183"/>
                  </a:moveTo>
                  <a:lnTo>
                    <a:pt x="31" y="168"/>
                  </a:lnTo>
                  <a:lnTo>
                    <a:pt x="28" y="153"/>
                  </a:lnTo>
                  <a:lnTo>
                    <a:pt x="24" y="140"/>
                  </a:lnTo>
                  <a:lnTo>
                    <a:pt x="18" y="126"/>
                  </a:lnTo>
                  <a:lnTo>
                    <a:pt x="15" y="107"/>
                  </a:lnTo>
                  <a:lnTo>
                    <a:pt x="15" y="89"/>
                  </a:lnTo>
                  <a:lnTo>
                    <a:pt x="14" y="72"/>
                  </a:lnTo>
                  <a:lnTo>
                    <a:pt x="12" y="59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1898650" y="2998788"/>
              <a:ext cx="25400" cy="109537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6" y="130"/>
                </a:cxn>
                <a:cxn ang="0">
                  <a:pos x="17" y="116"/>
                </a:cxn>
                <a:cxn ang="0">
                  <a:pos x="24" y="105"/>
                </a:cxn>
                <a:cxn ang="0">
                  <a:pos x="27" y="90"/>
                </a:cxn>
                <a:cxn ang="0">
                  <a:pos x="32" y="72"/>
                </a:cxn>
                <a:cxn ang="0">
                  <a:pos x="36" y="60"/>
                </a:cxn>
                <a:cxn ang="0">
                  <a:pos x="45" y="45"/>
                </a:cxn>
                <a:cxn ang="0">
                  <a:pos x="48" y="34"/>
                </a:cxn>
                <a:cxn ang="0">
                  <a:pos x="50" y="15"/>
                </a:cxn>
                <a:cxn ang="0">
                  <a:pos x="57" y="0"/>
                </a:cxn>
              </a:cxnLst>
              <a:rect l="0" t="0" r="r" b="b"/>
              <a:pathLst>
                <a:path w="57" h="142">
                  <a:moveTo>
                    <a:pt x="0" y="142"/>
                  </a:moveTo>
                  <a:lnTo>
                    <a:pt x="6" y="130"/>
                  </a:lnTo>
                  <a:lnTo>
                    <a:pt x="17" y="116"/>
                  </a:lnTo>
                  <a:lnTo>
                    <a:pt x="24" y="105"/>
                  </a:lnTo>
                  <a:lnTo>
                    <a:pt x="27" y="90"/>
                  </a:lnTo>
                  <a:lnTo>
                    <a:pt x="32" y="72"/>
                  </a:lnTo>
                  <a:lnTo>
                    <a:pt x="36" y="60"/>
                  </a:lnTo>
                  <a:lnTo>
                    <a:pt x="45" y="45"/>
                  </a:lnTo>
                  <a:lnTo>
                    <a:pt x="48" y="34"/>
                  </a:lnTo>
                  <a:lnTo>
                    <a:pt x="50" y="15"/>
                  </a:lnTo>
                  <a:lnTo>
                    <a:pt x="57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1851025" y="2971800"/>
              <a:ext cx="9525" cy="115888"/>
            </a:xfrm>
            <a:custGeom>
              <a:avLst/>
              <a:gdLst/>
              <a:ahLst/>
              <a:cxnLst>
                <a:cxn ang="0">
                  <a:pos x="20" y="149"/>
                </a:cxn>
                <a:cxn ang="0">
                  <a:pos x="19" y="137"/>
                </a:cxn>
                <a:cxn ang="0">
                  <a:pos x="11" y="122"/>
                </a:cxn>
                <a:cxn ang="0">
                  <a:pos x="7" y="106"/>
                </a:cxn>
                <a:cxn ang="0">
                  <a:pos x="6" y="95"/>
                </a:cxn>
                <a:cxn ang="0">
                  <a:pos x="7" y="76"/>
                </a:cxn>
                <a:cxn ang="0">
                  <a:pos x="4" y="63"/>
                </a:cxn>
                <a:cxn ang="0">
                  <a:pos x="3" y="47"/>
                </a:cxn>
                <a:cxn ang="0">
                  <a:pos x="3" y="32"/>
                </a:cxn>
                <a:cxn ang="0">
                  <a:pos x="4" y="13"/>
                </a:cxn>
                <a:cxn ang="0">
                  <a:pos x="0" y="0"/>
                </a:cxn>
              </a:cxnLst>
              <a:rect l="0" t="0" r="r" b="b"/>
              <a:pathLst>
                <a:path w="20" h="149">
                  <a:moveTo>
                    <a:pt x="20" y="149"/>
                  </a:moveTo>
                  <a:lnTo>
                    <a:pt x="19" y="137"/>
                  </a:lnTo>
                  <a:lnTo>
                    <a:pt x="11" y="122"/>
                  </a:lnTo>
                  <a:lnTo>
                    <a:pt x="7" y="106"/>
                  </a:lnTo>
                  <a:lnTo>
                    <a:pt x="6" y="95"/>
                  </a:lnTo>
                  <a:lnTo>
                    <a:pt x="7" y="76"/>
                  </a:lnTo>
                  <a:lnTo>
                    <a:pt x="4" y="63"/>
                  </a:lnTo>
                  <a:lnTo>
                    <a:pt x="3" y="47"/>
                  </a:lnTo>
                  <a:lnTo>
                    <a:pt x="3" y="32"/>
                  </a:lnTo>
                  <a:lnTo>
                    <a:pt x="4" y="1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1676400" y="3252788"/>
              <a:ext cx="190500" cy="1838325"/>
            </a:xfrm>
            <a:custGeom>
              <a:avLst/>
              <a:gdLst/>
              <a:ahLst/>
              <a:cxnLst>
                <a:cxn ang="0">
                  <a:pos x="0" y="2385"/>
                </a:cxn>
                <a:cxn ang="0">
                  <a:pos x="7" y="2345"/>
                </a:cxn>
                <a:cxn ang="0">
                  <a:pos x="31" y="2274"/>
                </a:cxn>
                <a:cxn ang="0">
                  <a:pos x="63" y="2203"/>
                </a:cxn>
                <a:cxn ang="0">
                  <a:pos x="100" y="2088"/>
                </a:cxn>
                <a:cxn ang="0">
                  <a:pos x="143" y="1958"/>
                </a:cxn>
                <a:cxn ang="0">
                  <a:pos x="176" y="1858"/>
                </a:cxn>
                <a:cxn ang="0">
                  <a:pos x="215" y="1761"/>
                </a:cxn>
                <a:cxn ang="0">
                  <a:pos x="239" y="1608"/>
                </a:cxn>
                <a:cxn ang="0">
                  <a:pos x="252" y="1430"/>
                </a:cxn>
                <a:cxn ang="0">
                  <a:pos x="262" y="1289"/>
                </a:cxn>
                <a:cxn ang="0">
                  <a:pos x="276" y="1125"/>
                </a:cxn>
                <a:cxn ang="0">
                  <a:pos x="303" y="951"/>
                </a:cxn>
                <a:cxn ang="0">
                  <a:pos x="321" y="825"/>
                </a:cxn>
                <a:cxn ang="0">
                  <a:pos x="344" y="736"/>
                </a:cxn>
                <a:cxn ang="0">
                  <a:pos x="371" y="666"/>
                </a:cxn>
                <a:cxn ang="0">
                  <a:pos x="389" y="595"/>
                </a:cxn>
                <a:cxn ang="0">
                  <a:pos x="406" y="507"/>
                </a:cxn>
                <a:cxn ang="0">
                  <a:pos x="406" y="421"/>
                </a:cxn>
                <a:cxn ang="0">
                  <a:pos x="406" y="328"/>
                </a:cxn>
                <a:cxn ang="0">
                  <a:pos x="406" y="219"/>
                </a:cxn>
                <a:cxn ang="0">
                  <a:pos x="422" y="126"/>
                </a:cxn>
                <a:cxn ang="0">
                  <a:pos x="446" y="42"/>
                </a:cxn>
                <a:cxn ang="0">
                  <a:pos x="455" y="0"/>
                </a:cxn>
              </a:cxnLst>
              <a:rect l="0" t="0" r="r" b="b"/>
              <a:pathLst>
                <a:path w="455" h="2385">
                  <a:moveTo>
                    <a:pt x="0" y="2385"/>
                  </a:moveTo>
                  <a:lnTo>
                    <a:pt x="7" y="2345"/>
                  </a:lnTo>
                  <a:lnTo>
                    <a:pt x="31" y="2274"/>
                  </a:lnTo>
                  <a:lnTo>
                    <a:pt x="63" y="2203"/>
                  </a:lnTo>
                  <a:lnTo>
                    <a:pt x="100" y="2088"/>
                  </a:lnTo>
                  <a:lnTo>
                    <a:pt x="143" y="1958"/>
                  </a:lnTo>
                  <a:lnTo>
                    <a:pt x="176" y="1858"/>
                  </a:lnTo>
                  <a:lnTo>
                    <a:pt x="215" y="1761"/>
                  </a:lnTo>
                  <a:lnTo>
                    <a:pt x="239" y="1608"/>
                  </a:lnTo>
                  <a:lnTo>
                    <a:pt x="252" y="1430"/>
                  </a:lnTo>
                  <a:lnTo>
                    <a:pt x="262" y="1289"/>
                  </a:lnTo>
                  <a:lnTo>
                    <a:pt x="276" y="1125"/>
                  </a:lnTo>
                  <a:lnTo>
                    <a:pt x="303" y="951"/>
                  </a:lnTo>
                  <a:lnTo>
                    <a:pt x="321" y="825"/>
                  </a:lnTo>
                  <a:lnTo>
                    <a:pt x="344" y="736"/>
                  </a:lnTo>
                  <a:lnTo>
                    <a:pt x="371" y="666"/>
                  </a:lnTo>
                  <a:lnTo>
                    <a:pt x="389" y="595"/>
                  </a:lnTo>
                  <a:lnTo>
                    <a:pt x="406" y="507"/>
                  </a:lnTo>
                  <a:lnTo>
                    <a:pt x="406" y="421"/>
                  </a:lnTo>
                  <a:lnTo>
                    <a:pt x="406" y="328"/>
                  </a:lnTo>
                  <a:lnTo>
                    <a:pt x="406" y="219"/>
                  </a:lnTo>
                  <a:lnTo>
                    <a:pt x="422" y="126"/>
                  </a:lnTo>
                  <a:lnTo>
                    <a:pt x="446" y="42"/>
                  </a:lnTo>
                  <a:lnTo>
                    <a:pt x="45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1562100" y="3470275"/>
              <a:ext cx="103188" cy="1620838"/>
            </a:xfrm>
            <a:custGeom>
              <a:avLst/>
              <a:gdLst/>
              <a:ahLst/>
              <a:cxnLst>
                <a:cxn ang="0">
                  <a:pos x="249" y="2103"/>
                </a:cxn>
                <a:cxn ang="0">
                  <a:pos x="246" y="2066"/>
                </a:cxn>
                <a:cxn ang="0">
                  <a:pos x="241" y="2035"/>
                </a:cxn>
                <a:cxn ang="0">
                  <a:pos x="232" y="2002"/>
                </a:cxn>
                <a:cxn ang="0">
                  <a:pos x="213" y="1943"/>
                </a:cxn>
                <a:cxn ang="0">
                  <a:pos x="192" y="1839"/>
                </a:cxn>
                <a:cxn ang="0">
                  <a:pos x="170" y="1724"/>
                </a:cxn>
                <a:cxn ang="0">
                  <a:pos x="152" y="1638"/>
                </a:cxn>
                <a:cxn ang="0">
                  <a:pos x="132" y="1552"/>
                </a:cxn>
                <a:cxn ang="0">
                  <a:pos x="117" y="1415"/>
                </a:cxn>
                <a:cxn ang="0">
                  <a:pos x="117" y="1380"/>
                </a:cxn>
                <a:cxn ang="0">
                  <a:pos x="117" y="1360"/>
                </a:cxn>
                <a:cxn ang="0">
                  <a:pos x="116" y="1337"/>
                </a:cxn>
                <a:cxn ang="0">
                  <a:pos x="110" y="1264"/>
                </a:cxn>
                <a:cxn ang="0">
                  <a:pos x="103" y="1137"/>
                </a:cxn>
                <a:cxn ang="0">
                  <a:pos x="103" y="1110"/>
                </a:cxn>
                <a:cxn ang="0">
                  <a:pos x="103" y="1092"/>
                </a:cxn>
                <a:cxn ang="0">
                  <a:pos x="101" y="1071"/>
                </a:cxn>
                <a:cxn ang="0">
                  <a:pos x="94" y="993"/>
                </a:cxn>
                <a:cxn ang="0">
                  <a:pos x="94" y="956"/>
                </a:cxn>
                <a:cxn ang="0">
                  <a:pos x="94" y="936"/>
                </a:cxn>
                <a:cxn ang="0">
                  <a:pos x="91" y="912"/>
                </a:cxn>
                <a:cxn ang="0">
                  <a:pos x="83" y="839"/>
                </a:cxn>
                <a:cxn ang="0">
                  <a:pos x="71" y="726"/>
                </a:cxn>
                <a:cxn ang="0">
                  <a:pos x="56" y="652"/>
                </a:cxn>
                <a:cxn ang="0">
                  <a:pos x="41" y="588"/>
                </a:cxn>
                <a:cxn ang="0">
                  <a:pos x="40" y="559"/>
                </a:cxn>
                <a:cxn ang="0">
                  <a:pos x="32" y="527"/>
                </a:cxn>
                <a:cxn ang="0">
                  <a:pos x="27" y="449"/>
                </a:cxn>
                <a:cxn ang="0">
                  <a:pos x="27" y="372"/>
                </a:cxn>
                <a:cxn ang="0">
                  <a:pos x="27" y="291"/>
                </a:cxn>
                <a:cxn ang="0">
                  <a:pos x="27" y="194"/>
                </a:cxn>
                <a:cxn ang="0">
                  <a:pos x="24" y="152"/>
                </a:cxn>
                <a:cxn ang="0">
                  <a:pos x="15" y="112"/>
                </a:cxn>
                <a:cxn ang="0">
                  <a:pos x="1" y="39"/>
                </a:cxn>
                <a:cxn ang="0">
                  <a:pos x="1" y="28"/>
                </a:cxn>
                <a:cxn ang="0">
                  <a:pos x="0" y="0"/>
                </a:cxn>
              </a:cxnLst>
              <a:rect l="0" t="0" r="r" b="b"/>
              <a:pathLst>
                <a:path w="249" h="2103">
                  <a:moveTo>
                    <a:pt x="249" y="2103"/>
                  </a:moveTo>
                  <a:lnTo>
                    <a:pt x="246" y="2066"/>
                  </a:lnTo>
                  <a:lnTo>
                    <a:pt x="241" y="2035"/>
                  </a:lnTo>
                  <a:lnTo>
                    <a:pt x="232" y="2002"/>
                  </a:lnTo>
                  <a:lnTo>
                    <a:pt x="213" y="1943"/>
                  </a:lnTo>
                  <a:lnTo>
                    <a:pt x="192" y="1839"/>
                  </a:lnTo>
                  <a:lnTo>
                    <a:pt x="170" y="1724"/>
                  </a:lnTo>
                  <a:lnTo>
                    <a:pt x="152" y="1638"/>
                  </a:lnTo>
                  <a:lnTo>
                    <a:pt x="132" y="1552"/>
                  </a:lnTo>
                  <a:lnTo>
                    <a:pt x="117" y="1415"/>
                  </a:lnTo>
                  <a:lnTo>
                    <a:pt x="117" y="1380"/>
                  </a:lnTo>
                  <a:lnTo>
                    <a:pt x="117" y="1360"/>
                  </a:lnTo>
                  <a:lnTo>
                    <a:pt x="116" y="1337"/>
                  </a:lnTo>
                  <a:lnTo>
                    <a:pt x="110" y="1264"/>
                  </a:lnTo>
                  <a:lnTo>
                    <a:pt x="103" y="1137"/>
                  </a:lnTo>
                  <a:lnTo>
                    <a:pt x="103" y="1110"/>
                  </a:lnTo>
                  <a:lnTo>
                    <a:pt x="103" y="1092"/>
                  </a:lnTo>
                  <a:lnTo>
                    <a:pt x="101" y="1071"/>
                  </a:lnTo>
                  <a:lnTo>
                    <a:pt x="94" y="993"/>
                  </a:lnTo>
                  <a:lnTo>
                    <a:pt x="94" y="956"/>
                  </a:lnTo>
                  <a:lnTo>
                    <a:pt x="94" y="936"/>
                  </a:lnTo>
                  <a:lnTo>
                    <a:pt x="91" y="912"/>
                  </a:lnTo>
                  <a:lnTo>
                    <a:pt x="83" y="839"/>
                  </a:lnTo>
                  <a:lnTo>
                    <a:pt x="71" y="726"/>
                  </a:lnTo>
                  <a:lnTo>
                    <a:pt x="56" y="652"/>
                  </a:lnTo>
                  <a:lnTo>
                    <a:pt x="41" y="588"/>
                  </a:lnTo>
                  <a:lnTo>
                    <a:pt x="40" y="559"/>
                  </a:lnTo>
                  <a:lnTo>
                    <a:pt x="32" y="527"/>
                  </a:lnTo>
                  <a:lnTo>
                    <a:pt x="27" y="449"/>
                  </a:lnTo>
                  <a:lnTo>
                    <a:pt x="27" y="372"/>
                  </a:lnTo>
                  <a:lnTo>
                    <a:pt x="27" y="291"/>
                  </a:lnTo>
                  <a:lnTo>
                    <a:pt x="27" y="194"/>
                  </a:lnTo>
                  <a:lnTo>
                    <a:pt x="24" y="152"/>
                  </a:lnTo>
                  <a:lnTo>
                    <a:pt x="15" y="112"/>
                  </a:lnTo>
                  <a:lnTo>
                    <a:pt x="1" y="39"/>
                  </a:lnTo>
                  <a:lnTo>
                    <a:pt x="1" y="2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1555750" y="3343275"/>
              <a:ext cx="15875" cy="508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7" y="7"/>
                </a:cxn>
                <a:cxn ang="0">
                  <a:pos x="39" y="14"/>
                </a:cxn>
                <a:cxn ang="0">
                  <a:pos x="37" y="18"/>
                </a:cxn>
                <a:cxn ang="0">
                  <a:pos x="37" y="23"/>
                </a:cxn>
                <a:cxn ang="0">
                  <a:pos x="36" y="29"/>
                </a:cxn>
                <a:cxn ang="0">
                  <a:pos x="34" y="33"/>
                </a:cxn>
                <a:cxn ang="0">
                  <a:pos x="34" y="38"/>
                </a:cxn>
                <a:cxn ang="0">
                  <a:pos x="31" y="47"/>
                </a:cxn>
                <a:cxn ang="0">
                  <a:pos x="27" y="51"/>
                </a:cxn>
                <a:cxn ang="0">
                  <a:pos x="24" y="58"/>
                </a:cxn>
                <a:cxn ang="0">
                  <a:pos x="19" y="62"/>
                </a:cxn>
                <a:cxn ang="0">
                  <a:pos x="15" y="67"/>
                </a:cxn>
                <a:cxn ang="0">
                  <a:pos x="7" y="68"/>
                </a:cxn>
                <a:cxn ang="0">
                  <a:pos x="0" y="68"/>
                </a:cxn>
              </a:cxnLst>
              <a:rect l="0" t="0" r="r" b="b"/>
              <a:pathLst>
                <a:path w="39" h="68">
                  <a:moveTo>
                    <a:pt x="34" y="0"/>
                  </a:moveTo>
                  <a:lnTo>
                    <a:pt x="37" y="7"/>
                  </a:lnTo>
                  <a:lnTo>
                    <a:pt x="39" y="14"/>
                  </a:lnTo>
                  <a:lnTo>
                    <a:pt x="37" y="18"/>
                  </a:lnTo>
                  <a:lnTo>
                    <a:pt x="37" y="23"/>
                  </a:lnTo>
                  <a:lnTo>
                    <a:pt x="36" y="29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1" y="47"/>
                  </a:lnTo>
                  <a:lnTo>
                    <a:pt x="27" y="51"/>
                  </a:lnTo>
                  <a:lnTo>
                    <a:pt x="24" y="58"/>
                  </a:lnTo>
                  <a:lnTo>
                    <a:pt x="19" y="62"/>
                  </a:lnTo>
                  <a:lnTo>
                    <a:pt x="15" y="67"/>
                  </a:lnTo>
                  <a:lnTo>
                    <a:pt x="7" y="68"/>
                  </a:lnTo>
                  <a:lnTo>
                    <a:pt x="0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550988" y="3343275"/>
              <a:ext cx="19050" cy="508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6" y="3"/>
                </a:cxn>
                <a:cxn ang="0">
                  <a:pos x="31" y="6"/>
                </a:cxn>
                <a:cxn ang="0">
                  <a:pos x="25" y="10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7" y="33"/>
                </a:cxn>
                <a:cxn ang="0">
                  <a:pos x="3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1" y="58"/>
                </a:cxn>
                <a:cxn ang="0">
                  <a:pos x="3" y="63"/>
                </a:cxn>
                <a:cxn ang="0">
                  <a:pos x="6" y="68"/>
                </a:cxn>
              </a:cxnLst>
              <a:rect l="0" t="0" r="r" b="b"/>
              <a:pathLst>
                <a:path w="43" h="68">
                  <a:moveTo>
                    <a:pt x="43" y="0"/>
                  </a:moveTo>
                  <a:lnTo>
                    <a:pt x="36" y="3"/>
                  </a:lnTo>
                  <a:lnTo>
                    <a:pt x="31" y="6"/>
                  </a:lnTo>
                  <a:lnTo>
                    <a:pt x="25" y="10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7" y="33"/>
                  </a:lnTo>
                  <a:lnTo>
                    <a:pt x="3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" y="58"/>
                  </a:lnTo>
                  <a:lnTo>
                    <a:pt x="3" y="63"/>
                  </a:lnTo>
                  <a:lnTo>
                    <a:pt x="6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552575" y="3302000"/>
              <a:ext cx="17463" cy="508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9" y="4"/>
                </a:cxn>
                <a:cxn ang="0">
                  <a:pos x="38" y="11"/>
                </a:cxn>
                <a:cxn ang="0">
                  <a:pos x="38" y="13"/>
                </a:cxn>
                <a:cxn ang="0">
                  <a:pos x="36" y="22"/>
                </a:cxn>
                <a:cxn ang="0">
                  <a:pos x="36" y="28"/>
                </a:cxn>
                <a:cxn ang="0">
                  <a:pos x="35" y="31"/>
                </a:cxn>
                <a:cxn ang="0">
                  <a:pos x="33" y="38"/>
                </a:cxn>
                <a:cxn ang="0">
                  <a:pos x="32" y="45"/>
                </a:cxn>
                <a:cxn ang="0">
                  <a:pos x="27" y="52"/>
                </a:cxn>
                <a:cxn ang="0">
                  <a:pos x="24" y="53"/>
                </a:cxn>
                <a:cxn ang="0">
                  <a:pos x="21" y="59"/>
                </a:cxn>
                <a:cxn ang="0">
                  <a:pos x="12" y="63"/>
                </a:cxn>
                <a:cxn ang="0">
                  <a:pos x="6" y="67"/>
                </a:cxn>
                <a:cxn ang="0">
                  <a:pos x="0" y="67"/>
                </a:cxn>
              </a:cxnLst>
              <a:rect l="0" t="0" r="r" b="b"/>
              <a:pathLst>
                <a:path w="39" h="67">
                  <a:moveTo>
                    <a:pt x="35" y="0"/>
                  </a:moveTo>
                  <a:lnTo>
                    <a:pt x="39" y="4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6" y="22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8"/>
                  </a:lnTo>
                  <a:lnTo>
                    <a:pt x="32" y="45"/>
                  </a:lnTo>
                  <a:lnTo>
                    <a:pt x="27" y="52"/>
                  </a:lnTo>
                  <a:lnTo>
                    <a:pt x="24" y="53"/>
                  </a:lnTo>
                  <a:lnTo>
                    <a:pt x="21" y="59"/>
                  </a:lnTo>
                  <a:lnTo>
                    <a:pt x="12" y="63"/>
                  </a:lnTo>
                  <a:lnTo>
                    <a:pt x="6" y="67"/>
                  </a:lnTo>
                  <a:lnTo>
                    <a:pt x="0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547813" y="3298825"/>
              <a:ext cx="19050" cy="539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6" y="3"/>
                </a:cxn>
                <a:cxn ang="0">
                  <a:pos x="33" y="6"/>
                </a:cxn>
                <a:cxn ang="0">
                  <a:pos x="28" y="11"/>
                </a:cxn>
                <a:cxn ang="0">
                  <a:pos x="22" y="14"/>
                </a:cxn>
                <a:cxn ang="0">
                  <a:pos x="18" y="17"/>
                </a:cxn>
                <a:cxn ang="0">
                  <a:pos x="13" y="24"/>
                </a:cxn>
                <a:cxn ang="0">
                  <a:pos x="10" y="28"/>
                </a:cxn>
                <a:cxn ang="0">
                  <a:pos x="7" y="33"/>
                </a:cxn>
                <a:cxn ang="0">
                  <a:pos x="4" y="39"/>
                </a:cxn>
                <a:cxn ang="0">
                  <a:pos x="0" y="45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4" y="62"/>
                </a:cxn>
                <a:cxn ang="0">
                  <a:pos x="6" y="69"/>
                </a:cxn>
              </a:cxnLst>
              <a:rect l="0" t="0" r="r" b="b"/>
              <a:pathLst>
                <a:path w="43" h="69">
                  <a:moveTo>
                    <a:pt x="43" y="0"/>
                  </a:moveTo>
                  <a:lnTo>
                    <a:pt x="36" y="3"/>
                  </a:lnTo>
                  <a:lnTo>
                    <a:pt x="33" y="6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10" y="28"/>
                  </a:lnTo>
                  <a:lnTo>
                    <a:pt x="7" y="33"/>
                  </a:lnTo>
                  <a:lnTo>
                    <a:pt x="4" y="39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62"/>
                  </a:lnTo>
                  <a:lnTo>
                    <a:pt x="6" y="6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549400" y="3262313"/>
              <a:ext cx="15875" cy="508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4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3" y="38"/>
                </a:cxn>
                <a:cxn ang="0">
                  <a:pos x="30" y="45"/>
                </a:cxn>
                <a:cxn ang="0">
                  <a:pos x="29" y="49"/>
                </a:cxn>
                <a:cxn ang="0">
                  <a:pos x="24" y="55"/>
                </a:cxn>
                <a:cxn ang="0">
                  <a:pos x="20" y="60"/>
                </a:cxn>
                <a:cxn ang="0">
                  <a:pos x="12" y="64"/>
                </a:cxn>
                <a:cxn ang="0">
                  <a:pos x="6" y="64"/>
                </a:cxn>
                <a:cxn ang="0">
                  <a:pos x="0" y="66"/>
                </a:cxn>
              </a:cxnLst>
              <a:rect l="0" t="0" r="r" b="b"/>
              <a:pathLst>
                <a:path w="38" h="66">
                  <a:moveTo>
                    <a:pt x="33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30" y="45"/>
                  </a:lnTo>
                  <a:lnTo>
                    <a:pt x="29" y="49"/>
                  </a:lnTo>
                  <a:lnTo>
                    <a:pt x="24" y="55"/>
                  </a:lnTo>
                  <a:lnTo>
                    <a:pt x="20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0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544638" y="3262313"/>
              <a:ext cx="19050" cy="4921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0"/>
                </a:cxn>
                <a:cxn ang="0">
                  <a:pos x="33" y="4"/>
                </a:cxn>
                <a:cxn ang="0">
                  <a:pos x="27" y="10"/>
                </a:cxn>
                <a:cxn ang="0">
                  <a:pos x="21" y="14"/>
                </a:cxn>
                <a:cxn ang="0">
                  <a:pos x="18" y="18"/>
                </a:cxn>
                <a:cxn ang="0">
                  <a:pos x="13" y="22"/>
                </a:cxn>
                <a:cxn ang="0">
                  <a:pos x="10" y="29"/>
                </a:cxn>
                <a:cxn ang="0">
                  <a:pos x="6" y="30"/>
                </a:cxn>
                <a:cxn ang="0">
                  <a:pos x="3" y="38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3" y="55"/>
                </a:cxn>
                <a:cxn ang="0">
                  <a:pos x="3" y="62"/>
                </a:cxn>
                <a:cxn ang="0">
                  <a:pos x="6" y="64"/>
                </a:cxn>
              </a:cxnLst>
              <a:rect l="0" t="0" r="r" b="b"/>
              <a:pathLst>
                <a:path w="43" h="64">
                  <a:moveTo>
                    <a:pt x="43" y="0"/>
                  </a:moveTo>
                  <a:lnTo>
                    <a:pt x="39" y="0"/>
                  </a:lnTo>
                  <a:lnTo>
                    <a:pt x="33" y="4"/>
                  </a:lnTo>
                  <a:lnTo>
                    <a:pt x="27" y="10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13" y="22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8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3" y="62"/>
                  </a:lnTo>
                  <a:lnTo>
                    <a:pt x="6" y="64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527175" y="3327400"/>
              <a:ext cx="22225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5"/>
                </a:cxn>
                <a:cxn ang="0">
                  <a:pos x="5" y="19"/>
                </a:cxn>
                <a:cxn ang="0">
                  <a:pos x="5" y="23"/>
                </a:cxn>
                <a:cxn ang="0">
                  <a:pos x="6" y="28"/>
                </a:cxn>
                <a:cxn ang="0">
                  <a:pos x="11" y="34"/>
                </a:cxn>
                <a:cxn ang="0">
                  <a:pos x="15" y="38"/>
                </a:cxn>
                <a:cxn ang="0">
                  <a:pos x="18" y="43"/>
                </a:cxn>
                <a:cxn ang="0">
                  <a:pos x="23" y="49"/>
                </a:cxn>
                <a:cxn ang="0">
                  <a:pos x="24" y="53"/>
                </a:cxn>
                <a:cxn ang="0">
                  <a:pos x="31" y="57"/>
                </a:cxn>
                <a:cxn ang="0">
                  <a:pos x="39" y="57"/>
                </a:cxn>
                <a:cxn ang="0">
                  <a:pos x="45" y="60"/>
                </a:cxn>
                <a:cxn ang="0">
                  <a:pos x="52" y="60"/>
                </a:cxn>
              </a:cxnLst>
              <a:rect l="0" t="0" r="r" b="b"/>
              <a:pathLst>
                <a:path w="52" h="60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5" y="23"/>
                  </a:lnTo>
                  <a:lnTo>
                    <a:pt x="6" y="28"/>
                  </a:lnTo>
                  <a:lnTo>
                    <a:pt x="11" y="34"/>
                  </a:lnTo>
                  <a:lnTo>
                    <a:pt x="15" y="38"/>
                  </a:lnTo>
                  <a:lnTo>
                    <a:pt x="18" y="43"/>
                  </a:lnTo>
                  <a:lnTo>
                    <a:pt x="23" y="49"/>
                  </a:lnTo>
                  <a:lnTo>
                    <a:pt x="24" y="53"/>
                  </a:lnTo>
                  <a:lnTo>
                    <a:pt x="31" y="57"/>
                  </a:lnTo>
                  <a:lnTo>
                    <a:pt x="39" y="57"/>
                  </a:lnTo>
                  <a:lnTo>
                    <a:pt x="45" y="60"/>
                  </a:lnTo>
                  <a:lnTo>
                    <a:pt x="52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528763" y="3327400"/>
              <a:ext cx="22225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" y="4"/>
                </a:cxn>
                <a:cxn ang="0">
                  <a:pos x="20" y="5"/>
                </a:cxn>
                <a:cxn ang="0">
                  <a:pos x="21" y="12"/>
                </a:cxn>
                <a:cxn ang="0">
                  <a:pos x="28" y="15"/>
                </a:cxn>
                <a:cxn ang="0">
                  <a:pos x="36" y="19"/>
                </a:cxn>
                <a:cxn ang="0">
                  <a:pos x="37" y="20"/>
                </a:cxn>
                <a:cxn ang="0">
                  <a:pos x="43" y="24"/>
                </a:cxn>
                <a:cxn ang="0">
                  <a:pos x="45" y="30"/>
                </a:cxn>
                <a:cxn ang="0">
                  <a:pos x="52" y="35"/>
                </a:cxn>
                <a:cxn ang="0">
                  <a:pos x="52" y="43"/>
                </a:cxn>
                <a:cxn ang="0">
                  <a:pos x="54" y="47"/>
                </a:cxn>
                <a:cxn ang="0">
                  <a:pos x="54" y="53"/>
                </a:cxn>
                <a:cxn ang="0">
                  <a:pos x="51" y="58"/>
                </a:cxn>
              </a:cxnLst>
              <a:rect l="0" t="0" r="r" b="b"/>
              <a:pathLst>
                <a:path w="54" h="58">
                  <a:moveTo>
                    <a:pt x="0" y="0"/>
                  </a:moveTo>
                  <a:lnTo>
                    <a:pt x="5" y="0"/>
                  </a:lnTo>
                  <a:lnTo>
                    <a:pt x="15" y="4"/>
                  </a:lnTo>
                  <a:lnTo>
                    <a:pt x="20" y="5"/>
                  </a:lnTo>
                  <a:lnTo>
                    <a:pt x="21" y="12"/>
                  </a:lnTo>
                  <a:lnTo>
                    <a:pt x="28" y="15"/>
                  </a:lnTo>
                  <a:lnTo>
                    <a:pt x="36" y="19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5" y="30"/>
                  </a:lnTo>
                  <a:lnTo>
                    <a:pt x="52" y="35"/>
                  </a:lnTo>
                  <a:lnTo>
                    <a:pt x="52" y="43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51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524000" y="3290888"/>
              <a:ext cx="22225" cy="460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5" y="20"/>
                </a:cxn>
                <a:cxn ang="0">
                  <a:pos x="5" y="26"/>
                </a:cxn>
                <a:cxn ang="0">
                  <a:pos x="11" y="28"/>
                </a:cxn>
                <a:cxn ang="0">
                  <a:pos x="12" y="35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27" y="52"/>
                </a:cxn>
                <a:cxn ang="0">
                  <a:pos x="30" y="53"/>
                </a:cxn>
                <a:cxn ang="0">
                  <a:pos x="37" y="58"/>
                </a:cxn>
                <a:cxn ang="0">
                  <a:pos x="45" y="60"/>
                </a:cxn>
                <a:cxn ang="0">
                  <a:pos x="51" y="58"/>
                </a:cxn>
              </a:cxnLst>
              <a:rect l="0" t="0" r="r" b="b"/>
              <a:pathLst>
                <a:path w="51" h="60">
                  <a:moveTo>
                    <a:pt x="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2" y="35"/>
                  </a:lnTo>
                  <a:lnTo>
                    <a:pt x="18" y="42"/>
                  </a:lnTo>
                  <a:lnTo>
                    <a:pt x="23" y="46"/>
                  </a:lnTo>
                  <a:lnTo>
                    <a:pt x="27" y="52"/>
                  </a:lnTo>
                  <a:lnTo>
                    <a:pt x="30" y="53"/>
                  </a:lnTo>
                  <a:lnTo>
                    <a:pt x="37" y="58"/>
                  </a:lnTo>
                  <a:lnTo>
                    <a:pt x="45" y="60"/>
                  </a:lnTo>
                  <a:lnTo>
                    <a:pt x="51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525588" y="3290888"/>
              <a:ext cx="23812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5" y="1"/>
                </a:cxn>
                <a:cxn ang="0">
                  <a:pos x="21" y="6"/>
                </a:cxn>
                <a:cxn ang="0">
                  <a:pos x="25" y="8"/>
                </a:cxn>
                <a:cxn ang="0">
                  <a:pos x="28" y="11"/>
                </a:cxn>
                <a:cxn ang="0">
                  <a:pos x="34" y="13"/>
                </a:cxn>
                <a:cxn ang="0">
                  <a:pos x="38" y="19"/>
                </a:cxn>
                <a:cxn ang="0">
                  <a:pos x="44" y="23"/>
                </a:cxn>
                <a:cxn ang="0">
                  <a:pos x="46" y="27"/>
                </a:cxn>
                <a:cxn ang="0">
                  <a:pos x="52" y="31"/>
                </a:cxn>
                <a:cxn ang="0">
                  <a:pos x="53" y="41"/>
                </a:cxn>
                <a:cxn ang="0">
                  <a:pos x="53" y="46"/>
                </a:cxn>
                <a:cxn ang="0">
                  <a:pos x="53" y="50"/>
                </a:cxn>
                <a:cxn ang="0">
                  <a:pos x="52" y="58"/>
                </a:cxn>
              </a:cxnLst>
              <a:rect l="0" t="0" r="r" b="b"/>
              <a:pathLst>
                <a:path w="53" h="58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1" y="6"/>
                  </a:lnTo>
                  <a:lnTo>
                    <a:pt x="25" y="8"/>
                  </a:lnTo>
                  <a:lnTo>
                    <a:pt x="28" y="11"/>
                  </a:lnTo>
                  <a:lnTo>
                    <a:pt x="34" y="13"/>
                  </a:lnTo>
                  <a:lnTo>
                    <a:pt x="38" y="19"/>
                  </a:lnTo>
                  <a:lnTo>
                    <a:pt x="44" y="23"/>
                  </a:lnTo>
                  <a:lnTo>
                    <a:pt x="46" y="27"/>
                  </a:lnTo>
                  <a:lnTo>
                    <a:pt x="52" y="31"/>
                  </a:lnTo>
                  <a:lnTo>
                    <a:pt x="53" y="41"/>
                  </a:lnTo>
                  <a:lnTo>
                    <a:pt x="53" y="46"/>
                  </a:lnTo>
                  <a:lnTo>
                    <a:pt x="53" y="50"/>
                  </a:lnTo>
                  <a:lnTo>
                    <a:pt x="52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546225" y="3222625"/>
              <a:ext cx="15875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9" y="7"/>
                </a:cxn>
                <a:cxn ang="0">
                  <a:pos x="39" y="10"/>
                </a:cxn>
                <a:cxn ang="0">
                  <a:pos x="37" y="18"/>
                </a:cxn>
                <a:cxn ang="0">
                  <a:pos x="37" y="23"/>
                </a:cxn>
                <a:cxn ang="0">
                  <a:pos x="37" y="29"/>
                </a:cxn>
                <a:cxn ang="0">
                  <a:pos x="37" y="33"/>
                </a:cxn>
                <a:cxn ang="0">
                  <a:pos x="36" y="38"/>
                </a:cxn>
                <a:cxn ang="0">
                  <a:pos x="31" y="44"/>
                </a:cxn>
                <a:cxn ang="0">
                  <a:pos x="28" y="51"/>
                </a:cxn>
                <a:cxn ang="0">
                  <a:pos x="25" y="53"/>
                </a:cxn>
                <a:cxn ang="0">
                  <a:pos x="19" y="59"/>
                </a:cxn>
                <a:cxn ang="0">
                  <a:pos x="12" y="63"/>
                </a:cxn>
                <a:cxn ang="0">
                  <a:pos x="7" y="66"/>
                </a:cxn>
                <a:cxn ang="0">
                  <a:pos x="0" y="67"/>
                </a:cxn>
              </a:cxnLst>
              <a:rect l="0" t="0" r="r" b="b"/>
              <a:pathLst>
                <a:path w="39" h="67">
                  <a:moveTo>
                    <a:pt x="36" y="0"/>
                  </a:moveTo>
                  <a:lnTo>
                    <a:pt x="39" y="7"/>
                  </a:lnTo>
                  <a:lnTo>
                    <a:pt x="39" y="10"/>
                  </a:lnTo>
                  <a:lnTo>
                    <a:pt x="37" y="18"/>
                  </a:lnTo>
                  <a:lnTo>
                    <a:pt x="37" y="2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6" y="38"/>
                  </a:lnTo>
                  <a:lnTo>
                    <a:pt x="31" y="44"/>
                  </a:lnTo>
                  <a:lnTo>
                    <a:pt x="28" y="51"/>
                  </a:lnTo>
                  <a:lnTo>
                    <a:pt x="25" y="53"/>
                  </a:lnTo>
                  <a:lnTo>
                    <a:pt x="19" y="59"/>
                  </a:lnTo>
                  <a:lnTo>
                    <a:pt x="12" y="63"/>
                  </a:lnTo>
                  <a:lnTo>
                    <a:pt x="7" y="66"/>
                  </a:lnTo>
                  <a:lnTo>
                    <a:pt x="0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1543050" y="3222625"/>
              <a:ext cx="19050" cy="508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6" y="1"/>
                </a:cxn>
                <a:cxn ang="0">
                  <a:pos x="30" y="4"/>
                </a:cxn>
                <a:cxn ang="0">
                  <a:pos x="24" y="10"/>
                </a:cxn>
                <a:cxn ang="0">
                  <a:pos x="20" y="14"/>
                </a:cxn>
                <a:cxn ang="0">
                  <a:pos x="15" y="18"/>
                </a:cxn>
                <a:cxn ang="0">
                  <a:pos x="11" y="21"/>
                </a:cxn>
                <a:cxn ang="0">
                  <a:pos x="8" y="27"/>
                </a:cxn>
                <a:cxn ang="0">
                  <a:pos x="5" y="30"/>
                </a:cxn>
                <a:cxn ang="0">
                  <a:pos x="3" y="37"/>
                </a:cxn>
                <a:cxn ang="0">
                  <a:pos x="2" y="44"/>
                </a:cxn>
                <a:cxn ang="0">
                  <a:pos x="0" y="49"/>
                </a:cxn>
                <a:cxn ang="0">
                  <a:pos x="2" y="55"/>
                </a:cxn>
                <a:cxn ang="0">
                  <a:pos x="3" y="60"/>
                </a:cxn>
                <a:cxn ang="0">
                  <a:pos x="5" y="66"/>
                </a:cxn>
              </a:cxnLst>
              <a:rect l="0" t="0" r="r" b="b"/>
              <a:pathLst>
                <a:path w="44" h="66">
                  <a:moveTo>
                    <a:pt x="44" y="0"/>
                  </a:moveTo>
                  <a:lnTo>
                    <a:pt x="36" y="1"/>
                  </a:lnTo>
                  <a:lnTo>
                    <a:pt x="30" y="4"/>
                  </a:lnTo>
                  <a:lnTo>
                    <a:pt x="24" y="10"/>
                  </a:lnTo>
                  <a:lnTo>
                    <a:pt x="20" y="14"/>
                  </a:lnTo>
                  <a:lnTo>
                    <a:pt x="15" y="18"/>
                  </a:lnTo>
                  <a:lnTo>
                    <a:pt x="11" y="21"/>
                  </a:lnTo>
                  <a:lnTo>
                    <a:pt x="8" y="27"/>
                  </a:lnTo>
                  <a:lnTo>
                    <a:pt x="5" y="30"/>
                  </a:lnTo>
                  <a:lnTo>
                    <a:pt x="3" y="37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3" y="60"/>
                  </a:lnTo>
                  <a:lnTo>
                    <a:pt x="5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1524000" y="3249613"/>
              <a:ext cx="2063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3" y="18"/>
                </a:cxn>
                <a:cxn ang="0">
                  <a:pos x="4" y="23"/>
                </a:cxn>
                <a:cxn ang="0">
                  <a:pos x="4" y="29"/>
                </a:cxn>
                <a:cxn ang="0">
                  <a:pos x="7" y="34"/>
                </a:cxn>
                <a:cxn ang="0">
                  <a:pos x="10" y="40"/>
                </a:cxn>
                <a:cxn ang="0">
                  <a:pos x="15" y="44"/>
                </a:cxn>
                <a:cxn ang="0">
                  <a:pos x="18" y="48"/>
                </a:cxn>
                <a:cxn ang="0">
                  <a:pos x="25" y="55"/>
                </a:cxn>
                <a:cxn ang="0">
                  <a:pos x="31" y="57"/>
                </a:cxn>
                <a:cxn ang="0">
                  <a:pos x="34" y="61"/>
                </a:cxn>
                <a:cxn ang="0">
                  <a:pos x="41" y="61"/>
                </a:cxn>
                <a:cxn ang="0">
                  <a:pos x="50" y="63"/>
                </a:cxn>
              </a:cxnLst>
              <a:rect l="0" t="0" r="r" b="b"/>
              <a:pathLst>
                <a:path w="50" h="63">
                  <a:moveTo>
                    <a:pt x="0" y="0"/>
                  </a:moveTo>
                  <a:lnTo>
                    <a:pt x="0" y="7"/>
                  </a:lnTo>
                  <a:lnTo>
                    <a:pt x="1" y="12"/>
                  </a:lnTo>
                  <a:lnTo>
                    <a:pt x="3" y="18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7" y="34"/>
                  </a:lnTo>
                  <a:lnTo>
                    <a:pt x="10" y="40"/>
                  </a:lnTo>
                  <a:lnTo>
                    <a:pt x="15" y="44"/>
                  </a:lnTo>
                  <a:lnTo>
                    <a:pt x="18" y="48"/>
                  </a:lnTo>
                  <a:lnTo>
                    <a:pt x="25" y="55"/>
                  </a:lnTo>
                  <a:lnTo>
                    <a:pt x="31" y="57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50" y="63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1524000" y="3246438"/>
              <a:ext cx="22225" cy="46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4" y="5"/>
                </a:cxn>
                <a:cxn ang="0">
                  <a:pos x="17" y="8"/>
                </a:cxn>
                <a:cxn ang="0">
                  <a:pos x="24" y="10"/>
                </a:cxn>
                <a:cxn ang="0">
                  <a:pos x="30" y="13"/>
                </a:cxn>
                <a:cxn ang="0">
                  <a:pos x="33" y="19"/>
                </a:cxn>
                <a:cxn ang="0">
                  <a:pos x="37" y="21"/>
                </a:cxn>
                <a:cxn ang="0">
                  <a:pos x="43" y="26"/>
                </a:cxn>
                <a:cxn ang="0">
                  <a:pos x="48" y="34"/>
                </a:cxn>
                <a:cxn ang="0">
                  <a:pos x="51" y="38"/>
                </a:cxn>
                <a:cxn ang="0">
                  <a:pos x="51" y="42"/>
                </a:cxn>
                <a:cxn ang="0">
                  <a:pos x="54" y="49"/>
                </a:cxn>
                <a:cxn ang="0">
                  <a:pos x="54" y="56"/>
                </a:cxn>
                <a:cxn ang="0">
                  <a:pos x="51" y="6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5" y="1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3" y="19"/>
                  </a:lnTo>
                  <a:lnTo>
                    <a:pt x="37" y="21"/>
                  </a:lnTo>
                  <a:lnTo>
                    <a:pt x="43" y="26"/>
                  </a:lnTo>
                  <a:lnTo>
                    <a:pt x="48" y="34"/>
                  </a:lnTo>
                  <a:lnTo>
                    <a:pt x="51" y="38"/>
                  </a:lnTo>
                  <a:lnTo>
                    <a:pt x="51" y="42"/>
                  </a:lnTo>
                  <a:lnTo>
                    <a:pt x="54" y="49"/>
                  </a:lnTo>
                  <a:lnTo>
                    <a:pt x="54" y="56"/>
                  </a:lnTo>
                  <a:lnTo>
                    <a:pt x="51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1544638" y="3184525"/>
              <a:ext cx="17462" cy="508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9" y="3"/>
                </a:cxn>
                <a:cxn ang="0">
                  <a:pos x="41" y="10"/>
                </a:cxn>
                <a:cxn ang="0">
                  <a:pos x="39" y="14"/>
                </a:cxn>
                <a:cxn ang="0">
                  <a:pos x="39" y="21"/>
                </a:cxn>
                <a:cxn ang="0">
                  <a:pos x="36" y="25"/>
                </a:cxn>
                <a:cxn ang="0">
                  <a:pos x="36" y="29"/>
                </a:cxn>
                <a:cxn ang="0">
                  <a:pos x="35" y="37"/>
                </a:cxn>
                <a:cxn ang="0">
                  <a:pos x="32" y="44"/>
                </a:cxn>
                <a:cxn ang="0">
                  <a:pos x="27" y="50"/>
                </a:cxn>
                <a:cxn ang="0">
                  <a:pos x="24" y="52"/>
                </a:cxn>
                <a:cxn ang="0">
                  <a:pos x="20" y="61"/>
                </a:cxn>
                <a:cxn ang="0">
                  <a:pos x="14" y="61"/>
                </a:cxn>
                <a:cxn ang="0">
                  <a:pos x="8" y="65"/>
                </a:cxn>
                <a:cxn ang="0">
                  <a:pos x="0" y="66"/>
                </a:cxn>
              </a:cxnLst>
              <a:rect l="0" t="0" r="r" b="b"/>
              <a:pathLst>
                <a:path w="41" h="66">
                  <a:moveTo>
                    <a:pt x="36" y="0"/>
                  </a:moveTo>
                  <a:lnTo>
                    <a:pt x="39" y="3"/>
                  </a:lnTo>
                  <a:lnTo>
                    <a:pt x="41" y="10"/>
                  </a:lnTo>
                  <a:lnTo>
                    <a:pt x="39" y="14"/>
                  </a:lnTo>
                  <a:lnTo>
                    <a:pt x="39" y="21"/>
                  </a:lnTo>
                  <a:lnTo>
                    <a:pt x="36" y="25"/>
                  </a:lnTo>
                  <a:lnTo>
                    <a:pt x="36" y="29"/>
                  </a:lnTo>
                  <a:lnTo>
                    <a:pt x="35" y="37"/>
                  </a:lnTo>
                  <a:lnTo>
                    <a:pt x="32" y="44"/>
                  </a:lnTo>
                  <a:lnTo>
                    <a:pt x="27" y="50"/>
                  </a:lnTo>
                  <a:lnTo>
                    <a:pt x="24" y="52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8" y="65"/>
                  </a:lnTo>
                  <a:lnTo>
                    <a:pt x="0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541463" y="3184525"/>
              <a:ext cx="17462" cy="4762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6" y="2"/>
                </a:cxn>
                <a:cxn ang="0">
                  <a:pos x="30" y="3"/>
                </a:cxn>
                <a:cxn ang="0">
                  <a:pos x="26" y="9"/>
                </a:cxn>
                <a:cxn ang="0">
                  <a:pos x="21" y="13"/>
                </a:cxn>
                <a:cxn ang="0">
                  <a:pos x="17" y="14"/>
                </a:cxn>
                <a:cxn ang="0">
                  <a:pos x="14" y="21"/>
                </a:cxn>
                <a:cxn ang="0">
                  <a:pos x="9" y="25"/>
                </a:cxn>
                <a:cxn ang="0">
                  <a:pos x="9" y="29"/>
                </a:cxn>
                <a:cxn ang="0">
                  <a:pos x="5" y="36"/>
                </a:cxn>
                <a:cxn ang="0">
                  <a:pos x="2" y="44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3" y="61"/>
                </a:cxn>
                <a:cxn ang="0">
                  <a:pos x="8" y="65"/>
                </a:cxn>
              </a:cxnLst>
              <a:rect l="0" t="0" r="r" b="b"/>
              <a:pathLst>
                <a:path w="45" h="65">
                  <a:moveTo>
                    <a:pt x="45" y="0"/>
                  </a:moveTo>
                  <a:lnTo>
                    <a:pt x="36" y="2"/>
                  </a:lnTo>
                  <a:lnTo>
                    <a:pt x="30" y="3"/>
                  </a:lnTo>
                  <a:lnTo>
                    <a:pt x="26" y="9"/>
                  </a:lnTo>
                  <a:lnTo>
                    <a:pt x="21" y="13"/>
                  </a:lnTo>
                  <a:lnTo>
                    <a:pt x="17" y="14"/>
                  </a:lnTo>
                  <a:lnTo>
                    <a:pt x="14" y="21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5" y="36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3" y="61"/>
                  </a:lnTo>
                  <a:lnTo>
                    <a:pt x="8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1541463" y="3143250"/>
              <a:ext cx="17462" cy="508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4"/>
                </a:cxn>
                <a:cxn ang="0">
                  <a:pos x="39" y="10"/>
                </a:cxn>
                <a:cxn ang="0">
                  <a:pos x="38" y="16"/>
                </a:cxn>
                <a:cxn ang="0">
                  <a:pos x="38" y="23"/>
                </a:cxn>
                <a:cxn ang="0">
                  <a:pos x="36" y="27"/>
                </a:cxn>
                <a:cxn ang="0">
                  <a:pos x="35" y="30"/>
                </a:cxn>
                <a:cxn ang="0">
                  <a:pos x="33" y="38"/>
                </a:cxn>
                <a:cxn ang="0">
                  <a:pos x="30" y="44"/>
                </a:cxn>
                <a:cxn ang="0">
                  <a:pos x="27" y="48"/>
                </a:cxn>
                <a:cxn ang="0">
                  <a:pos x="24" y="56"/>
                </a:cxn>
                <a:cxn ang="0">
                  <a:pos x="18" y="60"/>
                </a:cxn>
                <a:cxn ang="0">
                  <a:pos x="12" y="62"/>
                </a:cxn>
                <a:cxn ang="0">
                  <a:pos x="6" y="66"/>
                </a:cxn>
                <a:cxn ang="0">
                  <a:pos x="0" y="66"/>
                </a:cxn>
              </a:cxnLst>
              <a:rect l="0" t="0" r="r" b="b"/>
              <a:pathLst>
                <a:path w="39" h="66">
                  <a:moveTo>
                    <a:pt x="35" y="0"/>
                  </a:moveTo>
                  <a:lnTo>
                    <a:pt x="38" y="4"/>
                  </a:lnTo>
                  <a:lnTo>
                    <a:pt x="39" y="10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5" y="30"/>
                  </a:lnTo>
                  <a:lnTo>
                    <a:pt x="33" y="38"/>
                  </a:lnTo>
                  <a:lnTo>
                    <a:pt x="30" y="44"/>
                  </a:lnTo>
                  <a:lnTo>
                    <a:pt x="27" y="48"/>
                  </a:lnTo>
                  <a:lnTo>
                    <a:pt x="24" y="56"/>
                  </a:lnTo>
                  <a:lnTo>
                    <a:pt x="18" y="60"/>
                  </a:lnTo>
                  <a:lnTo>
                    <a:pt x="12" y="62"/>
                  </a:lnTo>
                  <a:lnTo>
                    <a:pt x="6" y="66"/>
                  </a:lnTo>
                  <a:lnTo>
                    <a:pt x="0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538288" y="3140075"/>
              <a:ext cx="17462" cy="5397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7" y="4"/>
                </a:cxn>
                <a:cxn ang="0">
                  <a:pos x="31" y="7"/>
                </a:cxn>
                <a:cxn ang="0">
                  <a:pos x="25" y="11"/>
                </a:cxn>
                <a:cxn ang="0">
                  <a:pos x="21" y="14"/>
                </a:cxn>
                <a:cxn ang="0">
                  <a:pos x="18" y="19"/>
                </a:cxn>
                <a:cxn ang="0">
                  <a:pos x="16" y="25"/>
                </a:cxn>
                <a:cxn ang="0">
                  <a:pos x="10" y="29"/>
                </a:cxn>
                <a:cxn ang="0">
                  <a:pos x="9" y="32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1" y="65"/>
                </a:cxn>
                <a:cxn ang="0">
                  <a:pos x="7" y="69"/>
                </a:cxn>
              </a:cxnLst>
              <a:rect l="0" t="0" r="r" b="b"/>
              <a:pathLst>
                <a:path w="45" h="69">
                  <a:moveTo>
                    <a:pt x="45" y="0"/>
                  </a:moveTo>
                  <a:lnTo>
                    <a:pt x="37" y="4"/>
                  </a:lnTo>
                  <a:lnTo>
                    <a:pt x="31" y="7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6" y="25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7" y="6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1538288" y="3098800"/>
              <a:ext cx="17462" cy="5238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0" y="5"/>
                </a:cxn>
                <a:cxn ang="0">
                  <a:pos x="40" y="11"/>
                </a:cxn>
                <a:cxn ang="0">
                  <a:pos x="39" y="18"/>
                </a:cxn>
                <a:cxn ang="0">
                  <a:pos x="39" y="23"/>
                </a:cxn>
                <a:cxn ang="0">
                  <a:pos x="37" y="29"/>
                </a:cxn>
                <a:cxn ang="0">
                  <a:pos x="37" y="35"/>
                </a:cxn>
                <a:cxn ang="0">
                  <a:pos x="36" y="40"/>
                </a:cxn>
                <a:cxn ang="0">
                  <a:pos x="33" y="44"/>
                </a:cxn>
                <a:cxn ang="0">
                  <a:pos x="28" y="48"/>
                </a:cxn>
                <a:cxn ang="0">
                  <a:pos x="25" y="57"/>
                </a:cxn>
                <a:cxn ang="0">
                  <a:pos x="21" y="60"/>
                </a:cxn>
                <a:cxn ang="0">
                  <a:pos x="15" y="63"/>
                </a:cxn>
                <a:cxn ang="0">
                  <a:pos x="9" y="64"/>
                </a:cxn>
                <a:cxn ang="0">
                  <a:pos x="0" y="67"/>
                </a:cxn>
              </a:cxnLst>
              <a:rect l="0" t="0" r="r" b="b"/>
              <a:pathLst>
                <a:path w="40" h="67">
                  <a:moveTo>
                    <a:pt x="37" y="0"/>
                  </a:moveTo>
                  <a:lnTo>
                    <a:pt x="40" y="5"/>
                  </a:lnTo>
                  <a:lnTo>
                    <a:pt x="40" y="11"/>
                  </a:lnTo>
                  <a:lnTo>
                    <a:pt x="39" y="18"/>
                  </a:lnTo>
                  <a:lnTo>
                    <a:pt x="39" y="23"/>
                  </a:lnTo>
                  <a:lnTo>
                    <a:pt x="37" y="29"/>
                  </a:lnTo>
                  <a:lnTo>
                    <a:pt x="37" y="35"/>
                  </a:lnTo>
                  <a:lnTo>
                    <a:pt x="36" y="40"/>
                  </a:lnTo>
                  <a:lnTo>
                    <a:pt x="33" y="44"/>
                  </a:lnTo>
                  <a:lnTo>
                    <a:pt x="28" y="48"/>
                  </a:lnTo>
                  <a:lnTo>
                    <a:pt x="25" y="57"/>
                  </a:lnTo>
                  <a:lnTo>
                    <a:pt x="21" y="60"/>
                  </a:lnTo>
                  <a:lnTo>
                    <a:pt x="15" y="63"/>
                  </a:lnTo>
                  <a:lnTo>
                    <a:pt x="9" y="64"/>
                  </a:lnTo>
                  <a:lnTo>
                    <a:pt x="0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1536700" y="3098800"/>
              <a:ext cx="15875" cy="5080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0"/>
                </a:cxn>
                <a:cxn ang="0">
                  <a:pos x="27" y="5"/>
                </a:cxn>
                <a:cxn ang="0">
                  <a:pos x="21" y="8"/>
                </a:cxn>
                <a:cxn ang="0">
                  <a:pos x="18" y="14"/>
                </a:cxn>
                <a:cxn ang="0">
                  <a:pos x="13" y="16"/>
                </a:cxn>
                <a:cxn ang="0">
                  <a:pos x="9" y="20"/>
                </a:cxn>
                <a:cxn ang="0">
                  <a:pos x="3" y="27"/>
                </a:cxn>
                <a:cxn ang="0">
                  <a:pos x="3" y="34"/>
                </a:cxn>
                <a:cxn ang="0">
                  <a:pos x="2" y="38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3" y="66"/>
                </a:cxn>
              </a:cxnLst>
              <a:rect l="0" t="0" r="r" b="b"/>
              <a:pathLst>
                <a:path w="39" h="66">
                  <a:moveTo>
                    <a:pt x="39" y="0"/>
                  </a:moveTo>
                  <a:lnTo>
                    <a:pt x="31" y="0"/>
                  </a:lnTo>
                  <a:lnTo>
                    <a:pt x="27" y="5"/>
                  </a:lnTo>
                  <a:lnTo>
                    <a:pt x="21" y="8"/>
                  </a:lnTo>
                  <a:lnTo>
                    <a:pt x="18" y="14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3" y="66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536700" y="3060700"/>
              <a:ext cx="15875" cy="508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5"/>
                </a:cxn>
                <a:cxn ang="0">
                  <a:pos x="37" y="11"/>
                </a:cxn>
                <a:cxn ang="0">
                  <a:pos x="36" y="17"/>
                </a:cxn>
                <a:cxn ang="0">
                  <a:pos x="36" y="23"/>
                </a:cxn>
                <a:cxn ang="0">
                  <a:pos x="34" y="24"/>
                </a:cxn>
                <a:cxn ang="0">
                  <a:pos x="34" y="31"/>
                </a:cxn>
                <a:cxn ang="0">
                  <a:pos x="31" y="35"/>
                </a:cxn>
                <a:cxn ang="0">
                  <a:pos x="27" y="43"/>
                </a:cxn>
                <a:cxn ang="0">
                  <a:pos x="25" y="49"/>
                </a:cxn>
                <a:cxn ang="0">
                  <a:pos x="24" y="54"/>
                </a:cxn>
                <a:cxn ang="0">
                  <a:pos x="19" y="57"/>
                </a:cxn>
                <a:cxn ang="0">
                  <a:pos x="12" y="61"/>
                </a:cxn>
                <a:cxn ang="0">
                  <a:pos x="3" y="65"/>
                </a:cxn>
                <a:cxn ang="0">
                  <a:pos x="0" y="65"/>
                </a:cxn>
              </a:cxnLst>
              <a:rect l="0" t="0" r="r" b="b"/>
              <a:pathLst>
                <a:path w="37" h="65">
                  <a:moveTo>
                    <a:pt x="33" y="0"/>
                  </a:moveTo>
                  <a:lnTo>
                    <a:pt x="37" y="5"/>
                  </a:lnTo>
                  <a:lnTo>
                    <a:pt x="37" y="11"/>
                  </a:lnTo>
                  <a:lnTo>
                    <a:pt x="36" y="17"/>
                  </a:lnTo>
                  <a:lnTo>
                    <a:pt x="36" y="23"/>
                  </a:lnTo>
                  <a:lnTo>
                    <a:pt x="34" y="24"/>
                  </a:lnTo>
                  <a:lnTo>
                    <a:pt x="34" y="31"/>
                  </a:lnTo>
                  <a:lnTo>
                    <a:pt x="31" y="35"/>
                  </a:lnTo>
                  <a:lnTo>
                    <a:pt x="27" y="43"/>
                  </a:lnTo>
                  <a:lnTo>
                    <a:pt x="25" y="49"/>
                  </a:lnTo>
                  <a:lnTo>
                    <a:pt x="24" y="54"/>
                  </a:lnTo>
                  <a:lnTo>
                    <a:pt x="19" y="57"/>
                  </a:lnTo>
                  <a:lnTo>
                    <a:pt x="12" y="61"/>
                  </a:lnTo>
                  <a:lnTo>
                    <a:pt x="3" y="65"/>
                  </a:lnTo>
                  <a:lnTo>
                    <a:pt x="0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531938" y="3060700"/>
              <a:ext cx="17462" cy="50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2"/>
                </a:cxn>
                <a:cxn ang="0">
                  <a:pos x="30" y="4"/>
                </a:cxn>
                <a:cxn ang="0">
                  <a:pos x="27" y="8"/>
                </a:cxn>
                <a:cxn ang="0">
                  <a:pos x="19" y="13"/>
                </a:cxn>
                <a:cxn ang="0">
                  <a:pos x="13" y="17"/>
                </a:cxn>
                <a:cxn ang="0">
                  <a:pos x="12" y="20"/>
                </a:cxn>
                <a:cxn ang="0">
                  <a:pos x="9" y="24"/>
                </a:cxn>
                <a:cxn ang="0">
                  <a:pos x="9" y="30"/>
                </a:cxn>
                <a:cxn ang="0">
                  <a:pos x="3" y="35"/>
                </a:cxn>
                <a:cxn ang="0">
                  <a:pos x="2" y="42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3" y="60"/>
                </a:cxn>
                <a:cxn ang="0">
                  <a:pos x="9" y="65"/>
                </a:cxn>
              </a:cxnLst>
              <a:rect l="0" t="0" r="r" b="b"/>
              <a:pathLst>
                <a:path w="42" h="65">
                  <a:moveTo>
                    <a:pt x="42" y="0"/>
                  </a:moveTo>
                  <a:lnTo>
                    <a:pt x="34" y="2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19" y="13"/>
                  </a:lnTo>
                  <a:lnTo>
                    <a:pt x="13" y="17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3" y="35"/>
                  </a:lnTo>
                  <a:lnTo>
                    <a:pt x="2" y="42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3" y="60"/>
                  </a:lnTo>
                  <a:lnTo>
                    <a:pt x="9" y="65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520825" y="3208338"/>
              <a:ext cx="20638" cy="476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1" y="18"/>
                </a:cxn>
                <a:cxn ang="0">
                  <a:pos x="6" y="22"/>
                </a:cxn>
                <a:cxn ang="0">
                  <a:pos x="7" y="28"/>
                </a:cxn>
                <a:cxn ang="0">
                  <a:pos x="10" y="32"/>
                </a:cxn>
                <a:cxn ang="0">
                  <a:pos x="10" y="39"/>
                </a:cxn>
                <a:cxn ang="0">
                  <a:pos x="15" y="44"/>
                </a:cxn>
                <a:cxn ang="0">
                  <a:pos x="21" y="47"/>
                </a:cxn>
                <a:cxn ang="0">
                  <a:pos x="24" y="51"/>
                </a:cxn>
                <a:cxn ang="0">
                  <a:pos x="31" y="58"/>
                </a:cxn>
                <a:cxn ang="0">
                  <a:pos x="37" y="58"/>
                </a:cxn>
                <a:cxn ang="0">
                  <a:pos x="40" y="59"/>
                </a:cxn>
                <a:cxn ang="0">
                  <a:pos x="49" y="60"/>
                </a:cxn>
              </a:cxnLst>
              <a:rect l="0" t="0" r="r" b="b"/>
              <a:pathLst>
                <a:path w="49" h="60">
                  <a:moveTo>
                    <a:pt x="1" y="0"/>
                  </a:moveTo>
                  <a:lnTo>
                    <a:pt x="0" y="6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6" y="22"/>
                  </a:lnTo>
                  <a:lnTo>
                    <a:pt x="7" y="28"/>
                  </a:lnTo>
                  <a:lnTo>
                    <a:pt x="10" y="32"/>
                  </a:lnTo>
                  <a:lnTo>
                    <a:pt x="10" y="39"/>
                  </a:lnTo>
                  <a:lnTo>
                    <a:pt x="15" y="44"/>
                  </a:lnTo>
                  <a:lnTo>
                    <a:pt x="21" y="47"/>
                  </a:lnTo>
                  <a:lnTo>
                    <a:pt x="24" y="51"/>
                  </a:lnTo>
                  <a:lnTo>
                    <a:pt x="31" y="58"/>
                  </a:lnTo>
                  <a:lnTo>
                    <a:pt x="37" y="58"/>
                  </a:lnTo>
                  <a:lnTo>
                    <a:pt x="40" y="59"/>
                  </a:lnTo>
                  <a:lnTo>
                    <a:pt x="49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520825" y="3208338"/>
              <a:ext cx="23813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2" y="5"/>
                </a:cxn>
                <a:cxn ang="0">
                  <a:pos x="20" y="7"/>
                </a:cxn>
                <a:cxn ang="0">
                  <a:pos x="26" y="12"/>
                </a:cxn>
                <a:cxn ang="0">
                  <a:pos x="30" y="14"/>
                </a:cxn>
                <a:cxn ang="0">
                  <a:pos x="36" y="18"/>
                </a:cxn>
                <a:cxn ang="0">
                  <a:pos x="39" y="20"/>
                </a:cxn>
                <a:cxn ang="0">
                  <a:pos x="40" y="26"/>
                </a:cxn>
                <a:cxn ang="0">
                  <a:pos x="48" y="29"/>
                </a:cxn>
                <a:cxn ang="0">
                  <a:pos x="52" y="38"/>
                </a:cxn>
                <a:cxn ang="0">
                  <a:pos x="55" y="41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2" y="59"/>
                </a:cxn>
              </a:cxnLst>
              <a:rect l="0" t="0" r="r" b="b"/>
              <a:pathLst>
                <a:path w="55" h="59">
                  <a:moveTo>
                    <a:pt x="0" y="0"/>
                  </a:moveTo>
                  <a:lnTo>
                    <a:pt x="9" y="0"/>
                  </a:lnTo>
                  <a:lnTo>
                    <a:pt x="12" y="5"/>
                  </a:lnTo>
                  <a:lnTo>
                    <a:pt x="20" y="7"/>
                  </a:lnTo>
                  <a:lnTo>
                    <a:pt x="26" y="12"/>
                  </a:lnTo>
                  <a:lnTo>
                    <a:pt x="30" y="14"/>
                  </a:lnTo>
                  <a:lnTo>
                    <a:pt x="36" y="18"/>
                  </a:lnTo>
                  <a:lnTo>
                    <a:pt x="39" y="20"/>
                  </a:lnTo>
                  <a:lnTo>
                    <a:pt x="40" y="26"/>
                  </a:lnTo>
                  <a:lnTo>
                    <a:pt x="48" y="29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5" y="48"/>
                  </a:lnTo>
                  <a:lnTo>
                    <a:pt x="55" y="52"/>
                  </a:lnTo>
                  <a:lnTo>
                    <a:pt x="52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517650" y="3167063"/>
              <a:ext cx="20638" cy="476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14"/>
                </a:cxn>
                <a:cxn ang="0">
                  <a:pos x="1" y="19"/>
                </a:cxn>
                <a:cxn ang="0">
                  <a:pos x="4" y="23"/>
                </a:cxn>
                <a:cxn ang="0">
                  <a:pos x="6" y="29"/>
                </a:cxn>
                <a:cxn ang="0">
                  <a:pos x="10" y="31"/>
                </a:cxn>
                <a:cxn ang="0">
                  <a:pos x="12" y="37"/>
                </a:cxn>
                <a:cxn ang="0">
                  <a:pos x="16" y="44"/>
                </a:cxn>
                <a:cxn ang="0">
                  <a:pos x="18" y="46"/>
                </a:cxn>
                <a:cxn ang="0">
                  <a:pos x="25" y="52"/>
                </a:cxn>
                <a:cxn ang="0">
                  <a:pos x="28" y="57"/>
                </a:cxn>
                <a:cxn ang="0">
                  <a:pos x="39" y="59"/>
                </a:cxn>
                <a:cxn ang="0">
                  <a:pos x="43" y="60"/>
                </a:cxn>
                <a:cxn ang="0">
                  <a:pos x="47" y="60"/>
                </a:cxn>
              </a:cxnLst>
              <a:rect l="0" t="0" r="r" b="b"/>
              <a:pathLst>
                <a:path w="47" h="60">
                  <a:moveTo>
                    <a:pt x="1" y="0"/>
                  </a:moveTo>
                  <a:lnTo>
                    <a:pt x="0" y="7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2" y="37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5" y="52"/>
                  </a:lnTo>
                  <a:lnTo>
                    <a:pt x="28" y="57"/>
                  </a:lnTo>
                  <a:lnTo>
                    <a:pt x="39" y="59"/>
                  </a:lnTo>
                  <a:lnTo>
                    <a:pt x="43" y="60"/>
                  </a:lnTo>
                  <a:lnTo>
                    <a:pt x="47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1517650" y="3167063"/>
              <a:ext cx="23813" cy="476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5" y="4"/>
                </a:cxn>
                <a:cxn ang="0">
                  <a:pos x="18" y="8"/>
                </a:cxn>
                <a:cxn ang="0">
                  <a:pos x="26" y="12"/>
                </a:cxn>
                <a:cxn ang="0">
                  <a:pos x="29" y="13"/>
                </a:cxn>
                <a:cxn ang="0">
                  <a:pos x="36" y="17"/>
                </a:cxn>
                <a:cxn ang="0">
                  <a:pos x="39" y="21"/>
                </a:cxn>
                <a:cxn ang="0">
                  <a:pos x="44" y="27"/>
                </a:cxn>
                <a:cxn ang="0">
                  <a:pos x="45" y="30"/>
                </a:cxn>
                <a:cxn ang="0">
                  <a:pos x="51" y="36"/>
                </a:cxn>
                <a:cxn ang="0">
                  <a:pos x="54" y="43"/>
                </a:cxn>
                <a:cxn ang="0">
                  <a:pos x="54" y="47"/>
                </a:cxn>
                <a:cxn ang="0">
                  <a:pos x="54" y="54"/>
                </a:cxn>
                <a:cxn ang="0">
                  <a:pos x="51" y="60"/>
                </a:cxn>
              </a:cxnLst>
              <a:rect l="0" t="0" r="r" b="b"/>
              <a:pathLst>
                <a:path w="54" h="60">
                  <a:moveTo>
                    <a:pt x="0" y="1"/>
                  </a:moveTo>
                  <a:lnTo>
                    <a:pt x="8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36" y="17"/>
                  </a:lnTo>
                  <a:lnTo>
                    <a:pt x="39" y="21"/>
                  </a:lnTo>
                  <a:lnTo>
                    <a:pt x="44" y="27"/>
                  </a:lnTo>
                  <a:lnTo>
                    <a:pt x="45" y="30"/>
                  </a:lnTo>
                  <a:lnTo>
                    <a:pt x="51" y="36"/>
                  </a:lnTo>
                  <a:lnTo>
                    <a:pt x="54" y="43"/>
                  </a:lnTo>
                  <a:lnTo>
                    <a:pt x="54" y="47"/>
                  </a:lnTo>
                  <a:lnTo>
                    <a:pt x="54" y="54"/>
                  </a:lnTo>
                  <a:lnTo>
                    <a:pt x="51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1514475" y="3125788"/>
              <a:ext cx="22225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22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3" y="37"/>
                </a:cxn>
                <a:cxn ang="0">
                  <a:pos x="16" y="43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30" y="54"/>
                </a:cxn>
                <a:cxn ang="0">
                  <a:pos x="37" y="58"/>
                </a:cxn>
                <a:cxn ang="0">
                  <a:pos x="45" y="59"/>
                </a:cxn>
                <a:cxn ang="0">
                  <a:pos x="52" y="59"/>
                </a:cxn>
              </a:cxnLst>
              <a:rect l="0" t="0" r="r" b="b"/>
              <a:pathLst>
                <a:path w="52" h="59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22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3" y="37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30" y="54"/>
                  </a:lnTo>
                  <a:lnTo>
                    <a:pt x="37" y="58"/>
                  </a:lnTo>
                  <a:lnTo>
                    <a:pt x="45" y="59"/>
                  </a:lnTo>
                  <a:lnTo>
                    <a:pt x="52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514475" y="3125788"/>
              <a:ext cx="23813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5" y="3"/>
                </a:cxn>
                <a:cxn ang="0">
                  <a:pos x="23" y="7"/>
                </a:cxn>
                <a:cxn ang="0">
                  <a:pos x="24" y="9"/>
                </a:cxn>
                <a:cxn ang="0">
                  <a:pos x="29" y="10"/>
                </a:cxn>
                <a:cxn ang="0">
                  <a:pos x="36" y="13"/>
                </a:cxn>
                <a:cxn ang="0">
                  <a:pos x="38" y="17"/>
                </a:cxn>
                <a:cxn ang="0">
                  <a:pos x="47" y="25"/>
                </a:cxn>
                <a:cxn ang="0">
                  <a:pos x="51" y="28"/>
                </a:cxn>
                <a:cxn ang="0">
                  <a:pos x="54" y="35"/>
                </a:cxn>
                <a:cxn ang="0">
                  <a:pos x="54" y="40"/>
                </a:cxn>
                <a:cxn ang="0">
                  <a:pos x="54" y="47"/>
                </a:cxn>
                <a:cxn ang="0">
                  <a:pos x="54" y="51"/>
                </a:cxn>
                <a:cxn ang="0">
                  <a:pos x="53" y="58"/>
                </a:cxn>
              </a:cxnLst>
              <a:rect l="0" t="0" r="r" b="b"/>
              <a:pathLst>
                <a:path w="54" h="58">
                  <a:moveTo>
                    <a:pt x="0" y="0"/>
                  </a:moveTo>
                  <a:lnTo>
                    <a:pt x="8" y="0"/>
                  </a:lnTo>
                  <a:lnTo>
                    <a:pt x="15" y="3"/>
                  </a:lnTo>
                  <a:lnTo>
                    <a:pt x="23" y="7"/>
                  </a:lnTo>
                  <a:lnTo>
                    <a:pt x="24" y="9"/>
                  </a:lnTo>
                  <a:lnTo>
                    <a:pt x="29" y="10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47" y="25"/>
                  </a:lnTo>
                  <a:lnTo>
                    <a:pt x="51" y="28"/>
                  </a:lnTo>
                  <a:lnTo>
                    <a:pt x="54" y="35"/>
                  </a:lnTo>
                  <a:lnTo>
                    <a:pt x="54" y="40"/>
                  </a:lnTo>
                  <a:lnTo>
                    <a:pt x="54" y="47"/>
                  </a:lnTo>
                  <a:lnTo>
                    <a:pt x="54" y="51"/>
                  </a:lnTo>
                  <a:lnTo>
                    <a:pt x="53" y="5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512888" y="3087688"/>
              <a:ext cx="20637" cy="46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8" y="31"/>
                </a:cxn>
                <a:cxn ang="0">
                  <a:pos x="11" y="35"/>
                </a:cxn>
                <a:cxn ang="0">
                  <a:pos x="15" y="44"/>
                </a:cxn>
                <a:cxn ang="0">
                  <a:pos x="20" y="46"/>
                </a:cxn>
                <a:cxn ang="0">
                  <a:pos x="26" y="53"/>
                </a:cxn>
                <a:cxn ang="0">
                  <a:pos x="30" y="56"/>
                </a:cxn>
                <a:cxn ang="0">
                  <a:pos x="35" y="59"/>
                </a:cxn>
                <a:cxn ang="0">
                  <a:pos x="42" y="59"/>
                </a:cxn>
                <a:cxn ang="0">
                  <a:pos x="51" y="59"/>
                </a:cxn>
              </a:cxnLst>
              <a:rect l="0" t="0" r="r" b="b"/>
              <a:pathLst>
                <a:path w="51" h="59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8" y="31"/>
                  </a:lnTo>
                  <a:lnTo>
                    <a:pt x="11" y="35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5" y="59"/>
                  </a:lnTo>
                  <a:lnTo>
                    <a:pt x="42" y="59"/>
                  </a:lnTo>
                  <a:lnTo>
                    <a:pt x="51" y="59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1514475" y="3084513"/>
              <a:ext cx="22225" cy="49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3" y="3"/>
                </a:cxn>
                <a:cxn ang="0">
                  <a:pos x="18" y="8"/>
                </a:cxn>
                <a:cxn ang="0">
                  <a:pos x="24" y="11"/>
                </a:cxn>
                <a:cxn ang="0">
                  <a:pos x="28" y="14"/>
                </a:cxn>
                <a:cxn ang="0">
                  <a:pos x="31" y="18"/>
                </a:cxn>
                <a:cxn ang="0">
                  <a:pos x="39" y="22"/>
                </a:cxn>
                <a:cxn ang="0">
                  <a:pos x="42" y="26"/>
                </a:cxn>
                <a:cxn ang="0">
                  <a:pos x="48" y="32"/>
                </a:cxn>
                <a:cxn ang="0">
                  <a:pos x="55" y="37"/>
                </a:cxn>
                <a:cxn ang="0">
                  <a:pos x="55" y="43"/>
                </a:cxn>
                <a:cxn ang="0">
                  <a:pos x="55" y="49"/>
                </a:cxn>
                <a:cxn ang="0">
                  <a:pos x="55" y="56"/>
                </a:cxn>
                <a:cxn ang="0">
                  <a:pos x="52" y="62"/>
                </a:cxn>
              </a:cxnLst>
              <a:rect l="0" t="0" r="r" b="b"/>
              <a:pathLst>
                <a:path w="55" h="62">
                  <a:moveTo>
                    <a:pt x="0" y="0"/>
                  </a:moveTo>
                  <a:lnTo>
                    <a:pt x="4" y="1"/>
                  </a:lnTo>
                  <a:lnTo>
                    <a:pt x="13" y="3"/>
                  </a:lnTo>
                  <a:lnTo>
                    <a:pt x="18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1" y="18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8" y="32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55" y="56"/>
                  </a:lnTo>
                  <a:lnTo>
                    <a:pt x="52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1533525" y="3019425"/>
              <a:ext cx="15875" cy="508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7"/>
                </a:cxn>
                <a:cxn ang="0">
                  <a:pos x="37" y="10"/>
                </a:cxn>
                <a:cxn ang="0">
                  <a:pos x="34" y="15"/>
                </a:cxn>
                <a:cxn ang="0">
                  <a:pos x="34" y="24"/>
                </a:cxn>
                <a:cxn ang="0">
                  <a:pos x="33" y="29"/>
                </a:cxn>
                <a:cxn ang="0">
                  <a:pos x="33" y="33"/>
                </a:cxn>
                <a:cxn ang="0">
                  <a:pos x="31" y="36"/>
                </a:cxn>
                <a:cxn ang="0">
                  <a:pos x="27" y="43"/>
                </a:cxn>
                <a:cxn ang="0">
                  <a:pos x="25" y="51"/>
                </a:cxn>
                <a:cxn ang="0">
                  <a:pos x="24" y="56"/>
                </a:cxn>
                <a:cxn ang="0">
                  <a:pos x="18" y="60"/>
                </a:cxn>
                <a:cxn ang="0">
                  <a:pos x="9" y="63"/>
                </a:cxn>
                <a:cxn ang="0">
                  <a:pos x="6" y="67"/>
                </a:cxn>
                <a:cxn ang="0">
                  <a:pos x="0" y="67"/>
                </a:cxn>
              </a:cxnLst>
              <a:rect l="0" t="0" r="r" b="b"/>
              <a:pathLst>
                <a:path w="37" h="67">
                  <a:moveTo>
                    <a:pt x="33" y="0"/>
                  </a:moveTo>
                  <a:lnTo>
                    <a:pt x="37" y="7"/>
                  </a:lnTo>
                  <a:lnTo>
                    <a:pt x="37" y="10"/>
                  </a:lnTo>
                  <a:lnTo>
                    <a:pt x="34" y="15"/>
                  </a:lnTo>
                  <a:lnTo>
                    <a:pt x="34" y="24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27" y="43"/>
                  </a:lnTo>
                  <a:lnTo>
                    <a:pt x="25" y="51"/>
                  </a:lnTo>
                  <a:lnTo>
                    <a:pt x="24" y="56"/>
                  </a:lnTo>
                  <a:lnTo>
                    <a:pt x="18" y="60"/>
                  </a:lnTo>
                  <a:lnTo>
                    <a:pt x="9" y="63"/>
                  </a:lnTo>
                  <a:lnTo>
                    <a:pt x="6" y="67"/>
                  </a:lnTo>
                  <a:lnTo>
                    <a:pt x="0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1530350" y="3019425"/>
              <a:ext cx="17463" cy="508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3"/>
                </a:cxn>
                <a:cxn ang="0">
                  <a:pos x="31" y="8"/>
                </a:cxn>
                <a:cxn ang="0">
                  <a:pos x="25" y="8"/>
                </a:cxn>
                <a:cxn ang="0">
                  <a:pos x="19" y="12"/>
                </a:cxn>
                <a:cxn ang="0">
                  <a:pos x="18" y="16"/>
                </a:cxn>
                <a:cxn ang="0">
                  <a:pos x="16" y="23"/>
                </a:cxn>
                <a:cxn ang="0">
                  <a:pos x="10" y="29"/>
                </a:cxn>
                <a:cxn ang="0">
                  <a:pos x="7" y="33"/>
                </a:cxn>
                <a:cxn ang="0">
                  <a:pos x="1" y="38"/>
                </a:cxn>
                <a:cxn ang="0">
                  <a:pos x="1" y="44"/>
                </a:cxn>
                <a:cxn ang="0">
                  <a:pos x="0" y="51"/>
                </a:cxn>
                <a:cxn ang="0">
                  <a:pos x="1" y="57"/>
                </a:cxn>
                <a:cxn ang="0">
                  <a:pos x="1" y="63"/>
                </a:cxn>
                <a:cxn ang="0">
                  <a:pos x="7" y="68"/>
                </a:cxn>
              </a:cxnLst>
              <a:rect l="0" t="0" r="r" b="b"/>
              <a:pathLst>
                <a:path w="43" h="68">
                  <a:moveTo>
                    <a:pt x="43" y="0"/>
                  </a:moveTo>
                  <a:lnTo>
                    <a:pt x="35" y="3"/>
                  </a:lnTo>
                  <a:lnTo>
                    <a:pt x="31" y="8"/>
                  </a:lnTo>
                  <a:lnTo>
                    <a:pt x="25" y="8"/>
                  </a:lnTo>
                  <a:lnTo>
                    <a:pt x="19" y="12"/>
                  </a:lnTo>
                  <a:lnTo>
                    <a:pt x="18" y="16"/>
                  </a:lnTo>
                  <a:lnTo>
                    <a:pt x="16" y="23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0" y="51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7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1508125" y="3046413"/>
              <a:ext cx="22225" cy="476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8" y="29"/>
                </a:cxn>
                <a:cxn ang="0">
                  <a:pos x="11" y="34"/>
                </a:cxn>
                <a:cxn ang="0">
                  <a:pos x="14" y="40"/>
                </a:cxn>
                <a:cxn ang="0">
                  <a:pos x="17" y="45"/>
                </a:cxn>
                <a:cxn ang="0">
                  <a:pos x="23" y="47"/>
                </a:cxn>
                <a:cxn ang="0">
                  <a:pos x="27" y="52"/>
                </a:cxn>
                <a:cxn ang="0">
                  <a:pos x="33" y="58"/>
                </a:cxn>
                <a:cxn ang="0">
                  <a:pos x="39" y="60"/>
                </a:cxn>
                <a:cxn ang="0">
                  <a:pos x="44" y="62"/>
                </a:cxn>
                <a:cxn ang="0">
                  <a:pos x="51" y="62"/>
                </a:cxn>
              </a:cxnLst>
              <a:rect l="0" t="0" r="r" b="b"/>
              <a:pathLst>
                <a:path w="51" h="62">
                  <a:moveTo>
                    <a:pt x="2" y="0"/>
                  </a:moveTo>
                  <a:lnTo>
                    <a:pt x="0" y="8"/>
                  </a:lnTo>
                  <a:lnTo>
                    <a:pt x="2" y="12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5"/>
                  </a:lnTo>
                  <a:lnTo>
                    <a:pt x="23" y="47"/>
                  </a:lnTo>
                  <a:lnTo>
                    <a:pt x="27" y="52"/>
                  </a:lnTo>
                  <a:lnTo>
                    <a:pt x="33" y="58"/>
                  </a:lnTo>
                  <a:lnTo>
                    <a:pt x="39" y="60"/>
                  </a:lnTo>
                  <a:lnTo>
                    <a:pt x="44" y="62"/>
                  </a:lnTo>
                  <a:lnTo>
                    <a:pt x="51" y="62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1511300" y="3046413"/>
              <a:ext cx="22225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3"/>
                </a:cxn>
                <a:cxn ang="0">
                  <a:pos x="18" y="8"/>
                </a:cxn>
                <a:cxn ang="0">
                  <a:pos x="24" y="10"/>
                </a:cxn>
                <a:cxn ang="0">
                  <a:pos x="28" y="12"/>
                </a:cxn>
                <a:cxn ang="0">
                  <a:pos x="34" y="18"/>
                </a:cxn>
                <a:cxn ang="0">
                  <a:pos x="36" y="23"/>
                </a:cxn>
                <a:cxn ang="0">
                  <a:pos x="43" y="26"/>
                </a:cxn>
                <a:cxn ang="0">
                  <a:pos x="46" y="33"/>
                </a:cxn>
                <a:cxn ang="0">
                  <a:pos x="52" y="38"/>
                </a:cxn>
                <a:cxn ang="0">
                  <a:pos x="54" y="44"/>
                </a:cxn>
                <a:cxn ang="0">
                  <a:pos x="54" y="45"/>
                </a:cxn>
                <a:cxn ang="0">
                  <a:pos x="54" y="53"/>
                </a:cxn>
                <a:cxn ang="0">
                  <a:pos x="51" y="6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4" y="18"/>
                  </a:lnTo>
                  <a:lnTo>
                    <a:pt x="36" y="23"/>
                  </a:lnTo>
                  <a:lnTo>
                    <a:pt x="43" y="26"/>
                  </a:lnTo>
                  <a:lnTo>
                    <a:pt x="46" y="33"/>
                  </a:lnTo>
                  <a:lnTo>
                    <a:pt x="52" y="38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53"/>
                  </a:lnTo>
                  <a:lnTo>
                    <a:pt x="51" y="6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1514475" y="3008313"/>
              <a:ext cx="12700" cy="508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5" y="42"/>
                </a:cxn>
                <a:cxn ang="0">
                  <a:pos x="8" y="49"/>
                </a:cxn>
                <a:cxn ang="0">
                  <a:pos x="9" y="53"/>
                </a:cxn>
                <a:cxn ang="0">
                  <a:pos x="14" y="59"/>
                </a:cxn>
                <a:cxn ang="0">
                  <a:pos x="21" y="61"/>
                </a:cxn>
                <a:cxn ang="0">
                  <a:pos x="24" y="67"/>
                </a:cxn>
                <a:cxn ang="0">
                  <a:pos x="30" y="68"/>
                </a:cxn>
              </a:cxnLst>
              <a:rect l="0" t="0" r="r" b="b"/>
              <a:pathLst>
                <a:path w="30" h="68">
                  <a:moveTo>
                    <a:pt x="5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5" y="42"/>
                  </a:lnTo>
                  <a:lnTo>
                    <a:pt x="8" y="49"/>
                  </a:lnTo>
                  <a:lnTo>
                    <a:pt x="9" y="53"/>
                  </a:lnTo>
                  <a:lnTo>
                    <a:pt x="14" y="59"/>
                  </a:lnTo>
                  <a:lnTo>
                    <a:pt x="21" y="61"/>
                  </a:lnTo>
                  <a:lnTo>
                    <a:pt x="24" y="67"/>
                  </a:lnTo>
                  <a:lnTo>
                    <a:pt x="30" y="68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517650" y="3008313"/>
              <a:ext cx="15875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6" y="9"/>
                </a:cxn>
                <a:cxn ang="0">
                  <a:pos x="18" y="11"/>
                </a:cxn>
                <a:cxn ang="0">
                  <a:pos x="22" y="18"/>
                </a:cxn>
                <a:cxn ang="0">
                  <a:pos x="27" y="23"/>
                </a:cxn>
                <a:cxn ang="0">
                  <a:pos x="28" y="26"/>
                </a:cxn>
                <a:cxn ang="0">
                  <a:pos x="30" y="31"/>
                </a:cxn>
                <a:cxn ang="0">
                  <a:pos x="34" y="37"/>
                </a:cxn>
                <a:cxn ang="0">
                  <a:pos x="36" y="46"/>
                </a:cxn>
                <a:cxn ang="0">
                  <a:pos x="37" y="49"/>
                </a:cxn>
                <a:cxn ang="0">
                  <a:pos x="34" y="56"/>
                </a:cxn>
                <a:cxn ang="0">
                  <a:pos x="30" y="61"/>
                </a:cxn>
                <a:cxn ang="0">
                  <a:pos x="27" y="67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6" y="0"/>
                  </a:lnTo>
                  <a:lnTo>
                    <a:pt x="10" y="5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22" y="18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6" y="46"/>
                  </a:lnTo>
                  <a:lnTo>
                    <a:pt x="37" y="49"/>
                  </a:lnTo>
                  <a:lnTo>
                    <a:pt x="34" y="56"/>
                  </a:lnTo>
                  <a:lnTo>
                    <a:pt x="30" y="61"/>
                  </a:lnTo>
                  <a:lnTo>
                    <a:pt x="27" y="67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1527175" y="3060700"/>
              <a:ext cx="34925" cy="412750"/>
            </a:xfrm>
            <a:custGeom>
              <a:avLst/>
              <a:gdLst/>
              <a:ahLst/>
              <a:cxnLst>
                <a:cxn ang="0">
                  <a:pos x="81" y="535"/>
                </a:cxn>
                <a:cxn ang="0">
                  <a:pos x="81" y="524"/>
                </a:cxn>
                <a:cxn ang="0">
                  <a:pos x="79" y="520"/>
                </a:cxn>
                <a:cxn ang="0">
                  <a:pos x="76" y="507"/>
                </a:cxn>
                <a:cxn ang="0">
                  <a:pos x="73" y="499"/>
                </a:cxn>
                <a:cxn ang="0">
                  <a:pos x="70" y="490"/>
                </a:cxn>
                <a:cxn ang="0">
                  <a:pos x="61" y="483"/>
                </a:cxn>
                <a:cxn ang="0">
                  <a:pos x="60" y="473"/>
                </a:cxn>
                <a:cxn ang="0">
                  <a:pos x="64" y="464"/>
                </a:cxn>
                <a:cxn ang="0">
                  <a:pos x="66" y="455"/>
                </a:cxn>
                <a:cxn ang="0">
                  <a:pos x="66" y="447"/>
                </a:cxn>
                <a:cxn ang="0">
                  <a:pos x="67" y="438"/>
                </a:cxn>
                <a:cxn ang="0">
                  <a:pos x="61" y="432"/>
                </a:cxn>
                <a:cxn ang="0">
                  <a:pos x="55" y="414"/>
                </a:cxn>
                <a:cxn ang="0">
                  <a:pos x="54" y="403"/>
                </a:cxn>
                <a:cxn ang="0">
                  <a:pos x="58" y="394"/>
                </a:cxn>
                <a:cxn ang="0">
                  <a:pos x="57" y="388"/>
                </a:cxn>
                <a:cxn ang="0">
                  <a:pos x="55" y="375"/>
                </a:cxn>
                <a:cxn ang="0">
                  <a:pos x="48" y="365"/>
                </a:cxn>
                <a:cxn ang="0">
                  <a:pos x="48" y="357"/>
                </a:cxn>
                <a:cxn ang="0">
                  <a:pos x="52" y="346"/>
                </a:cxn>
                <a:cxn ang="0">
                  <a:pos x="52" y="339"/>
                </a:cxn>
                <a:cxn ang="0">
                  <a:pos x="49" y="325"/>
                </a:cxn>
                <a:cxn ang="0">
                  <a:pos x="45" y="321"/>
                </a:cxn>
                <a:cxn ang="0">
                  <a:pos x="42" y="310"/>
                </a:cxn>
                <a:cxn ang="0">
                  <a:pos x="42" y="301"/>
                </a:cxn>
                <a:cxn ang="0">
                  <a:pos x="46" y="290"/>
                </a:cxn>
                <a:cxn ang="0">
                  <a:pos x="48" y="283"/>
                </a:cxn>
                <a:cxn ang="0">
                  <a:pos x="42" y="275"/>
                </a:cxn>
                <a:cxn ang="0">
                  <a:pos x="36" y="267"/>
                </a:cxn>
                <a:cxn ang="0">
                  <a:pos x="34" y="256"/>
                </a:cxn>
                <a:cxn ang="0">
                  <a:pos x="36" y="249"/>
                </a:cxn>
                <a:cxn ang="0">
                  <a:pos x="40" y="238"/>
                </a:cxn>
                <a:cxn ang="0">
                  <a:pos x="39" y="230"/>
                </a:cxn>
                <a:cxn ang="0">
                  <a:pos x="37" y="219"/>
                </a:cxn>
                <a:cxn ang="0">
                  <a:pos x="34" y="210"/>
                </a:cxn>
                <a:cxn ang="0">
                  <a:pos x="30" y="202"/>
                </a:cxn>
                <a:cxn ang="0">
                  <a:pos x="33" y="195"/>
                </a:cxn>
                <a:cxn ang="0">
                  <a:pos x="33" y="184"/>
                </a:cxn>
                <a:cxn ang="0">
                  <a:pos x="36" y="173"/>
                </a:cxn>
                <a:cxn ang="0">
                  <a:pos x="31" y="167"/>
                </a:cxn>
                <a:cxn ang="0">
                  <a:pos x="24" y="161"/>
                </a:cxn>
                <a:cxn ang="0">
                  <a:pos x="24" y="149"/>
                </a:cxn>
                <a:cxn ang="0">
                  <a:pos x="21" y="141"/>
                </a:cxn>
                <a:cxn ang="0">
                  <a:pos x="24" y="132"/>
                </a:cxn>
                <a:cxn ang="0">
                  <a:pos x="24" y="123"/>
                </a:cxn>
                <a:cxn ang="0">
                  <a:pos x="21" y="113"/>
                </a:cxn>
                <a:cxn ang="0">
                  <a:pos x="17" y="106"/>
                </a:cxn>
                <a:cxn ang="0">
                  <a:pos x="14" y="95"/>
                </a:cxn>
                <a:cxn ang="0">
                  <a:pos x="21" y="89"/>
                </a:cxn>
                <a:cxn ang="0">
                  <a:pos x="21" y="78"/>
                </a:cxn>
                <a:cxn ang="0">
                  <a:pos x="21" y="67"/>
                </a:cxn>
                <a:cxn ang="0">
                  <a:pos x="14" y="58"/>
                </a:cxn>
                <a:cxn ang="0">
                  <a:pos x="6" y="50"/>
                </a:cxn>
                <a:cxn ang="0">
                  <a:pos x="6" y="41"/>
                </a:cxn>
                <a:cxn ang="0">
                  <a:pos x="14" y="31"/>
                </a:cxn>
                <a:cxn ang="0">
                  <a:pos x="12" y="24"/>
                </a:cxn>
                <a:cxn ang="0">
                  <a:pos x="6" y="12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1" h="535">
                  <a:moveTo>
                    <a:pt x="81" y="535"/>
                  </a:moveTo>
                  <a:lnTo>
                    <a:pt x="81" y="524"/>
                  </a:lnTo>
                  <a:lnTo>
                    <a:pt x="79" y="520"/>
                  </a:lnTo>
                  <a:lnTo>
                    <a:pt x="76" y="507"/>
                  </a:lnTo>
                  <a:lnTo>
                    <a:pt x="73" y="499"/>
                  </a:lnTo>
                  <a:lnTo>
                    <a:pt x="70" y="490"/>
                  </a:lnTo>
                  <a:lnTo>
                    <a:pt x="61" y="483"/>
                  </a:lnTo>
                  <a:lnTo>
                    <a:pt x="60" y="473"/>
                  </a:lnTo>
                  <a:lnTo>
                    <a:pt x="64" y="464"/>
                  </a:lnTo>
                  <a:lnTo>
                    <a:pt x="66" y="455"/>
                  </a:lnTo>
                  <a:lnTo>
                    <a:pt x="66" y="447"/>
                  </a:lnTo>
                  <a:lnTo>
                    <a:pt x="67" y="438"/>
                  </a:lnTo>
                  <a:lnTo>
                    <a:pt x="61" y="432"/>
                  </a:lnTo>
                  <a:lnTo>
                    <a:pt x="55" y="414"/>
                  </a:lnTo>
                  <a:lnTo>
                    <a:pt x="54" y="403"/>
                  </a:lnTo>
                  <a:lnTo>
                    <a:pt x="58" y="394"/>
                  </a:lnTo>
                  <a:lnTo>
                    <a:pt x="57" y="388"/>
                  </a:lnTo>
                  <a:lnTo>
                    <a:pt x="55" y="375"/>
                  </a:lnTo>
                  <a:lnTo>
                    <a:pt x="48" y="365"/>
                  </a:lnTo>
                  <a:lnTo>
                    <a:pt x="48" y="357"/>
                  </a:lnTo>
                  <a:lnTo>
                    <a:pt x="52" y="346"/>
                  </a:lnTo>
                  <a:lnTo>
                    <a:pt x="52" y="339"/>
                  </a:lnTo>
                  <a:lnTo>
                    <a:pt x="49" y="325"/>
                  </a:lnTo>
                  <a:lnTo>
                    <a:pt x="45" y="321"/>
                  </a:lnTo>
                  <a:lnTo>
                    <a:pt x="42" y="310"/>
                  </a:lnTo>
                  <a:lnTo>
                    <a:pt x="42" y="301"/>
                  </a:lnTo>
                  <a:lnTo>
                    <a:pt x="46" y="290"/>
                  </a:lnTo>
                  <a:lnTo>
                    <a:pt x="48" y="283"/>
                  </a:lnTo>
                  <a:lnTo>
                    <a:pt x="42" y="275"/>
                  </a:lnTo>
                  <a:lnTo>
                    <a:pt x="36" y="267"/>
                  </a:lnTo>
                  <a:lnTo>
                    <a:pt x="34" y="256"/>
                  </a:lnTo>
                  <a:lnTo>
                    <a:pt x="36" y="249"/>
                  </a:lnTo>
                  <a:lnTo>
                    <a:pt x="40" y="238"/>
                  </a:lnTo>
                  <a:lnTo>
                    <a:pt x="39" y="230"/>
                  </a:lnTo>
                  <a:lnTo>
                    <a:pt x="37" y="219"/>
                  </a:lnTo>
                  <a:lnTo>
                    <a:pt x="34" y="210"/>
                  </a:lnTo>
                  <a:lnTo>
                    <a:pt x="30" y="202"/>
                  </a:lnTo>
                  <a:lnTo>
                    <a:pt x="33" y="195"/>
                  </a:lnTo>
                  <a:lnTo>
                    <a:pt x="33" y="184"/>
                  </a:lnTo>
                  <a:lnTo>
                    <a:pt x="36" y="173"/>
                  </a:lnTo>
                  <a:lnTo>
                    <a:pt x="31" y="167"/>
                  </a:lnTo>
                  <a:lnTo>
                    <a:pt x="24" y="161"/>
                  </a:lnTo>
                  <a:lnTo>
                    <a:pt x="24" y="149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4" y="123"/>
                  </a:lnTo>
                  <a:lnTo>
                    <a:pt x="21" y="113"/>
                  </a:lnTo>
                  <a:lnTo>
                    <a:pt x="17" y="106"/>
                  </a:lnTo>
                  <a:lnTo>
                    <a:pt x="14" y="95"/>
                  </a:lnTo>
                  <a:lnTo>
                    <a:pt x="21" y="89"/>
                  </a:lnTo>
                  <a:lnTo>
                    <a:pt x="21" y="78"/>
                  </a:lnTo>
                  <a:lnTo>
                    <a:pt x="21" y="67"/>
                  </a:lnTo>
                  <a:lnTo>
                    <a:pt x="14" y="58"/>
                  </a:lnTo>
                  <a:lnTo>
                    <a:pt x="6" y="50"/>
                  </a:lnTo>
                  <a:lnTo>
                    <a:pt x="6" y="41"/>
                  </a:lnTo>
                  <a:lnTo>
                    <a:pt x="14" y="31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1489075" y="3136900"/>
              <a:ext cx="42863" cy="195263"/>
            </a:xfrm>
            <a:custGeom>
              <a:avLst/>
              <a:gdLst/>
              <a:ahLst/>
              <a:cxnLst>
                <a:cxn ang="0">
                  <a:pos x="102" y="252"/>
                </a:cxn>
                <a:cxn ang="0">
                  <a:pos x="99" y="245"/>
                </a:cxn>
                <a:cxn ang="0">
                  <a:pos x="91" y="234"/>
                </a:cxn>
                <a:cxn ang="0">
                  <a:pos x="88" y="225"/>
                </a:cxn>
                <a:cxn ang="0">
                  <a:pos x="76" y="211"/>
                </a:cxn>
                <a:cxn ang="0">
                  <a:pos x="69" y="203"/>
                </a:cxn>
                <a:cxn ang="0">
                  <a:pos x="60" y="185"/>
                </a:cxn>
                <a:cxn ang="0">
                  <a:pos x="54" y="164"/>
                </a:cxn>
                <a:cxn ang="0">
                  <a:pos x="49" y="155"/>
                </a:cxn>
                <a:cxn ang="0">
                  <a:pos x="45" y="143"/>
                </a:cxn>
                <a:cxn ang="0">
                  <a:pos x="42" y="134"/>
                </a:cxn>
                <a:cxn ang="0">
                  <a:pos x="40" y="114"/>
                </a:cxn>
                <a:cxn ang="0">
                  <a:pos x="32" y="104"/>
                </a:cxn>
                <a:cxn ang="0">
                  <a:pos x="26" y="93"/>
                </a:cxn>
                <a:cxn ang="0">
                  <a:pos x="20" y="77"/>
                </a:cxn>
                <a:cxn ang="0">
                  <a:pos x="15" y="66"/>
                </a:cxn>
                <a:cxn ang="0">
                  <a:pos x="14" y="56"/>
                </a:cxn>
                <a:cxn ang="0">
                  <a:pos x="12" y="47"/>
                </a:cxn>
                <a:cxn ang="0">
                  <a:pos x="8" y="36"/>
                </a:cxn>
                <a:cxn ang="0">
                  <a:pos x="3" y="22"/>
                </a:cxn>
                <a:cxn ang="0">
                  <a:pos x="2" y="13"/>
                </a:cxn>
                <a:cxn ang="0">
                  <a:pos x="0" y="0"/>
                </a:cxn>
              </a:cxnLst>
              <a:rect l="0" t="0" r="r" b="b"/>
              <a:pathLst>
                <a:path w="102" h="252">
                  <a:moveTo>
                    <a:pt x="102" y="252"/>
                  </a:moveTo>
                  <a:lnTo>
                    <a:pt x="99" y="245"/>
                  </a:lnTo>
                  <a:lnTo>
                    <a:pt x="91" y="234"/>
                  </a:lnTo>
                  <a:lnTo>
                    <a:pt x="88" y="225"/>
                  </a:lnTo>
                  <a:lnTo>
                    <a:pt x="76" y="211"/>
                  </a:lnTo>
                  <a:lnTo>
                    <a:pt x="69" y="203"/>
                  </a:lnTo>
                  <a:lnTo>
                    <a:pt x="60" y="185"/>
                  </a:lnTo>
                  <a:lnTo>
                    <a:pt x="54" y="164"/>
                  </a:lnTo>
                  <a:lnTo>
                    <a:pt x="49" y="155"/>
                  </a:lnTo>
                  <a:lnTo>
                    <a:pt x="45" y="143"/>
                  </a:lnTo>
                  <a:lnTo>
                    <a:pt x="42" y="134"/>
                  </a:lnTo>
                  <a:lnTo>
                    <a:pt x="40" y="114"/>
                  </a:lnTo>
                  <a:lnTo>
                    <a:pt x="32" y="104"/>
                  </a:lnTo>
                  <a:lnTo>
                    <a:pt x="26" y="93"/>
                  </a:lnTo>
                  <a:lnTo>
                    <a:pt x="20" y="77"/>
                  </a:lnTo>
                  <a:lnTo>
                    <a:pt x="15" y="66"/>
                  </a:lnTo>
                  <a:lnTo>
                    <a:pt x="14" y="56"/>
                  </a:lnTo>
                  <a:lnTo>
                    <a:pt x="12" y="47"/>
                  </a:lnTo>
                  <a:lnTo>
                    <a:pt x="8" y="36"/>
                  </a:lnTo>
                  <a:lnTo>
                    <a:pt x="3" y="22"/>
                  </a:lnTo>
                  <a:lnTo>
                    <a:pt x="2" y="1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493838" y="2867025"/>
              <a:ext cx="23812" cy="141288"/>
            </a:xfrm>
            <a:custGeom>
              <a:avLst/>
              <a:gdLst/>
              <a:ahLst/>
              <a:cxnLst>
                <a:cxn ang="0">
                  <a:pos x="57" y="182"/>
                </a:cxn>
                <a:cxn ang="0">
                  <a:pos x="48" y="167"/>
                </a:cxn>
                <a:cxn ang="0">
                  <a:pos x="46" y="153"/>
                </a:cxn>
                <a:cxn ang="0">
                  <a:pos x="37" y="139"/>
                </a:cxn>
                <a:cxn ang="0">
                  <a:pos x="30" y="123"/>
                </a:cxn>
                <a:cxn ang="0">
                  <a:pos x="28" y="108"/>
                </a:cxn>
                <a:cxn ang="0">
                  <a:pos x="27" y="89"/>
                </a:cxn>
                <a:cxn ang="0">
                  <a:pos x="23" y="72"/>
                </a:cxn>
                <a:cxn ang="0">
                  <a:pos x="20" y="59"/>
                </a:cxn>
                <a:cxn ang="0">
                  <a:pos x="5" y="33"/>
                </a:cxn>
                <a:cxn ang="0">
                  <a:pos x="0" y="18"/>
                </a:cxn>
                <a:cxn ang="0">
                  <a:pos x="2" y="0"/>
                </a:cxn>
              </a:cxnLst>
              <a:rect l="0" t="0" r="r" b="b"/>
              <a:pathLst>
                <a:path w="57" h="182">
                  <a:moveTo>
                    <a:pt x="57" y="182"/>
                  </a:moveTo>
                  <a:lnTo>
                    <a:pt x="48" y="167"/>
                  </a:lnTo>
                  <a:lnTo>
                    <a:pt x="46" y="153"/>
                  </a:lnTo>
                  <a:lnTo>
                    <a:pt x="37" y="139"/>
                  </a:lnTo>
                  <a:lnTo>
                    <a:pt x="30" y="123"/>
                  </a:lnTo>
                  <a:lnTo>
                    <a:pt x="28" y="108"/>
                  </a:lnTo>
                  <a:lnTo>
                    <a:pt x="27" y="89"/>
                  </a:lnTo>
                  <a:lnTo>
                    <a:pt x="23" y="72"/>
                  </a:lnTo>
                  <a:lnTo>
                    <a:pt x="20" y="59"/>
                  </a:lnTo>
                  <a:lnTo>
                    <a:pt x="5" y="33"/>
                  </a:lnTo>
                  <a:lnTo>
                    <a:pt x="0" y="18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1484313" y="2911475"/>
              <a:ext cx="23812" cy="134938"/>
            </a:xfrm>
            <a:custGeom>
              <a:avLst/>
              <a:gdLst/>
              <a:ahLst/>
              <a:cxnLst>
                <a:cxn ang="0">
                  <a:pos x="57" y="175"/>
                </a:cxn>
                <a:cxn ang="0">
                  <a:pos x="51" y="166"/>
                </a:cxn>
                <a:cxn ang="0">
                  <a:pos x="48" y="149"/>
                </a:cxn>
                <a:cxn ang="0">
                  <a:pos x="41" y="137"/>
                </a:cxn>
                <a:cxn ang="0">
                  <a:pos x="32" y="125"/>
                </a:cxn>
                <a:cxn ang="0">
                  <a:pos x="26" y="106"/>
                </a:cxn>
                <a:cxn ang="0">
                  <a:pos x="24" y="88"/>
                </a:cxn>
                <a:cxn ang="0">
                  <a:pos x="23" y="70"/>
                </a:cxn>
                <a:cxn ang="0">
                  <a:pos x="17" y="58"/>
                </a:cxn>
                <a:cxn ang="0">
                  <a:pos x="6" y="28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57" h="175">
                  <a:moveTo>
                    <a:pt x="57" y="175"/>
                  </a:moveTo>
                  <a:lnTo>
                    <a:pt x="51" y="166"/>
                  </a:lnTo>
                  <a:lnTo>
                    <a:pt x="48" y="149"/>
                  </a:lnTo>
                  <a:lnTo>
                    <a:pt x="41" y="137"/>
                  </a:lnTo>
                  <a:lnTo>
                    <a:pt x="32" y="125"/>
                  </a:lnTo>
                  <a:lnTo>
                    <a:pt x="26" y="106"/>
                  </a:lnTo>
                  <a:lnTo>
                    <a:pt x="24" y="88"/>
                  </a:lnTo>
                  <a:lnTo>
                    <a:pt x="23" y="70"/>
                  </a:lnTo>
                  <a:lnTo>
                    <a:pt x="17" y="58"/>
                  </a:lnTo>
                  <a:lnTo>
                    <a:pt x="6" y="28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487488" y="2954338"/>
              <a:ext cx="25400" cy="139700"/>
            </a:xfrm>
            <a:custGeom>
              <a:avLst/>
              <a:gdLst/>
              <a:ahLst/>
              <a:cxnLst>
                <a:cxn ang="0">
                  <a:pos x="60" y="179"/>
                </a:cxn>
                <a:cxn ang="0">
                  <a:pos x="51" y="161"/>
                </a:cxn>
                <a:cxn ang="0">
                  <a:pos x="45" y="153"/>
                </a:cxn>
                <a:cxn ang="0">
                  <a:pos x="42" y="139"/>
                </a:cxn>
                <a:cxn ang="0">
                  <a:pos x="35" y="120"/>
                </a:cxn>
                <a:cxn ang="0">
                  <a:pos x="27" y="107"/>
                </a:cxn>
                <a:cxn ang="0">
                  <a:pos x="26" y="90"/>
                </a:cxn>
                <a:cxn ang="0">
                  <a:pos x="24" y="70"/>
                </a:cxn>
                <a:cxn ang="0">
                  <a:pos x="20" y="55"/>
                </a:cxn>
                <a:cxn ang="0">
                  <a:pos x="6" y="30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60" h="179">
                  <a:moveTo>
                    <a:pt x="60" y="179"/>
                  </a:moveTo>
                  <a:lnTo>
                    <a:pt x="51" y="161"/>
                  </a:lnTo>
                  <a:lnTo>
                    <a:pt x="45" y="153"/>
                  </a:lnTo>
                  <a:lnTo>
                    <a:pt x="42" y="139"/>
                  </a:lnTo>
                  <a:lnTo>
                    <a:pt x="35" y="120"/>
                  </a:lnTo>
                  <a:lnTo>
                    <a:pt x="27" y="107"/>
                  </a:lnTo>
                  <a:lnTo>
                    <a:pt x="26" y="90"/>
                  </a:lnTo>
                  <a:lnTo>
                    <a:pt x="24" y="70"/>
                  </a:lnTo>
                  <a:lnTo>
                    <a:pt x="20" y="55"/>
                  </a:lnTo>
                  <a:lnTo>
                    <a:pt x="6" y="3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1482725" y="2994025"/>
              <a:ext cx="31750" cy="134938"/>
            </a:xfrm>
            <a:custGeom>
              <a:avLst/>
              <a:gdLst/>
              <a:ahLst/>
              <a:cxnLst>
                <a:cxn ang="0">
                  <a:pos x="76" y="173"/>
                </a:cxn>
                <a:cxn ang="0">
                  <a:pos x="70" y="158"/>
                </a:cxn>
                <a:cxn ang="0">
                  <a:pos x="61" y="145"/>
                </a:cxn>
                <a:cxn ang="0">
                  <a:pos x="55" y="133"/>
                </a:cxn>
                <a:cxn ang="0">
                  <a:pos x="45" y="118"/>
                </a:cxn>
                <a:cxn ang="0">
                  <a:pos x="39" y="104"/>
                </a:cxn>
                <a:cxn ang="0">
                  <a:pos x="34" y="85"/>
                </a:cxn>
                <a:cxn ang="0">
                  <a:pos x="30" y="66"/>
                </a:cxn>
                <a:cxn ang="0">
                  <a:pos x="22" y="52"/>
                </a:cxn>
                <a:cxn ang="0">
                  <a:pos x="10" y="26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76" h="173">
                  <a:moveTo>
                    <a:pt x="76" y="173"/>
                  </a:moveTo>
                  <a:lnTo>
                    <a:pt x="70" y="158"/>
                  </a:lnTo>
                  <a:lnTo>
                    <a:pt x="61" y="145"/>
                  </a:lnTo>
                  <a:lnTo>
                    <a:pt x="55" y="133"/>
                  </a:lnTo>
                  <a:lnTo>
                    <a:pt x="45" y="118"/>
                  </a:lnTo>
                  <a:lnTo>
                    <a:pt x="39" y="104"/>
                  </a:lnTo>
                  <a:lnTo>
                    <a:pt x="34" y="85"/>
                  </a:lnTo>
                  <a:lnTo>
                    <a:pt x="30" y="66"/>
                  </a:lnTo>
                  <a:lnTo>
                    <a:pt x="22" y="52"/>
                  </a:lnTo>
                  <a:lnTo>
                    <a:pt x="10" y="26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1493838" y="3033713"/>
              <a:ext cx="23812" cy="136525"/>
            </a:xfrm>
            <a:custGeom>
              <a:avLst/>
              <a:gdLst/>
              <a:ahLst/>
              <a:cxnLst>
                <a:cxn ang="0">
                  <a:pos x="58" y="178"/>
                </a:cxn>
                <a:cxn ang="0">
                  <a:pos x="49" y="166"/>
                </a:cxn>
                <a:cxn ang="0">
                  <a:pos x="45" y="151"/>
                </a:cxn>
                <a:cxn ang="0">
                  <a:pos x="40" y="136"/>
                </a:cxn>
                <a:cxn ang="0">
                  <a:pos x="31" y="123"/>
                </a:cxn>
                <a:cxn ang="0">
                  <a:pos x="27" y="105"/>
                </a:cxn>
                <a:cxn ang="0">
                  <a:pos x="25" y="89"/>
                </a:cxn>
                <a:cxn ang="0">
                  <a:pos x="25" y="68"/>
                </a:cxn>
                <a:cxn ang="0">
                  <a:pos x="18" y="58"/>
                </a:cxn>
                <a:cxn ang="0">
                  <a:pos x="8" y="27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58" h="178">
                  <a:moveTo>
                    <a:pt x="58" y="178"/>
                  </a:moveTo>
                  <a:lnTo>
                    <a:pt x="49" y="166"/>
                  </a:lnTo>
                  <a:lnTo>
                    <a:pt x="45" y="151"/>
                  </a:lnTo>
                  <a:lnTo>
                    <a:pt x="40" y="136"/>
                  </a:lnTo>
                  <a:lnTo>
                    <a:pt x="31" y="123"/>
                  </a:lnTo>
                  <a:lnTo>
                    <a:pt x="27" y="105"/>
                  </a:lnTo>
                  <a:lnTo>
                    <a:pt x="25" y="89"/>
                  </a:lnTo>
                  <a:lnTo>
                    <a:pt x="25" y="68"/>
                  </a:lnTo>
                  <a:lnTo>
                    <a:pt x="18" y="58"/>
                  </a:lnTo>
                  <a:lnTo>
                    <a:pt x="8" y="27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481138" y="3079750"/>
              <a:ext cx="39687" cy="131763"/>
            </a:xfrm>
            <a:custGeom>
              <a:avLst/>
              <a:gdLst/>
              <a:ahLst/>
              <a:cxnLst>
                <a:cxn ang="0">
                  <a:pos x="97" y="170"/>
                </a:cxn>
                <a:cxn ang="0">
                  <a:pos x="85" y="156"/>
                </a:cxn>
                <a:cxn ang="0">
                  <a:pos x="78" y="144"/>
                </a:cxn>
                <a:cxn ang="0">
                  <a:pos x="69" y="134"/>
                </a:cxn>
                <a:cxn ang="0">
                  <a:pos x="60" y="119"/>
                </a:cxn>
                <a:cxn ang="0">
                  <a:pos x="51" y="106"/>
                </a:cxn>
                <a:cxn ang="0">
                  <a:pos x="45" y="87"/>
                </a:cxn>
                <a:cxn ang="0">
                  <a:pos x="39" y="69"/>
                </a:cxn>
                <a:cxn ang="0">
                  <a:pos x="32" y="56"/>
                </a:cxn>
                <a:cxn ang="0">
                  <a:pos x="14" y="30"/>
                </a:cxn>
                <a:cxn ang="0">
                  <a:pos x="2" y="18"/>
                </a:cxn>
                <a:cxn ang="0">
                  <a:pos x="0" y="0"/>
                </a:cxn>
              </a:cxnLst>
              <a:rect l="0" t="0" r="r" b="b"/>
              <a:pathLst>
                <a:path w="97" h="170">
                  <a:moveTo>
                    <a:pt x="97" y="170"/>
                  </a:moveTo>
                  <a:lnTo>
                    <a:pt x="85" y="156"/>
                  </a:lnTo>
                  <a:lnTo>
                    <a:pt x="78" y="144"/>
                  </a:lnTo>
                  <a:lnTo>
                    <a:pt x="69" y="134"/>
                  </a:lnTo>
                  <a:lnTo>
                    <a:pt x="60" y="119"/>
                  </a:lnTo>
                  <a:lnTo>
                    <a:pt x="51" y="106"/>
                  </a:lnTo>
                  <a:lnTo>
                    <a:pt x="45" y="87"/>
                  </a:lnTo>
                  <a:lnTo>
                    <a:pt x="39" y="69"/>
                  </a:lnTo>
                  <a:lnTo>
                    <a:pt x="32" y="56"/>
                  </a:lnTo>
                  <a:lnTo>
                    <a:pt x="14" y="30"/>
                  </a:lnTo>
                  <a:lnTo>
                    <a:pt x="2" y="1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1500188" y="3116263"/>
              <a:ext cx="23812" cy="136525"/>
            </a:xfrm>
            <a:custGeom>
              <a:avLst/>
              <a:gdLst/>
              <a:ahLst/>
              <a:cxnLst>
                <a:cxn ang="0">
                  <a:pos x="59" y="179"/>
                </a:cxn>
                <a:cxn ang="0">
                  <a:pos x="50" y="167"/>
                </a:cxn>
                <a:cxn ang="0">
                  <a:pos x="47" y="153"/>
                </a:cxn>
                <a:cxn ang="0">
                  <a:pos x="38" y="139"/>
                </a:cxn>
                <a:cxn ang="0">
                  <a:pos x="32" y="124"/>
                </a:cxn>
                <a:cxn ang="0">
                  <a:pos x="28" y="109"/>
                </a:cxn>
                <a:cxn ang="0">
                  <a:pos x="25" y="90"/>
                </a:cxn>
                <a:cxn ang="0">
                  <a:pos x="22" y="71"/>
                </a:cxn>
                <a:cxn ang="0">
                  <a:pos x="16" y="59"/>
                </a:cxn>
                <a:cxn ang="0">
                  <a:pos x="6" y="29"/>
                </a:cxn>
                <a:cxn ang="0">
                  <a:pos x="0" y="19"/>
                </a:cxn>
                <a:cxn ang="0">
                  <a:pos x="1" y="0"/>
                </a:cxn>
              </a:cxnLst>
              <a:rect l="0" t="0" r="r" b="b"/>
              <a:pathLst>
                <a:path w="59" h="179">
                  <a:moveTo>
                    <a:pt x="59" y="179"/>
                  </a:moveTo>
                  <a:lnTo>
                    <a:pt x="50" y="167"/>
                  </a:lnTo>
                  <a:lnTo>
                    <a:pt x="47" y="153"/>
                  </a:lnTo>
                  <a:lnTo>
                    <a:pt x="38" y="139"/>
                  </a:lnTo>
                  <a:lnTo>
                    <a:pt x="32" y="124"/>
                  </a:lnTo>
                  <a:lnTo>
                    <a:pt x="28" y="109"/>
                  </a:lnTo>
                  <a:lnTo>
                    <a:pt x="25" y="90"/>
                  </a:lnTo>
                  <a:lnTo>
                    <a:pt x="22" y="71"/>
                  </a:lnTo>
                  <a:lnTo>
                    <a:pt x="16" y="59"/>
                  </a:lnTo>
                  <a:lnTo>
                    <a:pt x="6" y="29"/>
                  </a:lnTo>
                  <a:lnTo>
                    <a:pt x="0" y="19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1493838" y="3160713"/>
              <a:ext cx="33337" cy="130175"/>
            </a:xfrm>
            <a:custGeom>
              <a:avLst/>
              <a:gdLst/>
              <a:ahLst/>
              <a:cxnLst>
                <a:cxn ang="0">
                  <a:pos x="78" y="170"/>
                </a:cxn>
                <a:cxn ang="0">
                  <a:pos x="72" y="159"/>
                </a:cxn>
                <a:cxn ang="0">
                  <a:pos x="64" y="145"/>
                </a:cxn>
                <a:cxn ang="0">
                  <a:pos x="54" y="133"/>
                </a:cxn>
                <a:cxn ang="0">
                  <a:pos x="45" y="117"/>
                </a:cxn>
                <a:cxn ang="0">
                  <a:pos x="39" y="103"/>
                </a:cxn>
                <a:cxn ang="0">
                  <a:pos x="33" y="82"/>
                </a:cxn>
                <a:cxn ang="0">
                  <a:pos x="28" y="66"/>
                </a:cxn>
                <a:cxn ang="0">
                  <a:pos x="25" y="55"/>
                </a:cxn>
                <a:cxn ang="0">
                  <a:pos x="9" y="29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78" h="170">
                  <a:moveTo>
                    <a:pt x="78" y="170"/>
                  </a:moveTo>
                  <a:lnTo>
                    <a:pt x="72" y="159"/>
                  </a:lnTo>
                  <a:lnTo>
                    <a:pt x="64" y="145"/>
                  </a:lnTo>
                  <a:lnTo>
                    <a:pt x="54" y="133"/>
                  </a:lnTo>
                  <a:lnTo>
                    <a:pt x="45" y="117"/>
                  </a:lnTo>
                  <a:lnTo>
                    <a:pt x="39" y="103"/>
                  </a:lnTo>
                  <a:lnTo>
                    <a:pt x="33" y="82"/>
                  </a:lnTo>
                  <a:lnTo>
                    <a:pt x="28" y="66"/>
                  </a:lnTo>
                  <a:lnTo>
                    <a:pt x="25" y="55"/>
                  </a:lnTo>
                  <a:lnTo>
                    <a:pt x="9" y="29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1571625" y="3146425"/>
              <a:ext cx="17463" cy="203200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5" y="254"/>
                </a:cxn>
                <a:cxn ang="0">
                  <a:pos x="6" y="244"/>
                </a:cxn>
                <a:cxn ang="0">
                  <a:pos x="7" y="232"/>
                </a:cxn>
                <a:cxn ang="0">
                  <a:pos x="15" y="214"/>
                </a:cxn>
                <a:cxn ang="0">
                  <a:pos x="19" y="205"/>
                </a:cxn>
                <a:cxn ang="0">
                  <a:pos x="24" y="190"/>
                </a:cxn>
                <a:cxn ang="0">
                  <a:pos x="28" y="168"/>
                </a:cxn>
                <a:cxn ang="0">
                  <a:pos x="28" y="157"/>
                </a:cxn>
                <a:cxn ang="0">
                  <a:pos x="28" y="147"/>
                </a:cxn>
                <a:cxn ang="0">
                  <a:pos x="30" y="135"/>
                </a:cxn>
                <a:cxn ang="0">
                  <a:pos x="30" y="116"/>
                </a:cxn>
                <a:cxn ang="0">
                  <a:pos x="36" y="102"/>
                </a:cxn>
                <a:cxn ang="0">
                  <a:pos x="37" y="94"/>
                </a:cxn>
                <a:cxn ang="0">
                  <a:pos x="39" y="75"/>
                </a:cxn>
                <a:cxn ang="0">
                  <a:pos x="40" y="64"/>
                </a:cxn>
                <a:cxn ang="0">
                  <a:pos x="40" y="56"/>
                </a:cxn>
                <a:cxn ang="0">
                  <a:pos x="39" y="46"/>
                </a:cxn>
                <a:cxn ang="0">
                  <a:pos x="42" y="35"/>
                </a:cxn>
                <a:cxn ang="0">
                  <a:pos x="39" y="20"/>
                </a:cxn>
                <a:cxn ang="0">
                  <a:pos x="39" y="9"/>
                </a:cxn>
                <a:cxn ang="0">
                  <a:pos x="39" y="0"/>
                </a:cxn>
              </a:cxnLst>
              <a:rect l="0" t="0" r="r" b="b"/>
              <a:pathLst>
                <a:path w="42" h="262">
                  <a:moveTo>
                    <a:pt x="0" y="262"/>
                  </a:moveTo>
                  <a:lnTo>
                    <a:pt x="5" y="254"/>
                  </a:lnTo>
                  <a:lnTo>
                    <a:pt x="6" y="244"/>
                  </a:lnTo>
                  <a:lnTo>
                    <a:pt x="7" y="232"/>
                  </a:lnTo>
                  <a:lnTo>
                    <a:pt x="15" y="214"/>
                  </a:lnTo>
                  <a:lnTo>
                    <a:pt x="19" y="205"/>
                  </a:lnTo>
                  <a:lnTo>
                    <a:pt x="24" y="190"/>
                  </a:lnTo>
                  <a:lnTo>
                    <a:pt x="28" y="168"/>
                  </a:lnTo>
                  <a:lnTo>
                    <a:pt x="28" y="157"/>
                  </a:lnTo>
                  <a:lnTo>
                    <a:pt x="28" y="147"/>
                  </a:lnTo>
                  <a:lnTo>
                    <a:pt x="30" y="135"/>
                  </a:lnTo>
                  <a:lnTo>
                    <a:pt x="30" y="116"/>
                  </a:lnTo>
                  <a:lnTo>
                    <a:pt x="36" y="102"/>
                  </a:lnTo>
                  <a:lnTo>
                    <a:pt x="37" y="94"/>
                  </a:lnTo>
                  <a:lnTo>
                    <a:pt x="39" y="75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9" y="46"/>
                  </a:lnTo>
                  <a:lnTo>
                    <a:pt x="42" y="35"/>
                  </a:lnTo>
                  <a:lnTo>
                    <a:pt x="39" y="20"/>
                  </a:lnTo>
                  <a:lnTo>
                    <a:pt x="39" y="9"/>
                  </a:lnTo>
                  <a:lnTo>
                    <a:pt x="3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1547813" y="2878138"/>
              <a:ext cx="7937" cy="147637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3" y="172"/>
                </a:cxn>
                <a:cxn ang="0">
                  <a:pos x="6" y="159"/>
                </a:cxn>
                <a:cxn ang="0">
                  <a:pos x="9" y="142"/>
                </a:cxn>
                <a:cxn ang="0">
                  <a:pos x="12" y="126"/>
                </a:cxn>
                <a:cxn ang="0">
                  <a:pos x="14" y="112"/>
                </a:cxn>
                <a:cxn ang="0">
                  <a:pos x="11" y="93"/>
                </a:cxn>
                <a:cxn ang="0">
                  <a:pos x="8" y="72"/>
                </a:cxn>
                <a:cxn ang="0">
                  <a:pos x="11" y="60"/>
                </a:cxn>
                <a:cxn ang="0">
                  <a:pos x="15" y="33"/>
                </a:cxn>
                <a:cxn ang="0">
                  <a:pos x="20" y="18"/>
                </a:cxn>
                <a:cxn ang="0">
                  <a:pos x="15" y="0"/>
                </a:cxn>
              </a:cxnLst>
              <a:rect l="0" t="0" r="r" b="b"/>
              <a:pathLst>
                <a:path w="20" h="189">
                  <a:moveTo>
                    <a:pt x="0" y="189"/>
                  </a:moveTo>
                  <a:lnTo>
                    <a:pt x="3" y="172"/>
                  </a:lnTo>
                  <a:lnTo>
                    <a:pt x="6" y="159"/>
                  </a:lnTo>
                  <a:lnTo>
                    <a:pt x="9" y="142"/>
                  </a:lnTo>
                  <a:lnTo>
                    <a:pt x="12" y="126"/>
                  </a:lnTo>
                  <a:lnTo>
                    <a:pt x="14" y="112"/>
                  </a:lnTo>
                  <a:lnTo>
                    <a:pt x="11" y="93"/>
                  </a:lnTo>
                  <a:lnTo>
                    <a:pt x="8" y="72"/>
                  </a:lnTo>
                  <a:lnTo>
                    <a:pt x="11" y="60"/>
                  </a:lnTo>
                  <a:lnTo>
                    <a:pt x="15" y="33"/>
                  </a:lnTo>
                  <a:lnTo>
                    <a:pt x="20" y="18"/>
                  </a:lnTo>
                  <a:lnTo>
                    <a:pt x="1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1549400" y="2919413"/>
              <a:ext cx="6350" cy="144462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6" y="171"/>
                </a:cxn>
                <a:cxn ang="0">
                  <a:pos x="5" y="158"/>
                </a:cxn>
                <a:cxn ang="0">
                  <a:pos x="11" y="141"/>
                </a:cxn>
                <a:cxn ang="0">
                  <a:pos x="12" y="124"/>
                </a:cxn>
                <a:cxn ang="0">
                  <a:pos x="14" y="112"/>
                </a:cxn>
                <a:cxn ang="0">
                  <a:pos x="12" y="90"/>
                </a:cxn>
                <a:cxn ang="0">
                  <a:pos x="9" y="71"/>
                </a:cxn>
                <a:cxn ang="0">
                  <a:pos x="12" y="60"/>
                </a:cxn>
                <a:cxn ang="0">
                  <a:pos x="15" y="30"/>
                </a:cxn>
                <a:cxn ang="0">
                  <a:pos x="20" y="13"/>
                </a:cxn>
                <a:cxn ang="0">
                  <a:pos x="15" y="0"/>
                </a:cxn>
              </a:cxnLst>
              <a:rect l="0" t="0" r="r" b="b"/>
              <a:pathLst>
                <a:path w="20" h="184">
                  <a:moveTo>
                    <a:pt x="0" y="184"/>
                  </a:moveTo>
                  <a:lnTo>
                    <a:pt x="6" y="171"/>
                  </a:lnTo>
                  <a:lnTo>
                    <a:pt x="5" y="158"/>
                  </a:lnTo>
                  <a:lnTo>
                    <a:pt x="11" y="141"/>
                  </a:lnTo>
                  <a:lnTo>
                    <a:pt x="12" y="124"/>
                  </a:lnTo>
                  <a:lnTo>
                    <a:pt x="14" y="112"/>
                  </a:lnTo>
                  <a:lnTo>
                    <a:pt x="12" y="90"/>
                  </a:lnTo>
                  <a:lnTo>
                    <a:pt x="9" y="71"/>
                  </a:lnTo>
                  <a:lnTo>
                    <a:pt x="12" y="60"/>
                  </a:lnTo>
                  <a:lnTo>
                    <a:pt x="15" y="30"/>
                  </a:lnTo>
                  <a:lnTo>
                    <a:pt x="20" y="13"/>
                  </a:lnTo>
                  <a:lnTo>
                    <a:pt x="1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1554163" y="2960688"/>
              <a:ext cx="15875" cy="1412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70"/>
                </a:cxn>
                <a:cxn ang="0">
                  <a:pos x="9" y="156"/>
                </a:cxn>
                <a:cxn ang="0">
                  <a:pos x="16" y="141"/>
                </a:cxn>
                <a:cxn ang="0">
                  <a:pos x="19" y="126"/>
                </a:cxn>
                <a:cxn ang="0">
                  <a:pos x="22" y="110"/>
                </a:cxn>
                <a:cxn ang="0">
                  <a:pos x="22" y="89"/>
                </a:cxn>
                <a:cxn ang="0">
                  <a:pos x="22" y="71"/>
                </a:cxn>
                <a:cxn ang="0">
                  <a:pos x="27" y="60"/>
                </a:cxn>
                <a:cxn ang="0">
                  <a:pos x="33" y="32"/>
                </a:cxn>
                <a:cxn ang="0">
                  <a:pos x="39" y="15"/>
                </a:cxn>
                <a:cxn ang="0">
                  <a:pos x="37" y="0"/>
                </a:cxn>
              </a:cxnLst>
              <a:rect l="0" t="0" r="r" b="b"/>
              <a:pathLst>
                <a:path w="39" h="182">
                  <a:moveTo>
                    <a:pt x="0" y="182"/>
                  </a:moveTo>
                  <a:lnTo>
                    <a:pt x="6" y="170"/>
                  </a:lnTo>
                  <a:lnTo>
                    <a:pt x="9" y="156"/>
                  </a:lnTo>
                  <a:lnTo>
                    <a:pt x="16" y="141"/>
                  </a:lnTo>
                  <a:lnTo>
                    <a:pt x="19" y="126"/>
                  </a:lnTo>
                  <a:lnTo>
                    <a:pt x="22" y="110"/>
                  </a:lnTo>
                  <a:lnTo>
                    <a:pt x="22" y="89"/>
                  </a:lnTo>
                  <a:lnTo>
                    <a:pt x="22" y="71"/>
                  </a:lnTo>
                  <a:lnTo>
                    <a:pt x="27" y="60"/>
                  </a:lnTo>
                  <a:lnTo>
                    <a:pt x="33" y="32"/>
                  </a:lnTo>
                  <a:lnTo>
                    <a:pt x="39" y="15"/>
                  </a:lnTo>
                  <a:lnTo>
                    <a:pt x="37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1555750" y="3001963"/>
              <a:ext cx="7938" cy="142875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4" y="171"/>
                </a:cxn>
                <a:cxn ang="0">
                  <a:pos x="7" y="160"/>
                </a:cxn>
                <a:cxn ang="0">
                  <a:pos x="10" y="144"/>
                </a:cxn>
                <a:cxn ang="0">
                  <a:pos x="13" y="126"/>
                </a:cxn>
                <a:cxn ang="0">
                  <a:pos x="13" y="109"/>
                </a:cxn>
                <a:cxn ang="0">
                  <a:pos x="12" y="93"/>
                </a:cxn>
                <a:cxn ang="0">
                  <a:pos x="10" y="74"/>
                </a:cxn>
                <a:cxn ang="0">
                  <a:pos x="10" y="57"/>
                </a:cxn>
                <a:cxn ang="0">
                  <a:pos x="15" y="30"/>
                </a:cxn>
                <a:cxn ang="0">
                  <a:pos x="16" y="16"/>
                </a:cxn>
                <a:cxn ang="0">
                  <a:pos x="13" y="0"/>
                </a:cxn>
              </a:cxnLst>
              <a:rect l="0" t="0" r="r" b="b"/>
              <a:pathLst>
                <a:path w="16" h="186">
                  <a:moveTo>
                    <a:pt x="0" y="186"/>
                  </a:moveTo>
                  <a:lnTo>
                    <a:pt x="4" y="171"/>
                  </a:lnTo>
                  <a:lnTo>
                    <a:pt x="7" y="160"/>
                  </a:lnTo>
                  <a:lnTo>
                    <a:pt x="10" y="144"/>
                  </a:lnTo>
                  <a:lnTo>
                    <a:pt x="13" y="126"/>
                  </a:lnTo>
                  <a:lnTo>
                    <a:pt x="13" y="109"/>
                  </a:lnTo>
                  <a:lnTo>
                    <a:pt x="12" y="93"/>
                  </a:lnTo>
                  <a:lnTo>
                    <a:pt x="10" y="74"/>
                  </a:lnTo>
                  <a:lnTo>
                    <a:pt x="10" y="57"/>
                  </a:lnTo>
                  <a:lnTo>
                    <a:pt x="15" y="30"/>
                  </a:lnTo>
                  <a:lnTo>
                    <a:pt x="16" y="16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558925" y="3046413"/>
              <a:ext cx="23813" cy="1412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67"/>
                </a:cxn>
                <a:cxn ang="0">
                  <a:pos x="9" y="153"/>
                </a:cxn>
                <a:cxn ang="0">
                  <a:pos x="17" y="140"/>
                </a:cxn>
                <a:cxn ang="0">
                  <a:pos x="24" y="126"/>
                </a:cxn>
                <a:cxn ang="0">
                  <a:pos x="29" y="108"/>
                </a:cxn>
                <a:cxn ang="0">
                  <a:pos x="32" y="90"/>
                </a:cxn>
                <a:cxn ang="0">
                  <a:pos x="33" y="70"/>
                </a:cxn>
                <a:cxn ang="0">
                  <a:pos x="37" y="58"/>
                </a:cxn>
                <a:cxn ang="0">
                  <a:pos x="46" y="32"/>
                </a:cxn>
                <a:cxn ang="0">
                  <a:pos x="55" y="19"/>
                </a:cxn>
                <a:cxn ang="0">
                  <a:pos x="55" y="0"/>
                </a:cxn>
              </a:cxnLst>
              <a:rect l="0" t="0" r="r" b="b"/>
              <a:pathLst>
                <a:path w="55" h="182">
                  <a:moveTo>
                    <a:pt x="0" y="182"/>
                  </a:moveTo>
                  <a:lnTo>
                    <a:pt x="6" y="167"/>
                  </a:lnTo>
                  <a:lnTo>
                    <a:pt x="9" y="153"/>
                  </a:lnTo>
                  <a:lnTo>
                    <a:pt x="17" y="140"/>
                  </a:lnTo>
                  <a:lnTo>
                    <a:pt x="24" y="126"/>
                  </a:lnTo>
                  <a:lnTo>
                    <a:pt x="29" y="108"/>
                  </a:lnTo>
                  <a:lnTo>
                    <a:pt x="32" y="90"/>
                  </a:lnTo>
                  <a:lnTo>
                    <a:pt x="33" y="70"/>
                  </a:lnTo>
                  <a:lnTo>
                    <a:pt x="37" y="58"/>
                  </a:lnTo>
                  <a:lnTo>
                    <a:pt x="46" y="32"/>
                  </a:lnTo>
                  <a:lnTo>
                    <a:pt x="55" y="19"/>
                  </a:lnTo>
                  <a:lnTo>
                    <a:pt x="5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562100" y="3084513"/>
              <a:ext cx="9525" cy="14605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4" y="173"/>
                </a:cxn>
                <a:cxn ang="0">
                  <a:pos x="6" y="156"/>
                </a:cxn>
                <a:cxn ang="0">
                  <a:pos x="9" y="144"/>
                </a:cxn>
                <a:cxn ang="0">
                  <a:pos x="13" y="127"/>
                </a:cxn>
                <a:cxn ang="0">
                  <a:pos x="13" y="110"/>
                </a:cxn>
                <a:cxn ang="0">
                  <a:pos x="12" y="90"/>
                </a:cxn>
                <a:cxn ang="0">
                  <a:pos x="9" y="74"/>
                </a:cxn>
                <a:cxn ang="0">
                  <a:pos x="9" y="60"/>
                </a:cxn>
                <a:cxn ang="0">
                  <a:pos x="16" y="30"/>
                </a:cxn>
                <a:cxn ang="0">
                  <a:pos x="19" y="17"/>
                </a:cxn>
                <a:cxn ang="0">
                  <a:pos x="15" y="0"/>
                </a:cxn>
              </a:cxnLst>
              <a:rect l="0" t="0" r="r" b="b"/>
              <a:pathLst>
                <a:path w="19" h="188">
                  <a:moveTo>
                    <a:pt x="0" y="188"/>
                  </a:moveTo>
                  <a:lnTo>
                    <a:pt x="4" y="173"/>
                  </a:lnTo>
                  <a:lnTo>
                    <a:pt x="6" y="156"/>
                  </a:lnTo>
                  <a:lnTo>
                    <a:pt x="9" y="144"/>
                  </a:lnTo>
                  <a:lnTo>
                    <a:pt x="13" y="127"/>
                  </a:lnTo>
                  <a:lnTo>
                    <a:pt x="13" y="110"/>
                  </a:lnTo>
                  <a:lnTo>
                    <a:pt x="12" y="90"/>
                  </a:lnTo>
                  <a:lnTo>
                    <a:pt x="9" y="74"/>
                  </a:lnTo>
                  <a:lnTo>
                    <a:pt x="9" y="60"/>
                  </a:lnTo>
                  <a:lnTo>
                    <a:pt x="16" y="30"/>
                  </a:lnTo>
                  <a:lnTo>
                    <a:pt x="19" y="17"/>
                  </a:lnTo>
                  <a:lnTo>
                    <a:pt x="15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1563688" y="3125788"/>
              <a:ext cx="15875" cy="14128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6" y="167"/>
                </a:cxn>
                <a:cxn ang="0">
                  <a:pos x="9" y="154"/>
                </a:cxn>
                <a:cxn ang="0">
                  <a:pos x="15" y="140"/>
                </a:cxn>
                <a:cxn ang="0">
                  <a:pos x="21" y="125"/>
                </a:cxn>
                <a:cxn ang="0">
                  <a:pos x="23" y="107"/>
                </a:cxn>
                <a:cxn ang="0">
                  <a:pos x="23" y="88"/>
                </a:cxn>
                <a:cxn ang="0">
                  <a:pos x="24" y="73"/>
                </a:cxn>
                <a:cxn ang="0">
                  <a:pos x="25" y="57"/>
                </a:cxn>
                <a:cxn ang="0">
                  <a:pos x="34" y="28"/>
                </a:cxn>
                <a:cxn ang="0">
                  <a:pos x="40" y="14"/>
                </a:cxn>
                <a:cxn ang="0">
                  <a:pos x="37" y="0"/>
                </a:cxn>
              </a:cxnLst>
              <a:rect l="0" t="0" r="r" b="b"/>
              <a:pathLst>
                <a:path w="40" h="183">
                  <a:moveTo>
                    <a:pt x="0" y="183"/>
                  </a:moveTo>
                  <a:lnTo>
                    <a:pt x="6" y="167"/>
                  </a:lnTo>
                  <a:lnTo>
                    <a:pt x="9" y="154"/>
                  </a:lnTo>
                  <a:lnTo>
                    <a:pt x="15" y="140"/>
                  </a:lnTo>
                  <a:lnTo>
                    <a:pt x="21" y="125"/>
                  </a:lnTo>
                  <a:lnTo>
                    <a:pt x="23" y="107"/>
                  </a:lnTo>
                  <a:lnTo>
                    <a:pt x="23" y="88"/>
                  </a:lnTo>
                  <a:lnTo>
                    <a:pt x="24" y="73"/>
                  </a:lnTo>
                  <a:lnTo>
                    <a:pt x="25" y="57"/>
                  </a:lnTo>
                  <a:lnTo>
                    <a:pt x="34" y="28"/>
                  </a:lnTo>
                  <a:lnTo>
                    <a:pt x="40" y="14"/>
                  </a:lnTo>
                  <a:lnTo>
                    <a:pt x="37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1566863" y="3187700"/>
              <a:ext cx="6350" cy="117475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" y="135"/>
                </a:cxn>
                <a:cxn ang="0">
                  <a:pos x="9" y="122"/>
                </a:cxn>
                <a:cxn ang="0">
                  <a:pos x="15" y="107"/>
                </a:cxn>
                <a:cxn ang="0">
                  <a:pos x="17" y="90"/>
                </a:cxn>
                <a:cxn ang="0">
                  <a:pos x="15" y="75"/>
                </a:cxn>
                <a:cxn ang="0">
                  <a:pos x="17" y="63"/>
                </a:cxn>
                <a:cxn ang="0">
                  <a:pos x="18" y="45"/>
                </a:cxn>
                <a:cxn ang="0">
                  <a:pos x="18" y="31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50">
                  <a:moveTo>
                    <a:pt x="0" y="150"/>
                  </a:moveTo>
                  <a:lnTo>
                    <a:pt x="2" y="135"/>
                  </a:lnTo>
                  <a:lnTo>
                    <a:pt x="9" y="122"/>
                  </a:lnTo>
                  <a:lnTo>
                    <a:pt x="15" y="107"/>
                  </a:lnTo>
                  <a:lnTo>
                    <a:pt x="17" y="90"/>
                  </a:lnTo>
                  <a:lnTo>
                    <a:pt x="15" y="75"/>
                  </a:lnTo>
                  <a:lnTo>
                    <a:pt x="17" y="63"/>
                  </a:lnTo>
                  <a:lnTo>
                    <a:pt x="18" y="45"/>
                  </a:lnTo>
                  <a:lnTo>
                    <a:pt x="18" y="31"/>
                  </a:lnTo>
                  <a:lnTo>
                    <a:pt x="17" y="11"/>
                  </a:lnTo>
                  <a:lnTo>
                    <a:pt x="1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45"/>
            <p:cNvSpPr>
              <a:spLocks noChangeShapeType="1"/>
            </p:cNvSpPr>
            <p:nvPr/>
          </p:nvSpPr>
          <p:spPr bwMode="auto">
            <a:xfrm flipH="1" flipV="1">
              <a:off x="1663700" y="4403725"/>
              <a:ext cx="7938" cy="673100"/>
            </a:xfrm>
            <a:prstGeom prst="line">
              <a:avLst/>
            </a:prstGeom>
            <a:noFill/>
            <a:ln w="222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46"/>
            <p:cNvSpPr>
              <a:spLocks noChangeShapeType="1"/>
            </p:cNvSpPr>
            <p:nvPr/>
          </p:nvSpPr>
          <p:spPr bwMode="auto">
            <a:xfrm flipV="1">
              <a:off x="1663700" y="2992438"/>
              <a:ext cx="7938" cy="1428750"/>
            </a:xfrm>
            <a:prstGeom prst="line">
              <a:avLst/>
            </a:prstGeom>
            <a:noFill/>
            <a:ln w="222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352550" y="3495675"/>
              <a:ext cx="212725" cy="57150"/>
            </a:xfrm>
            <a:custGeom>
              <a:avLst/>
              <a:gdLst/>
              <a:ahLst/>
              <a:cxnLst>
                <a:cxn ang="0">
                  <a:pos x="509" y="77"/>
                </a:cxn>
                <a:cxn ang="0">
                  <a:pos x="453" y="39"/>
                </a:cxn>
                <a:cxn ang="0">
                  <a:pos x="374" y="29"/>
                </a:cxn>
                <a:cxn ang="0">
                  <a:pos x="309" y="10"/>
                </a:cxn>
                <a:cxn ang="0">
                  <a:pos x="240" y="0"/>
                </a:cxn>
                <a:cxn ang="0">
                  <a:pos x="167" y="0"/>
                </a:cxn>
                <a:cxn ang="0">
                  <a:pos x="64" y="0"/>
                </a:cxn>
                <a:cxn ang="0">
                  <a:pos x="0" y="10"/>
                </a:cxn>
              </a:cxnLst>
              <a:rect l="0" t="0" r="r" b="b"/>
              <a:pathLst>
                <a:path w="509" h="77">
                  <a:moveTo>
                    <a:pt x="509" y="77"/>
                  </a:moveTo>
                  <a:lnTo>
                    <a:pt x="453" y="39"/>
                  </a:lnTo>
                  <a:lnTo>
                    <a:pt x="374" y="29"/>
                  </a:lnTo>
                  <a:lnTo>
                    <a:pt x="309" y="10"/>
                  </a:lnTo>
                  <a:lnTo>
                    <a:pt x="240" y="0"/>
                  </a:lnTo>
                  <a:lnTo>
                    <a:pt x="167" y="0"/>
                  </a:lnTo>
                  <a:lnTo>
                    <a:pt x="64" y="0"/>
                  </a:lnTo>
                  <a:lnTo>
                    <a:pt x="0" y="1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1598613" y="3641725"/>
              <a:ext cx="161925" cy="655638"/>
            </a:xfrm>
            <a:custGeom>
              <a:avLst/>
              <a:gdLst/>
              <a:ahLst/>
              <a:cxnLst>
                <a:cxn ang="0">
                  <a:pos x="0" y="852"/>
                </a:cxn>
                <a:cxn ang="0">
                  <a:pos x="0" y="777"/>
                </a:cxn>
                <a:cxn ang="0">
                  <a:pos x="0" y="710"/>
                </a:cxn>
                <a:cxn ang="0">
                  <a:pos x="21" y="643"/>
                </a:cxn>
                <a:cxn ang="0">
                  <a:pos x="52" y="566"/>
                </a:cxn>
                <a:cxn ang="0">
                  <a:pos x="74" y="498"/>
                </a:cxn>
                <a:cxn ang="0">
                  <a:pos x="107" y="405"/>
                </a:cxn>
                <a:cxn ang="0">
                  <a:pos x="150" y="288"/>
                </a:cxn>
                <a:cxn ang="0">
                  <a:pos x="162" y="212"/>
                </a:cxn>
                <a:cxn ang="0">
                  <a:pos x="186" y="164"/>
                </a:cxn>
                <a:cxn ang="0">
                  <a:pos x="262" y="106"/>
                </a:cxn>
                <a:cxn ang="0">
                  <a:pos x="295" y="49"/>
                </a:cxn>
                <a:cxn ang="0">
                  <a:pos x="384" y="0"/>
                </a:cxn>
              </a:cxnLst>
              <a:rect l="0" t="0" r="r" b="b"/>
              <a:pathLst>
                <a:path w="384" h="852">
                  <a:moveTo>
                    <a:pt x="0" y="852"/>
                  </a:moveTo>
                  <a:lnTo>
                    <a:pt x="0" y="777"/>
                  </a:lnTo>
                  <a:lnTo>
                    <a:pt x="0" y="710"/>
                  </a:lnTo>
                  <a:lnTo>
                    <a:pt x="21" y="643"/>
                  </a:lnTo>
                  <a:lnTo>
                    <a:pt x="52" y="566"/>
                  </a:lnTo>
                  <a:lnTo>
                    <a:pt x="74" y="498"/>
                  </a:lnTo>
                  <a:lnTo>
                    <a:pt x="107" y="405"/>
                  </a:lnTo>
                  <a:lnTo>
                    <a:pt x="150" y="288"/>
                  </a:lnTo>
                  <a:lnTo>
                    <a:pt x="162" y="212"/>
                  </a:lnTo>
                  <a:lnTo>
                    <a:pt x="186" y="164"/>
                  </a:lnTo>
                  <a:lnTo>
                    <a:pt x="262" y="106"/>
                  </a:lnTo>
                  <a:lnTo>
                    <a:pt x="295" y="49"/>
                  </a:lnTo>
                  <a:lnTo>
                    <a:pt x="384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1422400" y="4203700"/>
              <a:ext cx="188913" cy="466725"/>
            </a:xfrm>
            <a:custGeom>
              <a:avLst/>
              <a:gdLst/>
              <a:ahLst/>
              <a:cxnLst>
                <a:cxn ang="0">
                  <a:pos x="452" y="605"/>
                </a:cxn>
                <a:cxn ang="0">
                  <a:pos x="428" y="546"/>
                </a:cxn>
                <a:cxn ang="0">
                  <a:pos x="395" y="490"/>
                </a:cxn>
                <a:cxn ang="0">
                  <a:pos x="297" y="393"/>
                </a:cxn>
                <a:cxn ang="0">
                  <a:pos x="264" y="337"/>
                </a:cxn>
                <a:cxn ang="0">
                  <a:pos x="243" y="278"/>
                </a:cxn>
                <a:cxn ang="0">
                  <a:pos x="218" y="211"/>
                </a:cxn>
                <a:cxn ang="0">
                  <a:pos x="188" y="145"/>
                </a:cxn>
                <a:cxn ang="0">
                  <a:pos x="142" y="86"/>
                </a:cxn>
                <a:cxn ang="0">
                  <a:pos x="0" y="0"/>
                </a:cxn>
              </a:cxnLst>
              <a:rect l="0" t="0" r="r" b="b"/>
              <a:pathLst>
                <a:path w="452" h="605">
                  <a:moveTo>
                    <a:pt x="452" y="605"/>
                  </a:moveTo>
                  <a:lnTo>
                    <a:pt x="428" y="546"/>
                  </a:lnTo>
                  <a:lnTo>
                    <a:pt x="395" y="490"/>
                  </a:lnTo>
                  <a:lnTo>
                    <a:pt x="297" y="393"/>
                  </a:lnTo>
                  <a:lnTo>
                    <a:pt x="264" y="337"/>
                  </a:lnTo>
                  <a:lnTo>
                    <a:pt x="243" y="278"/>
                  </a:lnTo>
                  <a:lnTo>
                    <a:pt x="218" y="211"/>
                  </a:lnTo>
                  <a:lnTo>
                    <a:pt x="188" y="145"/>
                  </a:lnTo>
                  <a:lnTo>
                    <a:pt x="142" y="8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673225" y="3089275"/>
              <a:ext cx="146050" cy="252413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6" y="267"/>
                </a:cxn>
                <a:cxn ang="0">
                  <a:pos x="69" y="218"/>
                </a:cxn>
                <a:cxn ang="0">
                  <a:pos x="107" y="167"/>
                </a:cxn>
                <a:cxn ang="0">
                  <a:pos x="152" y="125"/>
                </a:cxn>
                <a:cxn ang="0">
                  <a:pos x="213" y="81"/>
                </a:cxn>
                <a:cxn ang="0">
                  <a:pos x="294" y="28"/>
                </a:cxn>
                <a:cxn ang="0">
                  <a:pos x="353" y="0"/>
                </a:cxn>
              </a:cxnLst>
              <a:rect l="0" t="0" r="r" b="b"/>
              <a:pathLst>
                <a:path w="353" h="327">
                  <a:moveTo>
                    <a:pt x="0" y="327"/>
                  </a:moveTo>
                  <a:lnTo>
                    <a:pt x="16" y="267"/>
                  </a:lnTo>
                  <a:lnTo>
                    <a:pt x="69" y="218"/>
                  </a:lnTo>
                  <a:lnTo>
                    <a:pt x="107" y="167"/>
                  </a:lnTo>
                  <a:lnTo>
                    <a:pt x="152" y="125"/>
                  </a:lnTo>
                  <a:lnTo>
                    <a:pt x="213" y="81"/>
                  </a:lnTo>
                  <a:lnTo>
                    <a:pt x="294" y="28"/>
                  </a:lnTo>
                  <a:lnTo>
                    <a:pt x="35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846263" y="3311525"/>
              <a:ext cx="212725" cy="650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4" y="46"/>
                </a:cxn>
                <a:cxn ang="0">
                  <a:pos x="133" y="37"/>
                </a:cxn>
                <a:cxn ang="0">
                  <a:pos x="198" y="15"/>
                </a:cxn>
                <a:cxn ang="0">
                  <a:pos x="264" y="2"/>
                </a:cxn>
                <a:cxn ang="0">
                  <a:pos x="340" y="0"/>
                </a:cxn>
                <a:cxn ang="0">
                  <a:pos x="439" y="0"/>
                </a:cxn>
                <a:cxn ang="0">
                  <a:pos x="507" y="10"/>
                </a:cxn>
              </a:cxnLst>
              <a:rect l="0" t="0" r="r" b="b"/>
              <a:pathLst>
                <a:path w="507" h="84">
                  <a:moveTo>
                    <a:pt x="0" y="84"/>
                  </a:moveTo>
                  <a:lnTo>
                    <a:pt x="54" y="46"/>
                  </a:lnTo>
                  <a:lnTo>
                    <a:pt x="133" y="37"/>
                  </a:lnTo>
                  <a:lnTo>
                    <a:pt x="198" y="15"/>
                  </a:lnTo>
                  <a:lnTo>
                    <a:pt x="264" y="2"/>
                  </a:lnTo>
                  <a:lnTo>
                    <a:pt x="340" y="0"/>
                  </a:lnTo>
                  <a:lnTo>
                    <a:pt x="439" y="0"/>
                  </a:lnTo>
                  <a:lnTo>
                    <a:pt x="507" y="1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1482725" y="3711575"/>
              <a:ext cx="188913" cy="465138"/>
            </a:xfrm>
            <a:custGeom>
              <a:avLst/>
              <a:gdLst/>
              <a:ahLst/>
              <a:cxnLst>
                <a:cxn ang="0">
                  <a:pos x="455" y="602"/>
                </a:cxn>
                <a:cxn ang="0">
                  <a:pos x="429" y="546"/>
                </a:cxn>
                <a:cxn ang="0">
                  <a:pos x="398" y="487"/>
                </a:cxn>
                <a:cxn ang="0">
                  <a:pos x="300" y="391"/>
                </a:cxn>
                <a:cxn ang="0">
                  <a:pos x="267" y="334"/>
                </a:cxn>
                <a:cxn ang="0">
                  <a:pos x="243" y="276"/>
                </a:cxn>
                <a:cxn ang="0">
                  <a:pos x="220" y="210"/>
                </a:cxn>
                <a:cxn ang="0">
                  <a:pos x="189" y="141"/>
                </a:cxn>
                <a:cxn ang="0">
                  <a:pos x="144" y="87"/>
                </a:cxn>
                <a:cxn ang="0">
                  <a:pos x="0" y="0"/>
                </a:cxn>
              </a:cxnLst>
              <a:rect l="0" t="0" r="r" b="b"/>
              <a:pathLst>
                <a:path w="455" h="602">
                  <a:moveTo>
                    <a:pt x="455" y="602"/>
                  </a:moveTo>
                  <a:lnTo>
                    <a:pt x="429" y="546"/>
                  </a:lnTo>
                  <a:lnTo>
                    <a:pt x="398" y="487"/>
                  </a:lnTo>
                  <a:lnTo>
                    <a:pt x="300" y="391"/>
                  </a:lnTo>
                  <a:lnTo>
                    <a:pt x="267" y="334"/>
                  </a:lnTo>
                  <a:lnTo>
                    <a:pt x="243" y="276"/>
                  </a:lnTo>
                  <a:lnTo>
                    <a:pt x="220" y="210"/>
                  </a:lnTo>
                  <a:lnTo>
                    <a:pt x="189" y="141"/>
                  </a:lnTo>
                  <a:lnTo>
                    <a:pt x="144" y="8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1768475" y="4094163"/>
              <a:ext cx="188913" cy="465137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22" y="544"/>
                </a:cxn>
                <a:cxn ang="0">
                  <a:pos x="55" y="487"/>
                </a:cxn>
                <a:cxn ang="0">
                  <a:pos x="155" y="390"/>
                </a:cxn>
                <a:cxn ang="0">
                  <a:pos x="186" y="334"/>
                </a:cxn>
                <a:cxn ang="0">
                  <a:pos x="210" y="278"/>
                </a:cxn>
                <a:cxn ang="0">
                  <a:pos x="235" y="211"/>
                </a:cxn>
                <a:cxn ang="0">
                  <a:pos x="265" y="142"/>
                </a:cxn>
                <a:cxn ang="0">
                  <a:pos x="310" y="85"/>
                </a:cxn>
                <a:cxn ang="0">
                  <a:pos x="453" y="0"/>
                </a:cxn>
              </a:cxnLst>
              <a:rect l="0" t="0" r="r" b="b"/>
              <a:pathLst>
                <a:path w="453" h="602">
                  <a:moveTo>
                    <a:pt x="0" y="602"/>
                  </a:moveTo>
                  <a:lnTo>
                    <a:pt x="22" y="544"/>
                  </a:lnTo>
                  <a:lnTo>
                    <a:pt x="55" y="487"/>
                  </a:lnTo>
                  <a:lnTo>
                    <a:pt x="155" y="390"/>
                  </a:lnTo>
                  <a:lnTo>
                    <a:pt x="186" y="334"/>
                  </a:lnTo>
                  <a:lnTo>
                    <a:pt x="210" y="278"/>
                  </a:lnTo>
                  <a:lnTo>
                    <a:pt x="235" y="211"/>
                  </a:lnTo>
                  <a:lnTo>
                    <a:pt x="265" y="142"/>
                  </a:lnTo>
                  <a:lnTo>
                    <a:pt x="310" y="85"/>
                  </a:lnTo>
                  <a:lnTo>
                    <a:pt x="453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1749425" y="3325813"/>
              <a:ext cx="69850" cy="538162"/>
            </a:xfrm>
            <a:custGeom>
              <a:avLst/>
              <a:gdLst/>
              <a:ahLst/>
              <a:cxnLst>
                <a:cxn ang="0">
                  <a:pos x="164" y="699"/>
                </a:cxn>
                <a:cxn ang="0">
                  <a:pos x="143" y="641"/>
                </a:cxn>
                <a:cxn ang="0">
                  <a:pos x="143" y="567"/>
                </a:cxn>
                <a:cxn ang="0">
                  <a:pos x="119" y="500"/>
                </a:cxn>
                <a:cxn ang="0">
                  <a:pos x="100" y="393"/>
                </a:cxn>
                <a:cxn ang="0">
                  <a:pos x="100" y="259"/>
                </a:cxn>
                <a:cxn ang="0">
                  <a:pos x="85" y="181"/>
                </a:cxn>
                <a:cxn ang="0">
                  <a:pos x="85" y="115"/>
                </a:cxn>
                <a:cxn ang="0">
                  <a:pos x="33" y="48"/>
                </a:cxn>
                <a:cxn ang="0">
                  <a:pos x="0" y="0"/>
                </a:cxn>
              </a:cxnLst>
              <a:rect l="0" t="0" r="r" b="b"/>
              <a:pathLst>
                <a:path w="164" h="699">
                  <a:moveTo>
                    <a:pt x="164" y="699"/>
                  </a:moveTo>
                  <a:lnTo>
                    <a:pt x="143" y="641"/>
                  </a:lnTo>
                  <a:lnTo>
                    <a:pt x="143" y="567"/>
                  </a:lnTo>
                  <a:lnTo>
                    <a:pt x="119" y="500"/>
                  </a:lnTo>
                  <a:lnTo>
                    <a:pt x="100" y="393"/>
                  </a:lnTo>
                  <a:lnTo>
                    <a:pt x="100" y="259"/>
                  </a:lnTo>
                  <a:lnTo>
                    <a:pt x="85" y="181"/>
                  </a:lnTo>
                  <a:lnTo>
                    <a:pt x="85" y="115"/>
                  </a:lnTo>
                  <a:lnTo>
                    <a:pt x="33" y="4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1676400" y="4159250"/>
              <a:ext cx="92075" cy="400050"/>
            </a:xfrm>
            <a:custGeom>
              <a:avLst/>
              <a:gdLst/>
              <a:ahLst/>
              <a:cxnLst>
                <a:cxn ang="0">
                  <a:pos x="0" y="517"/>
                </a:cxn>
                <a:cxn ang="0">
                  <a:pos x="10" y="459"/>
                </a:cxn>
                <a:cxn ang="0">
                  <a:pos x="33" y="413"/>
                </a:cxn>
                <a:cxn ang="0">
                  <a:pos x="33" y="347"/>
                </a:cxn>
                <a:cxn ang="0">
                  <a:pos x="42" y="287"/>
                </a:cxn>
                <a:cxn ang="0">
                  <a:pos x="85" y="241"/>
                </a:cxn>
                <a:cxn ang="0">
                  <a:pos x="97" y="172"/>
                </a:cxn>
                <a:cxn ang="0">
                  <a:pos x="133" y="105"/>
                </a:cxn>
                <a:cxn ang="0">
                  <a:pos x="176" y="48"/>
                </a:cxn>
                <a:cxn ang="0">
                  <a:pos x="219" y="0"/>
                </a:cxn>
              </a:cxnLst>
              <a:rect l="0" t="0" r="r" b="b"/>
              <a:pathLst>
                <a:path w="219" h="517">
                  <a:moveTo>
                    <a:pt x="0" y="517"/>
                  </a:moveTo>
                  <a:lnTo>
                    <a:pt x="10" y="459"/>
                  </a:lnTo>
                  <a:lnTo>
                    <a:pt x="33" y="413"/>
                  </a:lnTo>
                  <a:lnTo>
                    <a:pt x="33" y="347"/>
                  </a:lnTo>
                  <a:lnTo>
                    <a:pt x="42" y="287"/>
                  </a:lnTo>
                  <a:lnTo>
                    <a:pt x="85" y="241"/>
                  </a:lnTo>
                  <a:lnTo>
                    <a:pt x="97" y="172"/>
                  </a:lnTo>
                  <a:lnTo>
                    <a:pt x="133" y="105"/>
                  </a:lnTo>
                  <a:lnTo>
                    <a:pt x="176" y="48"/>
                  </a:lnTo>
                  <a:lnTo>
                    <a:pt x="219" y="0"/>
                  </a:lnTo>
                </a:path>
              </a:pathLst>
            </a:custGeom>
            <a:noFill/>
            <a:ln w="2222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Text Box 256"/>
            <p:cNvSpPr txBox="1">
              <a:spLocks noChangeArrowheads="1"/>
            </p:cNvSpPr>
            <p:nvPr/>
          </p:nvSpPr>
          <p:spPr bwMode="auto">
            <a:xfrm>
              <a:off x="2276475" y="2590800"/>
              <a:ext cx="2084388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grain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yield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0" name="Text Box 257"/>
            <p:cNvSpPr txBox="1">
              <a:spLocks noChangeArrowheads="1"/>
            </p:cNvSpPr>
            <p:nvPr/>
          </p:nvSpPr>
          <p:spPr bwMode="auto">
            <a:xfrm>
              <a:off x="2276475" y="3886200"/>
              <a:ext cx="1640193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straw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yield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133600" y="4953000"/>
            <a:ext cx="3581400" cy="995065"/>
            <a:chOff x="4943475" y="2971800"/>
            <a:chExt cx="3581400" cy="995065"/>
          </a:xfrm>
        </p:grpSpPr>
        <p:sp>
          <p:nvSpPr>
            <p:cNvPr id="262" name="Text Box 258"/>
            <p:cNvSpPr txBox="1">
              <a:spLocks noChangeArrowheads="1"/>
            </p:cNvSpPr>
            <p:nvPr/>
          </p:nvSpPr>
          <p:spPr bwMode="auto">
            <a:xfrm>
              <a:off x="6010275" y="2971800"/>
              <a:ext cx="15905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grain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yield</a:t>
              </a:r>
              <a:endPara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3" name="Line 259"/>
            <p:cNvSpPr>
              <a:spLocks noChangeShapeType="1"/>
            </p:cNvSpPr>
            <p:nvPr/>
          </p:nvSpPr>
          <p:spPr bwMode="auto">
            <a:xfrm>
              <a:off x="5705475" y="3505200"/>
              <a:ext cx="2819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Text Box 260"/>
            <p:cNvSpPr txBox="1">
              <a:spLocks noChangeArrowheads="1"/>
            </p:cNvSpPr>
            <p:nvPr/>
          </p:nvSpPr>
          <p:spPr bwMode="auto">
            <a:xfrm>
              <a:off x="5629275" y="3505200"/>
              <a:ext cx="2675732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grain + straw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yield</a:t>
              </a: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5" name="Text Box 261"/>
            <p:cNvSpPr txBox="1">
              <a:spLocks noChangeArrowheads="1"/>
            </p:cNvSpPr>
            <p:nvPr/>
          </p:nvSpPr>
          <p:spPr bwMode="auto">
            <a:xfrm>
              <a:off x="4943475" y="3276600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 =</a:t>
              </a:r>
              <a:endPara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67" name="Content Placeholder 2"/>
          <p:cNvSpPr txBox="1">
            <a:spLocks/>
          </p:cNvSpPr>
          <p:nvPr/>
        </p:nvSpPr>
        <p:spPr bwMode="auto">
          <a:xfrm>
            <a:off x="228600" y="1371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74320" lvl="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51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Quantify harvest index, N uptake, and N use efficiency in conventional and intensified wheat production systems under several N fertilizer rates. </a:t>
            </a:r>
          </a:p>
          <a:p>
            <a:pPr marL="274320" lvl="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51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Field data needed:</a:t>
            </a:r>
          </a:p>
          <a:p>
            <a:pPr marL="731520" lvl="1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51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Grain and straw yield</a:t>
            </a:r>
          </a:p>
          <a:p>
            <a:pPr marL="731520" lvl="1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7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N concentration of grain and straw 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N Use Efficiency Parameters</a:t>
            </a:r>
            <a:endParaRPr lang="en-US" sz="44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9812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274320" lvl="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Grain N yield = grain N × grain yield</a:t>
            </a: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Straw N yield = straw N × straw yield</a:t>
            </a: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Biomass N yield (BNY) = Grain N yield + Straw N yield</a:t>
            </a: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harvest index = Grain N yield / BNY</a:t>
            </a: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Applied N recovery fraction = </a:t>
            </a:r>
          </a:p>
          <a:p>
            <a:pPr>
              <a:lnSpc>
                <a:spcPct val="120000"/>
              </a:lnSpc>
              <a:buNone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4200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BNY at given N rate – BNY at zero N rate</a:t>
            </a:r>
          </a:p>
          <a:p>
            <a:pPr>
              <a:lnSpc>
                <a:spcPct val="120000"/>
              </a:lnSpc>
              <a:buNone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       Applied fertilizer N</a:t>
            </a: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indent="-274320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8915400" cy="6096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3886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525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Procedure (cont.)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0386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Monitor and quantify CO</a:t>
            </a:r>
            <a:r>
              <a:rPr lang="en-US" sz="24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N</a:t>
            </a:r>
            <a:r>
              <a:rPr lang="en-US" sz="24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O, and CH</a:t>
            </a:r>
            <a:r>
              <a:rPr lang="en-US" sz="24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and NH</a:t>
            </a:r>
            <a:r>
              <a:rPr lang="en-US" sz="24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relation to fertilizer rate and replacement of fallow with pea in the cropping system.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14478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Monitor and quantify soil profile N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concentrations and determine 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leaching below the root zone.</a:t>
            </a:r>
          </a:p>
          <a:p>
            <a:pPr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743200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1520" lvl="2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Incremental soil sampling- 6 ft</a:t>
            </a:r>
          </a:p>
          <a:p>
            <a:pPr marL="731520" lvl="2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NO3-N leaching </a:t>
            </a:r>
          </a:p>
        </p:txBody>
      </p:sp>
      <p:pic>
        <p:nvPicPr>
          <p:cNvPr id="15" name="Picture 14" descr="sudancore0-4'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143000"/>
            <a:ext cx="3378200" cy="222885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3733800" cy="314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6247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Expected Outcomes and Anticipated Impacts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144963"/>
            <a:ext cx="86106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600" dirty="0">
                <a:latin typeface="+mn-lt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82296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Recommendations will be shared with producers, NRCS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personnel, and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researchers to provide guidance for best management of Inland PNW soils &amp; environmental quality.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133600"/>
            <a:ext cx="86868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Best management practices for: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use efficiency;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reducing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 leaching and N</a:t>
            </a:r>
            <a:r>
              <a:rPr lang="en-US" sz="26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O, NH</a:t>
            </a:r>
            <a:r>
              <a:rPr lang="en-US" sz="2600" baseline="-25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and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</a:t>
            </a:r>
            <a:r>
              <a:rPr lang="en-US" sz="2600" baseline="-25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emissions; and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nutrient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cycling.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Flo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12606</TotalTime>
  <Words>903</Words>
  <Application>Microsoft Office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Flow</vt:lpstr>
      <vt:lpstr> Nitrogen Use Efficiency in Long-term No-till Wheat-Fallow Dryland Systems</vt:lpstr>
      <vt:lpstr>Introduction</vt:lpstr>
      <vt:lpstr>PowerPoint Presentation</vt:lpstr>
      <vt:lpstr>Objective</vt:lpstr>
      <vt:lpstr>PowerPoint Presentation</vt:lpstr>
      <vt:lpstr>Procedure </vt:lpstr>
      <vt:lpstr>N Use Efficiency Parameters</vt:lpstr>
      <vt:lpstr>Procedure (cont.)</vt:lpstr>
      <vt:lpstr>Expected Outcomes and Anticipated Impacts </vt:lpstr>
      <vt:lpstr>Expected Outcomes and Anticipated Impacts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Conservation Reserve Program Land Conversion to Agriculture Production</dc:title>
  <dc:creator>Hero Gollany</dc:creator>
  <cp:lastModifiedBy>Hero Gollany</cp:lastModifiedBy>
  <cp:revision>995</cp:revision>
  <dcterms:created xsi:type="dcterms:W3CDTF">2010-02-09T06:35:23Z</dcterms:created>
  <dcterms:modified xsi:type="dcterms:W3CDTF">2016-08-10T05:30:21Z</dcterms:modified>
</cp:coreProperties>
</file>