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8" r:id="rId2"/>
    <p:sldMasterId id="2147483735" r:id="rId3"/>
    <p:sldMasterId id="2147483747" r:id="rId4"/>
    <p:sldMasterId id="2147483785" r:id="rId5"/>
  </p:sldMasterIdLst>
  <p:notesMasterIdLst>
    <p:notesMasterId r:id="rId54"/>
  </p:notesMasterIdLst>
  <p:handoutMasterIdLst>
    <p:handoutMasterId r:id="rId55"/>
  </p:handoutMasterIdLst>
  <p:sldIdLst>
    <p:sldId id="402" r:id="rId6"/>
    <p:sldId id="452" r:id="rId7"/>
    <p:sldId id="450" r:id="rId8"/>
    <p:sldId id="453" r:id="rId9"/>
    <p:sldId id="494" r:id="rId10"/>
    <p:sldId id="547" r:id="rId11"/>
    <p:sldId id="553" r:id="rId12"/>
    <p:sldId id="536" r:id="rId13"/>
    <p:sldId id="565" r:id="rId14"/>
    <p:sldId id="548" r:id="rId15"/>
    <p:sldId id="550" r:id="rId16"/>
    <p:sldId id="538" r:id="rId17"/>
    <p:sldId id="456" r:id="rId18"/>
    <p:sldId id="458" r:id="rId19"/>
    <p:sldId id="459" r:id="rId20"/>
    <p:sldId id="460" r:id="rId21"/>
    <p:sldId id="566" r:id="rId22"/>
    <p:sldId id="567" r:id="rId23"/>
    <p:sldId id="571" r:id="rId24"/>
    <p:sldId id="541" r:id="rId25"/>
    <p:sldId id="559" r:id="rId26"/>
    <p:sldId id="560" r:id="rId27"/>
    <p:sldId id="561" r:id="rId28"/>
    <p:sldId id="562" r:id="rId29"/>
    <p:sldId id="511" r:id="rId30"/>
    <p:sldId id="513" r:id="rId31"/>
    <p:sldId id="564" r:id="rId32"/>
    <p:sldId id="572" r:id="rId33"/>
    <p:sldId id="573" r:id="rId34"/>
    <p:sldId id="574" r:id="rId35"/>
    <p:sldId id="525" r:id="rId36"/>
    <p:sldId id="576" r:id="rId37"/>
    <p:sldId id="604" r:id="rId38"/>
    <p:sldId id="605" r:id="rId39"/>
    <p:sldId id="606" r:id="rId40"/>
    <p:sldId id="607" r:id="rId41"/>
    <p:sldId id="608" r:id="rId42"/>
    <p:sldId id="609" r:id="rId43"/>
    <p:sldId id="610" r:id="rId44"/>
    <p:sldId id="611" r:id="rId45"/>
    <p:sldId id="612" r:id="rId46"/>
    <p:sldId id="613" r:id="rId47"/>
    <p:sldId id="614" r:id="rId48"/>
    <p:sldId id="615" r:id="rId49"/>
    <p:sldId id="616" r:id="rId50"/>
    <p:sldId id="578" r:id="rId51"/>
    <p:sldId id="580" r:id="rId52"/>
    <p:sldId id="577" r:id="rId5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FF99"/>
    <a:srgbClr val="024E24"/>
    <a:srgbClr val="0BB9F7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7685" autoAdjust="0"/>
  </p:normalViewPr>
  <p:slideViewPr>
    <p:cSldViewPr>
      <p:cViewPr varScale="1">
        <p:scale>
          <a:sx n="59" d="100"/>
          <a:sy n="59" d="100"/>
        </p:scale>
        <p:origin x="1015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rayne.olson\Documents\USDA%20Reports\Wheat%20Price%20Data\MPLS%20only%20To%20Arrive.Combined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el%20Ransom\My%20Documents\Dropbox\Joel%20Ransom\Joel%20Ransom%202013\2013%20Trial%20Data\Prosper\HRSW\2013%20Prosper%20In-season%20Prediction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61565568192901"/>
          <c:y val="3.9249326607398202E-2"/>
          <c:w val="0.83932730630893404"/>
          <c:h val="0.7494095731670810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1.8134705818022748E-2"/>
                  <c:y val="-0.43643100714440464"/>
                </c:manualLayout>
              </c:layout>
              <c:numFmt formatCode="General" sourceLinked="0"/>
            </c:trendlineLbl>
          </c:trendline>
          <c:xVal>
            <c:numRef>
              <c:f>Sheet2!$K$2:$K$29</c:f>
              <c:numCache>
                <c:formatCode>General</c:formatCode>
                <c:ptCount val="28"/>
                <c:pt idx="0">
                  <c:v>96.5</c:v>
                </c:pt>
                <c:pt idx="1">
                  <c:v>99</c:v>
                </c:pt>
                <c:pt idx="2">
                  <c:v>93.7</c:v>
                </c:pt>
                <c:pt idx="3">
                  <c:v>98.5</c:v>
                </c:pt>
                <c:pt idx="4">
                  <c:v>75.3</c:v>
                </c:pt>
                <c:pt idx="5">
                  <c:v>81.3</c:v>
                </c:pt>
                <c:pt idx="6">
                  <c:v>99.3</c:v>
                </c:pt>
                <c:pt idx="7">
                  <c:v>111.8</c:v>
                </c:pt>
                <c:pt idx="8">
                  <c:v>88.7</c:v>
                </c:pt>
                <c:pt idx="9">
                  <c:v>90.9</c:v>
                </c:pt>
                <c:pt idx="10">
                  <c:v>94.9</c:v>
                </c:pt>
                <c:pt idx="11">
                  <c:v>105.2</c:v>
                </c:pt>
                <c:pt idx="12">
                  <c:v>88</c:v>
                </c:pt>
                <c:pt idx="13">
                  <c:v>100.7</c:v>
                </c:pt>
                <c:pt idx="14">
                  <c:v>81.400000000000006</c:v>
                </c:pt>
                <c:pt idx="15">
                  <c:v>117.8</c:v>
                </c:pt>
                <c:pt idx="16">
                  <c:v>89.7</c:v>
                </c:pt>
                <c:pt idx="17">
                  <c:v>109.7</c:v>
                </c:pt>
                <c:pt idx="18">
                  <c:v>96.4</c:v>
                </c:pt>
                <c:pt idx="19">
                  <c:v>83</c:v>
                </c:pt>
                <c:pt idx="20">
                  <c:v>91.5</c:v>
                </c:pt>
                <c:pt idx="21">
                  <c:v>84</c:v>
                </c:pt>
                <c:pt idx="22">
                  <c:v>94.7</c:v>
                </c:pt>
                <c:pt idx="23">
                  <c:v>86.1</c:v>
                </c:pt>
                <c:pt idx="24">
                  <c:v>85.9</c:v>
                </c:pt>
                <c:pt idx="25">
                  <c:v>99</c:v>
                </c:pt>
                <c:pt idx="26">
                  <c:v>98.5</c:v>
                </c:pt>
                <c:pt idx="27">
                  <c:v>86</c:v>
                </c:pt>
              </c:numCache>
            </c:numRef>
          </c:xVal>
          <c:yVal>
            <c:numRef>
              <c:f>Sheet2!$L$2:$L$29</c:f>
              <c:numCache>
                <c:formatCode>General</c:formatCode>
                <c:ptCount val="28"/>
                <c:pt idx="0">
                  <c:v>12.9</c:v>
                </c:pt>
                <c:pt idx="1">
                  <c:v>13.8</c:v>
                </c:pt>
                <c:pt idx="2">
                  <c:v>14.2</c:v>
                </c:pt>
                <c:pt idx="3">
                  <c:v>14.1</c:v>
                </c:pt>
                <c:pt idx="4">
                  <c:v>14.8</c:v>
                </c:pt>
                <c:pt idx="5">
                  <c:v>13.9</c:v>
                </c:pt>
                <c:pt idx="6">
                  <c:v>14.1</c:v>
                </c:pt>
                <c:pt idx="7">
                  <c:v>13.4</c:v>
                </c:pt>
                <c:pt idx="8">
                  <c:v>14.3</c:v>
                </c:pt>
                <c:pt idx="9">
                  <c:v>14.6</c:v>
                </c:pt>
                <c:pt idx="10">
                  <c:v>13.8</c:v>
                </c:pt>
                <c:pt idx="11">
                  <c:v>12.8</c:v>
                </c:pt>
                <c:pt idx="12">
                  <c:v>14.5</c:v>
                </c:pt>
                <c:pt idx="13">
                  <c:v>13.5</c:v>
                </c:pt>
                <c:pt idx="14">
                  <c:v>15.4</c:v>
                </c:pt>
                <c:pt idx="15">
                  <c:v>11.4</c:v>
                </c:pt>
                <c:pt idx="16">
                  <c:v>13.9</c:v>
                </c:pt>
                <c:pt idx="17">
                  <c:v>13.2</c:v>
                </c:pt>
                <c:pt idx="18">
                  <c:v>14.5</c:v>
                </c:pt>
                <c:pt idx="19">
                  <c:v>14.8</c:v>
                </c:pt>
                <c:pt idx="20">
                  <c:v>13.9</c:v>
                </c:pt>
                <c:pt idx="21">
                  <c:v>14</c:v>
                </c:pt>
                <c:pt idx="22">
                  <c:v>14</c:v>
                </c:pt>
                <c:pt idx="23">
                  <c:v>14.8</c:v>
                </c:pt>
                <c:pt idx="24">
                  <c:v>15.8</c:v>
                </c:pt>
                <c:pt idx="25">
                  <c:v>13.8</c:v>
                </c:pt>
                <c:pt idx="26">
                  <c:v>14.1</c:v>
                </c:pt>
                <c:pt idx="27">
                  <c:v>14.5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E6-4D84-8A6C-653F81B3C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861168"/>
        <c:axId val="347862344"/>
      </c:scatterChart>
      <c:valAx>
        <c:axId val="347861168"/>
        <c:scaling>
          <c:orientation val="minMax"/>
          <c:max val="12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Yield (</a:t>
                </a:r>
                <a:r>
                  <a:rPr lang="en-US" sz="2000" dirty="0" err="1"/>
                  <a:t>bu</a:t>
                </a:r>
                <a:r>
                  <a:rPr lang="en-US" sz="2000" dirty="0"/>
                  <a:t>/acre)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47862344"/>
        <c:crosses val="autoZero"/>
        <c:crossBetween val="midCat"/>
      </c:valAx>
      <c:valAx>
        <c:axId val="347862344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Protein content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478611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Urea</c:v>
                </c:pt>
                <c:pt idx="1">
                  <c:v>Agrotain</c:v>
                </c:pt>
                <c:pt idx="2">
                  <c:v>Instinct</c:v>
                </c:pt>
                <c:pt idx="3">
                  <c:v>SuperU</c:v>
                </c:pt>
                <c:pt idx="4">
                  <c:v>Split</c:v>
                </c:pt>
                <c:pt idx="5">
                  <c:v>Split plus</c:v>
                </c:pt>
                <c:pt idx="6">
                  <c:v>ESN</c:v>
                </c:pt>
                <c:pt idx="7">
                  <c:v>Urea+ESN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14.4</c:v>
                </c:pt>
                <c:pt idx="4">
                  <c:v>13.7</c:v>
                </c:pt>
                <c:pt idx="5">
                  <c:v>13.7</c:v>
                </c:pt>
                <c:pt idx="6">
                  <c:v>14.2</c:v>
                </c:pt>
                <c:pt idx="7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7-426C-B2D2-3AE9F4AA4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32528"/>
        <c:axId val="351835664"/>
      </c:barChart>
      <c:catAx>
        <c:axId val="35183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835664"/>
        <c:crosses val="autoZero"/>
        <c:auto val="1"/>
        <c:lblAlgn val="ctr"/>
        <c:lblOffset val="100"/>
        <c:noMultiLvlLbl val="0"/>
      </c:catAx>
      <c:valAx>
        <c:axId val="351835664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Protein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183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 of rates and locs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Urea</c:v>
                </c:pt>
                <c:pt idx="1">
                  <c:v>Agrotain</c:v>
                </c:pt>
                <c:pt idx="2">
                  <c:v>Instinct</c:v>
                </c:pt>
                <c:pt idx="3">
                  <c:v>SuperU</c:v>
                </c:pt>
                <c:pt idx="4">
                  <c:v>Split</c:v>
                </c:pt>
                <c:pt idx="5">
                  <c:v>Split plus</c:v>
                </c:pt>
                <c:pt idx="6">
                  <c:v>ESN</c:v>
                </c:pt>
                <c:pt idx="7">
                  <c:v>Urea+ESN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67</c:v>
                </c:pt>
                <c:pt idx="1">
                  <c:v>71</c:v>
                </c:pt>
                <c:pt idx="2">
                  <c:v>68</c:v>
                </c:pt>
                <c:pt idx="3">
                  <c:v>71</c:v>
                </c:pt>
                <c:pt idx="4">
                  <c:v>70</c:v>
                </c:pt>
                <c:pt idx="5">
                  <c:v>70</c:v>
                </c:pt>
                <c:pt idx="6">
                  <c:v>67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1-47A6-BC4B-36659FF6E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36448"/>
        <c:axId val="351836056"/>
      </c:barChart>
      <c:catAx>
        <c:axId val="35183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836056"/>
        <c:crosses val="autoZero"/>
        <c:auto val="1"/>
        <c:lblAlgn val="ctr"/>
        <c:lblOffset val="100"/>
        <c:noMultiLvlLbl val="0"/>
      </c:catAx>
      <c:valAx>
        <c:axId val="351836056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Yield (</a:t>
                </a:r>
                <a:r>
                  <a:rPr lang="en-US" dirty="0" err="1"/>
                  <a:t>bu</a:t>
                </a:r>
                <a:r>
                  <a:rPr lang="en-US" dirty="0"/>
                  <a:t>/acre)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183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Ros Low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Urea</c:v>
                </c:pt>
                <c:pt idx="1">
                  <c:v>Agrotain</c:v>
                </c:pt>
                <c:pt idx="2">
                  <c:v>Instinct</c:v>
                </c:pt>
                <c:pt idx="3">
                  <c:v>SuperU</c:v>
                </c:pt>
                <c:pt idx="4">
                  <c:v>Split</c:v>
                </c:pt>
                <c:pt idx="5">
                  <c:v>Split plus</c:v>
                </c:pt>
                <c:pt idx="6">
                  <c:v>ESN</c:v>
                </c:pt>
                <c:pt idx="7">
                  <c:v>Urea+ESN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12.8</c:v>
                </c:pt>
                <c:pt idx="3">
                  <c:v>12.6</c:v>
                </c:pt>
                <c:pt idx="4">
                  <c:v>13</c:v>
                </c:pt>
                <c:pt idx="5">
                  <c:v>13</c:v>
                </c:pt>
                <c:pt idx="6">
                  <c:v>13.2</c:v>
                </c:pt>
                <c:pt idx="7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D-4774-9BD3-9353AB174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36840"/>
        <c:axId val="351835272"/>
      </c:barChart>
      <c:catAx>
        <c:axId val="35183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835272"/>
        <c:crosses val="autoZero"/>
        <c:auto val="1"/>
        <c:lblAlgn val="ctr"/>
        <c:lblOffset val="100"/>
        <c:noMultiLvlLbl val="0"/>
      </c:catAx>
      <c:valAx>
        <c:axId val="351835272"/>
        <c:scaling>
          <c:orientation val="minMax"/>
          <c:min val="1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Protein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1836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Fall applied ESN</c:v>
                </c:pt>
                <c:pt idx="1">
                  <c:v>Spring applied ESN</c:v>
                </c:pt>
                <c:pt idx="2">
                  <c:v>ESN all trts</c:v>
                </c:pt>
                <c:pt idx="3">
                  <c:v>Fall applied urea</c:v>
                </c:pt>
                <c:pt idx="4">
                  <c:v>Spring applied urea</c:v>
                </c:pt>
                <c:pt idx="5">
                  <c:v>All urea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67.2316</c:v>
                </c:pt>
                <c:pt idx="1">
                  <c:v>68.067833333333326</c:v>
                </c:pt>
                <c:pt idx="2">
                  <c:v>67.649716666666663</c:v>
                </c:pt>
                <c:pt idx="3">
                  <c:v>65.318633333333324</c:v>
                </c:pt>
                <c:pt idx="4">
                  <c:v>68.633166666666668</c:v>
                </c:pt>
                <c:pt idx="5">
                  <c:v>66.975899999999996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6-4F23-969F-538FEF43C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830568"/>
        <c:axId val="351833704"/>
      </c:barChart>
      <c:catAx>
        <c:axId val="35183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3704"/>
        <c:crosses val="autoZero"/>
        <c:auto val="1"/>
        <c:lblAlgn val="ctr"/>
        <c:lblOffset val="100"/>
        <c:noMultiLvlLbl val="0"/>
      </c:catAx>
      <c:valAx>
        <c:axId val="351833704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 (</a:t>
                </a:r>
                <a:r>
                  <a:rPr lang="en-US" dirty="0" err="1"/>
                  <a:t>bu</a:t>
                </a:r>
                <a:r>
                  <a:rPr lang="en-US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Fall applied ESN</c:v>
                </c:pt>
                <c:pt idx="1">
                  <c:v>Spring applied ESN</c:v>
                </c:pt>
                <c:pt idx="2">
                  <c:v>ESN all trts</c:v>
                </c:pt>
                <c:pt idx="3">
                  <c:v>Fall applied urea</c:v>
                </c:pt>
                <c:pt idx="4">
                  <c:v>Spring applied urea</c:v>
                </c:pt>
                <c:pt idx="5">
                  <c:v>All urea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13.919899999999998</c:v>
                </c:pt>
                <c:pt idx="1">
                  <c:v>14.196899999999999</c:v>
                </c:pt>
                <c:pt idx="2">
                  <c:v>14.058400000000001</c:v>
                </c:pt>
                <c:pt idx="3">
                  <c:v>13.584966666666666</c:v>
                </c:pt>
                <c:pt idx="4">
                  <c:v>13.565466666666666</c:v>
                </c:pt>
                <c:pt idx="5">
                  <c:v>13.575216666666668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B-4BDB-99CA-1914CA8CF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834096"/>
        <c:axId val="351834880"/>
      </c:barChart>
      <c:catAx>
        <c:axId val="35183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4880"/>
        <c:crosses val="autoZero"/>
        <c:auto val="1"/>
        <c:lblAlgn val="ctr"/>
        <c:lblOffset val="100"/>
        <c:noMultiLvlLbl val="0"/>
      </c:catAx>
      <c:valAx>
        <c:axId val="351834880"/>
        <c:scaling>
          <c:orientation val="minMax"/>
          <c:min val="1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Protein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Effect of nitrogen</a:t>
            </a:r>
            <a:r>
              <a:rPr lang="en-US" baseline="0" dirty="0"/>
              <a:t> fertilizer rate/timing on yield of spring wheat, two locations in Minnesota, 2015.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'Chaput AdaArgyle'!$P$30</c:f>
              <c:strCache>
                <c:ptCount val="1"/>
                <c:pt idx="0">
                  <c:v>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'Chaput AdaArgyle'!$O$31:$O$34</c:f>
              <c:strCache>
                <c:ptCount val="4"/>
                <c:pt idx="0">
                  <c:v>70</c:v>
                </c:pt>
                <c:pt idx="1">
                  <c:v>100</c:v>
                </c:pt>
                <c:pt idx="2">
                  <c:v>70 + 30 4lf</c:v>
                </c:pt>
                <c:pt idx="3">
                  <c:v>70 +30 PA</c:v>
                </c:pt>
              </c:strCache>
            </c:strRef>
          </c:cat>
          <c:val>
            <c:numRef>
              <c:f>'Chaput AdaArgyle'!$P$31:$P$34</c:f>
              <c:numCache>
                <c:formatCode>General</c:formatCode>
                <c:ptCount val="4"/>
                <c:pt idx="0">
                  <c:v>57.725718749999999</c:v>
                </c:pt>
                <c:pt idx="1">
                  <c:v>59.465812499999998</c:v>
                </c:pt>
                <c:pt idx="2">
                  <c:v>58.381406249999998</c:v>
                </c:pt>
                <c:pt idx="3">
                  <c:v>58.053562499999998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B-4EF4-94B1-B981501DE381}"/>
            </c:ext>
          </c:extLst>
        </c:ser>
        <c:ser>
          <c:idx val="1"/>
          <c:order val="1"/>
          <c:tx>
            <c:strRef>
              <c:f>'Chaput AdaArgyle'!$Q$30</c:f>
              <c:strCache>
                <c:ptCount val="1"/>
                <c:pt idx="0">
                  <c:v>Argyle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'Chaput AdaArgyle'!$O$31:$O$34</c:f>
              <c:strCache>
                <c:ptCount val="4"/>
                <c:pt idx="0">
                  <c:v>70</c:v>
                </c:pt>
                <c:pt idx="1">
                  <c:v>100</c:v>
                </c:pt>
                <c:pt idx="2">
                  <c:v>70 + 30 4lf</c:v>
                </c:pt>
                <c:pt idx="3">
                  <c:v>70 +30 PA</c:v>
                </c:pt>
              </c:strCache>
            </c:strRef>
          </c:cat>
          <c:val>
            <c:numRef>
              <c:f>'Chaput AdaArgyle'!$Q$31:$Q$34</c:f>
              <c:numCache>
                <c:formatCode>General</c:formatCode>
                <c:ptCount val="4"/>
                <c:pt idx="0">
                  <c:v>60.980854125</c:v>
                </c:pt>
                <c:pt idx="1">
                  <c:v>63.968267249999997</c:v>
                </c:pt>
                <c:pt idx="2">
                  <c:v>66.345790125000008</c:v>
                </c:pt>
                <c:pt idx="3">
                  <c:v>60.402436875000006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B-4EF4-94B1-B981501DE381}"/>
            </c:ext>
          </c:extLst>
        </c:ser>
        <c:ser>
          <c:idx val="2"/>
          <c:order val="2"/>
          <c:tx>
            <c:strRef>
              <c:f>'Chaput AdaArgyle'!$R$30</c:f>
              <c:strCache>
                <c:ptCount val="1"/>
                <c:pt idx="0">
                  <c:v>Combined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'Chaput AdaArgyle'!$O$31:$O$34</c:f>
              <c:strCache>
                <c:ptCount val="4"/>
                <c:pt idx="0">
                  <c:v>70</c:v>
                </c:pt>
                <c:pt idx="1">
                  <c:v>100</c:v>
                </c:pt>
                <c:pt idx="2">
                  <c:v>70 + 30 4lf</c:v>
                </c:pt>
                <c:pt idx="3">
                  <c:v>70 +30 PA</c:v>
                </c:pt>
              </c:strCache>
            </c:strRef>
          </c:cat>
          <c:val>
            <c:numRef>
              <c:f>'Chaput AdaArgyle'!$R$31:$R$34</c:f>
              <c:numCache>
                <c:formatCode>General</c:formatCode>
                <c:ptCount val="4"/>
                <c:pt idx="0">
                  <c:v>59.353235999999995</c:v>
                </c:pt>
                <c:pt idx="1">
                  <c:v>61.717039874999998</c:v>
                </c:pt>
                <c:pt idx="2">
                  <c:v>62.363648624999996</c:v>
                </c:pt>
                <c:pt idx="3">
                  <c:v>59.227949249999995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B-4EF4-94B1-B981501DE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831352"/>
        <c:axId val="351831744"/>
      </c:barChart>
      <c:catAx>
        <c:axId val="351831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Nitrogen</a:t>
                </a:r>
                <a:r>
                  <a:rPr lang="en-US" sz="1800" baseline="0" dirty="0"/>
                  <a:t> fertilizer rate/timing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1744"/>
        <c:crosses val="autoZero"/>
        <c:auto val="1"/>
        <c:lblAlgn val="ctr"/>
        <c:lblOffset val="100"/>
        <c:noMultiLvlLbl val="0"/>
      </c:catAx>
      <c:valAx>
        <c:axId val="35183174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Yield (</a:t>
                </a:r>
                <a:r>
                  <a:rPr lang="en-US" sz="1800" dirty="0" err="1"/>
                  <a:t>bu</a:t>
                </a:r>
                <a:r>
                  <a:rPr lang="en-US" sz="1800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Impact</a:t>
            </a:r>
            <a:r>
              <a:rPr lang="en-US" sz="2400" baseline="0" dirty="0"/>
              <a:t> to fertilizer nitrogen rate and timing on protein content, two locations in Minnesota, 2015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10874654181741"/>
          <c:y val="0.18652772309711285"/>
          <c:w val="0.8838912948381452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'Chaput AdaArgyle'!$J$24</c:f>
              <c:strCache>
                <c:ptCount val="1"/>
                <c:pt idx="0">
                  <c:v>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'Chaput AdaArgyle'!$I$25:$I$28</c:f>
              <c:strCache>
                <c:ptCount val="4"/>
                <c:pt idx="0">
                  <c:v>70</c:v>
                </c:pt>
                <c:pt idx="1">
                  <c:v>100</c:v>
                </c:pt>
                <c:pt idx="2">
                  <c:v>70 + 30 4lf</c:v>
                </c:pt>
                <c:pt idx="3">
                  <c:v>70 +30 PA</c:v>
                </c:pt>
              </c:strCache>
            </c:strRef>
          </c:cat>
          <c:val>
            <c:numRef>
              <c:f>'Chaput AdaArgyle'!$J$25:$J$28</c:f>
              <c:numCache>
                <c:formatCode>0.0</c:formatCode>
                <c:ptCount val="4"/>
                <c:pt idx="0" formatCode="General">
                  <c:v>15.11</c:v>
                </c:pt>
                <c:pt idx="1">
                  <c:v>15.772500000000001</c:v>
                </c:pt>
                <c:pt idx="2">
                  <c:v>15.565</c:v>
                </c:pt>
                <c:pt idx="3">
                  <c:v>16.322500000000002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6-4326-8632-C337D237455B}"/>
            </c:ext>
          </c:extLst>
        </c:ser>
        <c:ser>
          <c:idx val="1"/>
          <c:order val="1"/>
          <c:tx>
            <c:strRef>
              <c:f>'Chaput AdaArgyle'!$K$24</c:f>
              <c:strCache>
                <c:ptCount val="1"/>
                <c:pt idx="0">
                  <c:v>Argyle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'Chaput AdaArgyle'!$I$25:$I$28</c:f>
              <c:strCache>
                <c:ptCount val="4"/>
                <c:pt idx="0">
                  <c:v>70</c:v>
                </c:pt>
                <c:pt idx="1">
                  <c:v>100</c:v>
                </c:pt>
                <c:pt idx="2">
                  <c:v>70 + 30 4lf</c:v>
                </c:pt>
                <c:pt idx="3">
                  <c:v>70 +30 PA</c:v>
                </c:pt>
              </c:strCache>
            </c:strRef>
          </c:cat>
          <c:val>
            <c:numRef>
              <c:f>'Chaput AdaArgyle'!$K$25:$K$28</c:f>
              <c:numCache>
                <c:formatCode>0.0</c:formatCode>
                <c:ptCount val="4"/>
                <c:pt idx="0" formatCode="General">
                  <c:v>14.904999999999999</c:v>
                </c:pt>
                <c:pt idx="1">
                  <c:v>15.137499999999999</c:v>
                </c:pt>
                <c:pt idx="2">
                  <c:v>15.29</c:v>
                </c:pt>
                <c:pt idx="3">
                  <c:v>15.67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6-4326-8632-C337D237455B}"/>
            </c:ext>
          </c:extLst>
        </c:ser>
        <c:ser>
          <c:idx val="2"/>
          <c:order val="2"/>
          <c:tx>
            <c:strRef>
              <c:f>'Chaput AdaArgyle'!$L$24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'Chaput AdaArgyle'!$I$25:$I$28</c:f>
              <c:strCache>
                <c:ptCount val="4"/>
                <c:pt idx="0">
                  <c:v>70</c:v>
                </c:pt>
                <c:pt idx="1">
                  <c:v>100</c:v>
                </c:pt>
                <c:pt idx="2">
                  <c:v>70 + 30 4lf</c:v>
                </c:pt>
                <c:pt idx="3">
                  <c:v>70 +30 PA</c:v>
                </c:pt>
              </c:strCache>
            </c:strRef>
          </c:cat>
          <c:val>
            <c:numRef>
              <c:f>'Chaput AdaArgyle'!$L$25:$L$28</c:f>
              <c:numCache>
                <c:formatCode>0.0</c:formatCode>
                <c:ptCount val="4"/>
                <c:pt idx="0" formatCode="General">
                  <c:v>15.0075</c:v>
                </c:pt>
                <c:pt idx="1">
                  <c:v>15.455</c:v>
                </c:pt>
                <c:pt idx="2">
                  <c:v>15.4275</c:v>
                </c:pt>
                <c:pt idx="3">
                  <c:v>15.9962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6-4326-8632-C337D2374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504000"/>
        <c:axId val="353498904"/>
      </c:barChart>
      <c:catAx>
        <c:axId val="3535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498904"/>
        <c:crosses val="autoZero"/>
        <c:auto val="1"/>
        <c:lblAlgn val="ctr"/>
        <c:lblOffset val="100"/>
        <c:noMultiLvlLbl val="0"/>
      </c:catAx>
      <c:valAx>
        <c:axId val="35349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Protein content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59029107848005"/>
          <c:y val="0.22414583333333332"/>
          <c:w val="0.33494809770400319"/>
          <c:h val="5.2780511811023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Relationship</a:t>
            </a:r>
            <a:r>
              <a:rPr lang="en-US" baseline="0" dirty="0"/>
              <a:t> between days to boot stage and yield, Carrington-irrigated, 2001-2014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5730609104896371E-3"/>
                  <c:y val="0.3050274397518491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Sheet1!$B$2:$B$15</c:f>
              <c:numCache>
                <c:formatCode>General</c:formatCode>
                <c:ptCount val="14"/>
                <c:pt idx="0">
                  <c:v>57</c:v>
                </c:pt>
                <c:pt idx="1">
                  <c:v>60</c:v>
                </c:pt>
                <c:pt idx="2">
                  <c:v>60</c:v>
                </c:pt>
                <c:pt idx="3">
                  <c:v>63</c:v>
                </c:pt>
                <c:pt idx="4">
                  <c:v>61</c:v>
                </c:pt>
                <c:pt idx="5">
                  <c:v>59</c:v>
                </c:pt>
                <c:pt idx="6">
                  <c:v>56</c:v>
                </c:pt>
                <c:pt idx="7">
                  <c:v>71</c:v>
                </c:pt>
                <c:pt idx="8">
                  <c:v>58</c:v>
                </c:pt>
                <c:pt idx="9">
                  <c:v>62</c:v>
                </c:pt>
                <c:pt idx="10">
                  <c:v>62</c:v>
                </c:pt>
                <c:pt idx="11">
                  <c:v>62</c:v>
                </c:pt>
                <c:pt idx="12">
                  <c:v>50</c:v>
                </c:pt>
                <c:pt idx="13">
                  <c:v>48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0">
                  <c:v>59.5</c:v>
                </c:pt>
                <c:pt idx="1">
                  <c:v>57.2</c:v>
                </c:pt>
                <c:pt idx="2">
                  <c:v>78.5</c:v>
                </c:pt>
                <c:pt idx="3">
                  <c:v>87.6</c:v>
                </c:pt>
                <c:pt idx="4">
                  <c:v>63.4</c:v>
                </c:pt>
                <c:pt idx="5">
                  <c:v>87.6</c:v>
                </c:pt>
                <c:pt idx="6">
                  <c:v>61.6</c:v>
                </c:pt>
                <c:pt idx="7">
                  <c:v>86.5</c:v>
                </c:pt>
                <c:pt idx="8">
                  <c:v>91.3</c:v>
                </c:pt>
                <c:pt idx="9">
                  <c:v>83.8</c:v>
                </c:pt>
                <c:pt idx="10">
                  <c:v>55</c:v>
                </c:pt>
                <c:pt idx="11">
                  <c:v>62.4</c:v>
                </c:pt>
                <c:pt idx="12">
                  <c:v>73.5</c:v>
                </c:pt>
                <c:pt idx="13">
                  <c:v>65.900000000000006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96-4200-A07D-58D5DD66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03216"/>
        <c:axId val="353498512"/>
      </c:scatterChart>
      <c:valAx>
        <c:axId val="353503216"/>
        <c:scaling>
          <c:orientation val="minMax"/>
          <c:min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Calendar</a:t>
                </a:r>
                <a:r>
                  <a:rPr lang="en-US" baseline="0" dirty="0"/>
                  <a:t> days to boot stage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498512"/>
        <c:crosses val="autoZero"/>
        <c:crossBetween val="midCat"/>
      </c:valAx>
      <c:valAx>
        <c:axId val="35349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 in </a:t>
                </a:r>
                <a:r>
                  <a:rPr lang="en-US" dirty="0" err="1"/>
                  <a:t>bu</a:t>
                </a:r>
                <a:r>
                  <a:rPr lang="en-US" dirty="0"/>
                  <a:t>/acre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3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Relationship between</a:t>
            </a:r>
            <a:r>
              <a:rPr lang="en-US" sz="2800" baseline="0" dirty="0"/>
              <a:t> NDVI and canopy closure, Prosper, 2015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0756590208832592E-3"/>
                  <c:y val="0.247596486518730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Sheet1!$A$2:$A$61</c:f>
              <c:numCache>
                <c:formatCode>General</c:formatCode>
                <c:ptCount val="60"/>
                <c:pt idx="0">
                  <c:v>0.31</c:v>
                </c:pt>
                <c:pt idx="1">
                  <c:v>0.31</c:v>
                </c:pt>
                <c:pt idx="2">
                  <c:v>0.25</c:v>
                </c:pt>
                <c:pt idx="3">
                  <c:v>0.43</c:v>
                </c:pt>
                <c:pt idx="4">
                  <c:v>0.38</c:v>
                </c:pt>
                <c:pt idx="5">
                  <c:v>0.25</c:v>
                </c:pt>
                <c:pt idx="6">
                  <c:v>0.34</c:v>
                </c:pt>
                <c:pt idx="7">
                  <c:v>0.62</c:v>
                </c:pt>
                <c:pt idx="8">
                  <c:v>0.41</c:v>
                </c:pt>
                <c:pt idx="9">
                  <c:v>0.6</c:v>
                </c:pt>
                <c:pt idx="10">
                  <c:v>0.48</c:v>
                </c:pt>
                <c:pt idx="11">
                  <c:v>0.41</c:v>
                </c:pt>
                <c:pt idx="12">
                  <c:v>0.42</c:v>
                </c:pt>
                <c:pt idx="13">
                  <c:v>0.31</c:v>
                </c:pt>
                <c:pt idx="14">
                  <c:v>0.53</c:v>
                </c:pt>
                <c:pt idx="15">
                  <c:v>0.32</c:v>
                </c:pt>
                <c:pt idx="16">
                  <c:v>0.4</c:v>
                </c:pt>
                <c:pt idx="17">
                  <c:v>0.44</c:v>
                </c:pt>
                <c:pt idx="18">
                  <c:v>0.28000000000000003</c:v>
                </c:pt>
                <c:pt idx="19">
                  <c:v>0.23</c:v>
                </c:pt>
                <c:pt idx="20">
                  <c:v>0.31</c:v>
                </c:pt>
                <c:pt idx="21">
                  <c:v>0.53</c:v>
                </c:pt>
                <c:pt idx="22">
                  <c:v>0.57999999999999996</c:v>
                </c:pt>
                <c:pt idx="23">
                  <c:v>0.54</c:v>
                </c:pt>
                <c:pt idx="24">
                  <c:v>0.71</c:v>
                </c:pt>
                <c:pt idx="25">
                  <c:v>0.69</c:v>
                </c:pt>
                <c:pt idx="26">
                  <c:v>0.56000000000000005</c:v>
                </c:pt>
                <c:pt idx="27">
                  <c:v>0.45</c:v>
                </c:pt>
                <c:pt idx="28">
                  <c:v>0.74</c:v>
                </c:pt>
                <c:pt idx="29">
                  <c:v>0.52</c:v>
                </c:pt>
                <c:pt idx="30">
                  <c:v>0.47</c:v>
                </c:pt>
                <c:pt idx="31">
                  <c:v>0.33</c:v>
                </c:pt>
                <c:pt idx="32">
                  <c:v>0.61</c:v>
                </c:pt>
                <c:pt idx="33">
                  <c:v>0.49</c:v>
                </c:pt>
                <c:pt idx="34">
                  <c:v>0.42</c:v>
                </c:pt>
                <c:pt idx="35">
                  <c:v>0.43</c:v>
                </c:pt>
                <c:pt idx="36">
                  <c:v>0.55000000000000004</c:v>
                </c:pt>
                <c:pt idx="37">
                  <c:v>0.55000000000000004</c:v>
                </c:pt>
                <c:pt idx="38">
                  <c:v>0.5</c:v>
                </c:pt>
                <c:pt idx="39">
                  <c:v>0.28000000000000003</c:v>
                </c:pt>
                <c:pt idx="40">
                  <c:v>0.53</c:v>
                </c:pt>
                <c:pt idx="41">
                  <c:v>0.52</c:v>
                </c:pt>
                <c:pt idx="42">
                  <c:v>0.4</c:v>
                </c:pt>
                <c:pt idx="43">
                  <c:v>0.4</c:v>
                </c:pt>
                <c:pt idx="44">
                  <c:v>0.49</c:v>
                </c:pt>
                <c:pt idx="45">
                  <c:v>0.55000000000000004</c:v>
                </c:pt>
                <c:pt idx="46">
                  <c:v>0.59</c:v>
                </c:pt>
                <c:pt idx="47">
                  <c:v>0.28000000000000003</c:v>
                </c:pt>
                <c:pt idx="48">
                  <c:v>0.49</c:v>
                </c:pt>
                <c:pt idx="49">
                  <c:v>0.47</c:v>
                </c:pt>
                <c:pt idx="50">
                  <c:v>0.27</c:v>
                </c:pt>
                <c:pt idx="51">
                  <c:v>0.51</c:v>
                </c:pt>
                <c:pt idx="52">
                  <c:v>0.45</c:v>
                </c:pt>
                <c:pt idx="53">
                  <c:v>0.48</c:v>
                </c:pt>
                <c:pt idx="54">
                  <c:v>0.55000000000000004</c:v>
                </c:pt>
                <c:pt idx="55">
                  <c:v>0.44</c:v>
                </c:pt>
                <c:pt idx="56">
                  <c:v>0.59</c:v>
                </c:pt>
                <c:pt idx="57">
                  <c:v>0.47</c:v>
                </c:pt>
                <c:pt idx="58">
                  <c:v>0.5</c:v>
                </c:pt>
                <c:pt idx="59">
                  <c:v>0.55000000000000004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0.52</c:v>
                </c:pt>
                <c:pt idx="1">
                  <c:v>0.56999999999999995</c:v>
                </c:pt>
                <c:pt idx="2">
                  <c:v>0.41</c:v>
                </c:pt>
                <c:pt idx="3">
                  <c:v>0.59</c:v>
                </c:pt>
                <c:pt idx="4">
                  <c:v>0.59</c:v>
                </c:pt>
                <c:pt idx="5">
                  <c:v>0.3</c:v>
                </c:pt>
                <c:pt idx="6">
                  <c:v>0.57999999999999996</c:v>
                </c:pt>
                <c:pt idx="7">
                  <c:v>0.73</c:v>
                </c:pt>
                <c:pt idx="8">
                  <c:v>0.53</c:v>
                </c:pt>
                <c:pt idx="9">
                  <c:v>0.75</c:v>
                </c:pt>
                <c:pt idx="10">
                  <c:v>0.7</c:v>
                </c:pt>
                <c:pt idx="11">
                  <c:v>0.56999999999999995</c:v>
                </c:pt>
                <c:pt idx="12">
                  <c:v>0.68</c:v>
                </c:pt>
                <c:pt idx="13">
                  <c:v>0.48</c:v>
                </c:pt>
                <c:pt idx="14">
                  <c:v>0.72</c:v>
                </c:pt>
                <c:pt idx="15">
                  <c:v>0.59</c:v>
                </c:pt>
                <c:pt idx="16">
                  <c:v>0.63</c:v>
                </c:pt>
                <c:pt idx="17">
                  <c:v>0.66</c:v>
                </c:pt>
                <c:pt idx="18">
                  <c:v>0.5</c:v>
                </c:pt>
                <c:pt idx="19">
                  <c:v>0.28999999999999998</c:v>
                </c:pt>
                <c:pt idx="20">
                  <c:v>0.45</c:v>
                </c:pt>
                <c:pt idx="21">
                  <c:v>0.75</c:v>
                </c:pt>
                <c:pt idx="22">
                  <c:v>0.71</c:v>
                </c:pt>
                <c:pt idx="23">
                  <c:v>0.76</c:v>
                </c:pt>
                <c:pt idx="24">
                  <c:v>0.77</c:v>
                </c:pt>
                <c:pt idx="25">
                  <c:v>0.79</c:v>
                </c:pt>
                <c:pt idx="26">
                  <c:v>0.71</c:v>
                </c:pt>
                <c:pt idx="27">
                  <c:v>0.69</c:v>
                </c:pt>
                <c:pt idx="28">
                  <c:v>0.78</c:v>
                </c:pt>
                <c:pt idx="29">
                  <c:v>0.72</c:v>
                </c:pt>
                <c:pt idx="30">
                  <c:v>0.57999999999999996</c:v>
                </c:pt>
                <c:pt idx="31">
                  <c:v>0.57999999999999996</c:v>
                </c:pt>
                <c:pt idx="32">
                  <c:v>0.7</c:v>
                </c:pt>
                <c:pt idx="33">
                  <c:v>0.69</c:v>
                </c:pt>
                <c:pt idx="34">
                  <c:v>0.57999999999999996</c:v>
                </c:pt>
                <c:pt idx="35">
                  <c:v>0.65</c:v>
                </c:pt>
                <c:pt idx="36">
                  <c:v>0.75</c:v>
                </c:pt>
                <c:pt idx="37">
                  <c:v>0.75</c:v>
                </c:pt>
                <c:pt idx="38">
                  <c:v>0.68</c:v>
                </c:pt>
                <c:pt idx="39">
                  <c:v>0.46</c:v>
                </c:pt>
                <c:pt idx="40">
                  <c:v>0.61</c:v>
                </c:pt>
                <c:pt idx="41">
                  <c:v>0.67</c:v>
                </c:pt>
                <c:pt idx="42">
                  <c:v>0.64</c:v>
                </c:pt>
                <c:pt idx="43">
                  <c:v>0.56000000000000005</c:v>
                </c:pt>
                <c:pt idx="44">
                  <c:v>0.69</c:v>
                </c:pt>
                <c:pt idx="45">
                  <c:v>0.75</c:v>
                </c:pt>
                <c:pt idx="46">
                  <c:v>0.74</c:v>
                </c:pt>
                <c:pt idx="47">
                  <c:v>0.47</c:v>
                </c:pt>
                <c:pt idx="48">
                  <c:v>0.7</c:v>
                </c:pt>
                <c:pt idx="49">
                  <c:v>0.57999999999999996</c:v>
                </c:pt>
                <c:pt idx="50">
                  <c:v>0.49</c:v>
                </c:pt>
                <c:pt idx="51">
                  <c:v>0.66</c:v>
                </c:pt>
                <c:pt idx="52">
                  <c:v>0.66</c:v>
                </c:pt>
                <c:pt idx="53">
                  <c:v>0.64</c:v>
                </c:pt>
                <c:pt idx="54">
                  <c:v>0.76</c:v>
                </c:pt>
                <c:pt idx="55">
                  <c:v>0.63</c:v>
                </c:pt>
                <c:pt idx="56">
                  <c:v>0.78</c:v>
                </c:pt>
                <c:pt idx="57">
                  <c:v>0.68</c:v>
                </c:pt>
                <c:pt idx="58">
                  <c:v>0.74</c:v>
                </c:pt>
                <c:pt idx="59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21-4E7C-9403-0569BCDAA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499688"/>
        <c:axId val="353504784"/>
      </c:scatterChart>
      <c:valAx>
        <c:axId val="353499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</a:t>
                </a:r>
                <a:r>
                  <a:rPr lang="en-US" sz="1800" baseline="0" dirty="0"/>
                  <a:t> canopy closure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4784"/>
        <c:crosses val="autoZero"/>
        <c:crossBetween val="midCat"/>
      </c:valAx>
      <c:valAx>
        <c:axId val="35350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NDVI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499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Relationship between canopy closure at</a:t>
            </a:r>
            <a:r>
              <a:rPr lang="en-US" sz="2000" baseline="0" dirty="0"/>
              <a:t> the 5 lf stage and yield, Prosper, 2015.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7046587926509109E-2"/>
                  <c:y val="0.2607458169291338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Sheet1!$A$2:$A$16</c:f>
              <c:numCache>
                <c:formatCode>General</c:formatCode>
                <c:ptCount val="15"/>
                <c:pt idx="0">
                  <c:v>93.07</c:v>
                </c:pt>
                <c:pt idx="1">
                  <c:v>98.17</c:v>
                </c:pt>
                <c:pt idx="2">
                  <c:v>87.4</c:v>
                </c:pt>
                <c:pt idx="3">
                  <c:v>99.25</c:v>
                </c:pt>
                <c:pt idx="4">
                  <c:v>72.13</c:v>
                </c:pt>
                <c:pt idx="5">
                  <c:v>99.49</c:v>
                </c:pt>
                <c:pt idx="6">
                  <c:v>97.09</c:v>
                </c:pt>
                <c:pt idx="7">
                  <c:v>98.86</c:v>
                </c:pt>
                <c:pt idx="8">
                  <c:v>98.24</c:v>
                </c:pt>
                <c:pt idx="9">
                  <c:v>87.48</c:v>
                </c:pt>
                <c:pt idx="10">
                  <c:v>99.06</c:v>
                </c:pt>
                <c:pt idx="11">
                  <c:v>98.54</c:v>
                </c:pt>
                <c:pt idx="12">
                  <c:v>95.31</c:v>
                </c:pt>
                <c:pt idx="13">
                  <c:v>83.65</c:v>
                </c:pt>
                <c:pt idx="14">
                  <c:v>97.82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3973.6120231213877</c:v>
                </c:pt>
                <c:pt idx="1">
                  <c:v>4054.7493424855488</c:v>
                </c:pt>
                <c:pt idx="2">
                  <c:v>3856.9624277456646</c:v>
                </c:pt>
                <c:pt idx="3">
                  <c:v>4229.2157453757227</c:v>
                </c:pt>
                <c:pt idx="4">
                  <c:v>3547.4458965317922</c:v>
                </c:pt>
                <c:pt idx="5">
                  <c:v>4079.4433092485551</c:v>
                </c:pt>
                <c:pt idx="6">
                  <c:v>3861.6660404624276</c:v>
                </c:pt>
                <c:pt idx="7">
                  <c:v>3399.9217872832378</c:v>
                </c:pt>
                <c:pt idx="8">
                  <c:v>4327.8599112716756</c:v>
                </c:pt>
                <c:pt idx="9">
                  <c:v>3947.5916375722536</c:v>
                </c:pt>
                <c:pt idx="10">
                  <c:v>4413.5691421965312</c:v>
                </c:pt>
                <c:pt idx="11">
                  <c:v>4343.3442043352597</c:v>
                </c:pt>
                <c:pt idx="12">
                  <c:v>4104.1654976878608</c:v>
                </c:pt>
                <c:pt idx="13">
                  <c:v>3617.5391332369941</c:v>
                </c:pt>
                <c:pt idx="14">
                  <c:v>4291.6703150289022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E3-44BD-BB0A-4581256A6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03608"/>
        <c:axId val="353500472"/>
      </c:scatterChart>
      <c:valAx>
        <c:axId val="353503608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Canopy</a:t>
                </a:r>
                <a:r>
                  <a:rPr lang="en-US" sz="1400" baseline="0" dirty="0"/>
                  <a:t> closure (percent ground cover)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0472"/>
        <c:crosses val="autoZero"/>
        <c:crossBetween val="midCat"/>
      </c:valAx>
      <c:valAx>
        <c:axId val="35350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Yield</a:t>
                </a:r>
                <a:r>
                  <a:rPr lang="en-US" sz="1400" baseline="0" dirty="0"/>
                  <a:t> (kg/ha)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Daily Protein Spreads for Hard Red Spring Wheat - Minneapolis, MN 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June 1, 1999 - Jan. 28, 2016</a:t>
            </a:r>
          </a:p>
        </c:rich>
      </c:tx>
      <c:layout>
        <c:manualLayout>
          <c:xMode val="edge"/>
          <c:yMode val="edge"/>
          <c:x val="0.10731813162012982"/>
          <c:y val="6.156711217612926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673870534367666E-2"/>
          <c:y val="0.16085063927724205"/>
          <c:w val="0.89084604947533652"/>
          <c:h val="0.76310193871169485"/>
        </c:manualLayout>
      </c:layout>
      <c:lineChart>
        <c:grouping val="standard"/>
        <c:varyColors val="0"/>
        <c:ser>
          <c:idx val="2"/>
          <c:order val="0"/>
          <c:tx>
            <c:v>13% Discount (13% - 14%)</c:v>
          </c:tx>
          <c:spPr>
            <a:ln w="3492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Spreads!$A$201:$A$4360</c:f>
              <c:strCache>
                <c:ptCount val="3995"/>
                <c:pt idx="0">
                  <c:v>1999/00</c:v>
                </c:pt>
                <c:pt idx="246">
                  <c:v>2000/01</c:v>
                </c:pt>
                <c:pt idx="498">
                  <c:v>2001/02</c:v>
                </c:pt>
                <c:pt idx="748">
                  <c:v>2002/03</c:v>
                </c:pt>
                <c:pt idx="998">
                  <c:v>2003/04</c:v>
                </c:pt>
                <c:pt idx="1249">
                  <c:v>2004/05</c:v>
                </c:pt>
                <c:pt idx="1500">
                  <c:v>2005/06</c:v>
                </c:pt>
                <c:pt idx="1752">
                  <c:v>2006/07</c:v>
                </c:pt>
                <c:pt idx="2003">
                  <c:v>2007/08</c:v>
                </c:pt>
                <c:pt idx="2255">
                  <c:v>2008/09</c:v>
                </c:pt>
                <c:pt idx="2504">
                  <c:v>2009/10</c:v>
                </c:pt>
                <c:pt idx="2755">
                  <c:v>2010/11</c:v>
                </c:pt>
                <c:pt idx="3007">
                  <c:v>2011/12</c:v>
                </c:pt>
                <c:pt idx="3260">
                  <c:v>2012/13</c:v>
                </c:pt>
                <c:pt idx="3511">
                  <c:v>2013/14</c:v>
                </c:pt>
                <c:pt idx="3745">
                  <c:v>2014/15</c:v>
                </c:pt>
                <c:pt idx="3994">
                  <c:v>2014/15</c:v>
                </c:pt>
              </c:strCache>
            </c:strRef>
          </c:cat>
          <c:val>
            <c:numRef>
              <c:f>Spreads!$E$201:$E$4360</c:f>
              <c:numCache>
                <c:formatCode>0.000</c:formatCode>
                <c:ptCount val="4160"/>
                <c:pt idx="0">
                  <c:v>-0.10000000000000009</c:v>
                </c:pt>
                <c:pt idx="1">
                  <c:v>-8.9999999999999858E-2</c:v>
                </c:pt>
                <c:pt idx="2">
                  <c:v>-0.10000000000000009</c:v>
                </c:pt>
                <c:pt idx="3">
                  <c:v>-9.0000000000000302E-2</c:v>
                </c:pt>
                <c:pt idx="4">
                  <c:v>-9.9999999999999645E-2</c:v>
                </c:pt>
                <c:pt idx="5">
                  <c:v>-9.9999999999999645E-2</c:v>
                </c:pt>
                <c:pt idx="6">
                  <c:v>-0.10999999999999988</c:v>
                </c:pt>
                <c:pt idx="7">
                  <c:v>-0.10000000000000009</c:v>
                </c:pt>
                <c:pt idx="8">
                  <c:v>-9.9999999999999645E-2</c:v>
                </c:pt>
                <c:pt idx="9">
                  <c:v>-0.10999999999999988</c:v>
                </c:pt>
                <c:pt idx="10">
                  <c:v>-0.10000000000000009</c:v>
                </c:pt>
                <c:pt idx="11">
                  <c:v>-0.10999999999999988</c:v>
                </c:pt>
                <c:pt idx="12">
                  <c:v>-0.10000000000000009</c:v>
                </c:pt>
                <c:pt idx="13">
                  <c:v>-0.10000000000000009</c:v>
                </c:pt>
                <c:pt idx="14">
                  <c:v>-0.10999999999999988</c:v>
                </c:pt>
                <c:pt idx="15">
                  <c:v>-0.10000000000000009</c:v>
                </c:pt>
                <c:pt idx="16">
                  <c:v>-0.10000000000000009</c:v>
                </c:pt>
                <c:pt idx="17">
                  <c:v>-0.10999999999999988</c:v>
                </c:pt>
                <c:pt idx="18">
                  <c:v>-9.9999999999999645E-2</c:v>
                </c:pt>
                <c:pt idx="19">
                  <c:v>-9.9999999999999645E-2</c:v>
                </c:pt>
                <c:pt idx="20">
                  <c:v>-0.10999999999999988</c:v>
                </c:pt>
                <c:pt idx="21">
                  <c:v>-0.10000000000000009</c:v>
                </c:pt>
                <c:pt idx="22">
                  <c:v>-8.9999999999999858E-2</c:v>
                </c:pt>
                <c:pt idx="23">
                  <c:v>-0.10000000000000009</c:v>
                </c:pt>
                <c:pt idx="24">
                  <c:v>-0.10000000000000009</c:v>
                </c:pt>
                <c:pt idx="25">
                  <c:v>-0.10000000000000009</c:v>
                </c:pt>
                <c:pt idx="26">
                  <c:v>-0.10999999999999988</c:v>
                </c:pt>
                <c:pt idx="27">
                  <c:v>-0.10000000000000009</c:v>
                </c:pt>
                <c:pt idx="28">
                  <c:v>-0.10000000000000009</c:v>
                </c:pt>
                <c:pt idx="29">
                  <c:v>-0.10000000000000009</c:v>
                </c:pt>
                <c:pt idx="30">
                  <c:v>-0.10000000000000009</c:v>
                </c:pt>
                <c:pt idx="31">
                  <c:v>0</c:v>
                </c:pt>
                <c:pt idx="32">
                  <c:v>-0.10000000000000009</c:v>
                </c:pt>
                <c:pt idx="33">
                  <c:v>-0.10000000000000009</c:v>
                </c:pt>
                <c:pt idx="34">
                  <c:v>-0.10000000000000009</c:v>
                </c:pt>
                <c:pt idx="35">
                  <c:v>-9.0000000000000302E-2</c:v>
                </c:pt>
                <c:pt idx="36">
                  <c:v>-0.10000000000000009</c:v>
                </c:pt>
                <c:pt idx="37">
                  <c:v>-0.10000000000000009</c:v>
                </c:pt>
                <c:pt idx="38">
                  <c:v>-8.9999999999999858E-2</c:v>
                </c:pt>
                <c:pt idx="39">
                  <c:v>-0.30000000000000027</c:v>
                </c:pt>
                <c:pt idx="40">
                  <c:v>-0.30000000000000027</c:v>
                </c:pt>
                <c:pt idx="41">
                  <c:v>-0.34999999999999964</c:v>
                </c:pt>
                <c:pt idx="42">
                  <c:v>-0.35999999999999988</c:v>
                </c:pt>
                <c:pt idx="43">
                  <c:v>-0.35000000000000009</c:v>
                </c:pt>
                <c:pt idx="44">
                  <c:v>-0.35000000000000009</c:v>
                </c:pt>
                <c:pt idx="45">
                  <c:v>-0.35000000000000009</c:v>
                </c:pt>
                <c:pt idx="46">
                  <c:v>-0.35000000000000009</c:v>
                </c:pt>
                <c:pt idx="47">
                  <c:v>-0.34999999999999964</c:v>
                </c:pt>
                <c:pt idx="48">
                  <c:v>-0.3400000000000003</c:v>
                </c:pt>
                <c:pt idx="49">
                  <c:v>-0.35000000000000009</c:v>
                </c:pt>
                <c:pt idx="50">
                  <c:v>-0.35999999999999988</c:v>
                </c:pt>
                <c:pt idx="51">
                  <c:v>-0.35999999999999988</c:v>
                </c:pt>
                <c:pt idx="52">
                  <c:v>-0.35999999999999988</c:v>
                </c:pt>
                <c:pt idx="53">
                  <c:v>-0.34999999999999964</c:v>
                </c:pt>
                <c:pt idx="54">
                  <c:v>-0.25</c:v>
                </c:pt>
                <c:pt idx="55">
                  <c:v>-0.25</c:v>
                </c:pt>
                <c:pt idx="56">
                  <c:v>-0.25</c:v>
                </c:pt>
                <c:pt idx="57">
                  <c:v>-0.25</c:v>
                </c:pt>
                <c:pt idx="58">
                  <c:v>-0.25</c:v>
                </c:pt>
                <c:pt idx="59">
                  <c:v>-0.25</c:v>
                </c:pt>
                <c:pt idx="60">
                  <c:v>-0.25</c:v>
                </c:pt>
                <c:pt idx="61">
                  <c:v>-0.25</c:v>
                </c:pt>
                <c:pt idx="62">
                  <c:v>-0.28000000000000025</c:v>
                </c:pt>
                <c:pt idx="63">
                  <c:v>-0.28000000000000025</c:v>
                </c:pt>
                <c:pt idx="64">
                  <c:v>-0.27</c:v>
                </c:pt>
                <c:pt idx="65">
                  <c:v>-0.25</c:v>
                </c:pt>
                <c:pt idx="66">
                  <c:v>-0.25</c:v>
                </c:pt>
                <c:pt idx="67">
                  <c:v>-0.25</c:v>
                </c:pt>
                <c:pt idx="68">
                  <c:v>-0.25</c:v>
                </c:pt>
                <c:pt idx="69">
                  <c:v>-0.25</c:v>
                </c:pt>
                <c:pt idx="70">
                  <c:v>-0.25</c:v>
                </c:pt>
                <c:pt idx="71">
                  <c:v>-0.25</c:v>
                </c:pt>
                <c:pt idx="72">
                  <c:v>-0.25</c:v>
                </c:pt>
                <c:pt idx="73">
                  <c:v>-0.25</c:v>
                </c:pt>
                <c:pt idx="74">
                  <c:v>-0.25</c:v>
                </c:pt>
                <c:pt idx="75">
                  <c:v>-0.25</c:v>
                </c:pt>
                <c:pt idx="76">
                  <c:v>-0.25</c:v>
                </c:pt>
                <c:pt idx="77">
                  <c:v>-0.25</c:v>
                </c:pt>
                <c:pt idx="78">
                  <c:v>-0.25</c:v>
                </c:pt>
                <c:pt idx="79">
                  <c:v>-0.25</c:v>
                </c:pt>
                <c:pt idx="80">
                  <c:v>-0.25</c:v>
                </c:pt>
                <c:pt idx="81">
                  <c:v>-0.25</c:v>
                </c:pt>
                <c:pt idx="82">
                  <c:v>-0.25</c:v>
                </c:pt>
                <c:pt idx="83">
                  <c:v>-0.25</c:v>
                </c:pt>
                <c:pt idx="84">
                  <c:v>-0.25</c:v>
                </c:pt>
                <c:pt idx="85">
                  <c:v>-0.25</c:v>
                </c:pt>
                <c:pt idx="86">
                  <c:v>-0.24000000000000021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-0.25</c:v>
                </c:pt>
                <c:pt idx="91">
                  <c:v>-0.25</c:v>
                </c:pt>
                <c:pt idx="92">
                  <c:v>-0.25</c:v>
                </c:pt>
                <c:pt idx="93">
                  <c:v>-0.25</c:v>
                </c:pt>
                <c:pt idx="94">
                  <c:v>-0.25</c:v>
                </c:pt>
                <c:pt idx="95">
                  <c:v>-0.25</c:v>
                </c:pt>
                <c:pt idx="96">
                  <c:v>-0.25</c:v>
                </c:pt>
                <c:pt idx="97">
                  <c:v>-0.14999999999999991</c:v>
                </c:pt>
                <c:pt idx="98">
                  <c:v>-0.14999999999999991</c:v>
                </c:pt>
                <c:pt idx="99">
                  <c:v>-0.14999999999999991</c:v>
                </c:pt>
                <c:pt idx="100">
                  <c:v>-0.14999999999999991</c:v>
                </c:pt>
                <c:pt idx="101">
                  <c:v>-0.17999999999999972</c:v>
                </c:pt>
                <c:pt idx="102">
                  <c:v>-0.17999999999999972</c:v>
                </c:pt>
                <c:pt idx="103">
                  <c:v>-0.16999999999999993</c:v>
                </c:pt>
                <c:pt idx="104">
                  <c:v>-0.16999999999999993</c:v>
                </c:pt>
                <c:pt idx="105">
                  <c:v>-0.16999999999999993</c:v>
                </c:pt>
                <c:pt idx="106">
                  <c:v>-0.14999999999999991</c:v>
                </c:pt>
                <c:pt idx="107">
                  <c:v>-0.14999999999999991</c:v>
                </c:pt>
                <c:pt idx="108">
                  <c:v>-0.14999999999999991</c:v>
                </c:pt>
                <c:pt idx="109">
                  <c:v>-0.14999999999999991</c:v>
                </c:pt>
                <c:pt idx="110">
                  <c:v>-0.14999999999999991</c:v>
                </c:pt>
                <c:pt idx="111">
                  <c:v>-0.14000000000000012</c:v>
                </c:pt>
                <c:pt idx="112">
                  <c:v>-0.14000000000000012</c:v>
                </c:pt>
                <c:pt idx="113">
                  <c:v>-0.14000000000000012</c:v>
                </c:pt>
                <c:pt idx="114">
                  <c:v>-0.14000000000000012</c:v>
                </c:pt>
                <c:pt idx="115">
                  <c:v>-0.14999999999999991</c:v>
                </c:pt>
                <c:pt idx="116">
                  <c:v>-0.14999999999999991</c:v>
                </c:pt>
                <c:pt idx="117">
                  <c:v>-0.14999999999999991</c:v>
                </c:pt>
                <c:pt idx="118">
                  <c:v>-0.15000000000000036</c:v>
                </c:pt>
                <c:pt idx="119">
                  <c:v>-0.14999999999999991</c:v>
                </c:pt>
                <c:pt idx="120">
                  <c:v>-0.16000000000000014</c:v>
                </c:pt>
                <c:pt idx="121">
                  <c:v>-0.14999999999999991</c:v>
                </c:pt>
                <c:pt idx="122">
                  <c:v>-0.16999999999999993</c:v>
                </c:pt>
                <c:pt idx="123">
                  <c:v>-0.16999999999999993</c:v>
                </c:pt>
                <c:pt idx="124">
                  <c:v>-0.16999999999999993</c:v>
                </c:pt>
                <c:pt idx="125">
                  <c:v>-0.17999999999999972</c:v>
                </c:pt>
                <c:pt idx="126">
                  <c:v>-0.20000000000000018</c:v>
                </c:pt>
                <c:pt idx="127">
                  <c:v>-0.19999999999999973</c:v>
                </c:pt>
                <c:pt idx="128">
                  <c:v>-0.20000000000000018</c:v>
                </c:pt>
                <c:pt idx="129">
                  <c:v>-0.16999999999999993</c:v>
                </c:pt>
                <c:pt idx="130">
                  <c:v>-0.16999999999999993</c:v>
                </c:pt>
                <c:pt idx="131">
                  <c:v>-0.16999999999999993</c:v>
                </c:pt>
                <c:pt idx="132">
                  <c:v>-0.16999999999999993</c:v>
                </c:pt>
                <c:pt idx="133">
                  <c:v>-0.16999999999999993</c:v>
                </c:pt>
                <c:pt idx="134">
                  <c:v>-0.19999999999999973</c:v>
                </c:pt>
                <c:pt idx="135">
                  <c:v>-0.20000000000000018</c:v>
                </c:pt>
                <c:pt idx="136">
                  <c:v>-0.20000000000000018</c:v>
                </c:pt>
                <c:pt idx="137">
                  <c:v>-0.16999999999999993</c:v>
                </c:pt>
                <c:pt idx="138">
                  <c:v>-0.18000000000000016</c:v>
                </c:pt>
                <c:pt idx="139">
                  <c:v>-0.16999999999999993</c:v>
                </c:pt>
                <c:pt idx="140">
                  <c:v>-0.16999999999999993</c:v>
                </c:pt>
                <c:pt idx="141">
                  <c:v>-0.16999999999999993</c:v>
                </c:pt>
                <c:pt idx="142">
                  <c:v>-0.16999999999999993</c:v>
                </c:pt>
                <c:pt idx="143">
                  <c:v>-0.14999999999999991</c:v>
                </c:pt>
                <c:pt idx="144">
                  <c:v>-0.14999999999999991</c:v>
                </c:pt>
                <c:pt idx="145">
                  <c:v>-0.14999999999999991</c:v>
                </c:pt>
                <c:pt idx="146">
                  <c:v>-0.18999999999999995</c:v>
                </c:pt>
                <c:pt idx="147">
                  <c:v>-0.18999999999999995</c:v>
                </c:pt>
                <c:pt idx="148">
                  <c:v>-0.16999999999999993</c:v>
                </c:pt>
                <c:pt idx="149">
                  <c:v>-0.16000000000000014</c:v>
                </c:pt>
                <c:pt idx="150">
                  <c:v>-0.14999999999999991</c:v>
                </c:pt>
                <c:pt idx="151">
                  <c:v>-0.14999999999999991</c:v>
                </c:pt>
                <c:pt idx="152">
                  <c:v>-0.14999999999999991</c:v>
                </c:pt>
                <c:pt idx="153">
                  <c:v>-0.14999999999999991</c:v>
                </c:pt>
                <c:pt idx="154">
                  <c:v>-0.14999999999999991</c:v>
                </c:pt>
                <c:pt idx="155">
                  <c:v>-0.14999999999999991</c:v>
                </c:pt>
                <c:pt idx="156">
                  <c:v>-0.14999999999999991</c:v>
                </c:pt>
                <c:pt idx="157">
                  <c:v>-0.14999999999999991</c:v>
                </c:pt>
                <c:pt idx="158">
                  <c:v>-0.14999999999999991</c:v>
                </c:pt>
                <c:pt idx="159">
                  <c:v>-0.16000000000000014</c:v>
                </c:pt>
                <c:pt idx="160">
                  <c:v>-0.14999999999999991</c:v>
                </c:pt>
                <c:pt idx="161">
                  <c:v>-0.14999999999999991</c:v>
                </c:pt>
                <c:pt idx="162">
                  <c:v>-0.14999999999999991</c:v>
                </c:pt>
                <c:pt idx="163">
                  <c:v>-0.14999999999999991</c:v>
                </c:pt>
                <c:pt idx="164">
                  <c:v>-0.14999999999999991</c:v>
                </c:pt>
                <c:pt idx="165">
                  <c:v>-0.14999999999999991</c:v>
                </c:pt>
                <c:pt idx="166">
                  <c:v>-0.14999999999999991</c:v>
                </c:pt>
                <c:pt idx="167">
                  <c:v>-0.14999999999999991</c:v>
                </c:pt>
                <c:pt idx="168">
                  <c:v>-0.14999999999999991</c:v>
                </c:pt>
                <c:pt idx="169">
                  <c:v>-0.14999999999999991</c:v>
                </c:pt>
                <c:pt idx="170">
                  <c:v>-0.14999999999999991</c:v>
                </c:pt>
                <c:pt idx="171">
                  <c:v>-0.14999999999999991</c:v>
                </c:pt>
                <c:pt idx="172">
                  <c:v>-0.14999999999999991</c:v>
                </c:pt>
                <c:pt idx="173">
                  <c:v>-0.1599999999999997</c:v>
                </c:pt>
                <c:pt idx="174">
                  <c:v>-0.14999999999999991</c:v>
                </c:pt>
                <c:pt idx="175">
                  <c:v>-0.17999999999999972</c:v>
                </c:pt>
                <c:pt idx="176">
                  <c:v>-0.18000000000000016</c:v>
                </c:pt>
                <c:pt idx="177">
                  <c:v>-0.17999999999999972</c:v>
                </c:pt>
                <c:pt idx="178">
                  <c:v>-0.18999999999999995</c:v>
                </c:pt>
                <c:pt idx="179">
                  <c:v>-0.17999999999999972</c:v>
                </c:pt>
                <c:pt idx="180">
                  <c:v>-0.18000000000000016</c:v>
                </c:pt>
                <c:pt idx="181">
                  <c:v>-0.14999999999999991</c:v>
                </c:pt>
                <c:pt idx="182">
                  <c:v>-0.14999999999999991</c:v>
                </c:pt>
                <c:pt idx="183">
                  <c:v>-0.20000000000000018</c:v>
                </c:pt>
                <c:pt idx="184">
                  <c:v>-0.39999999999999991</c:v>
                </c:pt>
                <c:pt idx="185">
                  <c:v>-0.19999999999999973</c:v>
                </c:pt>
                <c:pt idx="186">
                  <c:v>-0.19999999999999973</c:v>
                </c:pt>
                <c:pt idx="187">
                  <c:v>-0.19999999999999973</c:v>
                </c:pt>
                <c:pt idx="188">
                  <c:v>-0.20000000000000018</c:v>
                </c:pt>
                <c:pt idx="189">
                  <c:v>-0.19000000000000039</c:v>
                </c:pt>
                <c:pt idx="190">
                  <c:v>-0.20000000000000018</c:v>
                </c:pt>
                <c:pt idx="191">
                  <c:v>-0.20000000000000018</c:v>
                </c:pt>
                <c:pt idx="192">
                  <c:v>-0.20000000000000018</c:v>
                </c:pt>
                <c:pt idx="193">
                  <c:v>-0.20000000000000018</c:v>
                </c:pt>
                <c:pt idx="194">
                  <c:v>-0.20000000000000018</c:v>
                </c:pt>
                <c:pt idx="195">
                  <c:v>-0.19999999999999973</c:v>
                </c:pt>
                <c:pt idx="196">
                  <c:v>-0.20000000000000018</c:v>
                </c:pt>
                <c:pt idx="197">
                  <c:v>-0.19999999999999973</c:v>
                </c:pt>
                <c:pt idx="198">
                  <c:v>-0.19999999999999973</c:v>
                </c:pt>
                <c:pt idx="199">
                  <c:v>-0.19999999999999973</c:v>
                </c:pt>
                <c:pt idx="200">
                  <c:v>-0.20000000000000018</c:v>
                </c:pt>
                <c:pt idx="201">
                  <c:v>-0.20000000000000018</c:v>
                </c:pt>
                <c:pt idx="202">
                  <c:v>-0.19999999999999973</c:v>
                </c:pt>
                <c:pt idx="203">
                  <c:v>-0.20000000000000018</c:v>
                </c:pt>
                <c:pt idx="204">
                  <c:v>-0.20000000000000018</c:v>
                </c:pt>
                <c:pt idx="205">
                  <c:v>-0.19999999999999973</c:v>
                </c:pt>
                <c:pt idx="206">
                  <c:v>-0.20000000000000018</c:v>
                </c:pt>
                <c:pt idx="207">
                  <c:v>-0.20000000000000018</c:v>
                </c:pt>
                <c:pt idx="208">
                  <c:v>-0.19999999999999973</c:v>
                </c:pt>
                <c:pt idx="209">
                  <c:v>-0.20000000000000018</c:v>
                </c:pt>
                <c:pt idx="210">
                  <c:v>-0.19999999999999973</c:v>
                </c:pt>
                <c:pt idx="211">
                  <c:v>-0.19999999999999973</c:v>
                </c:pt>
                <c:pt idx="212">
                  <c:v>-0.25</c:v>
                </c:pt>
                <c:pt idx="213">
                  <c:v>-0.25</c:v>
                </c:pt>
                <c:pt idx="214">
                  <c:v>-0.25</c:v>
                </c:pt>
                <c:pt idx="215">
                  <c:v>-0.25</c:v>
                </c:pt>
                <c:pt idx="216">
                  <c:v>-0.25</c:v>
                </c:pt>
                <c:pt idx="217">
                  <c:v>-0.25</c:v>
                </c:pt>
                <c:pt idx="218">
                  <c:v>-0.25</c:v>
                </c:pt>
                <c:pt idx="219">
                  <c:v>-0.25</c:v>
                </c:pt>
                <c:pt idx="220">
                  <c:v>-0.25</c:v>
                </c:pt>
                <c:pt idx="221">
                  <c:v>-0.27</c:v>
                </c:pt>
                <c:pt idx="222">
                  <c:v>-0.19999999999999973</c:v>
                </c:pt>
                <c:pt idx="223">
                  <c:v>-0.27</c:v>
                </c:pt>
                <c:pt idx="224">
                  <c:v>-0.27</c:v>
                </c:pt>
                <c:pt idx="225">
                  <c:v>-0.27</c:v>
                </c:pt>
                <c:pt idx="226">
                  <c:v>-0.29999999999999982</c:v>
                </c:pt>
                <c:pt idx="227">
                  <c:v>-0.28000000000000025</c:v>
                </c:pt>
                <c:pt idx="228">
                  <c:v>-0.2799999999999998</c:v>
                </c:pt>
                <c:pt idx="229">
                  <c:v>-0.25999999999999979</c:v>
                </c:pt>
                <c:pt idx="230">
                  <c:v>-0.26000000000000023</c:v>
                </c:pt>
                <c:pt idx="231">
                  <c:v>-0.25</c:v>
                </c:pt>
                <c:pt idx="232">
                  <c:v>-0.25</c:v>
                </c:pt>
                <c:pt idx="233">
                  <c:v>-0.27</c:v>
                </c:pt>
                <c:pt idx="234">
                  <c:v>-0.27</c:v>
                </c:pt>
                <c:pt idx="235">
                  <c:v>-0.29999999999999982</c:v>
                </c:pt>
                <c:pt idx="236">
                  <c:v>-0.29000000000000004</c:v>
                </c:pt>
                <c:pt idx="237">
                  <c:v>-0.29000000000000004</c:v>
                </c:pt>
                <c:pt idx="238">
                  <c:v>-0.29000000000000004</c:v>
                </c:pt>
                <c:pt idx="239">
                  <c:v>-0.28999999999999959</c:v>
                </c:pt>
                <c:pt idx="240">
                  <c:v>-0.27</c:v>
                </c:pt>
                <c:pt idx="241">
                  <c:v>-0.27</c:v>
                </c:pt>
                <c:pt idx="242">
                  <c:v>-0.26999999999999957</c:v>
                </c:pt>
                <c:pt idx="243">
                  <c:v>-0.27</c:v>
                </c:pt>
                <c:pt idx="244">
                  <c:v>-0.27</c:v>
                </c:pt>
                <c:pt idx="245">
                  <c:v>-0.27</c:v>
                </c:pt>
                <c:pt idx="246">
                  <c:v>-0.25</c:v>
                </c:pt>
                <c:pt idx="247">
                  <c:v>-0.25</c:v>
                </c:pt>
                <c:pt idx="248">
                  <c:v>-0.30000000000000027</c:v>
                </c:pt>
                <c:pt idx="249">
                  <c:v>-0.30999999999999961</c:v>
                </c:pt>
                <c:pt idx="250">
                  <c:v>-0.30000000000000027</c:v>
                </c:pt>
                <c:pt idx="251">
                  <c:v>-0.30000000000000027</c:v>
                </c:pt>
                <c:pt idx="252">
                  <c:v>-0.30999999999999961</c:v>
                </c:pt>
                <c:pt idx="253">
                  <c:v>-0.29999999999999982</c:v>
                </c:pt>
                <c:pt idx="254">
                  <c:v>-0.29999999999999982</c:v>
                </c:pt>
                <c:pt idx="255">
                  <c:v>-0.30000000000000027</c:v>
                </c:pt>
                <c:pt idx="256">
                  <c:v>-0.30000000000000027</c:v>
                </c:pt>
                <c:pt idx="257">
                  <c:v>-0.30000000000000027</c:v>
                </c:pt>
                <c:pt idx="258">
                  <c:v>-0.29999999999999982</c:v>
                </c:pt>
                <c:pt idx="259">
                  <c:v>-0.25</c:v>
                </c:pt>
                <c:pt idx="260">
                  <c:v>-0.2799999999999998</c:v>
                </c:pt>
                <c:pt idx="261">
                  <c:v>-0.2799999999999998</c:v>
                </c:pt>
                <c:pt idx="262">
                  <c:v>-0.25</c:v>
                </c:pt>
                <c:pt idx="263">
                  <c:v>-0.25</c:v>
                </c:pt>
                <c:pt idx="264">
                  <c:v>-0.30000000000000027</c:v>
                </c:pt>
                <c:pt idx="265">
                  <c:v>-0.29999999999999982</c:v>
                </c:pt>
                <c:pt idx="266">
                  <c:v>-0.31000000000000005</c:v>
                </c:pt>
                <c:pt idx="267">
                  <c:v>-0.30000000000000027</c:v>
                </c:pt>
                <c:pt idx="268">
                  <c:v>-0.30000000000000027</c:v>
                </c:pt>
                <c:pt idx="269">
                  <c:v>-0.30000000000000027</c:v>
                </c:pt>
                <c:pt idx="270">
                  <c:v>-0.30000000000000027</c:v>
                </c:pt>
                <c:pt idx="271">
                  <c:v>-0.29999999999999982</c:v>
                </c:pt>
                <c:pt idx="272">
                  <c:v>-0.29999999999999982</c:v>
                </c:pt>
                <c:pt idx="273">
                  <c:v>-0.29999999999999982</c:v>
                </c:pt>
                <c:pt idx="274">
                  <c:v>-0.29999999999999982</c:v>
                </c:pt>
                <c:pt idx="275">
                  <c:v>-0.30000000000000027</c:v>
                </c:pt>
                <c:pt idx="276">
                  <c:v>-0.29999999999999982</c:v>
                </c:pt>
                <c:pt idx="277">
                  <c:v>-0.25</c:v>
                </c:pt>
                <c:pt idx="278">
                  <c:v>-0.25</c:v>
                </c:pt>
                <c:pt idx="279">
                  <c:v>-0.27</c:v>
                </c:pt>
                <c:pt idx="280">
                  <c:v>-0.27</c:v>
                </c:pt>
                <c:pt idx="281">
                  <c:v>-0.27</c:v>
                </c:pt>
                <c:pt idx="282">
                  <c:v>-0.27</c:v>
                </c:pt>
                <c:pt idx="283">
                  <c:v>-0.26000000000000023</c:v>
                </c:pt>
                <c:pt idx="284">
                  <c:v>-0.27</c:v>
                </c:pt>
                <c:pt idx="285">
                  <c:v>-0.27</c:v>
                </c:pt>
                <c:pt idx="286">
                  <c:v>-0.30000000000000027</c:v>
                </c:pt>
                <c:pt idx="287">
                  <c:v>-0.35000000000000009</c:v>
                </c:pt>
                <c:pt idx="288">
                  <c:v>-0.34999999999999964</c:v>
                </c:pt>
                <c:pt idx="289">
                  <c:v>-0.35000000000000009</c:v>
                </c:pt>
                <c:pt idx="290">
                  <c:v>-0.35000000000000009</c:v>
                </c:pt>
                <c:pt idx="291">
                  <c:v>-0.35000000000000009</c:v>
                </c:pt>
                <c:pt idx="292">
                  <c:v>-0.35000000000000009</c:v>
                </c:pt>
                <c:pt idx="293">
                  <c:v>-0.34999999999999964</c:v>
                </c:pt>
                <c:pt idx="294">
                  <c:v>-0.35000000000000009</c:v>
                </c:pt>
                <c:pt idx="295">
                  <c:v>-0.35000000000000009</c:v>
                </c:pt>
                <c:pt idx="296">
                  <c:v>-0.3400000000000003</c:v>
                </c:pt>
                <c:pt idx="297">
                  <c:v>-0.35000000000000009</c:v>
                </c:pt>
                <c:pt idx="298">
                  <c:v>-0.35000000000000009</c:v>
                </c:pt>
                <c:pt idx="299">
                  <c:v>-0.34999999999999964</c:v>
                </c:pt>
                <c:pt idx="300">
                  <c:v>-0.35000000000000009</c:v>
                </c:pt>
                <c:pt idx="301">
                  <c:v>-0.34999999999999964</c:v>
                </c:pt>
                <c:pt idx="302">
                  <c:v>-0.29999999999999982</c:v>
                </c:pt>
                <c:pt idx="303">
                  <c:v>-0.30999999999999961</c:v>
                </c:pt>
                <c:pt idx="304">
                  <c:v>-0.31000000000000005</c:v>
                </c:pt>
                <c:pt idx="305">
                  <c:v>-0.29999999999999982</c:v>
                </c:pt>
                <c:pt idx="306">
                  <c:v>-0.29999999999999982</c:v>
                </c:pt>
                <c:pt idx="307">
                  <c:v>-0.30000000000000027</c:v>
                </c:pt>
                <c:pt idx="308">
                  <c:v>-0.30000000000000027</c:v>
                </c:pt>
                <c:pt idx="309">
                  <c:v>-0.29999999999999982</c:v>
                </c:pt>
                <c:pt idx="310">
                  <c:v>-0.30000000000000027</c:v>
                </c:pt>
                <c:pt idx="311">
                  <c:v>-0.29999999999999982</c:v>
                </c:pt>
                <c:pt idx="312">
                  <c:v>-0.29999999999999982</c:v>
                </c:pt>
                <c:pt idx="313">
                  <c:v>-0.25</c:v>
                </c:pt>
                <c:pt idx="314">
                  <c:v>-0.25</c:v>
                </c:pt>
                <c:pt idx="315">
                  <c:v>-0.25</c:v>
                </c:pt>
                <c:pt idx="316">
                  <c:v>-0.24000000000000021</c:v>
                </c:pt>
                <c:pt idx="317">
                  <c:v>-0.24000000000000021</c:v>
                </c:pt>
                <c:pt idx="318">
                  <c:v>-0.25</c:v>
                </c:pt>
                <c:pt idx="319">
                  <c:v>-0.25</c:v>
                </c:pt>
                <c:pt idx="320">
                  <c:v>-0.25</c:v>
                </c:pt>
                <c:pt idx="321">
                  <c:v>-0.25</c:v>
                </c:pt>
                <c:pt idx="322">
                  <c:v>-0.25</c:v>
                </c:pt>
                <c:pt idx="323">
                  <c:v>-0.25</c:v>
                </c:pt>
                <c:pt idx="324">
                  <c:v>-0.25</c:v>
                </c:pt>
                <c:pt idx="325">
                  <c:v>-0.25</c:v>
                </c:pt>
                <c:pt idx="326">
                  <c:v>-0.19999999999999973</c:v>
                </c:pt>
                <c:pt idx="327">
                  <c:v>-0.20000000000000018</c:v>
                </c:pt>
                <c:pt idx="328">
                  <c:v>-0.20000000000000018</c:v>
                </c:pt>
                <c:pt idx="329">
                  <c:v>-0.20000000000000018</c:v>
                </c:pt>
                <c:pt idx="330">
                  <c:v>-0.19000000000000039</c:v>
                </c:pt>
                <c:pt idx="331">
                  <c:v>-0.19999999999999973</c:v>
                </c:pt>
                <c:pt idx="332">
                  <c:v>-0.2200000000000002</c:v>
                </c:pt>
                <c:pt idx="333">
                  <c:v>-0.2200000000000002</c:v>
                </c:pt>
                <c:pt idx="334">
                  <c:v>-0.2200000000000002</c:v>
                </c:pt>
                <c:pt idx="335">
                  <c:v>-0.17999999999999972</c:v>
                </c:pt>
                <c:pt idx="336">
                  <c:v>-0.21999999999999975</c:v>
                </c:pt>
                <c:pt idx="337">
                  <c:v>-0.21999999999999975</c:v>
                </c:pt>
                <c:pt idx="338">
                  <c:v>-0.2200000000000002</c:v>
                </c:pt>
                <c:pt idx="339">
                  <c:v>-0.18000000000000016</c:v>
                </c:pt>
                <c:pt idx="340">
                  <c:v>-0.2200000000000002</c:v>
                </c:pt>
                <c:pt idx="341">
                  <c:v>-0.16999999999999993</c:v>
                </c:pt>
                <c:pt idx="342">
                  <c:v>-0.2200000000000002</c:v>
                </c:pt>
                <c:pt idx="343">
                  <c:v>-0.25</c:v>
                </c:pt>
                <c:pt idx="344">
                  <c:v>-0.25</c:v>
                </c:pt>
                <c:pt idx="345">
                  <c:v>-0.25</c:v>
                </c:pt>
                <c:pt idx="346">
                  <c:v>-0.25</c:v>
                </c:pt>
                <c:pt idx="347">
                  <c:v>-0.25</c:v>
                </c:pt>
                <c:pt idx="348">
                  <c:v>-0.25</c:v>
                </c:pt>
                <c:pt idx="349">
                  <c:v>-0.2200000000000002</c:v>
                </c:pt>
                <c:pt idx="350">
                  <c:v>-0.2200000000000002</c:v>
                </c:pt>
                <c:pt idx="351">
                  <c:v>-0.21999999999999975</c:v>
                </c:pt>
                <c:pt idx="352">
                  <c:v>-0.2200000000000002</c:v>
                </c:pt>
                <c:pt idx="353">
                  <c:v>-0.21999999999999975</c:v>
                </c:pt>
                <c:pt idx="354">
                  <c:v>-0.21999999999999975</c:v>
                </c:pt>
                <c:pt idx="355">
                  <c:v>-0.2200000000000002</c:v>
                </c:pt>
                <c:pt idx="356">
                  <c:v>-0.20000000000000018</c:v>
                </c:pt>
                <c:pt idx="357">
                  <c:v>-0.20000000000000018</c:v>
                </c:pt>
                <c:pt idx="358">
                  <c:v>-0.14999999999999991</c:v>
                </c:pt>
                <c:pt idx="359">
                  <c:v>-0.15000000000000036</c:v>
                </c:pt>
                <c:pt idx="360">
                  <c:v>-0.20000000000000018</c:v>
                </c:pt>
                <c:pt idx="361">
                  <c:v>-0.20000000000000018</c:v>
                </c:pt>
                <c:pt idx="362">
                  <c:v>-0.19000000000000039</c:v>
                </c:pt>
                <c:pt idx="363">
                  <c:v>-0.20000000000000018</c:v>
                </c:pt>
                <c:pt idx="364">
                  <c:v>-0.20000000000000018</c:v>
                </c:pt>
                <c:pt idx="365">
                  <c:v>-0.19000000000000039</c:v>
                </c:pt>
                <c:pt idx="366">
                  <c:v>-0.20000000000000018</c:v>
                </c:pt>
                <c:pt idx="367">
                  <c:v>-0.20000000000000018</c:v>
                </c:pt>
                <c:pt idx="368">
                  <c:v>-0.19000000000000039</c:v>
                </c:pt>
                <c:pt idx="369">
                  <c:v>-0.20000000000000018</c:v>
                </c:pt>
                <c:pt idx="370">
                  <c:v>-0.20999999999999996</c:v>
                </c:pt>
                <c:pt idx="371">
                  <c:v>-0.19999999999999973</c:v>
                </c:pt>
                <c:pt idx="372">
                  <c:v>-0.20000000000000018</c:v>
                </c:pt>
                <c:pt idx="373">
                  <c:v>-0.14999999999999991</c:v>
                </c:pt>
                <c:pt idx="374">
                  <c:v>-0.1599999999999997</c:v>
                </c:pt>
                <c:pt idx="375">
                  <c:v>-0.14999999999999991</c:v>
                </c:pt>
                <c:pt idx="376">
                  <c:v>-0.14999999999999991</c:v>
                </c:pt>
                <c:pt idx="377">
                  <c:v>-0.14999999999999991</c:v>
                </c:pt>
                <c:pt idx="378">
                  <c:v>-0.14999999999999991</c:v>
                </c:pt>
                <c:pt idx="379">
                  <c:v>-0.14999999999999991</c:v>
                </c:pt>
                <c:pt idx="380">
                  <c:v>-0.14999999999999991</c:v>
                </c:pt>
                <c:pt idx="381">
                  <c:v>-0.14999999999999991</c:v>
                </c:pt>
                <c:pt idx="382">
                  <c:v>-0.11000000000000032</c:v>
                </c:pt>
                <c:pt idx="383">
                  <c:v>-0.10000000000000009</c:v>
                </c:pt>
                <c:pt idx="384">
                  <c:v>-0.10000000000000009</c:v>
                </c:pt>
                <c:pt idx="385">
                  <c:v>-0.10000000000000009</c:v>
                </c:pt>
                <c:pt idx="386">
                  <c:v>-0.10000000000000009</c:v>
                </c:pt>
                <c:pt idx="387">
                  <c:v>-0.10000000000000009</c:v>
                </c:pt>
                <c:pt idx="388">
                  <c:v>-0.10000000000000009</c:v>
                </c:pt>
                <c:pt idx="389">
                  <c:v>-0.10000000000000009</c:v>
                </c:pt>
                <c:pt idx="390">
                  <c:v>-0.10000000000000009</c:v>
                </c:pt>
                <c:pt idx="391">
                  <c:v>-0.10000000000000009</c:v>
                </c:pt>
                <c:pt idx="392">
                  <c:v>-9.0000000000000302E-2</c:v>
                </c:pt>
                <c:pt idx="393">
                  <c:v>-0.10000000000000009</c:v>
                </c:pt>
                <c:pt idx="394">
                  <c:v>-0.10000000000000009</c:v>
                </c:pt>
                <c:pt idx="395">
                  <c:v>-0.20000000000000018</c:v>
                </c:pt>
                <c:pt idx="396">
                  <c:v>-9.9999999999999645E-2</c:v>
                </c:pt>
                <c:pt idx="397">
                  <c:v>-0.10999999999999988</c:v>
                </c:pt>
                <c:pt idx="398">
                  <c:v>-0.10999999999999988</c:v>
                </c:pt>
                <c:pt idx="399">
                  <c:v>-0.18000000000000016</c:v>
                </c:pt>
                <c:pt idx="400">
                  <c:v>-0.18000000000000016</c:v>
                </c:pt>
                <c:pt idx="401">
                  <c:v>-0.18000000000000016</c:v>
                </c:pt>
                <c:pt idx="402">
                  <c:v>-0.20000000000000018</c:v>
                </c:pt>
                <c:pt idx="403">
                  <c:v>-0.20999999999999996</c:v>
                </c:pt>
                <c:pt idx="404">
                  <c:v>-0.18999999999999995</c:v>
                </c:pt>
                <c:pt idx="405">
                  <c:v>-0.19999999999999973</c:v>
                </c:pt>
                <c:pt idx="406">
                  <c:v>-0.19999999999999973</c:v>
                </c:pt>
                <c:pt idx="407">
                  <c:v>-0.20000000000000018</c:v>
                </c:pt>
                <c:pt idx="408">
                  <c:v>-0.20000000000000018</c:v>
                </c:pt>
                <c:pt idx="409">
                  <c:v>-0.20000000000000018</c:v>
                </c:pt>
                <c:pt idx="410">
                  <c:v>-0.20000000000000018</c:v>
                </c:pt>
                <c:pt idx="411">
                  <c:v>-0.19999999999999973</c:v>
                </c:pt>
                <c:pt idx="412">
                  <c:v>-0.14999999999999991</c:v>
                </c:pt>
                <c:pt idx="413">
                  <c:v>-0.14999999999999991</c:v>
                </c:pt>
                <c:pt idx="414">
                  <c:v>-0.18000000000000016</c:v>
                </c:pt>
                <c:pt idx="415">
                  <c:v>-0.18000000000000016</c:v>
                </c:pt>
                <c:pt idx="416">
                  <c:v>-0.17000000000000037</c:v>
                </c:pt>
                <c:pt idx="417">
                  <c:v>-0.18000000000000016</c:v>
                </c:pt>
                <c:pt idx="418">
                  <c:v>-0.18000000000000016</c:v>
                </c:pt>
                <c:pt idx="419">
                  <c:v>-0.17999999999999972</c:v>
                </c:pt>
                <c:pt idx="420">
                  <c:v>-0.19999999999999973</c:v>
                </c:pt>
                <c:pt idx="421">
                  <c:v>-0.20000000000000018</c:v>
                </c:pt>
                <c:pt idx="422">
                  <c:v>-0.20000000000000018</c:v>
                </c:pt>
                <c:pt idx="423">
                  <c:v>-0.20000000000000018</c:v>
                </c:pt>
                <c:pt idx="424">
                  <c:v>-0.19000000000000039</c:v>
                </c:pt>
                <c:pt idx="425">
                  <c:v>-0.20000000000000018</c:v>
                </c:pt>
                <c:pt idx="426">
                  <c:v>-0.20000000000000018</c:v>
                </c:pt>
                <c:pt idx="427">
                  <c:v>-0.19999999999999973</c:v>
                </c:pt>
                <c:pt idx="428">
                  <c:v>-0.20000000000000018</c:v>
                </c:pt>
                <c:pt idx="429">
                  <c:v>-0.20000000000000018</c:v>
                </c:pt>
                <c:pt idx="430">
                  <c:v>-0.20000000000000018</c:v>
                </c:pt>
                <c:pt idx="431">
                  <c:v>-0.19999999999999973</c:v>
                </c:pt>
                <c:pt idx="432">
                  <c:v>-0.16999999999999993</c:v>
                </c:pt>
                <c:pt idx="433">
                  <c:v>-0.16999999999999993</c:v>
                </c:pt>
                <c:pt idx="434">
                  <c:v>-0.16999999999999993</c:v>
                </c:pt>
                <c:pt idx="435">
                  <c:v>-0.16999999999999993</c:v>
                </c:pt>
                <c:pt idx="436">
                  <c:v>-0.16999999999999993</c:v>
                </c:pt>
                <c:pt idx="437">
                  <c:v>-0.18999999999999995</c:v>
                </c:pt>
                <c:pt idx="438">
                  <c:v>-0.15000000000000036</c:v>
                </c:pt>
                <c:pt idx="439">
                  <c:v>-0.17000000000000037</c:v>
                </c:pt>
                <c:pt idx="440">
                  <c:v>-0.16000000000000014</c:v>
                </c:pt>
                <c:pt idx="441">
                  <c:v>-0.16999999999999993</c:v>
                </c:pt>
                <c:pt idx="442">
                  <c:v>-0.16999999999999993</c:v>
                </c:pt>
                <c:pt idx="443">
                  <c:v>-0.16999999999999993</c:v>
                </c:pt>
                <c:pt idx="444">
                  <c:v>-0.16999999999999993</c:v>
                </c:pt>
                <c:pt idx="445">
                  <c:v>-0.17000000000000037</c:v>
                </c:pt>
                <c:pt idx="446">
                  <c:v>-0.16999999999999993</c:v>
                </c:pt>
                <c:pt idx="447">
                  <c:v>-0.16999999999999993</c:v>
                </c:pt>
                <c:pt idx="448">
                  <c:v>-0.16999999999999993</c:v>
                </c:pt>
                <c:pt idx="449">
                  <c:v>-0.16999999999999993</c:v>
                </c:pt>
                <c:pt idx="450">
                  <c:v>-0.17999999999999972</c:v>
                </c:pt>
                <c:pt idx="451">
                  <c:v>-0.16999999999999993</c:v>
                </c:pt>
                <c:pt idx="452">
                  <c:v>-0.16000000000000014</c:v>
                </c:pt>
                <c:pt idx="453">
                  <c:v>-0.16999999999999993</c:v>
                </c:pt>
                <c:pt idx="454">
                  <c:v>-0.16999999999999993</c:v>
                </c:pt>
                <c:pt idx="455">
                  <c:v>-0.17999999999999972</c:v>
                </c:pt>
                <c:pt idx="456">
                  <c:v>-0.16999999999999993</c:v>
                </c:pt>
                <c:pt idx="457">
                  <c:v>-0.14999999999999991</c:v>
                </c:pt>
                <c:pt idx="458">
                  <c:v>-0.14999999999999991</c:v>
                </c:pt>
                <c:pt idx="459">
                  <c:v>-0.1599999999999997</c:v>
                </c:pt>
                <c:pt idx="460">
                  <c:v>-0.16000000000000014</c:v>
                </c:pt>
                <c:pt idx="461">
                  <c:v>-0.14999999999999991</c:v>
                </c:pt>
                <c:pt idx="462">
                  <c:v>-0.1599999999999997</c:v>
                </c:pt>
                <c:pt idx="463">
                  <c:v>-0.14999999999999991</c:v>
                </c:pt>
                <c:pt idx="464">
                  <c:v>-0.14000000000000012</c:v>
                </c:pt>
                <c:pt idx="465">
                  <c:v>-0.14999999999999991</c:v>
                </c:pt>
                <c:pt idx="466">
                  <c:v>-0.14999999999999991</c:v>
                </c:pt>
                <c:pt idx="467">
                  <c:v>-0.14000000000000012</c:v>
                </c:pt>
                <c:pt idx="468">
                  <c:v>-0.14000000000000012</c:v>
                </c:pt>
                <c:pt idx="469">
                  <c:v>-0.15000000000000036</c:v>
                </c:pt>
                <c:pt idx="470">
                  <c:v>-0.15000000000000036</c:v>
                </c:pt>
                <c:pt idx="471">
                  <c:v>-0.20000000000000018</c:v>
                </c:pt>
                <c:pt idx="472">
                  <c:v>-0.20000000000000018</c:v>
                </c:pt>
                <c:pt idx="473">
                  <c:v>-0.19999999999999973</c:v>
                </c:pt>
                <c:pt idx="474">
                  <c:v>-0.20000000000000018</c:v>
                </c:pt>
                <c:pt idx="475">
                  <c:v>-0.20000000000000018</c:v>
                </c:pt>
                <c:pt idx="476">
                  <c:v>-0.20000000000000018</c:v>
                </c:pt>
                <c:pt idx="477">
                  <c:v>-0.20000000000000018</c:v>
                </c:pt>
                <c:pt idx="478">
                  <c:v>-0.16000000000000014</c:v>
                </c:pt>
                <c:pt idx="479">
                  <c:v>-0.14999999999999991</c:v>
                </c:pt>
                <c:pt idx="480">
                  <c:v>-0.14999999999999991</c:v>
                </c:pt>
                <c:pt idx="481">
                  <c:v>-0.14999999999999991</c:v>
                </c:pt>
                <c:pt idx="482">
                  <c:v>-0.14999999999999991</c:v>
                </c:pt>
                <c:pt idx="483">
                  <c:v>-0.14999999999999991</c:v>
                </c:pt>
                <c:pt idx="484">
                  <c:v>-0.14999999999999991</c:v>
                </c:pt>
                <c:pt idx="485">
                  <c:v>-0.10000000000000009</c:v>
                </c:pt>
                <c:pt idx="486">
                  <c:v>-0.14000000000000012</c:v>
                </c:pt>
                <c:pt idx="487">
                  <c:v>-0.17000000000000037</c:v>
                </c:pt>
                <c:pt idx="488">
                  <c:v>-0.20000000000000018</c:v>
                </c:pt>
                <c:pt idx="489">
                  <c:v>-0.19999999999999973</c:v>
                </c:pt>
                <c:pt idx="490">
                  <c:v>-0.20000000000000018</c:v>
                </c:pt>
                <c:pt idx="491">
                  <c:v>-0.20000000000000018</c:v>
                </c:pt>
                <c:pt idx="492">
                  <c:v>-0.19999999999999973</c:v>
                </c:pt>
                <c:pt idx="493">
                  <c:v>-0.18500000000000005</c:v>
                </c:pt>
                <c:pt idx="494">
                  <c:v>-0.20000000000000018</c:v>
                </c:pt>
                <c:pt idx="495">
                  <c:v>-0.19999999999999973</c:v>
                </c:pt>
                <c:pt idx="496">
                  <c:v>-0.20000000000000018</c:v>
                </c:pt>
                <c:pt idx="497">
                  <c:v>-0.20000000000000018</c:v>
                </c:pt>
                <c:pt idx="498">
                  <c:v>-0.19999999999999973</c:v>
                </c:pt>
                <c:pt idx="499">
                  <c:v>-0.16999999999999993</c:v>
                </c:pt>
                <c:pt idx="500">
                  <c:v>-0.16999999999999993</c:v>
                </c:pt>
                <c:pt idx="501">
                  <c:v>-0.16999999999999993</c:v>
                </c:pt>
                <c:pt idx="502">
                  <c:v>-0.19999999999999973</c:v>
                </c:pt>
                <c:pt idx="503">
                  <c:v>-0.14999999999999991</c:v>
                </c:pt>
                <c:pt idx="504">
                  <c:v>-0.14999999999999991</c:v>
                </c:pt>
                <c:pt idx="505">
                  <c:v>-0.14999999999999991</c:v>
                </c:pt>
                <c:pt idx="506">
                  <c:v>-0.14999999999999991</c:v>
                </c:pt>
                <c:pt idx="507">
                  <c:v>-0.14999999999999991</c:v>
                </c:pt>
                <c:pt idx="508">
                  <c:v>-0.14999999999999991</c:v>
                </c:pt>
                <c:pt idx="509">
                  <c:v>-0.14999999999999991</c:v>
                </c:pt>
                <c:pt idx="510">
                  <c:v>-0.14999999999999991</c:v>
                </c:pt>
                <c:pt idx="511">
                  <c:v>-0.14999999999999991</c:v>
                </c:pt>
                <c:pt idx="512">
                  <c:v>-0.14999999999999991</c:v>
                </c:pt>
                <c:pt idx="513">
                  <c:v>-0.14999999999999991</c:v>
                </c:pt>
                <c:pt idx="514">
                  <c:v>-0.16999999999999993</c:v>
                </c:pt>
                <c:pt idx="515">
                  <c:v>-0.16999999999999993</c:v>
                </c:pt>
                <c:pt idx="516">
                  <c:v>-0.19000000000000039</c:v>
                </c:pt>
                <c:pt idx="517">
                  <c:v>-0.19999999999999973</c:v>
                </c:pt>
                <c:pt idx="518">
                  <c:v>-0.14999999999999991</c:v>
                </c:pt>
                <c:pt idx="519">
                  <c:v>-0.18999999999999995</c:v>
                </c:pt>
                <c:pt idx="520">
                  <c:v>-0.18999999999999995</c:v>
                </c:pt>
                <c:pt idx="521">
                  <c:v>-0.18999999999999995</c:v>
                </c:pt>
                <c:pt idx="522">
                  <c:v>-0.18999999999999995</c:v>
                </c:pt>
                <c:pt idx="523">
                  <c:v>-0.20000000000000018</c:v>
                </c:pt>
                <c:pt idx="524">
                  <c:v>-0.20000000000000018</c:v>
                </c:pt>
                <c:pt idx="525">
                  <c:v>-0.14999999999999991</c:v>
                </c:pt>
                <c:pt idx="526">
                  <c:v>-0.14999999999999991</c:v>
                </c:pt>
                <c:pt idx="527">
                  <c:v>-0.14999999999999991</c:v>
                </c:pt>
                <c:pt idx="528">
                  <c:v>-0.14999999999999991</c:v>
                </c:pt>
                <c:pt idx="529">
                  <c:v>-0.14999999999999991</c:v>
                </c:pt>
                <c:pt idx="530">
                  <c:v>-0.14999999999999991</c:v>
                </c:pt>
                <c:pt idx="531">
                  <c:v>-0.17000000000000037</c:v>
                </c:pt>
                <c:pt idx="532">
                  <c:v>-0.20000000000000018</c:v>
                </c:pt>
                <c:pt idx="533">
                  <c:v>-0.19999999999999973</c:v>
                </c:pt>
                <c:pt idx="534">
                  <c:v>-0.20000000000000018</c:v>
                </c:pt>
                <c:pt idx="535">
                  <c:v>-0.16000000000000014</c:v>
                </c:pt>
                <c:pt idx="536">
                  <c:v>-0.19999999999999973</c:v>
                </c:pt>
                <c:pt idx="537">
                  <c:v>-0.19999999999999973</c:v>
                </c:pt>
                <c:pt idx="538">
                  <c:v>-0.20999999999999996</c:v>
                </c:pt>
                <c:pt idx="539">
                  <c:v>-0.19999999999999973</c:v>
                </c:pt>
                <c:pt idx="540">
                  <c:v>-0.19999999999999973</c:v>
                </c:pt>
                <c:pt idx="541">
                  <c:v>-0.20000000000000018</c:v>
                </c:pt>
                <c:pt idx="542">
                  <c:v>-0.20000000000000018</c:v>
                </c:pt>
                <c:pt idx="543">
                  <c:v>-0.14999999999999991</c:v>
                </c:pt>
                <c:pt idx="544">
                  <c:v>-0.1599999999999997</c:v>
                </c:pt>
                <c:pt idx="545">
                  <c:v>-0.14000000000000012</c:v>
                </c:pt>
                <c:pt idx="546">
                  <c:v>-0.14000000000000012</c:v>
                </c:pt>
                <c:pt idx="547">
                  <c:v>-0.15000000000000036</c:v>
                </c:pt>
                <c:pt idx="548">
                  <c:v>-0.15000000000000036</c:v>
                </c:pt>
                <c:pt idx="549">
                  <c:v>-0.14999999999999991</c:v>
                </c:pt>
                <c:pt idx="550">
                  <c:v>-0.14999999999999991</c:v>
                </c:pt>
                <c:pt idx="551">
                  <c:v>-0.21000000000000041</c:v>
                </c:pt>
                <c:pt idx="552">
                  <c:v>-0.20999999999999996</c:v>
                </c:pt>
                <c:pt idx="553">
                  <c:v>-0.20999999999999996</c:v>
                </c:pt>
                <c:pt idx="554">
                  <c:v>-0.21000000000000041</c:v>
                </c:pt>
                <c:pt idx="555">
                  <c:v>-0.21000000000000041</c:v>
                </c:pt>
                <c:pt idx="556">
                  <c:v>-0.20999999999999996</c:v>
                </c:pt>
                <c:pt idx="557">
                  <c:v>-0.20999999999999996</c:v>
                </c:pt>
                <c:pt idx="558">
                  <c:v>-0.20999999999999996</c:v>
                </c:pt>
                <c:pt idx="559">
                  <c:v>-9.9999999999999645E-2</c:v>
                </c:pt>
                <c:pt idx="560">
                  <c:v>-0.10000000000000009</c:v>
                </c:pt>
                <c:pt idx="561">
                  <c:v>-0.10000000000000009</c:v>
                </c:pt>
                <c:pt idx="562">
                  <c:v>-0.10999999999999988</c:v>
                </c:pt>
                <c:pt idx="563">
                  <c:v>-9.9999999999999645E-2</c:v>
                </c:pt>
                <c:pt idx="564">
                  <c:v>-0.10000000000000009</c:v>
                </c:pt>
                <c:pt idx="565">
                  <c:v>-0.10000000000000009</c:v>
                </c:pt>
                <c:pt idx="566">
                  <c:v>-0.10000000000000009</c:v>
                </c:pt>
                <c:pt idx="567">
                  <c:v>-0.10000000000000009</c:v>
                </c:pt>
                <c:pt idx="568">
                  <c:v>-0.10000000000000009</c:v>
                </c:pt>
                <c:pt idx="569">
                  <c:v>-0.10999999999999988</c:v>
                </c:pt>
                <c:pt idx="570">
                  <c:v>-9.9999999999999645E-2</c:v>
                </c:pt>
                <c:pt idx="571">
                  <c:v>-0.10999999999999988</c:v>
                </c:pt>
                <c:pt idx="572">
                  <c:v>-0.10000000000000009</c:v>
                </c:pt>
                <c:pt idx="573">
                  <c:v>-0.10000000000000009</c:v>
                </c:pt>
                <c:pt idx="574">
                  <c:v>-0.10000000000000009</c:v>
                </c:pt>
                <c:pt idx="575">
                  <c:v>-5.0000000000000266E-2</c:v>
                </c:pt>
                <c:pt idx="576">
                  <c:v>-5.0000000000000266E-2</c:v>
                </c:pt>
                <c:pt idx="577">
                  <c:v>-5.0000000000000266E-2</c:v>
                </c:pt>
                <c:pt idx="578">
                  <c:v>-4.9999999999999822E-2</c:v>
                </c:pt>
                <c:pt idx="579">
                  <c:v>-4.9999999999999822E-2</c:v>
                </c:pt>
                <c:pt idx="580">
                  <c:v>-0.10000000000000009</c:v>
                </c:pt>
                <c:pt idx="581">
                  <c:v>-0.10999999999999988</c:v>
                </c:pt>
                <c:pt idx="582">
                  <c:v>-0.10999999999999988</c:v>
                </c:pt>
                <c:pt idx="583">
                  <c:v>-0.10000000000000009</c:v>
                </c:pt>
                <c:pt idx="584">
                  <c:v>-0.10000000000000009</c:v>
                </c:pt>
                <c:pt idx="585">
                  <c:v>-0.10000000000000009</c:v>
                </c:pt>
                <c:pt idx="586">
                  <c:v>-8.9999999999999858E-2</c:v>
                </c:pt>
                <c:pt idx="587">
                  <c:v>-9.0000000000000302E-2</c:v>
                </c:pt>
                <c:pt idx="588">
                  <c:v>-8.9999999999999858E-2</c:v>
                </c:pt>
                <c:pt idx="589">
                  <c:v>-8.9999999999999858E-2</c:v>
                </c:pt>
                <c:pt idx="590">
                  <c:v>-0.10000000000000009</c:v>
                </c:pt>
                <c:pt idx="591">
                  <c:v>-0.10000000000000009</c:v>
                </c:pt>
                <c:pt idx="592">
                  <c:v>-8.9999999999999858E-2</c:v>
                </c:pt>
                <c:pt idx="593">
                  <c:v>-0.10000000000000009</c:v>
                </c:pt>
                <c:pt idx="594">
                  <c:v>-9.9999999999999645E-2</c:v>
                </c:pt>
                <c:pt idx="595">
                  <c:v>-0.10000000000000009</c:v>
                </c:pt>
                <c:pt idx="596">
                  <c:v>-0.10999999999999988</c:v>
                </c:pt>
                <c:pt idx="597">
                  <c:v>-9.9999999999999645E-2</c:v>
                </c:pt>
                <c:pt idx="598">
                  <c:v>-0.10000000000000009</c:v>
                </c:pt>
                <c:pt idx="599">
                  <c:v>-0.10999999999999988</c:v>
                </c:pt>
                <c:pt idx="600">
                  <c:v>-9.9999999999999645E-2</c:v>
                </c:pt>
                <c:pt idx="601">
                  <c:v>-0.10999999999999988</c:v>
                </c:pt>
                <c:pt idx="602">
                  <c:v>-9.9999999999999645E-2</c:v>
                </c:pt>
                <c:pt idx="603">
                  <c:v>-4.9999999999999822E-2</c:v>
                </c:pt>
                <c:pt idx="604">
                  <c:v>-4.9999999999999822E-2</c:v>
                </c:pt>
                <c:pt idx="605">
                  <c:v>-6.0000000000000053E-2</c:v>
                </c:pt>
                <c:pt idx="606">
                  <c:v>-4.9999999999999822E-2</c:v>
                </c:pt>
                <c:pt idx="607">
                  <c:v>-4.9999999999999822E-2</c:v>
                </c:pt>
                <c:pt idx="608">
                  <c:v>-4.9999999999999822E-2</c:v>
                </c:pt>
                <c:pt idx="609">
                  <c:v>-5.0000000000000266E-2</c:v>
                </c:pt>
                <c:pt idx="610">
                  <c:v>-5.0000000000000266E-2</c:v>
                </c:pt>
                <c:pt idx="611">
                  <c:v>-5.0000000000000266E-2</c:v>
                </c:pt>
                <c:pt idx="612">
                  <c:v>-5.9999999999999609E-2</c:v>
                </c:pt>
                <c:pt idx="613">
                  <c:v>-5.0000000000000266E-2</c:v>
                </c:pt>
                <c:pt idx="614">
                  <c:v>-5.0000000000000266E-2</c:v>
                </c:pt>
                <c:pt idx="615">
                  <c:v>-4.9999999999999822E-2</c:v>
                </c:pt>
                <c:pt idx="616">
                  <c:v>-5.0000000000000266E-2</c:v>
                </c:pt>
                <c:pt idx="617">
                  <c:v>-5.0000000000000266E-2</c:v>
                </c:pt>
                <c:pt idx="618">
                  <c:v>-4.9999999999999822E-2</c:v>
                </c:pt>
                <c:pt idx="619">
                  <c:v>-5.0000000000000266E-2</c:v>
                </c:pt>
                <c:pt idx="620">
                  <c:v>-4.0000000000000036E-2</c:v>
                </c:pt>
                <c:pt idx="621">
                  <c:v>-4.9999999999999822E-2</c:v>
                </c:pt>
                <c:pt idx="622">
                  <c:v>-4.0000000000000036E-2</c:v>
                </c:pt>
                <c:pt idx="623">
                  <c:v>-4.9999999999999822E-2</c:v>
                </c:pt>
                <c:pt idx="624">
                  <c:v>-5.0000000000000266E-2</c:v>
                </c:pt>
                <c:pt idx="625">
                  <c:v>-5.0000000000000266E-2</c:v>
                </c:pt>
                <c:pt idx="626">
                  <c:v>-4.9999999999999822E-2</c:v>
                </c:pt>
                <c:pt idx="627">
                  <c:v>-5.0000000000000266E-2</c:v>
                </c:pt>
                <c:pt idx="628">
                  <c:v>-5.0000000000000266E-2</c:v>
                </c:pt>
                <c:pt idx="629">
                  <c:v>-5.0000000000000266E-2</c:v>
                </c:pt>
                <c:pt idx="630">
                  <c:v>-5.0000000000000266E-2</c:v>
                </c:pt>
                <c:pt idx="631">
                  <c:v>-4.9999999999999822E-2</c:v>
                </c:pt>
                <c:pt idx="632">
                  <c:v>-5.0000000000000266E-2</c:v>
                </c:pt>
                <c:pt idx="633">
                  <c:v>-5.0000000000000266E-2</c:v>
                </c:pt>
                <c:pt idx="634">
                  <c:v>-5.0000000000000266E-2</c:v>
                </c:pt>
                <c:pt idx="635">
                  <c:v>-4.9999999999999822E-2</c:v>
                </c:pt>
                <c:pt idx="636">
                  <c:v>-4.0000000000000036E-2</c:v>
                </c:pt>
                <c:pt idx="637">
                  <c:v>-5.0000000000000266E-2</c:v>
                </c:pt>
                <c:pt idx="638">
                  <c:v>-5.0000000000000266E-2</c:v>
                </c:pt>
                <c:pt idx="639">
                  <c:v>-5.0000000000000266E-2</c:v>
                </c:pt>
                <c:pt idx="640">
                  <c:v>-5.0000000000000266E-2</c:v>
                </c:pt>
                <c:pt idx="641">
                  <c:v>-4.9999999999999822E-2</c:v>
                </c:pt>
                <c:pt idx="642">
                  <c:v>-4.9999999999999822E-2</c:v>
                </c:pt>
                <c:pt idx="643">
                  <c:v>-5.0000000000000266E-2</c:v>
                </c:pt>
                <c:pt idx="644">
                  <c:v>-5.0000000000000266E-2</c:v>
                </c:pt>
                <c:pt idx="645">
                  <c:v>-4.9999999999999822E-2</c:v>
                </c:pt>
                <c:pt idx="646">
                  <c:v>-4.0000000000000036E-2</c:v>
                </c:pt>
                <c:pt idx="647">
                  <c:v>-4.9999999999999822E-2</c:v>
                </c:pt>
                <c:pt idx="648">
                  <c:v>-4.0000000000000036E-2</c:v>
                </c:pt>
                <c:pt idx="649">
                  <c:v>-4.9999999999999822E-2</c:v>
                </c:pt>
                <c:pt idx="650">
                  <c:v>-5.0000000000000266E-2</c:v>
                </c:pt>
                <c:pt idx="651">
                  <c:v>-4.9999999999999822E-2</c:v>
                </c:pt>
                <c:pt idx="652">
                  <c:v>-6.0000000000000053E-2</c:v>
                </c:pt>
                <c:pt idx="653">
                  <c:v>-4.0000000000000036E-2</c:v>
                </c:pt>
                <c:pt idx="654">
                  <c:v>-4.0000000000000036E-2</c:v>
                </c:pt>
                <c:pt idx="655">
                  <c:v>-5.0000000000000266E-2</c:v>
                </c:pt>
                <c:pt idx="656">
                  <c:v>-4.9999999999999822E-2</c:v>
                </c:pt>
                <c:pt idx="657">
                  <c:v>-4.9999999999999822E-2</c:v>
                </c:pt>
                <c:pt idx="658">
                  <c:v>-5.0000000000000266E-2</c:v>
                </c:pt>
                <c:pt idx="659">
                  <c:v>-4.9999999999999822E-2</c:v>
                </c:pt>
                <c:pt idx="660">
                  <c:v>-4.9999999999999822E-2</c:v>
                </c:pt>
                <c:pt idx="661">
                  <c:v>-4.9999999999999822E-2</c:v>
                </c:pt>
                <c:pt idx="662">
                  <c:v>-5.0000000000000266E-2</c:v>
                </c:pt>
                <c:pt idx="663">
                  <c:v>-4.9999999999999822E-2</c:v>
                </c:pt>
                <c:pt idx="664">
                  <c:v>-5.0000000000000266E-2</c:v>
                </c:pt>
                <c:pt idx="665">
                  <c:v>-5.0000000000000266E-2</c:v>
                </c:pt>
                <c:pt idx="666">
                  <c:v>-5.9999999999999609E-2</c:v>
                </c:pt>
                <c:pt idx="667">
                  <c:v>-5.0000000000000266E-2</c:v>
                </c:pt>
                <c:pt idx="668">
                  <c:v>-5.0000000000000266E-2</c:v>
                </c:pt>
                <c:pt idx="669">
                  <c:v>-5.0000000000000266E-2</c:v>
                </c:pt>
                <c:pt idx="670">
                  <c:v>-4.9999999999999822E-2</c:v>
                </c:pt>
                <c:pt idx="671">
                  <c:v>-5.0000000000000266E-2</c:v>
                </c:pt>
                <c:pt idx="672">
                  <c:v>-4.9999999999999822E-2</c:v>
                </c:pt>
                <c:pt idx="673">
                  <c:v>-5.0000000000000266E-2</c:v>
                </c:pt>
                <c:pt idx="674">
                  <c:v>-5.0000000000000266E-2</c:v>
                </c:pt>
                <c:pt idx="675">
                  <c:v>-4.9999999999999822E-2</c:v>
                </c:pt>
                <c:pt idx="676">
                  <c:v>-5.9999999999999609E-2</c:v>
                </c:pt>
                <c:pt idx="677">
                  <c:v>-5.0000000000000266E-2</c:v>
                </c:pt>
                <c:pt idx="678">
                  <c:v>-5.0000000000000266E-2</c:v>
                </c:pt>
                <c:pt idx="679">
                  <c:v>-4.9999999999999822E-2</c:v>
                </c:pt>
                <c:pt idx="680">
                  <c:v>-4.9999999999999822E-2</c:v>
                </c:pt>
                <c:pt idx="681">
                  <c:v>-4.9999999999999822E-2</c:v>
                </c:pt>
                <c:pt idx="682">
                  <c:v>-4.9999999999999822E-2</c:v>
                </c:pt>
                <c:pt idx="683">
                  <c:v>-4.9999999999999822E-2</c:v>
                </c:pt>
                <c:pt idx="684">
                  <c:v>-5.0000000000000266E-2</c:v>
                </c:pt>
                <c:pt idx="685">
                  <c:v>-5.0000000000000266E-2</c:v>
                </c:pt>
                <c:pt idx="686">
                  <c:v>-4.9999999999999822E-2</c:v>
                </c:pt>
                <c:pt idx="687">
                  <c:v>-4.9999999999999822E-2</c:v>
                </c:pt>
                <c:pt idx="688">
                  <c:v>-5.0000000000000266E-2</c:v>
                </c:pt>
                <c:pt idx="689">
                  <c:v>-4.9999999999999822E-2</c:v>
                </c:pt>
                <c:pt idx="690">
                  <c:v>-4.9999999999999822E-2</c:v>
                </c:pt>
                <c:pt idx="691">
                  <c:v>-4.9999999999999822E-2</c:v>
                </c:pt>
                <c:pt idx="692">
                  <c:v>-4.9999999999999822E-2</c:v>
                </c:pt>
                <c:pt idx="693">
                  <c:v>-4.9999999999999822E-2</c:v>
                </c:pt>
                <c:pt idx="694">
                  <c:v>-4.9999999999999822E-2</c:v>
                </c:pt>
                <c:pt idx="695">
                  <c:v>-5.0000000000000266E-2</c:v>
                </c:pt>
                <c:pt idx="696">
                  <c:v>-4.9999999999999822E-2</c:v>
                </c:pt>
                <c:pt idx="697">
                  <c:v>0</c:v>
                </c:pt>
                <c:pt idx="698">
                  <c:v>-5.0000000000000266E-2</c:v>
                </c:pt>
                <c:pt idx="699">
                  <c:v>-5.9999999999999609E-2</c:v>
                </c:pt>
                <c:pt idx="700">
                  <c:v>-4.9999999999999822E-2</c:v>
                </c:pt>
                <c:pt idx="701">
                  <c:v>-5.0000000000000266E-2</c:v>
                </c:pt>
                <c:pt idx="702">
                  <c:v>-5.0000000000000266E-2</c:v>
                </c:pt>
                <c:pt idx="703">
                  <c:v>-4.9999999999999822E-2</c:v>
                </c:pt>
                <c:pt idx="704">
                  <c:v>-5.0000000000000266E-2</c:v>
                </c:pt>
                <c:pt idx="705">
                  <c:v>-4.9999999999999822E-2</c:v>
                </c:pt>
                <c:pt idx="706">
                  <c:v>-4.9999999999999822E-2</c:v>
                </c:pt>
                <c:pt idx="707">
                  <c:v>-5.0000000000000266E-2</c:v>
                </c:pt>
                <c:pt idx="708">
                  <c:v>-5.0000000000000266E-2</c:v>
                </c:pt>
                <c:pt idx="709">
                  <c:v>-4.9999999999999822E-2</c:v>
                </c:pt>
                <c:pt idx="710">
                  <c:v>-5.0000000000000266E-2</c:v>
                </c:pt>
                <c:pt idx="711">
                  <c:v>-4.0000000000000036E-2</c:v>
                </c:pt>
                <c:pt idx="712">
                  <c:v>-4.9999999999999822E-2</c:v>
                </c:pt>
                <c:pt idx="713">
                  <c:v>-5.0000000000000266E-2</c:v>
                </c:pt>
                <c:pt idx="714">
                  <c:v>-4.9999999999999822E-2</c:v>
                </c:pt>
                <c:pt idx="715">
                  <c:v>-4.0000000000000036E-2</c:v>
                </c:pt>
                <c:pt idx="716">
                  <c:v>-4.9999999999999822E-2</c:v>
                </c:pt>
                <c:pt idx="717">
                  <c:v>-4.9999999999999822E-2</c:v>
                </c:pt>
                <c:pt idx="718">
                  <c:v>-4.9999999999999822E-2</c:v>
                </c:pt>
                <c:pt idx="719">
                  <c:v>-4.9999999999999822E-2</c:v>
                </c:pt>
                <c:pt idx="720">
                  <c:v>-5.0000000000000266E-2</c:v>
                </c:pt>
                <c:pt idx="721">
                  <c:v>-4.9999999999999822E-2</c:v>
                </c:pt>
                <c:pt idx="722">
                  <c:v>-4.9999999999999822E-2</c:v>
                </c:pt>
                <c:pt idx="723">
                  <c:v>-4.9999999999999822E-2</c:v>
                </c:pt>
                <c:pt idx="724">
                  <c:v>-4.9999999999999822E-2</c:v>
                </c:pt>
                <c:pt idx="725">
                  <c:v>-5.9999999999999609E-2</c:v>
                </c:pt>
                <c:pt idx="726">
                  <c:v>-4.9999999999999822E-2</c:v>
                </c:pt>
                <c:pt idx="727">
                  <c:v>-6.0000000000000053E-2</c:v>
                </c:pt>
                <c:pt idx="728">
                  <c:v>-5.0000000000000266E-2</c:v>
                </c:pt>
                <c:pt idx="729">
                  <c:v>-5.0000000000000266E-2</c:v>
                </c:pt>
                <c:pt idx="730">
                  <c:v>-5.0000000000000266E-2</c:v>
                </c:pt>
                <c:pt idx="731">
                  <c:v>-5.0000000000000266E-2</c:v>
                </c:pt>
                <c:pt idx="732">
                  <c:v>-4.9999999999999822E-2</c:v>
                </c:pt>
                <c:pt idx="733">
                  <c:v>-4.9999999999999822E-2</c:v>
                </c:pt>
                <c:pt idx="734">
                  <c:v>-5.0000000000000266E-2</c:v>
                </c:pt>
                <c:pt idx="735">
                  <c:v>-5.0000000000000266E-2</c:v>
                </c:pt>
                <c:pt idx="736">
                  <c:v>-4.9999999999999822E-2</c:v>
                </c:pt>
                <c:pt idx="737">
                  <c:v>-5.0000000000000266E-2</c:v>
                </c:pt>
                <c:pt idx="738">
                  <c:v>-5.0000000000000266E-2</c:v>
                </c:pt>
                <c:pt idx="739">
                  <c:v>-5.0000000000000266E-2</c:v>
                </c:pt>
                <c:pt idx="740">
                  <c:v>-5.0000000000000266E-2</c:v>
                </c:pt>
                <c:pt idx="741">
                  <c:v>-5.0000000000000266E-2</c:v>
                </c:pt>
                <c:pt idx="742">
                  <c:v>-5.0000000000000266E-2</c:v>
                </c:pt>
                <c:pt idx="743">
                  <c:v>-4.9999999999999822E-2</c:v>
                </c:pt>
                <c:pt idx="744">
                  <c:v>-5.0000000000000266E-2</c:v>
                </c:pt>
                <c:pt idx="745">
                  <c:v>-4.9999999999999822E-2</c:v>
                </c:pt>
                <c:pt idx="746">
                  <c:v>-4.0000000000000036E-2</c:v>
                </c:pt>
                <c:pt idx="747">
                  <c:v>-4.9999999999999822E-2</c:v>
                </c:pt>
                <c:pt idx="748">
                  <c:v>-5.0000000000000266E-2</c:v>
                </c:pt>
                <c:pt idx="749">
                  <c:v>-4.9999999999999822E-2</c:v>
                </c:pt>
                <c:pt idx="750">
                  <c:v>-4.0000000000000036E-2</c:v>
                </c:pt>
                <c:pt idx="751">
                  <c:v>-4.0000000000000036E-2</c:v>
                </c:pt>
                <c:pt idx="752">
                  <c:v>-4.9999999999999822E-2</c:v>
                </c:pt>
                <c:pt idx="753">
                  <c:v>-2.0000000000000018E-2</c:v>
                </c:pt>
                <c:pt idx="754">
                  <c:v>-2.0000000000000018E-2</c:v>
                </c:pt>
                <c:pt idx="755">
                  <c:v>-2.0000000000000018E-2</c:v>
                </c:pt>
                <c:pt idx="756">
                  <c:v>-2.0000000000000018E-2</c:v>
                </c:pt>
                <c:pt idx="757">
                  <c:v>-2.0000000000000018E-2</c:v>
                </c:pt>
                <c:pt idx="758">
                  <c:v>-2.0000000000000018E-2</c:v>
                </c:pt>
                <c:pt idx="759">
                  <c:v>-2.0000000000000018E-2</c:v>
                </c:pt>
                <c:pt idx="760">
                  <c:v>-4.9999999999999822E-2</c:v>
                </c:pt>
                <c:pt idx="761">
                  <c:v>-4.9999999999999822E-2</c:v>
                </c:pt>
                <c:pt idx="762">
                  <c:v>-5.0000000000000266E-2</c:v>
                </c:pt>
                <c:pt idx="763">
                  <c:v>-5.0000000000000266E-2</c:v>
                </c:pt>
                <c:pt idx="764">
                  <c:v>-4.9999999999999822E-2</c:v>
                </c:pt>
                <c:pt idx="765">
                  <c:v>-4.9999999999999822E-2</c:v>
                </c:pt>
                <c:pt idx="766">
                  <c:v>-4.9999999999999822E-2</c:v>
                </c:pt>
                <c:pt idx="767">
                  <c:v>-4.9999999999999822E-2</c:v>
                </c:pt>
                <c:pt idx="768">
                  <c:v>-4.9999999999999822E-2</c:v>
                </c:pt>
                <c:pt idx="769">
                  <c:v>-4.9999999999999822E-2</c:v>
                </c:pt>
                <c:pt idx="770">
                  <c:v>-5.0000000000000266E-2</c:v>
                </c:pt>
                <c:pt idx="771">
                  <c:v>-4.9999999999999822E-2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-9.9999999999997868E-3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-0.1599999999999997</c:v>
                </c:pt>
                <c:pt idx="1039">
                  <c:v>-0.14999999999999991</c:v>
                </c:pt>
                <c:pt idx="1040">
                  <c:v>-0.16000000000000014</c:v>
                </c:pt>
                <c:pt idx="1041">
                  <c:v>-0.14999999999999991</c:v>
                </c:pt>
                <c:pt idx="1042">
                  <c:v>-0.18999999999999995</c:v>
                </c:pt>
                <c:pt idx="1043">
                  <c:v>-0.18500000000000005</c:v>
                </c:pt>
                <c:pt idx="1044">
                  <c:v>-0.18000000000000016</c:v>
                </c:pt>
                <c:pt idx="1045">
                  <c:v>-0.18000000000000016</c:v>
                </c:pt>
                <c:pt idx="1046">
                  <c:v>-0.18999999999999995</c:v>
                </c:pt>
                <c:pt idx="1047">
                  <c:v>-0.17999999999999972</c:v>
                </c:pt>
                <c:pt idx="1048">
                  <c:v>-0.15000000000000036</c:v>
                </c:pt>
                <c:pt idx="1049">
                  <c:v>-0.16000000000000014</c:v>
                </c:pt>
                <c:pt idx="1050">
                  <c:v>-0.1599999999999997</c:v>
                </c:pt>
                <c:pt idx="1051">
                  <c:v>-0.20000000000000018</c:v>
                </c:pt>
                <c:pt idx="1052">
                  <c:v>-0.20000000000000018</c:v>
                </c:pt>
                <c:pt idx="1053">
                  <c:v>-0.20000000000000018</c:v>
                </c:pt>
                <c:pt idx="1054">
                  <c:v>-0.19999999999999973</c:v>
                </c:pt>
                <c:pt idx="1055">
                  <c:v>-0.20000000000000018</c:v>
                </c:pt>
                <c:pt idx="1056">
                  <c:v>-0.25</c:v>
                </c:pt>
                <c:pt idx="1057">
                  <c:v>-0.25</c:v>
                </c:pt>
                <c:pt idx="1058">
                  <c:v>-0.25</c:v>
                </c:pt>
                <c:pt idx="1059">
                  <c:v>-0.25</c:v>
                </c:pt>
                <c:pt idx="1060">
                  <c:v>-0.25</c:v>
                </c:pt>
                <c:pt idx="1061">
                  <c:v>-0.25</c:v>
                </c:pt>
                <c:pt idx="1062">
                  <c:v>-0.25</c:v>
                </c:pt>
                <c:pt idx="1063">
                  <c:v>-0.25</c:v>
                </c:pt>
                <c:pt idx="1064">
                  <c:v>-0.25</c:v>
                </c:pt>
                <c:pt idx="1065">
                  <c:v>-0.25</c:v>
                </c:pt>
                <c:pt idx="1066">
                  <c:v>-0.25</c:v>
                </c:pt>
                <c:pt idx="1067">
                  <c:v>-0.25</c:v>
                </c:pt>
                <c:pt idx="1068">
                  <c:v>-0.25</c:v>
                </c:pt>
                <c:pt idx="1069">
                  <c:v>-0.25</c:v>
                </c:pt>
                <c:pt idx="1070">
                  <c:v>-0.25</c:v>
                </c:pt>
                <c:pt idx="1071">
                  <c:v>-0.25</c:v>
                </c:pt>
                <c:pt idx="1072">
                  <c:v>-0.25</c:v>
                </c:pt>
                <c:pt idx="1073">
                  <c:v>-0.25</c:v>
                </c:pt>
                <c:pt idx="1074">
                  <c:v>-0.24000000000000021</c:v>
                </c:pt>
                <c:pt idx="1075">
                  <c:v>-0.25</c:v>
                </c:pt>
                <c:pt idx="1076">
                  <c:v>-0.25</c:v>
                </c:pt>
                <c:pt idx="1077">
                  <c:v>-0.25</c:v>
                </c:pt>
                <c:pt idx="1078">
                  <c:v>-0.25</c:v>
                </c:pt>
                <c:pt idx="1079">
                  <c:v>-0.25</c:v>
                </c:pt>
                <c:pt idx="1080">
                  <c:v>-0.25</c:v>
                </c:pt>
                <c:pt idx="1081">
                  <c:v>-0.25</c:v>
                </c:pt>
                <c:pt idx="1082">
                  <c:v>-0.25</c:v>
                </c:pt>
                <c:pt idx="1083">
                  <c:v>-0.25</c:v>
                </c:pt>
                <c:pt idx="1084">
                  <c:v>-0.25</c:v>
                </c:pt>
                <c:pt idx="1085">
                  <c:v>-0.25</c:v>
                </c:pt>
                <c:pt idx="1086">
                  <c:v>-0.25</c:v>
                </c:pt>
                <c:pt idx="1087">
                  <c:v>-0.25</c:v>
                </c:pt>
                <c:pt idx="1088">
                  <c:v>-0.25</c:v>
                </c:pt>
                <c:pt idx="1089">
                  <c:v>-0.25</c:v>
                </c:pt>
                <c:pt idx="1090">
                  <c:v>-0.25</c:v>
                </c:pt>
                <c:pt idx="1091">
                  <c:v>-0.25</c:v>
                </c:pt>
                <c:pt idx="1092">
                  <c:v>-0.25</c:v>
                </c:pt>
                <c:pt idx="1093">
                  <c:v>-0.25</c:v>
                </c:pt>
                <c:pt idx="1094">
                  <c:v>-0.25</c:v>
                </c:pt>
                <c:pt idx="1095">
                  <c:v>-0.19999999999999973</c:v>
                </c:pt>
                <c:pt idx="1096">
                  <c:v>-0.20000000000000018</c:v>
                </c:pt>
                <c:pt idx="1097">
                  <c:v>-0.19999999999999973</c:v>
                </c:pt>
                <c:pt idx="1098">
                  <c:v>-0.20000000000000018</c:v>
                </c:pt>
                <c:pt idx="1099">
                  <c:v>-0.20000000000000018</c:v>
                </c:pt>
                <c:pt idx="1100">
                  <c:v>-0.20000000000000018</c:v>
                </c:pt>
                <c:pt idx="1101">
                  <c:v>-0.20000000000000018</c:v>
                </c:pt>
                <c:pt idx="1102">
                  <c:v>-0.19999999999999973</c:v>
                </c:pt>
                <c:pt idx="1103">
                  <c:v>-0.20000000000000018</c:v>
                </c:pt>
                <c:pt idx="1104">
                  <c:v>-0.19999999999999973</c:v>
                </c:pt>
                <c:pt idx="1105">
                  <c:v>-0.20000000000000018</c:v>
                </c:pt>
                <c:pt idx="1106">
                  <c:v>-0.20000000000000018</c:v>
                </c:pt>
                <c:pt idx="1107">
                  <c:v>-0.20000000000000018</c:v>
                </c:pt>
                <c:pt idx="1108">
                  <c:v>-0.19999999999999973</c:v>
                </c:pt>
                <c:pt idx="1109">
                  <c:v>-0.20000000000000018</c:v>
                </c:pt>
                <c:pt idx="1110">
                  <c:v>-0.20000000000000018</c:v>
                </c:pt>
                <c:pt idx="1111">
                  <c:v>-0.19999999999999973</c:v>
                </c:pt>
                <c:pt idx="1112">
                  <c:v>-0.19999999999999973</c:v>
                </c:pt>
                <c:pt idx="1113">
                  <c:v>-0.20000000000000018</c:v>
                </c:pt>
                <c:pt idx="1114">
                  <c:v>-0.20999999999999996</c:v>
                </c:pt>
                <c:pt idx="1115">
                  <c:v>-0.20000000000000018</c:v>
                </c:pt>
                <c:pt idx="1116">
                  <c:v>-0.20000000000000018</c:v>
                </c:pt>
                <c:pt idx="1117">
                  <c:v>-0.20000000000000018</c:v>
                </c:pt>
                <c:pt idx="1118">
                  <c:v>-0.20000000000000018</c:v>
                </c:pt>
                <c:pt idx="1119">
                  <c:v>-0.19999999999999973</c:v>
                </c:pt>
                <c:pt idx="1120">
                  <c:v>-0.20000000000000018</c:v>
                </c:pt>
                <c:pt idx="1121">
                  <c:v>-0.20000000000000018</c:v>
                </c:pt>
                <c:pt idx="1122">
                  <c:v>-0.20000000000000018</c:v>
                </c:pt>
                <c:pt idx="1123">
                  <c:v>-0.20000000000000018</c:v>
                </c:pt>
                <c:pt idx="1124">
                  <c:v>-0.19000000000000039</c:v>
                </c:pt>
                <c:pt idx="1125">
                  <c:v>-0.20000000000000018</c:v>
                </c:pt>
                <c:pt idx="1126">
                  <c:v>-0.20000000000000018</c:v>
                </c:pt>
                <c:pt idx="1127">
                  <c:v>-0.1899999999999995</c:v>
                </c:pt>
                <c:pt idx="1128">
                  <c:v>-0.19000000000000039</c:v>
                </c:pt>
                <c:pt idx="1129">
                  <c:v>-0.20000000000000018</c:v>
                </c:pt>
                <c:pt idx="1130">
                  <c:v>-0.20000000000000018</c:v>
                </c:pt>
                <c:pt idx="1131">
                  <c:v>-0.20000000000000018</c:v>
                </c:pt>
                <c:pt idx="1132">
                  <c:v>-0.20000000000000018</c:v>
                </c:pt>
                <c:pt idx="1133">
                  <c:v>-0.20000000000000018</c:v>
                </c:pt>
                <c:pt idx="1134">
                  <c:v>-0.20000000000000018</c:v>
                </c:pt>
                <c:pt idx="1135">
                  <c:v>-0.19999999999999973</c:v>
                </c:pt>
                <c:pt idx="1136">
                  <c:v>-0.20999999999999996</c:v>
                </c:pt>
                <c:pt idx="1137">
                  <c:v>-0.20000000000000018</c:v>
                </c:pt>
                <c:pt idx="1138">
                  <c:v>-0.20000000000000018</c:v>
                </c:pt>
                <c:pt idx="1139">
                  <c:v>-0.20000000000000018</c:v>
                </c:pt>
                <c:pt idx="1140">
                  <c:v>-0.20000000000000018</c:v>
                </c:pt>
                <c:pt idx="1141">
                  <c:v>-0.19999999999999973</c:v>
                </c:pt>
                <c:pt idx="1142">
                  <c:v>-0.20000000000000018</c:v>
                </c:pt>
                <c:pt idx="1143">
                  <c:v>-0.20000000000000018</c:v>
                </c:pt>
                <c:pt idx="1144">
                  <c:v>-0.19999999999999973</c:v>
                </c:pt>
                <c:pt idx="1145">
                  <c:v>-0.20000000000000018</c:v>
                </c:pt>
                <c:pt idx="1146">
                  <c:v>-0.20000000000000018</c:v>
                </c:pt>
                <c:pt idx="1147">
                  <c:v>-0.1899999999999995</c:v>
                </c:pt>
                <c:pt idx="1148">
                  <c:v>-0.20000000000000018</c:v>
                </c:pt>
                <c:pt idx="1149">
                  <c:v>-0.20000000000000018</c:v>
                </c:pt>
                <c:pt idx="1150">
                  <c:v>-0.19000000000000039</c:v>
                </c:pt>
                <c:pt idx="1151">
                  <c:v>-0.20000000000000018</c:v>
                </c:pt>
                <c:pt idx="1152">
                  <c:v>-0.19999999999999929</c:v>
                </c:pt>
                <c:pt idx="1153">
                  <c:v>-0.20999999999999996</c:v>
                </c:pt>
                <c:pt idx="1154">
                  <c:v>-0.20000000000000018</c:v>
                </c:pt>
                <c:pt idx="1155">
                  <c:v>-0.20000000000000018</c:v>
                </c:pt>
                <c:pt idx="1156">
                  <c:v>-0.19000000000000039</c:v>
                </c:pt>
                <c:pt idx="1157">
                  <c:v>-0.20000000000000018</c:v>
                </c:pt>
                <c:pt idx="1158">
                  <c:v>-0.20000000000000018</c:v>
                </c:pt>
                <c:pt idx="1159">
                  <c:v>-0.20999999999999996</c:v>
                </c:pt>
                <c:pt idx="1160">
                  <c:v>-0.19999999999999973</c:v>
                </c:pt>
                <c:pt idx="1161">
                  <c:v>-0.19999999999999973</c:v>
                </c:pt>
                <c:pt idx="1162">
                  <c:v>-0.20000000000000018</c:v>
                </c:pt>
                <c:pt idx="1163">
                  <c:v>-0.19999999999999973</c:v>
                </c:pt>
                <c:pt idx="1164">
                  <c:v>-0.20000000000000018</c:v>
                </c:pt>
                <c:pt idx="1165">
                  <c:v>-0.20000000000000018</c:v>
                </c:pt>
                <c:pt idx="1166">
                  <c:v>-0.20000000000000018</c:v>
                </c:pt>
                <c:pt idx="1167">
                  <c:v>-0.19000000000000039</c:v>
                </c:pt>
                <c:pt idx="1168">
                  <c:v>-0.20000000000000018</c:v>
                </c:pt>
                <c:pt idx="1169">
                  <c:v>-0.20000000000000018</c:v>
                </c:pt>
                <c:pt idx="1170">
                  <c:v>-0.20000000000000018</c:v>
                </c:pt>
                <c:pt idx="1171">
                  <c:v>-0.20000000000000018</c:v>
                </c:pt>
                <c:pt idx="1172">
                  <c:v>-0.20000000000000018</c:v>
                </c:pt>
                <c:pt idx="1173">
                  <c:v>-0.19999999999999929</c:v>
                </c:pt>
                <c:pt idx="1174">
                  <c:v>-0.20999999999999996</c:v>
                </c:pt>
                <c:pt idx="1175">
                  <c:v>-0.20000000000000018</c:v>
                </c:pt>
                <c:pt idx="1176">
                  <c:v>-0.20000000000000018</c:v>
                </c:pt>
                <c:pt idx="1177">
                  <c:v>-0.20000000000000018</c:v>
                </c:pt>
                <c:pt idx="1178">
                  <c:v>-0.20000000000000018</c:v>
                </c:pt>
                <c:pt idx="1179">
                  <c:v>-0.20000000000000018</c:v>
                </c:pt>
                <c:pt idx="1180">
                  <c:v>-0.19000000000000039</c:v>
                </c:pt>
                <c:pt idx="1181">
                  <c:v>-0.19000000000000039</c:v>
                </c:pt>
                <c:pt idx="1182">
                  <c:v>-0.20000000000000018</c:v>
                </c:pt>
                <c:pt idx="1183">
                  <c:v>-0.20000000000000018</c:v>
                </c:pt>
                <c:pt idx="1184">
                  <c:v>-0.20000000000000018</c:v>
                </c:pt>
                <c:pt idx="1185">
                  <c:v>-0.20000000000000018</c:v>
                </c:pt>
                <c:pt idx="1186">
                  <c:v>-0.20999999999999996</c:v>
                </c:pt>
                <c:pt idx="1187">
                  <c:v>-0.20000000000000018</c:v>
                </c:pt>
                <c:pt idx="1188">
                  <c:v>-0.20000000000000018</c:v>
                </c:pt>
                <c:pt idx="1189">
                  <c:v>-0.20000000000000018</c:v>
                </c:pt>
                <c:pt idx="1190">
                  <c:v>-0.20000000000000018</c:v>
                </c:pt>
                <c:pt idx="1191">
                  <c:v>-0.20000000000000018</c:v>
                </c:pt>
                <c:pt idx="1192">
                  <c:v>-0.20999999999999996</c:v>
                </c:pt>
                <c:pt idx="1193">
                  <c:v>-0.20999999999999996</c:v>
                </c:pt>
                <c:pt idx="1194">
                  <c:v>-0.20000000000000018</c:v>
                </c:pt>
                <c:pt idx="1195">
                  <c:v>-0.19999999999999929</c:v>
                </c:pt>
                <c:pt idx="1196">
                  <c:v>-0.20000000000000018</c:v>
                </c:pt>
                <c:pt idx="1197">
                  <c:v>-0.19999999999999929</c:v>
                </c:pt>
                <c:pt idx="1198">
                  <c:v>-0.20000000000000018</c:v>
                </c:pt>
                <c:pt idx="1199">
                  <c:v>-0.20000000000000018</c:v>
                </c:pt>
                <c:pt idx="1200">
                  <c:v>-0.19999999999999929</c:v>
                </c:pt>
                <c:pt idx="1201">
                  <c:v>-0.20000000000000018</c:v>
                </c:pt>
                <c:pt idx="1202">
                  <c:v>-0.20000000000000018</c:v>
                </c:pt>
                <c:pt idx="1203">
                  <c:v>-0.20000000000000018</c:v>
                </c:pt>
                <c:pt idx="1204">
                  <c:v>-0.20000000000000018</c:v>
                </c:pt>
                <c:pt idx="1205">
                  <c:v>-0.20000000000000018</c:v>
                </c:pt>
                <c:pt idx="1206">
                  <c:v>-0.20999999999999996</c:v>
                </c:pt>
                <c:pt idx="1207">
                  <c:v>-0.20000000000000018</c:v>
                </c:pt>
                <c:pt idx="1208">
                  <c:v>-0.20000000000000018</c:v>
                </c:pt>
                <c:pt idx="1209">
                  <c:v>-0.1899999999999995</c:v>
                </c:pt>
                <c:pt idx="1210">
                  <c:v>-0.20000000000000018</c:v>
                </c:pt>
                <c:pt idx="1211">
                  <c:v>-0.20000000000000018</c:v>
                </c:pt>
                <c:pt idx="1212">
                  <c:v>-0.1899999999999995</c:v>
                </c:pt>
                <c:pt idx="1213">
                  <c:v>-0.20000000000000018</c:v>
                </c:pt>
                <c:pt idx="1214">
                  <c:v>-0.19000000000000039</c:v>
                </c:pt>
                <c:pt idx="1215">
                  <c:v>-0.20000000000000018</c:v>
                </c:pt>
                <c:pt idx="1216">
                  <c:v>-0.20000000000000018</c:v>
                </c:pt>
                <c:pt idx="1217">
                  <c:v>-0.19000000000000039</c:v>
                </c:pt>
                <c:pt idx="1218">
                  <c:v>-0.20999999999999996</c:v>
                </c:pt>
                <c:pt idx="1219">
                  <c:v>-0.20000000000000018</c:v>
                </c:pt>
                <c:pt idx="1220">
                  <c:v>-0.19999999999999929</c:v>
                </c:pt>
                <c:pt idx="1221">
                  <c:v>-0.25</c:v>
                </c:pt>
                <c:pt idx="1222">
                  <c:v>-0.25</c:v>
                </c:pt>
                <c:pt idx="1223">
                  <c:v>-0.25</c:v>
                </c:pt>
                <c:pt idx="1224">
                  <c:v>-0.25</c:v>
                </c:pt>
                <c:pt idx="1225">
                  <c:v>-0.19999999999999929</c:v>
                </c:pt>
                <c:pt idx="1226">
                  <c:v>-0.20999999999999996</c:v>
                </c:pt>
                <c:pt idx="1227">
                  <c:v>-0.20999999999999996</c:v>
                </c:pt>
                <c:pt idx="1228">
                  <c:v>-0.20999999999999996</c:v>
                </c:pt>
                <c:pt idx="1229">
                  <c:v>-0.20000000000000018</c:v>
                </c:pt>
                <c:pt idx="1230">
                  <c:v>-0.1899999999999995</c:v>
                </c:pt>
                <c:pt idx="1231">
                  <c:v>-0.19999999999999929</c:v>
                </c:pt>
                <c:pt idx="1232">
                  <c:v>-0.20000000000000018</c:v>
                </c:pt>
                <c:pt idx="1233">
                  <c:v>-0.20000000000000018</c:v>
                </c:pt>
                <c:pt idx="1234">
                  <c:v>-0.20999999999999996</c:v>
                </c:pt>
                <c:pt idx="1235">
                  <c:v>-0.19999999999999929</c:v>
                </c:pt>
                <c:pt idx="1236">
                  <c:v>-0.20000000000000018</c:v>
                </c:pt>
                <c:pt idx="1237">
                  <c:v>-0.20000000000000018</c:v>
                </c:pt>
                <c:pt idx="1238">
                  <c:v>-0.19999999999999973</c:v>
                </c:pt>
                <c:pt idx="1239">
                  <c:v>-0.20000000000000018</c:v>
                </c:pt>
                <c:pt idx="1240">
                  <c:v>-0.20000000000000018</c:v>
                </c:pt>
                <c:pt idx="1241">
                  <c:v>-0.20000000000000018</c:v>
                </c:pt>
                <c:pt idx="1242">
                  <c:v>-0.19000000000000039</c:v>
                </c:pt>
                <c:pt idx="1243">
                  <c:v>-0.19000000000000039</c:v>
                </c:pt>
                <c:pt idx="1244">
                  <c:v>-0.20000000000000018</c:v>
                </c:pt>
                <c:pt idx="1245">
                  <c:v>-0.20000000000000018</c:v>
                </c:pt>
                <c:pt idx="1246">
                  <c:v>-0.20000000000000018</c:v>
                </c:pt>
                <c:pt idx="1247">
                  <c:v>-0.20000000000000018</c:v>
                </c:pt>
                <c:pt idx="1248">
                  <c:v>-0.20999999999999996</c:v>
                </c:pt>
                <c:pt idx="1249">
                  <c:v>-0.14999999999999947</c:v>
                </c:pt>
                <c:pt idx="1250">
                  <c:v>-0.15000000000000036</c:v>
                </c:pt>
                <c:pt idx="1251">
                  <c:v>-0.14499999999999957</c:v>
                </c:pt>
                <c:pt idx="1252">
                  <c:v>-0.14000000000000057</c:v>
                </c:pt>
                <c:pt idx="1253">
                  <c:v>-0.16000000000000014</c:v>
                </c:pt>
                <c:pt idx="1254">
                  <c:v>-0.13999999999999968</c:v>
                </c:pt>
                <c:pt idx="1255">
                  <c:v>-0.15000000000000036</c:v>
                </c:pt>
                <c:pt idx="1256">
                  <c:v>-0.15999999999999925</c:v>
                </c:pt>
                <c:pt idx="1257">
                  <c:v>-0.15000000000000036</c:v>
                </c:pt>
                <c:pt idx="1258">
                  <c:v>-0.14999999999999947</c:v>
                </c:pt>
                <c:pt idx="1259">
                  <c:v>-0.14999999999999947</c:v>
                </c:pt>
                <c:pt idx="1260">
                  <c:v>-0.15000000000000036</c:v>
                </c:pt>
                <c:pt idx="1261">
                  <c:v>-0.15000000000000036</c:v>
                </c:pt>
                <c:pt idx="1262">
                  <c:v>-0.14999999999999947</c:v>
                </c:pt>
                <c:pt idx="1263">
                  <c:v>-0.15000000000000036</c:v>
                </c:pt>
                <c:pt idx="1264">
                  <c:v>-0.14999999999999947</c:v>
                </c:pt>
                <c:pt idx="1265">
                  <c:v>-0.15000000000000036</c:v>
                </c:pt>
                <c:pt idx="1266">
                  <c:v>-0.15000000000000036</c:v>
                </c:pt>
                <c:pt idx="1267">
                  <c:v>-0.14999999999999947</c:v>
                </c:pt>
                <c:pt idx="1268">
                  <c:v>-0.15000000000000036</c:v>
                </c:pt>
                <c:pt idx="1269">
                  <c:v>-0.1599999999999997</c:v>
                </c:pt>
                <c:pt idx="1270">
                  <c:v>-0.15000000000000036</c:v>
                </c:pt>
                <c:pt idx="1271">
                  <c:v>-0.14999999999999991</c:v>
                </c:pt>
                <c:pt idx="1272">
                  <c:v>-0.16000000000000014</c:v>
                </c:pt>
                <c:pt idx="1273">
                  <c:v>-0.14999999999999991</c:v>
                </c:pt>
                <c:pt idx="1274">
                  <c:v>-9.9999999999999645E-2</c:v>
                </c:pt>
                <c:pt idx="1275">
                  <c:v>-0.15000000000000036</c:v>
                </c:pt>
                <c:pt idx="1276">
                  <c:v>-0.15000000000000036</c:v>
                </c:pt>
                <c:pt idx="1277">
                  <c:v>-0.15000000000000036</c:v>
                </c:pt>
                <c:pt idx="1278">
                  <c:v>-0.14999999999999947</c:v>
                </c:pt>
                <c:pt idx="1279">
                  <c:v>-0.14999999999999947</c:v>
                </c:pt>
                <c:pt idx="1280">
                  <c:v>-0.14999999999999947</c:v>
                </c:pt>
                <c:pt idx="1281">
                  <c:v>-0.14999999999999947</c:v>
                </c:pt>
                <c:pt idx="1282">
                  <c:v>-0.14000000000000012</c:v>
                </c:pt>
                <c:pt idx="1283">
                  <c:v>-0.14000000000000012</c:v>
                </c:pt>
                <c:pt idx="1284">
                  <c:v>-0.14000000000000012</c:v>
                </c:pt>
                <c:pt idx="1285">
                  <c:v>-0.15000000000000036</c:v>
                </c:pt>
                <c:pt idx="1286">
                  <c:v>-0.15000000000000036</c:v>
                </c:pt>
                <c:pt idx="1287">
                  <c:v>-0.14999999999999991</c:v>
                </c:pt>
                <c:pt idx="1288">
                  <c:v>-0.25</c:v>
                </c:pt>
                <c:pt idx="1289">
                  <c:v>-0.25</c:v>
                </c:pt>
                <c:pt idx="1290">
                  <c:v>-0.25</c:v>
                </c:pt>
                <c:pt idx="1291">
                  <c:v>-0.25</c:v>
                </c:pt>
                <c:pt idx="1292">
                  <c:v>-0.25</c:v>
                </c:pt>
                <c:pt idx="1293">
                  <c:v>-0.25</c:v>
                </c:pt>
                <c:pt idx="1294">
                  <c:v>-0.23999999999999977</c:v>
                </c:pt>
                <c:pt idx="1295">
                  <c:v>-0.25</c:v>
                </c:pt>
                <c:pt idx="1296">
                  <c:v>-0.25</c:v>
                </c:pt>
                <c:pt idx="1297">
                  <c:v>-0.25</c:v>
                </c:pt>
                <c:pt idx="1298">
                  <c:v>-0.25</c:v>
                </c:pt>
                <c:pt idx="1299">
                  <c:v>-0.25</c:v>
                </c:pt>
                <c:pt idx="1300">
                  <c:v>-0.25</c:v>
                </c:pt>
                <c:pt idx="1301">
                  <c:v>-0.25</c:v>
                </c:pt>
                <c:pt idx="1302">
                  <c:v>-0.25</c:v>
                </c:pt>
                <c:pt idx="1303">
                  <c:v>-0.25</c:v>
                </c:pt>
                <c:pt idx="1304">
                  <c:v>-0.25</c:v>
                </c:pt>
                <c:pt idx="1305">
                  <c:v>-0.25</c:v>
                </c:pt>
                <c:pt idx="1306">
                  <c:v>-0.28000000000000025</c:v>
                </c:pt>
                <c:pt idx="1307">
                  <c:v>-0.28000000000000025</c:v>
                </c:pt>
                <c:pt idx="1308">
                  <c:v>-0.2799999999999998</c:v>
                </c:pt>
                <c:pt idx="1309">
                  <c:v>-0.2799999999999998</c:v>
                </c:pt>
                <c:pt idx="1310">
                  <c:v>-0.2799999999999998</c:v>
                </c:pt>
                <c:pt idx="1311">
                  <c:v>-0.28000000000000025</c:v>
                </c:pt>
                <c:pt idx="1312">
                  <c:v>-0.25</c:v>
                </c:pt>
                <c:pt idx="1313">
                  <c:v>-0.25</c:v>
                </c:pt>
                <c:pt idx="1314">
                  <c:v>-0.25</c:v>
                </c:pt>
                <c:pt idx="1315">
                  <c:v>-0.25</c:v>
                </c:pt>
                <c:pt idx="1316">
                  <c:v>-0.25</c:v>
                </c:pt>
                <c:pt idx="1317">
                  <c:v>-0.39999999999999991</c:v>
                </c:pt>
                <c:pt idx="1318">
                  <c:v>-0.39999999999999991</c:v>
                </c:pt>
                <c:pt idx="1319">
                  <c:v>-0.39999999999999991</c:v>
                </c:pt>
                <c:pt idx="1320">
                  <c:v>-0.39999999999999991</c:v>
                </c:pt>
                <c:pt idx="1321">
                  <c:v>-0.39999999999999991</c:v>
                </c:pt>
                <c:pt idx="1322">
                  <c:v>-0.4099999999999997</c:v>
                </c:pt>
                <c:pt idx="1323">
                  <c:v>-0.40000000000000036</c:v>
                </c:pt>
                <c:pt idx="1324">
                  <c:v>-0.39999999999999991</c:v>
                </c:pt>
                <c:pt idx="1325">
                  <c:v>-0.39999999999999991</c:v>
                </c:pt>
                <c:pt idx="1326">
                  <c:v>-0.39999999999999991</c:v>
                </c:pt>
                <c:pt idx="1327">
                  <c:v>-0.39999999999999991</c:v>
                </c:pt>
                <c:pt idx="1328">
                  <c:v>-0.40000000000000036</c:v>
                </c:pt>
                <c:pt idx="1329">
                  <c:v>-0.39999999999999991</c:v>
                </c:pt>
                <c:pt idx="1330">
                  <c:v>-0.39999999999999991</c:v>
                </c:pt>
                <c:pt idx="1331">
                  <c:v>-0.39999999999999991</c:v>
                </c:pt>
                <c:pt idx="1332">
                  <c:v>-0.40000000000000036</c:v>
                </c:pt>
                <c:pt idx="1333">
                  <c:v>-0.39999999999999991</c:v>
                </c:pt>
                <c:pt idx="1334">
                  <c:v>-0.39999999999999991</c:v>
                </c:pt>
                <c:pt idx="1335">
                  <c:v>-0.39999999999999991</c:v>
                </c:pt>
                <c:pt idx="1336">
                  <c:v>-0.39999999999999991</c:v>
                </c:pt>
                <c:pt idx="1337">
                  <c:v>-0.39999999999999991</c:v>
                </c:pt>
                <c:pt idx="1338">
                  <c:v>-0.39999999999999991</c:v>
                </c:pt>
                <c:pt idx="1339">
                  <c:v>-0.39999999999999991</c:v>
                </c:pt>
                <c:pt idx="1340">
                  <c:v>-0.39999999999999991</c:v>
                </c:pt>
                <c:pt idx="1341">
                  <c:v>-0.4099999999999997</c:v>
                </c:pt>
                <c:pt idx="1342">
                  <c:v>-0.41000000000000014</c:v>
                </c:pt>
                <c:pt idx="1343">
                  <c:v>-0.39999999999999991</c:v>
                </c:pt>
                <c:pt idx="1344">
                  <c:v>-0.39999999999999991</c:v>
                </c:pt>
                <c:pt idx="1345">
                  <c:v>-0.39999999999999991</c:v>
                </c:pt>
                <c:pt idx="1346">
                  <c:v>-0.39999999999999991</c:v>
                </c:pt>
                <c:pt idx="1347">
                  <c:v>-0.40000000000000036</c:v>
                </c:pt>
                <c:pt idx="1348">
                  <c:v>-0.39999999999999991</c:v>
                </c:pt>
                <c:pt idx="1349">
                  <c:v>-0.39999999999999991</c:v>
                </c:pt>
                <c:pt idx="1350">
                  <c:v>-0.29999999999999938</c:v>
                </c:pt>
                <c:pt idx="1351">
                  <c:v>-0.29999999999999982</c:v>
                </c:pt>
                <c:pt idx="1352">
                  <c:v>-0.29000000000000048</c:v>
                </c:pt>
                <c:pt idx="1353">
                  <c:v>-0.30000000000000027</c:v>
                </c:pt>
                <c:pt idx="1354">
                  <c:v>-0.30000000000000027</c:v>
                </c:pt>
                <c:pt idx="1355">
                  <c:v>-0.29000000000000004</c:v>
                </c:pt>
                <c:pt idx="1356">
                  <c:v>-0.29999999999999982</c:v>
                </c:pt>
                <c:pt idx="1357">
                  <c:v>-0.29999999999999982</c:v>
                </c:pt>
                <c:pt idx="1358">
                  <c:v>-0.29999999999999982</c:v>
                </c:pt>
                <c:pt idx="1359">
                  <c:v>-0.29999999999999982</c:v>
                </c:pt>
                <c:pt idx="1360">
                  <c:v>-0.29999999999999982</c:v>
                </c:pt>
                <c:pt idx="1361">
                  <c:v>-0.29999999999999982</c:v>
                </c:pt>
                <c:pt idx="1362">
                  <c:v>-0.29999999999999982</c:v>
                </c:pt>
                <c:pt idx="1363">
                  <c:v>-0.29999999999999982</c:v>
                </c:pt>
                <c:pt idx="1364">
                  <c:v>-0.29000000000000048</c:v>
                </c:pt>
                <c:pt idx="1365">
                  <c:v>-0.29999999999999982</c:v>
                </c:pt>
                <c:pt idx="1366">
                  <c:v>-0.30000000000000027</c:v>
                </c:pt>
                <c:pt idx="1367">
                  <c:v>-0.39999999999999991</c:v>
                </c:pt>
                <c:pt idx="1368">
                  <c:v>-0.40000000000000036</c:v>
                </c:pt>
                <c:pt idx="1369">
                  <c:v>-0.40000000000000036</c:v>
                </c:pt>
                <c:pt idx="1370">
                  <c:v>-0.39000000000000012</c:v>
                </c:pt>
                <c:pt idx="1371">
                  <c:v>-0.40000000000000036</c:v>
                </c:pt>
                <c:pt idx="1372">
                  <c:v>-0.39999999999999991</c:v>
                </c:pt>
                <c:pt idx="1373">
                  <c:v>-0.39999999999999991</c:v>
                </c:pt>
                <c:pt idx="1374">
                  <c:v>-0.39999999999999991</c:v>
                </c:pt>
                <c:pt idx="1375">
                  <c:v>-0.41000000000000014</c:v>
                </c:pt>
                <c:pt idx="1376">
                  <c:v>-0.39999999999999991</c:v>
                </c:pt>
                <c:pt idx="1377">
                  <c:v>-0.39000000000000012</c:v>
                </c:pt>
                <c:pt idx="1378">
                  <c:v>-0.40000000000000036</c:v>
                </c:pt>
                <c:pt idx="1379">
                  <c:v>-0.39999999999999991</c:v>
                </c:pt>
                <c:pt idx="1380">
                  <c:v>-0.39999999999999991</c:v>
                </c:pt>
                <c:pt idx="1381">
                  <c:v>-0.40000000000000036</c:v>
                </c:pt>
                <c:pt idx="1382">
                  <c:v>-0.40000000000000036</c:v>
                </c:pt>
                <c:pt idx="1383">
                  <c:v>-0.40000000000000036</c:v>
                </c:pt>
                <c:pt idx="1384">
                  <c:v>-0.39999999999999991</c:v>
                </c:pt>
                <c:pt idx="1385">
                  <c:v>-0.40000000000000036</c:v>
                </c:pt>
                <c:pt idx="1386">
                  <c:v>-0.39999999999999991</c:v>
                </c:pt>
                <c:pt idx="1387">
                  <c:v>-0.39999999999999991</c:v>
                </c:pt>
                <c:pt idx="1388">
                  <c:v>-0.40000000000000036</c:v>
                </c:pt>
                <c:pt idx="1389">
                  <c:v>-0.40000000000000036</c:v>
                </c:pt>
                <c:pt idx="1390">
                  <c:v>-0.39999999999999991</c:v>
                </c:pt>
                <c:pt idx="1391">
                  <c:v>-0.39999999999999991</c:v>
                </c:pt>
                <c:pt idx="1392">
                  <c:v>-0.39000000000000012</c:v>
                </c:pt>
                <c:pt idx="1393">
                  <c:v>-0.39000000000000012</c:v>
                </c:pt>
                <c:pt idx="1394">
                  <c:v>-0.40000000000000036</c:v>
                </c:pt>
                <c:pt idx="1395">
                  <c:v>-0.39999999999999991</c:v>
                </c:pt>
                <c:pt idx="1396">
                  <c:v>-0.40000000000000036</c:v>
                </c:pt>
                <c:pt idx="1397">
                  <c:v>-0.39999999999999991</c:v>
                </c:pt>
                <c:pt idx="1398">
                  <c:v>-0.39999999999999991</c:v>
                </c:pt>
                <c:pt idx="1399">
                  <c:v>-0.39999999999999991</c:v>
                </c:pt>
                <c:pt idx="1400">
                  <c:v>-0.40000000000000036</c:v>
                </c:pt>
                <c:pt idx="1401">
                  <c:v>-0.39000000000000012</c:v>
                </c:pt>
                <c:pt idx="1402">
                  <c:v>-0.39999999999999991</c:v>
                </c:pt>
                <c:pt idx="1403">
                  <c:v>-0.39999999999999991</c:v>
                </c:pt>
                <c:pt idx="1404">
                  <c:v>-0.39999999999999991</c:v>
                </c:pt>
                <c:pt idx="1405">
                  <c:v>-0.40000000000000036</c:v>
                </c:pt>
                <c:pt idx="1406">
                  <c:v>-0.40000000000000036</c:v>
                </c:pt>
                <c:pt idx="1407">
                  <c:v>-0.39999999999999991</c:v>
                </c:pt>
                <c:pt idx="1408">
                  <c:v>-0.39999999999999947</c:v>
                </c:pt>
                <c:pt idx="1409">
                  <c:v>-0.39999999999999991</c:v>
                </c:pt>
                <c:pt idx="1410">
                  <c:v>-0.39999999999999991</c:v>
                </c:pt>
                <c:pt idx="1411">
                  <c:v>-0.39999999999999991</c:v>
                </c:pt>
                <c:pt idx="1412">
                  <c:v>-0.40000000000000036</c:v>
                </c:pt>
                <c:pt idx="1413">
                  <c:v>-0.39000000000000012</c:v>
                </c:pt>
                <c:pt idx="1414">
                  <c:v>-0.40000000000000036</c:v>
                </c:pt>
                <c:pt idx="1415">
                  <c:v>-0.39999999999999991</c:v>
                </c:pt>
                <c:pt idx="1416">
                  <c:v>-0.40000000000000036</c:v>
                </c:pt>
                <c:pt idx="1417">
                  <c:v>-0.39999999999999991</c:v>
                </c:pt>
                <c:pt idx="1418">
                  <c:v>-0.40000000000000036</c:v>
                </c:pt>
                <c:pt idx="1419">
                  <c:v>-0.39000000000000012</c:v>
                </c:pt>
                <c:pt idx="1420">
                  <c:v>-0.5</c:v>
                </c:pt>
                <c:pt idx="1421">
                  <c:v>-0.5</c:v>
                </c:pt>
                <c:pt idx="1422">
                  <c:v>-0.5</c:v>
                </c:pt>
                <c:pt idx="1423">
                  <c:v>-0.39999999999999991</c:v>
                </c:pt>
                <c:pt idx="1424">
                  <c:v>-0.39999999999999991</c:v>
                </c:pt>
                <c:pt idx="1425">
                  <c:v>-0.39000000000000012</c:v>
                </c:pt>
                <c:pt idx="1426">
                  <c:v>-0.40000000000000036</c:v>
                </c:pt>
                <c:pt idx="1427">
                  <c:v>-0.39999999999999991</c:v>
                </c:pt>
                <c:pt idx="1428">
                  <c:v>-0.39999999999999991</c:v>
                </c:pt>
                <c:pt idx="1429">
                  <c:v>-0.4099999999999997</c:v>
                </c:pt>
                <c:pt idx="1430">
                  <c:v>-0.39999999999999991</c:v>
                </c:pt>
                <c:pt idx="1431">
                  <c:v>-0.39999999999999947</c:v>
                </c:pt>
                <c:pt idx="1432">
                  <c:v>-0.40000000000000036</c:v>
                </c:pt>
                <c:pt idx="1433">
                  <c:v>-0.40000000000000036</c:v>
                </c:pt>
                <c:pt idx="1434">
                  <c:v>-0.39999999999999947</c:v>
                </c:pt>
                <c:pt idx="1435">
                  <c:v>-0.40000000000000036</c:v>
                </c:pt>
                <c:pt idx="1436">
                  <c:v>-0.39999999999999991</c:v>
                </c:pt>
                <c:pt idx="1437">
                  <c:v>-0.39999999999999947</c:v>
                </c:pt>
                <c:pt idx="1438">
                  <c:v>-0.40000000000000036</c:v>
                </c:pt>
                <c:pt idx="1439">
                  <c:v>-0.39999999999999991</c:v>
                </c:pt>
                <c:pt idx="1440">
                  <c:v>-0.39999999999999991</c:v>
                </c:pt>
                <c:pt idx="1441">
                  <c:v>-0.39999999999999947</c:v>
                </c:pt>
                <c:pt idx="1442">
                  <c:v>-0.40000000000000036</c:v>
                </c:pt>
                <c:pt idx="1443">
                  <c:v>-0.40000000000000036</c:v>
                </c:pt>
                <c:pt idx="1444">
                  <c:v>-0.40000000000000036</c:v>
                </c:pt>
                <c:pt idx="1445">
                  <c:v>-0.40000000000000036</c:v>
                </c:pt>
                <c:pt idx="1446">
                  <c:v>-0.39000000000000012</c:v>
                </c:pt>
                <c:pt idx="1447">
                  <c:v>-0.38999999999999968</c:v>
                </c:pt>
                <c:pt idx="1448">
                  <c:v>-0.40000000000000036</c:v>
                </c:pt>
                <c:pt idx="1449">
                  <c:v>-0.39999999999999947</c:v>
                </c:pt>
                <c:pt idx="1450">
                  <c:v>-0.40000000000000036</c:v>
                </c:pt>
                <c:pt idx="1451">
                  <c:v>-0.40000000000000036</c:v>
                </c:pt>
                <c:pt idx="1452">
                  <c:v>-0.39999999999999991</c:v>
                </c:pt>
                <c:pt idx="1453">
                  <c:v>-0.40000000000000036</c:v>
                </c:pt>
                <c:pt idx="1454">
                  <c:v>-0.39999999999999991</c:v>
                </c:pt>
                <c:pt idx="1455">
                  <c:v>-0.39000000000000012</c:v>
                </c:pt>
                <c:pt idx="1456">
                  <c:v>-0.40000000000000036</c:v>
                </c:pt>
                <c:pt idx="1457">
                  <c:v>-0.39999999999999991</c:v>
                </c:pt>
                <c:pt idx="1458">
                  <c:v>-0.41000000000000014</c:v>
                </c:pt>
                <c:pt idx="1459">
                  <c:v>-0.39999999999999991</c:v>
                </c:pt>
                <c:pt idx="1460">
                  <c:v>-0.39999999999999991</c:v>
                </c:pt>
                <c:pt idx="1461">
                  <c:v>-0.39999999999999991</c:v>
                </c:pt>
                <c:pt idx="1462">
                  <c:v>-0.39999999999999991</c:v>
                </c:pt>
                <c:pt idx="1463">
                  <c:v>-0.39999999999999991</c:v>
                </c:pt>
                <c:pt idx="1464">
                  <c:v>-0.39999999999999991</c:v>
                </c:pt>
                <c:pt idx="1465">
                  <c:v>-0.39999999999999991</c:v>
                </c:pt>
                <c:pt idx="1466">
                  <c:v>-0.40000000000000036</c:v>
                </c:pt>
                <c:pt idx="1467">
                  <c:v>-0.40000000000000036</c:v>
                </c:pt>
                <c:pt idx="1468">
                  <c:v>-0.4099999999999997</c:v>
                </c:pt>
                <c:pt idx="1469">
                  <c:v>-0.41000000000000014</c:v>
                </c:pt>
                <c:pt idx="1470">
                  <c:v>-0.39999999999999991</c:v>
                </c:pt>
                <c:pt idx="1471">
                  <c:v>-0.39999999999999991</c:v>
                </c:pt>
                <c:pt idx="1472">
                  <c:v>-0.4099999999999997</c:v>
                </c:pt>
                <c:pt idx="1473">
                  <c:v>-0.39999999999999991</c:v>
                </c:pt>
                <c:pt idx="1474">
                  <c:v>-0.39999999999999991</c:v>
                </c:pt>
                <c:pt idx="1475">
                  <c:v>-0.40000000000000036</c:v>
                </c:pt>
                <c:pt idx="1476">
                  <c:v>-0.39999999999999991</c:v>
                </c:pt>
                <c:pt idx="1477">
                  <c:v>-0.40000000000000036</c:v>
                </c:pt>
                <c:pt idx="1478">
                  <c:v>-0.39999999999999991</c:v>
                </c:pt>
                <c:pt idx="1479">
                  <c:v>-0.39000000000000012</c:v>
                </c:pt>
                <c:pt idx="1480">
                  <c:v>-0.39999999999999991</c:v>
                </c:pt>
                <c:pt idx="1481">
                  <c:v>-0.39999999999999991</c:v>
                </c:pt>
                <c:pt idx="1482">
                  <c:v>-0.39999999999999991</c:v>
                </c:pt>
                <c:pt idx="1483">
                  <c:v>-0.39999999999999991</c:v>
                </c:pt>
                <c:pt idx="1484">
                  <c:v>-0.41000000000000014</c:v>
                </c:pt>
                <c:pt idx="1485">
                  <c:v>-0.39999999999999991</c:v>
                </c:pt>
                <c:pt idx="1486">
                  <c:v>-0.39999999999999991</c:v>
                </c:pt>
                <c:pt idx="1487">
                  <c:v>-0.39999999999999991</c:v>
                </c:pt>
                <c:pt idx="1488">
                  <c:v>-0.39999999999999991</c:v>
                </c:pt>
                <c:pt idx="1489">
                  <c:v>-0.39999999999999991</c:v>
                </c:pt>
                <c:pt idx="1490">
                  <c:v>-0.4099999999999997</c:v>
                </c:pt>
                <c:pt idx="1491">
                  <c:v>-0.5</c:v>
                </c:pt>
                <c:pt idx="1492">
                  <c:v>-0.5</c:v>
                </c:pt>
                <c:pt idx="1493">
                  <c:v>-0.5</c:v>
                </c:pt>
                <c:pt idx="1494">
                  <c:v>-0.5</c:v>
                </c:pt>
                <c:pt idx="1495">
                  <c:v>-0.5</c:v>
                </c:pt>
                <c:pt idx="1496">
                  <c:v>-0.5</c:v>
                </c:pt>
                <c:pt idx="1497">
                  <c:v>-0.48999999999999977</c:v>
                </c:pt>
                <c:pt idx="1498">
                  <c:v>-0.5</c:v>
                </c:pt>
                <c:pt idx="1499">
                  <c:v>-0.48999999999999977</c:v>
                </c:pt>
                <c:pt idx="1500">
                  <c:v>-0.5</c:v>
                </c:pt>
                <c:pt idx="1501">
                  <c:v>-0.5</c:v>
                </c:pt>
                <c:pt idx="1502">
                  <c:v>-0.5</c:v>
                </c:pt>
                <c:pt idx="1503">
                  <c:v>-0.5</c:v>
                </c:pt>
                <c:pt idx="1504">
                  <c:v>-0.5</c:v>
                </c:pt>
                <c:pt idx="1505">
                  <c:v>-0.5</c:v>
                </c:pt>
                <c:pt idx="1506">
                  <c:v>-0.5</c:v>
                </c:pt>
                <c:pt idx="1507">
                  <c:v>-0.5</c:v>
                </c:pt>
                <c:pt idx="1508">
                  <c:v>-0.5</c:v>
                </c:pt>
                <c:pt idx="1509">
                  <c:v>-0.48999999999999977</c:v>
                </c:pt>
                <c:pt idx="1510">
                  <c:v>-0.60000000000000009</c:v>
                </c:pt>
                <c:pt idx="1511">
                  <c:v>-0.60000000000000009</c:v>
                </c:pt>
                <c:pt idx="1512">
                  <c:v>-0.60000000000000053</c:v>
                </c:pt>
                <c:pt idx="1513">
                  <c:v>-0.54999999999999982</c:v>
                </c:pt>
                <c:pt idx="1514">
                  <c:v>-0.54999999999999982</c:v>
                </c:pt>
                <c:pt idx="1515">
                  <c:v>-0.54999999999999982</c:v>
                </c:pt>
                <c:pt idx="1516">
                  <c:v>-0.55000000000000027</c:v>
                </c:pt>
                <c:pt idx="1517">
                  <c:v>-0.5</c:v>
                </c:pt>
                <c:pt idx="1518">
                  <c:v>-0.5</c:v>
                </c:pt>
                <c:pt idx="1519">
                  <c:v>-0.49999999999999956</c:v>
                </c:pt>
                <c:pt idx="1520">
                  <c:v>-0.5</c:v>
                </c:pt>
                <c:pt idx="1521">
                  <c:v>-0.50000000000000044</c:v>
                </c:pt>
                <c:pt idx="1522">
                  <c:v>-0.50000000000000044</c:v>
                </c:pt>
                <c:pt idx="1523">
                  <c:v>-0.49999999999999956</c:v>
                </c:pt>
                <c:pt idx="1524">
                  <c:v>-0.5</c:v>
                </c:pt>
                <c:pt idx="1525">
                  <c:v>-0.50000000000000044</c:v>
                </c:pt>
                <c:pt idx="1526">
                  <c:v>-0.50999999999999979</c:v>
                </c:pt>
                <c:pt idx="1527">
                  <c:v>-0.5</c:v>
                </c:pt>
                <c:pt idx="1528">
                  <c:v>-0.48999999999999977</c:v>
                </c:pt>
                <c:pt idx="1529">
                  <c:v>-0.49999999999999956</c:v>
                </c:pt>
                <c:pt idx="1530">
                  <c:v>-0.49999999999999956</c:v>
                </c:pt>
                <c:pt idx="1531">
                  <c:v>-0.5</c:v>
                </c:pt>
                <c:pt idx="1532">
                  <c:v>-0.49999999999999956</c:v>
                </c:pt>
                <c:pt idx="1533">
                  <c:v>-0.5</c:v>
                </c:pt>
                <c:pt idx="1534">
                  <c:v>-0.49999999999999956</c:v>
                </c:pt>
                <c:pt idx="1535">
                  <c:v>-0.5</c:v>
                </c:pt>
                <c:pt idx="1536">
                  <c:v>-0.5</c:v>
                </c:pt>
                <c:pt idx="1537">
                  <c:v>-0.39999999999999991</c:v>
                </c:pt>
                <c:pt idx="1538">
                  <c:v>-0.39999999999999991</c:v>
                </c:pt>
                <c:pt idx="1539">
                  <c:v>-0.39999999999999991</c:v>
                </c:pt>
                <c:pt idx="1540">
                  <c:v>-0.41000000000000014</c:v>
                </c:pt>
                <c:pt idx="1541">
                  <c:v>-0.39999999999999991</c:v>
                </c:pt>
                <c:pt idx="1542">
                  <c:v>-0.39999999999999991</c:v>
                </c:pt>
                <c:pt idx="1543">
                  <c:v>-0.39999999999999991</c:v>
                </c:pt>
                <c:pt idx="1544">
                  <c:v>-0.39999999999999991</c:v>
                </c:pt>
                <c:pt idx="1545">
                  <c:v>-0.39999999999999991</c:v>
                </c:pt>
                <c:pt idx="1546">
                  <c:v>-0.41000000000000014</c:v>
                </c:pt>
                <c:pt idx="1547">
                  <c:v>-0.39999999999999991</c:v>
                </c:pt>
                <c:pt idx="1548">
                  <c:v>-0.30000000000000027</c:v>
                </c:pt>
                <c:pt idx="1549">
                  <c:v>-0.29999999999999982</c:v>
                </c:pt>
                <c:pt idx="1550">
                  <c:v>-0.30000000000000027</c:v>
                </c:pt>
                <c:pt idx="1551">
                  <c:v>-0.30000000000000027</c:v>
                </c:pt>
                <c:pt idx="1552">
                  <c:v>-0.29999999999999982</c:v>
                </c:pt>
                <c:pt idx="1553">
                  <c:v>-0.30000000000000027</c:v>
                </c:pt>
                <c:pt idx="1554">
                  <c:v>-0.19999999999999973</c:v>
                </c:pt>
                <c:pt idx="1555">
                  <c:v>-0.20999999999999996</c:v>
                </c:pt>
                <c:pt idx="1556">
                  <c:v>-0.20000000000000018</c:v>
                </c:pt>
                <c:pt idx="1557">
                  <c:v>-0.20000000000000018</c:v>
                </c:pt>
                <c:pt idx="1558">
                  <c:v>-0.19999999999999973</c:v>
                </c:pt>
                <c:pt idx="1559">
                  <c:v>-0.20000000000000018</c:v>
                </c:pt>
                <c:pt idx="1560">
                  <c:v>-0.20000000000000018</c:v>
                </c:pt>
                <c:pt idx="1561">
                  <c:v>-0.19999999999999973</c:v>
                </c:pt>
                <c:pt idx="1562">
                  <c:v>-0.20000000000000018</c:v>
                </c:pt>
                <c:pt idx="1563">
                  <c:v>-0.19999999999999973</c:v>
                </c:pt>
                <c:pt idx="1564">
                  <c:v>-0.19999999999999973</c:v>
                </c:pt>
                <c:pt idx="1565">
                  <c:v>-0.19999999999999973</c:v>
                </c:pt>
                <c:pt idx="1566">
                  <c:v>-0.20999999999999996</c:v>
                </c:pt>
                <c:pt idx="1567">
                  <c:v>-0.20000000000000018</c:v>
                </c:pt>
                <c:pt idx="1568">
                  <c:v>-0.20999999999999996</c:v>
                </c:pt>
                <c:pt idx="1569">
                  <c:v>-0.20000000000000018</c:v>
                </c:pt>
                <c:pt idx="1570">
                  <c:v>-0.20000000000000018</c:v>
                </c:pt>
                <c:pt idx="1571">
                  <c:v>-0.20000000000000018</c:v>
                </c:pt>
                <c:pt idx="1572">
                  <c:v>-0.20000000000000018</c:v>
                </c:pt>
                <c:pt idx="1573">
                  <c:v>-0.19999999999999973</c:v>
                </c:pt>
                <c:pt idx="1574">
                  <c:v>-0.20000000000000018</c:v>
                </c:pt>
                <c:pt idx="1575">
                  <c:v>-0.19999999999999973</c:v>
                </c:pt>
                <c:pt idx="1576">
                  <c:v>-0.20000000000000018</c:v>
                </c:pt>
                <c:pt idx="1577">
                  <c:v>-0.19999999999999973</c:v>
                </c:pt>
                <c:pt idx="1578">
                  <c:v>-0.19999999999999973</c:v>
                </c:pt>
                <c:pt idx="1579">
                  <c:v>-0.19999999999999973</c:v>
                </c:pt>
                <c:pt idx="1580">
                  <c:v>-0.20000000000000018</c:v>
                </c:pt>
                <c:pt idx="1581">
                  <c:v>-0.20000000000000018</c:v>
                </c:pt>
                <c:pt idx="1582">
                  <c:v>-0.20000000000000018</c:v>
                </c:pt>
                <c:pt idx="1583">
                  <c:v>-0.20000000000000018</c:v>
                </c:pt>
                <c:pt idx="1584">
                  <c:v>-0.20000000000000018</c:v>
                </c:pt>
                <c:pt idx="1585">
                  <c:v>-0.20000000000000018</c:v>
                </c:pt>
                <c:pt idx="1586">
                  <c:v>-0.20000000000000018</c:v>
                </c:pt>
                <c:pt idx="1587">
                  <c:v>-0.19999999999999929</c:v>
                </c:pt>
                <c:pt idx="1588">
                  <c:v>-0.19999999999999929</c:v>
                </c:pt>
                <c:pt idx="1589">
                  <c:v>-0.20000000000000018</c:v>
                </c:pt>
                <c:pt idx="1590">
                  <c:v>-0.20000000000000018</c:v>
                </c:pt>
                <c:pt idx="1591">
                  <c:v>-0.20000000000000018</c:v>
                </c:pt>
                <c:pt idx="1592">
                  <c:v>-0.19999999999999929</c:v>
                </c:pt>
                <c:pt idx="1593">
                  <c:v>-0.20000000000000018</c:v>
                </c:pt>
                <c:pt idx="1594">
                  <c:v>-0.20000000000000018</c:v>
                </c:pt>
                <c:pt idx="1595">
                  <c:v>-0.20000000000000018</c:v>
                </c:pt>
                <c:pt idx="1596">
                  <c:v>-0.20000000000000018</c:v>
                </c:pt>
                <c:pt idx="1597">
                  <c:v>-0.19000000000000039</c:v>
                </c:pt>
                <c:pt idx="1598">
                  <c:v>-0.19000000000000039</c:v>
                </c:pt>
                <c:pt idx="1599">
                  <c:v>-0.20000000000000018</c:v>
                </c:pt>
                <c:pt idx="1600">
                  <c:v>-0.20999999999999996</c:v>
                </c:pt>
                <c:pt idx="1601">
                  <c:v>-0.20000000000000018</c:v>
                </c:pt>
                <c:pt idx="1602">
                  <c:v>-0.20000000000000018</c:v>
                </c:pt>
                <c:pt idx="1603">
                  <c:v>-0.20000000000000018</c:v>
                </c:pt>
                <c:pt idx="1604">
                  <c:v>-0.19999999999999929</c:v>
                </c:pt>
                <c:pt idx="1605">
                  <c:v>-0.20000000000000018</c:v>
                </c:pt>
                <c:pt idx="1606">
                  <c:v>-0.1899999999999995</c:v>
                </c:pt>
                <c:pt idx="1607">
                  <c:v>-0.19999999999999973</c:v>
                </c:pt>
                <c:pt idx="1608">
                  <c:v>-0.20999999999999996</c:v>
                </c:pt>
                <c:pt idx="1609">
                  <c:v>-0.20999999999999996</c:v>
                </c:pt>
                <c:pt idx="1610">
                  <c:v>-0.20999999999999996</c:v>
                </c:pt>
                <c:pt idx="1611">
                  <c:v>-0.20999999999999996</c:v>
                </c:pt>
                <c:pt idx="1612">
                  <c:v>-0.19999999999999929</c:v>
                </c:pt>
                <c:pt idx="1613">
                  <c:v>-0.19999999999999929</c:v>
                </c:pt>
                <c:pt idx="1614">
                  <c:v>-0.20000000000000018</c:v>
                </c:pt>
                <c:pt idx="1615">
                  <c:v>-0.19999999999999929</c:v>
                </c:pt>
                <c:pt idx="1616">
                  <c:v>-0.20000000000000018</c:v>
                </c:pt>
                <c:pt idx="1617">
                  <c:v>-0.20999999999999996</c:v>
                </c:pt>
                <c:pt idx="1618">
                  <c:v>-0.20000000000000018</c:v>
                </c:pt>
                <c:pt idx="1619">
                  <c:v>-0.20000000000000018</c:v>
                </c:pt>
                <c:pt idx="1620">
                  <c:v>-0.20000000000000018</c:v>
                </c:pt>
                <c:pt idx="1621">
                  <c:v>-0.20000000000000018</c:v>
                </c:pt>
                <c:pt idx="1622">
                  <c:v>-0.20999999999999952</c:v>
                </c:pt>
                <c:pt idx="1623">
                  <c:v>-0.19999999999999973</c:v>
                </c:pt>
                <c:pt idx="1624">
                  <c:v>-0.20000000000000018</c:v>
                </c:pt>
                <c:pt idx="1625">
                  <c:v>-0.19999999999999973</c:v>
                </c:pt>
                <c:pt idx="1626">
                  <c:v>-0.19999999999999929</c:v>
                </c:pt>
                <c:pt idx="1627">
                  <c:v>-0.20999999999999996</c:v>
                </c:pt>
                <c:pt idx="1628">
                  <c:v>-0.19999999999999929</c:v>
                </c:pt>
                <c:pt idx="1629">
                  <c:v>-0.20000000000000018</c:v>
                </c:pt>
                <c:pt idx="1630">
                  <c:v>-0.20999999999999996</c:v>
                </c:pt>
                <c:pt idx="1631">
                  <c:v>-0.20000000000000018</c:v>
                </c:pt>
                <c:pt idx="1632">
                  <c:v>-0.20000000000000018</c:v>
                </c:pt>
                <c:pt idx="1633">
                  <c:v>-0.20000000000000018</c:v>
                </c:pt>
                <c:pt idx="1634">
                  <c:v>-0.20000000000000018</c:v>
                </c:pt>
                <c:pt idx="1635">
                  <c:v>-0.20000000000000018</c:v>
                </c:pt>
                <c:pt idx="1636">
                  <c:v>-0.20999999999999996</c:v>
                </c:pt>
                <c:pt idx="1637">
                  <c:v>-0.19000000000000039</c:v>
                </c:pt>
                <c:pt idx="1638">
                  <c:v>-0.20999999999999996</c:v>
                </c:pt>
                <c:pt idx="1639">
                  <c:v>-0.20000000000000018</c:v>
                </c:pt>
                <c:pt idx="1640">
                  <c:v>-0.19999999999999929</c:v>
                </c:pt>
                <c:pt idx="1641">
                  <c:v>-0.20999999999999996</c:v>
                </c:pt>
                <c:pt idx="1642">
                  <c:v>-0.19999999999999929</c:v>
                </c:pt>
                <c:pt idx="1643">
                  <c:v>-0.20000000000000018</c:v>
                </c:pt>
                <c:pt idx="1644">
                  <c:v>-0.20000000000000018</c:v>
                </c:pt>
                <c:pt idx="1645">
                  <c:v>-0.20000000000000018</c:v>
                </c:pt>
                <c:pt idx="1646">
                  <c:v>-0.20000000000000018</c:v>
                </c:pt>
                <c:pt idx="1647">
                  <c:v>-0.20000000000000018</c:v>
                </c:pt>
                <c:pt idx="1648">
                  <c:v>-0.19999999999999929</c:v>
                </c:pt>
                <c:pt idx="1649">
                  <c:v>-0.20999999999999996</c:v>
                </c:pt>
                <c:pt idx="1650">
                  <c:v>-0.20000000000000018</c:v>
                </c:pt>
                <c:pt idx="1651">
                  <c:v>-0.19000000000000039</c:v>
                </c:pt>
                <c:pt idx="1652">
                  <c:v>-0.20999999999999952</c:v>
                </c:pt>
                <c:pt idx="1653">
                  <c:v>-0.21000000000000041</c:v>
                </c:pt>
                <c:pt idx="1654">
                  <c:v>-0.20000000000000018</c:v>
                </c:pt>
                <c:pt idx="1655">
                  <c:v>-0.20000000000000018</c:v>
                </c:pt>
                <c:pt idx="1656">
                  <c:v>-0.20000000000000018</c:v>
                </c:pt>
                <c:pt idx="1657">
                  <c:v>-0.19999999999999973</c:v>
                </c:pt>
                <c:pt idx="1658">
                  <c:v>-0.20000000000000018</c:v>
                </c:pt>
                <c:pt idx="1659">
                  <c:v>-0.19000000000000039</c:v>
                </c:pt>
                <c:pt idx="1660">
                  <c:v>-0.20000000000000018</c:v>
                </c:pt>
                <c:pt idx="1661">
                  <c:v>-0.20000000000000018</c:v>
                </c:pt>
                <c:pt idx="1662">
                  <c:v>-0.19999999999999973</c:v>
                </c:pt>
                <c:pt idx="1663">
                  <c:v>-0.20999999999999952</c:v>
                </c:pt>
                <c:pt idx="1664">
                  <c:v>-0.19999999999999973</c:v>
                </c:pt>
                <c:pt idx="1665">
                  <c:v>-0.20000000000000018</c:v>
                </c:pt>
                <c:pt idx="1666">
                  <c:v>-0.20000000000000018</c:v>
                </c:pt>
                <c:pt idx="1667">
                  <c:v>-0.20999999999999996</c:v>
                </c:pt>
                <c:pt idx="1668">
                  <c:v>-0.20000000000000018</c:v>
                </c:pt>
                <c:pt idx="1669">
                  <c:v>-0.20000000000000018</c:v>
                </c:pt>
                <c:pt idx="1670">
                  <c:v>-0.20000000000000018</c:v>
                </c:pt>
                <c:pt idx="1671">
                  <c:v>-0.19000000000000039</c:v>
                </c:pt>
                <c:pt idx="1672">
                  <c:v>-0.20000000000000018</c:v>
                </c:pt>
                <c:pt idx="1673">
                  <c:v>-0.20000000000000018</c:v>
                </c:pt>
                <c:pt idx="1674">
                  <c:v>-0.20999999999999996</c:v>
                </c:pt>
                <c:pt idx="1675">
                  <c:v>-0.19999999999999929</c:v>
                </c:pt>
                <c:pt idx="1676">
                  <c:v>-0.20000000000000018</c:v>
                </c:pt>
                <c:pt idx="1677">
                  <c:v>-0.19999999999999973</c:v>
                </c:pt>
                <c:pt idx="1678">
                  <c:v>-0.21000000000000041</c:v>
                </c:pt>
                <c:pt idx="1679">
                  <c:v>-0.20000000000000018</c:v>
                </c:pt>
                <c:pt idx="1680">
                  <c:v>-0.20000000000000018</c:v>
                </c:pt>
                <c:pt idx="1681">
                  <c:v>-0.19999999999999929</c:v>
                </c:pt>
                <c:pt idx="1682">
                  <c:v>-0.20000000000000018</c:v>
                </c:pt>
                <c:pt idx="1683">
                  <c:v>-0.20000000000000018</c:v>
                </c:pt>
                <c:pt idx="1684">
                  <c:v>-0.19999999999999929</c:v>
                </c:pt>
                <c:pt idx="1685">
                  <c:v>-0.20000000000000018</c:v>
                </c:pt>
                <c:pt idx="1686">
                  <c:v>-0.20000000000000018</c:v>
                </c:pt>
                <c:pt idx="1687">
                  <c:v>-0.25</c:v>
                </c:pt>
                <c:pt idx="1688">
                  <c:v>-0.25</c:v>
                </c:pt>
                <c:pt idx="1689">
                  <c:v>-0.25</c:v>
                </c:pt>
                <c:pt idx="1690">
                  <c:v>-0.25</c:v>
                </c:pt>
                <c:pt idx="1691">
                  <c:v>-0.25</c:v>
                </c:pt>
                <c:pt idx="1692">
                  <c:v>-0.25</c:v>
                </c:pt>
                <c:pt idx="1693">
                  <c:v>-0.25</c:v>
                </c:pt>
                <c:pt idx="1694">
                  <c:v>-0.25</c:v>
                </c:pt>
                <c:pt idx="1695">
                  <c:v>-0.25</c:v>
                </c:pt>
                <c:pt idx="1696">
                  <c:v>-0.25</c:v>
                </c:pt>
                <c:pt idx="1697">
                  <c:v>-0.25</c:v>
                </c:pt>
                <c:pt idx="1698">
                  <c:v>-0.25999999999999979</c:v>
                </c:pt>
                <c:pt idx="1699">
                  <c:v>-0.24000000000000021</c:v>
                </c:pt>
                <c:pt idx="1700">
                  <c:v>-0.25</c:v>
                </c:pt>
                <c:pt idx="1701">
                  <c:v>-0.24999999999999956</c:v>
                </c:pt>
                <c:pt idx="1702">
                  <c:v>-0.25999999999999979</c:v>
                </c:pt>
                <c:pt idx="1703">
                  <c:v>-0.25000000000000044</c:v>
                </c:pt>
                <c:pt idx="1704">
                  <c:v>-0.23999999999999977</c:v>
                </c:pt>
                <c:pt idx="1705">
                  <c:v>-0.25</c:v>
                </c:pt>
                <c:pt idx="1706">
                  <c:v>-0.23999999999999977</c:v>
                </c:pt>
                <c:pt idx="1707">
                  <c:v>-0.25</c:v>
                </c:pt>
                <c:pt idx="1708">
                  <c:v>-0.25000000000000044</c:v>
                </c:pt>
                <c:pt idx="1709">
                  <c:v>-0.25</c:v>
                </c:pt>
                <c:pt idx="1710">
                  <c:v>-0.25000000000000044</c:v>
                </c:pt>
                <c:pt idx="1711">
                  <c:v>-0.16000000000000014</c:v>
                </c:pt>
                <c:pt idx="1712">
                  <c:v>-0.13999999999999968</c:v>
                </c:pt>
                <c:pt idx="1713">
                  <c:v>-0.14000000000000057</c:v>
                </c:pt>
                <c:pt idx="1714">
                  <c:v>-0.15000000000000036</c:v>
                </c:pt>
                <c:pt idx="1715">
                  <c:v>-0.16000000000000014</c:v>
                </c:pt>
                <c:pt idx="1716">
                  <c:v>-0.13999999999999968</c:v>
                </c:pt>
                <c:pt idx="1717">
                  <c:v>-0.14999999999999947</c:v>
                </c:pt>
                <c:pt idx="1718">
                  <c:v>-0.15000000000000036</c:v>
                </c:pt>
                <c:pt idx="1719">
                  <c:v>-0.14999999999999947</c:v>
                </c:pt>
                <c:pt idx="1720">
                  <c:v>-0.14999999999999947</c:v>
                </c:pt>
                <c:pt idx="1721">
                  <c:v>-0.15000000000000036</c:v>
                </c:pt>
                <c:pt idx="1722">
                  <c:v>-0.14999999999999947</c:v>
                </c:pt>
                <c:pt idx="1723">
                  <c:v>-0.15000000000000036</c:v>
                </c:pt>
                <c:pt idx="1724">
                  <c:v>-0.14999999999999947</c:v>
                </c:pt>
                <c:pt idx="1725">
                  <c:v>-0.15000000000000036</c:v>
                </c:pt>
                <c:pt idx="1726">
                  <c:v>-0.15000000000000036</c:v>
                </c:pt>
                <c:pt idx="1727">
                  <c:v>-0.15000000000000036</c:v>
                </c:pt>
                <c:pt idx="1728">
                  <c:v>-0.15000000000000036</c:v>
                </c:pt>
                <c:pt idx="1729">
                  <c:v>-0.14999999999999947</c:v>
                </c:pt>
                <c:pt idx="1730">
                  <c:v>-0.14999999999999947</c:v>
                </c:pt>
                <c:pt idx="1731">
                  <c:v>-0.15000000000000036</c:v>
                </c:pt>
                <c:pt idx="1732">
                  <c:v>-0.14999999999999947</c:v>
                </c:pt>
                <c:pt idx="1733">
                  <c:v>-0.15000000000000036</c:v>
                </c:pt>
                <c:pt idx="1734">
                  <c:v>-0.14000000000000057</c:v>
                </c:pt>
                <c:pt idx="1735">
                  <c:v>-0.14000000000000057</c:v>
                </c:pt>
                <c:pt idx="1736">
                  <c:v>-0.14999999999999947</c:v>
                </c:pt>
                <c:pt idx="1737">
                  <c:v>-0.14999999999999947</c:v>
                </c:pt>
                <c:pt idx="1738">
                  <c:v>-0.15000000000000036</c:v>
                </c:pt>
                <c:pt idx="1739">
                  <c:v>-0.15000000000000036</c:v>
                </c:pt>
                <c:pt idx="1740">
                  <c:v>-0.15000000000000036</c:v>
                </c:pt>
                <c:pt idx="1741">
                  <c:v>-0.15000000000000036</c:v>
                </c:pt>
                <c:pt idx="1742">
                  <c:v>-0.14999999999999947</c:v>
                </c:pt>
                <c:pt idx="1743">
                  <c:v>-0.14999999999999947</c:v>
                </c:pt>
                <c:pt idx="1744">
                  <c:v>-0.14999999999999947</c:v>
                </c:pt>
                <c:pt idx="1745">
                  <c:v>-0.15000000000000036</c:v>
                </c:pt>
                <c:pt idx="1746">
                  <c:v>-0.14999999999999947</c:v>
                </c:pt>
                <c:pt idx="1747">
                  <c:v>-0.14999999999999947</c:v>
                </c:pt>
                <c:pt idx="1748">
                  <c:v>-0.15000000000000036</c:v>
                </c:pt>
                <c:pt idx="1749">
                  <c:v>-0.14999999999999947</c:v>
                </c:pt>
                <c:pt idx="1750">
                  <c:v>-0.15000000000000036</c:v>
                </c:pt>
                <c:pt idx="1751">
                  <c:v>-0.14999999999999947</c:v>
                </c:pt>
                <c:pt idx="1752">
                  <c:v>-0.15000000000000036</c:v>
                </c:pt>
                <c:pt idx="1753">
                  <c:v>-0.14999999999999947</c:v>
                </c:pt>
                <c:pt idx="1754">
                  <c:v>-0.14999999999999947</c:v>
                </c:pt>
                <c:pt idx="1755">
                  <c:v>-0.15000000000000036</c:v>
                </c:pt>
                <c:pt idx="1756">
                  <c:v>-0.15000000000000036</c:v>
                </c:pt>
                <c:pt idx="1757">
                  <c:v>-0.14999999999999947</c:v>
                </c:pt>
                <c:pt idx="1758">
                  <c:v>-0.16000000000000014</c:v>
                </c:pt>
                <c:pt idx="1759">
                  <c:v>-0.15000000000000036</c:v>
                </c:pt>
                <c:pt idx="1760">
                  <c:v>-0.15000000000000036</c:v>
                </c:pt>
                <c:pt idx="1761">
                  <c:v>-0.15000000000000036</c:v>
                </c:pt>
                <c:pt idx="1762">
                  <c:v>-0.15000000000000036</c:v>
                </c:pt>
                <c:pt idx="1763">
                  <c:v>-0.15000000000000036</c:v>
                </c:pt>
                <c:pt idx="1764">
                  <c:v>-0.14000000000000057</c:v>
                </c:pt>
                <c:pt idx="1765">
                  <c:v>-0.15000000000000036</c:v>
                </c:pt>
                <c:pt idx="1766">
                  <c:v>-0.14999999999999947</c:v>
                </c:pt>
                <c:pt idx="1767">
                  <c:v>-0.15000000000000036</c:v>
                </c:pt>
                <c:pt idx="1768">
                  <c:v>-0.15000000000000036</c:v>
                </c:pt>
                <c:pt idx="1769">
                  <c:v>-0.15000000000000036</c:v>
                </c:pt>
                <c:pt idx="1770">
                  <c:v>-0.13999999999999968</c:v>
                </c:pt>
                <c:pt idx="1771">
                  <c:v>-0.15000000000000036</c:v>
                </c:pt>
                <c:pt idx="1772">
                  <c:v>-0.15000000000000036</c:v>
                </c:pt>
                <c:pt idx="1773">
                  <c:v>-0.14999999999999947</c:v>
                </c:pt>
                <c:pt idx="1774">
                  <c:v>-0.15000000000000036</c:v>
                </c:pt>
                <c:pt idx="1775">
                  <c:v>-0.14999999999999947</c:v>
                </c:pt>
                <c:pt idx="1776">
                  <c:v>-0.14999999999999947</c:v>
                </c:pt>
                <c:pt idx="1777">
                  <c:v>-0.14999999999999947</c:v>
                </c:pt>
                <c:pt idx="1778">
                  <c:v>-0.15000000000000036</c:v>
                </c:pt>
                <c:pt idx="1779">
                  <c:v>-0.16000000000000014</c:v>
                </c:pt>
                <c:pt idx="1780">
                  <c:v>-0.15000000000000036</c:v>
                </c:pt>
                <c:pt idx="1781">
                  <c:v>-0.15000000000000036</c:v>
                </c:pt>
                <c:pt idx="1782">
                  <c:v>-9.9999999999999645E-2</c:v>
                </c:pt>
                <c:pt idx="1783">
                  <c:v>-0.10000000000000053</c:v>
                </c:pt>
                <c:pt idx="1784">
                  <c:v>-9.9999999999999645E-2</c:v>
                </c:pt>
                <c:pt idx="1785">
                  <c:v>-9.9999999999999645E-2</c:v>
                </c:pt>
                <c:pt idx="1786">
                  <c:v>-9.9999999999999645E-2</c:v>
                </c:pt>
                <c:pt idx="1787">
                  <c:v>-9.9999999999999645E-2</c:v>
                </c:pt>
                <c:pt idx="1788">
                  <c:v>-9.9999999999999645E-2</c:v>
                </c:pt>
                <c:pt idx="1789">
                  <c:v>-0.10999999999999943</c:v>
                </c:pt>
                <c:pt idx="1790">
                  <c:v>-0.10000000000000053</c:v>
                </c:pt>
                <c:pt idx="1791">
                  <c:v>-9.9999999999999645E-2</c:v>
                </c:pt>
                <c:pt idx="1792">
                  <c:v>-9.9999999999999645E-2</c:v>
                </c:pt>
                <c:pt idx="1793">
                  <c:v>-9.9999999999999645E-2</c:v>
                </c:pt>
                <c:pt idx="1794">
                  <c:v>-0.10000000000000053</c:v>
                </c:pt>
                <c:pt idx="1795">
                  <c:v>-9.9999999999999645E-2</c:v>
                </c:pt>
                <c:pt idx="1796">
                  <c:v>-9.9999999999999645E-2</c:v>
                </c:pt>
                <c:pt idx="1797">
                  <c:v>-0.10000000000000053</c:v>
                </c:pt>
                <c:pt idx="1798">
                  <c:v>-9.9999999999999645E-2</c:v>
                </c:pt>
                <c:pt idx="1799">
                  <c:v>-9.9999999999999645E-2</c:v>
                </c:pt>
                <c:pt idx="1800">
                  <c:v>-9.9999999999999645E-2</c:v>
                </c:pt>
                <c:pt idx="1801">
                  <c:v>-9.9999999999999645E-2</c:v>
                </c:pt>
                <c:pt idx="1802">
                  <c:v>-0.10000000000000053</c:v>
                </c:pt>
                <c:pt idx="1803">
                  <c:v>-9.9999999999999645E-2</c:v>
                </c:pt>
                <c:pt idx="1804">
                  <c:v>-0.10000000000000053</c:v>
                </c:pt>
                <c:pt idx="1805">
                  <c:v>-9.9999999999999645E-2</c:v>
                </c:pt>
                <c:pt idx="1806">
                  <c:v>-9.9999999999999645E-2</c:v>
                </c:pt>
                <c:pt idx="1807">
                  <c:v>-0.10000000000000053</c:v>
                </c:pt>
                <c:pt idx="1808">
                  <c:v>-9.9999999999999645E-2</c:v>
                </c:pt>
                <c:pt idx="1809">
                  <c:v>-0.10999999999999943</c:v>
                </c:pt>
                <c:pt idx="1810">
                  <c:v>-0.10000000000000053</c:v>
                </c:pt>
                <c:pt idx="1811">
                  <c:v>-9.9999999999999645E-2</c:v>
                </c:pt>
                <c:pt idx="1812">
                  <c:v>-9.9999999999999645E-2</c:v>
                </c:pt>
                <c:pt idx="1813">
                  <c:v>-9.9999999999999645E-2</c:v>
                </c:pt>
                <c:pt idx="1814">
                  <c:v>-0.10000000000000053</c:v>
                </c:pt>
                <c:pt idx="1815">
                  <c:v>-9.9999999999999645E-2</c:v>
                </c:pt>
                <c:pt idx="1816">
                  <c:v>-9.9999999999999645E-2</c:v>
                </c:pt>
                <c:pt idx="1817">
                  <c:v>-9.9999999999999645E-2</c:v>
                </c:pt>
                <c:pt idx="1818">
                  <c:v>-9.9999999999999645E-2</c:v>
                </c:pt>
                <c:pt idx="1819">
                  <c:v>-0.10000000000000053</c:v>
                </c:pt>
                <c:pt idx="1820">
                  <c:v>-9.9999999999999645E-2</c:v>
                </c:pt>
                <c:pt idx="1821">
                  <c:v>-9.9999999999999645E-2</c:v>
                </c:pt>
                <c:pt idx="1822">
                  <c:v>-0.10000000000000053</c:v>
                </c:pt>
                <c:pt idx="1823">
                  <c:v>-9.9999999999999645E-2</c:v>
                </c:pt>
                <c:pt idx="1824">
                  <c:v>-0.10999999999999943</c:v>
                </c:pt>
                <c:pt idx="1825">
                  <c:v>-9.9999999999999645E-2</c:v>
                </c:pt>
                <c:pt idx="1826">
                  <c:v>-0.10000000000000053</c:v>
                </c:pt>
                <c:pt idx="1827">
                  <c:v>-8.9999999999999858E-2</c:v>
                </c:pt>
                <c:pt idx="1828">
                  <c:v>-9.9999999999999645E-2</c:v>
                </c:pt>
                <c:pt idx="1829">
                  <c:v>-9.9999999999999645E-2</c:v>
                </c:pt>
                <c:pt idx="1830">
                  <c:v>-0.10999999999999943</c:v>
                </c:pt>
                <c:pt idx="1831">
                  <c:v>-9.9999999999999645E-2</c:v>
                </c:pt>
                <c:pt idx="1832">
                  <c:v>-9.9999999999999645E-2</c:v>
                </c:pt>
                <c:pt idx="1833">
                  <c:v>-0.10999999999999943</c:v>
                </c:pt>
                <c:pt idx="1834">
                  <c:v>-0.10000000000000053</c:v>
                </c:pt>
                <c:pt idx="1835">
                  <c:v>-0.10000000000000053</c:v>
                </c:pt>
                <c:pt idx="1836">
                  <c:v>-0.10000000000000053</c:v>
                </c:pt>
                <c:pt idx="1837">
                  <c:v>-9.9999999999999645E-2</c:v>
                </c:pt>
                <c:pt idx="1838">
                  <c:v>-9.9999999999999645E-2</c:v>
                </c:pt>
                <c:pt idx="1839">
                  <c:v>-0.11000000000000032</c:v>
                </c:pt>
                <c:pt idx="1840">
                  <c:v>-0.11000000000000032</c:v>
                </c:pt>
                <c:pt idx="1841">
                  <c:v>-9.9999999999999645E-2</c:v>
                </c:pt>
                <c:pt idx="1842">
                  <c:v>-4.9999999999999822E-2</c:v>
                </c:pt>
                <c:pt idx="1843">
                  <c:v>-4.9999999999999822E-2</c:v>
                </c:pt>
                <c:pt idx="1844">
                  <c:v>-2.4999999999999467E-2</c:v>
                </c:pt>
                <c:pt idx="1845">
                  <c:v>-4.9999999999999822E-2</c:v>
                </c:pt>
                <c:pt idx="1846">
                  <c:v>-4.9999999999999822E-2</c:v>
                </c:pt>
                <c:pt idx="1847">
                  <c:v>-4.0000000000000036E-2</c:v>
                </c:pt>
                <c:pt idx="1848">
                  <c:v>-4.9999999999999822E-2</c:v>
                </c:pt>
                <c:pt idx="1849">
                  <c:v>-4.9999999999999822E-2</c:v>
                </c:pt>
                <c:pt idx="1850">
                  <c:v>-4.9999999999999822E-2</c:v>
                </c:pt>
                <c:pt idx="1851">
                  <c:v>-4.9999999999999822E-2</c:v>
                </c:pt>
                <c:pt idx="1852">
                  <c:v>-4.9999999999999822E-2</c:v>
                </c:pt>
                <c:pt idx="1853">
                  <c:v>-5.0000000000000711E-2</c:v>
                </c:pt>
                <c:pt idx="1854">
                  <c:v>-4.9999999999999822E-2</c:v>
                </c:pt>
                <c:pt idx="1855">
                  <c:v>-5.0000000000000711E-2</c:v>
                </c:pt>
                <c:pt idx="1856">
                  <c:v>-4.9999999999999822E-2</c:v>
                </c:pt>
                <c:pt idx="1857">
                  <c:v>-4.0000000000000036E-2</c:v>
                </c:pt>
                <c:pt idx="1858">
                  <c:v>-4.9999999999999822E-2</c:v>
                </c:pt>
                <c:pt idx="1859">
                  <c:v>-4.0000000000000036E-2</c:v>
                </c:pt>
                <c:pt idx="1860">
                  <c:v>-4.0000000000000036E-2</c:v>
                </c:pt>
                <c:pt idx="1861">
                  <c:v>-4.9999999999999822E-2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-4.9999999999999822E-2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-0.14999999999999947</c:v>
                </c:pt>
                <c:pt idx="2044">
                  <c:v>-0.15000000000000036</c:v>
                </c:pt>
                <c:pt idx="2045">
                  <c:v>-0.15000000000000036</c:v>
                </c:pt>
                <c:pt idx="2046">
                  <c:v>-0.15000000000000036</c:v>
                </c:pt>
                <c:pt idx="2047">
                  <c:v>-0.15000000000000036</c:v>
                </c:pt>
                <c:pt idx="2048">
                  <c:v>-0.15000000000000036</c:v>
                </c:pt>
                <c:pt idx="2049">
                  <c:v>-0.15000000000000036</c:v>
                </c:pt>
                <c:pt idx="2050">
                  <c:v>-0.14999999999999947</c:v>
                </c:pt>
                <c:pt idx="2051">
                  <c:v>-0.15000000000000036</c:v>
                </c:pt>
                <c:pt idx="2052">
                  <c:v>-0.15000000000000036</c:v>
                </c:pt>
                <c:pt idx="2053">
                  <c:v>-0.15000000000000036</c:v>
                </c:pt>
                <c:pt idx="2054">
                  <c:v>-0.15000000000000036</c:v>
                </c:pt>
                <c:pt idx="2055">
                  <c:v>-0.14999999999999947</c:v>
                </c:pt>
                <c:pt idx="2056">
                  <c:v>-0.14999999999999947</c:v>
                </c:pt>
                <c:pt idx="2057">
                  <c:v>-0.15000000000000036</c:v>
                </c:pt>
                <c:pt idx="2058">
                  <c:v>-0.14999999999999947</c:v>
                </c:pt>
                <c:pt idx="2059">
                  <c:v>-0.14000000000000057</c:v>
                </c:pt>
                <c:pt idx="2060">
                  <c:v>-0.15000000000000036</c:v>
                </c:pt>
                <c:pt idx="2061">
                  <c:v>-0.14999999999999947</c:v>
                </c:pt>
                <c:pt idx="2062">
                  <c:v>-0.14999999999999947</c:v>
                </c:pt>
                <c:pt idx="2063">
                  <c:v>-0.15000000000000036</c:v>
                </c:pt>
                <c:pt idx="2064">
                  <c:v>-0.14999999999999947</c:v>
                </c:pt>
                <c:pt idx="2065">
                  <c:v>-0.10000000000000053</c:v>
                </c:pt>
                <c:pt idx="2066">
                  <c:v>-9.9999999999999645E-2</c:v>
                </c:pt>
                <c:pt idx="2067">
                  <c:v>-0.10000000000000053</c:v>
                </c:pt>
                <c:pt idx="2068">
                  <c:v>-0.10000000000000053</c:v>
                </c:pt>
                <c:pt idx="2069">
                  <c:v>-0.10000000000000053</c:v>
                </c:pt>
                <c:pt idx="2070">
                  <c:v>-9.9999999999999645E-2</c:v>
                </c:pt>
                <c:pt idx="2071">
                  <c:v>-9.9999999999999645E-2</c:v>
                </c:pt>
                <c:pt idx="2072">
                  <c:v>-9.9999999999999645E-2</c:v>
                </c:pt>
                <c:pt idx="2073">
                  <c:v>-9.9999999999999645E-2</c:v>
                </c:pt>
                <c:pt idx="2074">
                  <c:v>-8.9999999999999858E-2</c:v>
                </c:pt>
                <c:pt idx="2075">
                  <c:v>-0.10000000000000053</c:v>
                </c:pt>
                <c:pt idx="2076">
                  <c:v>-9.9999999999999645E-2</c:v>
                </c:pt>
                <c:pt idx="2077">
                  <c:v>-9.9999999999999645E-2</c:v>
                </c:pt>
                <c:pt idx="2078">
                  <c:v>-9.9999999999999645E-2</c:v>
                </c:pt>
                <c:pt idx="2079">
                  <c:v>-9.9999999999999645E-2</c:v>
                </c:pt>
                <c:pt idx="2080">
                  <c:v>-9.9999999999999645E-2</c:v>
                </c:pt>
                <c:pt idx="2081">
                  <c:v>-0.10000000000000053</c:v>
                </c:pt>
                <c:pt idx="2082">
                  <c:v>-8.9999999999999858E-2</c:v>
                </c:pt>
                <c:pt idx="2083">
                  <c:v>-9.9999999999999645E-2</c:v>
                </c:pt>
                <c:pt idx="2084">
                  <c:v>-9.9999999999999645E-2</c:v>
                </c:pt>
                <c:pt idx="2085">
                  <c:v>-9.9999999999999645E-2</c:v>
                </c:pt>
                <c:pt idx="2086">
                  <c:v>-0.10000000000000142</c:v>
                </c:pt>
                <c:pt idx="2087">
                  <c:v>-0.10999999999999943</c:v>
                </c:pt>
                <c:pt idx="2088">
                  <c:v>-0.11000000000000121</c:v>
                </c:pt>
                <c:pt idx="2089">
                  <c:v>-0.10000000000000142</c:v>
                </c:pt>
                <c:pt idx="2090">
                  <c:v>-0.10999999999999943</c:v>
                </c:pt>
                <c:pt idx="2091">
                  <c:v>-0.10000000000000142</c:v>
                </c:pt>
                <c:pt idx="2092">
                  <c:v>-9.9999999999999645E-2</c:v>
                </c:pt>
                <c:pt idx="2093">
                  <c:v>-9.9999999999999645E-2</c:v>
                </c:pt>
                <c:pt idx="2094">
                  <c:v>-9.9999999999999645E-2</c:v>
                </c:pt>
                <c:pt idx="2095">
                  <c:v>-0.10000000000000142</c:v>
                </c:pt>
                <c:pt idx="2096">
                  <c:v>-9.9999999999999645E-2</c:v>
                </c:pt>
                <c:pt idx="2097">
                  <c:v>-0.10000000000000142</c:v>
                </c:pt>
                <c:pt idx="2098">
                  <c:v>-9.9999999999999645E-2</c:v>
                </c:pt>
                <c:pt idx="2099">
                  <c:v>-0.10000000000000142</c:v>
                </c:pt>
                <c:pt idx="2100">
                  <c:v>-0.10000000000000142</c:v>
                </c:pt>
                <c:pt idx="2101">
                  <c:v>-9.9999999999999645E-2</c:v>
                </c:pt>
                <c:pt idx="2102">
                  <c:v>-9.9999999999999645E-2</c:v>
                </c:pt>
                <c:pt idx="2103">
                  <c:v>-0.10000000000000142</c:v>
                </c:pt>
                <c:pt idx="2104">
                  <c:v>-9.9999999999999645E-2</c:v>
                </c:pt>
                <c:pt idx="2105">
                  <c:v>-9.9999999999999645E-2</c:v>
                </c:pt>
                <c:pt idx="2106">
                  <c:v>-9.9999999999999645E-2</c:v>
                </c:pt>
                <c:pt idx="2107">
                  <c:v>-0.10000000000000142</c:v>
                </c:pt>
                <c:pt idx="2108">
                  <c:v>-9.9999999999999645E-2</c:v>
                </c:pt>
                <c:pt idx="2109">
                  <c:v>-9.9999999999999645E-2</c:v>
                </c:pt>
                <c:pt idx="2110">
                  <c:v>-9.9999999999999645E-2</c:v>
                </c:pt>
                <c:pt idx="2111">
                  <c:v>-0.11000000000000121</c:v>
                </c:pt>
                <c:pt idx="2112">
                  <c:v>-8.9999999999999858E-2</c:v>
                </c:pt>
                <c:pt idx="2113">
                  <c:v>-9.9999999999999645E-2</c:v>
                </c:pt>
                <c:pt idx="2114">
                  <c:v>-9.9999999999999645E-2</c:v>
                </c:pt>
                <c:pt idx="2115">
                  <c:v>-0.11000000000000121</c:v>
                </c:pt>
                <c:pt idx="2116">
                  <c:v>-9.9999999999999645E-2</c:v>
                </c:pt>
                <c:pt idx="2117">
                  <c:v>-9.9999999999999645E-2</c:v>
                </c:pt>
                <c:pt idx="2118">
                  <c:v>-9.9999999999999645E-2</c:v>
                </c:pt>
                <c:pt idx="2119">
                  <c:v>-9.9999999999999645E-2</c:v>
                </c:pt>
                <c:pt idx="2120">
                  <c:v>-9.9999999999999645E-2</c:v>
                </c:pt>
                <c:pt idx="2121">
                  <c:v>-9.9999999999999645E-2</c:v>
                </c:pt>
                <c:pt idx="2122">
                  <c:v>-9.9999999999999645E-2</c:v>
                </c:pt>
                <c:pt idx="2123">
                  <c:v>-0.10000000000000142</c:v>
                </c:pt>
                <c:pt idx="2124">
                  <c:v>-9.9999999999999645E-2</c:v>
                </c:pt>
                <c:pt idx="2125">
                  <c:v>-9.9999999999999645E-2</c:v>
                </c:pt>
                <c:pt idx="2126">
                  <c:v>-9.9999999999999645E-2</c:v>
                </c:pt>
                <c:pt idx="2127">
                  <c:v>-8.9999999999999858E-2</c:v>
                </c:pt>
                <c:pt idx="2128">
                  <c:v>-9.9999999999999645E-2</c:v>
                </c:pt>
                <c:pt idx="2129">
                  <c:v>-9.9999999999999645E-2</c:v>
                </c:pt>
                <c:pt idx="2130">
                  <c:v>-9.9999999999999645E-2</c:v>
                </c:pt>
                <c:pt idx="2131">
                  <c:v>-9.9999999999999645E-2</c:v>
                </c:pt>
                <c:pt idx="2132">
                  <c:v>-9.9999999999999645E-2</c:v>
                </c:pt>
                <c:pt idx="2133">
                  <c:v>-9.9999999999999645E-2</c:v>
                </c:pt>
                <c:pt idx="2134">
                  <c:v>-0.11000000000000121</c:v>
                </c:pt>
                <c:pt idx="2135">
                  <c:v>-0.10999999999999943</c:v>
                </c:pt>
                <c:pt idx="2136">
                  <c:v>-9.9999999999999645E-2</c:v>
                </c:pt>
                <c:pt idx="2137">
                  <c:v>-0.10000000000000142</c:v>
                </c:pt>
                <c:pt idx="2138">
                  <c:v>-9.9999999999999645E-2</c:v>
                </c:pt>
                <c:pt idx="2139">
                  <c:v>-8.9999999999999858E-2</c:v>
                </c:pt>
                <c:pt idx="2140">
                  <c:v>-9.9999999999999645E-2</c:v>
                </c:pt>
                <c:pt idx="2141">
                  <c:v>-0.10999999999999943</c:v>
                </c:pt>
                <c:pt idx="2142">
                  <c:v>-9.9999999999999645E-2</c:v>
                </c:pt>
                <c:pt idx="2143">
                  <c:v>-0.19999999999999929</c:v>
                </c:pt>
                <c:pt idx="2144">
                  <c:v>-0.20000000000000107</c:v>
                </c:pt>
                <c:pt idx="2145">
                  <c:v>-0.19999999999999929</c:v>
                </c:pt>
                <c:pt idx="2146">
                  <c:v>-0.19999999999999929</c:v>
                </c:pt>
                <c:pt idx="2147">
                  <c:v>-0.19999999999999929</c:v>
                </c:pt>
                <c:pt idx="2148">
                  <c:v>-0.19999999999999929</c:v>
                </c:pt>
                <c:pt idx="2149">
                  <c:v>-0.19999999999999929</c:v>
                </c:pt>
                <c:pt idx="2150">
                  <c:v>-0.20000000000000107</c:v>
                </c:pt>
                <c:pt idx="2151">
                  <c:v>-0.19999999999999929</c:v>
                </c:pt>
                <c:pt idx="2152">
                  <c:v>-0.20000000000000107</c:v>
                </c:pt>
                <c:pt idx="2153">
                  <c:v>-0.19999999999999929</c:v>
                </c:pt>
                <c:pt idx="2154">
                  <c:v>-0.20000000000000107</c:v>
                </c:pt>
                <c:pt idx="2155">
                  <c:v>-0.19999999999999929</c:v>
                </c:pt>
                <c:pt idx="2156">
                  <c:v>-0.20000000000000107</c:v>
                </c:pt>
                <c:pt idx="2157">
                  <c:v>-0.19999999999999929</c:v>
                </c:pt>
                <c:pt idx="2158">
                  <c:v>-0.19999999999999929</c:v>
                </c:pt>
                <c:pt idx="2159">
                  <c:v>-0.20000000000000107</c:v>
                </c:pt>
                <c:pt idx="2160">
                  <c:v>-0.19999999999999929</c:v>
                </c:pt>
                <c:pt idx="2161">
                  <c:v>-0.20000000000000107</c:v>
                </c:pt>
                <c:pt idx="2162">
                  <c:v>-0.19999999999999929</c:v>
                </c:pt>
                <c:pt idx="2163">
                  <c:v>-0.19999999999999929</c:v>
                </c:pt>
                <c:pt idx="2164">
                  <c:v>-0.20000000000000107</c:v>
                </c:pt>
                <c:pt idx="2165">
                  <c:v>-0.19999999999999929</c:v>
                </c:pt>
                <c:pt idx="2166">
                  <c:v>-0.19999999999999929</c:v>
                </c:pt>
                <c:pt idx="2167">
                  <c:v>-0.19999999999999929</c:v>
                </c:pt>
                <c:pt idx="2168">
                  <c:v>-0.19999999999999929</c:v>
                </c:pt>
                <c:pt idx="2169">
                  <c:v>-0.19999999999999929</c:v>
                </c:pt>
                <c:pt idx="2170">
                  <c:v>-0.19999999999999929</c:v>
                </c:pt>
                <c:pt idx="2171">
                  <c:v>-0.19999999999999929</c:v>
                </c:pt>
                <c:pt idx="2172">
                  <c:v>-0.19999999999999929</c:v>
                </c:pt>
                <c:pt idx="2173">
                  <c:v>-0.20000000000000107</c:v>
                </c:pt>
                <c:pt idx="2174">
                  <c:v>-0.20000000000000107</c:v>
                </c:pt>
                <c:pt idx="2175">
                  <c:v>-0.19999999999999929</c:v>
                </c:pt>
                <c:pt idx="2176">
                  <c:v>-0.19999999999999929</c:v>
                </c:pt>
                <c:pt idx="2177">
                  <c:v>-0.19000000000000128</c:v>
                </c:pt>
                <c:pt idx="2178">
                  <c:v>-0.2099999999999973</c:v>
                </c:pt>
                <c:pt idx="2179">
                  <c:v>-0.20000000000000284</c:v>
                </c:pt>
                <c:pt idx="2180">
                  <c:v>-0.19999999999999929</c:v>
                </c:pt>
                <c:pt idx="2181">
                  <c:v>-0.19000000000000128</c:v>
                </c:pt>
                <c:pt idx="2182">
                  <c:v>-0.21000000000000085</c:v>
                </c:pt>
                <c:pt idx="2183">
                  <c:v>-0.19999999999999929</c:v>
                </c:pt>
                <c:pt idx="2184">
                  <c:v>-0.19999999999999929</c:v>
                </c:pt>
                <c:pt idx="2185">
                  <c:v>-0.19999999999999929</c:v>
                </c:pt>
                <c:pt idx="2186">
                  <c:v>-0.19999999999999929</c:v>
                </c:pt>
                <c:pt idx="2187">
                  <c:v>-0.19999999999999929</c:v>
                </c:pt>
                <c:pt idx="2188">
                  <c:v>-0.19999999999999929</c:v>
                </c:pt>
                <c:pt idx="2189">
                  <c:v>-0.19000000000000128</c:v>
                </c:pt>
                <c:pt idx="2190">
                  <c:v>-0.39999999999999858</c:v>
                </c:pt>
                <c:pt idx="2191">
                  <c:v>-0.40000000000000213</c:v>
                </c:pt>
                <c:pt idx="2192">
                  <c:v>-0.39999999999999858</c:v>
                </c:pt>
                <c:pt idx="2193">
                  <c:v>-0.39999999999999858</c:v>
                </c:pt>
                <c:pt idx="2194">
                  <c:v>-0.40000000000000036</c:v>
                </c:pt>
                <c:pt idx="2195">
                  <c:v>-0.39999999999999858</c:v>
                </c:pt>
                <c:pt idx="2196">
                  <c:v>-0.38999999999999879</c:v>
                </c:pt>
                <c:pt idx="2197">
                  <c:v>-0.41000000000000014</c:v>
                </c:pt>
                <c:pt idx="2198">
                  <c:v>-0.40000000000000036</c:v>
                </c:pt>
                <c:pt idx="2199">
                  <c:v>-0.40000000000000036</c:v>
                </c:pt>
                <c:pt idx="2200">
                  <c:v>-0.40000000000000036</c:v>
                </c:pt>
                <c:pt idx="2201">
                  <c:v>-0.40000000000000036</c:v>
                </c:pt>
                <c:pt idx="2202">
                  <c:v>-0.40000000000000036</c:v>
                </c:pt>
                <c:pt idx="2203">
                  <c:v>-0.40000000000000036</c:v>
                </c:pt>
                <c:pt idx="2204">
                  <c:v>-0.40000000000000036</c:v>
                </c:pt>
                <c:pt idx="2205">
                  <c:v>-0.40000000000000036</c:v>
                </c:pt>
                <c:pt idx="2206">
                  <c:v>-0.40000000000000036</c:v>
                </c:pt>
                <c:pt idx="2207">
                  <c:v>-0.45000000000000107</c:v>
                </c:pt>
                <c:pt idx="2208">
                  <c:v>-0.40000000000000036</c:v>
                </c:pt>
                <c:pt idx="2209">
                  <c:v>-0.39999999999999858</c:v>
                </c:pt>
                <c:pt idx="2210">
                  <c:v>-0.40000000000000036</c:v>
                </c:pt>
                <c:pt idx="2211">
                  <c:v>-0.40000000000000036</c:v>
                </c:pt>
                <c:pt idx="2212">
                  <c:v>-0.40000000000000036</c:v>
                </c:pt>
                <c:pt idx="2213">
                  <c:v>-0.40000000000000036</c:v>
                </c:pt>
                <c:pt idx="2214">
                  <c:v>-0.40000000000000036</c:v>
                </c:pt>
                <c:pt idx="2215">
                  <c:v>-0.40000000000000036</c:v>
                </c:pt>
                <c:pt idx="2216">
                  <c:v>-0.40000000000000036</c:v>
                </c:pt>
                <c:pt idx="2217">
                  <c:v>-0.40000000000000036</c:v>
                </c:pt>
                <c:pt idx="2218">
                  <c:v>-0.40000000000000036</c:v>
                </c:pt>
                <c:pt idx="2219">
                  <c:v>-0.39999999999999858</c:v>
                </c:pt>
                <c:pt idx="2220">
                  <c:v>-0.40000000000000036</c:v>
                </c:pt>
                <c:pt idx="2221">
                  <c:v>-0.40000000000000036</c:v>
                </c:pt>
                <c:pt idx="2222">
                  <c:v>-0.40000000000000036</c:v>
                </c:pt>
                <c:pt idx="2223">
                  <c:v>-0.40000000000000036</c:v>
                </c:pt>
                <c:pt idx="2224">
                  <c:v>-0.39999999999999858</c:v>
                </c:pt>
                <c:pt idx="2225">
                  <c:v>-0.40000000000000036</c:v>
                </c:pt>
                <c:pt idx="2226">
                  <c:v>-0.40000000000000036</c:v>
                </c:pt>
                <c:pt idx="2227">
                  <c:v>-0.40000000000000036</c:v>
                </c:pt>
                <c:pt idx="2228">
                  <c:v>-0.40000000000000036</c:v>
                </c:pt>
                <c:pt idx="2229">
                  <c:v>-0.39999999999999858</c:v>
                </c:pt>
                <c:pt idx="2230">
                  <c:v>-0.40000000000000036</c:v>
                </c:pt>
                <c:pt idx="2231">
                  <c:v>-0.39999999999999858</c:v>
                </c:pt>
                <c:pt idx="2232">
                  <c:v>-0.40000000000000036</c:v>
                </c:pt>
                <c:pt idx="2233">
                  <c:v>-0.39999999999999858</c:v>
                </c:pt>
                <c:pt idx="2234">
                  <c:v>-0.40000000000000036</c:v>
                </c:pt>
                <c:pt idx="2235">
                  <c:v>-0.39999999999999858</c:v>
                </c:pt>
                <c:pt idx="2236">
                  <c:v>-0.40000000000000036</c:v>
                </c:pt>
                <c:pt idx="2237">
                  <c:v>-0.40000000000000036</c:v>
                </c:pt>
                <c:pt idx="2238">
                  <c:v>-0.39999999999999858</c:v>
                </c:pt>
                <c:pt idx="2239">
                  <c:v>-0.39999999999999858</c:v>
                </c:pt>
                <c:pt idx="2240">
                  <c:v>-0.40000000000000036</c:v>
                </c:pt>
                <c:pt idx="2241">
                  <c:v>-0.40000000000000036</c:v>
                </c:pt>
                <c:pt idx="2242">
                  <c:v>-0.40000000000000036</c:v>
                </c:pt>
                <c:pt idx="2243">
                  <c:v>-0.40000000000000036</c:v>
                </c:pt>
                <c:pt idx="2244">
                  <c:v>-0.40000000000000036</c:v>
                </c:pt>
                <c:pt idx="2245">
                  <c:v>-0.40000000000000036</c:v>
                </c:pt>
                <c:pt idx="2246">
                  <c:v>-0.40000000000000036</c:v>
                </c:pt>
                <c:pt idx="2247">
                  <c:v>-0.40000000000000036</c:v>
                </c:pt>
                <c:pt idx="2248">
                  <c:v>-0.40000000000000036</c:v>
                </c:pt>
                <c:pt idx="2249">
                  <c:v>-0.40000000000000036</c:v>
                </c:pt>
                <c:pt idx="2250">
                  <c:v>-0.40000000000000036</c:v>
                </c:pt>
                <c:pt idx="2251">
                  <c:v>-0.40000000000000036</c:v>
                </c:pt>
                <c:pt idx="2252">
                  <c:v>-0.39000000000000057</c:v>
                </c:pt>
                <c:pt idx="2253">
                  <c:v>-0.40000000000000036</c:v>
                </c:pt>
                <c:pt idx="2254">
                  <c:v>-0.40000000000000036</c:v>
                </c:pt>
                <c:pt idx="2255">
                  <c:v>-0.40000000000000036</c:v>
                </c:pt>
                <c:pt idx="2256">
                  <c:v>-0.40000000000000036</c:v>
                </c:pt>
                <c:pt idx="2257">
                  <c:v>-0.40000000000000036</c:v>
                </c:pt>
                <c:pt idx="2258">
                  <c:v>-0.39999999999999858</c:v>
                </c:pt>
                <c:pt idx="2259">
                  <c:v>-0.40000000000000036</c:v>
                </c:pt>
                <c:pt idx="2260">
                  <c:v>-0.39999999999999858</c:v>
                </c:pt>
                <c:pt idx="2261">
                  <c:v>-0.40000000000000036</c:v>
                </c:pt>
                <c:pt idx="2262">
                  <c:v>-0.39999999999999858</c:v>
                </c:pt>
                <c:pt idx="2263">
                  <c:v>-0.39999999999999858</c:v>
                </c:pt>
                <c:pt idx="2264">
                  <c:v>-0.40000000000000036</c:v>
                </c:pt>
                <c:pt idx="2265">
                  <c:v>-0.39999999999999858</c:v>
                </c:pt>
                <c:pt idx="2266">
                  <c:v>-0.40000000000000036</c:v>
                </c:pt>
                <c:pt idx="2267">
                  <c:v>-0.40000000000000036</c:v>
                </c:pt>
                <c:pt idx="2268">
                  <c:v>-0.40000000000000036</c:v>
                </c:pt>
                <c:pt idx="2269">
                  <c:v>-0.40000000000000036</c:v>
                </c:pt>
                <c:pt idx="2270">
                  <c:v>-0.39999999999999858</c:v>
                </c:pt>
                <c:pt idx="2271">
                  <c:v>-0.39999999999999858</c:v>
                </c:pt>
                <c:pt idx="2272">
                  <c:v>-0.39999999999999858</c:v>
                </c:pt>
                <c:pt idx="2273">
                  <c:v>-0.39999999999999858</c:v>
                </c:pt>
                <c:pt idx="2274">
                  <c:v>-0.40000000000000036</c:v>
                </c:pt>
                <c:pt idx="2275">
                  <c:v>-0.40000000000000036</c:v>
                </c:pt>
                <c:pt idx="2276">
                  <c:v>-0.38999999999999879</c:v>
                </c:pt>
                <c:pt idx="2277">
                  <c:v>-0.40000000000000036</c:v>
                </c:pt>
                <c:pt idx="2278">
                  <c:v>-0.40000000000000036</c:v>
                </c:pt>
                <c:pt idx="2279">
                  <c:v>-0.40000000000000036</c:v>
                </c:pt>
                <c:pt idx="2280">
                  <c:v>-0.40000000000000036</c:v>
                </c:pt>
                <c:pt idx="2281">
                  <c:v>-0.39999999999999858</c:v>
                </c:pt>
                <c:pt idx="2282">
                  <c:v>-0.41000000000000014</c:v>
                </c:pt>
                <c:pt idx="2283">
                  <c:v>-0.40000000000000036</c:v>
                </c:pt>
                <c:pt idx="2284">
                  <c:v>-0.39000000000000057</c:v>
                </c:pt>
                <c:pt idx="2285">
                  <c:v>-0.40000000000000036</c:v>
                </c:pt>
                <c:pt idx="2286">
                  <c:v>-0.40000000000000036</c:v>
                </c:pt>
                <c:pt idx="2287">
                  <c:v>-0.40000000000000036</c:v>
                </c:pt>
                <c:pt idx="2288">
                  <c:v>-0.40000000000000036</c:v>
                </c:pt>
                <c:pt idx="2289">
                  <c:v>-0.40000000000000036</c:v>
                </c:pt>
                <c:pt idx="2290">
                  <c:v>-0.40000000000000036</c:v>
                </c:pt>
                <c:pt idx="2291">
                  <c:v>-0.39999999999999858</c:v>
                </c:pt>
                <c:pt idx="2292">
                  <c:v>-0.39999999999999858</c:v>
                </c:pt>
                <c:pt idx="2293">
                  <c:v>-0.40000000000000036</c:v>
                </c:pt>
                <c:pt idx="2294">
                  <c:v>-0.40000000000000036</c:v>
                </c:pt>
                <c:pt idx="2295">
                  <c:v>-0.40000000000000036</c:v>
                </c:pt>
                <c:pt idx="2296">
                  <c:v>-0.40000000000000036</c:v>
                </c:pt>
                <c:pt idx="2297">
                  <c:v>-0.40000000000000036</c:v>
                </c:pt>
                <c:pt idx="2298">
                  <c:v>-0.29999999999999893</c:v>
                </c:pt>
                <c:pt idx="2299">
                  <c:v>-0.30000000000000071</c:v>
                </c:pt>
                <c:pt idx="2300">
                  <c:v>-0.30000000000000071</c:v>
                </c:pt>
                <c:pt idx="2301">
                  <c:v>-0.30000000000000071</c:v>
                </c:pt>
                <c:pt idx="2302">
                  <c:v>-0.39999999999999858</c:v>
                </c:pt>
                <c:pt idx="2303">
                  <c:v>-0.29999999999999893</c:v>
                </c:pt>
                <c:pt idx="2304">
                  <c:v>-0.39999999999999858</c:v>
                </c:pt>
                <c:pt idx="2305">
                  <c:v>-0.40000000000000036</c:v>
                </c:pt>
                <c:pt idx="2306">
                  <c:v>-0.5</c:v>
                </c:pt>
                <c:pt idx="2307">
                  <c:v>-0.5</c:v>
                </c:pt>
                <c:pt idx="2308">
                  <c:v>-0.5</c:v>
                </c:pt>
                <c:pt idx="2309">
                  <c:v>-0.5</c:v>
                </c:pt>
                <c:pt idx="2310">
                  <c:v>-0.5</c:v>
                </c:pt>
                <c:pt idx="2311">
                  <c:v>-0.5</c:v>
                </c:pt>
                <c:pt idx="2312">
                  <c:v>-0.5</c:v>
                </c:pt>
                <c:pt idx="2313">
                  <c:v>-0.5</c:v>
                </c:pt>
                <c:pt idx="2314">
                  <c:v>-0.5</c:v>
                </c:pt>
                <c:pt idx="2315">
                  <c:v>-0.5</c:v>
                </c:pt>
                <c:pt idx="2316">
                  <c:v>-0.5</c:v>
                </c:pt>
                <c:pt idx="2317">
                  <c:v>-0.5</c:v>
                </c:pt>
                <c:pt idx="2318">
                  <c:v>-0.5</c:v>
                </c:pt>
                <c:pt idx="2319">
                  <c:v>-0.48999999999999932</c:v>
                </c:pt>
                <c:pt idx="2320">
                  <c:v>-0.50000000000000089</c:v>
                </c:pt>
                <c:pt idx="2321">
                  <c:v>-0.50000000000000089</c:v>
                </c:pt>
                <c:pt idx="2322">
                  <c:v>-0.59999999999999964</c:v>
                </c:pt>
                <c:pt idx="2323">
                  <c:v>-0.59999999999999964</c:v>
                </c:pt>
                <c:pt idx="2324">
                  <c:v>-0.59999999999999964</c:v>
                </c:pt>
                <c:pt idx="2325">
                  <c:v>-0.59999999999999964</c:v>
                </c:pt>
                <c:pt idx="2326">
                  <c:v>-0.60000000000000053</c:v>
                </c:pt>
                <c:pt idx="2327">
                  <c:v>-0.59999999999999964</c:v>
                </c:pt>
                <c:pt idx="2328">
                  <c:v>-0.60000000000000053</c:v>
                </c:pt>
                <c:pt idx="2329">
                  <c:v>-0.59999999999999964</c:v>
                </c:pt>
                <c:pt idx="2330">
                  <c:v>-0.59999999999999964</c:v>
                </c:pt>
                <c:pt idx="2331">
                  <c:v>-0.59999999999999964</c:v>
                </c:pt>
                <c:pt idx="2332">
                  <c:v>-0.60999999999999943</c:v>
                </c:pt>
                <c:pt idx="2333">
                  <c:v>-0.59999999999999964</c:v>
                </c:pt>
                <c:pt idx="2334">
                  <c:v>-0.60999999999999943</c:v>
                </c:pt>
                <c:pt idx="2335">
                  <c:v>-0.60000000000000053</c:v>
                </c:pt>
                <c:pt idx="2336">
                  <c:v>-0.60000000000000053</c:v>
                </c:pt>
                <c:pt idx="2337">
                  <c:v>-0.5</c:v>
                </c:pt>
                <c:pt idx="2338">
                  <c:v>-0.5</c:v>
                </c:pt>
                <c:pt idx="2339">
                  <c:v>-0.5</c:v>
                </c:pt>
                <c:pt idx="2340">
                  <c:v>-0.5</c:v>
                </c:pt>
                <c:pt idx="2341">
                  <c:v>-0.5</c:v>
                </c:pt>
                <c:pt idx="2342">
                  <c:v>-0.5</c:v>
                </c:pt>
                <c:pt idx="2343">
                  <c:v>-0.5</c:v>
                </c:pt>
                <c:pt idx="2344">
                  <c:v>-0.5</c:v>
                </c:pt>
                <c:pt idx="2345">
                  <c:v>-0.5</c:v>
                </c:pt>
                <c:pt idx="2346">
                  <c:v>-0.5</c:v>
                </c:pt>
                <c:pt idx="2347">
                  <c:v>-0.5</c:v>
                </c:pt>
                <c:pt idx="2348">
                  <c:v>-0.5</c:v>
                </c:pt>
                <c:pt idx="2349">
                  <c:v>-0.5</c:v>
                </c:pt>
                <c:pt idx="2350">
                  <c:v>-0.5</c:v>
                </c:pt>
                <c:pt idx="2351">
                  <c:v>-0.5</c:v>
                </c:pt>
                <c:pt idx="2352">
                  <c:v>-0.5</c:v>
                </c:pt>
                <c:pt idx="2353">
                  <c:v>-0.5</c:v>
                </c:pt>
                <c:pt idx="2354">
                  <c:v>-0.5</c:v>
                </c:pt>
                <c:pt idx="2355">
                  <c:v>-0.5</c:v>
                </c:pt>
                <c:pt idx="2356">
                  <c:v>-0.5</c:v>
                </c:pt>
                <c:pt idx="2357">
                  <c:v>-0.5</c:v>
                </c:pt>
                <c:pt idx="2358">
                  <c:v>-0.5</c:v>
                </c:pt>
                <c:pt idx="2359">
                  <c:v>-0.5</c:v>
                </c:pt>
                <c:pt idx="2360">
                  <c:v>-0.5</c:v>
                </c:pt>
                <c:pt idx="2361">
                  <c:v>-0.5</c:v>
                </c:pt>
                <c:pt idx="2362">
                  <c:v>-0.5</c:v>
                </c:pt>
                <c:pt idx="2363">
                  <c:v>-0.40000000000000036</c:v>
                </c:pt>
                <c:pt idx="2364">
                  <c:v>-0.40000000000000036</c:v>
                </c:pt>
                <c:pt idx="2365">
                  <c:v>-0.39999999999999947</c:v>
                </c:pt>
                <c:pt idx="2366">
                  <c:v>-0.40000000000000036</c:v>
                </c:pt>
                <c:pt idx="2367">
                  <c:v>-0.40000000000000036</c:v>
                </c:pt>
                <c:pt idx="2368">
                  <c:v>-0.39999999999999947</c:v>
                </c:pt>
                <c:pt idx="2369">
                  <c:v>-0.40000000000000036</c:v>
                </c:pt>
                <c:pt idx="2370">
                  <c:v>-0.40000000000000036</c:v>
                </c:pt>
                <c:pt idx="2371">
                  <c:v>-0.40000000000000036</c:v>
                </c:pt>
                <c:pt idx="2372">
                  <c:v>-0.39999999999999947</c:v>
                </c:pt>
                <c:pt idx="2373">
                  <c:v>-0.39999999999999947</c:v>
                </c:pt>
                <c:pt idx="2374">
                  <c:v>-0.5</c:v>
                </c:pt>
                <c:pt idx="2375">
                  <c:v>-0.5</c:v>
                </c:pt>
                <c:pt idx="2376">
                  <c:v>-0.5</c:v>
                </c:pt>
                <c:pt idx="2377">
                  <c:v>-0.5</c:v>
                </c:pt>
                <c:pt idx="2378">
                  <c:v>-0.5</c:v>
                </c:pt>
                <c:pt idx="2379">
                  <c:v>-0.5</c:v>
                </c:pt>
                <c:pt idx="2380">
                  <c:v>-0.5</c:v>
                </c:pt>
                <c:pt idx="2381">
                  <c:v>-0.5</c:v>
                </c:pt>
                <c:pt idx="2382">
                  <c:v>-0.5</c:v>
                </c:pt>
                <c:pt idx="2383">
                  <c:v>-0.5</c:v>
                </c:pt>
                <c:pt idx="2384">
                  <c:v>-0.5</c:v>
                </c:pt>
                <c:pt idx="2385">
                  <c:v>-0.5</c:v>
                </c:pt>
                <c:pt idx="2386">
                  <c:v>-0.5</c:v>
                </c:pt>
                <c:pt idx="2387">
                  <c:v>-0.5</c:v>
                </c:pt>
                <c:pt idx="2388">
                  <c:v>-0.5</c:v>
                </c:pt>
                <c:pt idx="2389">
                  <c:v>-0.5</c:v>
                </c:pt>
                <c:pt idx="2390">
                  <c:v>-0.5</c:v>
                </c:pt>
                <c:pt idx="2391">
                  <c:v>-0.5</c:v>
                </c:pt>
                <c:pt idx="2392">
                  <c:v>-0.5</c:v>
                </c:pt>
                <c:pt idx="2393">
                  <c:v>-0.5</c:v>
                </c:pt>
                <c:pt idx="2394">
                  <c:v>-0.5</c:v>
                </c:pt>
                <c:pt idx="2395">
                  <c:v>-0.5</c:v>
                </c:pt>
                <c:pt idx="2396">
                  <c:v>-0.5</c:v>
                </c:pt>
                <c:pt idx="2397">
                  <c:v>-0.5</c:v>
                </c:pt>
                <c:pt idx="2398">
                  <c:v>-0.5</c:v>
                </c:pt>
                <c:pt idx="2399">
                  <c:v>-0.59999999999999964</c:v>
                </c:pt>
                <c:pt idx="2400">
                  <c:v>-0.58999999999999986</c:v>
                </c:pt>
                <c:pt idx="2401">
                  <c:v>-0.60000000000000053</c:v>
                </c:pt>
                <c:pt idx="2402">
                  <c:v>-0.60000000000000053</c:v>
                </c:pt>
                <c:pt idx="2403">
                  <c:v>-0.59999999999999964</c:v>
                </c:pt>
                <c:pt idx="2404">
                  <c:v>-0.60000000000000053</c:v>
                </c:pt>
                <c:pt idx="2405">
                  <c:v>-0.59999999999999964</c:v>
                </c:pt>
                <c:pt idx="2406">
                  <c:v>-0.59999999999999964</c:v>
                </c:pt>
                <c:pt idx="2407">
                  <c:v>-0.60000000000000053</c:v>
                </c:pt>
                <c:pt idx="2408">
                  <c:v>-0.59999999999999964</c:v>
                </c:pt>
                <c:pt idx="2409">
                  <c:v>-0.59999999999999964</c:v>
                </c:pt>
                <c:pt idx="2410">
                  <c:v>-0.59999999999999964</c:v>
                </c:pt>
                <c:pt idx="2411">
                  <c:v>-0.59999999999999964</c:v>
                </c:pt>
                <c:pt idx="2412">
                  <c:v>-0.59999999999999964</c:v>
                </c:pt>
                <c:pt idx="2413">
                  <c:v>-0.58999999999999986</c:v>
                </c:pt>
                <c:pt idx="2414">
                  <c:v>-0.60000000000000053</c:v>
                </c:pt>
                <c:pt idx="2415">
                  <c:v>-0.60000000000000053</c:v>
                </c:pt>
                <c:pt idx="2416">
                  <c:v>-0.59999999999999964</c:v>
                </c:pt>
                <c:pt idx="2417">
                  <c:v>-0.59999999999999964</c:v>
                </c:pt>
                <c:pt idx="2418">
                  <c:v>-0.60999999999999943</c:v>
                </c:pt>
                <c:pt idx="2419">
                  <c:v>-0.60000000000000053</c:v>
                </c:pt>
                <c:pt idx="2420">
                  <c:v>-0.59999999999999964</c:v>
                </c:pt>
                <c:pt idx="2421">
                  <c:v>-0.59999999999999964</c:v>
                </c:pt>
                <c:pt idx="2422">
                  <c:v>-0.60999999999999943</c:v>
                </c:pt>
                <c:pt idx="2423">
                  <c:v>-0.59999999999999964</c:v>
                </c:pt>
                <c:pt idx="2424">
                  <c:v>-0.59999999999999964</c:v>
                </c:pt>
                <c:pt idx="2425">
                  <c:v>-0.59999999999999964</c:v>
                </c:pt>
                <c:pt idx="2426">
                  <c:v>-0.59999999999999964</c:v>
                </c:pt>
                <c:pt idx="2427">
                  <c:v>-0.59999999999999964</c:v>
                </c:pt>
                <c:pt idx="2428">
                  <c:v>-0.58999999999999986</c:v>
                </c:pt>
                <c:pt idx="2429">
                  <c:v>-0.59999999999999964</c:v>
                </c:pt>
                <c:pt idx="2430">
                  <c:v>-0.59999999999999964</c:v>
                </c:pt>
                <c:pt idx="2431">
                  <c:v>-0.59999999999999964</c:v>
                </c:pt>
                <c:pt idx="2432">
                  <c:v>-0.60000000000000053</c:v>
                </c:pt>
                <c:pt idx="2433">
                  <c:v>-0.59999999999999964</c:v>
                </c:pt>
                <c:pt idx="2434">
                  <c:v>-0.59999999999999964</c:v>
                </c:pt>
                <c:pt idx="2435">
                  <c:v>-0.60000000000000053</c:v>
                </c:pt>
                <c:pt idx="2436">
                  <c:v>-0.58999999999999986</c:v>
                </c:pt>
                <c:pt idx="2437">
                  <c:v>-0.61000000000000032</c:v>
                </c:pt>
                <c:pt idx="2438">
                  <c:v>-0.60000000000000053</c:v>
                </c:pt>
                <c:pt idx="2439">
                  <c:v>-0.58999999999999986</c:v>
                </c:pt>
                <c:pt idx="2440">
                  <c:v>-0.60000000000000053</c:v>
                </c:pt>
                <c:pt idx="2441">
                  <c:v>-0.59999999999999964</c:v>
                </c:pt>
                <c:pt idx="2442">
                  <c:v>-0.60000000000000053</c:v>
                </c:pt>
                <c:pt idx="2443">
                  <c:v>-0.60000000000000053</c:v>
                </c:pt>
                <c:pt idx="2444">
                  <c:v>-0.60000000000000053</c:v>
                </c:pt>
                <c:pt idx="2445">
                  <c:v>-0.60000000000000053</c:v>
                </c:pt>
                <c:pt idx="2446">
                  <c:v>-0.59999999999999964</c:v>
                </c:pt>
                <c:pt idx="2447">
                  <c:v>-0.60000000000000053</c:v>
                </c:pt>
                <c:pt idx="2448">
                  <c:v>-0.61000000000000032</c:v>
                </c:pt>
                <c:pt idx="2449">
                  <c:v>-0.60000000000000053</c:v>
                </c:pt>
                <c:pt idx="2450">
                  <c:v>-0.60000000000000053</c:v>
                </c:pt>
                <c:pt idx="2451">
                  <c:v>-0.59999999999999964</c:v>
                </c:pt>
                <c:pt idx="2452">
                  <c:v>-0.60000000000000053</c:v>
                </c:pt>
                <c:pt idx="2453">
                  <c:v>-0.60000000000000053</c:v>
                </c:pt>
                <c:pt idx="2454">
                  <c:v>-0.60000000000000053</c:v>
                </c:pt>
                <c:pt idx="2455">
                  <c:v>-0.60000000000000053</c:v>
                </c:pt>
                <c:pt idx="2456">
                  <c:v>-0.59999999999999964</c:v>
                </c:pt>
                <c:pt idx="2457">
                  <c:v>-0.59999999999999964</c:v>
                </c:pt>
                <c:pt idx="2458">
                  <c:v>-0.59999999999999964</c:v>
                </c:pt>
                <c:pt idx="2459">
                  <c:v>-0.59999999999999964</c:v>
                </c:pt>
                <c:pt idx="2460">
                  <c:v>-0.59999999999999964</c:v>
                </c:pt>
                <c:pt idx="2461">
                  <c:v>-0.60000000000000053</c:v>
                </c:pt>
                <c:pt idx="2462">
                  <c:v>-0.59999999999999964</c:v>
                </c:pt>
                <c:pt idx="2463">
                  <c:v>-0.58999999999999986</c:v>
                </c:pt>
                <c:pt idx="2464">
                  <c:v>-0.59999999999999964</c:v>
                </c:pt>
                <c:pt idx="2465">
                  <c:v>-0.60999999999999943</c:v>
                </c:pt>
                <c:pt idx="2466">
                  <c:v>-0.59999999999999964</c:v>
                </c:pt>
                <c:pt idx="2467">
                  <c:v>-0.59999999999999964</c:v>
                </c:pt>
                <c:pt idx="2468">
                  <c:v>-0.58999999999999986</c:v>
                </c:pt>
                <c:pt idx="2469">
                  <c:v>-0.59999999999999964</c:v>
                </c:pt>
                <c:pt idx="2470">
                  <c:v>-0.59999999999999964</c:v>
                </c:pt>
                <c:pt idx="2471">
                  <c:v>-0.59999999999999964</c:v>
                </c:pt>
                <c:pt idx="2472">
                  <c:v>-0.60000000000000053</c:v>
                </c:pt>
                <c:pt idx="2473">
                  <c:v>-0.59999999999999964</c:v>
                </c:pt>
                <c:pt idx="2474">
                  <c:v>-0.60000000000000053</c:v>
                </c:pt>
                <c:pt idx="2475">
                  <c:v>-0.60000000000000053</c:v>
                </c:pt>
                <c:pt idx="2476">
                  <c:v>-0.60000000000000053</c:v>
                </c:pt>
                <c:pt idx="2477">
                  <c:v>-0.61000000000000032</c:v>
                </c:pt>
                <c:pt idx="2478">
                  <c:v>-0.60000000000000053</c:v>
                </c:pt>
                <c:pt idx="2479">
                  <c:v>-0.59999999999999964</c:v>
                </c:pt>
                <c:pt idx="2480">
                  <c:v>-0.60999999999999943</c:v>
                </c:pt>
                <c:pt idx="2481">
                  <c:v>-0.60000000000000053</c:v>
                </c:pt>
                <c:pt idx="2482">
                  <c:v>-0.59999999999999964</c:v>
                </c:pt>
                <c:pt idx="2483">
                  <c:v>-0.59999999999999964</c:v>
                </c:pt>
                <c:pt idx="2484">
                  <c:v>-0.60000000000000053</c:v>
                </c:pt>
                <c:pt idx="2485">
                  <c:v>-0.59999999999999964</c:v>
                </c:pt>
                <c:pt idx="2486">
                  <c:v>-0.59999999999999964</c:v>
                </c:pt>
                <c:pt idx="2487">
                  <c:v>-0.60000000000000053</c:v>
                </c:pt>
                <c:pt idx="2488">
                  <c:v>-0.60000000000000053</c:v>
                </c:pt>
                <c:pt idx="2489">
                  <c:v>-0.59999999999999964</c:v>
                </c:pt>
                <c:pt idx="2490">
                  <c:v>-0.58999999999999986</c:v>
                </c:pt>
                <c:pt idx="2491">
                  <c:v>-0.59999999999999964</c:v>
                </c:pt>
                <c:pt idx="2492">
                  <c:v>-0.59999999999999964</c:v>
                </c:pt>
                <c:pt idx="2493">
                  <c:v>-0.59999999999999964</c:v>
                </c:pt>
                <c:pt idx="2494">
                  <c:v>-0.59999999999999964</c:v>
                </c:pt>
                <c:pt idx="2495">
                  <c:v>-0.59999999999999964</c:v>
                </c:pt>
                <c:pt idx="2496">
                  <c:v>-0.59999999999999964</c:v>
                </c:pt>
                <c:pt idx="2497">
                  <c:v>-0.58999999999999986</c:v>
                </c:pt>
                <c:pt idx="2498">
                  <c:v>-0.60999999999999943</c:v>
                </c:pt>
                <c:pt idx="2499">
                  <c:v>-0.59999999999999964</c:v>
                </c:pt>
                <c:pt idx="2500">
                  <c:v>-0.60000000000000053</c:v>
                </c:pt>
                <c:pt idx="2501">
                  <c:v>-0.60000000000000053</c:v>
                </c:pt>
                <c:pt idx="2502">
                  <c:v>-0.58999999999999986</c:v>
                </c:pt>
                <c:pt idx="2503">
                  <c:v>-0.59999999999999964</c:v>
                </c:pt>
                <c:pt idx="2504">
                  <c:v>-0.60000000000000053</c:v>
                </c:pt>
                <c:pt idx="2505">
                  <c:v>-0.60000000000000053</c:v>
                </c:pt>
                <c:pt idx="2506">
                  <c:v>-0.60000000000000053</c:v>
                </c:pt>
                <c:pt idx="2507">
                  <c:v>-0.59999999999999964</c:v>
                </c:pt>
                <c:pt idx="2508">
                  <c:v>-0.60999999999999943</c:v>
                </c:pt>
                <c:pt idx="2509">
                  <c:v>-0.59999999999999964</c:v>
                </c:pt>
                <c:pt idx="2510">
                  <c:v>-0.59999999999999964</c:v>
                </c:pt>
                <c:pt idx="2511">
                  <c:v>-0.60999999999999943</c:v>
                </c:pt>
                <c:pt idx="2512">
                  <c:v>-0.59999999999999964</c:v>
                </c:pt>
                <c:pt idx="2513">
                  <c:v>-0.60000000000000053</c:v>
                </c:pt>
                <c:pt idx="2514">
                  <c:v>-0.58000000000000007</c:v>
                </c:pt>
                <c:pt idx="2515">
                  <c:v>-0.59999999999999964</c:v>
                </c:pt>
                <c:pt idx="2516">
                  <c:v>-0.60000000000000053</c:v>
                </c:pt>
                <c:pt idx="2517">
                  <c:v>-0.60000000000000053</c:v>
                </c:pt>
                <c:pt idx="2518">
                  <c:v>-0.59999999999999964</c:v>
                </c:pt>
                <c:pt idx="2519">
                  <c:v>-0.60000000000000053</c:v>
                </c:pt>
                <c:pt idx="2520">
                  <c:v>-0.59999999999999964</c:v>
                </c:pt>
                <c:pt idx="2521">
                  <c:v>-0.60000000000000053</c:v>
                </c:pt>
                <c:pt idx="2522">
                  <c:v>-0.60000000000000053</c:v>
                </c:pt>
                <c:pt idx="2523">
                  <c:v>-0.59999999999999964</c:v>
                </c:pt>
                <c:pt idx="2524">
                  <c:v>-0.60000000000000053</c:v>
                </c:pt>
                <c:pt idx="2525">
                  <c:v>-0.59999999999999964</c:v>
                </c:pt>
                <c:pt idx="2526">
                  <c:v>-0.59999999999999964</c:v>
                </c:pt>
                <c:pt idx="2527">
                  <c:v>-0.58999999999999986</c:v>
                </c:pt>
                <c:pt idx="2528">
                  <c:v>-0.59999999999999964</c:v>
                </c:pt>
                <c:pt idx="2529">
                  <c:v>-0.60000000000000053</c:v>
                </c:pt>
                <c:pt idx="2530">
                  <c:v>-0.59999999999999964</c:v>
                </c:pt>
                <c:pt idx="2531">
                  <c:v>-0.60000000000000053</c:v>
                </c:pt>
                <c:pt idx="2532">
                  <c:v>-0.60000000000000053</c:v>
                </c:pt>
                <c:pt idx="2533">
                  <c:v>-0.59999999999999964</c:v>
                </c:pt>
                <c:pt idx="2534">
                  <c:v>-0.60999999999999943</c:v>
                </c:pt>
                <c:pt idx="2535">
                  <c:v>-0.60000000000000053</c:v>
                </c:pt>
                <c:pt idx="2536">
                  <c:v>-0.59999999999999964</c:v>
                </c:pt>
                <c:pt idx="2537">
                  <c:v>-0.59999999999999964</c:v>
                </c:pt>
                <c:pt idx="2538">
                  <c:v>-0.60000000000000053</c:v>
                </c:pt>
                <c:pt idx="2539">
                  <c:v>-0.59999999999999964</c:v>
                </c:pt>
                <c:pt idx="2540">
                  <c:v>-0.59999999999999964</c:v>
                </c:pt>
                <c:pt idx="2541">
                  <c:v>-0.59999999999999964</c:v>
                </c:pt>
                <c:pt idx="2542">
                  <c:v>-0.59999999999999964</c:v>
                </c:pt>
                <c:pt idx="2543">
                  <c:v>-0.60000000000000053</c:v>
                </c:pt>
                <c:pt idx="2544">
                  <c:v>-0.60000000000000053</c:v>
                </c:pt>
                <c:pt idx="2545">
                  <c:v>-0.59999999999999964</c:v>
                </c:pt>
                <c:pt idx="2546">
                  <c:v>-0.59999999999999964</c:v>
                </c:pt>
                <c:pt idx="2547">
                  <c:v>-0.60000000000000053</c:v>
                </c:pt>
                <c:pt idx="2548">
                  <c:v>-0.59999999999999964</c:v>
                </c:pt>
                <c:pt idx="2549">
                  <c:v>-0.59999999999999964</c:v>
                </c:pt>
                <c:pt idx="2550">
                  <c:v>-0.59999999999999964</c:v>
                </c:pt>
                <c:pt idx="2551">
                  <c:v>-0.59999999999999964</c:v>
                </c:pt>
                <c:pt idx="2552">
                  <c:v>-0.59999999999999964</c:v>
                </c:pt>
                <c:pt idx="2553">
                  <c:v>-0.59999999999999964</c:v>
                </c:pt>
                <c:pt idx="2554">
                  <c:v>-0.59999999999999964</c:v>
                </c:pt>
                <c:pt idx="2555">
                  <c:v>-0.60000000000000053</c:v>
                </c:pt>
                <c:pt idx="2556">
                  <c:v>-0.60000000000000053</c:v>
                </c:pt>
                <c:pt idx="2557">
                  <c:v>-0.59999999999999964</c:v>
                </c:pt>
                <c:pt idx="2558">
                  <c:v>-0.59999999999999964</c:v>
                </c:pt>
                <c:pt idx="2559">
                  <c:v>-0.59999999999999964</c:v>
                </c:pt>
                <c:pt idx="2560">
                  <c:v>-0.60000000000000053</c:v>
                </c:pt>
                <c:pt idx="2561">
                  <c:v>-0.60000000000000053</c:v>
                </c:pt>
                <c:pt idx="2562">
                  <c:v>-0.59999999999999964</c:v>
                </c:pt>
                <c:pt idx="2563">
                  <c:v>-0.5</c:v>
                </c:pt>
                <c:pt idx="2564">
                  <c:v>-0.5</c:v>
                </c:pt>
                <c:pt idx="2565">
                  <c:v>-0.5</c:v>
                </c:pt>
                <c:pt idx="2566">
                  <c:v>-0.5</c:v>
                </c:pt>
                <c:pt idx="2567">
                  <c:v>-0.5</c:v>
                </c:pt>
                <c:pt idx="2568">
                  <c:v>-0.5</c:v>
                </c:pt>
                <c:pt idx="2569">
                  <c:v>-0.5</c:v>
                </c:pt>
                <c:pt idx="2570">
                  <c:v>-0.5</c:v>
                </c:pt>
                <c:pt idx="2571">
                  <c:v>-0.5</c:v>
                </c:pt>
                <c:pt idx="2572">
                  <c:v>-0.5</c:v>
                </c:pt>
                <c:pt idx="2573">
                  <c:v>-0.59999999999999964</c:v>
                </c:pt>
                <c:pt idx="2574">
                  <c:v>-0.60000000000000053</c:v>
                </c:pt>
                <c:pt idx="2575">
                  <c:v>-0.59999999999999964</c:v>
                </c:pt>
                <c:pt idx="2576">
                  <c:v>-0.60000000000000053</c:v>
                </c:pt>
                <c:pt idx="2577">
                  <c:v>-0.60000000000000053</c:v>
                </c:pt>
                <c:pt idx="2578">
                  <c:v>-0.59999999999999964</c:v>
                </c:pt>
                <c:pt idx="2579">
                  <c:v>-0.59999999999999964</c:v>
                </c:pt>
                <c:pt idx="2580">
                  <c:v>-0.59999999999999964</c:v>
                </c:pt>
                <c:pt idx="2581">
                  <c:v>-0.59999999999999964</c:v>
                </c:pt>
                <c:pt idx="2582">
                  <c:v>-0.45000000000000018</c:v>
                </c:pt>
                <c:pt idx="2583">
                  <c:v>-0.65000000000000036</c:v>
                </c:pt>
                <c:pt idx="2584">
                  <c:v>-0.63999999999999968</c:v>
                </c:pt>
                <c:pt idx="2585">
                  <c:v>-0.65000000000000036</c:v>
                </c:pt>
                <c:pt idx="2586">
                  <c:v>-0.65000000000000036</c:v>
                </c:pt>
                <c:pt idx="2587">
                  <c:v>-0.65000000000000036</c:v>
                </c:pt>
                <c:pt idx="2588">
                  <c:v>-0.65000000000000036</c:v>
                </c:pt>
                <c:pt idx="2589">
                  <c:v>-0.65000000000000036</c:v>
                </c:pt>
                <c:pt idx="2590">
                  <c:v>-0.65000000000000036</c:v>
                </c:pt>
                <c:pt idx="2591">
                  <c:v>-0.65000000000000036</c:v>
                </c:pt>
                <c:pt idx="2592">
                  <c:v>-0.64999999999999947</c:v>
                </c:pt>
                <c:pt idx="2593">
                  <c:v>-0.65000000000000036</c:v>
                </c:pt>
                <c:pt idx="2594">
                  <c:v>-0.65000000000000036</c:v>
                </c:pt>
                <c:pt idx="2595">
                  <c:v>-0.64999999999999947</c:v>
                </c:pt>
                <c:pt idx="2596">
                  <c:v>-0.65000000000000036</c:v>
                </c:pt>
                <c:pt idx="2597">
                  <c:v>-0.65000000000000036</c:v>
                </c:pt>
                <c:pt idx="2598">
                  <c:v>-0.60000000000000053</c:v>
                </c:pt>
                <c:pt idx="2599">
                  <c:v>-0.60000000000000053</c:v>
                </c:pt>
                <c:pt idx="2600">
                  <c:v>-0.59999999999999964</c:v>
                </c:pt>
                <c:pt idx="2601">
                  <c:v>-0.60999999999999943</c:v>
                </c:pt>
                <c:pt idx="2602">
                  <c:v>-0.60000000000000053</c:v>
                </c:pt>
                <c:pt idx="2603">
                  <c:v>-0.64999999999999947</c:v>
                </c:pt>
                <c:pt idx="2604">
                  <c:v>-0.65000000000000036</c:v>
                </c:pt>
                <c:pt idx="2605">
                  <c:v>-0.64999999999999947</c:v>
                </c:pt>
                <c:pt idx="2606">
                  <c:v>-0.64999999999999947</c:v>
                </c:pt>
                <c:pt idx="2607">
                  <c:v>-0.65000000000000036</c:v>
                </c:pt>
                <c:pt idx="2608">
                  <c:v>-0.64999999999999947</c:v>
                </c:pt>
                <c:pt idx="2609">
                  <c:v>-0.64999999999999947</c:v>
                </c:pt>
                <c:pt idx="2610">
                  <c:v>-0.70000000000000018</c:v>
                </c:pt>
                <c:pt idx="2611">
                  <c:v>-0.70000000000000018</c:v>
                </c:pt>
                <c:pt idx="2612">
                  <c:v>-0.69999999999999929</c:v>
                </c:pt>
                <c:pt idx="2613">
                  <c:v>-0.70000000000000018</c:v>
                </c:pt>
                <c:pt idx="2614">
                  <c:v>-0.70000000000000018</c:v>
                </c:pt>
                <c:pt idx="2615">
                  <c:v>-0.69000000000000039</c:v>
                </c:pt>
                <c:pt idx="2616">
                  <c:v>-0.60000000000000053</c:v>
                </c:pt>
                <c:pt idx="2617">
                  <c:v>-0.59999999999999964</c:v>
                </c:pt>
                <c:pt idx="2618">
                  <c:v>-0.60000000000000053</c:v>
                </c:pt>
                <c:pt idx="2619">
                  <c:v>-0.59999999999999964</c:v>
                </c:pt>
                <c:pt idx="2620">
                  <c:v>-0.60000000000000053</c:v>
                </c:pt>
                <c:pt idx="2621">
                  <c:v>-0.60000000000000053</c:v>
                </c:pt>
                <c:pt idx="2622">
                  <c:v>-0.59999999999999964</c:v>
                </c:pt>
                <c:pt idx="2623">
                  <c:v>-0.60000000000000053</c:v>
                </c:pt>
                <c:pt idx="2624">
                  <c:v>-0.59999999999999964</c:v>
                </c:pt>
                <c:pt idx="2625">
                  <c:v>-0.60000000000000053</c:v>
                </c:pt>
                <c:pt idx="2626">
                  <c:v>-0.60000000000000053</c:v>
                </c:pt>
                <c:pt idx="2627">
                  <c:v>-0.59999999999999964</c:v>
                </c:pt>
                <c:pt idx="2628">
                  <c:v>-0.60000000000000053</c:v>
                </c:pt>
                <c:pt idx="2629">
                  <c:v>-0.59999999999999964</c:v>
                </c:pt>
                <c:pt idx="2630">
                  <c:v>-0.59999999999999964</c:v>
                </c:pt>
                <c:pt idx="2631">
                  <c:v>-0.60000000000000053</c:v>
                </c:pt>
                <c:pt idx="2632">
                  <c:v>-0.59999999999999964</c:v>
                </c:pt>
                <c:pt idx="2633">
                  <c:v>-0.60000000000000053</c:v>
                </c:pt>
                <c:pt idx="2634">
                  <c:v>-0.59999999999999964</c:v>
                </c:pt>
                <c:pt idx="2635">
                  <c:v>-0.60000000000000053</c:v>
                </c:pt>
                <c:pt idx="2636">
                  <c:v>-0.60000000000000053</c:v>
                </c:pt>
                <c:pt idx="2637">
                  <c:v>-0.59999999999999964</c:v>
                </c:pt>
                <c:pt idx="2638">
                  <c:v>-0.60000000000000053</c:v>
                </c:pt>
                <c:pt idx="2639">
                  <c:v>-0.59999999999999964</c:v>
                </c:pt>
                <c:pt idx="2640">
                  <c:v>-0.60000000000000053</c:v>
                </c:pt>
                <c:pt idx="2641">
                  <c:v>-0.59999999999999964</c:v>
                </c:pt>
                <c:pt idx="2642">
                  <c:v>-0.59999999999999964</c:v>
                </c:pt>
                <c:pt idx="2643">
                  <c:v>-0.59999999999999964</c:v>
                </c:pt>
                <c:pt idx="2644">
                  <c:v>-0.60000000000000053</c:v>
                </c:pt>
                <c:pt idx="2645">
                  <c:v>-0.59999999999999964</c:v>
                </c:pt>
                <c:pt idx="2646">
                  <c:v>-0.58999999999999986</c:v>
                </c:pt>
                <c:pt idx="2647">
                  <c:v>-0.59999999999999964</c:v>
                </c:pt>
                <c:pt idx="2648">
                  <c:v>-0.60000000000000053</c:v>
                </c:pt>
                <c:pt idx="2649">
                  <c:v>-0.60999999999999943</c:v>
                </c:pt>
                <c:pt idx="2650">
                  <c:v>-0.59999999999999964</c:v>
                </c:pt>
                <c:pt idx="2651">
                  <c:v>-0.59999999999999964</c:v>
                </c:pt>
                <c:pt idx="2652">
                  <c:v>-0.60000000000000053</c:v>
                </c:pt>
                <c:pt idx="2653">
                  <c:v>-0.60000000000000053</c:v>
                </c:pt>
                <c:pt idx="2654">
                  <c:v>-0.59999999999999964</c:v>
                </c:pt>
                <c:pt idx="2655">
                  <c:v>-0.59999999999999964</c:v>
                </c:pt>
                <c:pt idx="2656">
                  <c:v>-0.58999999999999986</c:v>
                </c:pt>
                <c:pt idx="2657">
                  <c:v>-0.59999999999999964</c:v>
                </c:pt>
                <c:pt idx="2658">
                  <c:v>-0.75</c:v>
                </c:pt>
                <c:pt idx="2659">
                  <c:v>-0.75</c:v>
                </c:pt>
                <c:pt idx="2660">
                  <c:v>-0.75</c:v>
                </c:pt>
                <c:pt idx="2661">
                  <c:v>-0.75</c:v>
                </c:pt>
                <c:pt idx="2662">
                  <c:v>-0.75</c:v>
                </c:pt>
                <c:pt idx="2663">
                  <c:v>-0.75</c:v>
                </c:pt>
                <c:pt idx="2664">
                  <c:v>-0.75</c:v>
                </c:pt>
                <c:pt idx="2665">
                  <c:v>-0.75</c:v>
                </c:pt>
                <c:pt idx="2666">
                  <c:v>-0.75</c:v>
                </c:pt>
                <c:pt idx="2667">
                  <c:v>-0.75</c:v>
                </c:pt>
                <c:pt idx="2668">
                  <c:v>-0.75</c:v>
                </c:pt>
                <c:pt idx="2669">
                  <c:v>-0.75</c:v>
                </c:pt>
                <c:pt idx="2670">
                  <c:v>-0.75</c:v>
                </c:pt>
                <c:pt idx="2671">
                  <c:v>-0.75</c:v>
                </c:pt>
                <c:pt idx="2672">
                  <c:v>-0.75</c:v>
                </c:pt>
                <c:pt idx="2673">
                  <c:v>-0.75</c:v>
                </c:pt>
                <c:pt idx="2674">
                  <c:v>-0.75</c:v>
                </c:pt>
                <c:pt idx="2675">
                  <c:v>-0.75</c:v>
                </c:pt>
                <c:pt idx="2676">
                  <c:v>-0.75</c:v>
                </c:pt>
                <c:pt idx="2677">
                  <c:v>-0.75</c:v>
                </c:pt>
                <c:pt idx="2678">
                  <c:v>-0.75</c:v>
                </c:pt>
                <c:pt idx="2679">
                  <c:v>-0.75</c:v>
                </c:pt>
                <c:pt idx="2680">
                  <c:v>-0.75</c:v>
                </c:pt>
                <c:pt idx="2681">
                  <c:v>-0.75</c:v>
                </c:pt>
                <c:pt idx="2682">
                  <c:v>-0.75</c:v>
                </c:pt>
                <c:pt idx="2683">
                  <c:v>-0.75</c:v>
                </c:pt>
                <c:pt idx="2684">
                  <c:v>-0.75</c:v>
                </c:pt>
                <c:pt idx="2685">
                  <c:v>-0.75</c:v>
                </c:pt>
                <c:pt idx="2686">
                  <c:v>-0.75</c:v>
                </c:pt>
                <c:pt idx="2687">
                  <c:v>-0.75</c:v>
                </c:pt>
                <c:pt idx="2688">
                  <c:v>-0.75</c:v>
                </c:pt>
                <c:pt idx="2689">
                  <c:v>-0.75</c:v>
                </c:pt>
                <c:pt idx="2690">
                  <c:v>-0.75</c:v>
                </c:pt>
                <c:pt idx="2691">
                  <c:v>-0.75</c:v>
                </c:pt>
                <c:pt idx="2692">
                  <c:v>-0.75</c:v>
                </c:pt>
                <c:pt idx="2693">
                  <c:v>-0.75</c:v>
                </c:pt>
                <c:pt idx="2694">
                  <c:v>-0.75</c:v>
                </c:pt>
                <c:pt idx="2695">
                  <c:v>-0.75</c:v>
                </c:pt>
                <c:pt idx="2696">
                  <c:v>-0.75</c:v>
                </c:pt>
                <c:pt idx="2697">
                  <c:v>-0.75</c:v>
                </c:pt>
                <c:pt idx="2698">
                  <c:v>-0.75</c:v>
                </c:pt>
                <c:pt idx="2699">
                  <c:v>-0.75</c:v>
                </c:pt>
                <c:pt idx="2700">
                  <c:v>-0.75</c:v>
                </c:pt>
                <c:pt idx="2701">
                  <c:v>-0.75</c:v>
                </c:pt>
                <c:pt idx="2702">
                  <c:v>-0.75</c:v>
                </c:pt>
                <c:pt idx="2703">
                  <c:v>-0.75</c:v>
                </c:pt>
                <c:pt idx="2704">
                  <c:v>-0.75</c:v>
                </c:pt>
                <c:pt idx="2705">
                  <c:v>-0.75</c:v>
                </c:pt>
                <c:pt idx="2706">
                  <c:v>-0.75</c:v>
                </c:pt>
                <c:pt idx="2707">
                  <c:v>-0.75</c:v>
                </c:pt>
                <c:pt idx="2708">
                  <c:v>-0.75</c:v>
                </c:pt>
                <c:pt idx="2709">
                  <c:v>-0.75</c:v>
                </c:pt>
                <c:pt idx="2710">
                  <c:v>-0.75</c:v>
                </c:pt>
                <c:pt idx="2711">
                  <c:v>-0.75</c:v>
                </c:pt>
                <c:pt idx="2712">
                  <c:v>-0.75</c:v>
                </c:pt>
                <c:pt idx="2713">
                  <c:v>-0.75</c:v>
                </c:pt>
                <c:pt idx="2714">
                  <c:v>-0.75</c:v>
                </c:pt>
                <c:pt idx="2715">
                  <c:v>-0.75</c:v>
                </c:pt>
                <c:pt idx="2716">
                  <c:v>-0.75</c:v>
                </c:pt>
                <c:pt idx="2717">
                  <c:v>-0.75</c:v>
                </c:pt>
                <c:pt idx="2718">
                  <c:v>-0.75</c:v>
                </c:pt>
                <c:pt idx="2719">
                  <c:v>-0.75</c:v>
                </c:pt>
                <c:pt idx="2720">
                  <c:v>-0.75</c:v>
                </c:pt>
                <c:pt idx="2721">
                  <c:v>-0.75</c:v>
                </c:pt>
                <c:pt idx="2722">
                  <c:v>-0.75</c:v>
                </c:pt>
                <c:pt idx="2723">
                  <c:v>-0.75</c:v>
                </c:pt>
                <c:pt idx="2724">
                  <c:v>-0.75</c:v>
                </c:pt>
                <c:pt idx="2725">
                  <c:v>-0.75</c:v>
                </c:pt>
                <c:pt idx="2726">
                  <c:v>-0.75</c:v>
                </c:pt>
                <c:pt idx="2727">
                  <c:v>-0.75</c:v>
                </c:pt>
                <c:pt idx="2728">
                  <c:v>-0.75</c:v>
                </c:pt>
                <c:pt idx="2729">
                  <c:v>-0.75</c:v>
                </c:pt>
                <c:pt idx="2730">
                  <c:v>-0.75</c:v>
                </c:pt>
                <c:pt idx="2731">
                  <c:v>-0.75</c:v>
                </c:pt>
                <c:pt idx="2732">
                  <c:v>-0.75</c:v>
                </c:pt>
                <c:pt idx="2733">
                  <c:v>-0.75</c:v>
                </c:pt>
                <c:pt idx="2734">
                  <c:v>-0.75</c:v>
                </c:pt>
                <c:pt idx="2735">
                  <c:v>-0.75</c:v>
                </c:pt>
                <c:pt idx="2736">
                  <c:v>-0.75</c:v>
                </c:pt>
                <c:pt idx="2737">
                  <c:v>-0.75</c:v>
                </c:pt>
                <c:pt idx="2738">
                  <c:v>-0.75</c:v>
                </c:pt>
                <c:pt idx="2739">
                  <c:v>-0.75</c:v>
                </c:pt>
                <c:pt idx="2740">
                  <c:v>-0.75</c:v>
                </c:pt>
                <c:pt idx="2741">
                  <c:v>-0.75</c:v>
                </c:pt>
                <c:pt idx="2742">
                  <c:v>-0.75</c:v>
                </c:pt>
                <c:pt idx="2743">
                  <c:v>-0.75</c:v>
                </c:pt>
                <c:pt idx="2744">
                  <c:v>-0.75</c:v>
                </c:pt>
                <c:pt idx="2745">
                  <c:v>-0.75</c:v>
                </c:pt>
                <c:pt idx="2746">
                  <c:v>-0.75</c:v>
                </c:pt>
                <c:pt idx="2747">
                  <c:v>-0.75</c:v>
                </c:pt>
                <c:pt idx="2748">
                  <c:v>-0.75</c:v>
                </c:pt>
                <c:pt idx="2749">
                  <c:v>-0.75</c:v>
                </c:pt>
                <c:pt idx="2750">
                  <c:v>-0.75</c:v>
                </c:pt>
                <c:pt idx="2751">
                  <c:v>-0.75</c:v>
                </c:pt>
                <c:pt idx="2752">
                  <c:v>-0.75</c:v>
                </c:pt>
                <c:pt idx="2753">
                  <c:v>-0.75</c:v>
                </c:pt>
                <c:pt idx="2754">
                  <c:v>-0.75</c:v>
                </c:pt>
                <c:pt idx="2755">
                  <c:v>-0.75</c:v>
                </c:pt>
                <c:pt idx="2756">
                  <c:v>-0.75</c:v>
                </c:pt>
                <c:pt idx="2757">
                  <c:v>-0.75</c:v>
                </c:pt>
                <c:pt idx="2758">
                  <c:v>-0.75</c:v>
                </c:pt>
                <c:pt idx="2759">
                  <c:v>-0.75</c:v>
                </c:pt>
                <c:pt idx="2760">
                  <c:v>-0.75</c:v>
                </c:pt>
                <c:pt idx="2761">
                  <c:v>-0.75</c:v>
                </c:pt>
                <c:pt idx="2762">
                  <c:v>-0.75</c:v>
                </c:pt>
                <c:pt idx="2763">
                  <c:v>-0.75</c:v>
                </c:pt>
                <c:pt idx="2764">
                  <c:v>-0.75</c:v>
                </c:pt>
                <c:pt idx="2765">
                  <c:v>-0.75</c:v>
                </c:pt>
                <c:pt idx="2766">
                  <c:v>-0.75</c:v>
                </c:pt>
                <c:pt idx="2767">
                  <c:v>-0.75</c:v>
                </c:pt>
                <c:pt idx="2768">
                  <c:v>-0.75</c:v>
                </c:pt>
                <c:pt idx="2769">
                  <c:v>-0.75</c:v>
                </c:pt>
                <c:pt idx="2770">
                  <c:v>-0.75</c:v>
                </c:pt>
                <c:pt idx="2771">
                  <c:v>-0.75</c:v>
                </c:pt>
                <c:pt idx="2772">
                  <c:v>-0.75</c:v>
                </c:pt>
                <c:pt idx="2773">
                  <c:v>-0.75</c:v>
                </c:pt>
                <c:pt idx="2774">
                  <c:v>-0.75</c:v>
                </c:pt>
                <c:pt idx="2775">
                  <c:v>-0.75</c:v>
                </c:pt>
                <c:pt idx="2776">
                  <c:v>-0.75</c:v>
                </c:pt>
                <c:pt idx="2777">
                  <c:v>-0.75</c:v>
                </c:pt>
                <c:pt idx="2778">
                  <c:v>-0.75</c:v>
                </c:pt>
                <c:pt idx="2779">
                  <c:v>-0.75</c:v>
                </c:pt>
                <c:pt idx="2780">
                  <c:v>-0.75</c:v>
                </c:pt>
                <c:pt idx="2781">
                  <c:v>-0.75</c:v>
                </c:pt>
                <c:pt idx="2782">
                  <c:v>-0.75</c:v>
                </c:pt>
                <c:pt idx="2783">
                  <c:v>-0.75</c:v>
                </c:pt>
                <c:pt idx="2784">
                  <c:v>-0.75</c:v>
                </c:pt>
                <c:pt idx="2785">
                  <c:v>-0.75</c:v>
                </c:pt>
                <c:pt idx="2786">
                  <c:v>-0.75</c:v>
                </c:pt>
                <c:pt idx="2787">
                  <c:v>-0.75</c:v>
                </c:pt>
                <c:pt idx="2788">
                  <c:v>-0.75</c:v>
                </c:pt>
                <c:pt idx="2789">
                  <c:v>-0.75</c:v>
                </c:pt>
                <c:pt idx="2790">
                  <c:v>-0.75</c:v>
                </c:pt>
                <c:pt idx="2791">
                  <c:v>-0.75</c:v>
                </c:pt>
                <c:pt idx="2792">
                  <c:v>-0.75</c:v>
                </c:pt>
                <c:pt idx="2793">
                  <c:v>-0.75</c:v>
                </c:pt>
                <c:pt idx="2794">
                  <c:v>-0.75</c:v>
                </c:pt>
                <c:pt idx="2795">
                  <c:v>-0.75</c:v>
                </c:pt>
                <c:pt idx="2796">
                  <c:v>-0.75</c:v>
                </c:pt>
                <c:pt idx="2797">
                  <c:v>-0.75</c:v>
                </c:pt>
                <c:pt idx="2798">
                  <c:v>-0.75</c:v>
                </c:pt>
                <c:pt idx="2799">
                  <c:v>-0.75</c:v>
                </c:pt>
                <c:pt idx="2800">
                  <c:v>-0.75</c:v>
                </c:pt>
                <c:pt idx="2801">
                  <c:v>-0.75</c:v>
                </c:pt>
                <c:pt idx="2802">
                  <c:v>-0.75</c:v>
                </c:pt>
                <c:pt idx="2803">
                  <c:v>-0.75</c:v>
                </c:pt>
                <c:pt idx="2804">
                  <c:v>-0.75</c:v>
                </c:pt>
                <c:pt idx="2805">
                  <c:v>-0.75</c:v>
                </c:pt>
                <c:pt idx="2806">
                  <c:v>-0.75</c:v>
                </c:pt>
                <c:pt idx="2807">
                  <c:v>-0.75</c:v>
                </c:pt>
                <c:pt idx="2808">
                  <c:v>-0.75</c:v>
                </c:pt>
                <c:pt idx="2809">
                  <c:v>-0.75</c:v>
                </c:pt>
                <c:pt idx="2810">
                  <c:v>-0.75</c:v>
                </c:pt>
                <c:pt idx="2811">
                  <c:v>-0.75</c:v>
                </c:pt>
                <c:pt idx="2812">
                  <c:v>-0.75</c:v>
                </c:pt>
                <c:pt idx="2813">
                  <c:v>-0.75</c:v>
                </c:pt>
                <c:pt idx="2814">
                  <c:v>-0.75</c:v>
                </c:pt>
                <c:pt idx="2815">
                  <c:v>-0.75</c:v>
                </c:pt>
                <c:pt idx="2816">
                  <c:v>-0.75</c:v>
                </c:pt>
                <c:pt idx="2817">
                  <c:v>-0.75</c:v>
                </c:pt>
                <c:pt idx="2818">
                  <c:v>-0.75</c:v>
                </c:pt>
                <c:pt idx="2819">
                  <c:v>-0.75</c:v>
                </c:pt>
                <c:pt idx="2820">
                  <c:v>-0.75</c:v>
                </c:pt>
                <c:pt idx="2821">
                  <c:v>-0.75</c:v>
                </c:pt>
                <c:pt idx="2822">
                  <c:v>-0.75</c:v>
                </c:pt>
                <c:pt idx="2823">
                  <c:v>-0.75</c:v>
                </c:pt>
                <c:pt idx="2824">
                  <c:v>-0.75</c:v>
                </c:pt>
                <c:pt idx="2825">
                  <c:v>-0.75</c:v>
                </c:pt>
                <c:pt idx="2826">
                  <c:v>-0.75</c:v>
                </c:pt>
                <c:pt idx="2827">
                  <c:v>-0.75</c:v>
                </c:pt>
                <c:pt idx="2828">
                  <c:v>-0.75</c:v>
                </c:pt>
                <c:pt idx="2829">
                  <c:v>-0.75</c:v>
                </c:pt>
                <c:pt idx="2830">
                  <c:v>-0.75</c:v>
                </c:pt>
                <c:pt idx="2831">
                  <c:v>-0.75</c:v>
                </c:pt>
                <c:pt idx="2832">
                  <c:v>-0.75</c:v>
                </c:pt>
                <c:pt idx="2833">
                  <c:v>-0.75</c:v>
                </c:pt>
                <c:pt idx="2834">
                  <c:v>-0.75</c:v>
                </c:pt>
                <c:pt idx="2835">
                  <c:v>-0.75</c:v>
                </c:pt>
                <c:pt idx="2836">
                  <c:v>-0.75</c:v>
                </c:pt>
                <c:pt idx="2837">
                  <c:v>-0.75</c:v>
                </c:pt>
                <c:pt idx="2838">
                  <c:v>-0.75</c:v>
                </c:pt>
                <c:pt idx="2839">
                  <c:v>-0.75</c:v>
                </c:pt>
                <c:pt idx="2840">
                  <c:v>-0.75</c:v>
                </c:pt>
                <c:pt idx="2841">
                  <c:v>-0.75</c:v>
                </c:pt>
                <c:pt idx="2842">
                  <c:v>-0.75</c:v>
                </c:pt>
                <c:pt idx="2843">
                  <c:v>-0.75</c:v>
                </c:pt>
                <c:pt idx="2844">
                  <c:v>-0.75</c:v>
                </c:pt>
                <c:pt idx="2845">
                  <c:v>-0.75</c:v>
                </c:pt>
                <c:pt idx="2846">
                  <c:v>-0.75</c:v>
                </c:pt>
                <c:pt idx="2847">
                  <c:v>-0.75</c:v>
                </c:pt>
                <c:pt idx="2848">
                  <c:v>-0.75</c:v>
                </c:pt>
                <c:pt idx="2849">
                  <c:v>-0.75</c:v>
                </c:pt>
                <c:pt idx="2850">
                  <c:v>-0.75</c:v>
                </c:pt>
                <c:pt idx="2851">
                  <c:v>-0.75</c:v>
                </c:pt>
                <c:pt idx="2852">
                  <c:v>-0.75</c:v>
                </c:pt>
                <c:pt idx="2853">
                  <c:v>-0.75</c:v>
                </c:pt>
                <c:pt idx="2854">
                  <c:v>-0.75</c:v>
                </c:pt>
                <c:pt idx="2855">
                  <c:v>-0.75</c:v>
                </c:pt>
                <c:pt idx="2856">
                  <c:v>-0.75</c:v>
                </c:pt>
                <c:pt idx="2857">
                  <c:v>-0.75</c:v>
                </c:pt>
                <c:pt idx="2858">
                  <c:v>-0.75</c:v>
                </c:pt>
                <c:pt idx="2859">
                  <c:v>-0.75</c:v>
                </c:pt>
                <c:pt idx="2860">
                  <c:v>-0.75</c:v>
                </c:pt>
                <c:pt idx="2861">
                  <c:v>-0.75</c:v>
                </c:pt>
                <c:pt idx="2862">
                  <c:v>-0.75</c:v>
                </c:pt>
                <c:pt idx="2863">
                  <c:v>-0.75</c:v>
                </c:pt>
                <c:pt idx="2864">
                  <c:v>-0.75</c:v>
                </c:pt>
                <c:pt idx="2865">
                  <c:v>-0.75</c:v>
                </c:pt>
                <c:pt idx="2866">
                  <c:v>-0.75</c:v>
                </c:pt>
                <c:pt idx="2867">
                  <c:v>-0.75</c:v>
                </c:pt>
                <c:pt idx="2868">
                  <c:v>-0.75</c:v>
                </c:pt>
                <c:pt idx="2869">
                  <c:v>-0.75</c:v>
                </c:pt>
                <c:pt idx="2870">
                  <c:v>-0.75</c:v>
                </c:pt>
                <c:pt idx="2871">
                  <c:v>-0.75</c:v>
                </c:pt>
                <c:pt idx="2872">
                  <c:v>-0.75</c:v>
                </c:pt>
                <c:pt idx="2873">
                  <c:v>-0.75</c:v>
                </c:pt>
                <c:pt idx="2874">
                  <c:v>-0.75</c:v>
                </c:pt>
                <c:pt idx="2875">
                  <c:v>-0.75</c:v>
                </c:pt>
                <c:pt idx="2876">
                  <c:v>-0.75</c:v>
                </c:pt>
                <c:pt idx="2877">
                  <c:v>-0.75</c:v>
                </c:pt>
                <c:pt idx="2878">
                  <c:v>-0.75</c:v>
                </c:pt>
                <c:pt idx="2879">
                  <c:v>-0.75</c:v>
                </c:pt>
                <c:pt idx="2880">
                  <c:v>-0.75</c:v>
                </c:pt>
                <c:pt idx="2881">
                  <c:v>-0.75</c:v>
                </c:pt>
                <c:pt idx="2882">
                  <c:v>-0.75</c:v>
                </c:pt>
                <c:pt idx="2883">
                  <c:v>-0.75</c:v>
                </c:pt>
                <c:pt idx="2884">
                  <c:v>-0.75</c:v>
                </c:pt>
                <c:pt idx="2885">
                  <c:v>-0.75000000000000089</c:v>
                </c:pt>
                <c:pt idx="2886">
                  <c:v>-0.74999999999999911</c:v>
                </c:pt>
                <c:pt idx="2887">
                  <c:v>-0.75</c:v>
                </c:pt>
                <c:pt idx="2888">
                  <c:v>-0.75</c:v>
                </c:pt>
                <c:pt idx="2889">
                  <c:v>-0.74999999999999911</c:v>
                </c:pt>
                <c:pt idx="2890">
                  <c:v>-0.76000000000000068</c:v>
                </c:pt>
                <c:pt idx="2891">
                  <c:v>-0.75</c:v>
                </c:pt>
                <c:pt idx="2892">
                  <c:v>-0.75000000000000089</c:v>
                </c:pt>
                <c:pt idx="2893">
                  <c:v>-0.75000000000000089</c:v>
                </c:pt>
                <c:pt idx="2894">
                  <c:v>-0.75000000000000089</c:v>
                </c:pt>
                <c:pt idx="2895">
                  <c:v>-0.75</c:v>
                </c:pt>
                <c:pt idx="2896">
                  <c:v>-0.73999999999999932</c:v>
                </c:pt>
                <c:pt idx="2897">
                  <c:v>-0.75</c:v>
                </c:pt>
                <c:pt idx="2898">
                  <c:v>-0.75</c:v>
                </c:pt>
                <c:pt idx="2899">
                  <c:v>-0.75</c:v>
                </c:pt>
                <c:pt idx="2900">
                  <c:v>-0.75</c:v>
                </c:pt>
                <c:pt idx="2901">
                  <c:v>-0.75</c:v>
                </c:pt>
                <c:pt idx="2902">
                  <c:v>-0.75</c:v>
                </c:pt>
                <c:pt idx="2903">
                  <c:v>-0.75</c:v>
                </c:pt>
                <c:pt idx="2904">
                  <c:v>-0.75</c:v>
                </c:pt>
                <c:pt idx="2905">
                  <c:v>-0.75</c:v>
                </c:pt>
                <c:pt idx="2906">
                  <c:v>-0.75</c:v>
                </c:pt>
                <c:pt idx="2907">
                  <c:v>-0.75</c:v>
                </c:pt>
                <c:pt idx="2908">
                  <c:v>-0.75</c:v>
                </c:pt>
                <c:pt idx="2909">
                  <c:v>-0.75</c:v>
                </c:pt>
                <c:pt idx="2910">
                  <c:v>-0.75</c:v>
                </c:pt>
                <c:pt idx="2911">
                  <c:v>-0.75</c:v>
                </c:pt>
                <c:pt idx="2912">
                  <c:v>-0.75</c:v>
                </c:pt>
                <c:pt idx="2913">
                  <c:v>-0.75</c:v>
                </c:pt>
                <c:pt idx="2914">
                  <c:v>-0.75</c:v>
                </c:pt>
                <c:pt idx="2915">
                  <c:v>-0.75</c:v>
                </c:pt>
                <c:pt idx="2916">
                  <c:v>-0.75</c:v>
                </c:pt>
                <c:pt idx="2917">
                  <c:v>-0.75</c:v>
                </c:pt>
                <c:pt idx="2918">
                  <c:v>-0.75</c:v>
                </c:pt>
                <c:pt idx="2919">
                  <c:v>-0.75</c:v>
                </c:pt>
                <c:pt idx="2920">
                  <c:v>-0.75</c:v>
                </c:pt>
                <c:pt idx="2921">
                  <c:v>-0.75</c:v>
                </c:pt>
                <c:pt idx="2922">
                  <c:v>-0.75</c:v>
                </c:pt>
                <c:pt idx="2923">
                  <c:v>-0.75</c:v>
                </c:pt>
                <c:pt idx="2924">
                  <c:v>-0.75</c:v>
                </c:pt>
                <c:pt idx="2925">
                  <c:v>-0.75</c:v>
                </c:pt>
                <c:pt idx="2926">
                  <c:v>-0.75</c:v>
                </c:pt>
                <c:pt idx="2927">
                  <c:v>-0.75</c:v>
                </c:pt>
                <c:pt idx="2928">
                  <c:v>-0.75</c:v>
                </c:pt>
                <c:pt idx="2929">
                  <c:v>-0.75</c:v>
                </c:pt>
                <c:pt idx="2930">
                  <c:v>-0.75</c:v>
                </c:pt>
                <c:pt idx="2931">
                  <c:v>-0.75</c:v>
                </c:pt>
                <c:pt idx="2932">
                  <c:v>-0.75</c:v>
                </c:pt>
                <c:pt idx="2933">
                  <c:v>-0.75</c:v>
                </c:pt>
                <c:pt idx="2934">
                  <c:v>-0.75</c:v>
                </c:pt>
                <c:pt idx="2935">
                  <c:v>-0.75</c:v>
                </c:pt>
                <c:pt idx="2936">
                  <c:v>-0.75</c:v>
                </c:pt>
                <c:pt idx="2937">
                  <c:v>-0.75</c:v>
                </c:pt>
                <c:pt idx="2938">
                  <c:v>-0.75</c:v>
                </c:pt>
                <c:pt idx="2939">
                  <c:v>-0.75</c:v>
                </c:pt>
                <c:pt idx="2940">
                  <c:v>-0.75</c:v>
                </c:pt>
                <c:pt idx="2941">
                  <c:v>-0.75</c:v>
                </c:pt>
                <c:pt idx="2942">
                  <c:v>-0.75</c:v>
                </c:pt>
                <c:pt idx="2943">
                  <c:v>-0.75</c:v>
                </c:pt>
                <c:pt idx="2944">
                  <c:v>-0.75</c:v>
                </c:pt>
                <c:pt idx="2945">
                  <c:v>-0.75</c:v>
                </c:pt>
                <c:pt idx="2946">
                  <c:v>-0.75</c:v>
                </c:pt>
                <c:pt idx="2947">
                  <c:v>-0.75</c:v>
                </c:pt>
                <c:pt idx="2948">
                  <c:v>-0.75</c:v>
                </c:pt>
                <c:pt idx="2949">
                  <c:v>-0.75</c:v>
                </c:pt>
                <c:pt idx="2950">
                  <c:v>-0.75</c:v>
                </c:pt>
                <c:pt idx="2951">
                  <c:v>-0.75</c:v>
                </c:pt>
                <c:pt idx="2952">
                  <c:v>-0.75</c:v>
                </c:pt>
                <c:pt idx="2953">
                  <c:v>-0.73999999999999932</c:v>
                </c:pt>
                <c:pt idx="2954">
                  <c:v>-0.74999999999999911</c:v>
                </c:pt>
                <c:pt idx="2955">
                  <c:v>-0.75</c:v>
                </c:pt>
                <c:pt idx="2956">
                  <c:v>-0.75</c:v>
                </c:pt>
                <c:pt idx="2957">
                  <c:v>-0.75</c:v>
                </c:pt>
                <c:pt idx="2958">
                  <c:v>-0.75</c:v>
                </c:pt>
                <c:pt idx="2959">
                  <c:v>-0.75</c:v>
                </c:pt>
                <c:pt idx="2960">
                  <c:v>-0.75</c:v>
                </c:pt>
                <c:pt idx="2961">
                  <c:v>-0.75</c:v>
                </c:pt>
                <c:pt idx="2962">
                  <c:v>-0.75</c:v>
                </c:pt>
                <c:pt idx="2963">
                  <c:v>-0.75</c:v>
                </c:pt>
                <c:pt idx="2964">
                  <c:v>-0.75</c:v>
                </c:pt>
                <c:pt idx="2965">
                  <c:v>-0.75</c:v>
                </c:pt>
                <c:pt idx="2966">
                  <c:v>-0.75</c:v>
                </c:pt>
                <c:pt idx="2967">
                  <c:v>-0.75</c:v>
                </c:pt>
                <c:pt idx="2968">
                  <c:v>-0.75</c:v>
                </c:pt>
                <c:pt idx="2969">
                  <c:v>-0.75</c:v>
                </c:pt>
                <c:pt idx="2970">
                  <c:v>-0.75</c:v>
                </c:pt>
                <c:pt idx="2971">
                  <c:v>-0.75</c:v>
                </c:pt>
                <c:pt idx="2972">
                  <c:v>-0.75</c:v>
                </c:pt>
                <c:pt idx="2973">
                  <c:v>-0.75</c:v>
                </c:pt>
                <c:pt idx="2974">
                  <c:v>-0.75</c:v>
                </c:pt>
                <c:pt idx="2975">
                  <c:v>-0.75</c:v>
                </c:pt>
                <c:pt idx="2976">
                  <c:v>-0.75</c:v>
                </c:pt>
                <c:pt idx="2977">
                  <c:v>-0.75</c:v>
                </c:pt>
                <c:pt idx="2978">
                  <c:v>-0.75</c:v>
                </c:pt>
                <c:pt idx="2979">
                  <c:v>-0.75</c:v>
                </c:pt>
                <c:pt idx="2980">
                  <c:v>-0.75</c:v>
                </c:pt>
                <c:pt idx="2982">
                  <c:v>-0.75</c:v>
                </c:pt>
                <c:pt idx="2983">
                  <c:v>-0.75</c:v>
                </c:pt>
                <c:pt idx="2984">
                  <c:v>-0.75</c:v>
                </c:pt>
                <c:pt idx="2985">
                  <c:v>-0.75</c:v>
                </c:pt>
                <c:pt idx="2986">
                  <c:v>-0.75</c:v>
                </c:pt>
                <c:pt idx="2987">
                  <c:v>-0.75</c:v>
                </c:pt>
                <c:pt idx="2988">
                  <c:v>-0.75</c:v>
                </c:pt>
                <c:pt idx="2989">
                  <c:v>-0.75</c:v>
                </c:pt>
                <c:pt idx="2990">
                  <c:v>-0.75</c:v>
                </c:pt>
                <c:pt idx="2991">
                  <c:v>-0.75</c:v>
                </c:pt>
                <c:pt idx="2992">
                  <c:v>-0.75</c:v>
                </c:pt>
                <c:pt idx="2993">
                  <c:v>-0.75</c:v>
                </c:pt>
                <c:pt idx="2994">
                  <c:v>-0.75</c:v>
                </c:pt>
                <c:pt idx="2995">
                  <c:v>-0.75</c:v>
                </c:pt>
                <c:pt idx="2996">
                  <c:v>-0.75</c:v>
                </c:pt>
                <c:pt idx="2997">
                  <c:v>-0.75</c:v>
                </c:pt>
                <c:pt idx="2998">
                  <c:v>-0.75</c:v>
                </c:pt>
                <c:pt idx="2999">
                  <c:v>-0.75</c:v>
                </c:pt>
                <c:pt idx="3000">
                  <c:v>-0.75</c:v>
                </c:pt>
                <c:pt idx="3001">
                  <c:v>-0.75</c:v>
                </c:pt>
                <c:pt idx="3002">
                  <c:v>-0.75</c:v>
                </c:pt>
                <c:pt idx="3003">
                  <c:v>-0.75</c:v>
                </c:pt>
                <c:pt idx="3004">
                  <c:v>-0.75</c:v>
                </c:pt>
                <c:pt idx="3005">
                  <c:v>-0.75</c:v>
                </c:pt>
                <c:pt idx="3006">
                  <c:v>-0.75</c:v>
                </c:pt>
                <c:pt idx="3007">
                  <c:v>-0.75</c:v>
                </c:pt>
                <c:pt idx="3008">
                  <c:v>-0.75</c:v>
                </c:pt>
                <c:pt idx="3009">
                  <c:v>-0.75</c:v>
                </c:pt>
                <c:pt idx="3010">
                  <c:v>-0.75</c:v>
                </c:pt>
                <c:pt idx="3011">
                  <c:v>-0.75</c:v>
                </c:pt>
                <c:pt idx="3012">
                  <c:v>-0.75</c:v>
                </c:pt>
                <c:pt idx="3013">
                  <c:v>-0.75</c:v>
                </c:pt>
                <c:pt idx="3014">
                  <c:v>-0.75</c:v>
                </c:pt>
                <c:pt idx="3015">
                  <c:v>-0.75</c:v>
                </c:pt>
                <c:pt idx="3016">
                  <c:v>-0.75</c:v>
                </c:pt>
                <c:pt idx="3017">
                  <c:v>-0.75</c:v>
                </c:pt>
                <c:pt idx="3018">
                  <c:v>-0.75</c:v>
                </c:pt>
                <c:pt idx="3019">
                  <c:v>-0.75</c:v>
                </c:pt>
                <c:pt idx="3020">
                  <c:v>-0.75</c:v>
                </c:pt>
                <c:pt idx="3021">
                  <c:v>-0.75</c:v>
                </c:pt>
                <c:pt idx="3022">
                  <c:v>-0.75</c:v>
                </c:pt>
                <c:pt idx="3023">
                  <c:v>-0.75</c:v>
                </c:pt>
                <c:pt idx="3024">
                  <c:v>-0.75</c:v>
                </c:pt>
                <c:pt idx="3025">
                  <c:v>-0.75</c:v>
                </c:pt>
                <c:pt idx="3026">
                  <c:v>-0.75</c:v>
                </c:pt>
                <c:pt idx="3027">
                  <c:v>-0.75</c:v>
                </c:pt>
                <c:pt idx="3028">
                  <c:v>-0.75</c:v>
                </c:pt>
                <c:pt idx="3029">
                  <c:v>-0.75</c:v>
                </c:pt>
                <c:pt idx="3030">
                  <c:v>-0.75</c:v>
                </c:pt>
                <c:pt idx="3031">
                  <c:v>-0.75</c:v>
                </c:pt>
                <c:pt idx="3032">
                  <c:v>-0.75</c:v>
                </c:pt>
                <c:pt idx="3033">
                  <c:v>-0.75</c:v>
                </c:pt>
                <c:pt idx="3034">
                  <c:v>-0.75</c:v>
                </c:pt>
                <c:pt idx="3035">
                  <c:v>-0.75</c:v>
                </c:pt>
                <c:pt idx="3036">
                  <c:v>-0.75</c:v>
                </c:pt>
                <c:pt idx="3037">
                  <c:v>-0.75</c:v>
                </c:pt>
                <c:pt idx="3038">
                  <c:v>-0.75</c:v>
                </c:pt>
                <c:pt idx="3039">
                  <c:v>-0.75</c:v>
                </c:pt>
                <c:pt idx="3040">
                  <c:v>-0.75</c:v>
                </c:pt>
                <c:pt idx="3041">
                  <c:v>-0.75</c:v>
                </c:pt>
                <c:pt idx="3042">
                  <c:v>-0.75</c:v>
                </c:pt>
                <c:pt idx="3043">
                  <c:v>-0.75</c:v>
                </c:pt>
                <c:pt idx="3044">
                  <c:v>-0.75</c:v>
                </c:pt>
                <c:pt idx="3045">
                  <c:v>-0.75</c:v>
                </c:pt>
                <c:pt idx="3046">
                  <c:v>-0.75</c:v>
                </c:pt>
                <c:pt idx="3047">
                  <c:v>-0.75</c:v>
                </c:pt>
                <c:pt idx="3048">
                  <c:v>-0.75000000000000089</c:v>
                </c:pt>
                <c:pt idx="3049">
                  <c:v>-0.75</c:v>
                </c:pt>
                <c:pt idx="3050">
                  <c:v>-0.75</c:v>
                </c:pt>
                <c:pt idx="3051">
                  <c:v>-0.74999999999999911</c:v>
                </c:pt>
                <c:pt idx="3052">
                  <c:v>-0.75</c:v>
                </c:pt>
                <c:pt idx="3053">
                  <c:v>-0.73999999999999932</c:v>
                </c:pt>
                <c:pt idx="3054">
                  <c:v>-0.75000000000000089</c:v>
                </c:pt>
                <c:pt idx="3055">
                  <c:v>-0.75</c:v>
                </c:pt>
                <c:pt idx="3056">
                  <c:v>-0.74999999999999911</c:v>
                </c:pt>
                <c:pt idx="3057">
                  <c:v>-0.76000000000000156</c:v>
                </c:pt>
                <c:pt idx="3058">
                  <c:v>-0.75</c:v>
                </c:pt>
                <c:pt idx="3059">
                  <c:v>-0.75</c:v>
                </c:pt>
                <c:pt idx="3060">
                  <c:v>-0.75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-2.000000000000135E-2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-0.25</c:v>
                </c:pt>
                <c:pt idx="3134">
                  <c:v>-0.25</c:v>
                </c:pt>
                <c:pt idx="3135">
                  <c:v>-0.25</c:v>
                </c:pt>
                <c:pt idx="3136">
                  <c:v>-0.25</c:v>
                </c:pt>
                <c:pt idx="3137">
                  <c:v>-0.25</c:v>
                </c:pt>
                <c:pt idx="3138">
                  <c:v>-0.25</c:v>
                </c:pt>
                <c:pt idx="3139">
                  <c:v>-0.25</c:v>
                </c:pt>
                <c:pt idx="3140">
                  <c:v>-0.25</c:v>
                </c:pt>
                <c:pt idx="3141">
                  <c:v>-0.25</c:v>
                </c:pt>
                <c:pt idx="3142">
                  <c:v>-0.25</c:v>
                </c:pt>
                <c:pt idx="3143">
                  <c:v>-0.25</c:v>
                </c:pt>
                <c:pt idx="3144">
                  <c:v>-0.25</c:v>
                </c:pt>
                <c:pt idx="3145">
                  <c:v>-0.25</c:v>
                </c:pt>
                <c:pt idx="3146">
                  <c:v>-0.25</c:v>
                </c:pt>
                <c:pt idx="3147">
                  <c:v>-0.25</c:v>
                </c:pt>
                <c:pt idx="3148">
                  <c:v>-0.25</c:v>
                </c:pt>
                <c:pt idx="3149">
                  <c:v>-0.25</c:v>
                </c:pt>
                <c:pt idx="3150">
                  <c:v>-0.25</c:v>
                </c:pt>
                <c:pt idx="3151">
                  <c:v>-0.25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-0.25</c:v>
                </c:pt>
                <c:pt idx="3157">
                  <c:v>-0.25</c:v>
                </c:pt>
                <c:pt idx="3158">
                  <c:v>-0.25</c:v>
                </c:pt>
                <c:pt idx="3159">
                  <c:v>-0.25</c:v>
                </c:pt>
                <c:pt idx="3160">
                  <c:v>-0.25</c:v>
                </c:pt>
                <c:pt idx="3161">
                  <c:v>-0.25</c:v>
                </c:pt>
                <c:pt idx="3162">
                  <c:v>-0.25</c:v>
                </c:pt>
                <c:pt idx="3163">
                  <c:v>-0.25</c:v>
                </c:pt>
                <c:pt idx="3164">
                  <c:v>-0.25</c:v>
                </c:pt>
                <c:pt idx="3165">
                  <c:v>-0.25</c:v>
                </c:pt>
                <c:pt idx="3166">
                  <c:v>-0.25</c:v>
                </c:pt>
                <c:pt idx="3167">
                  <c:v>-0.25</c:v>
                </c:pt>
                <c:pt idx="3168">
                  <c:v>-0.25</c:v>
                </c:pt>
                <c:pt idx="3169">
                  <c:v>-0.25</c:v>
                </c:pt>
                <c:pt idx="3170">
                  <c:v>-0.25</c:v>
                </c:pt>
                <c:pt idx="3171">
                  <c:v>-0.25</c:v>
                </c:pt>
                <c:pt idx="3172">
                  <c:v>-0.25</c:v>
                </c:pt>
                <c:pt idx="3173">
                  <c:v>-0.25</c:v>
                </c:pt>
                <c:pt idx="3174">
                  <c:v>-0.25</c:v>
                </c:pt>
                <c:pt idx="3175">
                  <c:v>-0.25</c:v>
                </c:pt>
                <c:pt idx="3176">
                  <c:v>-0.25</c:v>
                </c:pt>
                <c:pt idx="3177">
                  <c:v>-0.25</c:v>
                </c:pt>
                <c:pt idx="3178">
                  <c:v>-0.25</c:v>
                </c:pt>
                <c:pt idx="3179">
                  <c:v>-0.25</c:v>
                </c:pt>
                <c:pt idx="3180">
                  <c:v>-0.25</c:v>
                </c:pt>
                <c:pt idx="3181">
                  <c:v>-0.25</c:v>
                </c:pt>
                <c:pt idx="3182">
                  <c:v>-0.25</c:v>
                </c:pt>
                <c:pt idx="3183">
                  <c:v>-0.25</c:v>
                </c:pt>
                <c:pt idx="3184">
                  <c:v>-0.25</c:v>
                </c:pt>
                <c:pt idx="3185">
                  <c:v>-0.25</c:v>
                </c:pt>
                <c:pt idx="3186">
                  <c:v>-0.25</c:v>
                </c:pt>
                <c:pt idx="3187">
                  <c:v>-0.25</c:v>
                </c:pt>
                <c:pt idx="3188">
                  <c:v>-0.25</c:v>
                </c:pt>
                <c:pt idx="3189">
                  <c:v>-0.25</c:v>
                </c:pt>
                <c:pt idx="3190">
                  <c:v>-0.25</c:v>
                </c:pt>
                <c:pt idx="3191">
                  <c:v>-0.25</c:v>
                </c:pt>
                <c:pt idx="3192">
                  <c:v>-0.25</c:v>
                </c:pt>
                <c:pt idx="3193">
                  <c:v>-0.25</c:v>
                </c:pt>
                <c:pt idx="3194">
                  <c:v>-0.25</c:v>
                </c:pt>
                <c:pt idx="3195">
                  <c:v>-0.25</c:v>
                </c:pt>
                <c:pt idx="3196">
                  <c:v>-0.25</c:v>
                </c:pt>
                <c:pt idx="3197">
                  <c:v>-0.25</c:v>
                </c:pt>
                <c:pt idx="3198">
                  <c:v>-0.25</c:v>
                </c:pt>
                <c:pt idx="3199">
                  <c:v>-0.25</c:v>
                </c:pt>
                <c:pt idx="3200">
                  <c:v>-0.25</c:v>
                </c:pt>
                <c:pt idx="3201">
                  <c:v>-0.25</c:v>
                </c:pt>
                <c:pt idx="3202">
                  <c:v>-0.25</c:v>
                </c:pt>
                <c:pt idx="3203">
                  <c:v>-0.25</c:v>
                </c:pt>
                <c:pt idx="3204">
                  <c:v>-0.25</c:v>
                </c:pt>
                <c:pt idx="3205">
                  <c:v>-0.25</c:v>
                </c:pt>
                <c:pt idx="3206">
                  <c:v>-0.25</c:v>
                </c:pt>
                <c:pt idx="3207">
                  <c:v>-0.25</c:v>
                </c:pt>
                <c:pt idx="3208">
                  <c:v>-0.25</c:v>
                </c:pt>
                <c:pt idx="3209">
                  <c:v>-0.25</c:v>
                </c:pt>
                <c:pt idx="3210">
                  <c:v>-0.25</c:v>
                </c:pt>
                <c:pt idx="3211">
                  <c:v>-0.25</c:v>
                </c:pt>
                <c:pt idx="3212">
                  <c:v>-0.25</c:v>
                </c:pt>
                <c:pt idx="3213">
                  <c:v>-0.25</c:v>
                </c:pt>
                <c:pt idx="3214">
                  <c:v>-0.25</c:v>
                </c:pt>
                <c:pt idx="3215">
                  <c:v>-0.25</c:v>
                </c:pt>
                <c:pt idx="3216">
                  <c:v>-0.25</c:v>
                </c:pt>
                <c:pt idx="3217">
                  <c:v>-0.25</c:v>
                </c:pt>
                <c:pt idx="3218">
                  <c:v>-0.25</c:v>
                </c:pt>
                <c:pt idx="3219">
                  <c:v>-0.25</c:v>
                </c:pt>
                <c:pt idx="3220">
                  <c:v>-0.25</c:v>
                </c:pt>
                <c:pt idx="3221">
                  <c:v>-0.25</c:v>
                </c:pt>
                <c:pt idx="3222">
                  <c:v>-0.25</c:v>
                </c:pt>
                <c:pt idx="3223">
                  <c:v>-0.25</c:v>
                </c:pt>
                <c:pt idx="3224">
                  <c:v>-0.25</c:v>
                </c:pt>
                <c:pt idx="3225">
                  <c:v>-0.25</c:v>
                </c:pt>
                <c:pt idx="3226">
                  <c:v>-0.25</c:v>
                </c:pt>
                <c:pt idx="3227">
                  <c:v>-0.25</c:v>
                </c:pt>
                <c:pt idx="3228">
                  <c:v>-0.25</c:v>
                </c:pt>
                <c:pt idx="3229">
                  <c:v>-0.25</c:v>
                </c:pt>
                <c:pt idx="3230">
                  <c:v>-0.25</c:v>
                </c:pt>
                <c:pt idx="3231">
                  <c:v>-0.25</c:v>
                </c:pt>
                <c:pt idx="3232">
                  <c:v>-0.25</c:v>
                </c:pt>
                <c:pt idx="3233">
                  <c:v>-0.25</c:v>
                </c:pt>
                <c:pt idx="3234">
                  <c:v>-0.25</c:v>
                </c:pt>
                <c:pt idx="3235">
                  <c:v>-0.25</c:v>
                </c:pt>
                <c:pt idx="3236">
                  <c:v>-0.25</c:v>
                </c:pt>
                <c:pt idx="3237">
                  <c:v>-0.25</c:v>
                </c:pt>
                <c:pt idx="3238">
                  <c:v>-0.25</c:v>
                </c:pt>
                <c:pt idx="3239">
                  <c:v>-0.25</c:v>
                </c:pt>
                <c:pt idx="3240">
                  <c:v>-0.23999999999999932</c:v>
                </c:pt>
                <c:pt idx="3241">
                  <c:v>-0.25</c:v>
                </c:pt>
                <c:pt idx="3242">
                  <c:v>-0.25</c:v>
                </c:pt>
                <c:pt idx="3243">
                  <c:v>-0.25</c:v>
                </c:pt>
                <c:pt idx="3244">
                  <c:v>-0.25</c:v>
                </c:pt>
                <c:pt idx="3245">
                  <c:v>-0.25</c:v>
                </c:pt>
                <c:pt idx="3246">
                  <c:v>-0.25</c:v>
                </c:pt>
                <c:pt idx="3247">
                  <c:v>-0.25</c:v>
                </c:pt>
                <c:pt idx="3248">
                  <c:v>-0.24000000000000021</c:v>
                </c:pt>
                <c:pt idx="3249">
                  <c:v>-0.25</c:v>
                </c:pt>
                <c:pt idx="3250">
                  <c:v>-0.25</c:v>
                </c:pt>
                <c:pt idx="3251">
                  <c:v>-0.25</c:v>
                </c:pt>
                <c:pt idx="3252">
                  <c:v>-0.25</c:v>
                </c:pt>
                <c:pt idx="3253">
                  <c:v>-0.25</c:v>
                </c:pt>
                <c:pt idx="3254">
                  <c:v>-0.25</c:v>
                </c:pt>
                <c:pt idx="3255">
                  <c:v>-0.25</c:v>
                </c:pt>
                <c:pt idx="3256">
                  <c:v>-0.25</c:v>
                </c:pt>
                <c:pt idx="3257">
                  <c:v>-0.25</c:v>
                </c:pt>
                <c:pt idx="3258">
                  <c:v>-0.25</c:v>
                </c:pt>
                <c:pt idx="3259">
                  <c:v>-0.25</c:v>
                </c:pt>
                <c:pt idx="3260">
                  <c:v>-0.25000000000000089</c:v>
                </c:pt>
                <c:pt idx="3261">
                  <c:v>-0.25</c:v>
                </c:pt>
                <c:pt idx="3262">
                  <c:v>-0.25</c:v>
                </c:pt>
                <c:pt idx="3263">
                  <c:v>-0.25</c:v>
                </c:pt>
                <c:pt idx="3264">
                  <c:v>-0.25</c:v>
                </c:pt>
                <c:pt idx="3265">
                  <c:v>-0.25</c:v>
                </c:pt>
                <c:pt idx="3266">
                  <c:v>-0.26000000000000156</c:v>
                </c:pt>
                <c:pt idx="3267">
                  <c:v>-0.25000000000000089</c:v>
                </c:pt>
                <c:pt idx="3268">
                  <c:v>-0.24999999999999911</c:v>
                </c:pt>
                <c:pt idx="3269">
                  <c:v>-0.25</c:v>
                </c:pt>
                <c:pt idx="3270">
                  <c:v>-0.24000000000000021</c:v>
                </c:pt>
                <c:pt idx="3271">
                  <c:v>-0.25</c:v>
                </c:pt>
                <c:pt idx="3272">
                  <c:v>-0.25</c:v>
                </c:pt>
                <c:pt idx="3273">
                  <c:v>-0.25</c:v>
                </c:pt>
                <c:pt idx="3274">
                  <c:v>-0.25</c:v>
                </c:pt>
                <c:pt idx="3275">
                  <c:v>-0.25</c:v>
                </c:pt>
                <c:pt idx="3276">
                  <c:v>-0.25</c:v>
                </c:pt>
                <c:pt idx="3277">
                  <c:v>-0.25</c:v>
                </c:pt>
                <c:pt idx="3278">
                  <c:v>-0.25</c:v>
                </c:pt>
                <c:pt idx="3279">
                  <c:v>-0.25</c:v>
                </c:pt>
                <c:pt idx="3280">
                  <c:v>-0.25</c:v>
                </c:pt>
                <c:pt idx="3281">
                  <c:v>-0.25</c:v>
                </c:pt>
                <c:pt idx="3282">
                  <c:v>-0.25</c:v>
                </c:pt>
                <c:pt idx="3283">
                  <c:v>-0.25</c:v>
                </c:pt>
                <c:pt idx="3284">
                  <c:v>-0.25</c:v>
                </c:pt>
                <c:pt idx="3285">
                  <c:v>-0.25</c:v>
                </c:pt>
                <c:pt idx="3286">
                  <c:v>-0.25</c:v>
                </c:pt>
                <c:pt idx="3287">
                  <c:v>-0.25</c:v>
                </c:pt>
                <c:pt idx="3288">
                  <c:v>-0.25</c:v>
                </c:pt>
                <c:pt idx="3289">
                  <c:v>-0.25</c:v>
                </c:pt>
                <c:pt idx="3290">
                  <c:v>-0.25</c:v>
                </c:pt>
                <c:pt idx="3291">
                  <c:v>-0.25</c:v>
                </c:pt>
                <c:pt idx="3292">
                  <c:v>-0.25</c:v>
                </c:pt>
                <c:pt idx="3293">
                  <c:v>-0.25</c:v>
                </c:pt>
                <c:pt idx="3294">
                  <c:v>-0.25</c:v>
                </c:pt>
                <c:pt idx="3295">
                  <c:v>-0.25</c:v>
                </c:pt>
                <c:pt idx="3296">
                  <c:v>-0.25</c:v>
                </c:pt>
                <c:pt idx="3297">
                  <c:v>-0.25</c:v>
                </c:pt>
                <c:pt idx="3298">
                  <c:v>-0.25</c:v>
                </c:pt>
                <c:pt idx="3299">
                  <c:v>-0.25</c:v>
                </c:pt>
                <c:pt idx="3300">
                  <c:v>-0.25</c:v>
                </c:pt>
                <c:pt idx="3301">
                  <c:v>-0.25</c:v>
                </c:pt>
                <c:pt idx="3302">
                  <c:v>-0.25</c:v>
                </c:pt>
                <c:pt idx="3303">
                  <c:v>-0.25</c:v>
                </c:pt>
                <c:pt idx="3304">
                  <c:v>-0.25</c:v>
                </c:pt>
                <c:pt idx="3305">
                  <c:v>-0.25</c:v>
                </c:pt>
                <c:pt idx="3306">
                  <c:v>-0.25</c:v>
                </c:pt>
                <c:pt idx="3307">
                  <c:v>-0.25</c:v>
                </c:pt>
                <c:pt idx="3308">
                  <c:v>-0.25</c:v>
                </c:pt>
                <c:pt idx="3309">
                  <c:v>-0.25</c:v>
                </c:pt>
                <c:pt idx="3310">
                  <c:v>-0.25</c:v>
                </c:pt>
                <c:pt idx="3311">
                  <c:v>-0.25</c:v>
                </c:pt>
                <c:pt idx="3312">
                  <c:v>-0.25</c:v>
                </c:pt>
                <c:pt idx="3313">
                  <c:v>-0.25</c:v>
                </c:pt>
                <c:pt idx="3314">
                  <c:v>-0.25</c:v>
                </c:pt>
                <c:pt idx="3315">
                  <c:v>-0.25</c:v>
                </c:pt>
                <c:pt idx="3316">
                  <c:v>-0.25</c:v>
                </c:pt>
                <c:pt idx="3317">
                  <c:v>-0.25</c:v>
                </c:pt>
                <c:pt idx="3318">
                  <c:v>-0.25</c:v>
                </c:pt>
                <c:pt idx="3319">
                  <c:v>-0.25</c:v>
                </c:pt>
                <c:pt idx="3320">
                  <c:v>-0.25</c:v>
                </c:pt>
                <c:pt idx="3321">
                  <c:v>-0.25</c:v>
                </c:pt>
                <c:pt idx="3322">
                  <c:v>-0.25</c:v>
                </c:pt>
                <c:pt idx="3323">
                  <c:v>-0.25</c:v>
                </c:pt>
                <c:pt idx="3324">
                  <c:v>-0.25</c:v>
                </c:pt>
                <c:pt idx="3325">
                  <c:v>-0.25</c:v>
                </c:pt>
                <c:pt idx="3326">
                  <c:v>-0.25</c:v>
                </c:pt>
                <c:pt idx="3327">
                  <c:v>-0.25</c:v>
                </c:pt>
                <c:pt idx="3328">
                  <c:v>-0.25</c:v>
                </c:pt>
                <c:pt idx="3329">
                  <c:v>-0.25</c:v>
                </c:pt>
                <c:pt idx="3330">
                  <c:v>-0.25</c:v>
                </c:pt>
                <c:pt idx="3331">
                  <c:v>-0.25</c:v>
                </c:pt>
                <c:pt idx="3332">
                  <c:v>-0.25</c:v>
                </c:pt>
                <c:pt idx="3333">
                  <c:v>-0.25</c:v>
                </c:pt>
                <c:pt idx="3334">
                  <c:v>-0.25</c:v>
                </c:pt>
                <c:pt idx="3335">
                  <c:v>-0.25</c:v>
                </c:pt>
                <c:pt idx="3336">
                  <c:v>-0.25</c:v>
                </c:pt>
                <c:pt idx="3337">
                  <c:v>-0.25</c:v>
                </c:pt>
                <c:pt idx="3338">
                  <c:v>-0.25</c:v>
                </c:pt>
                <c:pt idx="3339">
                  <c:v>-0.25</c:v>
                </c:pt>
                <c:pt idx="3340">
                  <c:v>-0.25</c:v>
                </c:pt>
                <c:pt idx="3341">
                  <c:v>-0.25</c:v>
                </c:pt>
                <c:pt idx="3342">
                  <c:v>-0.25</c:v>
                </c:pt>
                <c:pt idx="3343">
                  <c:v>-0.25</c:v>
                </c:pt>
                <c:pt idx="3344">
                  <c:v>-0.25</c:v>
                </c:pt>
                <c:pt idx="3345">
                  <c:v>-9.9999999999999645E-2</c:v>
                </c:pt>
                <c:pt idx="3346">
                  <c:v>-9.9999999999999645E-2</c:v>
                </c:pt>
                <c:pt idx="3347">
                  <c:v>-9.9999999999999645E-2</c:v>
                </c:pt>
                <c:pt idx="3348">
                  <c:v>-0.11000000000000121</c:v>
                </c:pt>
                <c:pt idx="3349">
                  <c:v>-0.10999999999999943</c:v>
                </c:pt>
                <c:pt idx="3350">
                  <c:v>-0.10000000000000142</c:v>
                </c:pt>
                <c:pt idx="3351">
                  <c:v>-9.9999999999999645E-2</c:v>
                </c:pt>
                <c:pt idx="3352">
                  <c:v>-9.9999999999999645E-2</c:v>
                </c:pt>
                <c:pt idx="3353">
                  <c:v>-9.9999999999999645E-2</c:v>
                </c:pt>
                <c:pt idx="3354">
                  <c:v>-9.9999999999999645E-2</c:v>
                </c:pt>
                <c:pt idx="3355">
                  <c:v>-0.10999999999999943</c:v>
                </c:pt>
                <c:pt idx="3356">
                  <c:v>-8.9999999999999858E-2</c:v>
                </c:pt>
                <c:pt idx="3357">
                  <c:v>-9.9999999999999645E-2</c:v>
                </c:pt>
                <c:pt idx="3358">
                  <c:v>-8.9999999999999858E-2</c:v>
                </c:pt>
                <c:pt idx="3359">
                  <c:v>-8.9999999999999858E-2</c:v>
                </c:pt>
                <c:pt idx="3360">
                  <c:v>-0.10000000000000142</c:v>
                </c:pt>
                <c:pt idx="3361">
                  <c:v>-9.9999999999999645E-2</c:v>
                </c:pt>
                <c:pt idx="3362">
                  <c:v>-0.10000000000000142</c:v>
                </c:pt>
                <c:pt idx="3363">
                  <c:v>-9.9999999999999645E-2</c:v>
                </c:pt>
                <c:pt idx="3364">
                  <c:v>-9.9999999999999645E-2</c:v>
                </c:pt>
                <c:pt idx="3365">
                  <c:v>-9.9999999999999645E-2</c:v>
                </c:pt>
                <c:pt idx="3366">
                  <c:v>-9.9999999999999645E-2</c:v>
                </c:pt>
                <c:pt idx="3367">
                  <c:v>-9.9999999999999645E-2</c:v>
                </c:pt>
                <c:pt idx="3368">
                  <c:v>-9.9999999999999645E-2</c:v>
                </c:pt>
                <c:pt idx="3369">
                  <c:v>-9.9999999999999645E-2</c:v>
                </c:pt>
                <c:pt idx="3370">
                  <c:v>-9.9999999999999645E-2</c:v>
                </c:pt>
                <c:pt idx="3371">
                  <c:v>-9.9999999999999645E-2</c:v>
                </c:pt>
                <c:pt idx="3372">
                  <c:v>-9.9999999999999645E-2</c:v>
                </c:pt>
                <c:pt idx="3373">
                  <c:v>-8.9999999999999858E-2</c:v>
                </c:pt>
                <c:pt idx="3374">
                  <c:v>-0.10999999999999943</c:v>
                </c:pt>
                <c:pt idx="3375">
                  <c:v>-9.9999999999999645E-2</c:v>
                </c:pt>
                <c:pt idx="3376">
                  <c:v>-0.10999999999999943</c:v>
                </c:pt>
                <c:pt idx="3377">
                  <c:v>-0.10000000000000142</c:v>
                </c:pt>
                <c:pt idx="3378">
                  <c:v>-9.9999999999999645E-2</c:v>
                </c:pt>
                <c:pt idx="3379">
                  <c:v>-9.9999999999999645E-2</c:v>
                </c:pt>
                <c:pt idx="3380">
                  <c:v>-9.9999999999999645E-2</c:v>
                </c:pt>
                <c:pt idx="3381">
                  <c:v>-9.9999999999999645E-2</c:v>
                </c:pt>
                <c:pt idx="3382">
                  <c:v>-9.9999999999999645E-2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-9.9999999999999645E-2</c:v>
                </c:pt>
                <c:pt idx="3469">
                  <c:v>-8.9999999999999858E-2</c:v>
                </c:pt>
                <c:pt idx="3470">
                  <c:v>-0.10999999999999943</c:v>
                </c:pt>
                <c:pt idx="3471">
                  <c:v>-8.9999999999999858E-2</c:v>
                </c:pt>
                <c:pt idx="3472">
                  <c:v>-9.9999999999999645E-2</c:v>
                </c:pt>
                <c:pt idx="3473">
                  <c:v>-9.9999999999999645E-2</c:v>
                </c:pt>
                <c:pt idx="3474">
                  <c:v>-8.9999999999999858E-2</c:v>
                </c:pt>
                <c:pt idx="3475">
                  <c:v>-0.11000000000000121</c:v>
                </c:pt>
                <c:pt idx="3476">
                  <c:v>-9.9999999999999645E-2</c:v>
                </c:pt>
                <c:pt idx="3477">
                  <c:v>-9.9999999999999645E-2</c:v>
                </c:pt>
                <c:pt idx="3478">
                  <c:v>-9.9999999999999645E-2</c:v>
                </c:pt>
                <c:pt idx="3479">
                  <c:v>-9.9999999999999645E-2</c:v>
                </c:pt>
                <c:pt idx="3480">
                  <c:v>-9.9999999999999645E-2</c:v>
                </c:pt>
                <c:pt idx="3481">
                  <c:v>-9.9999999999999645E-2</c:v>
                </c:pt>
                <c:pt idx="3482">
                  <c:v>-9.9999999999999645E-2</c:v>
                </c:pt>
                <c:pt idx="3483">
                  <c:v>-0.10000000000000142</c:v>
                </c:pt>
                <c:pt idx="3484">
                  <c:v>-0.11000000000000121</c:v>
                </c:pt>
                <c:pt idx="3485">
                  <c:v>-9.9999999999999645E-2</c:v>
                </c:pt>
                <c:pt idx="3486">
                  <c:v>-8.9999999999999858E-2</c:v>
                </c:pt>
                <c:pt idx="3487">
                  <c:v>-0.10000000000000142</c:v>
                </c:pt>
                <c:pt idx="3488">
                  <c:v>-9.9999999999999645E-2</c:v>
                </c:pt>
                <c:pt idx="3489">
                  <c:v>-9.9999999999999645E-2</c:v>
                </c:pt>
                <c:pt idx="3490">
                  <c:v>-9.9999999999999645E-2</c:v>
                </c:pt>
                <c:pt idx="3491">
                  <c:v>-9.9999999999999645E-2</c:v>
                </c:pt>
                <c:pt idx="3492">
                  <c:v>-9.9999999999999645E-2</c:v>
                </c:pt>
                <c:pt idx="3493">
                  <c:v>-9.9999999999999645E-2</c:v>
                </c:pt>
                <c:pt idx="3494">
                  <c:v>-9.9999999999999645E-2</c:v>
                </c:pt>
                <c:pt idx="3495">
                  <c:v>-8.9999999999999858E-2</c:v>
                </c:pt>
                <c:pt idx="3496">
                  <c:v>-9.9999999999999645E-2</c:v>
                </c:pt>
                <c:pt idx="3497">
                  <c:v>-9.9999999999999645E-2</c:v>
                </c:pt>
                <c:pt idx="3498">
                  <c:v>-0.10000000000000142</c:v>
                </c:pt>
                <c:pt idx="3499">
                  <c:v>-0.10000000000000142</c:v>
                </c:pt>
                <c:pt idx="3500">
                  <c:v>-0.10000000000000142</c:v>
                </c:pt>
                <c:pt idx="3501">
                  <c:v>-0.10000000000000142</c:v>
                </c:pt>
                <c:pt idx="3502">
                  <c:v>-0.10000000000000142</c:v>
                </c:pt>
                <c:pt idx="3503">
                  <c:v>-8.9999999999999858E-2</c:v>
                </c:pt>
                <c:pt idx="3504">
                  <c:v>-9.9999999999999645E-2</c:v>
                </c:pt>
                <c:pt idx="3505">
                  <c:v>-9.9999999999999645E-2</c:v>
                </c:pt>
                <c:pt idx="3506">
                  <c:v>-9.9999999999999645E-2</c:v>
                </c:pt>
                <c:pt idx="3507">
                  <c:v>-9.9999999999999645E-2</c:v>
                </c:pt>
                <c:pt idx="3508">
                  <c:v>-9.9999999999999645E-2</c:v>
                </c:pt>
                <c:pt idx="3509">
                  <c:v>-0.10999999999999943</c:v>
                </c:pt>
                <c:pt idx="3510">
                  <c:v>-0.10000000000000142</c:v>
                </c:pt>
                <c:pt idx="3511">
                  <c:v>-9.9999999999999645E-2</c:v>
                </c:pt>
                <c:pt idx="3512">
                  <c:v>-9.9999999999999645E-2</c:v>
                </c:pt>
                <c:pt idx="3513">
                  <c:v>-9.9999999999999645E-2</c:v>
                </c:pt>
                <c:pt idx="3514">
                  <c:v>-0.10000000000000142</c:v>
                </c:pt>
                <c:pt idx="3515">
                  <c:v>-0.10000000000000142</c:v>
                </c:pt>
                <c:pt idx="3516">
                  <c:v>-9.9999999999999645E-2</c:v>
                </c:pt>
                <c:pt idx="3517">
                  <c:v>-9.9999999999999645E-2</c:v>
                </c:pt>
                <c:pt idx="3518">
                  <c:v>-9.9999999999999645E-2</c:v>
                </c:pt>
                <c:pt idx="3519">
                  <c:v>-9.9999999999999645E-2</c:v>
                </c:pt>
                <c:pt idx="3520">
                  <c:v>-0.10000000000000142</c:v>
                </c:pt>
                <c:pt idx="3521">
                  <c:v>-0.10999999999999943</c:v>
                </c:pt>
                <c:pt idx="3522">
                  <c:v>-9.9999999999999645E-2</c:v>
                </c:pt>
                <c:pt idx="3523">
                  <c:v>-9.9999999999999645E-2</c:v>
                </c:pt>
                <c:pt idx="3524">
                  <c:v>-0.10000000000000142</c:v>
                </c:pt>
                <c:pt idx="3525">
                  <c:v>-8.9999999999999858E-2</c:v>
                </c:pt>
                <c:pt idx="3526">
                  <c:v>-0.10000000000000142</c:v>
                </c:pt>
                <c:pt idx="3527">
                  <c:v>-9.9999999999999645E-2</c:v>
                </c:pt>
                <c:pt idx="3528">
                  <c:v>-8.9999999999999858E-2</c:v>
                </c:pt>
                <c:pt idx="3529">
                  <c:v>-9.9999999999999645E-2</c:v>
                </c:pt>
                <c:pt idx="3530">
                  <c:v>-9.9999999999999645E-2</c:v>
                </c:pt>
                <c:pt idx="3531">
                  <c:v>-9.9999999999999645E-2</c:v>
                </c:pt>
                <c:pt idx="3532">
                  <c:v>-9.9999999999999645E-2</c:v>
                </c:pt>
                <c:pt idx="3533">
                  <c:v>-9.9999999999999645E-2</c:v>
                </c:pt>
                <c:pt idx="3534">
                  <c:v>-9.9999999999999645E-2</c:v>
                </c:pt>
                <c:pt idx="3535">
                  <c:v>-0.10000000000000053</c:v>
                </c:pt>
                <c:pt idx="3536">
                  <c:v>-0.10000000000000142</c:v>
                </c:pt>
                <c:pt idx="3537">
                  <c:v>-0.10000000000000142</c:v>
                </c:pt>
                <c:pt idx="3538">
                  <c:v>-9.9999999999999645E-2</c:v>
                </c:pt>
                <c:pt idx="3539">
                  <c:v>-9.0000000000000746E-2</c:v>
                </c:pt>
                <c:pt idx="3540">
                  <c:v>-0.10000000000000053</c:v>
                </c:pt>
                <c:pt idx="3541">
                  <c:v>-0.10000000000000053</c:v>
                </c:pt>
                <c:pt idx="3542">
                  <c:v>-0.10000000000000053</c:v>
                </c:pt>
                <c:pt idx="3543">
                  <c:v>-0.10000000000000053</c:v>
                </c:pt>
                <c:pt idx="3544">
                  <c:v>-0.11000000000000032</c:v>
                </c:pt>
                <c:pt idx="3545">
                  <c:v>-0.10000000000000053</c:v>
                </c:pt>
                <c:pt idx="3546">
                  <c:v>-9.9999999999999645E-2</c:v>
                </c:pt>
                <c:pt idx="3547">
                  <c:v>-9.9999999999999645E-2</c:v>
                </c:pt>
                <c:pt idx="3548">
                  <c:v>-0.10000000000000053</c:v>
                </c:pt>
                <c:pt idx="3549">
                  <c:v>-9.9999999999999645E-2</c:v>
                </c:pt>
                <c:pt idx="3550">
                  <c:v>-0.10000000000000053</c:v>
                </c:pt>
                <c:pt idx="3551">
                  <c:v>-9.9999999999999645E-2</c:v>
                </c:pt>
                <c:pt idx="3552">
                  <c:v>-9.9999999999999645E-2</c:v>
                </c:pt>
                <c:pt idx="3553">
                  <c:v>-0.10000000000000053</c:v>
                </c:pt>
                <c:pt idx="3554">
                  <c:v>-8.9999999999999858E-2</c:v>
                </c:pt>
                <c:pt idx="3555">
                  <c:v>-0.10000000000000053</c:v>
                </c:pt>
                <c:pt idx="3556">
                  <c:v>-9.9999999999999645E-2</c:v>
                </c:pt>
                <c:pt idx="3557">
                  <c:v>-9.9999999999999645E-2</c:v>
                </c:pt>
                <c:pt idx="3558">
                  <c:v>-0.10000000000000053</c:v>
                </c:pt>
                <c:pt idx="3559">
                  <c:v>-9.9999999999999645E-2</c:v>
                </c:pt>
                <c:pt idx="3560">
                  <c:v>-9.9999999999999645E-2</c:v>
                </c:pt>
                <c:pt idx="3561">
                  <c:v>-9.9999999999999645E-2</c:v>
                </c:pt>
                <c:pt idx="3562">
                  <c:v>-9.9999999999999645E-2</c:v>
                </c:pt>
                <c:pt idx="3563">
                  <c:v>-9.9999999999999645E-2</c:v>
                </c:pt>
                <c:pt idx="3564">
                  <c:v>-9.9999999999999645E-2</c:v>
                </c:pt>
                <c:pt idx="3565">
                  <c:v>-0.19999999999999929</c:v>
                </c:pt>
                <c:pt idx="3566">
                  <c:v>-0.20000000000000018</c:v>
                </c:pt>
                <c:pt idx="3567">
                  <c:v>-0.20000000000000018</c:v>
                </c:pt>
                <c:pt idx="3568">
                  <c:v>-0.20000000000000018</c:v>
                </c:pt>
                <c:pt idx="3569">
                  <c:v>-0.19999999999999929</c:v>
                </c:pt>
                <c:pt idx="3570">
                  <c:v>-0.20000000000000018</c:v>
                </c:pt>
                <c:pt idx="3571">
                  <c:v>-0.25</c:v>
                </c:pt>
                <c:pt idx="3572">
                  <c:v>-0.25</c:v>
                </c:pt>
                <c:pt idx="3573">
                  <c:v>-0.25</c:v>
                </c:pt>
                <c:pt idx="3574">
                  <c:v>-0.25</c:v>
                </c:pt>
                <c:pt idx="3575">
                  <c:v>-0.25</c:v>
                </c:pt>
                <c:pt idx="3576">
                  <c:v>-0.25</c:v>
                </c:pt>
                <c:pt idx="3577">
                  <c:v>-0.25</c:v>
                </c:pt>
                <c:pt idx="3578">
                  <c:v>-0.25</c:v>
                </c:pt>
                <c:pt idx="3579">
                  <c:v>-0.34999999999999964</c:v>
                </c:pt>
                <c:pt idx="3580">
                  <c:v>-0.35000000000000053</c:v>
                </c:pt>
                <c:pt idx="3581">
                  <c:v>-0.35000000000000053</c:v>
                </c:pt>
                <c:pt idx="3582">
                  <c:v>-0.35000000000000053</c:v>
                </c:pt>
                <c:pt idx="3583">
                  <c:v>-0.34999999999999964</c:v>
                </c:pt>
                <c:pt idx="3584">
                  <c:v>-0.34999999999999964</c:v>
                </c:pt>
                <c:pt idx="3585">
                  <c:v>-0.35000000000000053</c:v>
                </c:pt>
                <c:pt idx="3586">
                  <c:v>-0.34999999999999964</c:v>
                </c:pt>
                <c:pt idx="3587">
                  <c:v>-0.34999999999999964</c:v>
                </c:pt>
                <c:pt idx="3588">
                  <c:v>-0.35000000000000053</c:v>
                </c:pt>
                <c:pt idx="3589">
                  <c:v>-0.34999999999999964</c:v>
                </c:pt>
                <c:pt idx="3590">
                  <c:v>-0.35000000000000053</c:v>
                </c:pt>
                <c:pt idx="3591">
                  <c:v>-0.34999999999999964</c:v>
                </c:pt>
                <c:pt idx="3592">
                  <c:v>-0.33999999999999986</c:v>
                </c:pt>
                <c:pt idx="3593">
                  <c:v>-0.35999999999999943</c:v>
                </c:pt>
                <c:pt idx="3594">
                  <c:v>-0.34999999999999964</c:v>
                </c:pt>
                <c:pt idx="3595">
                  <c:v>-0.35000000000000053</c:v>
                </c:pt>
                <c:pt idx="3596">
                  <c:v>-0.34999999999999964</c:v>
                </c:pt>
                <c:pt idx="3597">
                  <c:v>-0.34999999999999964</c:v>
                </c:pt>
                <c:pt idx="3598">
                  <c:v>-0.35000000000000053</c:v>
                </c:pt>
                <c:pt idx="3599">
                  <c:v>-0.34999999999999964</c:v>
                </c:pt>
                <c:pt idx="3600">
                  <c:v>-0.34999999999999964</c:v>
                </c:pt>
                <c:pt idx="3601">
                  <c:v>-0.35000000000000053</c:v>
                </c:pt>
                <c:pt idx="3602">
                  <c:v>-0.35000000000000053</c:v>
                </c:pt>
                <c:pt idx="3603">
                  <c:v>-0.35000000000000053</c:v>
                </c:pt>
                <c:pt idx="3604">
                  <c:v>-0.35000000000000053</c:v>
                </c:pt>
                <c:pt idx="3605">
                  <c:v>-0.34999999999999964</c:v>
                </c:pt>
                <c:pt idx="3606">
                  <c:v>-0.34999999999999964</c:v>
                </c:pt>
                <c:pt idx="3607">
                  <c:v>-0.35000000000000053</c:v>
                </c:pt>
                <c:pt idx="3608">
                  <c:v>-0.35000000000000053</c:v>
                </c:pt>
                <c:pt idx="3609">
                  <c:v>-0.34999999999999964</c:v>
                </c:pt>
                <c:pt idx="3610">
                  <c:v>-0.33999999999999986</c:v>
                </c:pt>
                <c:pt idx="3611">
                  <c:v>-0.34999999999999964</c:v>
                </c:pt>
                <c:pt idx="3612">
                  <c:v>-0.34999999999999964</c:v>
                </c:pt>
                <c:pt idx="3613">
                  <c:v>-0.34999999999999964</c:v>
                </c:pt>
                <c:pt idx="3614">
                  <c:v>-0.34999999999999964</c:v>
                </c:pt>
                <c:pt idx="3615">
                  <c:v>-0.34999999999999964</c:v>
                </c:pt>
                <c:pt idx="3616">
                  <c:v>-0.34999999999999964</c:v>
                </c:pt>
                <c:pt idx="3617">
                  <c:v>-0.34999999999999964</c:v>
                </c:pt>
                <c:pt idx="3618">
                  <c:v>-0.35000000000000053</c:v>
                </c:pt>
                <c:pt idx="3619">
                  <c:v>-0.35000000000000053</c:v>
                </c:pt>
                <c:pt idx="3620">
                  <c:v>-0.34999999999999964</c:v>
                </c:pt>
                <c:pt idx="3621">
                  <c:v>-0.34999999999999964</c:v>
                </c:pt>
                <c:pt idx="3622">
                  <c:v>-0.34999999999999964</c:v>
                </c:pt>
                <c:pt idx="3623">
                  <c:v>-0.34999999999999964</c:v>
                </c:pt>
                <c:pt idx="3624">
                  <c:v>-0.35000000000000053</c:v>
                </c:pt>
                <c:pt idx="3625">
                  <c:v>-0.35000000000000053</c:v>
                </c:pt>
                <c:pt idx="3626">
                  <c:v>-0.34999999999999964</c:v>
                </c:pt>
                <c:pt idx="3627">
                  <c:v>-0.34999999999999964</c:v>
                </c:pt>
                <c:pt idx="3628">
                  <c:v>-0.34999999999999964</c:v>
                </c:pt>
                <c:pt idx="3629">
                  <c:v>-0.35000000000000053</c:v>
                </c:pt>
                <c:pt idx="3630">
                  <c:v>-0.35000000000000053</c:v>
                </c:pt>
                <c:pt idx="3631">
                  <c:v>-0.35000000000000053</c:v>
                </c:pt>
                <c:pt idx="3632">
                  <c:v>-0.35000000000000053</c:v>
                </c:pt>
                <c:pt idx="3633">
                  <c:v>-0.35000000000000053</c:v>
                </c:pt>
                <c:pt idx="3634">
                  <c:v>-0.33999999999999986</c:v>
                </c:pt>
                <c:pt idx="3635">
                  <c:v>-0.34999999999999964</c:v>
                </c:pt>
                <c:pt idx="3636">
                  <c:v>-0.34999999999999964</c:v>
                </c:pt>
                <c:pt idx="3637">
                  <c:v>-0.35000000000000053</c:v>
                </c:pt>
                <c:pt idx="3638">
                  <c:v>-0.34999999999999964</c:v>
                </c:pt>
                <c:pt idx="3639">
                  <c:v>-0.35000000000000053</c:v>
                </c:pt>
                <c:pt idx="3640">
                  <c:v>-0.34999999999999964</c:v>
                </c:pt>
                <c:pt idx="3641">
                  <c:v>-0.34999999999999964</c:v>
                </c:pt>
                <c:pt idx="3642">
                  <c:v>-0.35000000000000053</c:v>
                </c:pt>
                <c:pt idx="3643">
                  <c:v>-0.35000000000000053</c:v>
                </c:pt>
                <c:pt idx="3644">
                  <c:v>-0.34999999999999964</c:v>
                </c:pt>
                <c:pt idx="3645">
                  <c:v>-0.34999999999999964</c:v>
                </c:pt>
                <c:pt idx="3646">
                  <c:v>-0.35000000000000053</c:v>
                </c:pt>
                <c:pt idx="3647">
                  <c:v>-0.34999999999999964</c:v>
                </c:pt>
                <c:pt idx="3648">
                  <c:v>-0.34999999999999964</c:v>
                </c:pt>
                <c:pt idx="3649">
                  <c:v>-0.34999999999999964</c:v>
                </c:pt>
                <c:pt idx="3650">
                  <c:v>-0.34999999999999964</c:v>
                </c:pt>
                <c:pt idx="3651">
                  <c:v>-0.35000000000000053</c:v>
                </c:pt>
                <c:pt idx="3652">
                  <c:v>-0.36000000000000032</c:v>
                </c:pt>
                <c:pt idx="3653">
                  <c:v>-0.34999999999999964</c:v>
                </c:pt>
                <c:pt idx="3654">
                  <c:v>-0.35000000000000053</c:v>
                </c:pt>
                <c:pt idx="3655">
                  <c:v>-0.34999999999999964</c:v>
                </c:pt>
                <c:pt idx="3656">
                  <c:v>-0.35000000000000053</c:v>
                </c:pt>
                <c:pt idx="3657">
                  <c:v>-0.34999999999999964</c:v>
                </c:pt>
                <c:pt idx="3658">
                  <c:v>-0.34999999999999964</c:v>
                </c:pt>
                <c:pt idx="3659">
                  <c:v>-0.35000000000000053</c:v>
                </c:pt>
                <c:pt idx="3660">
                  <c:v>-0.35000000000000053</c:v>
                </c:pt>
                <c:pt idx="3661">
                  <c:v>-0.34999999999999964</c:v>
                </c:pt>
                <c:pt idx="3662">
                  <c:v>-0.35000000000000053</c:v>
                </c:pt>
                <c:pt idx="3663">
                  <c:v>-0.34999999999999964</c:v>
                </c:pt>
                <c:pt idx="3664">
                  <c:v>-0.35000000000000053</c:v>
                </c:pt>
                <c:pt idx="3665">
                  <c:v>-0.34999999999999964</c:v>
                </c:pt>
                <c:pt idx="3666">
                  <c:v>-0.34999999999999964</c:v>
                </c:pt>
                <c:pt idx="3667">
                  <c:v>-0.35000000000000053</c:v>
                </c:pt>
                <c:pt idx="3668">
                  <c:v>-0.35000000000000053</c:v>
                </c:pt>
                <c:pt idx="3669">
                  <c:v>-0.34999999999999964</c:v>
                </c:pt>
                <c:pt idx="3670">
                  <c:v>-0.35000000000000053</c:v>
                </c:pt>
                <c:pt idx="3671">
                  <c:v>-0.34999999999999964</c:v>
                </c:pt>
                <c:pt idx="3672">
                  <c:v>-0.34999999999999964</c:v>
                </c:pt>
                <c:pt idx="3673">
                  <c:v>-0.35000000000000053</c:v>
                </c:pt>
                <c:pt idx="3674">
                  <c:v>-0.35000000000000053</c:v>
                </c:pt>
                <c:pt idx="3675">
                  <c:v>-0.34999999999999964</c:v>
                </c:pt>
                <c:pt idx="3676">
                  <c:v>-0.35000000000000053</c:v>
                </c:pt>
                <c:pt idx="3677">
                  <c:v>-0.35000000000000053</c:v>
                </c:pt>
                <c:pt idx="3678">
                  <c:v>-0.36000000000000032</c:v>
                </c:pt>
                <c:pt idx="3679">
                  <c:v>-0.33999999999999986</c:v>
                </c:pt>
                <c:pt idx="3680">
                  <c:v>-0.34999999999999964</c:v>
                </c:pt>
                <c:pt idx="3681">
                  <c:v>-0.34999999999999964</c:v>
                </c:pt>
                <c:pt idx="3682">
                  <c:v>-0.34999999999999964</c:v>
                </c:pt>
                <c:pt idx="3683">
                  <c:v>-0.34999999999999964</c:v>
                </c:pt>
                <c:pt idx="3684">
                  <c:v>-0.35000000000000053</c:v>
                </c:pt>
                <c:pt idx="3685">
                  <c:v>-0.35000000000000053</c:v>
                </c:pt>
                <c:pt idx="3686">
                  <c:v>-0.34999999999999964</c:v>
                </c:pt>
                <c:pt idx="3687">
                  <c:v>-0.35000000000000053</c:v>
                </c:pt>
                <c:pt idx="3688">
                  <c:v>-0.34999999999999964</c:v>
                </c:pt>
                <c:pt idx="3689">
                  <c:v>-0.35000000000000053</c:v>
                </c:pt>
                <c:pt idx="3690">
                  <c:v>-0.34999999999999964</c:v>
                </c:pt>
                <c:pt idx="3691">
                  <c:v>-0.34999999999999964</c:v>
                </c:pt>
                <c:pt idx="3692">
                  <c:v>-0.34999999999999964</c:v>
                </c:pt>
                <c:pt idx="3693">
                  <c:v>-0.34999999999999964</c:v>
                </c:pt>
                <c:pt idx="3694">
                  <c:v>-0.35000000000000053</c:v>
                </c:pt>
                <c:pt idx="3695">
                  <c:v>-0.35000000000000053</c:v>
                </c:pt>
                <c:pt idx="3696">
                  <c:v>-0.20000000000000018</c:v>
                </c:pt>
                <c:pt idx="3697">
                  <c:v>-0.40000000000000036</c:v>
                </c:pt>
                <c:pt idx="3698">
                  <c:v>-0.19999999999999929</c:v>
                </c:pt>
                <c:pt idx="3699">
                  <c:v>-0.20000000000000018</c:v>
                </c:pt>
                <c:pt idx="3700">
                  <c:v>-0.20000000000000018</c:v>
                </c:pt>
                <c:pt idx="3701">
                  <c:v>-0.35000000000000053</c:v>
                </c:pt>
                <c:pt idx="3702">
                  <c:v>-0.34999999999999964</c:v>
                </c:pt>
                <c:pt idx="3703">
                  <c:v>-0.34999999999999876</c:v>
                </c:pt>
                <c:pt idx="3704">
                  <c:v>-0.35000000000000053</c:v>
                </c:pt>
                <c:pt idx="3705">
                  <c:v>-0.34999999999999964</c:v>
                </c:pt>
                <c:pt idx="3706">
                  <c:v>-0.34999999999999964</c:v>
                </c:pt>
                <c:pt idx="3707">
                  <c:v>-0.34999999999999964</c:v>
                </c:pt>
                <c:pt idx="3708">
                  <c:v>-0.33999999999999986</c:v>
                </c:pt>
                <c:pt idx="3709">
                  <c:v>-0.34999999999999964</c:v>
                </c:pt>
                <c:pt idx="3710">
                  <c:v>-0.34999999999999964</c:v>
                </c:pt>
                <c:pt idx="3711">
                  <c:v>-0.34999999999999964</c:v>
                </c:pt>
                <c:pt idx="3712">
                  <c:v>-0.34999999999999964</c:v>
                </c:pt>
                <c:pt idx="3713">
                  <c:v>-0.34999999999999964</c:v>
                </c:pt>
                <c:pt idx="3714">
                  <c:v>-0.35000000000000053</c:v>
                </c:pt>
                <c:pt idx="3715">
                  <c:v>-0.34999999999999964</c:v>
                </c:pt>
                <c:pt idx="3716">
                  <c:v>-0.35999999999999943</c:v>
                </c:pt>
                <c:pt idx="3717">
                  <c:v>-0.35000000000000053</c:v>
                </c:pt>
                <c:pt idx="3718">
                  <c:v>-0.34999999999999964</c:v>
                </c:pt>
                <c:pt idx="3719">
                  <c:v>-0.34999999999999964</c:v>
                </c:pt>
                <c:pt idx="3720">
                  <c:v>-0.34999999999999964</c:v>
                </c:pt>
                <c:pt idx="3721">
                  <c:v>-0.34999999999999964</c:v>
                </c:pt>
                <c:pt idx="3722">
                  <c:v>-0.34999999999999964</c:v>
                </c:pt>
                <c:pt idx="3723">
                  <c:v>-0.35000000000000053</c:v>
                </c:pt>
                <c:pt idx="3724">
                  <c:v>-0.34999999999999964</c:v>
                </c:pt>
                <c:pt idx="3725">
                  <c:v>-0.34999999999999964</c:v>
                </c:pt>
                <c:pt idx="3726">
                  <c:v>-0.34999999999999964</c:v>
                </c:pt>
                <c:pt idx="3727">
                  <c:v>-0.35000000000000053</c:v>
                </c:pt>
                <c:pt idx="3728">
                  <c:v>-0.34999999999999876</c:v>
                </c:pt>
                <c:pt idx="3729">
                  <c:v>-0.34999999999999964</c:v>
                </c:pt>
                <c:pt idx="3730">
                  <c:v>-0.34999999999999964</c:v>
                </c:pt>
                <c:pt idx="3731">
                  <c:v>-0.34999999999999964</c:v>
                </c:pt>
                <c:pt idx="3732">
                  <c:v>-0.35000000000000053</c:v>
                </c:pt>
                <c:pt idx="3733">
                  <c:v>-0.35000000000000053</c:v>
                </c:pt>
                <c:pt idx="3734">
                  <c:v>-0.35000000000000053</c:v>
                </c:pt>
                <c:pt idx="3735">
                  <c:v>-0.35000000000000053</c:v>
                </c:pt>
                <c:pt idx="3736">
                  <c:v>-0.35000000000000053</c:v>
                </c:pt>
                <c:pt idx="3737">
                  <c:v>-0.35000000000000053</c:v>
                </c:pt>
                <c:pt idx="3738">
                  <c:v>-0.34999999999999964</c:v>
                </c:pt>
                <c:pt idx="3739">
                  <c:v>-0.34999999999999964</c:v>
                </c:pt>
                <c:pt idx="3740">
                  <c:v>-0.36000000000000032</c:v>
                </c:pt>
                <c:pt idx="3741">
                  <c:v>-0.34999999999999964</c:v>
                </c:pt>
                <c:pt idx="3742">
                  <c:v>-0.34999999999999964</c:v>
                </c:pt>
                <c:pt idx="3743">
                  <c:v>-0.34999999999999964</c:v>
                </c:pt>
                <c:pt idx="3744">
                  <c:v>-0.35999999999999943</c:v>
                </c:pt>
                <c:pt idx="3745">
                  <c:v>-0.35000000000000053</c:v>
                </c:pt>
                <c:pt idx="3746">
                  <c:v>-0.35000000000000053</c:v>
                </c:pt>
                <c:pt idx="3747">
                  <c:v>-0.34999999999999964</c:v>
                </c:pt>
                <c:pt idx="3748">
                  <c:v>-0.34999999999999964</c:v>
                </c:pt>
                <c:pt idx="3749">
                  <c:v>-0.35000000000000053</c:v>
                </c:pt>
                <c:pt idx="3750">
                  <c:v>-0.36000000000000032</c:v>
                </c:pt>
                <c:pt idx="3751">
                  <c:v>-0.33999999999999986</c:v>
                </c:pt>
                <c:pt idx="3752">
                  <c:v>-0.35000000000000053</c:v>
                </c:pt>
                <c:pt idx="3753">
                  <c:v>-0.34999999999999964</c:v>
                </c:pt>
                <c:pt idx="3754">
                  <c:v>-0.35000000000000053</c:v>
                </c:pt>
                <c:pt idx="3755">
                  <c:v>-0.35000000000000053</c:v>
                </c:pt>
                <c:pt idx="3756">
                  <c:v>-0.35000000000000053</c:v>
                </c:pt>
                <c:pt idx="3757">
                  <c:v>-0.35000000000000053</c:v>
                </c:pt>
                <c:pt idx="3758">
                  <c:v>-0.34999999999999964</c:v>
                </c:pt>
                <c:pt idx="3759">
                  <c:v>-0.34999999999999964</c:v>
                </c:pt>
                <c:pt idx="3760">
                  <c:v>-0.34999999999999964</c:v>
                </c:pt>
                <c:pt idx="3761">
                  <c:v>-0.33999999999999986</c:v>
                </c:pt>
                <c:pt idx="3762">
                  <c:v>-0.35000000000000053</c:v>
                </c:pt>
                <c:pt idx="3763">
                  <c:v>-0.34999999999999964</c:v>
                </c:pt>
                <c:pt idx="3764">
                  <c:v>-0.39999999999999947</c:v>
                </c:pt>
                <c:pt idx="3765">
                  <c:v>-0.39999999999999947</c:v>
                </c:pt>
                <c:pt idx="3766">
                  <c:v>-0.40000000000000036</c:v>
                </c:pt>
                <c:pt idx="3767">
                  <c:v>-0.40000000000000036</c:v>
                </c:pt>
                <c:pt idx="3768">
                  <c:v>-0.39999999999999947</c:v>
                </c:pt>
                <c:pt idx="3769">
                  <c:v>-0.40000000000000036</c:v>
                </c:pt>
                <c:pt idx="3770">
                  <c:v>-0.25</c:v>
                </c:pt>
                <c:pt idx="3771">
                  <c:v>-0.25</c:v>
                </c:pt>
                <c:pt idx="3772">
                  <c:v>-0.25</c:v>
                </c:pt>
                <c:pt idx="3773">
                  <c:v>-0.25</c:v>
                </c:pt>
                <c:pt idx="3774">
                  <c:v>-0.25</c:v>
                </c:pt>
                <c:pt idx="3775">
                  <c:v>-0.25</c:v>
                </c:pt>
                <c:pt idx="3776">
                  <c:v>-0.25</c:v>
                </c:pt>
                <c:pt idx="3777">
                  <c:v>-0.25</c:v>
                </c:pt>
                <c:pt idx="3778">
                  <c:v>-0.25</c:v>
                </c:pt>
                <c:pt idx="3779">
                  <c:v>-0.25</c:v>
                </c:pt>
                <c:pt idx="3780">
                  <c:v>-0.25</c:v>
                </c:pt>
                <c:pt idx="3781">
                  <c:v>-0.25</c:v>
                </c:pt>
                <c:pt idx="3782">
                  <c:v>-0.25</c:v>
                </c:pt>
                <c:pt idx="3783">
                  <c:v>-0.25</c:v>
                </c:pt>
                <c:pt idx="3784">
                  <c:v>-0.25</c:v>
                </c:pt>
                <c:pt idx="3785">
                  <c:v>-0.25</c:v>
                </c:pt>
                <c:pt idx="3786">
                  <c:v>-0.25</c:v>
                </c:pt>
                <c:pt idx="3787">
                  <c:v>-0.25</c:v>
                </c:pt>
                <c:pt idx="3788">
                  <c:v>-0.25</c:v>
                </c:pt>
                <c:pt idx="3789">
                  <c:v>-0.25</c:v>
                </c:pt>
                <c:pt idx="3790">
                  <c:v>-0.25</c:v>
                </c:pt>
                <c:pt idx="3791">
                  <c:v>-0.25</c:v>
                </c:pt>
                <c:pt idx="3792">
                  <c:v>-0.25</c:v>
                </c:pt>
                <c:pt idx="3793">
                  <c:v>-0.25</c:v>
                </c:pt>
                <c:pt idx="3794">
                  <c:v>-0.25</c:v>
                </c:pt>
                <c:pt idx="3795">
                  <c:v>-0.25</c:v>
                </c:pt>
                <c:pt idx="3796">
                  <c:v>-0.25</c:v>
                </c:pt>
                <c:pt idx="3797">
                  <c:v>-0.25</c:v>
                </c:pt>
                <c:pt idx="3798">
                  <c:v>-0.25</c:v>
                </c:pt>
                <c:pt idx="3799">
                  <c:v>-0.34999999999999964</c:v>
                </c:pt>
                <c:pt idx="3800">
                  <c:v>-0.34999999999999964</c:v>
                </c:pt>
                <c:pt idx="3801">
                  <c:v>-0.35000000000000053</c:v>
                </c:pt>
                <c:pt idx="3802">
                  <c:v>-0.34999999999999964</c:v>
                </c:pt>
                <c:pt idx="3803">
                  <c:v>-0.34999999999999964</c:v>
                </c:pt>
                <c:pt idx="3804">
                  <c:v>-0.34999999999999964</c:v>
                </c:pt>
                <c:pt idx="3805">
                  <c:v>-0.5</c:v>
                </c:pt>
                <c:pt idx="3806">
                  <c:v>-0.5</c:v>
                </c:pt>
                <c:pt idx="3807">
                  <c:v>-0.5</c:v>
                </c:pt>
                <c:pt idx="3808">
                  <c:v>-0.5</c:v>
                </c:pt>
                <c:pt idx="3809">
                  <c:v>-0.5</c:v>
                </c:pt>
                <c:pt idx="3810">
                  <c:v>-0.5</c:v>
                </c:pt>
                <c:pt idx="3811">
                  <c:v>-0.5</c:v>
                </c:pt>
                <c:pt idx="3812">
                  <c:v>-0.5</c:v>
                </c:pt>
                <c:pt idx="3813">
                  <c:v>-0.5</c:v>
                </c:pt>
                <c:pt idx="3814">
                  <c:v>-1</c:v>
                </c:pt>
                <c:pt idx="3815">
                  <c:v>-1</c:v>
                </c:pt>
                <c:pt idx="3816">
                  <c:v>-1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-1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-1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-1</c:v>
                </c:pt>
                <c:pt idx="3862">
                  <c:v>-1</c:v>
                </c:pt>
                <c:pt idx="3863">
                  <c:v>-1</c:v>
                </c:pt>
                <c:pt idx="3864">
                  <c:v>-1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-0.5</c:v>
                </c:pt>
                <c:pt idx="3869">
                  <c:v>-0.5</c:v>
                </c:pt>
                <c:pt idx="3870">
                  <c:v>-0.5</c:v>
                </c:pt>
                <c:pt idx="3871">
                  <c:v>-0.5</c:v>
                </c:pt>
                <c:pt idx="3872">
                  <c:v>-0.5</c:v>
                </c:pt>
                <c:pt idx="3873">
                  <c:v>-0.5</c:v>
                </c:pt>
                <c:pt idx="3874">
                  <c:v>-0.5</c:v>
                </c:pt>
                <c:pt idx="3875">
                  <c:v>-0.5</c:v>
                </c:pt>
                <c:pt idx="3876">
                  <c:v>-0.5</c:v>
                </c:pt>
                <c:pt idx="3877">
                  <c:v>-0.5</c:v>
                </c:pt>
                <c:pt idx="3878">
                  <c:v>-0.5</c:v>
                </c:pt>
                <c:pt idx="3879">
                  <c:v>-0.5</c:v>
                </c:pt>
                <c:pt idx="3880">
                  <c:v>-0.5</c:v>
                </c:pt>
                <c:pt idx="3881">
                  <c:v>-0.5</c:v>
                </c:pt>
                <c:pt idx="3882">
                  <c:v>-0.5</c:v>
                </c:pt>
                <c:pt idx="3883">
                  <c:v>-0.5</c:v>
                </c:pt>
                <c:pt idx="3884">
                  <c:v>-0.5</c:v>
                </c:pt>
                <c:pt idx="3885">
                  <c:v>-0.5</c:v>
                </c:pt>
                <c:pt idx="3886">
                  <c:v>-0.5</c:v>
                </c:pt>
                <c:pt idx="3887">
                  <c:v>-0.5</c:v>
                </c:pt>
                <c:pt idx="3888">
                  <c:v>-0.5</c:v>
                </c:pt>
                <c:pt idx="3889">
                  <c:v>-0.5</c:v>
                </c:pt>
                <c:pt idx="3890">
                  <c:v>-0.5</c:v>
                </c:pt>
                <c:pt idx="3891">
                  <c:v>-0.5</c:v>
                </c:pt>
                <c:pt idx="3892">
                  <c:v>-0.5</c:v>
                </c:pt>
                <c:pt idx="3893">
                  <c:v>-0.5</c:v>
                </c:pt>
                <c:pt idx="3894">
                  <c:v>-0.5</c:v>
                </c:pt>
                <c:pt idx="3895">
                  <c:v>-0.5</c:v>
                </c:pt>
                <c:pt idx="3896">
                  <c:v>-0.5</c:v>
                </c:pt>
                <c:pt idx="3897">
                  <c:v>-0.5</c:v>
                </c:pt>
                <c:pt idx="3898">
                  <c:v>-0.5</c:v>
                </c:pt>
                <c:pt idx="3899">
                  <c:v>-0.5</c:v>
                </c:pt>
                <c:pt idx="3900">
                  <c:v>-0.5</c:v>
                </c:pt>
                <c:pt idx="3901">
                  <c:v>-0.5</c:v>
                </c:pt>
                <c:pt idx="3902">
                  <c:v>-0.5</c:v>
                </c:pt>
                <c:pt idx="3903">
                  <c:v>-0.5</c:v>
                </c:pt>
                <c:pt idx="3904">
                  <c:v>-0.5</c:v>
                </c:pt>
                <c:pt idx="3905">
                  <c:v>-0.5</c:v>
                </c:pt>
                <c:pt idx="3906">
                  <c:v>-0.5</c:v>
                </c:pt>
                <c:pt idx="3907">
                  <c:v>-0.5</c:v>
                </c:pt>
                <c:pt idx="3908">
                  <c:v>-0.5</c:v>
                </c:pt>
                <c:pt idx="3909">
                  <c:v>-0.20000000000000018</c:v>
                </c:pt>
                <c:pt idx="3910">
                  <c:v>-0.5</c:v>
                </c:pt>
                <c:pt idx="3911">
                  <c:v>-0.5</c:v>
                </c:pt>
                <c:pt idx="3912">
                  <c:v>-0.5</c:v>
                </c:pt>
                <c:pt idx="3913">
                  <c:v>-0.5</c:v>
                </c:pt>
                <c:pt idx="3914">
                  <c:v>-0.5</c:v>
                </c:pt>
                <c:pt idx="3915">
                  <c:v>-0.5</c:v>
                </c:pt>
                <c:pt idx="3916">
                  <c:v>-0.5</c:v>
                </c:pt>
                <c:pt idx="3917">
                  <c:v>-0.5</c:v>
                </c:pt>
                <c:pt idx="3918">
                  <c:v>-0.5</c:v>
                </c:pt>
                <c:pt idx="3919">
                  <c:v>-0.5</c:v>
                </c:pt>
                <c:pt idx="3920">
                  <c:v>-0.5</c:v>
                </c:pt>
                <c:pt idx="3921">
                  <c:v>-0.5</c:v>
                </c:pt>
                <c:pt idx="3922">
                  <c:v>-0.5</c:v>
                </c:pt>
                <c:pt idx="3923">
                  <c:v>-0.5</c:v>
                </c:pt>
                <c:pt idx="3924">
                  <c:v>-0.5</c:v>
                </c:pt>
                <c:pt idx="3925">
                  <c:v>-0.5</c:v>
                </c:pt>
                <c:pt idx="3926">
                  <c:v>-0.5</c:v>
                </c:pt>
                <c:pt idx="3927">
                  <c:v>-0.5</c:v>
                </c:pt>
                <c:pt idx="3928">
                  <c:v>-0.5</c:v>
                </c:pt>
                <c:pt idx="3929">
                  <c:v>-0.5</c:v>
                </c:pt>
                <c:pt idx="3930">
                  <c:v>-0.5</c:v>
                </c:pt>
                <c:pt idx="3931">
                  <c:v>-0.5</c:v>
                </c:pt>
                <c:pt idx="3932">
                  <c:v>-0.5</c:v>
                </c:pt>
                <c:pt idx="3933">
                  <c:v>-0.5</c:v>
                </c:pt>
                <c:pt idx="3934">
                  <c:v>-0.5</c:v>
                </c:pt>
                <c:pt idx="3935">
                  <c:v>-0.5</c:v>
                </c:pt>
                <c:pt idx="3936">
                  <c:v>-0.5</c:v>
                </c:pt>
                <c:pt idx="3937">
                  <c:v>-0.5</c:v>
                </c:pt>
                <c:pt idx="3938">
                  <c:v>-0.5</c:v>
                </c:pt>
                <c:pt idx="3939">
                  <c:v>-0.5</c:v>
                </c:pt>
                <c:pt idx="3940">
                  <c:v>-0.5</c:v>
                </c:pt>
                <c:pt idx="3941">
                  <c:v>-0.5</c:v>
                </c:pt>
                <c:pt idx="3942">
                  <c:v>-0.5</c:v>
                </c:pt>
                <c:pt idx="3943">
                  <c:v>-0.5</c:v>
                </c:pt>
                <c:pt idx="3944">
                  <c:v>-0.5</c:v>
                </c:pt>
                <c:pt idx="3945">
                  <c:v>-0.5</c:v>
                </c:pt>
                <c:pt idx="3946">
                  <c:v>-0.5</c:v>
                </c:pt>
                <c:pt idx="3947">
                  <c:v>-0.5</c:v>
                </c:pt>
                <c:pt idx="3948">
                  <c:v>-0.5</c:v>
                </c:pt>
                <c:pt idx="3949">
                  <c:v>-0.5</c:v>
                </c:pt>
                <c:pt idx="3950">
                  <c:v>-0.5</c:v>
                </c:pt>
                <c:pt idx="3951">
                  <c:v>-0.5</c:v>
                </c:pt>
                <c:pt idx="3952">
                  <c:v>-0.5</c:v>
                </c:pt>
                <c:pt idx="3953">
                  <c:v>-0.5</c:v>
                </c:pt>
                <c:pt idx="3954">
                  <c:v>-0.5</c:v>
                </c:pt>
                <c:pt idx="3955">
                  <c:v>-0.5</c:v>
                </c:pt>
                <c:pt idx="3956">
                  <c:v>-0.5</c:v>
                </c:pt>
                <c:pt idx="3957">
                  <c:v>-0.5</c:v>
                </c:pt>
                <c:pt idx="3958">
                  <c:v>-0.5</c:v>
                </c:pt>
                <c:pt idx="3959">
                  <c:v>-0.5</c:v>
                </c:pt>
                <c:pt idx="3960">
                  <c:v>-0.5</c:v>
                </c:pt>
                <c:pt idx="3961">
                  <c:v>-0.5</c:v>
                </c:pt>
                <c:pt idx="3962">
                  <c:v>-0.5</c:v>
                </c:pt>
                <c:pt idx="3963">
                  <c:v>-0.5</c:v>
                </c:pt>
                <c:pt idx="3964">
                  <c:v>-0.5</c:v>
                </c:pt>
                <c:pt idx="3965">
                  <c:v>-0.5</c:v>
                </c:pt>
                <c:pt idx="3966">
                  <c:v>-0.5</c:v>
                </c:pt>
                <c:pt idx="3967">
                  <c:v>-0.5</c:v>
                </c:pt>
                <c:pt idx="3968">
                  <c:v>-0.5</c:v>
                </c:pt>
                <c:pt idx="3969">
                  <c:v>-0.5</c:v>
                </c:pt>
                <c:pt idx="3970">
                  <c:v>-0.5</c:v>
                </c:pt>
                <c:pt idx="3971">
                  <c:v>-0.5</c:v>
                </c:pt>
                <c:pt idx="3972">
                  <c:v>-0.5</c:v>
                </c:pt>
                <c:pt idx="3973">
                  <c:v>-0.5</c:v>
                </c:pt>
                <c:pt idx="3974">
                  <c:v>-0.5</c:v>
                </c:pt>
                <c:pt idx="3975">
                  <c:v>-0.5</c:v>
                </c:pt>
                <c:pt idx="3976">
                  <c:v>-0.5</c:v>
                </c:pt>
                <c:pt idx="3977">
                  <c:v>-0.5</c:v>
                </c:pt>
                <c:pt idx="3978">
                  <c:v>-0.5</c:v>
                </c:pt>
                <c:pt idx="3979">
                  <c:v>-0.5</c:v>
                </c:pt>
                <c:pt idx="3980">
                  <c:v>-0.5</c:v>
                </c:pt>
                <c:pt idx="3981">
                  <c:v>-0.5</c:v>
                </c:pt>
                <c:pt idx="3982">
                  <c:v>-0.5</c:v>
                </c:pt>
                <c:pt idx="3983">
                  <c:v>-0.5</c:v>
                </c:pt>
                <c:pt idx="3984">
                  <c:v>-0.5</c:v>
                </c:pt>
                <c:pt idx="3985">
                  <c:v>-0.5</c:v>
                </c:pt>
                <c:pt idx="3986">
                  <c:v>-0.5</c:v>
                </c:pt>
                <c:pt idx="3987">
                  <c:v>-0.5</c:v>
                </c:pt>
                <c:pt idx="3988">
                  <c:v>-0.5</c:v>
                </c:pt>
                <c:pt idx="3989">
                  <c:v>-0.5</c:v>
                </c:pt>
                <c:pt idx="3990">
                  <c:v>-0.5</c:v>
                </c:pt>
                <c:pt idx="3991">
                  <c:v>-0.5</c:v>
                </c:pt>
                <c:pt idx="3992">
                  <c:v>-0.5</c:v>
                </c:pt>
                <c:pt idx="3993">
                  <c:v>-0.5</c:v>
                </c:pt>
                <c:pt idx="3994">
                  <c:v>-0.5</c:v>
                </c:pt>
                <c:pt idx="3995">
                  <c:v>-0.5</c:v>
                </c:pt>
                <c:pt idx="3996">
                  <c:v>-0.5</c:v>
                </c:pt>
                <c:pt idx="3997">
                  <c:v>-0.5</c:v>
                </c:pt>
                <c:pt idx="3998">
                  <c:v>-0.5</c:v>
                </c:pt>
                <c:pt idx="3999">
                  <c:v>-0.5</c:v>
                </c:pt>
                <c:pt idx="4000">
                  <c:v>-0.5</c:v>
                </c:pt>
                <c:pt idx="4001">
                  <c:v>-0.5</c:v>
                </c:pt>
                <c:pt idx="4002">
                  <c:v>-0.5</c:v>
                </c:pt>
                <c:pt idx="4003">
                  <c:v>-0.5</c:v>
                </c:pt>
                <c:pt idx="4004">
                  <c:v>-0.5</c:v>
                </c:pt>
                <c:pt idx="4005">
                  <c:v>-0.5</c:v>
                </c:pt>
                <c:pt idx="4006">
                  <c:v>-0.5</c:v>
                </c:pt>
                <c:pt idx="4007">
                  <c:v>-0.5</c:v>
                </c:pt>
                <c:pt idx="4008">
                  <c:v>-0.5</c:v>
                </c:pt>
                <c:pt idx="4009">
                  <c:v>-0.5</c:v>
                </c:pt>
                <c:pt idx="4010">
                  <c:v>-0.5</c:v>
                </c:pt>
                <c:pt idx="4011">
                  <c:v>-0.5</c:v>
                </c:pt>
                <c:pt idx="4012">
                  <c:v>-0.5</c:v>
                </c:pt>
                <c:pt idx="4013">
                  <c:v>-0.5</c:v>
                </c:pt>
                <c:pt idx="4014">
                  <c:v>-0.5</c:v>
                </c:pt>
                <c:pt idx="4015">
                  <c:v>-0.5</c:v>
                </c:pt>
                <c:pt idx="4016">
                  <c:v>-0.5</c:v>
                </c:pt>
                <c:pt idx="4017">
                  <c:v>-0.5</c:v>
                </c:pt>
                <c:pt idx="4018">
                  <c:v>-0.5</c:v>
                </c:pt>
                <c:pt idx="4019">
                  <c:v>-0.5</c:v>
                </c:pt>
                <c:pt idx="4020">
                  <c:v>-0.5</c:v>
                </c:pt>
                <c:pt idx="4021">
                  <c:v>-0.5</c:v>
                </c:pt>
                <c:pt idx="4022">
                  <c:v>-0.5</c:v>
                </c:pt>
                <c:pt idx="4023">
                  <c:v>-0.5</c:v>
                </c:pt>
                <c:pt idx="4024">
                  <c:v>-0.5</c:v>
                </c:pt>
                <c:pt idx="4025">
                  <c:v>-0.5</c:v>
                </c:pt>
                <c:pt idx="4026">
                  <c:v>-0.5</c:v>
                </c:pt>
                <c:pt idx="4027">
                  <c:v>-0.5</c:v>
                </c:pt>
                <c:pt idx="4028">
                  <c:v>-0.5</c:v>
                </c:pt>
                <c:pt idx="4029">
                  <c:v>-0.5</c:v>
                </c:pt>
                <c:pt idx="4030">
                  <c:v>-0.5</c:v>
                </c:pt>
                <c:pt idx="4031">
                  <c:v>-0.5</c:v>
                </c:pt>
                <c:pt idx="4032">
                  <c:v>-0.5</c:v>
                </c:pt>
                <c:pt idx="4033">
                  <c:v>-0.5</c:v>
                </c:pt>
                <c:pt idx="4034">
                  <c:v>-0.5</c:v>
                </c:pt>
                <c:pt idx="4035">
                  <c:v>-0.5</c:v>
                </c:pt>
                <c:pt idx="4036">
                  <c:v>-0.5</c:v>
                </c:pt>
                <c:pt idx="4037">
                  <c:v>-0.5</c:v>
                </c:pt>
                <c:pt idx="4038">
                  <c:v>-0.5</c:v>
                </c:pt>
                <c:pt idx="4039">
                  <c:v>-0.5</c:v>
                </c:pt>
                <c:pt idx="4040">
                  <c:v>-0.5</c:v>
                </c:pt>
                <c:pt idx="4041">
                  <c:v>-0.5</c:v>
                </c:pt>
                <c:pt idx="4042">
                  <c:v>-0.5</c:v>
                </c:pt>
                <c:pt idx="4043">
                  <c:v>-0.5</c:v>
                </c:pt>
                <c:pt idx="4044">
                  <c:v>-0.5</c:v>
                </c:pt>
                <c:pt idx="4045">
                  <c:v>-0.5</c:v>
                </c:pt>
                <c:pt idx="4046">
                  <c:v>-0.5</c:v>
                </c:pt>
                <c:pt idx="4047">
                  <c:v>-0.10000000000000053</c:v>
                </c:pt>
                <c:pt idx="4048">
                  <c:v>-0.5</c:v>
                </c:pt>
                <c:pt idx="4049">
                  <c:v>-0.5</c:v>
                </c:pt>
                <c:pt idx="4050">
                  <c:v>-0.5</c:v>
                </c:pt>
                <c:pt idx="4051">
                  <c:v>-0.5</c:v>
                </c:pt>
                <c:pt idx="4052">
                  <c:v>-0.5</c:v>
                </c:pt>
                <c:pt idx="4053">
                  <c:v>-0.5</c:v>
                </c:pt>
                <c:pt idx="4054">
                  <c:v>-0.5</c:v>
                </c:pt>
                <c:pt idx="4055">
                  <c:v>-0.5</c:v>
                </c:pt>
                <c:pt idx="4056">
                  <c:v>-0.5</c:v>
                </c:pt>
                <c:pt idx="4057">
                  <c:v>-0.5</c:v>
                </c:pt>
                <c:pt idx="4058">
                  <c:v>-0.5</c:v>
                </c:pt>
                <c:pt idx="4059">
                  <c:v>-0.5</c:v>
                </c:pt>
                <c:pt idx="4060">
                  <c:v>-0.5</c:v>
                </c:pt>
                <c:pt idx="4061">
                  <c:v>-0.5</c:v>
                </c:pt>
                <c:pt idx="4062">
                  <c:v>-0.5</c:v>
                </c:pt>
                <c:pt idx="4063">
                  <c:v>-0.5</c:v>
                </c:pt>
                <c:pt idx="4064">
                  <c:v>-0.5</c:v>
                </c:pt>
                <c:pt idx="4065">
                  <c:v>-0.5</c:v>
                </c:pt>
                <c:pt idx="4066">
                  <c:v>-0.5</c:v>
                </c:pt>
                <c:pt idx="4067">
                  <c:v>-0.5</c:v>
                </c:pt>
                <c:pt idx="4068">
                  <c:v>-0.5</c:v>
                </c:pt>
                <c:pt idx="4069">
                  <c:v>-0.5</c:v>
                </c:pt>
                <c:pt idx="4070">
                  <c:v>-0.5</c:v>
                </c:pt>
                <c:pt idx="4071">
                  <c:v>-0.5</c:v>
                </c:pt>
                <c:pt idx="4072">
                  <c:v>-0.5</c:v>
                </c:pt>
                <c:pt idx="4073">
                  <c:v>-0.5</c:v>
                </c:pt>
                <c:pt idx="4074">
                  <c:v>-0.5</c:v>
                </c:pt>
                <c:pt idx="4075">
                  <c:v>-0.5</c:v>
                </c:pt>
                <c:pt idx="4076">
                  <c:v>-0.5</c:v>
                </c:pt>
                <c:pt idx="4077">
                  <c:v>-9.9999999999999645E-2</c:v>
                </c:pt>
                <c:pt idx="4078">
                  <c:v>-0.5</c:v>
                </c:pt>
                <c:pt idx="4079">
                  <c:v>-0.5</c:v>
                </c:pt>
                <c:pt idx="4080">
                  <c:v>-0.5</c:v>
                </c:pt>
                <c:pt idx="4081">
                  <c:v>-0.5</c:v>
                </c:pt>
                <c:pt idx="4082">
                  <c:v>-0.5</c:v>
                </c:pt>
                <c:pt idx="4083">
                  <c:v>-0.5</c:v>
                </c:pt>
                <c:pt idx="4084">
                  <c:v>-0.5</c:v>
                </c:pt>
                <c:pt idx="4085">
                  <c:v>-0.5</c:v>
                </c:pt>
                <c:pt idx="4086">
                  <c:v>-0.5</c:v>
                </c:pt>
                <c:pt idx="4087">
                  <c:v>-0.5</c:v>
                </c:pt>
                <c:pt idx="4088">
                  <c:v>-0.5</c:v>
                </c:pt>
                <c:pt idx="4089">
                  <c:v>-0.5</c:v>
                </c:pt>
                <c:pt idx="4090">
                  <c:v>-0.5</c:v>
                </c:pt>
                <c:pt idx="4091">
                  <c:v>-0.5</c:v>
                </c:pt>
                <c:pt idx="4092">
                  <c:v>-0.5</c:v>
                </c:pt>
                <c:pt idx="4093">
                  <c:v>-0.5</c:v>
                </c:pt>
                <c:pt idx="4094">
                  <c:v>-0.5</c:v>
                </c:pt>
                <c:pt idx="4095">
                  <c:v>-0.5</c:v>
                </c:pt>
                <c:pt idx="4096">
                  <c:v>-0.5</c:v>
                </c:pt>
                <c:pt idx="4097">
                  <c:v>-0.5</c:v>
                </c:pt>
                <c:pt idx="4098">
                  <c:v>-0.5</c:v>
                </c:pt>
                <c:pt idx="4099">
                  <c:v>-0.5</c:v>
                </c:pt>
                <c:pt idx="4100">
                  <c:v>-0.5</c:v>
                </c:pt>
                <c:pt idx="4101">
                  <c:v>-0.5</c:v>
                </c:pt>
                <c:pt idx="4102">
                  <c:v>-0.5</c:v>
                </c:pt>
                <c:pt idx="4103">
                  <c:v>-0.5</c:v>
                </c:pt>
                <c:pt idx="4104">
                  <c:v>-0.5</c:v>
                </c:pt>
                <c:pt idx="4105">
                  <c:v>-0.5</c:v>
                </c:pt>
                <c:pt idx="4106">
                  <c:v>-0.5</c:v>
                </c:pt>
                <c:pt idx="4107">
                  <c:v>-0.5</c:v>
                </c:pt>
                <c:pt idx="4108">
                  <c:v>-0.5</c:v>
                </c:pt>
                <c:pt idx="4109">
                  <c:v>-0.5</c:v>
                </c:pt>
                <c:pt idx="4110">
                  <c:v>-0.5</c:v>
                </c:pt>
                <c:pt idx="4111">
                  <c:v>-0.5</c:v>
                </c:pt>
                <c:pt idx="4112">
                  <c:v>-0.5</c:v>
                </c:pt>
                <c:pt idx="4113">
                  <c:v>-0.5</c:v>
                </c:pt>
                <c:pt idx="4114">
                  <c:v>-0.5</c:v>
                </c:pt>
                <c:pt idx="4115">
                  <c:v>-0.5</c:v>
                </c:pt>
                <c:pt idx="4116">
                  <c:v>-0.5</c:v>
                </c:pt>
                <c:pt idx="4117">
                  <c:v>-0.5</c:v>
                </c:pt>
                <c:pt idx="4118">
                  <c:v>-0.5</c:v>
                </c:pt>
                <c:pt idx="4119">
                  <c:v>-0.5</c:v>
                </c:pt>
                <c:pt idx="4120">
                  <c:v>-0.5</c:v>
                </c:pt>
                <c:pt idx="4121">
                  <c:v>-0.5</c:v>
                </c:pt>
                <c:pt idx="4122">
                  <c:v>-0.5</c:v>
                </c:pt>
                <c:pt idx="4123">
                  <c:v>-0.5</c:v>
                </c:pt>
                <c:pt idx="4124">
                  <c:v>-0.5</c:v>
                </c:pt>
                <c:pt idx="4125">
                  <c:v>-0.5</c:v>
                </c:pt>
                <c:pt idx="4126">
                  <c:v>-0.5</c:v>
                </c:pt>
                <c:pt idx="4127">
                  <c:v>-0.5</c:v>
                </c:pt>
                <c:pt idx="4128">
                  <c:v>-0.5</c:v>
                </c:pt>
                <c:pt idx="4129">
                  <c:v>-0.5</c:v>
                </c:pt>
                <c:pt idx="4130">
                  <c:v>-0.5</c:v>
                </c:pt>
                <c:pt idx="4131">
                  <c:v>-0.5</c:v>
                </c:pt>
                <c:pt idx="4132">
                  <c:v>-0.5</c:v>
                </c:pt>
                <c:pt idx="4133">
                  <c:v>-0.5</c:v>
                </c:pt>
                <c:pt idx="4134">
                  <c:v>-0.5</c:v>
                </c:pt>
                <c:pt idx="4135">
                  <c:v>-0.5</c:v>
                </c:pt>
                <c:pt idx="4136">
                  <c:v>-0.5</c:v>
                </c:pt>
                <c:pt idx="4137">
                  <c:v>-0.5</c:v>
                </c:pt>
                <c:pt idx="4138">
                  <c:v>-0.5</c:v>
                </c:pt>
                <c:pt idx="4139">
                  <c:v>-0.5</c:v>
                </c:pt>
                <c:pt idx="4140">
                  <c:v>-0.5</c:v>
                </c:pt>
                <c:pt idx="4141">
                  <c:v>-0.5</c:v>
                </c:pt>
                <c:pt idx="4142">
                  <c:v>-0.5</c:v>
                </c:pt>
                <c:pt idx="4143">
                  <c:v>-0.5</c:v>
                </c:pt>
                <c:pt idx="4144">
                  <c:v>-0.5</c:v>
                </c:pt>
                <c:pt idx="4145">
                  <c:v>-0.5</c:v>
                </c:pt>
                <c:pt idx="4146">
                  <c:v>-0.5</c:v>
                </c:pt>
                <c:pt idx="4147">
                  <c:v>-0.5</c:v>
                </c:pt>
                <c:pt idx="4148">
                  <c:v>-0.5</c:v>
                </c:pt>
                <c:pt idx="4149">
                  <c:v>-0.5</c:v>
                </c:pt>
                <c:pt idx="4150">
                  <c:v>-0.5</c:v>
                </c:pt>
                <c:pt idx="4151">
                  <c:v>-0.5</c:v>
                </c:pt>
                <c:pt idx="4152">
                  <c:v>-0.10000000000000053</c:v>
                </c:pt>
                <c:pt idx="4153">
                  <c:v>-0.5</c:v>
                </c:pt>
                <c:pt idx="4154">
                  <c:v>-0.5</c:v>
                </c:pt>
                <c:pt idx="4155">
                  <c:v>-0.5</c:v>
                </c:pt>
                <c:pt idx="4156">
                  <c:v>-0.5</c:v>
                </c:pt>
                <c:pt idx="4157">
                  <c:v>-0.5</c:v>
                </c:pt>
                <c:pt idx="4158">
                  <c:v>-0.5</c:v>
                </c:pt>
                <c:pt idx="4159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0B-4562-BE17-F45AC05BEDBB}"/>
            </c:ext>
          </c:extLst>
        </c:ser>
        <c:ser>
          <c:idx val="3"/>
          <c:order val="1"/>
          <c:tx>
            <c:v>15% Premium (15% - 14%)</c:v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Spreads!$A$201:$A$4360</c:f>
              <c:strCache>
                <c:ptCount val="3995"/>
                <c:pt idx="0">
                  <c:v>1999/00</c:v>
                </c:pt>
                <c:pt idx="246">
                  <c:v>2000/01</c:v>
                </c:pt>
                <c:pt idx="498">
                  <c:v>2001/02</c:v>
                </c:pt>
                <c:pt idx="748">
                  <c:v>2002/03</c:v>
                </c:pt>
                <c:pt idx="998">
                  <c:v>2003/04</c:v>
                </c:pt>
                <c:pt idx="1249">
                  <c:v>2004/05</c:v>
                </c:pt>
                <c:pt idx="1500">
                  <c:v>2005/06</c:v>
                </c:pt>
                <c:pt idx="1752">
                  <c:v>2006/07</c:v>
                </c:pt>
                <c:pt idx="2003">
                  <c:v>2007/08</c:v>
                </c:pt>
                <c:pt idx="2255">
                  <c:v>2008/09</c:v>
                </c:pt>
                <c:pt idx="2504">
                  <c:v>2009/10</c:v>
                </c:pt>
                <c:pt idx="2755">
                  <c:v>2010/11</c:v>
                </c:pt>
                <c:pt idx="3007">
                  <c:v>2011/12</c:v>
                </c:pt>
                <c:pt idx="3260">
                  <c:v>2012/13</c:v>
                </c:pt>
                <c:pt idx="3511">
                  <c:v>2013/14</c:v>
                </c:pt>
                <c:pt idx="3745">
                  <c:v>2014/15</c:v>
                </c:pt>
                <c:pt idx="3994">
                  <c:v>2014/15</c:v>
                </c:pt>
              </c:strCache>
            </c:strRef>
          </c:cat>
          <c:val>
            <c:numRef>
              <c:f>Spreads!$F$201:$F$4360</c:f>
              <c:numCache>
                <c:formatCode>0.000</c:formatCode>
                <c:ptCount val="4160"/>
                <c:pt idx="0">
                  <c:v>0.22999999999999998</c:v>
                </c:pt>
                <c:pt idx="1">
                  <c:v>0.22999999999999998</c:v>
                </c:pt>
                <c:pt idx="2">
                  <c:v>0.22999999999999998</c:v>
                </c:pt>
                <c:pt idx="3">
                  <c:v>0.19999999999999973</c:v>
                </c:pt>
                <c:pt idx="4">
                  <c:v>0.20000000000000018</c:v>
                </c:pt>
                <c:pt idx="5">
                  <c:v>0.20000000000000018</c:v>
                </c:pt>
                <c:pt idx="6">
                  <c:v>0.19000000000000039</c:v>
                </c:pt>
                <c:pt idx="7">
                  <c:v>0.20000000000000018</c:v>
                </c:pt>
                <c:pt idx="8">
                  <c:v>0.20000000000000018</c:v>
                </c:pt>
                <c:pt idx="9">
                  <c:v>0.18999999999999995</c:v>
                </c:pt>
                <c:pt idx="10">
                  <c:v>0.20000000000000018</c:v>
                </c:pt>
                <c:pt idx="11">
                  <c:v>0.19000000000000039</c:v>
                </c:pt>
                <c:pt idx="12">
                  <c:v>0.20000000000000018</c:v>
                </c:pt>
                <c:pt idx="13">
                  <c:v>0.20000000000000018</c:v>
                </c:pt>
                <c:pt idx="14">
                  <c:v>0.19000000000000039</c:v>
                </c:pt>
                <c:pt idx="15">
                  <c:v>0.19999999999999973</c:v>
                </c:pt>
                <c:pt idx="16">
                  <c:v>0.19999999999999973</c:v>
                </c:pt>
                <c:pt idx="17">
                  <c:v>0.18999999999999995</c:v>
                </c:pt>
                <c:pt idx="18">
                  <c:v>0.19000000000000039</c:v>
                </c:pt>
                <c:pt idx="19">
                  <c:v>0.20000000000000018</c:v>
                </c:pt>
                <c:pt idx="20">
                  <c:v>0.18999999999999995</c:v>
                </c:pt>
                <c:pt idx="21">
                  <c:v>0.19999999999999973</c:v>
                </c:pt>
                <c:pt idx="22">
                  <c:v>0.20000000000000018</c:v>
                </c:pt>
                <c:pt idx="23">
                  <c:v>0.19999999999999973</c:v>
                </c:pt>
                <c:pt idx="24">
                  <c:v>0.20000000000000018</c:v>
                </c:pt>
                <c:pt idx="25">
                  <c:v>0.19999999999999973</c:v>
                </c:pt>
                <c:pt idx="26">
                  <c:v>0.19999999999999973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0.24000000000000021</c:v>
                </c:pt>
                <c:pt idx="39">
                  <c:v>0.29999999999999982</c:v>
                </c:pt>
                <c:pt idx="40">
                  <c:v>0.29999999999999982</c:v>
                </c:pt>
                <c:pt idx="41">
                  <c:v>0.30000000000000027</c:v>
                </c:pt>
                <c:pt idx="42">
                  <c:v>0.29000000000000004</c:v>
                </c:pt>
                <c:pt idx="43">
                  <c:v>0.29000000000000004</c:v>
                </c:pt>
                <c:pt idx="44">
                  <c:v>0.29000000000000004</c:v>
                </c:pt>
                <c:pt idx="45">
                  <c:v>0.25</c:v>
                </c:pt>
                <c:pt idx="46">
                  <c:v>0.24000000000000021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0.20000000000000018</c:v>
                </c:pt>
                <c:pt idx="55">
                  <c:v>0.20000000000000018</c:v>
                </c:pt>
                <c:pt idx="56">
                  <c:v>0.20000000000000018</c:v>
                </c:pt>
                <c:pt idx="57">
                  <c:v>0.20000000000000018</c:v>
                </c:pt>
                <c:pt idx="58">
                  <c:v>0.19999999999999973</c:v>
                </c:pt>
                <c:pt idx="59">
                  <c:v>0.19999999999999973</c:v>
                </c:pt>
                <c:pt idx="60">
                  <c:v>0.19999999999999973</c:v>
                </c:pt>
                <c:pt idx="61">
                  <c:v>0.20000000000000018</c:v>
                </c:pt>
                <c:pt idx="62">
                  <c:v>0.29999999999999982</c:v>
                </c:pt>
                <c:pt idx="63">
                  <c:v>0.29999999999999982</c:v>
                </c:pt>
                <c:pt idx="64">
                  <c:v>0.30000000000000027</c:v>
                </c:pt>
                <c:pt idx="65">
                  <c:v>0.27</c:v>
                </c:pt>
                <c:pt idx="66">
                  <c:v>0.26000000000000023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0.2799999999999998</c:v>
                </c:pt>
                <c:pt idx="72">
                  <c:v>0.28000000000000025</c:v>
                </c:pt>
                <c:pt idx="73">
                  <c:v>0.2799999999999998</c:v>
                </c:pt>
                <c:pt idx="74">
                  <c:v>0.29999999999999982</c:v>
                </c:pt>
                <c:pt idx="75">
                  <c:v>0.29999999999999982</c:v>
                </c:pt>
                <c:pt idx="76">
                  <c:v>0.30000000000000027</c:v>
                </c:pt>
                <c:pt idx="77">
                  <c:v>0.30000000000000027</c:v>
                </c:pt>
                <c:pt idx="78">
                  <c:v>0.29999999999999982</c:v>
                </c:pt>
                <c:pt idx="79">
                  <c:v>0.30000000000000027</c:v>
                </c:pt>
                <c:pt idx="80">
                  <c:v>0.29999999999999982</c:v>
                </c:pt>
                <c:pt idx="81">
                  <c:v>0.29999999999999982</c:v>
                </c:pt>
                <c:pt idx="82">
                  <c:v>0.29999999999999982</c:v>
                </c:pt>
                <c:pt idx="83">
                  <c:v>0.30000000000000027</c:v>
                </c:pt>
                <c:pt idx="84">
                  <c:v>0.29000000000000004</c:v>
                </c:pt>
                <c:pt idx="85">
                  <c:v>0.29000000000000004</c:v>
                </c:pt>
                <c:pt idx="86">
                  <c:v>0.29000000000000004</c:v>
                </c:pt>
                <c:pt idx="87">
                  <c:v>0.25</c:v>
                </c:pt>
                <c:pt idx="88">
                  <c:v>0.25</c:v>
                </c:pt>
                <c:pt idx="89">
                  <c:v>0.56000000000000005</c:v>
                </c:pt>
                <c:pt idx="90">
                  <c:v>0.55000000000000027</c:v>
                </c:pt>
                <c:pt idx="91">
                  <c:v>0.54999999999999982</c:v>
                </c:pt>
                <c:pt idx="92">
                  <c:v>0.54999999999999982</c:v>
                </c:pt>
                <c:pt idx="93">
                  <c:v>0.5299999999999998</c:v>
                </c:pt>
                <c:pt idx="94">
                  <c:v>0.58000000000000007</c:v>
                </c:pt>
                <c:pt idx="95">
                  <c:v>0.58000000000000007</c:v>
                </c:pt>
                <c:pt idx="96">
                  <c:v>0.58000000000000007</c:v>
                </c:pt>
                <c:pt idx="97">
                  <c:v>0.52</c:v>
                </c:pt>
                <c:pt idx="98">
                  <c:v>0.52</c:v>
                </c:pt>
                <c:pt idx="99">
                  <c:v>0.45000000000000018</c:v>
                </c:pt>
                <c:pt idx="100">
                  <c:v>0.52</c:v>
                </c:pt>
                <c:pt idx="101">
                  <c:v>0.5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0.5</c:v>
                </c:pt>
                <c:pt idx="106">
                  <c:v>0.55000000000000027</c:v>
                </c:pt>
                <c:pt idx="107">
                  <c:v>0.54999999999999982</c:v>
                </c:pt>
                <c:pt idx="108">
                  <c:v>0.55000000000000027</c:v>
                </c:pt>
                <c:pt idx="109">
                  <c:v>0.54999999999999982</c:v>
                </c:pt>
                <c:pt idx="110">
                  <c:v>0.54999999999999982</c:v>
                </c:pt>
                <c:pt idx="111">
                  <c:v>0.54999999999999982</c:v>
                </c:pt>
                <c:pt idx="112">
                  <c:v>0.54999999999999982</c:v>
                </c:pt>
                <c:pt idx="113">
                  <c:v>0.55000000000000027</c:v>
                </c:pt>
                <c:pt idx="114">
                  <c:v>0.54999999999999982</c:v>
                </c:pt>
                <c:pt idx="115">
                  <c:v>0.54999999999999982</c:v>
                </c:pt>
                <c:pt idx="116">
                  <c:v>0.54999999999999982</c:v>
                </c:pt>
                <c:pt idx="117">
                  <c:v>0.55000000000000027</c:v>
                </c:pt>
                <c:pt idx="118">
                  <c:v>0.54999999999999982</c:v>
                </c:pt>
                <c:pt idx="119">
                  <c:v>0.55000000000000027</c:v>
                </c:pt>
                <c:pt idx="120">
                  <c:v>0.54</c:v>
                </c:pt>
                <c:pt idx="121">
                  <c:v>0.57000000000000028</c:v>
                </c:pt>
                <c:pt idx="122">
                  <c:v>0.54999999999999982</c:v>
                </c:pt>
                <c:pt idx="123">
                  <c:v>0.54999999999999982</c:v>
                </c:pt>
                <c:pt idx="124">
                  <c:v>0.54999999999999982</c:v>
                </c:pt>
                <c:pt idx="125">
                  <c:v>0.55000000000000027</c:v>
                </c:pt>
                <c:pt idx="126">
                  <c:v>0.5299999999999998</c:v>
                </c:pt>
                <c:pt idx="127">
                  <c:v>0.53000000000000025</c:v>
                </c:pt>
                <c:pt idx="128">
                  <c:v>0.5299999999999998</c:v>
                </c:pt>
                <c:pt idx="129">
                  <c:v>0.53000000000000025</c:v>
                </c:pt>
                <c:pt idx="130">
                  <c:v>0.53000000000000025</c:v>
                </c:pt>
                <c:pt idx="131">
                  <c:v>0.5299999999999998</c:v>
                </c:pt>
                <c:pt idx="132">
                  <c:v>0.53000000000000025</c:v>
                </c:pt>
                <c:pt idx="133">
                  <c:v>0.53000000000000025</c:v>
                </c:pt>
                <c:pt idx="134">
                  <c:v>0.5</c:v>
                </c:pt>
                <c:pt idx="135">
                  <c:v>0.5</c:v>
                </c:pt>
                <c:pt idx="136">
                  <c:v>0.46999999999999975</c:v>
                </c:pt>
                <c:pt idx="137">
                  <c:v>0.48</c:v>
                </c:pt>
                <c:pt idx="138">
                  <c:v>0.48</c:v>
                </c:pt>
                <c:pt idx="139">
                  <c:v>0.48</c:v>
                </c:pt>
                <c:pt idx="140">
                  <c:v>0.48</c:v>
                </c:pt>
                <c:pt idx="141">
                  <c:v>0.48</c:v>
                </c:pt>
                <c:pt idx="142">
                  <c:v>0.48</c:v>
                </c:pt>
                <c:pt idx="143">
                  <c:v>0.46999999999999975</c:v>
                </c:pt>
                <c:pt idx="144">
                  <c:v>0.4700000000000002</c:v>
                </c:pt>
                <c:pt idx="145">
                  <c:v>0.53000000000000025</c:v>
                </c:pt>
                <c:pt idx="146">
                  <c:v>0.5</c:v>
                </c:pt>
                <c:pt idx="147">
                  <c:v>0.5</c:v>
                </c:pt>
                <c:pt idx="148">
                  <c:v>0.51000000000000023</c:v>
                </c:pt>
                <c:pt idx="149">
                  <c:v>0.5299999999999998</c:v>
                </c:pt>
                <c:pt idx="150">
                  <c:v>0.53000000000000025</c:v>
                </c:pt>
                <c:pt idx="151">
                  <c:v>0.5299999999999998</c:v>
                </c:pt>
                <c:pt idx="152">
                  <c:v>0.5299999999999998</c:v>
                </c:pt>
                <c:pt idx="153">
                  <c:v>0.5299999999999998</c:v>
                </c:pt>
                <c:pt idx="154">
                  <c:v>0.53000000000000025</c:v>
                </c:pt>
                <c:pt idx="155">
                  <c:v>0.53000000000000025</c:v>
                </c:pt>
                <c:pt idx="156">
                  <c:v>0.53000000000000025</c:v>
                </c:pt>
                <c:pt idx="157">
                  <c:v>0.50999999999999979</c:v>
                </c:pt>
                <c:pt idx="158">
                  <c:v>0.50999999999999979</c:v>
                </c:pt>
                <c:pt idx="159">
                  <c:v>0.50999999999999979</c:v>
                </c:pt>
                <c:pt idx="160">
                  <c:v>0.51000000000000023</c:v>
                </c:pt>
                <c:pt idx="161">
                  <c:v>0.5299999999999998</c:v>
                </c:pt>
                <c:pt idx="162">
                  <c:v>0.53000000000000025</c:v>
                </c:pt>
                <c:pt idx="163">
                  <c:v>0.53000000000000025</c:v>
                </c:pt>
                <c:pt idx="164">
                  <c:v>0.5299999999999998</c:v>
                </c:pt>
                <c:pt idx="165">
                  <c:v>0.5299999999999998</c:v>
                </c:pt>
                <c:pt idx="166">
                  <c:v>0.5299999999999998</c:v>
                </c:pt>
                <c:pt idx="167">
                  <c:v>0.53000000000000025</c:v>
                </c:pt>
                <c:pt idx="168">
                  <c:v>0.5299999999999998</c:v>
                </c:pt>
                <c:pt idx="169">
                  <c:v>0.53000000000000025</c:v>
                </c:pt>
                <c:pt idx="170">
                  <c:v>0.53000000000000025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0.48</c:v>
                </c:pt>
                <c:pt idx="175">
                  <c:v>0.45000000000000018</c:v>
                </c:pt>
                <c:pt idx="176">
                  <c:v>0.44999999999999973</c:v>
                </c:pt>
                <c:pt idx="177">
                  <c:v>0.44000000000000039</c:v>
                </c:pt>
                <c:pt idx="178">
                  <c:v>0.44999999999999973</c:v>
                </c:pt>
                <c:pt idx="179">
                  <c:v>0.45000000000000018</c:v>
                </c:pt>
                <c:pt idx="180">
                  <c:v>0.45000000000000018</c:v>
                </c:pt>
                <c:pt idx="181">
                  <c:v>0.43999999999999995</c:v>
                </c:pt>
                <c:pt idx="182">
                  <c:v>0.43999999999999995</c:v>
                </c:pt>
                <c:pt idx="183">
                  <c:v>0.39999999999999991</c:v>
                </c:pt>
                <c:pt idx="185">
                  <c:v>0.39999999999999991</c:v>
                </c:pt>
                <c:pt idx="186">
                  <c:v>0.35999999999999988</c:v>
                </c:pt>
                <c:pt idx="187">
                  <c:v>0.37000000000000011</c:v>
                </c:pt>
                <c:pt idx="188">
                  <c:v>0.35000000000000009</c:v>
                </c:pt>
                <c:pt idx="189">
                  <c:v>0.35999999999999988</c:v>
                </c:pt>
                <c:pt idx="190">
                  <c:v>0.39999999999999991</c:v>
                </c:pt>
                <c:pt idx="191">
                  <c:v>0.39999999999999991</c:v>
                </c:pt>
                <c:pt idx="192">
                  <c:v>0.39999999999999991</c:v>
                </c:pt>
                <c:pt idx="193">
                  <c:v>0.39999999999999991</c:v>
                </c:pt>
                <c:pt idx="194">
                  <c:v>0.39999999999999991</c:v>
                </c:pt>
                <c:pt idx="195">
                  <c:v>0.41000000000000014</c:v>
                </c:pt>
                <c:pt idx="196">
                  <c:v>0.4099999999999997</c:v>
                </c:pt>
                <c:pt idx="197">
                  <c:v>0.41000000000000014</c:v>
                </c:pt>
                <c:pt idx="198">
                  <c:v>0.37999999999999989</c:v>
                </c:pt>
                <c:pt idx="199">
                  <c:v>0.39000000000000012</c:v>
                </c:pt>
                <c:pt idx="200">
                  <c:v>0.39999999999999991</c:v>
                </c:pt>
                <c:pt idx="201">
                  <c:v>0.34999999999999964</c:v>
                </c:pt>
                <c:pt idx="202">
                  <c:v>0.35999999999999988</c:v>
                </c:pt>
                <c:pt idx="203">
                  <c:v>0.35000000000000009</c:v>
                </c:pt>
                <c:pt idx="204">
                  <c:v>0.35000000000000009</c:v>
                </c:pt>
                <c:pt idx="205">
                  <c:v>0.37000000000000011</c:v>
                </c:pt>
                <c:pt idx="206">
                  <c:v>0.36999999999999966</c:v>
                </c:pt>
                <c:pt idx="207">
                  <c:v>0.37000000000000011</c:v>
                </c:pt>
                <c:pt idx="208">
                  <c:v>0.35000000000000009</c:v>
                </c:pt>
                <c:pt idx="209">
                  <c:v>0.33999999999999986</c:v>
                </c:pt>
                <c:pt idx="210">
                  <c:v>0.35000000000000009</c:v>
                </c:pt>
                <c:pt idx="211">
                  <c:v>0.35000000000000009</c:v>
                </c:pt>
                <c:pt idx="212">
                  <c:v>0.35000000000000009</c:v>
                </c:pt>
                <c:pt idx="213">
                  <c:v>0.35000000000000009</c:v>
                </c:pt>
                <c:pt idx="214">
                  <c:v>0.35000000000000009</c:v>
                </c:pt>
                <c:pt idx="215">
                  <c:v>0.34999999999999964</c:v>
                </c:pt>
                <c:pt idx="216">
                  <c:v>0.35000000000000009</c:v>
                </c:pt>
                <c:pt idx="217">
                  <c:v>0.34999999999999964</c:v>
                </c:pt>
                <c:pt idx="218">
                  <c:v>0.35999999999999988</c:v>
                </c:pt>
                <c:pt idx="219">
                  <c:v>0.34999999999999964</c:v>
                </c:pt>
                <c:pt idx="220">
                  <c:v>0.34999999999999964</c:v>
                </c:pt>
                <c:pt idx="221">
                  <c:v>0.35000000000000009</c:v>
                </c:pt>
                <c:pt idx="222">
                  <c:v>0.35999999999999988</c:v>
                </c:pt>
                <c:pt idx="223">
                  <c:v>0.37000000000000011</c:v>
                </c:pt>
                <c:pt idx="224">
                  <c:v>0.37000000000000011</c:v>
                </c:pt>
                <c:pt idx="225">
                  <c:v>0.37000000000000011</c:v>
                </c:pt>
                <c:pt idx="226">
                  <c:v>0.35000000000000009</c:v>
                </c:pt>
                <c:pt idx="227">
                  <c:v>0.37000000000000011</c:v>
                </c:pt>
                <c:pt idx="228">
                  <c:v>0.37000000000000011</c:v>
                </c:pt>
                <c:pt idx="229">
                  <c:v>0.39000000000000012</c:v>
                </c:pt>
                <c:pt idx="230">
                  <c:v>0.39999999999999991</c:v>
                </c:pt>
                <c:pt idx="231">
                  <c:v>0.39999999999999991</c:v>
                </c:pt>
                <c:pt idx="232">
                  <c:v>0.40000000000000036</c:v>
                </c:pt>
                <c:pt idx="233">
                  <c:v>0.38000000000000034</c:v>
                </c:pt>
                <c:pt idx="234">
                  <c:v>0.38000000000000034</c:v>
                </c:pt>
                <c:pt idx="235">
                  <c:v>0.37000000000000011</c:v>
                </c:pt>
                <c:pt idx="236">
                  <c:v>0.37999999999999989</c:v>
                </c:pt>
                <c:pt idx="237">
                  <c:v>0.39000000000000012</c:v>
                </c:pt>
                <c:pt idx="238">
                  <c:v>0.39000000000000012</c:v>
                </c:pt>
                <c:pt idx="239">
                  <c:v>0.38000000000000034</c:v>
                </c:pt>
                <c:pt idx="240">
                  <c:v>0.38000000000000034</c:v>
                </c:pt>
                <c:pt idx="241">
                  <c:v>0.37999999999999989</c:v>
                </c:pt>
                <c:pt idx="242">
                  <c:v>0.38000000000000034</c:v>
                </c:pt>
                <c:pt idx="243">
                  <c:v>0.38999999999999968</c:v>
                </c:pt>
                <c:pt idx="244">
                  <c:v>0.37999999999999989</c:v>
                </c:pt>
                <c:pt idx="245">
                  <c:v>0.39000000000000012</c:v>
                </c:pt>
                <c:pt idx="246">
                  <c:v>0.35000000000000009</c:v>
                </c:pt>
                <c:pt idx="247">
                  <c:v>0.35999999999999988</c:v>
                </c:pt>
                <c:pt idx="248">
                  <c:v>0.29999999999999982</c:v>
                </c:pt>
                <c:pt idx="249">
                  <c:v>0.30000000000000027</c:v>
                </c:pt>
                <c:pt idx="250">
                  <c:v>0.39999999999999991</c:v>
                </c:pt>
                <c:pt idx="251">
                  <c:v>0.44999999999999973</c:v>
                </c:pt>
                <c:pt idx="252">
                  <c:v>0.44000000000000039</c:v>
                </c:pt>
                <c:pt idx="253">
                  <c:v>0.39999999999999991</c:v>
                </c:pt>
                <c:pt idx="254">
                  <c:v>0.41000000000000014</c:v>
                </c:pt>
                <c:pt idx="255">
                  <c:v>0.39999999999999991</c:v>
                </c:pt>
                <c:pt idx="256">
                  <c:v>0.39999999999999991</c:v>
                </c:pt>
                <c:pt idx="257">
                  <c:v>0.39999999999999991</c:v>
                </c:pt>
                <c:pt idx="258">
                  <c:v>0.39999999999999991</c:v>
                </c:pt>
                <c:pt idx="259">
                  <c:v>0.39999999999999991</c:v>
                </c:pt>
                <c:pt idx="260">
                  <c:v>0.37000000000000011</c:v>
                </c:pt>
                <c:pt idx="261">
                  <c:v>0.37000000000000011</c:v>
                </c:pt>
                <c:pt idx="262">
                  <c:v>0.40000000000000036</c:v>
                </c:pt>
                <c:pt idx="263">
                  <c:v>0.39000000000000012</c:v>
                </c:pt>
                <c:pt idx="264">
                  <c:v>0.35000000000000009</c:v>
                </c:pt>
                <c:pt idx="265">
                  <c:v>0.35000000000000009</c:v>
                </c:pt>
                <c:pt idx="266">
                  <c:v>0.39000000000000012</c:v>
                </c:pt>
                <c:pt idx="267">
                  <c:v>0.39999999999999991</c:v>
                </c:pt>
                <c:pt idx="268">
                  <c:v>0.39999999999999991</c:v>
                </c:pt>
                <c:pt idx="269">
                  <c:v>0.39999999999999991</c:v>
                </c:pt>
                <c:pt idx="270">
                  <c:v>0.39999999999999991</c:v>
                </c:pt>
                <c:pt idx="271">
                  <c:v>0.39999999999999991</c:v>
                </c:pt>
                <c:pt idx="272">
                  <c:v>0.39999999999999991</c:v>
                </c:pt>
                <c:pt idx="273">
                  <c:v>0.39999999999999991</c:v>
                </c:pt>
                <c:pt idx="274">
                  <c:v>0.40000000000000036</c:v>
                </c:pt>
                <c:pt idx="275">
                  <c:v>0.39000000000000012</c:v>
                </c:pt>
                <c:pt idx="276">
                  <c:v>0.39999999999999991</c:v>
                </c:pt>
                <c:pt idx="277">
                  <c:v>0.5</c:v>
                </c:pt>
                <c:pt idx="278">
                  <c:v>0.5</c:v>
                </c:pt>
                <c:pt idx="279">
                  <c:v>0.53000000000000025</c:v>
                </c:pt>
                <c:pt idx="280">
                  <c:v>0.5299999999999998</c:v>
                </c:pt>
                <c:pt idx="281">
                  <c:v>0.53000000000000025</c:v>
                </c:pt>
                <c:pt idx="282">
                  <c:v>0.5299999999999998</c:v>
                </c:pt>
                <c:pt idx="283">
                  <c:v>0.5299999999999998</c:v>
                </c:pt>
                <c:pt idx="284">
                  <c:v>0.5299999999999998</c:v>
                </c:pt>
                <c:pt idx="285">
                  <c:v>0.5299999999999998</c:v>
                </c:pt>
                <c:pt idx="286">
                  <c:v>0.5299999999999998</c:v>
                </c:pt>
                <c:pt idx="287">
                  <c:v>0.54999999999999982</c:v>
                </c:pt>
                <c:pt idx="288">
                  <c:v>0.55000000000000027</c:v>
                </c:pt>
                <c:pt idx="289">
                  <c:v>0.54999999999999982</c:v>
                </c:pt>
                <c:pt idx="290">
                  <c:v>0.54999999999999982</c:v>
                </c:pt>
                <c:pt idx="291">
                  <c:v>0.54999999999999982</c:v>
                </c:pt>
                <c:pt idx="292">
                  <c:v>0.56999999999999984</c:v>
                </c:pt>
                <c:pt idx="293">
                  <c:v>0.57000000000000028</c:v>
                </c:pt>
                <c:pt idx="294">
                  <c:v>0.58000000000000007</c:v>
                </c:pt>
                <c:pt idx="295">
                  <c:v>0.56999999999999984</c:v>
                </c:pt>
                <c:pt idx="296">
                  <c:v>0.57999999999999963</c:v>
                </c:pt>
                <c:pt idx="297">
                  <c:v>0.57999999999999963</c:v>
                </c:pt>
                <c:pt idx="298">
                  <c:v>0.57999999999999963</c:v>
                </c:pt>
                <c:pt idx="299">
                  <c:v>0.55000000000000027</c:v>
                </c:pt>
                <c:pt idx="300">
                  <c:v>0.54999999999999982</c:v>
                </c:pt>
                <c:pt idx="301">
                  <c:v>0.55000000000000027</c:v>
                </c:pt>
                <c:pt idx="302">
                  <c:v>0.55000000000000027</c:v>
                </c:pt>
                <c:pt idx="303">
                  <c:v>0.55000000000000027</c:v>
                </c:pt>
                <c:pt idx="304">
                  <c:v>0.54999999999999982</c:v>
                </c:pt>
                <c:pt idx="305">
                  <c:v>0.54999999999999982</c:v>
                </c:pt>
                <c:pt idx="306">
                  <c:v>0.55000000000000027</c:v>
                </c:pt>
                <c:pt idx="307">
                  <c:v>0.54999999999999982</c:v>
                </c:pt>
                <c:pt idx="308">
                  <c:v>0.54999999999999982</c:v>
                </c:pt>
                <c:pt idx="309">
                  <c:v>0.55000000000000027</c:v>
                </c:pt>
                <c:pt idx="310">
                  <c:v>0.54999999999999982</c:v>
                </c:pt>
                <c:pt idx="311">
                  <c:v>0.54999999999999982</c:v>
                </c:pt>
                <c:pt idx="312">
                  <c:v>0.54999999999999982</c:v>
                </c:pt>
                <c:pt idx="313">
                  <c:v>0.5900000000000003</c:v>
                </c:pt>
                <c:pt idx="314">
                  <c:v>0.58999999999999986</c:v>
                </c:pt>
                <c:pt idx="315">
                  <c:v>0.54999999999999982</c:v>
                </c:pt>
                <c:pt idx="316">
                  <c:v>0.60000000000000009</c:v>
                </c:pt>
                <c:pt idx="317">
                  <c:v>0.60000000000000009</c:v>
                </c:pt>
                <c:pt idx="318">
                  <c:v>0.61000000000000032</c:v>
                </c:pt>
                <c:pt idx="319">
                  <c:v>0.56000000000000005</c:v>
                </c:pt>
                <c:pt idx="320">
                  <c:v>0.56000000000000005</c:v>
                </c:pt>
                <c:pt idx="321">
                  <c:v>0.56000000000000005</c:v>
                </c:pt>
                <c:pt idx="322">
                  <c:v>0.56000000000000005</c:v>
                </c:pt>
                <c:pt idx="323">
                  <c:v>0.56000000000000005</c:v>
                </c:pt>
                <c:pt idx="324">
                  <c:v>0.56999999999999984</c:v>
                </c:pt>
                <c:pt idx="325">
                  <c:v>0.56000000000000005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0.55000000000000027</c:v>
                </c:pt>
                <c:pt idx="332">
                  <c:v>0.5299999999999998</c:v>
                </c:pt>
                <c:pt idx="333">
                  <c:v>0.5299999999999998</c:v>
                </c:pt>
                <c:pt idx="334">
                  <c:v>0.5299999999999998</c:v>
                </c:pt>
                <c:pt idx="335">
                  <c:v>0.53000000000000025</c:v>
                </c:pt>
                <c:pt idx="336">
                  <c:v>0.53000000000000025</c:v>
                </c:pt>
                <c:pt idx="337">
                  <c:v>0.53000000000000025</c:v>
                </c:pt>
                <c:pt idx="338">
                  <c:v>0.5299999999999998</c:v>
                </c:pt>
                <c:pt idx="339">
                  <c:v>0.56999999999999984</c:v>
                </c:pt>
                <c:pt idx="340">
                  <c:v>0.5299999999999998</c:v>
                </c:pt>
                <c:pt idx="341">
                  <c:v>0.43000000000000016</c:v>
                </c:pt>
                <c:pt idx="342">
                  <c:v>0.37000000000000011</c:v>
                </c:pt>
                <c:pt idx="343">
                  <c:v>0.40000000000000036</c:v>
                </c:pt>
                <c:pt idx="344">
                  <c:v>0.39999999999999991</c:v>
                </c:pt>
                <c:pt idx="345">
                  <c:v>0.39999999999999991</c:v>
                </c:pt>
                <c:pt idx="346">
                  <c:v>0.37999999999999989</c:v>
                </c:pt>
                <c:pt idx="347">
                  <c:v>0.39000000000000012</c:v>
                </c:pt>
                <c:pt idx="348">
                  <c:v>0.43000000000000016</c:v>
                </c:pt>
                <c:pt idx="349">
                  <c:v>0.42999999999999972</c:v>
                </c:pt>
                <c:pt idx="350">
                  <c:v>0.42999999999999972</c:v>
                </c:pt>
                <c:pt idx="351">
                  <c:v>0.43000000000000016</c:v>
                </c:pt>
                <c:pt idx="352">
                  <c:v>0.42999999999999972</c:v>
                </c:pt>
                <c:pt idx="353">
                  <c:v>0.43999999999999995</c:v>
                </c:pt>
                <c:pt idx="354">
                  <c:v>0.43000000000000016</c:v>
                </c:pt>
                <c:pt idx="355">
                  <c:v>0.43000000000000016</c:v>
                </c:pt>
                <c:pt idx="356">
                  <c:v>0.44999999999999973</c:v>
                </c:pt>
                <c:pt idx="357">
                  <c:v>0.44999999999999973</c:v>
                </c:pt>
                <c:pt idx="358">
                  <c:v>0.45000000000000018</c:v>
                </c:pt>
                <c:pt idx="359">
                  <c:v>0.44999999999999973</c:v>
                </c:pt>
                <c:pt idx="360">
                  <c:v>0.39999999999999991</c:v>
                </c:pt>
                <c:pt idx="361">
                  <c:v>0.39999999999999991</c:v>
                </c:pt>
                <c:pt idx="362">
                  <c:v>0.39999999999999991</c:v>
                </c:pt>
                <c:pt idx="363">
                  <c:v>0.39999999999999991</c:v>
                </c:pt>
                <c:pt idx="364">
                  <c:v>0.39999999999999991</c:v>
                </c:pt>
                <c:pt idx="365">
                  <c:v>0.39999999999999991</c:v>
                </c:pt>
                <c:pt idx="366">
                  <c:v>0.39999999999999991</c:v>
                </c:pt>
                <c:pt idx="367">
                  <c:v>0.39999999999999991</c:v>
                </c:pt>
                <c:pt idx="368">
                  <c:v>0.39999999999999991</c:v>
                </c:pt>
                <c:pt idx="369">
                  <c:v>0.39000000000000012</c:v>
                </c:pt>
                <c:pt idx="370">
                  <c:v>0.3400000000000003</c:v>
                </c:pt>
                <c:pt idx="371">
                  <c:v>0.35000000000000009</c:v>
                </c:pt>
                <c:pt idx="372">
                  <c:v>0.35000000000000009</c:v>
                </c:pt>
                <c:pt idx="373">
                  <c:v>0.35000000000000009</c:v>
                </c:pt>
                <c:pt idx="374">
                  <c:v>0.3400000000000003</c:v>
                </c:pt>
                <c:pt idx="375">
                  <c:v>0.35000000000000009</c:v>
                </c:pt>
                <c:pt idx="376">
                  <c:v>0.35000000000000009</c:v>
                </c:pt>
                <c:pt idx="377">
                  <c:v>0.35000000000000009</c:v>
                </c:pt>
                <c:pt idx="378">
                  <c:v>0.35000000000000009</c:v>
                </c:pt>
                <c:pt idx="379">
                  <c:v>0.35000000000000009</c:v>
                </c:pt>
                <c:pt idx="380">
                  <c:v>0.35000000000000009</c:v>
                </c:pt>
                <c:pt idx="381">
                  <c:v>0.35000000000000009</c:v>
                </c:pt>
                <c:pt idx="382">
                  <c:v>0.38999999999999968</c:v>
                </c:pt>
                <c:pt idx="383">
                  <c:v>0.39999999999999991</c:v>
                </c:pt>
                <c:pt idx="384">
                  <c:v>0.39999999999999991</c:v>
                </c:pt>
                <c:pt idx="385">
                  <c:v>0.39999999999999991</c:v>
                </c:pt>
                <c:pt idx="386">
                  <c:v>0.39999999999999991</c:v>
                </c:pt>
                <c:pt idx="387">
                  <c:v>0.39999999999999991</c:v>
                </c:pt>
                <c:pt idx="388">
                  <c:v>0.39999999999999991</c:v>
                </c:pt>
                <c:pt idx="389">
                  <c:v>0.39999999999999991</c:v>
                </c:pt>
                <c:pt idx="390">
                  <c:v>0.39999999999999991</c:v>
                </c:pt>
                <c:pt idx="391">
                  <c:v>0.39999999999999991</c:v>
                </c:pt>
                <c:pt idx="392">
                  <c:v>0.35999999999999988</c:v>
                </c:pt>
                <c:pt idx="393">
                  <c:v>0.35000000000000009</c:v>
                </c:pt>
                <c:pt idx="394">
                  <c:v>0.35999999999999988</c:v>
                </c:pt>
                <c:pt idx="395">
                  <c:v>0.33999999999999986</c:v>
                </c:pt>
                <c:pt idx="396">
                  <c:v>0.40000000000000036</c:v>
                </c:pt>
                <c:pt idx="397">
                  <c:v>0.39000000000000012</c:v>
                </c:pt>
                <c:pt idx="398">
                  <c:v>0.39000000000000012</c:v>
                </c:pt>
                <c:pt idx="399">
                  <c:v>0.35000000000000009</c:v>
                </c:pt>
                <c:pt idx="400">
                  <c:v>0.35000000000000009</c:v>
                </c:pt>
                <c:pt idx="401">
                  <c:v>0.35000000000000009</c:v>
                </c:pt>
                <c:pt idx="402">
                  <c:v>0.35000000000000009</c:v>
                </c:pt>
                <c:pt idx="403">
                  <c:v>0.3400000000000003</c:v>
                </c:pt>
                <c:pt idx="404">
                  <c:v>0.37000000000000011</c:v>
                </c:pt>
                <c:pt idx="405">
                  <c:v>0.38000000000000034</c:v>
                </c:pt>
                <c:pt idx="406">
                  <c:v>0.37000000000000011</c:v>
                </c:pt>
                <c:pt idx="407">
                  <c:v>0.37000000000000011</c:v>
                </c:pt>
                <c:pt idx="408">
                  <c:v>0.37999999999999989</c:v>
                </c:pt>
                <c:pt idx="409">
                  <c:v>0.37999999999999989</c:v>
                </c:pt>
                <c:pt idx="410">
                  <c:v>0.37000000000000011</c:v>
                </c:pt>
                <c:pt idx="411">
                  <c:v>0.38000000000000034</c:v>
                </c:pt>
                <c:pt idx="412">
                  <c:v>0.45999999999999996</c:v>
                </c:pt>
                <c:pt idx="413">
                  <c:v>0.45000000000000018</c:v>
                </c:pt>
                <c:pt idx="414">
                  <c:v>0.41999999999999993</c:v>
                </c:pt>
                <c:pt idx="415">
                  <c:v>0.41999999999999993</c:v>
                </c:pt>
                <c:pt idx="416">
                  <c:v>0.42999999999999972</c:v>
                </c:pt>
                <c:pt idx="417">
                  <c:v>0.41999999999999993</c:v>
                </c:pt>
                <c:pt idx="418">
                  <c:v>0.41999999999999993</c:v>
                </c:pt>
                <c:pt idx="419">
                  <c:v>0.41999999999999993</c:v>
                </c:pt>
                <c:pt idx="420">
                  <c:v>0.39999999999999991</c:v>
                </c:pt>
                <c:pt idx="421">
                  <c:v>0.39999999999999991</c:v>
                </c:pt>
                <c:pt idx="422">
                  <c:v>0.39999999999999991</c:v>
                </c:pt>
                <c:pt idx="423">
                  <c:v>0.39999999999999991</c:v>
                </c:pt>
                <c:pt idx="424">
                  <c:v>0.4099999999999997</c:v>
                </c:pt>
                <c:pt idx="425">
                  <c:v>0.39999999999999991</c:v>
                </c:pt>
                <c:pt idx="426">
                  <c:v>0.39999999999999991</c:v>
                </c:pt>
                <c:pt idx="427">
                  <c:v>0.35000000000000009</c:v>
                </c:pt>
                <c:pt idx="428">
                  <c:v>0.35999999999999988</c:v>
                </c:pt>
                <c:pt idx="429">
                  <c:v>0.35999999999999988</c:v>
                </c:pt>
                <c:pt idx="430">
                  <c:v>0.35999999999999988</c:v>
                </c:pt>
                <c:pt idx="431">
                  <c:v>0.37000000000000011</c:v>
                </c:pt>
                <c:pt idx="432">
                  <c:v>0.35999999999999988</c:v>
                </c:pt>
                <c:pt idx="433">
                  <c:v>0.35999999999999988</c:v>
                </c:pt>
                <c:pt idx="434">
                  <c:v>0.35999999999999988</c:v>
                </c:pt>
                <c:pt idx="435">
                  <c:v>0.36000000000000032</c:v>
                </c:pt>
                <c:pt idx="436">
                  <c:v>0.35000000000000009</c:v>
                </c:pt>
                <c:pt idx="437">
                  <c:v>0.35000000000000009</c:v>
                </c:pt>
                <c:pt idx="438">
                  <c:v>0.34999999999999964</c:v>
                </c:pt>
                <c:pt idx="439">
                  <c:v>0.34999999999999964</c:v>
                </c:pt>
                <c:pt idx="440">
                  <c:v>0.35999999999999988</c:v>
                </c:pt>
                <c:pt idx="441">
                  <c:v>0.35000000000000009</c:v>
                </c:pt>
                <c:pt idx="442">
                  <c:v>0.35000000000000009</c:v>
                </c:pt>
                <c:pt idx="443">
                  <c:v>0.3400000000000003</c:v>
                </c:pt>
                <c:pt idx="444">
                  <c:v>0.29999999999999982</c:v>
                </c:pt>
                <c:pt idx="445">
                  <c:v>0.29999999999999982</c:v>
                </c:pt>
                <c:pt idx="446">
                  <c:v>0.30000000000000027</c:v>
                </c:pt>
                <c:pt idx="447">
                  <c:v>0.29999999999999982</c:v>
                </c:pt>
                <c:pt idx="448">
                  <c:v>0.30000000000000027</c:v>
                </c:pt>
                <c:pt idx="449">
                  <c:v>0.29999999999999982</c:v>
                </c:pt>
                <c:pt idx="450">
                  <c:v>0.29000000000000004</c:v>
                </c:pt>
                <c:pt idx="451">
                  <c:v>0.30000000000000027</c:v>
                </c:pt>
                <c:pt idx="452">
                  <c:v>0.30000000000000027</c:v>
                </c:pt>
                <c:pt idx="453">
                  <c:v>0.29999999999999982</c:v>
                </c:pt>
                <c:pt idx="454">
                  <c:v>0.30000000000000027</c:v>
                </c:pt>
                <c:pt idx="455">
                  <c:v>0.29000000000000004</c:v>
                </c:pt>
                <c:pt idx="456">
                  <c:v>0.29999999999999982</c:v>
                </c:pt>
                <c:pt idx="457">
                  <c:v>0.29999999999999982</c:v>
                </c:pt>
                <c:pt idx="458">
                  <c:v>0.30000000000000027</c:v>
                </c:pt>
                <c:pt idx="459">
                  <c:v>0.29000000000000004</c:v>
                </c:pt>
                <c:pt idx="460">
                  <c:v>0.33999999999999986</c:v>
                </c:pt>
                <c:pt idx="461">
                  <c:v>0.35000000000000009</c:v>
                </c:pt>
                <c:pt idx="462">
                  <c:v>0.3400000000000003</c:v>
                </c:pt>
                <c:pt idx="463">
                  <c:v>0.35000000000000009</c:v>
                </c:pt>
                <c:pt idx="464">
                  <c:v>0.35999999999999988</c:v>
                </c:pt>
                <c:pt idx="465">
                  <c:v>0.35000000000000009</c:v>
                </c:pt>
                <c:pt idx="466">
                  <c:v>0.35000000000000009</c:v>
                </c:pt>
                <c:pt idx="467">
                  <c:v>0.35999999999999988</c:v>
                </c:pt>
                <c:pt idx="468">
                  <c:v>0.35999999999999988</c:v>
                </c:pt>
                <c:pt idx="469">
                  <c:v>0.34999999999999964</c:v>
                </c:pt>
                <c:pt idx="470">
                  <c:v>0.34999999999999964</c:v>
                </c:pt>
                <c:pt idx="471">
                  <c:v>0.35000000000000009</c:v>
                </c:pt>
                <c:pt idx="472">
                  <c:v>0.33999999999999986</c:v>
                </c:pt>
                <c:pt idx="473">
                  <c:v>0.3400000000000003</c:v>
                </c:pt>
                <c:pt idx="474">
                  <c:v>0.35000000000000009</c:v>
                </c:pt>
                <c:pt idx="475">
                  <c:v>0.2799999999999998</c:v>
                </c:pt>
                <c:pt idx="476">
                  <c:v>0.2799999999999998</c:v>
                </c:pt>
                <c:pt idx="477">
                  <c:v>0.2799999999999998</c:v>
                </c:pt>
                <c:pt idx="478">
                  <c:v>0.29000000000000004</c:v>
                </c:pt>
                <c:pt idx="479">
                  <c:v>0.29999999999999982</c:v>
                </c:pt>
                <c:pt idx="480">
                  <c:v>0.29999999999999982</c:v>
                </c:pt>
                <c:pt idx="481">
                  <c:v>0.29999999999999982</c:v>
                </c:pt>
                <c:pt idx="482">
                  <c:v>0.30000000000000027</c:v>
                </c:pt>
                <c:pt idx="483">
                  <c:v>0.30000000000000027</c:v>
                </c:pt>
                <c:pt idx="484">
                  <c:v>0.30000000000000027</c:v>
                </c:pt>
                <c:pt idx="485">
                  <c:v>0.39999999999999991</c:v>
                </c:pt>
                <c:pt idx="486">
                  <c:v>0.35999999999999988</c:v>
                </c:pt>
                <c:pt idx="487">
                  <c:v>0.35000000000000009</c:v>
                </c:pt>
                <c:pt idx="488">
                  <c:v>0.34999999999999964</c:v>
                </c:pt>
                <c:pt idx="489">
                  <c:v>0.30000000000000027</c:v>
                </c:pt>
                <c:pt idx="490">
                  <c:v>0.29999999999999982</c:v>
                </c:pt>
                <c:pt idx="491">
                  <c:v>0.29999999999999982</c:v>
                </c:pt>
                <c:pt idx="492">
                  <c:v>0.30000000000000027</c:v>
                </c:pt>
                <c:pt idx="493">
                  <c:v>0.30000000000000027</c:v>
                </c:pt>
                <c:pt idx="494">
                  <c:v>0.29999999999999982</c:v>
                </c:pt>
                <c:pt idx="495">
                  <c:v>0.30000000000000027</c:v>
                </c:pt>
                <c:pt idx="496">
                  <c:v>0.29999999999999982</c:v>
                </c:pt>
                <c:pt idx="497">
                  <c:v>0.29999999999999982</c:v>
                </c:pt>
                <c:pt idx="498">
                  <c:v>0.30000000000000027</c:v>
                </c:pt>
                <c:pt idx="499">
                  <c:v>0.30000000000000027</c:v>
                </c:pt>
                <c:pt idx="500">
                  <c:v>0.30000000000000027</c:v>
                </c:pt>
                <c:pt idx="501">
                  <c:v>0.29999999999999982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0.25</c:v>
                </c:pt>
                <c:pt idx="513">
                  <c:v>0.25</c:v>
                </c:pt>
                <c:pt idx="514">
                  <c:v>0.25</c:v>
                </c:pt>
                <c:pt idx="515">
                  <c:v>0.25</c:v>
                </c:pt>
                <c:pt idx="516">
                  <c:v>0.30999999999999961</c:v>
                </c:pt>
                <c:pt idx="517">
                  <c:v>0.30000000000000027</c:v>
                </c:pt>
                <c:pt idx="518">
                  <c:v>0.29999999999999982</c:v>
                </c:pt>
                <c:pt idx="519">
                  <c:v>0.30000000000000027</c:v>
                </c:pt>
                <c:pt idx="520">
                  <c:v>0.29999999999999982</c:v>
                </c:pt>
                <c:pt idx="521">
                  <c:v>0.30000000000000027</c:v>
                </c:pt>
                <c:pt idx="522">
                  <c:v>0.29999999999999982</c:v>
                </c:pt>
                <c:pt idx="523">
                  <c:v>0.29999999999999982</c:v>
                </c:pt>
                <c:pt idx="524">
                  <c:v>0.29999999999999982</c:v>
                </c:pt>
                <c:pt idx="525">
                  <c:v>0.29000000000000004</c:v>
                </c:pt>
                <c:pt idx="526">
                  <c:v>0.28000000000000025</c:v>
                </c:pt>
                <c:pt idx="527">
                  <c:v>0.32000000000000028</c:v>
                </c:pt>
                <c:pt idx="528">
                  <c:v>0.37000000000000011</c:v>
                </c:pt>
                <c:pt idx="529">
                  <c:v>0.37000000000000011</c:v>
                </c:pt>
                <c:pt idx="530">
                  <c:v>0.37000000000000011</c:v>
                </c:pt>
                <c:pt idx="531">
                  <c:v>0.34999999999999964</c:v>
                </c:pt>
                <c:pt idx="532">
                  <c:v>0.29999999999999982</c:v>
                </c:pt>
                <c:pt idx="533">
                  <c:v>0.35999999999999988</c:v>
                </c:pt>
                <c:pt idx="534">
                  <c:v>0.35999999999999988</c:v>
                </c:pt>
                <c:pt idx="535">
                  <c:v>0.38999999999999968</c:v>
                </c:pt>
                <c:pt idx="536">
                  <c:v>0.39000000000000012</c:v>
                </c:pt>
                <c:pt idx="537">
                  <c:v>0.39999999999999991</c:v>
                </c:pt>
                <c:pt idx="538">
                  <c:v>0.38000000000000034</c:v>
                </c:pt>
                <c:pt idx="539">
                  <c:v>0.39000000000000012</c:v>
                </c:pt>
                <c:pt idx="540">
                  <c:v>0.39000000000000012</c:v>
                </c:pt>
                <c:pt idx="541">
                  <c:v>0.39000000000000012</c:v>
                </c:pt>
                <c:pt idx="542">
                  <c:v>0.39000000000000012</c:v>
                </c:pt>
                <c:pt idx="543">
                  <c:v>0.39000000000000012</c:v>
                </c:pt>
                <c:pt idx="544">
                  <c:v>0.38000000000000034</c:v>
                </c:pt>
                <c:pt idx="545">
                  <c:v>0.38999999999999968</c:v>
                </c:pt>
                <c:pt idx="546">
                  <c:v>0.38999999999999968</c:v>
                </c:pt>
                <c:pt idx="547">
                  <c:v>0.38999999999999968</c:v>
                </c:pt>
                <c:pt idx="548">
                  <c:v>0.38999999999999968</c:v>
                </c:pt>
                <c:pt idx="549">
                  <c:v>0.39000000000000012</c:v>
                </c:pt>
                <c:pt idx="550">
                  <c:v>0.39000000000000012</c:v>
                </c:pt>
                <c:pt idx="551">
                  <c:v>0.38999999999999968</c:v>
                </c:pt>
                <c:pt idx="552">
                  <c:v>0.39000000000000012</c:v>
                </c:pt>
                <c:pt idx="553">
                  <c:v>0.39999999999999991</c:v>
                </c:pt>
                <c:pt idx="554">
                  <c:v>0.38999999999999968</c:v>
                </c:pt>
                <c:pt idx="555">
                  <c:v>0.38999999999999968</c:v>
                </c:pt>
                <c:pt idx="556">
                  <c:v>0.39000000000000012</c:v>
                </c:pt>
                <c:pt idx="557">
                  <c:v>0.39000000000000012</c:v>
                </c:pt>
                <c:pt idx="558">
                  <c:v>0.39000000000000012</c:v>
                </c:pt>
                <c:pt idx="559">
                  <c:v>0.37000000000000011</c:v>
                </c:pt>
                <c:pt idx="560">
                  <c:v>0.39999999999999991</c:v>
                </c:pt>
                <c:pt idx="561">
                  <c:v>0.39999999999999991</c:v>
                </c:pt>
                <c:pt idx="562">
                  <c:v>0.24000000000000021</c:v>
                </c:pt>
                <c:pt idx="567">
                  <c:v>0.22999999999999998</c:v>
                </c:pt>
                <c:pt idx="568">
                  <c:v>0.22999999999999998</c:v>
                </c:pt>
                <c:pt idx="569">
                  <c:v>0.22999999999999998</c:v>
                </c:pt>
                <c:pt idx="570">
                  <c:v>0.23000000000000043</c:v>
                </c:pt>
                <c:pt idx="571">
                  <c:v>0.22999999999999998</c:v>
                </c:pt>
                <c:pt idx="572">
                  <c:v>4.9999999999999822E-2</c:v>
                </c:pt>
                <c:pt idx="573">
                  <c:v>5.0000000000000266E-2</c:v>
                </c:pt>
                <c:pt idx="574">
                  <c:v>4.9999999999999822E-2</c:v>
                </c:pt>
                <c:pt idx="575">
                  <c:v>4.0000000000000036E-2</c:v>
                </c:pt>
                <c:pt idx="576">
                  <c:v>4.9999999999999822E-2</c:v>
                </c:pt>
                <c:pt idx="577">
                  <c:v>4.9999999999999822E-2</c:v>
                </c:pt>
                <c:pt idx="578">
                  <c:v>5.0000000000000266E-2</c:v>
                </c:pt>
                <c:pt idx="579">
                  <c:v>4.0000000000000036E-2</c:v>
                </c:pt>
                <c:pt idx="580">
                  <c:v>0.10000000000000009</c:v>
                </c:pt>
                <c:pt idx="581">
                  <c:v>8.9999999999999858E-2</c:v>
                </c:pt>
                <c:pt idx="582">
                  <c:v>8.9999999999999858E-2</c:v>
                </c:pt>
                <c:pt idx="583">
                  <c:v>0.10000000000000009</c:v>
                </c:pt>
                <c:pt idx="584">
                  <c:v>8.9999999999999858E-2</c:v>
                </c:pt>
                <c:pt idx="585">
                  <c:v>8.9999999999999858E-2</c:v>
                </c:pt>
                <c:pt idx="586">
                  <c:v>0.10999999999999988</c:v>
                </c:pt>
                <c:pt idx="587">
                  <c:v>0.10000000000000009</c:v>
                </c:pt>
                <c:pt idx="588">
                  <c:v>0.10999999999999988</c:v>
                </c:pt>
                <c:pt idx="589">
                  <c:v>0.10999999999999988</c:v>
                </c:pt>
                <c:pt idx="590">
                  <c:v>9.9999999999999645E-2</c:v>
                </c:pt>
                <c:pt idx="591">
                  <c:v>0.10000000000000009</c:v>
                </c:pt>
                <c:pt idx="592">
                  <c:v>0.10999999999999988</c:v>
                </c:pt>
                <c:pt idx="593">
                  <c:v>0.10999999999999988</c:v>
                </c:pt>
                <c:pt idx="594">
                  <c:v>0.10000000000000009</c:v>
                </c:pt>
                <c:pt idx="595">
                  <c:v>0.10000000000000009</c:v>
                </c:pt>
                <c:pt idx="596">
                  <c:v>0.10000000000000009</c:v>
                </c:pt>
                <c:pt idx="597">
                  <c:v>0.10000000000000009</c:v>
                </c:pt>
                <c:pt idx="598">
                  <c:v>0.10000000000000009</c:v>
                </c:pt>
                <c:pt idx="599">
                  <c:v>9.0000000000000302E-2</c:v>
                </c:pt>
                <c:pt idx="600">
                  <c:v>0.10000000000000009</c:v>
                </c:pt>
                <c:pt idx="601">
                  <c:v>4.9999999999999822E-2</c:v>
                </c:pt>
                <c:pt idx="602">
                  <c:v>5.0000000000000266E-2</c:v>
                </c:pt>
                <c:pt idx="603">
                  <c:v>5.0000000000000266E-2</c:v>
                </c:pt>
                <c:pt idx="604">
                  <c:v>4.9999999999999822E-2</c:v>
                </c:pt>
                <c:pt idx="605">
                  <c:v>4.9999999999999822E-2</c:v>
                </c:pt>
                <c:pt idx="606">
                  <c:v>4.9999999999999822E-2</c:v>
                </c:pt>
                <c:pt idx="607">
                  <c:v>5.0000000000000266E-2</c:v>
                </c:pt>
                <c:pt idx="608">
                  <c:v>5.0000000000000266E-2</c:v>
                </c:pt>
                <c:pt idx="609">
                  <c:v>4.0000000000000036E-2</c:v>
                </c:pt>
                <c:pt idx="610">
                  <c:v>4.9999999999999822E-2</c:v>
                </c:pt>
                <c:pt idx="611">
                  <c:v>4.9999999999999822E-2</c:v>
                </c:pt>
                <c:pt idx="612">
                  <c:v>5.0000000000000266E-2</c:v>
                </c:pt>
                <c:pt idx="613">
                  <c:v>5.9999999999999609E-2</c:v>
                </c:pt>
                <c:pt idx="614">
                  <c:v>4.9999999999999822E-2</c:v>
                </c:pt>
                <c:pt idx="615">
                  <c:v>5.0000000000000266E-2</c:v>
                </c:pt>
                <c:pt idx="616">
                  <c:v>4.9999999999999822E-2</c:v>
                </c:pt>
                <c:pt idx="617">
                  <c:v>4.9999999999999822E-2</c:v>
                </c:pt>
                <c:pt idx="618">
                  <c:v>6.0000000000000053E-2</c:v>
                </c:pt>
                <c:pt idx="619">
                  <c:v>4.9999999999999822E-2</c:v>
                </c:pt>
                <c:pt idx="620">
                  <c:v>4.9999999999999822E-2</c:v>
                </c:pt>
                <c:pt idx="621">
                  <c:v>5.0000000000000266E-2</c:v>
                </c:pt>
                <c:pt idx="622">
                  <c:v>5.0000000000000266E-2</c:v>
                </c:pt>
                <c:pt idx="623">
                  <c:v>5.0000000000000266E-2</c:v>
                </c:pt>
                <c:pt idx="624">
                  <c:v>4.9999999999999822E-2</c:v>
                </c:pt>
                <c:pt idx="625">
                  <c:v>4.9999999999999822E-2</c:v>
                </c:pt>
                <c:pt idx="626">
                  <c:v>5.0000000000000266E-2</c:v>
                </c:pt>
                <c:pt idx="627">
                  <c:v>4.9999999999999822E-2</c:v>
                </c:pt>
                <c:pt idx="628">
                  <c:v>4.9999999999999822E-2</c:v>
                </c:pt>
                <c:pt idx="629">
                  <c:v>5.9999999999999609E-2</c:v>
                </c:pt>
                <c:pt idx="630">
                  <c:v>4.9999999999999822E-2</c:v>
                </c:pt>
                <c:pt idx="631">
                  <c:v>5.0000000000000266E-2</c:v>
                </c:pt>
                <c:pt idx="632">
                  <c:v>4.9999999999999822E-2</c:v>
                </c:pt>
                <c:pt idx="633">
                  <c:v>4.9999999999999822E-2</c:v>
                </c:pt>
                <c:pt idx="634">
                  <c:v>4.9999999999999822E-2</c:v>
                </c:pt>
                <c:pt idx="635">
                  <c:v>5.0000000000000266E-2</c:v>
                </c:pt>
                <c:pt idx="636">
                  <c:v>5.0000000000000266E-2</c:v>
                </c:pt>
                <c:pt idx="637">
                  <c:v>4.9999999999999822E-2</c:v>
                </c:pt>
                <c:pt idx="638">
                  <c:v>4.9999999999999822E-2</c:v>
                </c:pt>
                <c:pt idx="639">
                  <c:v>4.9999999999999822E-2</c:v>
                </c:pt>
                <c:pt idx="640">
                  <c:v>4.9999999999999822E-2</c:v>
                </c:pt>
                <c:pt idx="641">
                  <c:v>5.0000000000000266E-2</c:v>
                </c:pt>
                <c:pt idx="642">
                  <c:v>5.0000000000000266E-2</c:v>
                </c:pt>
                <c:pt idx="643">
                  <c:v>4.9999999999999822E-2</c:v>
                </c:pt>
                <c:pt idx="644">
                  <c:v>4.0000000000000036E-2</c:v>
                </c:pt>
                <c:pt idx="645">
                  <c:v>5.0000000000000266E-2</c:v>
                </c:pt>
                <c:pt idx="646">
                  <c:v>5.0000000000000266E-2</c:v>
                </c:pt>
                <c:pt idx="647">
                  <c:v>5.0000000000000266E-2</c:v>
                </c:pt>
                <c:pt idx="648">
                  <c:v>5.0000000000000266E-2</c:v>
                </c:pt>
                <c:pt idx="649">
                  <c:v>5.0000000000000266E-2</c:v>
                </c:pt>
                <c:pt idx="650">
                  <c:v>4.9999999999999822E-2</c:v>
                </c:pt>
                <c:pt idx="651">
                  <c:v>5.0000000000000266E-2</c:v>
                </c:pt>
                <c:pt idx="652">
                  <c:v>5.0000000000000266E-2</c:v>
                </c:pt>
                <c:pt idx="653">
                  <c:v>5.0000000000000266E-2</c:v>
                </c:pt>
                <c:pt idx="654">
                  <c:v>5.0000000000000266E-2</c:v>
                </c:pt>
                <c:pt idx="655">
                  <c:v>4.9999999999999822E-2</c:v>
                </c:pt>
                <c:pt idx="656">
                  <c:v>4.0000000000000036E-2</c:v>
                </c:pt>
                <c:pt idx="657">
                  <c:v>4.0000000000000036E-2</c:v>
                </c:pt>
                <c:pt idx="658">
                  <c:v>4.9999999999999822E-2</c:v>
                </c:pt>
                <c:pt idx="659">
                  <c:v>5.0000000000000266E-2</c:v>
                </c:pt>
                <c:pt idx="660">
                  <c:v>5.0000000000000266E-2</c:v>
                </c:pt>
                <c:pt idx="661">
                  <c:v>4.9999999999999822E-2</c:v>
                </c:pt>
                <c:pt idx="662">
                  <c:v>4.9999999999999822E-2</c:v>
                </c:pt>
                <c:pt idx="663">
                  <c:v>4.9999999999999822E-2</c:v>
                </c:pt>
                <c:pt idx="664">
                  <c:v>4.9999999999999822E-2</c:v>
                </c:pt>
                <c:pt idx="665">
                  <c:v>4.9999999999999822E-2</c:v>
                </c:pt>
                <c:pt idx="666">
                  <c:v>5.0000000000000266E-2</c:v>
                </c:pt>
                <c:pt idx="667">
                  <c:v>4.9999999999999822E-2</c:v>
                </c:pt>
                <c:pt idx="668">
                  <c:v>4.9999999999999822E-2</c:v>
                </c:pt>
                <c:pt idx="669">
                  <c:v>4.9999999999999822E-2</c:v>
                </c:pt>
                <c:pt idx="670">
                  <c:v>4.0000000000000036E-2</c:v>
                </c:pt>
                <c:pt idx="671">
                  <c:v>4.9999999999999822E-2</c:v>
                </c:pt>
                <c:pt idx="672">
                  <c:v>5.0000000000000266E-2</c:v>
                </c:pt>
                <c:pt idx="673">
                  <c:v>4.9999999999999822E-2</c:v>
                </c:pt>
                <c:pt idx="674">
                  <c:v>4.9999999999999822E-2</c:v>
                </c:pt>
                <c:pt idx="675">
                  <c:v>4.9999999999999822E-2</c:v>
                </c:pt>
                <c:pt idx="676">
                  <c:v>5.0000000000000266E-2</c:v>
                </c:pt>
                <c:pt idx="677">
                  <c:v>4.9999999999999822E-2</c:v>
                </c:pt>
                <c:pt idx="678">
                  <c:v>4.9999999999999822E-2</c:v>
                </c:pt>
                <c:pt idx="679">
                  <c:v>0.15000000000000036</c:v>
                </c:pt>
                <c:pt idx="680">
                  <c:v>4.9999999999999822E-2</c:v>
                </c:pt>
                <c:pt idx="681">
                  <c:v>5.0000000000000266E-2</c:v>
                </c:pt>
                <c:pt idx="682">
                  <c:v>4.9999999999999822E-2</c:v>
                </c:pt>
                <c:pt idx="683">
                  <c:v>5.0000000000000266E-2</c:v>
                </c:pt>
                <c:pt idx="684">
                  <c:v>0</c:v>
                </c:pt>
                <c:pt idx="685">
                  <c:v>0</c:v>
                </c:pt>
                <c:pt idx="686">
                  <c:v>2.0000000000000018E-2</c:v>
                </c:pt>
                <c:pt idx="687">
                  <c:v>2.0000000000000018E-2</c:v>
                </c:pt>
                <c:pt idx="688">
                  <c:v>2.0000000000000018E-2</c:v>
                </c:pt>
                <c:pt idx="689">
                  <c:v>2.0000000000000018E-2</c:v>
                </c:pt>
                <c:pt idx="690">
                  <c:v>2.0000000000000018E-2</c:v>
                </c:pt>
                <c:pt idx="691">
                  <c:v>2.0000000000000018E-2</c:v>
                </c:pt>
                <c:pt idx="692">
                  <c:v>2.0000000000000018E-2</c:v>
                </c:pt>
                <c:pt idx="693">
                  <c:v>2.0000000000000018E-2</c:v>
                </c:pt>
                <c:pt idx="694">
                  <c:v>2.0000000000000018E-2</c:v>
                </c:pt>
                <c:pt idx="695">
                  <c:v>2.0000000000000018E-2</c:v>
                </c:pt>
                <c:pt idx="696">
                  <c:v>2.0000000000000018E-2</c:v>
                </c:pt>
                <c:pt idx="697">
                  <c:v>5.0000000000000266E-2</c:v>
                </c:pt>
                <c:pt idx="698">
                  <c:v>4.9999999999999822E-2</c:v>
                </c:pt>
                <c:pt idx="699">
                  <c:v>5.0000000000000266E-2</c:v>
                </c:pt>
                <c:pt idx="700">
                  <c:v>2.0000000000000018E-2</c:v>
                </c:pt>
                <c:pt idx="701">
                  <c:v>2.9999999999999805E-2</c:v>
                </c:pt>
                <c:pt idx="702">
                  <c:v>2.9999999999999805E-2</c:v>
                </c:pt>
                <c:pt idx="703">
                  <c:v>5.0000000000000266E-2</c:v>
                </c:pt>
                <c:pt idx="704">
                  <c:v>4.9999999999999822E-2</c:v>
                </c:pt>
                <c:pt idx="705">
                  <c:v>5.0000000000000266E-2</c:v>
                </c:pt>
                <c:pt idx="706">
                  <c:v>4.0000000000000036E-2</c:v>
                </c:pt>
                <c:pt idx="707">
                  <c:v>4.0000000000000036E-2</c:v>
                </c:pt>
                <c:pt idx="708">
                  <c:v>4.0000000000000036E-2</c:v>
                </c:pt>
                <c:pt idx="709">
                  <c:v>2.0000000000000018E-2</c:v>
                </c:pt>
                <c:pt idx="710">
                  <c:v>2.9999999999999805E-2</c:v>
                </c:pt>
                <c:pt idx="711">
                  <c:v>2.9999999999999805E-2</c:v>
                </c:pt>
                <c:pt idx="712">
                  <c:v>3.0000000000000249E-2</c:v>
                </c:pt>
                <c:pt idx="713">
                  <c:v>2.9999999999999805E-2</c:v>
                </c:pt>
                <c:pt idx="714">
                  <c:v>3.0000000000000249E-2</c:v>
                </c:pt>
                <c:pt idx="715">
                  <c:v>3.0000000000000249E-2</c:v>
                </c:pt>
                <c:pt idx="716">
                  <c:v>3.0000000000000249E-2</c:v>
                </c:pt>
                <c:pt idx="717">
                  <c:v>3.0000000000000249E-2</c:v>
                </c:pt>
                <c:pt idx="718">
                  <c:v>3.0000000000000249E-2</c:v>
                </c:pt>
                <c:pt idx="719">
                  <c:v>3.0000000000000249E-2</c:v>
                </c:pt>
                <c:pt idx="720">
                  <c:v>2.9999999999999805E-2</c:v>
                </c:pt>
                <c:pt idx="721">
                  <c:v>3.0000000000000249E-2</c:v>
                </c:pt>
                <c:pt idx="722">
                  <c:v>3.0000000000000249E-2</c:v>
                </c:pt>
                <c:pt idx="723">
                  <c:v>4.9999999999999822E-2</c:v>
                </c:pt>
                <c:pt idx="724">
                  <c:v>4.9999999999999822E-2</c:v>
                </c:pt>
                <c:pt idx="725">
                  <c:v>5.0000000000000266E-2</c:v>
                </c:pt>
                <c:pt idx="726">
                  <c:v>5.0000000000000266E-2</c:v>
                </c:pt>
                <c:pt idx="727">
                  <c:v>4.0000000000000036E-2</c:v>
                </c:pt>
                <c:pt idx="728">
                  <c:v>4.9999999999999822E-2</c:v>
                </c:pt>
                <c:pt idx="729">
                  <c:v>4.9999999999999822E-2</c:v>
                </c:pt>
                <c:pt idx="730">
                  <c:v>4.9999999999999822E-2</c:v>
                </c:pt>
                <c:pt idx="731">
                  <c:v>4.9999999999999822E-2</c:v>
                </c:pt>
                <c:pt idx="732">
                  <c:v>4.0000000000000036E-2</c:v>
                </c:pt>
                <c:pt idx="733">
                  <c:v>4.9999999999999822E-2</c:v>
                </c:pt>
                <c:pt idx="734">
                  <c:v>4.9999999999999822E-2</c:v>
                </c:pt>
                <c:pt idx="735">
                  <c:v>4.9999999999999822E-2</c:v>
                </c:pt>
                <c:pt idx="736">
                  <c:v>5.0000000000000266E-2</c:v>
                </c:pt>
                <c:pt idx="737">
                  <c:v>4.0000000000000036E-2</c:v>
                </c:pt>
                <c:pt idx="738">
                  <c:v>4.9999999999999822E-2</c:v>
                </c:pt>
                <c:pt idx="739">
                  <c:v>4.9999999999999822E-2</c:v>
                </c:pt>
                <c:pt idx="740">
                  <c:v>4.9999999999999822E-2</c:v>
                </c:pt>
                <c:pt idx="741">
                  <c:v>4.9999999999999822E-2</c:v>
                </c:pt>
                <c:pt idx="742">
                  <c:v>4.9999999999999822E-2</c:v>
                </c:pt>
                <c:pt idx="743">
                  <c:v>5.0000000000000266E-2</c:v>
                </c:pt>
                <c:pt idx="744">
                  <c:v>4.9999999999999822E-2</c:v>
                </c:pt>
                <c:pt idx="745">
                  <c:v>5.0000000000000266E-2</c:v>
                </c:pt>
                <c:pt idx="746">
                  <c:v>5.0000000000000266E-2</c:v>
                </c:pt>
                <c:pt idx="747">
                  <c:v>5.0000000000000266E-2</c:v>
                </c:pt>
                <c:pt idx="748">
                  <c:v>5.9999999999999609E-2</c:v>
                </c:pt>
                <c:pt idx="749">
                  <c:v>0.14999999999999991</c:v>
                </c:pt>
                <c:pt idx="750">
                  <c:v>5.0000000000000266E-2</c:v>
                </c:pt>
                <c:pt idx="751">
                  <c:v>5.0000000000000266E-2</c:v>
                </c:pt>
                <c:pt idx="752">
                  <c:v>5.0000000000000266E-2</c:v>
                </c:pt>
                <c:pt idx="753">
                  <c:v>5.0000000000000266E-2</c:v>
                </c:pt>
                <c:pt idx="754">
                  <c:v>5.0000000000000266E-2</c:v>
                </c:pt>
                <c:pt idx="755">
                  <c:v>5.0000000000000266E-2</c:v>
                </c:pt>
                <c:pt idx="756">
                  <c:v>5.0000000000000266E-2</c:v>
                </c:pt>
                <c:pt idx="757">
                  <c:v>4.9999999999999822E-2</c:v>
                </c:pt>
                <c:pt idx="758">
                  <c:v>5.0000000000000266E-2</c:v>
                </c:pt>
                <c:pt idx="759">
                  <c:v>4.9999999999999822E-2</c:v>
                </c:pt>
                <c:pt idx="760">
                  <c:v>5.0000000000000266E-2</c:v>
                </c:pt>
                <c:pt idx="761">
                  <c:v>5.0000000000000266E-2</c:v>
                </c:pt>
                <c:pt idx="762">
                  <c:v>4.9999999999999822E-2</c:v>
                </c:pt>
                <c:pt idx="763">
                  <c:v>4.9999999999999822E-2</c:v>
                </c:pt>
                <c:pt idx="764">
                  <c:v>4.9999999999999822E-2</c:v>
                </c:pt>
                <c:pt idx="765">
                  <c:v>4.9999999999999822E-2</c:v>
                </c:pt>
                <c:pt idx="766">
                  <c:v>5.0000000000000266E-2</c:v>
                </c:pt>
                <c:pt idx="767">
                  <c:v>5.0000000000000266E-2</c:v>
                </c:pt>
                <c:pt idx="768">
                  <c:v>4.9999999999999822E-2</c:v>
                </c:pt>
                <c:pt idx="769">
                  <c:v>4.9999999999999822E-2</c:v>
                </c:pt>
                <c:pt idx="770">
                  <c:v>5.9999999999999609E-2</c:v>
                </c:pt>
                <c:pt idx="771">
                  <c:v>5.0000000000000266E-2</c:v>
                </c:pt>
                <c:pt idx="772">
                  <c:v>4.9999999999999822E-2</c:v>
                </c:pt>
                <c:pt idx="773">
                  <c:v>5.0000000000000266E-2</c:v>
                </c:pt>
                <c:pt idx="774">
                  <c:v>4.0000000000000036E-2</c:v>
                </c:pt>
                <c:pt idx="775">
                  <c:v>0</c:v>
                </c:pt>
                <c:pt idx="776">
                  <c:v>0</c:v>
                </c:pt>
                <c:pt idx="777">
                  <c:v>3.0000000000000249E-2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-9.9999999999997868E-3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6.999999999999984E-2</c:v>
                </c:pt>
                <c:pt idx="1031">
                  <c:v>7.0000000000000284E-2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4.0000000000000036E-2</c:v>
                </c:pt>
                <c:pt idx="1039">
                  <c:v>5.0000000000000266E-2</c:v>
                </c:pt>
                <c:pt idx="1040">
                  <c:v>4.0000000000000036E-2</c:v>
                </c:pt>
                <c:pt idx="1041">
                  <c:v>5.0000000000000266E-2</c:v>
                </c:pt>
                <c:pt idx="1042">
                  <c:v>9.0000000000000302E-2</c:v>
                </c:pt>
                <c:pt idx="1043">
                  <c:v>0.10000000000000009</c:v>
                </c:pt>
                <c:pt idx="1044">
                  <c:v>9.9999999999999645E-2</c:v>
                </c:pt>
                <c:pt idx="1045">
                  <c:v>0.10000000000000009</c:v>
                </c:pt>
                <c:pt idx="1046">
                  <c:v>8.9999999999999858E-2</c:v>
                </c:pt>
                <c:pt idx="1047">
                  <c:v>0.10000000000000009</c:v>
                </c:pt>
                <c:pt idx="1048">
                  <c:v>0.10000000000000009</c:v>
                </c:pt>
                <c:pt idx="1049">
                  <c:v>9.9999999999999645E-2</c:v>
                </c:pt>
                <c:pt idx="1050">
                  <c:v>0.10000000000000053</c:v>
                </c:pt>
                <c:pt idx="1051">
                  <c:v>9.9999999999999645E-2</c:v>
                </c:pt>
                <c:pt idx="1052">
                  <c:v>9.9999999999999645E-2</c:v>
                </c:pt>
                <c:pt idx="1053">
                  <c:v>9.9999999999999645E-2</c:v>
                </c:pt>
                <c:pt idx="1054">
                  <c:v>0.10000000000000053</c:v>
                </c:pt>
                <c:pt idx="1055">
                  <c:v>0.16999999999999993</c:v>
                </c:pt>
                <c:pt idx="1056">
                  <c:v>0.16999999999999993</c:v>
                </c:pt>
                <c:pt idx="1057">
                  <c:v>0.16999999999999993</c:v>
                </c:pt>
                <c:pt idx="1058">
                  <c:v>0.20000000000000018</c:v>
                </c:pt>
                <c:pt idx="1059">
                  <c:v>0.19999999999999973</c:v>
                </c:pt>
                <c:pt idx="1060">
                  <c:v>0.20000000000000018</c:v>
                </c:pt>
                <c:pt idx="1061">
                  <c:v>0.20000000000000018</c:v>
                </c:pt>
                <c:pt idx="1062">
                  <c:v>0.19999999999999973</c:v>
                </c:pt>
                <c:pt idx="1063">
                  <c:v>0.21000000000000041</c:v>
                </c:pt>
                <c:pt idx="1064">
                  <c:v>0.25</c:v>
                </c:pt>
                <c:pt idx="1065">
                  <c:v>0.23999999999999977</c:v>
                </c:pt>
                <c:pt idx="1066">
                  <c:v>0.29999999999999982</c:v>
                </c:pt>
                <c:pt idx="1067">
                  <c:v>0.29999999999999982</c:v>
                </c:pt>
                <c:pt idx="1068">
                  <c:v>0.30000000000000027</c:v>
                </c:pt>
                <c:pt idx="1069">
                  <c:v>0.30000000000000027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0.29999999999999982</c:v>
                </c:pt>
                <c:pt idx="1075">
                  <c:v>0.30000000000000027</c:v>
                </c:pt>
                <c:pt idx="1076">
                  <c:v>0.29999999999999982</c:v>
                </c:pt>
                <c:pt idx="1077">
                  <c:v>0.30000000000000027</c:v>
                </c:pt>
                <c:pt idx="1078">
                  <c:v>0.30000000000000027</c:v>
                </c:pt>
                <c:pt idx="1079">
                  <c:v>0.30000000000000027</c:v>
                </c:pt>
                <c:pt idx="1080">
                  <c:v>0.29999999999999982</c:v>
                </c:pt>
                <c:pt idx="1081">
                  <c:v>0.30000000000000027</c:v>
                </c:pt>
                <c:pt idx="1082">
                  <c:v>0.29999999999999982</c:v>
                </c:pt>
                <c:pt idx="1083">
                  <c:v>0.34999999999999964</c:v>
                </c:pt>
                <c:pt idx="1084">
                  <c:v>0.34999999999999964</c:v>
                </c:pt>
                <c:pt idx="1085">
                  <c:v>0.3400000000000003</c:v>
                </c:pt>
                <c:pt idx="1086">
                  <c:v>0.35000000000000009</c:v>
                </c:pt>
                <c:pt idx="1087">
                  <c:v>0.35000000000000009</c:v>
                </c:pt>
                <c:pt idx="1088">
                  <c:v>0.35000000000000009</c:v>
                </c:pt>
                <c:pt idx="1089">
                  <c:v>0.35000000000000009</c:v>
                </c:pt>
                <c:pt idx="1090">
                  <c:v>0.35000000000000009</c:v>
                </c:pt>
                <c:pt idx="1091">
                  <c:v>0.35000000000000009</c:v>
                </c:pt>
                <c:pt idx="1092">
                  <c:v>0.35000000000000009</c:v>
                </c:pt>
                <c:pt idx="1093">
                  <c:v>0.34999999999999964</c:v>
                </c:pt>
                <c:pt idx="1094">
                  <c:v>0.35000000000000009</c:v>
                </c:pt>
                <c:pt idx="1095">
                  <c:v>0.35000000000000009</c:v>
                </c:pt>
                <c:pt idx="1096">
                  <c:v>0.35000000000000009</c:v>
                </c:pt>
                <c:pt idx="1097">
                  <c:v>0.35000000000000053</c:v>
                </c:pt>
                <c:pt idx="1098">
                  <c:v>0.34999999999999964</c:v>
                </c:pt>
                <c:pt idx="1099">
                  <c:v>0.34999999999999964</c:v>
                </c:pt>
                <c:pt idx="1100">
                  <c:v>0.34999999999999964</c:v>
                </c:pt>
                <c:pt idx="1101">
                  <c:v>0.34999999999999964</c:v>
                </c:pt>
                <c:pt idx="1102">
                  <c:v>0.35000000000000053</c:v>
                </c:pt>
                <c:pt idx="1103">
                  <c:v>0.34999999999999964</c:v>
                </c:pt>
                <c:pt idx="1104">
                  <c:v>0.33999999999999986</c:v>
                </c:pt>
                <c:pt idx="1105">
                  <c:v>0.34999999999999964</c:v>
                </c:pt>
                <c:pt idx="1106">
                  <c:v>0.34999999999999964</c:v>
                </c:pt>
                <c:pt idx="1107">
                  <c:v>0.34999999999999964</c:v>
                </c:pt>
                <c:pt idx="1108">
                  <c:v>0.35000000000000053</c:v>
                </c:pt>
                <c:pt idx="1109">
                  <c:v>0.34999999999999964</c:v>
                </c:pt>
                <c:pt idx="1110">
                  <c:v>0.34999999999999964</c:v>
                </c:pt>
                <c:pt idx="1111">
                  <c:v>0.35000000000000053</c:v>
                </c:pt>
                <c:pt idx="1112">
                  <c:v>0.35000000000000053</c:v>
                </c:pt>
                <c:pt idx="1113">
                  <c:v>0.29000000000000004</c:v>
                </c:pt>
                <c:pt idx="1114">
                  <c:v>0.29000000000000004</c:v>
                </c:pt>
                <c:pt idx="1115">
                  <c:v>0.29999999999999982</c:v>
                </c:pt>
                <c:pt idx="1116">
                  <c:v>0.29999999999999982</c:v>
                </c:pt>
                <c:pt idx="1117">
                  <c:v>0.29999999999999982</c:v>
                </c:pt>
                <c:pt idx="1118">
                  <c:v>0.30000000000000027</c:v>
                </c:pt>
                <c:pt idx="1119">
                  <c:v>0.29999999999999982</c:v>
                </c:pt>
                <c:pt idx="1120">
                  <c:v>0.29999999999999982</c:v>
                </c:pt>
                <c:pt idx="1121">
                  <c:v>0.29999999999999982</c:v>
                </c:pt>
                <c:pt idx="1122">
                  <c:v>0.29999999999999982</c:v>
                </c:pt>
                <c:pt idx="1123">
                  <c:v>0.29999999999999982</c:v>
                </c:pt>
                <c:pt idx="1124">
                  <c:v>0.30999999999999961</c:v>
                </c:pt>
                <c:pt idx="1125">
                  <c:v>0.29999999999999982</c:v>
                </c:pt>
                <c:pt idx="1126">
                  <c:v>0.29999999999999982</c:v>
                </c:pt>
                <c:pt idx="1127">
                  <c:v>0.3100000000000005</c:v>
                </c:pt>
                <c:pt idx="1128">
                  <c:v>0.30999999999999961</c:v>
                </c:pt>
                <c:pt idx="1129">
                  <c:v>0.29999999999999982</c:v>
                </c:pt>
                <c:pt idx="1130">
                  <c:v>0.3199999999999994</c:v>
                </c:pt>
                <c:pt idx="1131">
                  <c:v>0.32000000000000028</c:v>
                </c:pt>
                <c:pt idx="1132">
                  <c:v>0.3199999999999994</c:v>
                </c:pt>
                <c:pt idx="1133">
                  <c:v>0.33000000000000007</c:v>
                </c:pt>
                <c:pt idx="1134">
                  <c:v>0.33000000000000007</c:v>
                </c:pt>
                <c:pt idx="1135">
                  <c:v>0.32000000000000028</c:v>
                </c:pt>
                <c:pt idx="1136">
                  <c:v>0.30999999999999961</c:v>
                </c:pt>
                <c:pt idx="1137">
                  <c:v>0.32000000000000028</c:v>
                </c:pt>
                <c:pt idx="1138">
                  <c:v>0.32000000000000028</c:v>
                </c:pt>
                <c:pt idx="1139">
                  <c:v>0.32000000000000028</c:v>
                </c:pt>
                <c:pt idx="1140">
                  <c:v>0.33000000000000007</c:v>
                </c:pt>
                <c:pt idx="1141">
                  <c:v>0.32000000000000028</c:v>
                </c:pt>
                <c:pt idx="1142">
                  <c:v>0.31999999999999984</c:v>
                </c:pt>
                <c:pt idx="1143">
                  <c:v>0.32000000000000028</c:v>
                </c:pt>
                <c:pt idx="1144">
                  <c:v>0.32000000000000028</c:v>
                </c:pt>
                <c:pt idx="1145">
                  <c:v>0.32000000000000028</c:v>
                </c:pt>
                <c:pt idx="1146">
                  <c:v>0.32000000000000028</c:v>
                </c:pt>
                <c:pt idx="1147">
                  <c:v>0.33000000000000007</c:v>
                </c:pt>
                <c:pt idx="1148">
                  <c:v>0.32000000000000028</c:v>
                </c:pt>
                <c:pt idx="1149">
                  <c:v>0.32000000000000028</c:v>
                </c:pt>
                <c:pt idx="1150">
                  <c:v>0.33000000000000007</c:v>
                </c:pt>
                <c:pt idx="1151">
                  <c:v>0.3199999999999994</c:v>
                </c:pt>
                <c:pt idx="1152">
                  <c:v>0.30000000000000071</c:v>
                </c:pt>
                <c:pt idx="1153">
                  <c:v>0.3100000000000005</c:v>
                </c:pt>
                <c:pt idx="1154">
                  <c:v>0.29999999999999982</c:v>
                </c:pt>
                <c:pt idx="1155">
                  <c:v>0.29999999999999982</c:v>
                </c:pt>
                <c:pt idx="1156">
                  <c:v>0.30999999999999961</c:v>
                </c:pt>
                <c:pt idx="1157">
                  <c:v>0.29999999999999982</c:v>
                </c:pt>
                <c:pt idx="1158">
                  <c:v>0.29999999999999982</c:v>
                </c:pt>
                <c:pt idx="1159">
                  <c:v>0.25</c:v>
                </c:pt>
                <c:pt idx="1160">
                  <c:v>0.25</c:v>
                </c:pt>
                <c:pt idx="1161">
                  <c:v>0.25</c:v>
                </c:pt>
                <c:pt idx="1162">
                  <c:v>0.25</c:v>
                </c:pt>
                <c:pt idx="1163">
                  <c:v>0.25</c:v>
                </c:pt>
                <c:pt idx="1164">
                  <c:v>0.25</c:v>
                </c:pt>
                <c:pt idx="1165">
                  <c:v>0.25</c:v>
                </c:pt>
                <c:pt idx="1166">
                  <c:v>0.25</c:v>
                </c:pt>
                <c:pt idx="1167">
                  <c:v>0.25</c:v>
                </c:pt>
                <c:pt idx="1168">
                  <c:v>0.25</c:v>
                </c:pt>
                <c:pt idx="1169">
                  <c:v>0.25</c:v>
                </c:pt>
                <c:pt idx="1170">
                  <c:v>0.25</c:v>
                </c:pt>
                <c:pt idx="1171">
                  <c:v>0.25</c:v>
                </c:pt>
                <c:pt idx="1172">
                  <c:v>0.25</c:v>
                </c:pt>
                <c:pt idx="1173">
                  <c:v>0.25</c:v>
                </c:pt>
                <c:pt idx="1174">
                  <c:v>0.25</c:v>
                </c:pt>
                <c:pt idx="1175">
                  <c:v>0.25</c:v>
                </c:pt>
                <c:pt idx="1176">
                  <c:v>0.25</c:v>
                </c:pt>
                <c:pt idx="1177">
                  <c:v>0.25</c:v>
                </c:pt>
                <c:pt idx="1178">
                  <c:v>0.25</c:v>
                </c:pt>
                <c:pt idx="1179">
                  <c:v>0.25</c:v>
                </c:pt>
                <c:pt idx="1180">
                  <c:v>0.25</c:v>
                </c:pt>
                <c:pt idx="1181">
                  <c:v>0.25</c:v>
                </c:pt>
                <c:pt idx="1182">
                  <c:v>0.25</c:v>
                </c:pt>
                <c:pt idx="1183">
                  <c:v>0.25</c:v>
                </c:pt>
                <c:pt idx="1184">
                  <c:v>0.25</c:v>
                </c:pt>
                <c:pt idx="1185">
                  <c:v>0.25</c:v>
                </c:pt>
                <c:pt idx="1186">
                  <c:v>0.25</c:v>
                </c:pt>
                <c:pt idx="1187">
                  <c:v>0.25</c:v>
                </c:pt>
                <c:pt idx="1188">
                  <c:v>0.25</c:v>
                </c:pt>
                <c:pt idx="1189">
                  <c:v>0.23999999999999932</c:v>
                </c:pt>
                <c:pt idx="1190">
                  <c:v>0.24000000000000021</c:v>
                </c:pt>
                <c:pt idx="1191">
                  <c:v>0.24000000000000021</c:v>
                </c:pt>
                <c:pt idx="1192">
                  <c:v>0.22999999999999954</c:v>
                </c:pt>
                <c:pt idx="1193">
                  <c:v>0.22999999999999954</c:v>
                </c:pt>
                <c:pt idx="1194">
                  <c:v>0.23999999999999932</c:v>
                </c:pt>
                <c:pt idx="1195">
                  <c:v>0.24000000000000021</c:v>
                </c:pt>
                <c:pt idx="1196">
                  <c:v>0.25</c:v>
                </c:pt>
                <c:pt idx="1197">
                  <c:v>0.25</c:v>
                </c:pt>
                <c:pt idx="1198">
                  <c:v>0.25</c:v>
                </c:pt>
                <c:pt idx="1199">
                  <c:v>0.25</c:v>
                </c:pt>
                <c:pt idx="1200">
                  <c:v>0.25</c:v>
                </c:pt>
                <c:pt idx="1201">
                  <c:v>0.25</c:v>
                </c:pt>
                <c:pt idx="1202">
                  <c:v>0.25</c:v>
                </c:pt>
                <c:pt idx="1203">
                  <c:v>0.25</c:v>
                </c:pt>
                <c:pt idx="1204">
                  <c:v>0.25</c:v>
                </c:pt>
                <c:pt idx="1205">
                  <c:v>0.25</c:v>
                </c:pt>
                <c:pt idx="1206">
                  <c:v>0.25</c:v>
                </c:pt>
                <c:pt idx="1207">
                  <c:v>0.25</c:v>
                </c:pt>
                <c:pt idx="1208">
                  <c:v>0.25</c:v>
                </c:pt>
                <c:pt idx="1209">
                  <c:v>0.25</c:v>
                </c:pt>
                <c:pt idx="1210">
                  <c:v>0.25</c:v>
                </c:pt>
                <c:pt idx="1211">
                  <c:v>0.25</c:v>
                </c:pt>
                <c:pt idx="1212">
                  <c:v>0.25</c:v>
                </c:pt>
                <c:pt idx="1213">
                  <c:v>0.25</c:v>
                </c:pt>
                <c:pt idx="1214">
                  <c:v>0.25</c:v>
                </c:pt>
                <c:pt idx="1215">
                  <c:v>0.19999999999999929</c:v>
                </c:pt>
                <c:pt idx="1216">
                  <c:v>0.20999999999999996</c:v>
                </c:pt>
                <c:pt idx="1217">
                  <c:v>0.20999999999999996</c:v>
                </c:pt>
                <c:pt idx="1218">
                  <c:v>0.19000000000000039</c:v>
                </c:pt>
                <c:pt idx="1219">
                  <c:v>0.20000000000000018</c:v>
                </c:pt>
                <c:pt idx="1220">
                  <c:v>0.20000000000000018</c:v>
                </c:pt>
                <c:pt idx="1221">
                  <c:v>0.29999999999999982</c:v>
                </c:pt>
                <c:pt idx="1222">
                  <c:v>0.30000000000000071</c:v>
                </c:pt>
                <c:pt idx="1223">
                  <c:v>0.29999999999999982</c:v>
                </c:pt>
                <c:pt idx="1224">
                  <c:v>0.29999999999999982</c:v>
                </c:pt>
                <c:pt idx="1225">
                  <c:v>0.20000000000000018</c:v>
                </c:pt>
                <c:pt idx="1226">
                  <c:v>0.1899999999999995</c:v>
                </c:pt>
                <c:pt idx="1227">
                  <c:v>0.19000000000000039</c:v>
                </c:pt>
                <c:pt idx="1228">
                  <c:v>0.1899999999999995</c:v>
                </c:pt>
                <c:pt idx="1229">
                  <c:v>0.20000000000000018</c:v>
                </c:pt>
                <c:pt idx="1230">
                  <c:v>0.20999999999999996</c:v>
                </c:pt>
                <c:pt idx="1231">
                  <c:v>0.20000000000000018</c:v>
                </c:pt>
                <c:pt idx="1232">
                  <c:v>0.20000000000000018</c:v>
                </c:pt>
                <c:pt idx="1233">
                  <c:v>0.20000000000000018</c:v>
                </c:pt>
                <c:pt idx="1234">
                  <c:v>0.20000000000000018</c:v>
                </c:pt>
                <c:pt idx="1235">
                  <c:v>0.20000000000000018</c:v>
                </c:pt>
                <c:pt idx="1236">
                  <c:v>0.20000000000000018</c:v>
                </c:pt>
                <c:pt idx="1237">
                  <c:v>0.20000000000000018</c:v>
                </c:pt>
                <c:pt idx="1238">
                  <c:v>0.20000000000000018</c:v>
                </c:pt>
                <c:pt idx="1239">
                  <c:v>0.20000000000000018</c:v>
                </c:pt>
                <c:pt idx="1240">
                  <c:v>0.19999999999999929</c:v>
                </c:pt>
                <c:pt idx="1241">
                  <c:v>0.20000000000000018</c:v>
                </c:pt>
                <c:pt idx="1242">
                  <c:v>0.20999999999999996</c:v>
                </c:pt>
                <c:pt idx="1243">
                  <c:v>0.20999999999999996</c:v>
                </c:pt>
                <c:pt idx="1244">
                  <c:v>0.19000000000000039</c:v>
                </c:pt>
                <c:pt idx="1245">
                  <c:v>0.19999999999999929</c:v>
                </c:pt>
                <c:pt idx="1246">
                  <c:v>0.20999999999999996</c:v>
                </c:pt>
                <c:pt idx="1247">
                  <c:v>0.20000000000000018</c:v>
                </c:pt>
                <c:pt idx="1248">
                  <c:v>0.19000000000000039</c:v>
                </c:pt>
                <c:pt idx="1249">
                  <c:v>0.14000000000000057</c:v>
                </c:pt>
                <c:pt idx="1250">
                  <c:v>0.14999999999999947</c:v>
                </c:pt>
                <c:pt idx="1251">
                  <c:v>0.15000000000000036</c:v>
                </c:pt>
                <c:pt idx="1252">
                  <c:v>0.14999999999999947</c:v>
                </c:pt>
                <c:pt idx="1253">
                  <c:v>0.15000000000000036</c:v>
                </c:pt>
                <c:pt idx="1254">
                  <c:v>0.15000000000000036</c:v>
                </c:pt>
                <c:pt idx="1255">
                  <c:v>0.15000000000000036</c:v>
                </c:pt>
                <c:pt idx="1256">
                  <c:v>0.15000000000000036</c:v>
                </c:pt>
                <c:pt idx="1257">
                  <c:v>0.14999999999999947</c:v>
                </c:pt>
                <c:pt idx="1258">
                  <c:v>0.15000000000000036</c:v>
                </c:pt>
                <c:pt idx="1259">
                  <c:v>0.29999999999999982</c:v>
                </c:pt>
                <c:pt idx="1260">
                  <c:v>0.29999999999999982</c:v>
                </c:pt>
                <c:pt idx="1261">
                  <c:v>0.29999999999999982</c:v>
                </c:pt>
                <c:pt idx="1262">
                  <c:v>0.29999999999999982</c:v>
                </c:pt>
                <c:pt idx="1263">
                  <c:v>0.29999999999999982</c:v>
                </c:pt>
                <c:pt idx="1264">
                  <c:v>0.3100000000000005</c:v>
                </c:pt>
                <c:pt idx="1265">
                  <c:v>0.29999999999999982</c:v>
                </c:pt>
                <c:pt idx="1266">
                  <c:v>0.29999999999999982</c:v>
                </c:pt>
                <c:pt idx="1267">
                  <c:v>0.29000000000000004</c:v>
                </c:pt>
                <c:pt idx="1268">
                  <c:v>0.29999999999999982</c:v>
                </c:pt>
                <c:pt idx="1269">
                  <c:v>0.29999999999999982</c:v>
                </c:pt>
                <c:pt idx="1270">
                  <c:v>0.29999999999999982</c:v>
                </c:pt>
                <c:pt idx="1271">
                  <c:v>0.29999999999999982</c:v>
                </c:pt>
                <c:pt idx="1272">
                  <c:v>0.29999999999999982</c:v>
                </c:pt>
                <c:pt idx="1273">
                  <c:v>0.29999999999999982</c:v>
                </c:pt>
                <c:pt idx="1274">
                  <c:v>0.35000000000000053</c:v>
                </c:pt>
                <c:pt idx="1275">
                  <c:v>0.30999999999999961</c:v>
                </c:pt>
                <c:pt idx="1276">
                  <c:v>0.29999999999999982</c:v>
                </c:pt>
                <c:pt idx="1277">
                  <c:v>0.30999999999999961</c:v>
                </c:pt>
                <c:pt idx="1278">
                  <c:v>0.30000000000000071</c:v>
                </c:pt>
                <c:pt idx="1279">
                  <c:v>0.30000000000000071</c:v>
                </c:pt>
                <c:pt idx="1280">
                  <c:v>0.30000000000000071</c:v>
                </c:pt>
                <c:pt idx="1281">
                  <c:v>0.30000000000000071</c:v>
                </c:pt>
                <c:pt idx="1282">
                  <c:v>0.30999999999999961</c:v>
                </c:pt>
                <c:pt idx="1283">
                  <c:v>0.30999999999999961</c:v>
                </c:pt>
                <c:pt idx="1284">
                  <c:v>0.31000000000000005</c:v>
                </c:pt>
                <c:pt idx="1285">
                  <c:v>0.29999999999999938</c:v>
                </c:pt>
                <c:pt idx="1286">
                  <c:v>0.32000000000000028</c:v>
                </c:pt>
                <c:pt idx="1287">
                  <c:v>0.41999999999999993</c:v>
                </c:pt>
                <c:pt idx="1288">
                  <c:v>0.41999999999999993</c:v>
                </c:pt>
                <c:pt idx="1289">
                  <c:v>0.41999999999999993</c:v>
                </c:pt>
                <c:pt idx="1290">
                  <c:v>0.41999999999999993</c:v>
                </c:pt>
                <c:pt idx="1291">
                  <c:v>0.47999999999999954</c:v>
                </c:pt>
                <c:pt idx="1292">
                  <c:v>0.47999999999999954</c:v>
                </c:pt>
                <c:pt idx="1293">
                  <c:v>0.49000000000000021</c:v>
                </c:pt>
                <c:pt idx="1294">
                  <c:v>0.48999999999999977</c:v>
                </c:pt>
                <c:pt idx="1295">
                  <c:v>0.47999999999999954</c:v>
                </c:pt>
                <c:pt idx="1296">
                  <c:v>0.48</c:v>
                </c:pt>
                <c:pt idx="1297">
                  <c:v>0.45000000000000018</c:v>
                </c:pt>
                <c:pt idx="1298">
                  <c:v>0.43999999999999995</c:v>
                </c:pt>
                <c:pt idx="1299">
                  <c:v>0.45000000000000018</c:v>
                </c:pt>
                <c:pt idx="1300">
                  <c:v>0.45000000000000018</c:v>
                </c:pt>
                <c:pt idx="1301">
                  <c:v>0.45000000000000018</c:v>
                </c:pt>
                <c:pt idx="1302">
                  <c:v>0.45000000000000018</c:v>
                </c:pt>
                <c:pt idx="1303">
                  <c:v>0.45000000000000018</c:v>
                </c:pt>
                <c:pt idx="1304">
                  <c:v>0.44999999999999973</c:v>
                </c:pt>
                <c:pt idx="1305">
                  <c:v>0.44999999999999973</c:v>
                </c:pt>
                <c:pt idx="1306">
                  <c:v>0.41999999999999993</c:v>
                </c:pt>
                <c:pt idx="1307">
                  <c:v>0.41999999999999993</c:v>
                </c:pt>
                <c:pt idx="1308">
                  <c:v>0.4700000000000002</c:v>
                </c:pt>
                <c:pt idx="1309">
                  <c:v>0.4700000000000002</c:v>
                </c:pt>
                <c:pt idx="1310">
                  <c:v>0.46999999999999975</c:v>
                </c:pt>
                <c:pt idx="1311">
                  <c:v>0.46999999999999975</c:v>
                </c:pt>
                <c:pt idx="1312">
                  <c:v>0.54000000000000048</c:v>
                </c:pt>
                <c:pt idx="1313">
                  <c:v>0.60000000000000009</c:v>
                </c:pt>
                <c:pt idx="1314">
                  <c:v>0.58999999999999986</c:v>
                </c:pt>
                <c:pt idx="1315">
                  <c:v>0.83000000000000007</c:v>
                </c:pt>
                <c:pt idx="1316">
                  <c:v>0.83000000000000007</c:v>
                </c:pt>
                <c:pt idx="1317">
                  <c:v>0.79999999999999982</c:v>
                </c:pt>
                <c:pt idx="1318">
                  <c:v>0.7799999999999998</c:v>
                </c:pt>
                <c:pt idx="1319">
                  <c:v>0.78000000000000025</c:v>
                </c:pt>
                <c:pt idx="1320">
                  <c:v>0.78000000000000025</c:v>
                </c:pt>
                <c:pt idx="1321">
                  <c:v>0.78000000000000025</c:v>
                </c:pt>
                <c:pt idx="1322">
                  <c:v>0.77000000000000046</c:v>
                </c:pt>
                <c:pt idx="1323">
                  <c:v>0.77999999999999936</c:v>
                </c:pt>
                <c:pt idx="1324">
                  <c:v>0.78000000000000025</c:v>
                </c:pt>
                <c:pt idx="1325">
                  <c:v>0.78000000000000025</c:v>
                </c:pt>
                <c:pt idx="1326">
                  <c:v>0.78000000000000025</c:v>
                </c:pt>
                <c:pt idx="1327">
                  <c:v>0.78000000000000025</c:v>
                </c:pt>
                <c:pt idx="1328">
                  <c:v>0.79999999999999982</c:v>
                </c:pt>
                <c:pt idx="1329">
                  <c:v>0.79999999999999982</c:v>
                </c:pt>
                <c:pt idx="1330">
                  <c:v>0.79999999999999982</c:v>
                </c:pt>
                <c:pt idx="1331">
                  <c:v>0.79999999999999982</c:v>
                </c:pt>
                <c:pt idx="1332">
                  <c:v>0.87000000000000011</c:v>
                </c:pt>
                <c:pt idx="1333">
                  <c:v>0.86999999999999966</c:v>
                </c:pt>
                <c:pt idx="1334">
                  <c:v>0.87000000000000055</c:v>
                </c:pt>
                <c:pt idx="1335">
                  <c:v>0.90000000000000036</c:v>
                </c:pt>
                <c:pt idx="1336">
                  <c:v>0.89999999999999991</c:v>
                </c:pt>
                <c:pt idx="1337">
                  <c:v>0.90000000000000036</c:v>
                </c:pt>
                <c:pt idx="1338">
                  <c:v>0.90000000000000036</c:v>
                </c:pt>
                <c:pt idx="1339">
                  <c:v>0.90000000000000036</c:v>
                </c:pt>
                <c:pt idx="1340">
                  <c:v>0.89999999999999991</c:v>
                </c:pt>
                <c:pt idx="1341">
                  <c:v>0.90000000000000036</c:v>
                </c:pt>
                <c:pt idx="1342">
                  <c:v>0.89000000000000012</c:v>
                </c:pt>
                <c:pt idx="1343">
                  <c:v>0.89999999999999991</c:v>
                </c:pt>
                <c:pt idx="1344">
                  <c:v>0.90000000000000036</c:v>
                </c:pt>
                <c:pt idx="1345">
                  <c:v>0.89999999999999947</c:v>
                </c:pt>
                <c:pt idx="1346">
                  <c:v>0.89999999999999991</c:v>
                </c:pt>
                <c:pt idx="1347">
                  <c:v>0.98</c:v>
                </c:pt>
                <c:pt idx="1348">
                  <c:v>0.98000000000000043</c:v>
                </c:pt>
                <c:pt idx="1349">
                  <c:v>0.98</c:v>
                </c:pt>
                <c:pt idx="1350">
                  <c:v>0.90000000000000036</c:v>
                </c:pt>
                <c:pt idx="1351">
                  <c:v>0.90000000000000036</c:v>
                </c:pt>
                <c:pt idx="1352">
                  <c:v>0.85999999999999943</c:v>
                </c:pt>
                <c:pt idx="1353">
                  <c:v>0.84999999999999964</c:v>
                </c:pt>
                <c:pt idx="1354">
                  <c:v>0.84999999999999964</c:v>
                </c:pt>
                <c:pt idx="1355">
                  <c:v>0.96</c:v>
                </c:pt>
                <c:pt idx="1356">
                  <c:v>0.95000000000000018</c:v>
                </c:pt>
                <c:pt idx="1357">
                  <c:v>0.95000000000000018</c:v>
                </c:pt>
                <c:pt idx="1358">
                  <c:v>0.95000000000000018</c:v>
                </c:pt>
                <c:pt idx="1359">
                  <c:v>0.95000000000000018</c:v>
                </c:pt>
                <c:pt idx="1360">
                  <c:v>0.95000000000000018</c:v>
                </c:pt>
                <c:pt idx="1361">
                  <c:v>0.95000000000000018</c:v>
                </c:pt>
                <c:pt idx="1362">
                  <c:v>0.95000000000000018</c:v>
                </c:pt>
                <c:pt idx="1363">
                  <c:v>0.95000000000000018</c:v>
                </c:pt>
                <c:pt idx="1364">
                  <c:v>0.96</c:v>
                </c:pt>
                <c:pt idx="1365">
                  <c:v>0.95000000000000018</c:v>
                </c:pt>
                <c:pt idx="1366">
                  <c:v>0.94999999999999929</c:v>
                </c:pt>
                <c:pt idx="1367">
                  <c:v>0.95000000000000018</c:v>
                </c:pt>
                <c:pt idx="1368">
                  <c:v>0.94999999999999929</c:v>
                </c:pt>
                <c:pt idx="1369">
                  <c:v>0.94999999999999929</c:v>
                </c:pt>
                <c:pt idx="1370">
                  <c:v>0.99999999999999956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0.98999999999999977</c:v>
                </c:pt>
                <c:pt idx="1376">
                  <c:v>0.98000000000000043</c:v>
                </c:pt>
                <c:pt idx="1377">
                  <c:v>0.98999999999999977</c:v>
                </c:pt>
                <c:pt idx="1378">
                  <c:v>0.99999999999999956</c:v>
                </c:pt>
                <c:pt idx="1379">
                  <c:v>1</c:v>
                </c:pt>
                <c:pt idx="1380">
                  <c:v>1.0000000000000004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1.0000000000000004</c:v>
                </c:pt>
                <c:pt idx="1388">
                  <c:v>0.99999999999999956</c:v>
                </c:pt>
                <c:pt idx="1389">
                  <c:v>1</c:v>
                </c:pt>
                <c:pt idx="1390">
                  <c:v>1.0000000000000004</c:v>
                </c:pt>
                <c:pt idx="1391">
                  <c:v>1.0000000000000004</c:v>
                </c:pt>
                <c:pt idx="1392">
                  <c:v>1.0099999999999998</c:v>
                </c:pt>
                <c:pt idx="1393">
                  <c:v>1</c:v>
                </c:pt>
                <c:pt idx="1394">
                  <c:v>1</c:v>
                </c:pt>
                <c:pt idx="1395">
                  <c:v>0.99999999999999956</c:v>
                </c:pt>
                <c:pt idx="1396">
                  <c:v>0.99999999999999956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1.0099999999999998</c:v>
                </c:pt>
                <c:pt idx="1402">
                  <c:v>1</c:v>
                </c:pt>
                <c:pt idx="1403">
                  <c:v>1.0000000000000004</c:v>
                </c:pt>
                <c:pt idx="1404">
                  <c:v>1</c:v>
                </c:pt>
                <c:pt idx="1405">
                  <c:v>1</c:v>
                </c:pt>
                <c:pt idx="1406">
                  <c:v>0.99999999999999956</c:v>
                </c:pt>
                <c:pt idx="1407">
                  <c:v>1</c:v>
                </c:pt>
                <c:pt idx="1408">
                  <c:v>1</c:v>
                </c:pt>
                <c:pt idx="1409">
                  <c:v>1.0000000000000004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0.99999999999999956</c:v>
                </c:pt>
                <c:pt idx="1419">
                  <c:v>1.0099999999999998</c:v>
                </c:pt>
                <c:pt idx="1420">
                  <c:v>1.0000000000000004</c:v>
                </c:pt>
                <c:pt idx="1421">
                  <c:v>0.99999999999999956</c:v>
                </c:pt>
                <c:pt idx="1422">
                  <c:v>1</c:v>
                </c:pt>
                <c:pt idx="1423">
                  <c:v>0.90000000000000036</c:v>
                </c:pt>
                <c:pt idx="1424">
                  <c:v>0.89999999999999991</c:v>
                </c:pt>
                <c:pt idx="1425">
                  <c:v>0.90000000000000036</c:v>
                </c:pt>
                <c:pt idx="1426">
                  <c:v>0.89999999999999991</c:v>
                </c:pt>
                <c:pt idx="1427">
                  <c:v>0.95000000000000018</c:v>
                </c:pt>
                <c:pt idx="1428">
                  <c:v>0.95000000000000018</c:v>
                </c:pt>
                <c:pt idx="1429">
                  <c:v>0.94</c:v>
                </c:pt>
                <c:pt idx="1430">
                  <c:v>0.94999999999999973</c:v>
                </c:pt>
                <c:pt idx="1431">
                  <c:v>0.95000000000000018</c:v>
                </c:pt>
                <c:pt idx="1432">
                  <c:v>0.94999999999999973</c:v>
                </c:pt>
                <c:pt idx="1433">
                  <c:v>0.95000000000000018</c:v>
                </c:pt>
                <c:pt idx="1434">
                  <c:v>0.95000000000000018</c:v>
                </c:pt>
                <c:pt idx="1435">
                  <c:v>0.95000000000000018</c:v>
                </c:pt>
                <c:pt idx="1436">
                  <c:v>0.95000000000000018</c:v>
                </c:pt>
                <c:pt idx="1437">
                  <c:v>0.95000000000000018</c:v>
                </c:pt>
                <c:pt idx="1438">
                  <c:v>0.89999999999999947</c:v>
                </c:pt>
                <c:pt idx="1439">
                  <c:v>0.90000000000000036</c:v>
                </c:pt>
                <c:pt idx="1440">
                  <c:v>0.90000000000000036</c:v>
                </c:pt>
                <c:pt idx="1441">
                  <c:v>0.90000000000000036</c:v>
                </c:pt>
                <c:pt idx="1442">
                  <c:v>0.89999999999999947</c:v>
                </c:pt>
                <c:pt idx="1443">
                  <c:v>0.88999999999999968</c:v>
                </c:pt>
                <c:pt idx="1444">
                  <c:v>0.89999999999999947</c:v>
                </c:pt>
                <c:pt idx="1445">
                  <c:v>0.89999999999999947</c:v>
                </c:pt>
                <c:pt idx="1446">
                  <c:v>0.89999999999999947</c:v>
                </c:pt>
                <c:pt idx="1447">
                  <c:v>0.91000000000000014</c:v>
                </c:pt>
                <c:pt idx="1448">
                  <c:v>0.89999999999999947</c:v>
                </c:pt>
                <c:pt idx="1449">
                  <c:v>0.90000000000000036</c:v>
                </c:pt>
                <c:pt idx="1450">
                  <c:v>0.89999999999999947</c:v>
                </c:pt>
                <c:pt idx="1451">
                  <c:v>0.89999999999999947</c:v>
                </c:pt>
                <c:pt idx="1452">
                  <c:v>0.90000000000000036</c:v>
                </c:pt>
                <c:pt idx="1453">
                  <c:v>0.89999999999999947</c:v>
                </c:pt>
                <c:pt idx="1454">
                  <c:v>0.90000000000000036</c:v>
                </c:pt>
                <c:pt idx="1455">
                  <c:v>0.89999999999999947</c:v>
                </c:pt>
                <c:pt idx="1456">
                  <c:v>0.89999999999999947</c:v>
                </c:pt>
                <c:pt idx="1457">
                  <c:v>0.89999999999999991</c:v>
                </c:pt>
                <c:pt idx="1458">
                  <c:v>0.89000000000000012</c:v>
                </c:pt>
                <c:pt idx="1459">
                  <c:v>0.89999999999999991</c:v>
                </c:pt>
                <c:pt idx="1460">
                  <c:v>0.90000000000000036</c:v>
                </c:pt>
                <c:pt idx="1461">
                  <c:v>0.90000000000000036</c:v>
                </c:pt>
                <c:pt idx="1462">
                  <c:v>0.89999999999999991</c:v>
                </c:pt>
                <c:pt idx="1463">
                  <c:v>0.89999999999999991</c:v>
                </c:pt>
                <c:pt idx="1464">
                  <c:v>0.9099999999999997</c:v>
                </c:pt>
                <c:pt idx="1465">
                  <c:v>0.90000000000000036</c:v>
                </c:pt>
                <c:pt idx="1466">
                  <c:v>0.89999999999999991</c:v>
                </c:pt>
                <c:pt idx="1467">
                  <c:v>0.89999999999999947</c:v>
                </c:pt>
                <c:pt idx="1468">
                  <c:v>0.89999999999999991</c:v>
                </c:pt>
                <c:pt idx="1469">
                  <c:v>0.88999999999999968</c:v>
                </c:pt>
                <c:pt idx="1470">
                  <c:v>0.90000000000000036</c:v>
                </c:pt>
                <c:pt idx="1471">
                  <c:v>0.89999999999999991</c:v>
                </c:pt>
                <c:pt idx="1472">
                  <c:v>0.90000000000000036</c:v>
                </c:pt>
                <c:pt idx="1473">
                  <c:v>0.90000000000000036</c:v>
                </c:pt>
                <c:pt idx="1474">
                  <c:v>0.90000000000000036</c:v>
                </c:pt>
                <c:pt idx="1475">
                  <c:v>0.89999999999999947</c:v>
                </c:pt>
                <c:pt idx="1476">
                  <c:v>0.90000000000000036</c:v>
                </c:pt>
                <c:pt idx="1477">
                  <c:v>0.89999999999999947</c:v>
                </c:pt>
                <c:pt idx="1478">
                  <c:v>0.90000000000000036</c:v>
                </c:pt>
                <c:pt idx="1479">
                  <c:v>0.91000000000000014</c:v>
                </c:pt>
                <c:pt idx="1480">
                  <c:v>0.9099999999999997</c:v>
                </c:pt>
                <c:pt idx="1481">
                  <c:v>0.89999999999999991</c:v>
                </c:pt>
                <c:pt idx="1482">
                  <c:v>0.89999999999999947</c:v>
                </c:pt>
                <c:pt idx="1483">
                  <c:v>0.90000000000000036</c:v>
                </c:pt>
                <c:pt idx="1484">
                  <c:v>0.89000000000000012</c:v>
                </c:pt>
                <c:pt idx="1485">
                  <c:v>0.90000000000000036</c:v>
                </c:pt>
                <c:pt idx="1486">
                  <c:v>0.89999999999999991</c:v>
                </c:pt>
                <c:pt idx="1487">
                  <c:v>0.90000000000000036</c:v>
                </c:pt>
                <c:pt idx="1488">
                  <c:v>0.90000000000000036</c:v>
                </c:pt>
                <c:pt idx="1489">
                  <c:v>0.89999999999999991</c:v>
                </c:pt>
                <c:pt idx="1490">
                  <c:v>0.90000000000000036</c:v>
                </c:pt>
                <c:pt idx="1491">
                  <c:v>0.89999999999999991</c:v>
                </c:pt>
                <c:pt idx="1492">
                  <c:v>0.90000000000000036</c:v>
                </c:pt>
                <c:pt idx="1493">
                  <c:v>0.89999999999999991</c:v>
                </c:pt>
                <c:pt idx="1494">
                  <c:v>0.90000000000000036</c:v>
                </c:pt>
                <c:pt idx="1495">
                  <c:v>0.90000000000000036</c:v>
                </c:pt>
                <c:pt idx="1496">
                  <c:v>0.90000000000000036</c:v>
                </c:pt>
                <c:pt idx="1497">
                  <c:v>0.90000000000000036</c:v>
                </c:pt>
                <c:pt idx="1498">
                  <c:v>0.90000000000000036</c:v>
                </c:pt>
                <c:pt idx="1499">
                  <c:v>0.90000000000000036</c:v>
                </c:pt>
                <c:pt idx="1500">
                  <c:v>0.90000000000000036</c:v>
                </c:pt>
                <c:pt idx="1501">
                  <c:v>0.90000000000000036</c:v>
                </c:pt>
                <c:pt idx="1502">
                  <c:v>0.90000000000000036</c:v>
                </c:pt>
                <c:pt idx="1503">
                  <c:v>0.90000000000000036</c:v>
                </c:pt>
                <c:pt idx="1504">
                  <c:v>0.90000000000000036</c:v>
                </c:pt>
                <c:pt idx="1505">
                  <c:v>0.89999999999999991</c:v>
                </c:pt>
                <c:pt idx="1506">
                  <c:v>0.89999999999999991</c:v>
                </c:pt>
                <c:pt idx="1507">
                  <c:v>0.9099999999999997</c:v>
                </c:pt>
                <c:pt idx="1508">
                  <c:v>0.90000000000000036</c:v>
                </c:pt>
                <c:pt idx="1509">
                  <c:v>0.90000000000000036</c:v>
                </c:pt>
                <c:pt idx="1510">
                  <c:v>0.79999999999999982</c:v>
                </c:pt>
                <c:pt idx="1511">
                  <c:v>0.79999999999999982</c:v>
                </c:pt>
                <c:pt idx="1512">
                  <c:v>0.79999999999999982</c:v>
                </c:pt>
                <c:pt idx="1513">
                  <c:v>1.1500000000000004</c:v>
                </c:pt>
                <c:pt idx="1514">
                  <c:v>1.1500000000000004</c:v>
                </c:pt>
                <c:pt idx="1515">
                  <c:v>1.1500000000000004</c:v>
                </c:pt>
                <c:pt idx="1516">
                  <c:v>1.1499999999999995</c:v>
                </c:pt>
                <c:pt idx="1517">
                  <c:v>1.0999999999999996</c:v>
                </c:pt>
                <c:pt idx="1518">
                  <c:v>1.0999999999999996</c:v>
                </c:pt>
                <c:pt idx="1519">
                  <c:v>1.1000000000000005</c:v>
                </c:pt>
                <c:pt idx="1520">
                  <c:v>1.1000000000000005</c:v>
                </c:pt>
                <c:pt idx="1521">
                  <c:v>1.0999999999999996</c:v>
                </c:pt>
                <c:pt idx="1522">
                  <c:v>1.0899999999999999</c:v>
                </c:pt>
                <c:pt idx="1523">
                  <c:v>1.1000000000000005</c:v>
                </c:pt>
                <c:pt idx="1524">
                  <c:v>1.0999999999999996</c:v>
                </c:pt>
                <c:pt idx="1525">
                  <c:v>1.0999999999999996</c:v>
                </c:pt>
                <c:pt idx="1526">
                  <c:v>1.1000000000000005</c:v>
                </c:pt>
                <c:pt idx="1527">
                  <c:v>1.1000000000000005</c:v>
                </c:pt>
                <c:pt idx="1528">
                  <c:v>1.1100000000000003</c:v>
                </c:pt>
                <c:pt idx="1529">
                  <c:v>1.1000000000000005</c:v>
                </c:pt>
                <c:pt idx="1530">
                  <c:v>1.1000000000000005</c:v>
                </c:pt>
                <c:pt idx="1531">
                  <c:v>1.0999999999999996</c:v>
                </c:pt>
                <c:pt idx="1532">
                  <c:v>1.1000000000000005</c:v>
                </c:pt>
                <c:pt idx="1533">
                  <c:v>0.95000000000000018</c:v>
                </c:pt>
                <c:pt idx="1534">
                  <c:v>0.90000000000000036</c:v>
                </c:pt>
                <c:pt idx="1535">
                  <c:v>0.85000000000000009</c:v>
                </c:pt>
                <c:pt idx="1536">
                  <c:v>0.80000000000000027</c:v>
                </c:pt>
                <c:pt idx="1537">
                  <c:v>0.84999999999999964</c:v>
                </c:pt>
                <c:pt idx="1538">
                  <c:v>0.85000000000000053</c:v>
                </c:pt>
                <c:pt idx="1539">
                  <c:v>0.85000000000000009</c:v>
                </c:pt>
                <c:pt idx="1540">
                  <c:v>0.84999999999999964</c:v>
                </c:pt>
                <c:pt idx="1541">
                  <c:v>0.85000000000000053</c:v>
                </c:pt>
                <c:pt idx="1542">
                  <c:v>0.55000000000000027</c:v>
                </c:pt>
                <c:pt idx="1543">
                  <c:v>0.54999999999999982</c:v>
                </c:pt>
                <c:pt idx="1544">
                  <c:v>0.55000000000000027</c:v>
                </c:pt>
                <c:pt idx="1545">
                  <c:v>0.55000000000000027</c:v>
                </c:pt>
                <c:pt idx="1546">
                  <c:v>0.48999999999999977</c:v>
                </c:pt>
                <c:pt idx="1547">
                  <c:v>0.45000000000000018</c:v>
                </c:pt>
                <c:pt idx="1548">
                  <c:v>0.44999999999999973</c:v>
                </c:pt>
                <c:pt idx="1549">
                  <c:v>0.40000000000000036</c:v>
                </c:pt>
                <c:pt idx="1550">
                  <c:v>0.39999999999999947</c:v>
                </c:pt>
                <c:pt idx="1551">
                  <c:v>0.39999999999999947</c:v>
                </c:pt>
                <c:pt idx="1552">
                  <c:v>0.40000000000000036</c:v>
                </c:pt>
                <c:pt idx="1553">
                  <c:v>0.39999999999999947</c:v>
                </c:pt>
                <c:pt idx="1554">
                  <c:v>0.25000000000000044</c:v>
                </c:pt>
                <c:pt idx="1555">
                  <c:v>0.24000000000000021</c:v>
                </c:pt>
                <c:pt idx="1556">
                  <c:v>0.25</c:v>
                </c:pt>
                <c:pt idx="1557">
                  <c:v>0.24999999999999956</c:v>
                </c:pt>
                <c:pt idx="1558">
                  <c:v>0.25000000000000044</c:v>
                </c:pt>
                <c:pt idx="1559">
                  <c:v>0.25</c:v>
                </c:pt>
                <c:pt idx="1560">
                  <c:v>0.24999999999999956</c:v>
                </c:pt>
                <c:pt idx="1561">
                  <c:v>0.25</c:v>
                </c:pt>
                <c:pt idx="1562">
                  <c:v>0.24999999999999956</c:v>
                </c:pt>
                <c:pt idx="1563">
                  <c:v>0.26000000000000023</c:v>
                </c:pt>
                <c:pt idx="1564">
                  <c:v>0.25</c:v>
                </c:pt>
                <c:pt idx="1565">
                  <c:v>0.25</c:v>
                </c:pt>
                <c:pt idx="1566">
                  <c:v>0.24000000000000021</c:v>
                </c:pt>
                <c:pt idx="1567">
                  <c:v>0.25</c:v>
                </c:pt>
                <c:pt idx="1568">
                  <c:v>0.25000000000000044</c:v>
                </c:pt>
                <c:pt idx="1569">
                  <c:v>0.24999999999999956</c:v>
                </c:pt>
                <c:pt idx="1570">
                  <c:v>0.25</c:v>
                </c:pt>
                <c:pt idx="1571">
                  <c:v>0.19999999999999973</c:v>
                </c:pt>
                <c:pt idx="1572">
                  <c:v>0.20000000000000018</c:v>
                </c:pt>
                <c:pt idx="1573">
                  <c:v>0.20000000000000018</c:v>
                </c:pt>
                <c:pt idx="1574">
                  <c:v>0.20000000000000018</c:v>
                </c:pt>
                <c:pt idx="1575">
                  <c:v>0.15000000000000036</c:v>
                </c:pt>
                <c:pt idx="1576">
                  <c:v>0.14999999999999947</c:v>
                </c:pt>
                <c:pt idx="1577">
                  <c:v>0.15000000000000036</c:v>
                </c:pt>
                <c:pt idx="1578">
                  <c:v>0.16000000000000014</c:v>
                </c:pt>
                <c:pt idx="1579">
                  <c:v>0.20000000000000018</c:v>
                </c:pt>
                <c:pt idx="1580">
                  <c:v>0.20000000000000018</c:v>
                </c:pt>
                <c:pt idx="1581">
                  <c:v>0.20000000000000018</c:v>
                </c:pt>
                <c:pt idx="1582">
                  <c:v>0.20000000000000018</c:v>
                </c:pt>
                <c:pt idx="1583">
                  <c:v>0.19999999999999929</c:v>
                </c:pt>
                <c:pt idx="1584">
                  <c:v>0.20000000000000018</c:v>
                </c:pt>
                <c:pt idx="1585">
                  <c:v>0.22999999999999954</c:v>
                </c:pt>
                <c:pt idx="1586">
                  <c:v>0.19000000000000039</c:v>
                </c:pt>
                <c:pt idx="1587">
                  <c:v>0.20000000000000018</c:v>
                </c:pt>
                <c:pt idx="1588">
                  <c:v>0.20000000000000018</c:v>
                </c:pt>
                <c:pt idx="1589">
                  <c:v>0.1899999999999995</c:v>
                </c:pt>
                <c:pt idx="1590">
                  <c:v>0.20000000000000018</c:v>
                </c:pt>
                <c:pt idx="1591">
                  <c:v>0.20999999999999996</c:v>
                </c:pt>
                <c:pt idx="1592">
                  <c:v>0.20000000000000018</c:v>
                </c:pt>
                <c:pt idx="1593">
                  <c:v>0.20000000000000018</c:v>
                </c:pt>
                <c:pt idx="1594">
                  <c:v>0.19999999999999929</c:v>
                </c:pt>
                <c:pt idx="1595">
                  <c:v>0.20000000000000018</c:v>
                </c:pt>
                <c:pt idx="1596">
                  <c:v>0.20999999999999996</c:v>
                </c:pt>
                <c:pt idx="1597">
                  <c:v>0.20999999999999996</c:v>
                </c:pt>
                <c:pt idx="1598">
                  <c:v>0.20999999999999996</c:v>
                </c:pt>
                <c:pt idx="1599">
                  <c:v>0.20000000000000018</c:v>
                </c:pt>
                <c:pt idx="1600">
                  <c:v>0.19000000000000039</c:v>
                </c:pt>
                <c:pt idx="1601">
                  <c:v>0.20000000000000018</c:v>
                </c:pt>
                <c:pt idx="1602">
                  <c:v>0.19999999999999929</c:v>
                </c:pt>
                <c:pt idx="1603">
                  <c:v>0.20000000000000018</c:v>
                </c:pt>
                <c:pt idx="1604">
                  <c:v>0.20000000000000018</c:v>
                </c:pt>
                <c:pt idx="1605">
                  <c:v>0.20000000000000018</c:v>
                </c:pt>
                <c:pt idx="1606">
                  <c:v>0.25</c:v>
                </c:pt>
                <c:pt idx="1607">
                  <c:v>0.25</c:v>
                </c:pt>
                <c:pt idx="1608">
                  <c:v>0.25</c:v>
                </c:pt>
                <c:pt idx="1609">
                  <c:v>0.25</c:v>
                </c:pt>
                <c:pt idx="1610">
                  <c:v>0.1899999999999995</c:v>
                </c:pt>
                <c:pt idx="1611">
                  <c:v>0.1899999999999995</c:v>
                </c:pt>
                <c:pt idx="1612">
                  <c:v>0.20000000000000018</c:v>
                </c:pt>
                <c:pt idx="1613">
                  <c:v>0.20000000000000018</c:v>
                </c:pt>
                <c:pt idx="1614">
                  <c:v>0.20000000000000018</c:v>
                </c:pt>
                <c:pt idx="1615">
                  <c:v>0.20000000000000018</c:v>
                </c:pt>
                <c:pt idx="1616">
                  <c:v>0.20000000000000018</c:v>
                </c:pt>
                <c:pt idx="1617">
                  <c:v>0.19000000000000039</c:v>
                </c:pt>
                <c:pt idx="1618">
                  <c:v>0.20000000000000018</c:v>
                </c:pt>
                <c:pt idx="1619">
                  <c:v>0.20000000000000018</c:v>
                </c:pt>
                <c:pt idx="1620">
                  <c:v>0.20000000000000018</c:v>
                </c:pt>
                <c:pt idx="1621">
                  <c:v>0.20000000000000018</c:v>
                </c:pt>
                <c:pt idx="1622">
                  <c:v>0.20000000000000018</c:v>
                </c:pt>
                <c:pt idx="1623">
                  <c:v>0.20000000000000018</c:v>
                </c:pt>
                <c:pt idx="1624">
                  <c:v>0.19999999999999929</c:v>
                </c:pt>
                <c:pt idx="1625">
                  <c:v>0.20000000000000018</c:v>
                </c:pt>
                <c:pt idx="1626">
                  <c:v>0.20000000000000018</c:v>
                </c:pt>
                <c:pt idx="1627">
                  <c:v>0.1899999999999995</c:v>
                </c:pt>
                <c:pt idx="1628">
                  <c:v>0.20000000000000018</c:v>
                </c:pt>
                <c:pt idx="1629">
                  <c:v>0.20000000000000018</c:v>
                </c:pt>
                <c:pt idx="1630">
                  <c:v>0.19000000000000039</c:v>
                </c:pt>
                <c:pt idx="1631">
                  <c:v>0.20000000000000018</c:v>
                </c:pt>
                <c:pt idx="1632">
                  <c:v>0.20000000000000018</c:v>
                </c:pt>
                <c:pt idx="1633">
                  <c:v>0.20000000000000018</c:v>
                </c:pt>
                <c:pt idx="1634">
                  <c:v>0.20000000000000018</c:v>
                </c:pt>
                <c:pt idx="1635">
                  <c:v>0.20000000000000018</c:v>
                </c:pt>
                <c:pt idx="1636">
                  <c:v>0.25</c:v>
                </c:pt>
                <c:pt idx="1637">
                  <c:v>0.20999999999999996</c:v>
                </c:pt>
                <c:pt idx="1638">
                  <c:v>0.1899999999999995</c:v>
                </c:pt>
                <c:pt idx="1639">
                  <c:v>0.20000000000000018</c:v>
                </c:pt>
                <c:pt idx="1640">
                  <c:v>0.20000000000000018</c:v>
                </c:pt>
                <c:pt idx="1641">
                  <c:v>0.19000000000000039</c:v>
                </c:pt>
                <c:pt idx="1642">
                  <c:v>0.20000000000000018</c:v>
                </c:pt>
                <c:pt idx="1643">
                  <c:v>0.25</c:v>
                </c:pt>
                <c:pt idx="1644">
                  <c:v>0.25</c:v>
                </c:pt>
                <c:pt idx="1645">
                  <c:v>9.9999999999999645E-2</c:v>
                </c:pt>
                <c:pt idx="1646">
                  <c:v>0.25</c:v>
                </c:pt>
                <c:pt idx="1647">
                  <c:v>0.29999999999999982</c:v>
                </c:pt>
                <c:pt idx="1648">
                  <c:v>0.30000000000000071</c:v>
                </c:pt>
                <c:pt idx="1649">
                  <c:v>0.29000000000000004</c:v>
                </c:pt>
                <c:pt idx="1650">
                  <c:v>0.29999999999999982</c:v>
                </c:pt>
                <c:pt idx="1651">
                  <c:v>0.34999999999999964</c:v>
                </c:pt>
                <c:pt idx="1652">
                  <c:v>0.35000000000000053</c:v>
                </c:pt>
                <c:pt idx="1653">
                  <c:v>0.33999999999999986</c:v>
                </c:pt>
                <c:pt idx="1654">
                  <c:v>0.34999999999999964</c:v>
                </c:pt>
                <c:pt idx="1655">
                  <c:v>0.35999999999999943</c:v>
                </c:pt>
                <c:pt idx="1656">
                  <c:v>0.34999999999999964</c:v>
                </c:pt>
                <c:pt idx="1657">
                  <c:v>0.34999999999999964</c:v>
                </c:pt>
                <c:pt idx="1658">
                  <c:v>0.34999999999999964</c:v>
                </c:pt>
                <c:pt idx="1659">
                  <c:v>0.35999999999999943</c:v>
                </c:pt>
                <c:pt idx="1660">
                  <c:v>0.34999999999999964</c:v>
                </c:pt>
                <c:pt idx="1661">
                  <c:v>0.34999999999999964</c:v>
                </c:pt>
                <c:pt idx="1662">
                  <c:v>0.35000000000000053</c:v>
                </c:pt>
                <c:pt idx="1663">
                  <c:v>0.35000000000000053</c:v>
                </c:pt>
                <c:pt idx="1664">
                  <c:v>0.34999999999999964</c:v>
                </c:pt>
                <c:pt idx="1665">
                  <c:v>0.34999999999999964</c:v>
                </c:pt>
                <c:pt idx="1666">
                  <c:v>0.34999999999999964</c:v>
                </c:pt>
                <c:pt idx="1667">
                  <c:v>0.35000000000000053</c:v>
                </c:pt>
                <c:pt idx="1668">
                  <c:v>0.34999999999999964</c:v>
                </c:pt>
                <c:pt idx="1669">
                  <c:v>0.34999999999999964</c:v>
                </c:pt>
                <c:pt idx="1670">
                  <c:v>0.34999999999999964</c:v>
                </c:pt>
                <c:pt idx="1671">
                  <c:v>0.34999999999999964</c:v>
                </c:pt>
                <c:pt idx="1672">
                  <c:v>0.34999999999999964</c:v>
                </c:pt>
                <c:pt idx="1673">
                  <c:v>0.35000000000000053</c:v>
                </c:pt>
                <c:pt idx="1674">
                  <c:v>0.33999999999999986</c:v>
                </c:pt>
                <c:pt idx="1675">
                  <c:v>0.35000000000000053</c:v>
                </c:pt>
                <c:pt idx="1676">
                  <c:v>0.34999999999999964</c:v>
                </c:pt>
                <c:pt idx="1677">
                  <c:v>0.35000000000000053</c:v>
                </c:pt>
                <c:pt idx="1678">
                  <c:v>0.33999999999999986</c:v>
                </c:pt>
                <c:pt idx="1679">
                  <c:v>0.34999999999999964</c:v>
                </c:pt>
                <c:pt idx="1680">
                  <c:v>0.34999999999999964</c:v>
                </c:pt>
                <c:pt idx="1681">
                  <c:v>0.35000000000000053</c:v>
                </c:pt>
                <c:pt idx="1682">
                  <c:v>0.35000000000000053</c:v>
                </c:pt>
                <c:pt idx="1683">
                  <c:v>0.34999999999999964</c:v>
                </c:pt>
                <c:pt idx="1684">
                  <c:v>0.35000000000000053</c:v>
                </c:pt>
                <c:pt idx="1685">
                  <c:v>0.34999999999999964</c:v>
                </c:pt>
                <c:pt idx="1686">
                  <c:v>0.35000000000000053</c:v>
                </c:pt>
                <c:pt idx="1687">
                  <c:v>0.29999999999999982</c:v>
                </c:pt>
                <c:pt idx="1688">
                  <c:v>0.29999999999999982</c:v>
                </c:pt>
                <c:pt idx="1689">
                  <c:v>0.29999999999999982</c:v>
                </c:pt>
                <c:pt idx="1690">
                  <c:v>0.29999999999999982</c:v>
                </c:pt>
                <c:pt idx="1691">
                  <c:v>0.29999999999999982</c:v>
                </c:pt>
                <c:pt idx="1692">
                  <c:v>0.30000000000000071</c:v>
                </c:pt>
                <c:pt idx="1693">
                  <c:v>0.29999999999999982</c:v>
                </c:pt>
                <c:pt idx="1694">
                  <c:v>0.29999999999999982</c:v>
                </c:pt>
                <c:pt idx="1695">
                  <c:v>0.29999999999999982</c:v>
                </c:pt>
                <c:pt idx="1696">
                  <c:v>0.29999999999999982</c:v>
                </c:pt>
                <c:pt idx="1697">
                  <c:v>0.41000000000000014</c:v>
                </c:pt>
                <c:pt idx="1698">
                  <c:v>0.29000000000000004</c:v>
                </c:pt>
                <c:pt idx="1699">
                  <c:v>0.30999999999999961</c:v>
                </c:pt>
                <c:pt idx="1700">
                  <c:v>0.29999999999999982</c:v>
                </c:pt>
                <c:pt idx="1701">
                  <c:v>0.30000000000000071</c:v>
                </c:pt>
                <c:pt idx="1702">
                  <c:v>0.29000000000000004</c:v>
                </c:pt>
                <c:pt idx="1703">
                  <c:v>0.29999999999999982</c:v>
                </c:pt>
                <c:pt idx="1704">
                  <c:v>0.3100000000000005</c:v>
                </c:pt>
                <c:pt idx="1711">
                  <c:v>4.0000000000000036E-2</c:v>
                </c:pt>
                <c:pt idx="1712">
                  <c:v>6.0000000000000497E-2</c:v>
                </c:pt>
                <c:pt idx="1713">
                  <c:v>4.9999999999999822E-2</c:v>
                </c:pt>
                <c:pt idx="1714">
                  <c:v>4.9999999999999822E-2</c:v>
                </c:pt>
                <c:pt idx="1715">
                  <c:v>4.9999999999999822E-2</c:v>
                </c:pt>
                <c:pt idx="1716">
                  <c:v>6.0000000000000497E-2</c:v>
                </c:pt>
                <c:pt idx="1717">
                  <c:v>4.9999999999999822E-2</c:v>
                </c:pt>
                <c:pt idx="1718">
                  <c:v>4.9999999999999822E-2</c:v>
                </c:pt>
                <c:pt idx="1719">
                  <c:v>4.0000000000000036E-2</c:v>
                </c:pt>
                <c:pt idx="1720">
                  <c:v>4.9999999999999822E-2</c:v>
                </c:pt>
                <c:pt idx="1721">
                  <c:v>5.9999999999999609E-2</c:v>
                </c:pt>
                <c:pt idx="1722">
                  <c:v>5.0000000000000711E-2</c:v>
                </c:pt>
                <c:pt idx="1723">
                  <c:v>4.9999999999999822E-2</c:v>
                </c:pt>
                <c:pt idx="1724">
                  <c:v>5.0000000000000711E-2</c:v>
                </c:pt>
                <c:pt idx="1725">
                  <c:v>4.9999999999999822E-2</c:v>
                </c:pt>
                <c:pt idx="1726">
                  <c:v>4.9999999999999822E-2</c:v>
                </c:pt>
                <c:pt idx="1727">
                  <c:v>4.9999999999999822E-2</c:v>
                </c:pt>
                <c:pt idx="1728">
                  <c:v>4.9999999999999822E-2</c:v>
                </c:pt>
                <c:pt idx="1729">
                  <c:v>5.0000000000000711E-2</c:v>
                </c:pt>
                <c:pt idx="1730">
                  <c:v>4.9999999999999822E-2</c:v>
                </c:pt>
                <c:pt idx="1731">
                  <c:v>4.9999999999999822E-2</c:v>
                </c:pt>
                <c:pt idx="1732">
                  <c:v>5.0000000000000711E-2</c:v>
                </c:pt>
                <c:pt idx="1733">
                  <c:v>4.9999999999999822E-2</c:v>
                </c:pt>
                <c:pt idx="1734">
                  <c:v>5.9999999999999609E-2</c:v>
                </c:pt>
                <c:pt idx="1735">
                  <c:v>4.9999999999999822E-2</c:v>
                </c:pt>
                <c:pt idx="1736">
                  <c:v>4.0000000000000036E-2</c:v>
                </c:pt>
                <c:pt idx="1737">
                  <c:v>4.0000000000000036E-2</c:v>
                </c:pt>
                <c:pt idx="1738">
                  <c:v>4.9999999999999822E-2</c:v>
                </c:pt>
                <c:pt idx="1739">
                  <c:v>4.9999999999999822E-2</c:v>
                </c:pt>
                <c:pt idx="1740">
                  <c:v>4.9999999999999822E-2</c:v>
                </c:pt>
                <c:pt idx="1741">
                  <c:v>4.9999999999999822E-2</c:v>
                </c:pt>
                <c:pt idx="1742">
                  <c:v>6.0000000000000497E-2</c:v>
                </c:pt>
                <c:pt idx="1743">
                  <c:v>4.9999999999999822E-2</c:v>
                </c:pt>
                <c:pt idx="1744">
                  <c:v>4.9999999999999822E-2</c:v>
                </c:pt>
                <c:pt idx="1745">
                  <c:v>4.9999999999999822E-2</c:v>
                </c:pt>
                <c:pt idx="1746">
                  <c:v>5.0000000000000711E-2</c:v>
                </c:pt>
                <c:pt idx="1747">
                  <c:v>4.9999999999999822E-2</c:v>
                </c:pt>
                <c:pt idx="1748">
                  <c:v>4.9999999999999822E-2</c:v>
                </c:pt>
                <c:pt idx="1749">
                  <c:v>5.0000000000000711E-2</c:v>
                </c:pt>
                <c:pt idx="1750">
                  <c:v>4.9999999999999822E-2</c:v>
                </c:pt>
                <c:pt idx="1751">
                  <c:v>6.0000000000000497E-2</c:v>
                </c:pt>
                <c:pt idx="1752">
                  <c:v>4.9999999999999822E-2</c:v>
                </c:pt>
                <c:pt idx="1753">
                  <c:v>5.0000000000000711E-2</c:v>
                </c:pt>
                <c:pt idx="1754">
                  <c:v>5.0000000000000711E-2</c:v>
                </c:pt>
                <c:pt idx="1755">
                  <c:v>4.0000000000000036E-2</c:v>
                </c:pt>
                <c:pt idx="1756">
                  <c:v>4.9999999999999822E-2</c:v>
                </c:pt>
                <c:pt idx="1757">
                  <c:v>5.0000000000000711E-2</c:v>
                </c:pt>
                <c:pt idx="1758">
                  <c:v>4.9999999999999822E-2</c:v>
                </c:pt>
                <c:pt idx="1759">
                  <c:v>4.9999999999999822E-2</c:v>
                </c:pt>
                <c:pt idx="1760">
                  <c:v>4.9999999999999822E-2</c:v>
                </c:pt>
                <c:pt idx="1761">
                  <c:v>4.9999999999999822E-2</c:v>
                </c:pt>
                <c:pt idx="1762">
                  <c:v>4.9999999999999822E-2</c:v>
                </c:pt>
                <c:pt idx="1763">
                  <c:v>4.9999999999999822E-2</c:v>
                </c:pt>
                <c:pt idx="1764">
                  <c:v>5.9999999999999609E-2</c:v>
                </c:pt>
                <c:pt idx="1765">
                  <c:v>4.9999999999999822E-2</c:v>
                </c:pt>
                <c:pt idx="1766">
                  <c:v>5.0000000000000711E-2</c:v>
                </c:pt>
                <c:pt idx="1767">
                  <c:v>4.9999999999999822E-2</c:v>
                </c:pt>
                <c:pt idx="1768">
                  <c:v>4.9999999999999822E-2</c:v>
                </c:pt>
                <c:pt idx="1769">
                  <c:v>4.9999999999999822E-2</c:v>
                </c:pt>
                <c:pt idx="1770">
                  <c:v>4.9999999999999822E-2</c:v>
                </c:pt>
                <c:pt idx="1771">
                  <c:v>4.9999999999999822E-2</c:v>
                </c:pt>
                <c:pt idx="1772">
                  <c:v>5.9999999999999609E-2</c:v>
                </c:pt>
                <c:pt idx="1773">
                  <c:v>5.0000000000000711E-2</c:v>
                </c:pt>
                <c:pt idx="1774">
                  <c:v>4.9999999999999822E-2</c:v>
                </c:pt>
                <c:pt idx="1775">
                  <c:v>4.9999999999999822E-2</c:v>
                </c:pt>
                <c:pt idx="1776">
                  <c:v>6.0000000000000497E-2</c:v>
                </c:pt>
                <c:pt idx="1777">
                  <c:v>5.0000000000000711E-2</c:v>
                </c:pt>
                <c:pt idx="1778">
                  <c:v>4.9999999999999822E-2</c:v>
                </c:pt>
                <c:pt idx="1779">
                  <c:v>4.0000000000000036E-2</c:v>
                </c:pt>
                <c:pt idx="1780">
                  <c:v>4.9999999999999822E-2</c:v>
                </c:pt>
                <c:pt idx="1781">
                  <c:v>4.9999999999999822E-2</c:v>
                </c:pt>
                <c:pt idx="1782">
                  <c:v>5.0000000000000711E-2</c:v>
                </c:pt>
                <c:pt idx="1783">
                  <c:v>4.9999999999999822E-2</c:v>
                </c:pt>
                <c:pt idx="1784">
                  <c:v>5.0000000000000711E-2</c:v>
                </c:pt>
                <c:pt idx="1785">
                  <c:v>6.0000000000000497E-2</c:v>
                </c:pt>
                <c:pt idx="1786">
                  <c:v>5.0000000000000711E-2</c:v>
                </c:pt>
                <c:pt idx="1787">
                  <c:v>5.0000000000000711E-2</c:v>
                </c:pt>
                <c:pt idx="1788">
                  <c:v>4.9999999999999822E-2</c:v>
                </c:pt>
                <c:pt idx="1789">
                  <c:v>4.0000000000000036E-2</c:v>
                </c:pt>
                <c:pt idx="1790">
                  <c:v>4.9999999999999822E-2</c:v>
                </c:pt>
                <c:pt idx="1791">
                  <c:v>4.9999999999999822E-2</c:v>
                </c:pt>
                <c:pt idx="1792">
                  <c:v>4.9999999999999822E-2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4.9999999999999822E-2</c:v>
                </c:pt>
                <c:pt idx="1816">
                  <c:v>4.9999999999999822E-2</c:v>
                </c:pt>
                <c:pt idx="1817">
                  <c:v>6.0000000000000497E-2</c:v>
                </c:pt>
                <c:pt idx="1818">
                  <c:v>4.9999999999999822E-2</c:v>
                </c:pt>
                <c:pt idx="1819">
                  <c:v>4.9999999999999822E-2</c:v>
                </c:pt>
                <c:pt idx="1820">
                  <c:v>4.9999999999999822E-2</c:v>
                </c:pt>
                <c:pt idx="1821">
                  <c:v>5.0000000000000711E-2</c:v>
                </c:pt>
                <c:pt idx="1822">
                  <c:v>4.9999999999999822E-2</c:v>
                </c:pt>
                <c:pt idx="1823">
                  <c:v>4.9999999999999822E-2</c:v>
                </c:pt>
                <c:pt idx="1824">
                  <c:v>4.0000000000000036E-2</c:v>
                </c:pt>
                <c:pt idx="1825">
                  <c:v>4.9999999999999822E-2</c:v>
                </c:pt>
                <c:pt idx="1826">
                  <c:v>4.9999999999999822E-2</c:v>
                </c:pt>
                <c:pt idx="1827">
                  <c:v>0</c:v>
                </c:pt>
                <c:pt idx="1828">
                  <c:v>4.9999999999999822E-2</c:v>
                </c:pt>
                <c:pt idx="1829">
                  <c:v>4.9999999999999822E-2</c:v>
                </c:pt>
                <c:pt idx="1830">
                  <c:v>4.0000000000000036E-2</c:v>
                </c:pt>
                <c:pt idx="1831">
                  <c:v>4.9999999999999822E-2</c:v>
                </c:pt>
                <c:pt idx="1832">
                  <c:v>5.0000000000000711E-2</c:v>
                </c:pt>
                <c:pt idx="1833">
                  <c:v>4.0000000000000036E-2</c:v>
                </c:pt>
                <c:pt idx="1834">
                  <c:v>4.9999999999999822E-2</c:v>
                </c:pt>
                <c:pt idx="1835">
                  <c:v>4.9999999999999822E-2</c:v>
                </c:pt>
                <c:pt idx="1836">
                  <c:v>4.9999999999999822E-2</c:v>
                </c:pt>
                <c:pt idx="1837">
                  <c:v>4.0000000000000036E-2</c:v>
                </c:pt>
                <c:pt idx="1838">
                  <c:v>4.9999999999999822E-2</c:v>
                </c:pt>
                <c:pt idx="1839">
                  <c:v>4.0000000000000036E-2</c:v>
                </c:pt>
                <c:pt idx="1840">
                  <c:v>4.0000000000000036E-2</c:v>
                </c:pt>
                <c:pt idx="1841">
                  <c:v>5.0000000000000711E-2</c:v>
                </c:pt>
                <c:pt idx="1842">
                  <c:v>0</c:v>
                </c:pt>
                <c:pt idx="1843">
                  <c:v>0.1800000000000006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4.9999999999999822E-2</c:v>
                </c:pt>
                <c:pt idx="2044">
                  <c:v>4.9999999999999822E-2</c:v>
                </c:pt>
                <c:pt idx="2045">
                  <c:v>4.9999999999999822E-2</c:v>
                </c:pt>
                <c:pt idx="2046">
                  <c:v>4.9999999999999822E-2</c:v>
                </c:pt>
                <c:pt idx="2047">
                  <c:v>4.0000000000000036E-2</c:v>
                </c:pt>
                <c:pt idx="2048">
                  <c:v>4.9999999999999822E-2</c:v>
                </c:pt>
                <c:pt idx="2049">
                  <c:v>4.9999999999999822E-2</c:v>
                </c:pt>
                <c:pt idx="2050">
                  <c:v>4.9999999999999822E-2</c:v>
                </c:pt>
                <c:pt idx="2051">
                  <c:v>4.9999999999999822E-2</c:v>
                </c:pt>
                <c:pt idx="2052">
                  <c:v>0</c:v>
                </c:pt>
                <c:pt idx="2053">
                  <c:v>4.9999999999999822E-2</c:v>
                </c:pt>
                <c:pt idx="2054">
                  <c:v>4.9999999999999822E-2</c:v>
                </c:pt>
                <c:pt idx="2055">
                  <c:v>6.0000000000000497E-2</c:v>
                </c:pt>
                <c:pt idx="2056">
                  <c:v>5.0000000000000711E-2</c:v>
                </c:pt>
                <c:pt idx="2057">
                  <c:v>4.9999999999999822E-2</c:v>
                </c:pt>
                <c:pt idx="2058">
                  <c:v>5.0000000000000711E-2</c:v>
                </c:pt>
                <c:pt idx="2059">
                  <c:v>5.9999999999999609E-2</c:v>
                </c:pt>
                <c:pt idx="2060">
                  <c:v>4.9999999999999822E-2</c:v>
                </c:pt>
                <c:pt idx="2061">
                  <c:v>4.0000000000000036E-2</c:v>
                </c:pt>
                <c:pt idx="2062">
                  <c:v>4.9999999999999822E-2</c:v>
                </c:pt>
                <c:pt idx="2063">
                  <c:v>4.9999999999999822E-2</c:v>
                </c:pt>
                <c:pt idx="2064">
                  <c:v>4.0000000000000036E-2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8.9999999999999858E-2</c:v>
                </c:pt>
                <c:pt idx="2144">
                  <c:v>9.9999999999999645E-2</c:v>
                </c:pt>
                <c:pt idx="2145">
                  <c:v>9.9999999999999645E-2</c:v>
                </c:pt>
                <c:pt idx="2146">
                  <c:v>0.10000000000000142</c:v>
                </c:pt>
                <c:pt idx="2147">
                  <c:v>9.9999999999999645E-2</c:v>
                </c:pt>
                <c:pt idx="2148">
                  <c:v>9.9999999999999645E-2</c:v>
                </c:pt>
                <c:pt idx="2149">
                  <c:v>9.9999999999999645E-2</c:v>
                </c:pt>
                <c:pt idx="2150">
                  <c:v>9.9999999999999645E-2</c:v>
                </c:pt>
                <c:pt idx="2151">
                  <c:v>9.9999999999999645E-2</c:v>
                </c:pt>
                <c:pt idx="2152">
                  <c:v>9.9999999999999645E-2</c:v>
                </c:pt>
                <c:pt idx="2153">
                  <c:v>9.9999999999999645E-2</c:v>
                </c:pt>
                <c:pt idx="2154">
                  <c:v>9.9999999999999645E-2</c:v>
                </c:pt>
                <c:pt idx="2155">
                  <c:v>9.9999999999999645E-2</c:v>
                </c:pt>
                <c:pt idx="2156">
                  <c:v>9.9999999999999645E-2</c:v>
                </c:pt>
                <c:pt idx="2157">
                  <c:v>0.10000000000000142</c:v>
                </c:pt>
                <c:pt idx="2158">
                  <c:v>9.9999999999999645E-2</c:v>
                </c:pt>
                <c:pt idx="2159">
                  <c:v>9.9999999999999645E-2</c:v>
                </c:pt>
                <c:pt idx="2160">
                  <c:v>9.9999999999999645E-2</c:v>
                </c:pt>
                <c:pt idx="2161">
                  <c:v>9.9999999999999645E-2</c:v>
                </c:pt>
                <c:pt idx="2162">
                  <c:v>9.9999999999999645E-2</c:v>
                </c:pt>
                <c:pt idx="2163">
                  <c:v>9.9999999999999645E-2</c:v>
                </c:pt>
                <c:pt idx="2164">
                  <c:v>9.9999999999999645E-2</c:v>
                </c:pt>
                <c:pt idx="2165">
                  <c:v>9.9999999999999645E-2</c:v>
                </c:pt>
                <c:pt idx="2166">
                  <c:v>9.9999999999999645E-2</c:v>
                </c:pt>
                <c:pt idx="2167">
                  <c:v>0.10000000000000142</c:v>
                </c:pt>
                <c:pt idx="2168">
                  <c:v>9.9999999999999645E-2</c:v>
                </c:pt>
                <c:pt idx="2169">
                  <c:v>9.9999999999999645E-2</c:v>
                </c:pt>
                <c:pt idx="2170">
                  <c:v>0.10000000000000142</c:v>
                </c:pt>
                <c:pt idx="2171">
                  <c:v>0.10000000000000142</c:v>
                </c:pt>
                <c:pt idx="2172">
                  <c:v>9.9999999999999645E-2</c:v>
                </c:pt>
                <c:pt idx="2173">
                  <c:v>9.9999999999999645E-2</c:v>
                </c:pt>
                <c:pt idx="2174">
                  <c:v>9.9999999999999645E-2</c:v>
                </c:pt>
                <c:pt idx="2175">
                  <c:v>0.10000000000000142</c:v>
                </c:pt>
                <c:pt idx="2176">
                  <c:v>0.10000000000000142</c:v>
                </c:pt>
                <c:pt idx="2177">
                  <c:v>0.10000000000000142</c:v>
                </c:pt>
                <c:pt idx="2178">
                  <c:v>9.0000000000003411E-2</c:v>
                </c:pt>
                <c:pt idx="2179">
                  <c:v>9.9999999999997868E-2</c:v>
                </c:pt>
                <c:pt idx="2180">
                  <c:v>0.10000000000000142</c:v>
                </c:pt>
                <c:pt idx="2181">
                  <c:v>9.9999999999997868E-2</c:v>
                </c:pt>
                <c:pt idx="2182">
                  <c:v>9.9999999999997868E-2</c:v>
                </c:pt>
                <c:pt idx="2183">
                  <c:v>9.9999999999997868E-2</c:v>
                </c:pt>
                <c:pt idx="2184">
                  <c:v>0.10000000000000142</c:v>
                </c:pt>
                <c:pt idx="2185">
                  <c:v>0.10000000000000142</c:v>
                </c:pt>
                <c:pt idx="2186">
                  <c:v>0.10000000000000142</c:v>
                </c:pt>
                <c:pt idx="2187">
                  <c:v>0.10000000000000142</c:v>
                </c:pt>
                <c:pt idx="2188">
                  <c:v>0.10000000000000142</c:v>
                </c:pt>
                <c:pt idx="2189">
                  <c:v>9.9999999999997868E-2</c:v>
                </c:pt>
                <c:pt idx="2190">
                  <c:v>0.19999999999999929</c:v>
                </c:pt>
                <c:pt idx="2191">
                  <c:v>0.19999999999999929</c:v>
                </c:pt>
                <c:pt idx="2192">
                  <c:v>0.19999999999999929</c:v>
                </c:pt>
                <c:pt idx="2193">
                  <c:v>0.20000000000000284</c:v>
                </c:pt>
                <c:pt idx="2194">
                  <c:v>0.19999999999999929</c:v>
                </c:pt>
                <c:pt idx="2195">
                  <c:v>0.20000000000000107</c:v>
                </c:pt>
                <c:pt idx="2196">
                  <c:v>0.16000000000000014</c:v>
                </c:pt>
                <c:pt idx="2197">
                  <c:v>0.14000000000000057</c:v>
                </c:pt>
                <c:pt idx="2198">
                  <c:v>0.19999999999999929</c:v>
                </c:pt>
                <c:pt idx="2199">
                  <c:v>0.19999999999999929</c:v>
                </c:pt>
                <c:pt idx="2200">
                  <c:v>0.20000000000000107</c:v>
                </c:pt>
                <c:pt idx="2201">
                  <c:v>0.20000000000000107</c:v>
                </c:pt>
                <c:pt idx="2202">
                  <c:v>0.19999999999999929</c:v>
                </c:pt>
                <c:pt idx="2203">
                  <c:v>0.20000000000000107</c:v>
                </c:pt>
                <c:pt idx="2204">
                  <c:v>0.19999999999999929</c:v>
                </c:pt>
                <c:pt idx="2205">
                  <c:v>0.20000000000000107</c:v>
                </c:pt>
                <c:pt idx="2206">
                  <c:v>0.19999999999999929</c:v>
                </c:pt>
                <c:pt idx="2207">
                  <c:v>0.19999999999999929</c:v>
                </c:pt>
                <c:pt idx="2208">
                  <c:v>0.19999999999999929</c:v>
                </c:pt>
                <c:pt idx="2209">
                  <c:v>0.20000000000000107</c:v>
                </c:pt>
                <c:pt idx="2210">
                  <c:v>0.20000000000000107</c:v>
                </c:pt>
                <c:pt idx="2211">
                  <c:v>0.19999999999999929</c:v>
                </c:pt>
                <c:pt idx="2212">
                  <c:v>0.19999999999999929</c:v>
                </c:pt>
                <c:pt idx="2213">
                  <c:v>0.19999999999999929</c:v>
                </c:pt>
                <c:pt idx="2214">
                  <c:v>0.19999999999999929</c:v>
                </c:pt>
                <c:pt idx="2215">
                  <c:v>0.19999999999999929</c:v>
                </c:pt>
                <c:pt idx="2216">
                  <c:v>0.19999999999999929</c:v>
                </c:pt>
                <c:pt idx="2217">
                  <c:v>0.20000000000000107</c:v>
                </c:pt>
                <c:pt idx="2218">
                  <c:v>0.19999999999999929</c:v>
                </c:pt>
                <c:pt idx="2219">
                  <c:v>0.20000000000000107</c:v>
                </c:pt>
                <c:pt idx="2220">
                  <c:v>0.19999999999999929</c:v>
                </c:pt>
                <c:pt idx="2221">
                  <c:v>0.19999999999999929</c:v>
                </c:pt>
                <c:pt idx="2222">
                  <c:v>0.19999999999999929</c:v>
                </c:pt>
                <c:pt idx="2223">
                  <c:v>0.20000000000000107</c:v>
                </c:pt>
                <c:pt idx="2224">
                  <c:v>0.20000000000000107</c:v>
                </c:pt>
                <c:pt idx="2225">
                  <c:v>0.19999999999999929</c:v>
                </c:pt>
                <c:pt idx="2226">
                  <c:v>0.19999999999999929</c:v>
                </c:pt>
                <c:pt idx="2227">
                  <c:v>0.19999999999999929</c:v>
                </c:pt>
                <c:pt idx="2228">
                  <c:v>0.19999999999999929</c:v>
                </c:pt>
                <c:pt idx="2229">
                  <c:v>0.20000000000000107</c:v>
                </c:pt>
                <c:pt idx="2230">
                  <c:v>0.20000000000000107</c:v>
                </c:pt>
                <c:pt idx="2231">
                  <c:v>0.20000000000000107</c:v>
                </c:pt>
                <c:pt idx="2232">
                  <c:v>0.19999999999999929</c:v>
                </c:pt>
                <c:pt idx="2233">
                  <c:v>0.20000000000000107</c:v>
                </c:pt>
                <c:pt idx="2234">
                  <c:v>0.19999999999999929</c:v>
                </c:pt>
                <c:pt idx="2235">
                  <c:v>0.20000000000000107</c:v>
                </c:pt>
                <c:pt idx="2236">
                  <c:v>0.19999999999999929</c:v>
                </c:pt>
                <c:pt idx="2237">
                  <c:v>0.19999999999999929</c:v>
                </c:pt>
                <c:pt idx="2238">
                  <c:v>0.20000000000000107</c:v>
                </c:pt>
                <c:pt idx="2239">
                  <c:v>0.20000000000000107</c:v>
                </c:pt>
                <c:pt idx="2240">
                  <c:v>0.19999999999999929</c:v>
                </c:pt>
                <c:pt idx="2241">
                  <c:v>0.19999999999999929</c:v>
                </c:pt>
                <c:pt idx="2242">
                  <c:v>0.19999999999999929</c:v>
                </c:pt>
                <c:pt idx="2243">
                  <c:v>0.19999999999999929</c:v>
                </c:pt>
                <c:pt idx="2244">
                  <c:v>0.19999999999999929</c:v>
                </c:pt>
                <c:pt idx="2245">
                  <c:v>0.20000000000000107</c:v>
                </c:pt>
                <c:pt idx="2246">
                  <c:v>0.21000000000000085</c:v>
                </c:pt>
                <c:pt idx="2247">
                  <c:v>0.20000000000000107</c:v>
                </c:pt>
                <c:pt idx="2248">
                  <c:v>0.19999999999999929</c:v>
                </c:pt>
                <c:pt idx="2249">
                  <c:v>0.20000000000000107</c:v>
                </c:pt>
                <c:pt idx="2250">
                  <c:v>0.19999999999999929</c:v>
                </c:pt>
                <c:pt idx="2251">
                  <c:v>0.20000000000000107</c:v>
                </c:pt>
                <c:pt idx="2252">
                  <c:v>0.19999999999999929</c:v>
                </c:pt>
                <c:pt idx="2253">
                  <c:v>0.20000000000000107</c:v>
                </c:pt>
                <c:pt idx="2254">
                  <c:v>0.19999999999999929</c:v>
                </c:pt>
                <c:pt idx="2255">
                  <c:v>0.19999999999999929</c:v>
                </c:pt>
                <c:pt idx="2256">
                  <c:v>0.19999999999999929</c:v>
                </c:pt>
                <c:pt idx="2257">
                  <c:v>0.19999999999999929</c:v>
                </c:pt>
                <c:pt idx="2258">
                  <c:v>0.20000000000000107</c:v>
                </c:pt>
                <c:pt idx="2259">
                  <c:v>0.19999999999999929</c:v>
                </c:pt>
                <c:pt idx="2260">
                  <c:v>0.20000000000000107</c:v>
                </c:pt>
                <c:pt idx="2261">
                  <c:v>0.19999999999999929</c:v>
                </c:pt>
                <c:pt idx="2262">
                  <c:v>0.20000000000000107</c:v>
                </c:pt>
                <c:pt idx="2263">
                  <c:v>0.20000000000000107</c:v>
                </c:pt>
                <c:pt idx="2264">
                  <c:v>0.19999999999999929</c:v>
                </c:pt>
                <c:pt idx="2265">
                  <c:v>0.20000000000000107</c:v>
                </c:pt>
                <c:pt idx="2266">
                  <c:v>0.19999999999999929</c:v>
                </c:pt>
                <c:pt idx="2267">
                  <c:v>0.19999999999999929</c:v>
                </c:pt>
                <c:pt idx="2268">
                  <c:v>0.19999999999999929</c:v>
                </c:pt>
                <c:pt idx="2269">
                  <c:v>0.19999999999999929</c:v>
                </c:pt>
                <c:pt idx="2270">
                  <c:v>0.20000000000000107</c:v>
                </c:pt>
                <c:pt idx="2271">
                  <c:v>0.20000000000000107</c:v>
                </c:pt>
                <c:pt idx="2272">
                  <c:v>0.20000000000000107</c:v>
                </c:pt>
                <c:pt idx="2273">
                  <c:v>0.20000000000000107</c:v>
                </c:pt>
                <c:pt idx="2274">
                  <c:v>0.21000000000000085</c:v>
                </c:pt>
                <c:pt idx="2275">
                  <c:v>0.20000000000000107</c:v>
                </c:pt>
                <c:pt idx="2276">
                  <c:v>0.20000000000000107</c:v>
                </c:pt>
                <c:pt idx="2277">
                  <c:v>0.19999999999999929</c:v>
                </c:pt>
                <c:pt idx="2278">
                  <c:v>0.19999999999999929</c:v>
                </c:pt>
                <c:pt idx="2279">
                  <c:v>0.19999999999999929</c:v>
                </c:pt>
                <c:pt idx="2280">
                  <c:v>0.19999999999999929</c:v>
                </c:pt>
                <c:pt idx="2281">
                  <c:v>0.20000000000000107</c:v>
                </c:pt>
                <c:pt idx="2282">
                  <c:v>0.20000000000000107</c:v>
                </c:pt>
                <c:pt idx="2283">
                  <c:v>0.1899999999999995</c:v>
                </c:pt>
                <c:pt idx="2284">
                  <c:v>0.19999999999999929</c:v>
                </c:pt>
                <c:pt idx="2285">
                  <c:v>0.20000000000000107</c:v>
                </c:pt>
                <c:pt idx="2286">
                  <c:v>0.19999999999999929</c:v>
                </c:pt>
                <c:pt idx="2287">
                  <c:v>0.19999999999999929</c:v>
                </c:pt>
                <c:pt idx="2288">
                  <c:v>0.19999999999999929</c:v>
                </c:pt>
                <c:pt idx="2289">
                  <c:v>0.19999999999999929</c:v>
                </c:pt>
                <c:pt idx="2290">
                  <c:v>0.19999999999999929</c:v>
                </c:pt>
                <c:pt idx="2291">
                  <c:v>0.20000000000000107</c:v>
                </c:pt>
                <c:pt idx="2292">
                  <c:v>0.20000000000000107</c:v>
                </c:pt>
                <c:pt idx="2293">
                  <c:v>0.19999999999999929</c:v>
                </c:pt>
                <c:pt idx="2294">
                  <c:v>0.19999999999999929</c:v>
                </c:pt>
                <c:pt idx="2295">
                  <c:v>0.20000000000000107</c:v>
                </c:pt>
                <c:pt idx="2296">
                  <c:v>0.21000000000000085</c:v>
                </c:pt>
                <c:pt idx="2297">
                  <c:v>0.19999999999999929</c:v>
                </c:pt>
                <c:pt idx="2298">
                  <c:v>0.15000000000000036</c:v>
                </c:pt>
                <c:pt idx="2299">
                  <c:v>0.15000000000000036</c:v>
                </c:pt>
                <c:pt idx="2300">
                  <c:v>0.14999999999999858</c:v>
                </c:pt>
                <c:pt idx="2301">
                  <c:v>0.13999999999999879</c:v>
                </c:pt>
                <c:pt idx="2302">
                  <c:v>0.10000000000000142</c:v>
                </c:pt>
                <c:pt idx="2303">
                  <c:v>9.9999999999999645E-2</c:v>
                </c:pt>
                <c:pt idx="2304">
                  <c:v>0.10000000000000142</c:v>
                </c:pt>
                <c:pt idx="2305">
                  <c:v>9.9999999999999645E-2</c:v>
                </c:pt>
                <c:pt idx="2306">
                  <c:v>0.11000000000000121</c:v>
                </c:pt>
                <c:pt idx="2307">
                  <c:v>9.9999999999999645E-2</c:v>
                </c:pt>
                <c:pt idx="2308">
                  <c:v>8.9999999999999858E-2</c:v>
                </c:pt>
                <c:pt idx="2309">
                  <c:v>9.9999999999999645E-2</c:v>
                </c:pt>
                <c:pt idx="2310">
                  <c:v>9.9999999999999645E-2</c:v>
                </c:pt>
                <c:pt idx="2311">
                  <c:v>0.10000000000000142</c:v>
                </c:pt>
                <c:pt idx="2312">
                  <c:v>8.9999999999999858E-2</c:v>
                </c:pt>
                <c:pt idx="2313">
                  <c:v>0.40000000000000036</c:v>
                </c:pt>
                <c:pt idx="2314">
                  <c:v>0.40000000000000036</c:v>
                </c:pt>
                <c:pt idx="2315">
                  <c:v>0.40000000000000036</c:v>
                </c:pt>
                <c:pt idx="2316">
                  <c:v>0.40000000000000036</c:v>
                </c:pt>
                <c:pt idx="2317">
                  <c:v>0.40000000000000036</c:v>
                </c:pt>
                <c:pt idx="2318">
                  <c:v>0.40000000000000036</c:v>
                </c:pt>
                <c:pt idx="2319">
                  <c:v>0.41000000000000014</c:v>
                </c:pt>
                <c:pt idx="2320">
                  <c:v>0.40000000000000036</c:v>
                </c:pt>
                <c:pt idx="2321">
                  <c:v>0.39999999999999858</c:v>
                </c:pt>
                <c:pt idx="2322">
                  <c:v>0.40000000000000036</c:v>
                </c:pt>
                <c:pt idx="2323">
                  <c:v>0.40000000000000036</c:v>
                </c:pt>
                <c:pt idx="2324">
                  <c:v>0.40000000000000036</c:v>
                </c:pt>
                <c:pt idx="2325">
                  <c:v>0.40000000000000036</c:v>
                </c:pt>
                <c:pt idx="2326">
                  <c:v>0.40000000000000036</c:v>
                </c:pt>
                <c:pt idx="2327">
                  <c:v>0.39999999999999947</c:v>
                </c:pt>
                <c:pt idx="2328">
                  <c:v>0.39999999999999947</c:v>
                </c:pt>
                <c:pt idx="2329">
                  <c:v>0.39999999999999947</c:v>
                </c:pt>
                <c:pt idx="2330">
                  <c:v>0.40000000000000036</c:v>
                </c:pt>
                <c:pt idx="2331">
                  <c:v>0.40000000000000036</c:v>
                </c:pt>
                <c:pt idx="2332">
                  <c:v>0.38999999999999968</c:v>
                </c:pt>
                <c:pt idx="2333">
                  <c:v>0.40000000000000036</c:v>
                </c:pt>
                <c:pt idx="2334">
                  <c:v>0.38999999999999968</c:v>
                </c:pt>
                <c:pt idx="2335">
                  <c:v>0.40000000000000036</c:v>
                </c:pt>
                <c:pt idx="2336">
                  <c:v>0.40000000000000036</c:v>
                </c:pt>
                <c:pt idx="2337">
                  <c:v>0.40000000000000036</c:v>
                </c:pt>
                <c:pt idx="2338">
                  <c:v>0.39999999999999947</c:v>
                </c:pt>
                <c:pt idx="2339">
                  <c:v>0.39999999999999947</c:v>
                </c:pt>
                <c:pt idx="2340">
                  <c:v>0.40000000000000036</c:v>
                </c:pt>
                <c:pt idx="2341">
                  <c:v>0.40000000000000036</c:v>
                </c:pt>
                <c:pt idx="2342">
                  <c:v>0.40000000000000036</c:v>
                </c:pt>
                <c:pt idx="2343">
                  <c:v>0.39999999999999947</c:v>
                </c:pt>
                <c:pt idx="2344">
                  <c:v>0.39999999999999947</c:v>
                </c:pt>
                <c:pt idx="2345">
                  <c:v>0.40000000000000036</c:v>
                </c:pt>
                <c:pt idx="2346">
                  <c:v>0.40000000000000036</c:v>
                </c:pt>
                <c:pt idx="2347">
                  <c:v>0.40000000000000036</c:v>
                </c:pt>
                <c:pt idx="2348">
                  <c:v>0.40000000000000036</c:v>
                </c:pt>
                <c:pt idx="2349">
                  <c:v>0.41000000000000014</c:v>
                </c:pt>
                <c:pt idx="2350">
                  <c:v>0.39999999999999947</c:v>
                </c:pt>
                <c:pt idx="2351">
                  <c:v>0.39999999999999947</c:v>
                </c:pt>
                <c:pt idx="2352">
                  <c:v>0.39999999999999947</c:v>
                </c:pt>
                <c:pt idx="2353">
                  <c:v>0.40000000000000036</c:v>
                </c:pt>
                <c:pt idx="2354">
                  <c:v>0.40000000000000036</c:v>
                </c:pt>
                <c:pt idx="2355">
                  <c:v>0.39999999999999947</c:v>
                </c:pt>
                <c:pt idx="2356">
                  <c:v>0.40000000000000036</c:v>
                </c:pt>
                <c:pt idx="2357">
                  <c:v>0.40000000000000036</c:v>
                </c:pt>
                <c:pt idx="2358">
                  <c:v>0.39999999999999947</c:v>
                </c:pt>
                <c:pt idx="2359">
                  <c:v>0.39999999999999947</c:v>
                </c:pt>
                <c:pt idx="2360">
                  <c:v>0.39999999999999947</c:v>
                </c:pt>
                <c:pt idx="2361">
                  <c:v>0.41000000000000014</c:v>
                </c:pt>
                <c:pt idx="2362">
                  <c:v>0.40000000000000036</c:v>
                </c:pt>
                <c:pt idx="2363">
                  <c:v>0.40000000000000036</c:v>
                </c:pt>
                <c:pt idx="2364">
                  <c:v>0.39999999999999947</c:v>
                </c:pt>
                <c:pt idx="2365">
                  <c:v>0.40000000000000036</c:v>
                </c:pt>
                <c:pt idx="2366">
                  <c:v>0.39999999999999947</c:v>
                </c:pt>
                <c:pt idx="2367">
                  <c:v>0.39999999999999947</c:v>
                </c:pt>
                <c:pt idx="2368">
                  <c:v>0.40000000000000036</c:v>
                </c:pt>
                <c:pt idx="2369">
                  <c:v>0.39999999999999947</c:v>
                </c:pt>
                <c:pt idx="2370">
                  <c:v>0.39999999999999947</c:v>
                </c:pt>
                <c:pt idx="2371">
                  <c:v>0.40000000000000036</c:v>
                </c:pt>
                <c:pt idx="2372">
                  <c:v>0.40000000000000036</c:v>
                </c:pt>
                <c:pt idx="2373">
                  <c:v>0.40000000000000036</c:v>
                </c:pt>
                <c:pt idx="2374">
                  <c:v>0.54</c:v>
                </c:pt>
                <c:pt idx="2375">
                  <c:v>0.54999999999999982</c:v>
                </c:pt>
                <c:pt idx="2376">
                  <c:v>0.54999999999999982</c:v>
                </c:pt>
                <c:pt idx="2377">
                  <c:v>0.54</c:v>
                </c:pt>
                <c:pt idx="2378">
                  <c:v>0.54999999999999982</c:v>
                </c:pt>
                <c:pt idx="2379">
                  <c:v>0.55000000000000071</c:v>
                </c:pt>
                <c:pt idx="2380">
                  <c:v>0.5</c:v>
                </c:pt>
                <c:pt idx="2381">
                  <c:v>0.5</c:v>
                </c:pt>
                <c:pt idx="2382">
                  <c:v>0.5</c:v>
                </c:pt>
                <c:pt idx="2383">
                  <c:v>0.5</c:v>
                </c:pt>
                <c:pt idx="2384">
                  <c:v>0.5</c:v>
                </c:pt>
                <c:pt idx="2385">
                  <c:v>0.5</c:v>
                </c:pt>
                <c:pt idx="2386">
                  <c:v>0.5</c:v>
                </c:pt>
                <c:pt idx="2387">
                  <c:v>0.5</c:v>
                </c:pt>
                <c:pt idx="2388">
                  <c:v>0.5</c:v>
                </c:pt>
                <c:pt idx="2389">
                  <c:v>0.5</c:v>
                </c:pt>
                <c:pt idx="2390">
                  <c:v>0.5</c:v>
                </c:pt>
                <c:pt idx="2391">
                  <c:v>0.75</c:v>
                </c:pt>
                <c:pt idx="2392">
                  <c:v>0.75</c:v>
                </c:pt>
                <c:pt idx="2393">
                  <c:v>0.75</c:v>
                </c:pt>
                <c:pt idx="2394">
                  <c:v>0.75</c:v>
                </c:pt>
                <c:pt idx="2395">
                  <c:v>0.75</c:v>
                </c:pt>
                <c:pt idx="2396">
                  <c:v>0.75</c:v>
                </c:pt>
                <c:pt idx="2397">
                  <c:v>0.75</c:v>
                </c:pt>
                <c:pt idx="2398">
                  <c:v>0.75</c:v>
                </c:pt>
                <c:pt idx="2399">
                  <c:v>0.40000000000000036</c:v>
                </c:pt>
                <c:pt idx="2400">
                  <c:v>0.41000000000000014</c:v>
                </c:pt>
                <c:pt idx="2401">
                  <c:v>0.39999999999999947</c:v>
                </c:pt>
                <c:pt idx="2402">
                  <c:v>0.39999999999999947</c:v>
                </c:pt>
                <c:pt idx="2403">
                  <c:v>0.40000000000000036</c:v>
                </c:pt>
                <c:pt idx="2404">
                  <c:v>0.39999999999999947</c:v>
                </c:pt>
                <c:pt idx="2405">
                  <c:v>0.40000000000000036</c:v>
                </c:pt>
                <c:pt idx="2406">
                  <c:v>0.40000000000000036</c:v>
                </c:pt>
                <c:pt idx="2407">
                  <c:v>0.39999999999999947</c:v>
                </c:pt>
                <c:pt idx="2408">
                  <c:v>0.40000000000000036</c:v>
                </c:pt>
                <c:pt idx="2409">
                  <c:v>0.40000000000000036</c:v>
                </c:pt>
                <c:pt idx="2410">
                  <c:v>0.40000000000000036</c:v>
                </c:pt>
                <c:pt idx="2411">
                  <c:v>0.40000000000000036</c:v>
                </c:pt>
                <c:pt idx="2412">
                  <c:v>0.40000000000000036</c:v>
                </c:pt>
                <c:pt idx="2413">
                  <c:v>0.41000000000000014</c:v>
                </c:pt>
                <c:pt idx="2414">
                  <c:v>0.39999999999999947</c:v>
                </c:pt>
                <c:pt idx="2415">
                  <c:v>0.39999999999999947</c:v>
                </c:pt>
                <c:pt idx="2416">
                  <c:v>0.40000000000000036</c:v>
                </c:pt>
                <c:pt idx="2417">
                  <c:v>0.40000000000000036</c:v>
                </c:pt>
                <c:pt idx="2418">
                  <c:v>0.39000000000000057</c:v>
                </c:pt>
                <c:pt idx="2419">
                  <c:v>0.39999999999999947</c:v>
                </c:pt>
                <c:pt idx="2420">
                  <c:v>0.40000000000000036</c:v>
                </c:pt>
                <c:pt idx="2421">
                  <c:v>0.40000000000000036</c:v>
                </c:pt>
                <c:pt idx="2422">
                  <c:v>0.39000000000000057</c:v>
                </c:pt>
                <c:pt idx="2423">
                  <c:v>0.40000000000000036</c:v>
                </c:pt>
                <c:pt idx="2424">
                  <c:v>0.40000000000000036</c:v>
                </c:pt>
                <c:pt idx="2425">
                  <c:v>0.40000000000000036</c:v>
                </c:pt>
                <c:pt idx="2426">
                  <c:v>0.40000000000000036</c:v>
                </c:pt>
                <c:pt idx="2427">
                  <c:v>0.40000000000000036</c:v>
                </c:pt>
                <c:pt idx="2428">
                  <c:v>0.41000000000000014</c:v>
                </c:pt>
                <c:pt idx="2429">
                  <c:v>0.40000000000000036</c:v>
                </c:pt>
                <c:pt idx="2430">
                  <c:v>0.40000000000000036</c:v>
                </c:pt>
                <c:pt idx="2431">
                  <c:v>0.40000000000000036</c:v>
                </c:pt>
                <c:pt idx="2432">
                  <c:v>0.39999999999999947</c:v>
                </c:pt>
                <c:pt idx="2433">
                  <c:v>0.40000000000000036</c:v>
                </c:pt>
                <c:pt idx="2434">
                  <c:v>0.40000000000000036</c:v>
                </c:pt>
                <c:pt idx="2435">
                  <c:v>0.39999999999999947</c:v>
                </c:pt>
                <c:pt idx="2436">
                  <c:v>0.41000000000000014</c:v>
                </c:pt>
                <c:pt idx="2437">
                  <c:v>0.38999999999999968</c:v>
                </c:pt>
                <c:pt idx="2438">
                  <c:v>0.39999999999999947</c:v>
                </c:pt>
                <c:pt idx="2439">
                  <c:v>0.41000000000000014</c:v>
                </c:pt>
                <c:pt idx="2440">
                  <c:v>0.39999999999999947</c:v>
                </c:pt>
                <c:pt idx="2441">
                  <c:v>0.40000000000000036</c:v>
                </c:pt>
                <c:pt idx="2442">
                  <c:v>0.39999999999999947</c:v>
                </c:pt>
                <c:pt idx="2443">
                  <c:v>0.39999999999999947</c:v>
                </c:pt>
                <c:pt idx="2444">
                  <c:v>0.39999999999999947</c:v>
                </c:pt>
                <c:pt idx="2445">
                  <c:v>0.39999999999999947</c:v>
                </c:pt>
                <c:pt idx="2446">
                  <c:v>0.40000000000000036</c:v>
                </c:pt>
                <c:pt idx="2447">
                  <c:v>0.39999999999999947</c:v>
                </c:pt>
                <c:pt idx="2448">
                  <c:v>0.88999999999999968</c:v>
                </c:pt>
                <c:pt idx="2449">
                  <c:v>0.89999999999999947</c:v>
                </c:pt>
                <c:pt idx="2450">
                  <c:v>0.89999999999999947</c:v>
                </c:pt>
                <c:pt idx="2451">
                  <c:v>0.90000000000000036</c:v>
                </c:pt>
                <c:pt idx="2452">
                  <c:v>0.89999999999999947</c:v>
                </c:pt>
                <c:pt idx="2453">
                  <c:v>0.95000000000000018</c:v>
                </c:pt>
                <c:pt idx="2454">
                  <c:v>0.94999999999999929</c:v>
                </c:pt>
                <c:pt idx="2455">
                  <c:v>0.95000000000000018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1.0000000000000009</c:v>
                </c:pt>
                <c:pt idx="2466">
                  <c:v>0.90000000000000036</c:v>
                </c:pt>
                <c:pt idx="2467">
                  <c:v>0.90000000000000036</c:v>
                </c:pt>
                <c:pt idx="2468">
                  <c:v>0.91000000000000014</c:v>
                </c:pt>
                <c:pt idx="2469">
                  <c:v>0.90000000000000036</c:v>
                </c:pt>
                <c:pt idx="2470">
                  <c:v>0.90000000000000036</c:v>
                </c:pt>
                <c:pt idx="2471">
                  <c:v>0.90000000000000036</c:v>
                </c:pt>
                <c:pt idx="2472">
                  <c:v>0.89999999999999947</c:v>
                </c:pt>
                <c:pt idx="2473">
                  <c:v>0.90000000000000036</c:v>
                </c:pt>
                <c:pt idx="2474">
                  <c:v>0.89999999999999947</c:v>
                </c:pt>
                <c:pt idx="2475">
                  <c:v>0.89999999999999947</c:v>
                </c:pt>
                <c:pt idx="2476">
                  <c:v>0.89999999999999947</c:v>
                </c:pt>
                <c:pt idx="2477">
                  <c:v>0.88999999999999968</c:v>
                </c:pt>
                <c:pt idx="2478">
                  <c:v>0.89999999999999947</c:v>
                </c:pt>
                <c:pt idx="2479">
                  <c:v>0.90000000000000036</c:v>
                </c:pt>
                <c:pt idx="2480">
                  <c:v>0.89000000000000057</c:v>
                </c:pt>
                <c:pt idx="2481">
                  <c:v>0.89999999999999947</c:v>
                </c:pt>
                <c:pt idx="2482">
                  <c:v>0.89999999999999947</c:v>
                </c:pt>
                <c:pt idx="2483">
                  <c:v>0.89999999999999947</c:v>
                </c:pt>
                <c:pt idx="2484">
                  <c:v>0.90000000000000036</c:v>
                </c:pt>
                <c:pt idx="2485">
                  <c:v>0.89999999999999947</c:v>
                </c:pt>
                <c:pt idx="2486">
                  <c:v>0.90000000000000124</c:v>
                </c:pt>
                <c:pt idx="2487">
                  <c:v>0.95000000000000018</c:v>
                </c:pt>
                <c:pt idx="2488">
                  <c:v>0.95000000000000018</c:v>
                </c:pt>
                <c:pt idx="2489">
                  <c:v>0.94999999999999929</c:v>
                </c:pt>
                <c:pt idx="2490">
                  <c:v>0.96</c:v>
                </c:pt>
                <c:pt idx="2491">
                  <c:v>0.95000000000000018</c:v>
                </c:pt>
                <c:pt idx="2492">
                  <c:v>0.80000000000000071</c:v>
                </c:pt>
                <c:pt idx="2493">
                  <c:v>0.79999999999999982</c:v>
                </c:pt>
                <c:pt idx="2494">
                  <c:v>0.80000000000000071</c:v>
                </c:pt>
                <c:pt idx="2495">
                  <c:v>0.79999999999999982</c:v>
                </c:pt>
                <c:pt idx="2496">
                  <c:v>0.80000000000000071</c:v>
                </c:pt>
                <c:pt idx="2497">
                  <c:v>0.80999999999999961</c:v>
                </c:pt>
                <c:pt idx="2498">
                  <c:v>0.79999999999999982</c:v>
                </c:pt>
                <c:pt idx="2499">
                  <c:v>0.39999999999999947</c:v>
                </c:pt>
                <c:pt idx="2500">
                  <c:v>0.40000000000000036</c:v>
                </c:pt>
                <c:pt idx="2501">
                  <c:v>0.40000000000000036</c:v>
                </c:pt>
                <c:pt idx="2502">
                  <c:v>0.41000000000000103</c:v>
                </c:pt>
                <c:pt idx="2503">
                  <c:v>0.40000000000000036</c:v>
                </c:pt>
                <c:pt idx="2504">
                  <c:v>0.40000000000000036</c:v>
                </c:pt>
                <c:pt idx="2505">
                  <c:v>0.39999999999999858</c:v>
                </c:pt>
                <c:pt idx="2506">
                  <c:v>0.39999999999999947</c:v>
                </c:pt>
                <c:pt idx="2507">
                  <c:v>0.40000000000000124</c:v>
                </c:pt>
                <c:pt idx="2508">
                  <c:v>0.38999999999999968</c:v>
                </c:pt>
                <c:pt idx="2509">
                  <c:v>0.40000000000000036</c:v>
                </c:pt>
                <c:pt idx="2510">
                  <c:v>0.39999999999999947</c:v>
                </c:pt>
                <c:pt idx="2511">
                  <c:v>0.39000000000000057</c:v>
                </c:pt>
                <c:pt idx="2512">
                  <c:v>0.40000000000000036</c:v>
                </c:pt>
                <c:pt idx="2513">
                  <c:v>0.39999999999999947</c:v>
                </c:pt>
                <c:pt idx="2514">
                  <c:v>0.41999999999999993</c:v>
                </c:pt>
                <c:pt idx="2515">
                  <c:v>0.40000000000000036</c:v>
                </c:pt>
                <c:pt idx="2516">
                  <c:v>0.39999999999999947</c:v>
                </c:pt>
                <c:pt idx="2517">
                  <c:v>0.39999999999999947</c:v>
                </c:pt>
                <c:pt idx="2518">
                  <c:v>0.40000000000000036</c:v>
                </c:pt>
                <c:pt idx="2519">
                  <c:v>0.39999999999999947</c:v>
                </c:pt>
                <c:pt idx="2520">
                  <c:v>0.40000000000000036</c:v>
                </c:pt>
                <c:pt idx="2521">
                  <c:v>0.39999999999999947</c:v>
                </c:pt>
                <c:pt idx="2522">
                  <c:v>0.39999999999999947</c:v>
                </c:pt>
                <c:pt idx="2523">
                  <c:v>0.40000000000000036</c:v>
                </c:pt>
                <c:pt idx="2524">
                  <c:v>0.39999999999999947</c:v>
                </c:pt>
                <c:pt idx="2525">
                  <c:v>0.40000000000000036</c:v>
                </c:pt>
                <c:pt idx="2526">
                  <c:v>0.40000000000000036</c:v>
                </c:pt>
                <c:pt idx="2527">
                  <c:v>0.41000000000000014</c:v>
                </c:pt>
                <c:pt idx="2528">
                  <c:v>0.40000000000000036</c:v>
                </c:pt>
                <c:pt idx="2529">
                  <c:v>0.39999999999999947</c:v>
                </c:pt>
                <c:pt idx="2530">
                  <c:v>0.40000000000000036</c:v>
                </c:pt>
                <c:pt idx="2531">
                  <c:v>0.39999999999999947</c:v>
                </c:pt>
                <c:pt idx="2532">
                  <c:v>0.39999999999999947</c:v>
                </c:pt>
                <c:pt idx="2533">
                  <c:v>0.40000000000000036</c:v>
                </c:pt>
                <c:pt idx="2534">
                  <c:v>0.39000000000000057</c:v>
                </c:pt>
                <c:pt idx="2535">
                  <c:v>0.39999999999999947</c:v>
                </c:pt>
                <c:pt idx="2536">
                  <c:v>0.40000000000000036</c:v>
                </c:pt>
                <c:pt idx="2537">
                  <c:v>0.40000000000000036</c:v>
                </c:pt>
                <c:pt idx="2538">
                  <c:v>0.39999999999999947</c:v>
                </c:pt>
                <c:pt idx="2539">
                  <c:v>0.40000000000000036</c:v>
                </c:pt>
                <c:pt idx="2540">
                  <c:v>0.40000000000000036</c:v>
                </c:pt>
                <c:pt idx="2541">
                  <c:v>0.40000000000000036</c:v>
                </c:pt>
                <c:pt idx="2542">
                  <c:v>0.40000000000000036</c:v>
                </c:pt>
                <c:pt idx="2543">
                  <c:v>0.39999999999999947</c:v>
                </c:pt>
                <c:pt idx="2544">
                  <c:v>0.39999999999999947</c:v>
                </c:pt>
                <c:pt idx="2545">
                  <c:v>0.40000000000000036</c:v>
                </c:pt>
                <c:pt idx="2546">
                  <c:v>0.40000000000000036</c:v>
                </c:pt>
                <c:pt idx="2547">
                  <c:v>0.39999999999999947</c:v>
                </c:pt>
                <c:pt idx="2548">
                  <c:v>0.40000000000000036</c:v>
                </c:pt>
                <c:pt idx="2549">
                  <c:v>0.40000000000000036</c:v>
                </c:pt>
                <c:pt idx="2550">
                  <c:v>0.40000000000000036</c:v>
                </c:pt>
                <c:pt idx="2551">
                  <c:v>0.40000000000000036</c:v>
                </c:pt>
                <c:pt idx="2552">
                  <c:v>0.40000000000000036</c:v>
                </c:pt>
                <c:pt idx="2553">
                  <c:v>0.40000000000000036</c:v>
                </c:pt>
                <c:pt idx="2554">
                  <c:v>0.40000000000000036</c:v>
                </c:pt>
                <c:pt idx="2555">
                  <c:v>0.39999999999999947</c:v>
                </c:pt>
                <c:pt idx="2556">
                  <c:v>0.39999999999999947</c:v>
                </c:pt>
                <c:pt idx="2557">
                  <c:v>0.40000000000000036</c:v>
                </c:pt>
                <c:pt idx="2558">
                  <c:v>0.40000000000000036</c:v>
                </c:pt>
                <c:pt idx="2559">
                  <c:v>0.40000000000000036</c:v>
                </c:pt>
                <c:pt idx="2560">
                  <c:v>0.39999999999999947</c:v>
                </c:pt>
                <c:pt idx="2561">
                  <c:v>0.39999999999999947</c:v>
                </c:pt>
                <c:pt idx="2562">
                  <c:v>0.40000000000000036</c:v>
                </c:pt>
                <c:pt idx="2563">
                  <c:v>0.39999999999999947</c:v>
                </c:pt>
                <c:pt idx="2564">
                  <c:v>0.40000000000000036</c:v>
                </c:pt>
                <c:pt idx="2565">
                  <c:v>0.39999999999999947</c:v>
                </c:pt>
                <c:pt idx="2566">
                  <c:v>0.39999999999999947</c:v>
                </c:pt>
                <c:pt idx="2567">
                  <c:v>0.39999999999999947</c:v>
                </c:pt>
                <c:pt idx="2568">
                  <c:v>0.40000000000000036</c:v>
                </c:pt>
                <c:pt idx="2569">
                  <c:v>0.40000000000000036</c:v>
                </c:pt>
                <c:pt idx="2570">
                  <c:v>0.39999999999999947</c:v>
                </c:pt>
                <c:pt idx="2571">
                  <c:v>0.40000000000000036</c:v>
                </c:pt>
                <c:pt idx="2572">
                  <c:v>0.39999999999999947</c:v>
                </c:pt>
                <c:pt idx="2573">
                  <c:v>0.40000000000000036</c:v>
                </c:pt>
                <c:pt idx="2574">
                  <c:v>0.39999999999999947</c:v>
                </c:pt>
                <c:pt idx="2575">
                  <c:v>0.40000000000000036</c:v>
                </c:pt>
                <c:pt idx="2576">
                  <c:v>0.39999999999999947</c:v>
                </c:pt>
                <c:pt idx="2577">
                  <c:v>0.39999999999999947</c:v>
                </c:pt>
                <c:pt idx="2578">
                  <c:v>0.40000000000000036</c:v>
                </c:pt>
                <c:pt idx="2579">
                  <c:v>0.40000000000000036</c:v>
                </c:pt>
                <c:pt idx="2580">
                  <c:v>0.40000000000000036</c:v>
                </c:pt>
                <c:pt idx="2581">
                  <c:v>0.40000000000000036</c:v>
                </c:pt>
                <c:pt idx="2582">
                  <c:v>0.39999999999999947</c:v>
                </c:pt>
                <c:pt idx="2583">
                  <c:v>0.34999999999999964</c:v>
                </c:pt>
                <c:pt idx="2584">
                  <c:v>0.36000000000000032</c:v>
                </c:pt>
                <c:pt idx="2585">
                  <c:v>0.34999999999999964</c:v>
                </c:pt>
                <c:pt idx="2586">
                  <c:v>0.34999999999999964</c:v>
                </c:pt>
                <c:pt idx="2587">
                  <c:v>0.34999999999999964</c:v>
                </c:pt>
                <c:pt idx="2588">
                  <c:v>0.34999999999999964</c:v>
                </c:pt>
                <c:pt idx="2589">
                  <c:v>0.34999999999999964</c:v>
                </c:pt>
                <c:pt idx="2590">
                  <c:v>0.34999999999999964</c:v>
                </c:pt>
                <c:pt idx="2591">
                  <c:v>0.34999999999999964</c:v>
                </c:pt>
                <c:pt idx="2592">
                  <c:v>0.35000000000000053</c:v>
                </c:pt>
                <c:pt idx="2593">
                  <c:v>0.34999999999999964</c:v>
                </c:pt>
                <c:pt idx="2594">
                  <c:v>0.34999999999999964</c:v>
                </c:pt>
                <c:pt idx="2595">
                  <c:v>0.35000000000000053</c:v>
                </c:pt>
                <c:pt idx="2596">
                  <c:v>0.34999999999999964</c:v>
                </c:pt>
                <c:pt idx="2597">
                  <c:v>0.34999999999999964</c:v>
                </c:pt>
                <c:pt idx="2598">
                  <c:v>0.39999999999999947</c:v>
                </c:pt>
                <c:pt idx="2599">
                  <c:v>0.39999999999999947</c:v>
                </c:pt>
                <c:pt idx="2600">
                  <c:v>0.40000000000000036</c:v>
                </c:pt>
                <c:pt idx="2601">
                  <c:v>0.39000000000000057</c:v>
                </c:pt>
                <c:pt idx="2602">
                  <c:v>0.39999999999999947</c:v>
                </c:pt>
                <c:pt idx="2603">
                  <c:v>0.35000000000000053</c:v>
                </c:pt>
                <c:pt idx="2604">
                  <c:v>0.34999999999999964</c:v>
                </c:pt>
                <c:pt idx="2605">
                  <c:v>0.35000000000000053</c:v>
                </c:pt>
                <c:pt idx="2606">
                  <c:v>0.35000000000000053</c:v>
                </c:pt>
                <c:pt idx="2607">
                  <c:v>0.34999999999999964</c:v>
                </c:pt>
                <c:pt idx="2608">
                  <c:v>0.35000000000000053</c:v>
                </c:pt>
                <c:pt idx="2609">
                  <c:v>0.35000000000000053</c:v>
                </c:pt>
                <c:pt idx="2610">
                  <c:v>0.29999999999999982</c:v>
                </c:pt>
                <c:pt idx="2611">
                  <c:v>0.29999999999999982</c:v>
                </c:pt>
                <c:pt idx="2612">
                  <c:v>0.30000000000000071</c:v>
                </c:pt>
                <c:pt idx="2613">
                  <c:v>0.29999999999999982</c:v>
                </c:pt>
                <c:pt idx="2614">
                  <c:v>0.29999999999999982</c:v>
                </c:pt>
                <c:pt idx="2615">
                  <c:v>0.30999999999999961</c:v>
                </c:pt>
                <c:pt idx="2616">
                  <c:v>0.5</c:v>
                </c:pt>
                <c:pt idx="2617">
                  <c:v>0.5</c:v>
                </c:pt>
                <c:pt idx="2618">
                  <c:v>0.5</c:v>
                </c:pt>
                <c:pt idx="2619">
                  <c:v>0.5</c:v>
                </c:pt>
                <c:pt idx="2620">
                  <c:v>0.5</c:v>
                </c:pt>
                <c:pt idx="2621">
                  <c:v>0.5</c:v>
                </c:pt>
                <c:pt idx="2622">
                  <c:v>0.5</c:v>
                </c:pt>
                <c:pt idx="2623">
                  <c:v>0.5</c:v>
                </c:pt>
                <c:pt idx="2624">
                  <c:v>0.5</c:v>
                </c:pt>
                <c:pt idx="2625">
                  <c:v>0.5</c:v>
                </c:pt>
                <c:pt idx="2626">
                  <c:v>0.5</c:v>
                </c:pt>
                <c:pt idx="2627">
                  <c:v>0.5</c:v>
                </c:pt>
                <c:pt idx="2628">
                  <c:v>0.5</c:v>
                </c:pt>
                <c:pt idx="2629">
                  <c:v>0.5</c:v>
                </c:pt>
                <c:pt idx="2630">
                  <c:v>0.5</c:v>
                </c:pt>
                <c:pt idx="2631">
                  <c:v>0.5</c:v>
                </c:pt>
                <c:pt idx="2632">
                  <c:v>0.5</c:v>
                </c:pt>
                <c:pt idx="2633">
                  <c:v>0.5</c:v>
                </c:pt>
                <c:pt idx="2634">
                  <c:v>0.5</c:v>
                </c:pt>
                <c:pt idx="2635">
                  <c:v>0.5</c:v>
                </c:pt>
                <c:pt idx="2636">
                  <c:v>0.5</c:v>
                </c:pt>
                <c:pt idx="2637">
                  <c:v>0.5</c:v>
                </c:pt>
                <c:pt idx="2638">
                  <c:v>0.5</c:v>
                </c:pt>
                <c:pt idx="2639">
                  <c:v>0.5</c:v>
                </c:pt>
                <c:pt idx="2640">
                  <c:v>0.5</c:v>
                </c:pt>
                <c:pt idx="2641">
                  <c:v>0.5</c:v>
                </c:pt>
                <c:pt idx="2642">
                  <c:v>0.5</c:v>
                </c:pt>
                <c:pt idx="2643">
                  <c:v>0.5</c:v>
                </c:pt>
                <c:pt idx="2644">
                  <c:v>0.5</c:v>
                </c:pt>
                <c:pt idx="2645">
                  <c:v>0.5</c:v>
                </c:pt>
                <c:pt idx="2646">
                  <c:v>0.5</c:v>
                </c:pt>
                <c:pt idx="2647">
                  <c:v>0.5</c:v>
                </c:pt>
                <c:pt idx="2648">
                  <c:v>0.5</c:v>
                </c:pt>
                <c:pt idx="2649">
                  <c:v>0.5</c:v>
                </c:pt>
                <c:pt idx="2650">
                  <c:v>0.5</c:v>
                </c:pt>
                <c:pt idx="2651">
                  <c:v>0.5</c:v>
                </c:pt>
                <c:pt idx="2652">
                  <c:v>0.5</c:v>
                </c:pt>
                <c:pt idx="2653">
                  <c:v>0.5</c:v>
                </c:pt>
                <c:pt idx="2654">
                  <c:v>0.5</c:v>
                </c:pt>
                <c:pt idx="2655">
                  <c:v>0.5</c:v>
                </c:pt>
                <c:pt idx="2656">
                  <c:v>0.5</c:v>
                </c:pt>
                <c:pt idx="2657">
                  <c:v>0.5</c:v>
                </c:pt>
                <c:pt idx="2658">
                  <c:v>0.40000000000000036</c:v>
                </c:pt>
                <c:pt idx="2659">
                  <c:v>0.40000000000000036</c:v>
                </c:pt>
                <c:pt idx="2660">
                  <c:v>0.40000000000000036</c:v>
                </c:pt>
                <c:pt idx="2661">
                  <c:v>0.39999999999999947</c:v>
                </c:pt>
                <c:pt idx="2662">
                  <c:v>0.40000000000000036</c:v>
                </c:pt>
                <c:pt idx="2663">
                  <c:v>0.40000000000000036</c:v>
                </c:pt>
                <c:pt idx="2664">
                  <c:v>0.41000000000000014</c:v>
                </c:pt>
                <c:pt idx="2665">
                  <c:v>0.39999999999999947</c:v>
                </c:pt>
                <c:pt idx="2666">
                  <c:v>0.39000000000000057</c:v>
                </c:pt>
                <c:pt idx="2667">
                  <c:v>0.39000000000000057</c:v>
                </c:pt>
                <c:pt idx="2668">
                  <c:v>0.40000000000000036</c:v>
                </c:pt>
                <c:pt idx="2669">
                  <c:v>0.39999999999999947</c:v>
                </c:pt>
                <c:pt idx="2670">
                  <c:v>0.39999999999999947</c:v>
                </c:pt>
                <c:pt idx="2671">
                  <c:v>0.39999999999999947</c:v>
                </c:pt>
                <c:pt idx="2672">
                  <c:v>0.39999999999999947</c:v>
                </c:pt>
                <c:pt idx="2673">
                  <c:v>0.39999999999999947</c:v>
                </c:pt>
                <c:pt idx="2674">
                  <c:v>0.40000000000000036</c:v>
                </c:pt>
                <c:pt idx="2675">
                  <c:v>0.40000000000000036</c:v>
                </c:pt>
                <c:pt idx="2676">
                  <c:v>0.40000000000000036</c:v>
                </c:pt>
                <c:pt idx="2677">
                  <c:v>0.39000000000000057</c:v>
                </c:pt>
                <c:pt idx="2678">
                  <c:v>0.40000000000000036</c:v>
                </c:pt>
                <c:pt idx="2679">
                  <c:v>0.40000000000000036</c:v>
                </c:pt>
                <c:pt idx="2680">
                  <c:v>0.40000000000000036</c:v>
                </c:pt>
                <c:pt idx="2681">
                  <c:v>0.40000000000000036</c:v>
                </c:pt>
                <c:pt idx="2682">
                  <c:v>0.39999999999999947</c:v>
                </c:pt>
                <c:pt idx="2683">
                  <c:v>0.41000000000000014</c:v>
                </c:pt>
                <c:pt idx="2684">
                  <c:v>0.39999999999999947</c:v>
                </c:pt>
                <c:pt idx="2685">
                  <c:v>0.39999999999999947</c:v>
                </c:pt>
                <c:pt idx="2686">
                  <c:v>0.40000000000000036</c:v>
                </c:pt>
                <c:pt idx="2687">
                  <c:v>0.41000000000000014</c:v>
                </c:pt>
                <c:pt idx="2688">
                  <c:v>0.39999999999999947</c:v>
                </c:pt>
                <c:pt idx="2689">
                  <c:v>0.40000000000000036</c:v>
                </c:pt>
                <c:pt idx="2690">
                  <c:v>0.40000000000000036</c:v>
                </c:pt>
                <c:pt idx="2691">
                  <c:v>0.38999999999999968</c:v>
                </c:pt>
                <c:pt idx="2692">
                  <c:v>0.39999999999999947</c:v>
                </c:pt>
                <c:pt idx="2693">
                  <c:v>0.39999999999999947</c:v>
                </c:pt>
                <c:pt idx="2694">
                  <c:v>0.40000000000000036</c:v>
                </c:pt>
                <c:pt idx="2695">
                  <c:v>0.40000000000000036</c:v>
                </c:pt>
                <c:pt idx="2696">
                  <c:v>0.40000000000000036</c:v>
                </c:pt>
                <c:pt idx="2697">
                  <c:v>0.39999999999999947</c:v>
                </c:pt>
                <c:pt idx="2698">
                  <c:v>0.40000000000000036</c:v>
                </c:pt>
                <c:pt idx="2699">
                  <c:v>0.39000000000000057</c:v>
                </c:pt>
                <c:pt idx="2700">
                  <c:v>0.38999999999999968</c:v>
                </c:pt>
                <c:pt idx="2701">
                  <c:v>0.39999999999999947</c:v>
                </c:pt>
                <c:pt idx="2702">
                  <c:v>0.40000000000000036</c:v>
                </c:pt>
                <c:pt idx="2703">
                  <c:v>0.39999999999999947</c:v>
                </c:pt>
                <c:pt idx="2704">
                  <c:v>0.40000000000000036</c:v>
                </c:pt>
                <c:pt idx="2705">
                  <c:v>0.40000000000000036</c:v>
                </c:pt>
                <c:pt idx="2706">
                  <c:v>0.39999999999999947</c:v>
                </c:pt>
                <c:pt idx="2707">
                  <c:v>0.40000000000000036</c:v>
                </c:pt>
                <c:pt idx="2708">
                  <c:v>0.39999999999999947</c:v>
                </c:pt>
                <c:pt idx="2709">
                  <c:v>0.54999999999999982</c:v>
                </c:pt>
                <c:pt idx="2710">
                  <c:v>0.55000000000000071</c:v>
                </c:pt>
                <c:pt idx="2711">
                  <c:v>0.54999999999999982</c:v>
                </c:pt>
                <c:pt idx="2712">
                  <c:v>0.54999999999999982</c:v>
                </c:pt>
                <c:pt idx="2713">
                  <c:v>0.54999999999999982</c:v>
                </c:pt>
                <c:pt idx="2714">
                  <c:v>0.55000000000000071</c:v>
                </c:pt>
                <c:pt idx="2715">
                  <c:v>0.54999999999999982</c:v>
                </c:pt>
                <c:pt idx="2716">
                  <c:v>0.54999999999999982</c:v>
                </c:pt>
                <c:pt idx="2717">
                  <c:v>0.54</c:v>
                </c:pt>
                <c:pt idx="2718">
                  <c:v>0.54999999999999982</c:v>
                </c:pt>
                <c:pt idx="2719">
                  <c:v>0.54999999999999982</c:v>
                </c:pt>
                <c:pt idx="2720">
                  <c:v>0.54999999999999982</c:v>
                </c:pt>
                <c:pt idx="2721">
                  <c:v>0.54999999999999982</c:v>
                </c:pt>
                <c:pt idx="2722">
                  <c:v>0.5600000000000005</c:v>
                </c:pt>
                <c:pt idx="2723">
                  <c:v>0.54999999999999982</c:v>
                </c:pt>
                <c:pt idx="2724">
                  <c:v>0.54999999999999982</c:v>
                </c:pt>
                <c:pt idx="2725">
                  <c:v>0.54999999999999982</c:v>
                </c:pt>
                <c:pt idx="2726">
                  <c:v>0.55000000000000071</c:v>
                </c:pt>
                <c:pt idx="2727">
                  <c:v>0.54999999999999982</c:v>
                </c:pt>
                <c:pt idx="2728">
                  <c:v>0.59999999999999964</c:v>
                </c:pt>
                <c:pt idx="2729">
                  <c:v>0.59999999999999964</c:v>
                </c:pt>
                <c:pt idx="2730">
                  <c:v>0.59999999999999964</c:v>
                </c:pt>
                <c:pt idx="2731">
                  <c:v>0.70000000000000018</c:v>
                </c:pt>
                <c:pt idx="2732">
                  <c:v>0.70000000000000018</c:v>
                </c:pt>
                <c:pt idx="2733">
                  <c:v>0.70000000000000018</c:v>
                </c:pt>
                <c:pt idx="2734">
                  <c:v>0.70000000000000018</c:v>
                </c:pt>
                <c:pt idx="2735">
                  <c:v>0.75</c:v>
                </c:pt>
                <c:pt idx="2736">
                  <c:v>0.75</c:v>
                </c:pt>
                <c:pt idx="2737">
                  <c:v>0.75</c:v>
                </c:pt>
                <c:pt idx="2738">
                  <c:v>0.75</c:v>
                </c:pt>
                <c:pt idx="2739">
                  <c:v>0.75</c:v>
                </c:pt>
                <c:pt idx="2740">
                  <c:v>0.75</c:v>
                </c:pt>
                <c:pt idx="2741">
                  <c:v>0.75</c:v>
                </c:pt>
                <c:pt idx="2742">
                  <c:v>0.75</c:v>
                </c:pt>
                <c:pt idx="2743">
                  <c:v>0.75</c:v>
                </c:pt>
                <c:pt idx="2744">
                  <c:v>0.75</c:v>
                </c:pt>
                <c:pt idx="2745">
                  <c:v>0.75</c:v>
                </c:pt>
                <c:pt idx="2746">
                  <c:v>0.75</c:v>
                </c:pt>
                <c:pt idx="2747">
                  <c:v>0.75</c:v>
                </c:pt>
                <c:pt idx="2748">
                  <c:v>0.75</c:v>
                </c:pt>
                <c:pt idx="2749">
                  <c:v>0.6899999999999995</c:v>
                </c:pt>
                <c:pt idx="2750">
                  <c:v>0.69999999999999929</c:v>
                </c:pt>
                <c:pt idx="2751">
                  <c:v>0.70000000000000018</c:v>
                </c:pt>
                <c:pt idx="2752">
                  <c:v>0.70000000000000018</c:v>
                </c:pt>
                <c:pt idx="2753">
                  <c:v>0.69999999999999929</c:v>
                </c:pt>
                <c:pt idx="2754">
                  <c:v>0.69999999999999929</c:v>
                </c:pt>
                <c:pt idx="2755">
                  <c:v>0.70000000000000018</c:v>
                </c:pt>
                <c:pt idx="2756">
                  <c:v>0.70000000000000018</c:v>
                </c:pt>
                <c:pt idx="2757">
                  <c:v>0.70000000000000018</c:v>
                </c:pt>
                <c:pt idx="2758">
                  <c:v>0.69999999999999929</c:v>
                </c:pt>
                <c:pt idx="2759">
                  <c:v>0.70000000000000018</c:v>
                </c:pt>
                <c:pt idx="2760">
                  <c:v>0.6899999999999995</c:v>
                </c:pt>
                <c:pt idx="2761">
                  <c:v>0.70000000000000018</c:v>
                </c:pt>
                <c:pt idx="2762">
                  <c:v>0.70000000000000018</c:v>
                </c:pt>
                <c:pt idx="2763">
                  <c:v>0.69999999999999929</c:v>
                </c:pt>
                <c:pt idx="2764">
                  <c:v>0.70000000000000018</c:v>
                </c:pt>
                <c:pt idx="2765">
                  <c:v>0.70000000000000018</c:v>
                </c:pt>
                <c:pt idx="2766">
                  <c:v>0.70000000000000018</c:v>
                </c:pt>
                <c:pt idx="2767">
                  <c:v>0.70000000000000018</c:v>
                </c:pt>
                <c:pt idx="2768">
                  <c:v>0.70000000000000018</c:v>
                </c:pt>
                <c:pt idx="2769">
                  <c:v>0.70000000000000018</c:v>
                </c:pt>
                <c:pt idx="2770">
                  <c:v>0.69999999999999929</c:v>
                </c:pt>
                <c:pt idx="2771">
                  <c:v>0.75</c:v>
                </c:pt>
                <c:pt idx="2772">
                  <c:v>0.75</c:v>
                </c:pt>
                <c:pt idx="2773">
                  <c:v>0.75</c:v>
                </c:pt>
                <c:pt idx="2774">
                  <c:v>0.75</c:v>
                </c:pt>
                <c:pt idx="2775">
                  <c:v>0.72000000000000064</c:v>
                </c:pt>
                <c:pt idx="2776">
                  <c:v>0.75</c:v>
                </c:pt>
                <c:pt idx="2777">
                  <c:v>0.75</c:v>
                </c:pt>
                <c:pt idx="2778">
                  <c:v>0.75</c:v>
                </c:pt>
                <c:pt idx="2779">
                  <c:v>0.79999999999999982</c:v>
                </c:pt>
                <c:pt idx="2780">
                  <c:v>0.85999999999999943</c:v>
                </c:pt>
                <c:pt idx="2781">
                  <c:v>0.89999999999999947</c:v>
                </c:pt>
                <c:pt idx="2782">
                  <c:v>0.90000000000000036</c:v>
                </c:pt>
                <c:pt idx="2783">
                  <c:v>0.89999999999999947</c:v>
                </c:pt>
                <c:pt idx="2784">
                  <c:v>0.85000000000000053</c:v>
                </c:pt>
                <c:pt idx="2785">
                  <c:v>0.84999999999999964</c:v>
                </c:pt>
                <c:pt idx="2786">
                  <c:v>0.95000000000000018</c:v>
                </c:pt>
                <c:pt idx="2787">
                  <c:v>0.95000000000000018</c:v>
                </c:pt>
                <c:pt idx="2788">
                  <c:v>0.95000000000000018</c:v>
                </c:pt>
                <c:pt idx="2789">
                  <c:v>0.94999999999999929</c:v>
                </c:pt>
                <c:pt idx="2790">
                  <c:v>0.89000000000000057</c:v>
                </c:pt>
                <c:pt idx="2791">
                  <c:v>0.89999999999999947</c:v>
                </c:pt>
                <c:pt idx="2792">
                  <c:v>0.89999999999999947</c:v>
                </c:pt>
                <c:pt idx="2793">
                  <c:v>0.90000000000000036</c:v>
                </c:pt>
                <c:pt idx="2794">
                  <c:v>0.90000000000000036</c:v>
                </c:pt>
                <c:pt idx="2795">
                  <c:v>0.90000000000000036</c:v>
                </c:pt>
                <c:pt idx="2796">
                  <c:v>0.90000000000000036</c:v>
                </c:pt>
                <c:pt idx="2797">
                  <c:v>0.89999999999999947</c:v>
                </c:pt>
                <c:pt idx="2798">
                  <c:v>0.89999999999999947</c:v>
                </c:pt>
                <c:pt idx="2799">
                  <c:v>0.89999999999999947</c:v>
                </c:pt>
                <c:pt idx="2800">
                  <c:v>0.90000000000000036</c:v>
                </c:pt>
                <c:pt idx="2802">
                  <c:v>0.75</c:v>
                </c:pt>
                <c:pt idx="2803">
                  <c:v>0.75</c:v>
                </c:pt>
                <c:pt idx="2804">
                  <c:v>0.75</c:v>
                </c:pt>
                <c:pt idx="2805">
                  <c:v>0.75</c:v>
                </c:pt>
                <c:pt idx="2806">
                  <c:v>0.75</c:v>
                </c:pt>
                <c:pt idx="2807">
                  <c:v>0.75</c:v>
                </c:pt>
                <c:pt idx="2808">
                  <c:v>0.75</c:v>
                </c:pt>
                <c:pt idx="2809">
                  <c:v>0.60000000000000053</c:v>
                </c:pt>
                <c:pt idx="2810">
                  <c:v>0.59999999999999964</c:v>
                </c:pt>
                <c:pt idx="2811">
                  <c:v>0.60000000000000053</c:v>
                </c:pt>
                <c:pt idx="2812">
                  <c:v>0.59999999999999964</c:v>
                </c:pt>
                <c:pt idx="2813">
                  <c:v>0.59999999999999964</c:v>
                </c:pt>
                <c:pt idx="2814">
                  <c:v>0.59999999999999964</c:v>
                </c:pt>
                <c:pt idx="2815">
                  <c:v>0.60000000000000053</c:v>
                </c:pt>
                <c:pt idx="2816">
                  <c:v>0.59999999999999964</c:v>
                </c:pt>
                <c:pt idx="2817">
                  <c:v>0.60999999999999943</c:v>
                </c:pt>
                <c:pt idx="2818">
                  <c:v>0.60000000000000053</c:v>
                </c:pt>
                <c:pt idx="2819">
                  <c:v>0.59999999999999964</c:v>
                </c:pt>
                <c:pt idx="2820">
                  <c:v>0.60000000000000053</c:v>
                </c:pt>
                <c:pt idx="2821">
                  <c:v>0.59999999999999964</c:v>
                </c:pt>
                <c:pt idx="2822">
                  <c:v>0.59999999999999964</c:v>
                </c:pt>
                <c:pt idx="2823">
                  <c:v>0.60000000000000053</c:v>
                </c:pt>
                <c:pt idx="2824">
                  <c:v>0.60000000000000053</c:v>
                </c:pt>
                <c:pt idx="2825">
                  <c:v>0.60000000000000053</c:v>
                </c:pt>
                <c:pt idx="2826">
                  <c:v>0.59999999999999964</c:v>
                </c:pt>
                <c:pt idx="2827">
                  <c:v>0.59999999999999964</c:v>
                </c:pt>
                <c:pt idx="2828">
                  <c:v>0.59999999999999964</c:v>
                </c:pt>
                <c:pt idx="2829">
                  <c:v>0.59999999999999964</c:v>
                </c:pt>
                <c:pt idx="2830">
                  <c:v>0.60000000000000053</c:v>
                </c:pt>
                <c:pt idx="2831">
                  <c:v>0.60000000000000053</c:v>
                </c:pt>
                <c:pt idx="2832">
                  <c:v>0.59999999999999964</c:v>
                </c:pt>
                <c:pt idx="2833">
                  <c:v>0.59999999999999964</c:v>
                </c:pt>
                <c:pt idx="2834">
                  <c:v>0.59999999999999964</c:v>
                </c:pt>
                <c:pt idx="2835">
                  <c:v>0.58999999999999986</c:v>
                </c:pt>
                <c:pt idx="2836">
                  <c:v>0.59999999999999964</c:v>
                </c:pt>
                <c:pt idx="2837">
                  <c:v>0.60999999999999943</c:v>
                </c:pt>
                <c:pt idx="2838">
                  <c:v>0.59999999999999964</c:v>
                </c:pt>
                <c:pt idx="2839">
                  <c:v>0.60000000000000053</c:v>
                </c:pt>
                <c:pt idx="2840">
                  <c:v>0.59999999999999964</c:v>
                </c:pt>
                <c:pt idx="2841">
                  <c:v>0.59999999999999964</c:v>
                </c:pt>
                <c:pt idx="2842">
                  <c:v>0.59999999999999964</c:v>
                </c:pt>
                <c:pt idx="2843">
                  <c:v>0.60000000000000053</c:v>
                </c:pt>
                <c:pt idx="2844">
                  <c:v>0.59999999999999964</c:v>
                </c:pt>
                <c:pt idx="2845">
                  <c:v>0.60000000000000053</c:v>
                </c:pt>
                <c:pt idx="2846">
                  <c:v>0.58999999999999986</c:v>
                </c:pt>
                <c:pt idx="2847">
                  <c:v>0.59999999999999964</c:v>
                </c:pt>
                <c:pt idx="2848">
                  <c:v>0.59999999999999964</c:v>
                </c:pt>
                <c:pt idx="2849">
                  <c:v>0.59999999999999964</c:v>
                </c:pt>
                <c:pt idx="2850">
                  <c:v>0.59999999999999964</c:v>
                </c:pt>
                <c:pt idx="2851">
                  <c:v>0.59999999999999964</c:v>
                </c:pt>
                <c:pt idx="2852">
                  <c:v>0.60000000000000053</c:v>
                </c:pt>
                <c:pt idx="2853">
                  <c:v>0.59999999999999964</c:v>
                </c:pt>
                <c:pt idx="2854">
                  <c:v>0.59999999999999964</c:v>
                </c:pt>
                <c:pt idx="2855">
                  <c:v>0.60999999999999943</c:v>
                </c:pt>
                <c:pt idx="2856">
                  <c:v>0.59999999999999964</c:v>
                </c:pt>
                <c:pt idx="2857">
                  <c:v>0.60999999999999943</c:v>
                </c:pt>
                <c:pt idx="2858">
                  <c:v>0.59999999999999964</c:v>
                </c:pt>
                <c:pt idx="2859">
                  <c:v>0.60000000000000053</c:v>
                </c:pt>
                <c:pt idx="2860">
                  <c:v>0.60000000000000053</c:v>
                </c:pt>
                <c:pt idx="2861">
                  <c:v>0.59999999999999964</c:v>
                </c:pt>
                <c:pt idx="2862">
                  <c:v>0.60000000000000053</c:v>
                </c:pt>
                <c:pt idx="2863">
                  <c:v>0.59999999999999964</c:v>
                </c:pt>
                <c:pt idx="2864">
                  <c:v>0.60000000000000053</c:v>
                </c:pt>
                <c:pt idx="2865">
                  <c:v>0.60000000000000053</c:v>
                </c:pt>
                <c:pt idx="2866">
                  <c:v>0.59999999999999964</c:v>
                </c:pt>
                <c:pt idx="2867">
                  <c:v>0.60000000000000053</c:v>
                </c:pt>
                <c:pt idx="2868">
                  <c:v>0.60000000000000053</c:v>
                </c:pt>
                <c:pt idx="2869">
                  <c:v>0.59999999999999964</c:v>
                </c:pt>
                <c:pt idx="2870">
                  <c:v>0.60000000000000053</c:v>
                </c:pt>
                <c:pt idx="2871">
                  <c:v>0.60000000000000053</c:v>
                </c:pt>
                <c:pt idx="2872">
                  <c:v>0.60000000000000053</c:v>
                </c:pt>
                <c:pt idx="2873">
                  <c:v>0.59999999999999964</c:v>
                </c:pt>
                <c:pt idx="2874">
                  <c:v>0.59999999999999964</c:v>
                </c:pt>
                <c:pt idx="2875">
                  <c:v>0.60000000000000053</c:v>
                </c:pt>
                <c:pt idx="2876">
                  <c:v>0.59999999999999964</c:v>
                </c:pt>
                <c:pt idx="2877">
                  <c:v>0.59999999999999964</c:v>
                </c:pt>
                <c:pt idx="2878">
                  <c:v>0.60000000000000053</c:v>
                </c:pt>
                <c:pt idx="2879">
                  <c:v>0.60000000000000053</c:v>
                </c:pt>
                <c:pt idx="2880">
                  <c:v>0.59999999999999964</c:v>
                </c:pt>
                <c:pt idx="2881">
                  <c:v>0.59000000000000075</c:v>
                </c:pt>
                <c:pt idx="2882">
                  <c:v>0.59999999999999964</c:v>
                </c:pt>
                <c:pt idx="2883">
                  <c:v>0.30000000000000071</c:v>
                </c:pt>
                <c:pt idx="2884">
                  <c:v>0.30000000000000071</c:v>
                </c:pt>
                <c:pt idx="2885">
                  <c:v>0.29999999999999893</c:v>
                </c:pt>
                <c:pt idx="2886">
                  <c:v>0.30000000000000071</c:v>
                </c:pt>
                <c:pt idx="2887">
                  <c:v>0.30000000000000071</c:v>
                </c:pt>
                <c:pt idx="2888">
                  <c:v>0.30000000000000071</c:v>
                </c:pt>
                <c:pt idx="2889">
                  <c:v>0.30000000000000071</c:v>
                </c:pt>
                <c:pt idx="2890">
                  <c:v>0.28999999999999915</c:v>
                </c:pt>
                <c:pt idx="2891">
                  <c:v>0.30000000000000071</c:v>
                </c:pt>
                <c:pt idx="2892">
                  <c:v>0.29999999999999893</c:v>
                </c:pt>
                <c:pt idx="2893">
                  <c:v>0.29999999999999893</c:v>
                </c:pt>
                <c:pt idx="2894">
                  <c:v>0.29999999999999893</c:v>
                </c:pt>
                <c:pt idx="2895">
                  <c:v>0.30000000000000071</c:v>
                </c:pt>
                <c:pt idx="2896">
                  <c:v>0.30000000000000071</c:v>
                </c:pt>
                <c:pt idx="2897">
                  <c:v>0.30000000000000071</c:v>
                </c:pt>
                <c:pt idx="2898">
                  <c:v>0.29999999999999893</c:v>
                </c:pt>
                <c:pt idx="2899">
                  <c:v>0.30000000000000071</c:v>
                </c:pt>
                <c:pt idx="2900">
                  <c:v>0.30000000000000071</c:v>
                </c:pt>
                <c:pt idx="2901">
                  <c:v>0.30000000000000071</c:v>
                </c:pt>
                <c:pt idx="2902">
                  <c:v>0.30000000000000071</c:v>
                </c:pt>
                <c:pt idx="2903">
                  <c:v>0.30000000000000071</c:v>
                </c:pt>
                <c:pt idx="2904">
                  <c:v>0.30000000000000071</c:v>
                </c:pt>
                <c:pt idx="2905">
                  <c:v>0.29999999999999893</c:v>
                </c:pt>
                <c:pt idx="2906">
                  <c:v>0.30000000000000071</c:v>
                </c:pt>
                <c:pt idx="2907">
                  <c:v>0.29999999999999893</c:v>
                </c:pt>
                <c:pt idx="2908">
                  <c:v>0.30000000000000071</c:v>
                </c:pt>
                <c:pt idx="2909">
                  <c:v>0.30000000000000071</c:v>
                </c:pt>
                <c:pt idx="2910">
                  <c:v>0.30000000000000071</c:v>
                </c:pt>
                <c:pt idx="2911">
                  <c:v>0.3100000000000005</c:v>
                </c:pt>
                <c:pt idx="2912">
                  <c:v>0.29999999999999893</c:v>
                </c:pt>
                <c:pt idx="2913">
                  <c:v>0.30000000000000071</c:v>
                </c:pt>
                <c:pt idx="2914">
                  <c:v>0.30000000000000071</c:v>
                </c:pt>
                <c:pt idx="2915">
                  <c:v>0.30000000000000071</c:v>
                </c:pt>
                <c:pt idx="2916">
                  <c:v>0.30000000000000071</c:v>
                </c:pt>
                <c:pt idx="2917">
                  <c:v>0.30000000000000071</c:v>
                </c:pt>
                <c:pt idx="2918">
                  <c:v>0.29999999999999893</c:v>
                </c:pt>
                <c:pt idx="2919">
                  <c:v>0.30000000000000071</c:v>
                </c:pt>
                <c:pt idx="2920">
                  <c:v>0.29999999999999893</c:v>
                </c:pt>
                <c:pt idx="2921">
                  <c:v>0.29999999999999893</c:v>
                </c:pt>
                <c:pt idx="2922">
                  <c:v>0.3100000000000005</c:v>
                </c:pt>
                <c:pt idx="2923">
                  <c:v>0.30000000000000071</c:v>
                </c:pt>
                <c:pt idx="2924">
                  <c:v>0.30000000000000071</c:v>
                </c:pt>
                <c:pt idx="2925">
                  <c:v>0.29999999999999893</c:v>
                </c:pt>
                <c:pt idx="2926">
                  <c:v>0.3100000000000005</c:v>
                </c:pt>
                <c:pt idx="2927">
                  <c:v>0.29000000000000092</c:v>
                </c:pt>
                <c:pt idx="2928">
                  <c:v>0.29999999999999893</c:v>
                </c:pt>
                <c:pt idx="2929">
                  <c:v>0.28999999999999915</c:v>
                </c:pt>
                <c:pt idx="2930">
                  <c:v>0.29999999999999893</c:v>
                </c:pt>
                <c:pt idx="2931">
                  <c:v>0.30000000000000071</c:v>
                </c:pt>
                <c:pt idx="2932">
                  <c:v>0.30000000000000071</c:v>
                </c:pt>
                <c:pt idx="2933">
                  <c:v>0.30000000000000071</c:v>
                </c:pt>
                <c:pt idx="2934">
                  <c:v>0.29999999999999893</c:v>
                </c:pt>
                <c:pt idx="2935">
                  <c:v>0.28999999999999915</c:v>
                </c:pt>
                <c:pt idx="2936">
                  <c:v>0.29999999999999893</c:v>
                </c:pt>
                <c:pt idx="2937">
                  <c:v>0.3100000000000005</c:v>
                </c:pt>
                <c:pt idx="2938">
                  <c:v>0.29999999999999893</c:v>
                </c:pt>
                <c:pt idx="2939">
                  <c:v>0.29999999999999893</c:v>
                </c:pt>
                <c:pt idx="2940">
                  <c:v>0.30000000000000071</c:v>
                </c:pt>
                <c:pt idx="2941">
                  <c:v>0.29999999999999893</c:v>
                </c:pt>
                <c:pt idx="2942">
                  <c:v>0.30000000000000071</c:v>
                </c:pt>
                <c:pt idx="2943">
                  <c:v>0.30000000000000071</c:v>
                </c:pt>
                <c:pt idx="2944">
                  <c:v>0.3100000000000005</c:v>
                </c:pt>
                <c:pt idx="2945">
                  <c:v>0.29999999999999893</c:v>
                </c:pt>
                <c:pt idx="2946">
                  <c:v>0.30000000000000071</c:v>
                </c:pt>
                <c:pt idx="2947">
                  <c:v>0.29999999999999893</c:v>
                </c:pt>
                <c:pt idx="2948">
                  <c:v>0.30000000000000071</c:v>
                </c:pt>
                <c:pt idx="2949">
                  <c:v>0.30000000000000071</c:v>
                </c:pt>
                <c:pt idx="2950">
                  <c:v>0.30000000000000071</c:v>
                </c:pt>
                <c:pt idx="2951">
                  <c:v>0.29999999999999893</c:v>
                </c:pt>
                <c:pt idx="2952">
                  <c:v>0.29999999999999893</c:v>
                </c:pt>
                <c:pt idx="2953">
                  <c:v>0.3100000000000005</c:v>
                </c:pt>
                <c:pt idx="2954">
                  <c:v>0.30000000000000071</c:v>
                </c:pt>
                <c:pt idx="2955">
                  <c:v>0.30000000000000071</c:v>
                </c:pt>
                <c:pt idx="2956">
                  <c:v>0.28999999999999915</c:v>
                </c:pt>
                <c:pt idx="2957">
                  <c:v>0.29999999999999893</c:v>
                </c:pt>
                <c:pt idx="2958">
                  <c:v>0.29999999999999893</c:v>
                </c:pt>
                <c:pt idx="2959">
                  <c:v>0.29999999999999893</c:v>
                </c:pt>
                <c:pt idx="2960">
                  <c:v>0.29999999999999893</c:v>
                </c:pt>
                <c:pt idx="2961">
                  <c:v>0.30000000000000071</c:v>
                </c:pt>
                <c:pt idx="2962">
                  <c:v>0.29999999999999893</c:v>
                </c:pt>
                <c:pt idx="2963">
                  <c:v>0.30000000000000071</c:v>
                </c:pt>
                <c:pt idx="2964">
                  <c:v>0.30000000000000071</c:v>
                </c:pt>
                <c:pt idx="2965">
                  <c:v>0.30000000000000071</c:v>
                </c:pt>
                <c:pt idx="2966">
                  <c:v>0.29999999999999893</c:v>
                </c:pt>
                <c:pt idx="2967">
                  <c:v>0.29999999999999893</c:v>
                </c:pt>
                <c:pt idx="2968">
                  <c:v>0.29999999999999893</c:v>
                </c:pt>
                <c:pt idx="2969">
                  <c:v>0.28999999999999915</c:v>
                </c:pt>
                <c:pt idx="2970">
                  <c:v>0.30000000000000071</c:v>
                </c:pt>
                <c:pt idx="2971">
                  <c:v>0.29999999999999893</c:v>
                </c:pt>
                <c:pt idx="2972">
                  <c:v>0.29999999999999893</c:v>
                </c:pt>
                <c:pt idx="2973">
                  <c:v>0.29999999999999893</c:v>
                </c:pt>
                <c:pt idx="2974">
                  <c:v>0.29999999999999893</c:v>
                </c:pt>
                <c:pt idx="2975">
                  <c:v>0.30000000000000071</c:v>
                </c:pt>
                <c:pt idx="2976">
                  <c:v>0.29999999999999893</c:v>
                </c:pt>
                <c:pt idx="2977">
                  <c:v>0.29999999999999893</c:v>
                </c:pt>
                <c:pt idx="2978">
                  <c:v>0.30000000000000071</c:v>
                </c:pt>
                <c:pt idx="2979">
                  <c:v>0.29999999999999893</c:v>
                </c:pt>
                <c:pt idx="2980">
                  <c:v>0.30000000000000071</c:v>
                </c:pt>
                <c:pt idx="2982">
                  <c:v>0.30000000000000071</c:v>
                </c:pt>
                <c:pt idx="2983">
                  <c:v>0.3100000000000005</c:v>
                </c:pt>
                <c:pt idx="2984">
                  <c:v>0.30000000000000071</c:v>
                </c:pt>
                <c:pt idx="2985">
                  <c:v>0.30000000000000071</c:v>
                </c:pt>
                <c:pt idx="2986">
                  <c:v>0.30000000000000071</c:v>
                </c:pt>
                <c:pt idx="2987">
                  <c:v>0.30000000000000071</c:v>
                </c:pt>
                <c:pt idx="2988">
                  <c:v>0.30000000000000071</c:v>
                </c:pt>
                <c:pt idx="2989">
                  <c:v>0.30000000000000071</c:v>
                </c:pt>
                <c:pt idx="2990">
                  <c:v>0.30000000000000071</c:v>
                </c:pt>
                <c:pt idx="2991">
                  <c:v>0.30000000000000071</c:v>
                </c:pt>
                <c:pt idx="2992">
                  <c:v>0.29999999999999893</c:v>
                </c:pt>
                <c:pt idx="2993">
                  <c:v>0.28999999999999915</c:v>
                </c:pt>
                <c:pt idx="2994">
                  <c:v>0.30000000000000071</c:v>
                </c:pt>
                <c:pt idx="2995">
                  <c:v>0.29999999999999893</c:v>
                </c:pt>
                <c:pt idx="2996">
                  <c:v>0.29999999999999893</c:v>
                </c:pt>
                <c:pt idx="2997">
                  <c:v>0.30000000000000071</c:v>
                </c:pt>
                <c:pt idx="2998">
                  <c:v>0.30000000000000071</c:v>
                </c:pt>
                <c:pt idx="2999">
                  <c:v>0.30000000000000071</c:v>
                </c:pt>
                <c:pt idx="3000">
                  <c:v>0.29999999999999893</c:v>
                </c:pt>
                <c:pt idx="3001">
                  <c:v>0.29999999999999893</c:v>
                </c:pt>
                <c:pt idx="3002">
                  <c:v>0.30000000000000071</c:v>
                </c:pt>
                <c:pt idx="3003">
                  <c:v>0.30000000000000071</c:v>
                </c:pt>
                <c:pt idx="3004">
                  <c:v>0.30000000000000071</c:v>
                </c:pt>
                <c:pt idx="3005">
                  <c:v>0.30000000000000071</c:v>
                </c:pt>
                <c:pt idx="3006">
                  <c:v>0.30000000000000071</c:v>
                </c:pt>
                <c:pt idx="3007">
                  <c:v>0.29999999999999893</c:v>
                </c:pt>
                <c:pt idx="3008">
                  <c:v>0.30000000000000071</c:v>
                </c:pt>
                <c:pt idx="3009">
                  <c:v>0.29000000000000092</c:v>
                </c:pt>
                <c:pt idx="3010">
                  <c:v>0.29999999999999893</c:v>
                </c:pt>
                <c:pt idx="3011">
                  <c:v>0.30000000000000071</c:v>
                </c:pt>
                <c:pt idx="3012">
                  <c:v>0.30000000000000071</c:v>
                </c:pt>
                <c:pt idx="3013">
                  <c:v>0.28999999999999915</c:v>
                </c:pt>
                <c:pt idx="3014">
                  <c:v>0.29999999999999893</c:v>
                </c:pt>
                <c:pt idx="3015">
                  <c:v>0.30000000000000071</c:v>
                </c:pt>
                <c:pt idx="3016">
                  <c:v>0.30000000000000071</c:v>
                </c:pt>
                <c:pt idx="3017">
                  <c:v>0.29999999999999893</c:v>
                </c:pt>
                <c:pt idx="3018">
                  <c:v>0.30000000000000071</c:v>
                </c:pt>
                <c:pt idx="3019">
                  <c:v>0.29999999999999893</c:v>
                </c:pt>
                <c:pt idx="3020">
                  <c:v>0.30000000000000071</c:v>
                </c:pt>
                <c:pt idx="3021">
                  <c:v>0.30000000000000071</c:v>
                </c:pt>
                <c:pt idx="3022">
                  <c:v>0.29000000000000092</c:v>
                </c:pt>
                <c:pt idx="3023">
                  <c:v>0.30000000000000071</c:v>
                </c:pt>
                <c:pt idx="3024">
                  <c:v>0.29000000000000092</c:v>
                </c:pt>
                <c:pt idx="3025">
                  <c:v>0.30000000000000071</c:v>
                </c:pt>
                <c:pt idx="3026">
                  <c:v>0.30000000000000071</c:v>
                </c:pt>
                <c:pt idx="3027">
                  <c:v>0.3100000000000005</c:v>
                </c:pt>
                <c:pt idx="3028">
                  <c:v>0.30000000000000071</c:v>
                </c:pt>
                <c:pt idx="3029">
                  <c:v>0.29999999999999893</c:v>
                </c:pt>
                <c:pt idx="3030">
                  <c:v>0.30000000000000071</c:v>
                </c:pt>
                <c:pt idx="3031">
                  <c:v>0.30000000000000071</c:v>
                </c:pt>
                <c:pt idx="3032">
                  <c:v>0.30000000000000071</c:v>
                </c:pt>
                <c:pt idx="3033">
                  <c:v>0.30000000000000071</c:v>
                </c:pt>
                <c:pt idx="3034">
                  <c:v>0.30000000000000071</c:v>
                </c:pt>
                <c:pt idx="3035">
                  <c:v>0.30000000000000071</c:v>
                </c:pt>
                <c:pt idx="3036">
                  <c:v>0.29999999999999893</c:v>
                </c:pt>
                <c:pt idx="3037">
                  <c:v>0.29999999999999893</c:v>
                </c:pt>
                <c:pt idx="3038">
                  <c:v>0.30000000000000071</c:v>
                </c:pt>
                <c:pt idx="3039">
                  <c:v>0.29999999999999893</c:v>
                </c:pt>
                <c:pt idx="3040">
                  <c:v>0.30000000000000071</c:v>
                </c:pt>
                <c:pt idx="3041">
                  <c:v>0.29999999999999893</c:v>
                </c:pt>
                <c:pt idx="3042">
                  <c:v>0.30000000000000071</c:v>
                </c:pt>
                <c:pt idx="3043">
                  <c:v>0.29999999999999893</c:v>
                </c:pt>
                <c:pt idx="3044">
                  <c:v>0.30000000000000071</c:v>
                </c:pt>
                <c:pt idx="3045">
                  <c:v>0.29999999999999893</c:v>
                </c:pt>
                <c:pt idx="3046">
                  <c:v>0.30000000000000071</c:v>
                </c:pt>
                <c:pt idx="3047">
                  <c:v>0.29999999999999893</c:v>
                </c:pt>
                <c:pt idx="3048">
                  <c:v>0.29999999999999893</c:v>
                </c:pt>
                <c:pt idx="3049">
                  <c:v>0.30000000000000071</c:v>
                </c:pt>
                <c:pt idx="3050">
                  <c:v>0.3100000000000005</c:v>
                </c:pt>
                <c:pt idx="3051">
                  <c:v>0.30000000000000071</c:v>
                </c:pt>
                <c:pt idx="3052">
                  <c:v>0.29999999999999893</c:v>
                </c:pt>
                <c:pt idx="3053">
                  <c:v>0.30000000000000071</c:v>
                </c:pt>
                <c:pt idx="3054">
                  <c:v>0.29999999999999893</c:v>
                </c:pt>
                <c:pt idx="3055">
                  <c:v>0.30000000000000071</c:v>
                </c:pt>
                <c:pt idx="3056">
                  <c:v>0.30000000000000071</c:v>
                </c:pt>
                <c:pt idx="3057">
                  <c:v>0.29999999999999893</c:v>
                </c:pt>
                <c:pt idx="3058">
                  <c:v>0.30000000000000071</c:v>
                </c:pt>
                <c:pt idx="3059">
                  <c:v>0.29999999999999893</c:v>
                </c:pt>
                <c:pt idx="3060">
                  <c:v>0.29999999999999893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0.10000000000000142</c:v>
                </c:pt>
                <c:pt idx="3136">
                  <c:v>0.10999999999999943</c:v>
                </c:pt>
                <c:pt idx="3137">
                  <c:v>0.10000000000000142</c:v>
                </c:pt>
                <c:pt idx="3138">
                  <c:v>0.10000000000000142</c:v>
                </c:pt>
                <c:pt idx="3139">
                  <c:v>0.10000000000000142</c:v>
                </c:pt>
                <c:pt idx="3140">
                  <c:v>9.9999999999999645E-2</c:v>
                </c:pt>
                <c:pt idx="3141">
                  <c:v>9.9999999999999645E-2</c:v>
                </c:pt>
                <c:pt idx="3142">
                  <c:v>0.11000000000000121</c:v>
                </c:pt>
                <c:pt idx="3143">
                  <c:v>9.9999999999999645E-2</c:v>
                </c:pt>
                <c:pt idx="3144">
                  <c:v>9.9999999999999645E-2</c:v>
                </c:pt>
                <c:pt idx="3145">
                  <c:v>9.9999999999999645E-2</c:v>
                </c:pt>
                <c:pt idx="3146">
                  <c:v>9.9999999999999645E-2</c:v>
                </c:pt>
                <c:pt idx="3147">
                  <c:v>9.9999999999999645E-2</c:v>
                </c:pt>
                <c:pt idx="3148">
                  <c:v>9.9999999999999645E-2</c:v>
                </c:pt>
                <c:pt idx="3149">
                  <c:v>9.9999999999999645E-2</c:v>
                </c:pt>
                <c:pt idx="3150">
                  <c:v>9.9999999999999645E-2</c:v>
                </c:pt>
                <c:pt idx="3151">
                  <c:v>0.11000000000000121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9.9999999999999645E-2</c:v>
                </c:pt>
                <c:pt idx="3157">
                  <c:v>9.9999999999999645E-2</c:v>
                </c:pt>
                <c:pt idx="3158">
                  <c:v>0.11000000000000121</c:v>
                </c:pt>
                <c:pt idx="3159">
                  <c:v>0.10000000000000142</c:v>
                </c:pt>
                <c:pt idx="3160">
                  <c:v>0.10000000000000142</c:v>
                </c:pt>
                <c:pt idx="3161">
                  <c:v>9.9999999999999645E-2</c:v>
                </c:pt>
                <c:pt idx="3162">
                  <c:v>8.9999999999999858E-2</c:v>
                </c:pt>
                <c:pt idx="3163">
                  <c:v>0.10999999999999943</c:v>
                </c:pt>
                <c:pt idx="3164">
                  <c:v>9.9999999999999645E-2</c:v>
                </c:pt>
                <c:pt idx="3165">
                  <c:v>9.9999999999999645E-2</c:v>
                </c:pt>
                <c:pt idx="3166">
                  <c:v>9.9999999999999645E-2</c:v>
                </c:pt>
                <c:pt idx="3167">
                  <c:v>9.9999999999999645E-2</c:v>
                </c:pt>
                <c:pt idx="3168">
                  <c:v>9.9999999999999645E-2</c:v>
                </c:pt>
                <c:pt idx="3169">
                  <c:v>0.10000000000000142</c:v>
                </c:pt>
                <c:pt idx="3170">
                  <c:v>9.9999999999999645E-2</c:v>
                </c:pt>
                <c:pt idx="3171">
                  <c:v>0.10000000000000142</c:v>
                </c:pt>
                <c:pt idx="3172">
                  <c:v>0.10000000000000142</c:v>
                </c:pt>
                <c:pt idx="3173">
                  <c:v>0.10000000000000142</c:v>
                </c:pt>
                <c:pt idx="3174">
                  <c:v>9.9999999999999645E-2</c:v>
                </c:pt>
                <c:pt idx="3175">
                  <c:v>9.9999999999999645E-2</c:v>
                </c:pt>
                <c:pt idx="3176">
                  <c:v>9.9999999999999645E-2</c:v>
                </c:pt>
                <c:pt idx="3177">
                  <c:v>9.9999999999999645E-2</c:v>
                </c:pt>
                <c:pt idx="3178">
                  <c:v>0.11000000000000121</c:v>
                </c:pt>
                <c:pt idx="3179">
                  <c:v>9.9999999999999645E-2</c:v>
                </c:pt>
                <c:pt idx="3180">
                  <c:v>0.11000000000000121</c:v>
                </c:pt>
                <c:pt idx="3181">
                  <c:v>9.9999999999999645E-2</c:v>
                </c:pt>
                <c:pt idx="3182">
                  <c:v>9.9999999999999645E-2</c:v>
                </c:pt>
                <c:pt idx="3183">
                  <c:v>0.10000000000000142</c:v>
                </c:pt>
                <c:pt idx="3184">
                  <c:v>0.10999999999999943</c:v>
                </c:pt>
                <c:pt idx="3185">
                  <c:v>0.10000000000000142</c:v>
                </c:pt>
                <c:pt idx="3186">
                  <c:v>0.10000000000000142</c:v>
                </c:pt>
                <c:pt idx="3187">
                  <c:v>9.9999999999999645E-2</c:v>
                </c:pt>
                <c:pt idx="3188">
                  <c:v>9.9999999999999645E-2</c:v>
                </c:pt>
                <c:pt idx="3189">
                  <c:v>9.9999999999999645E-2</c:v>
                </c:pt>
                <c:pt idx="3190">
                  <c:v>9.9999999999999645E-2</c:v>
                </c:pt>
                <c:pt idx="3191">
                  <c:v>9.9999999999999645E-2</c:v>
                </c:pt>
                <c:pt idx="3192">
                  <c:v>8.9999999999999858E-2</c:v>
                </c:pt>
                <c:pt idx="3193">
                  <c:v>9.9999999999999645E-2</c:v>
                </c:pt>
                <c:pt idx="3194">
                  <c:v>9.9999999999999645E-2</c:v>
                </c:pt>
                <c:pt idx="3195">
                  <c:v>9.9999999999999645E-2</c:v>
                </c:pt>
                <c:pt idx="3196">
                  <c:v>9.9999999999999645E-2</c:v>
                </c:pt>
                <c:pt idx="3197">
                  <c:v>0.10999999999999943</c:v>
                </c:pt>
                <c:pt idx="3198">
                  <c:v>5.0000000000000711E-2</c:v>
                </c:pt>
                <c:pt idx="3199">
                  <c:v>5.0000000000000711E-2</c:v>
                </c:pt>
                <c:pt idx="3200">
                  <c:v>4.9999999999998934E-2</c:v>
                </c:pt>
                <c:pt idx="3201">
                  <c:v>4.0000000000000924E-2</c:v>
                </c:pt>
                <c:pt idx="3202">
                  <c:v>5.0000000000000711E-2</c:v>
                </c:pt>
                <c:pt idx="3203">
                  <c:v>5.0000000000000711E-2</c:v>
                </c:pt>
                <c:pt idx="3204">
                  <c:v>5.0000000000000711E-2</c:v>
                </c:pt>
                <c:pt idx="3205">
                  <c:v>4.9999999999998934E-2</c:v>
                </c:pt>
                <c:pt idx="3206">
                  <c:v>5.0000000000000711E-2</c:v>
                </c:pt>
                <c:pt idx="3207">
                  <c:v>4.9999999999998934E-2</c:v>
                </c:pt>
                <c:pt idx="3208">
                  <c:v>4.9999999999998934E-2</c:v>
                </c:pt>
                <c:pt idx="3209">
                  <c:v>4.9999999999998934E-2</c:v>
                </c:pt>
                <c:pt idx="3210">
                  <c:v>4.9999999999998934E-2</c:v>
                </c:pt>
                <c:pt idx="3211">
                  <c:v>4.9999999999998934E-2</c:v>
                </c:pt>
                <c:pt idx="3212">
                  <c:v>4.9999999999998934E-2</c:v>
                </c:pt>
                <c:pt idx="3213">
                  <c:v>5.0000000000000711E-2</c:v>
                </c:pt>
                <c:pt idx="3214">
                  <c:v>4.9999999999998934E-2</c:v>
                </c:pt>
                <c:pt idx="3215">
                  <c:v>4.9999999999998934E-2</c:v>
                </c:pt>
                <c:pt idx="3216">
                  <c:v>5.0000000000000711E-2</c:v>
                </c:pt>
                <c:pt idx="3217">
                  <c:v>5.0000000000000711E-2</c:v>
                </c:pt>
                <c:pt idx="3218">
                  <c:v>5.0000000000000711E-2</c:v>
                </c:pt>
                <c:pt idx="3219">
                  <c:v>5.0000000000000711E-2</c:v>
                </c:pt>
                <c:pt idx="3220">
                  <c:v>5.0000000000000711E-2</c:v>
                </c:pt>
                <c:pt idx="3221">
                  <c:v>9.9999999999999645E-2</c:v>
                </c:pt>
                <c:pt idx="3222">
                  <c:v>9.9999999999999645E-2</c:v>
                </c:pt>
                <c:pt idx="3223">
                  <c:v>0.10000000000000142</c:v>
                </c:pt>
                <c:pt idx="3224">
                  <c:v>9.9999999999999645E-2</c:v>
                </c:pt>
                <c:pt idx="3225">
                  <c:v>9.9999999999999645E-2</c:v>
                </c:pt>
                <c:pt idx="3226">
                  <c:v>9.9999999999999645E-2</c:v>
                </c:pt>
                <c:pt idx="3227">
                  <c:v>9.9999999999999645E-2</c:v>
                </c:pt>
                <c:pt idx="3228">
                  <c:v>0.11000000000000121</c:v>
                </c:pt>
                <c:pt idx="3229">
                  <c:v>0.10000000000000142</c:v>
                </c:pt>
                <c:pt idx="3230">
                  <c:v>0.10000000000000142</c:v>
                </c:pt>
                <c:pt idx="3231">
                  <c:v>9.9999999999999645E-2</c:v>
                </c:pt>
                <c:pt idx="3232">
                  <c:v>9.9999999999999645E-2</c:v>
                </c:pt>
                <c:pt idx="3233">
                  <c:v>9.9999999999999645E-2</c:v>
                </c:pt>
                <c:pt idx="3234">
                  <c:v>9.9999999999999645E-2</c:v>
                </c:pt>
                <c:pt idx="3235">
                  <c:v>9.9999999999999645E-2</c:v>
                </c:pt>
                <c:pt idx="3236">
                  <c:v>9.9999999999999645E-2</c:v>
                </c:pt>
                <c:pt idx="3237">
                  <c:v>0.10999999999999943</c:v>
                </c:pt>
                <c:pt idx="3238">
                  <c:v>9.9999999999999645E-2</c:v>
                </c:pt>
                <c:pt idx="3239">
                  <c:v>9.9999999999999645E-2</c:v>
                </c:pt>
                <c:pt idx="3240">
                  <c:v>9.9999999999999645E-2</c:v>
                </c:pt>
                <c:pt idx="3241">
                  <c:v>9.9999999999999645E-2</c:v>
                </c:pt>
                <c:pt idx="3242">
                  <c:v>9.9999999999999645E-2</c:v>
                </c:pt>
                <c:pt idx="3243">
                  <c:v>0.10000000000000053</c:v>
                </c:pt>
                <c:pt idx="3244">
                  <c:v>0.10000000000000053</c:v>
                </c:pt>
                <c:pt idx="3245">
                  <c:v>9.9999999999999645E-2</c:v>
                </c:pt>
                <c:pt idx="3246">
                  <c:v>9.9999999999999645E-2</c:v>
                </c:pt>
                <c:pt idx="3247">
                  <c:v>9.9999999999999645E-2</c:v>
                </c:pt>
                <c:pt idx="3248">
                  <c:v>0.10999999999999943</c:v>
                </c:pt>
                <c:pt idx="3249">
                  <c:v>9.9999999999999645E-2</c:v>
                </c:pt>
                <c:pt idx="3250">
                  <c:v>9.9999999999999645E-2</c:v>
                </c:pt>
                <c:pt idx="3251">
                  <c:v>9.9999999999999645E-2</c:v>
                </c:pt>
                <c:pt idx="3252">
                  <c:v>0.10000000000000142</c:v>
                </c:pt>
                <c:pt idx="3253">
                  <c:v>0.11000000000000121</c:v>
                </c:pt>
                <c:pt idx="3254">
                  <c:v>9.9999999999999645E-2</c:v>
                </c:pt>
                <c:pt idx="3255">
                  <c:v>9.9999999999999645E-2</c:v>
                </c:pt>
                <c:pt idx="3256">
                  <c:v>9.9999999999999645E-2</c:v>
                </c:pt>
                <c:pt idx="3257">
                  <c:v>0.10000000000000142</c:v>
                </c:pt>
                <c:pt idx="3258">
                  <c:v>0.10000000000000142</c:v>
                </c:pt>
                <c:pt idx="3259">
                  <c:v>9.9999999999999645E-2</c:v>
                </c:pt>
                <c:pt idx="3260">
                  <c:v>9.9999999999999645E-2</c:v>
                </c:pt>
                <c:pt idx="3261">
                  <c:v>0.10999999999999943</c:v>
                </c:pt>
                <c:pt idx="3262">
                  <c:v>9.9999999999998757E-2</c:v>
                </c:pt>
                <c:pt idx="3263">
                  <c:v>9.9999999999999645E-2</c:v>
                </c:pt>
                <c:pt idx="3264">
                  <c:v>9.9999999999999645E-2</c:v>
                </c:pt>
                <c:pt idx="3265">
                  <c:v>9.9999999999999645E-2</c:v>
                </c:pt>
                <c:pt idx="3266">
                  <c:v>9.9999999999999645E-2</c:v>
                </c:pt>
                <c:pt idx="3267">
                  <c:v>8.9999999999999858E-2</c:v>
                </c:pt>
                <c:pt idx="3268">
                  <c:v>0.10000000000000142</c:v>
                </c:pt>
                <c:pt idx="3269">
                  <c:v>9.9999999999999645E-2</c:v>
                </c:pt>
                <c:pt idx="3270">
                  <c:v>0.10999999999999943</c:v>
                </c:pt>
                <c:pt idx="3271">
                  <c:v>9.9999999999999645E-2</c:v>
                </c:pt>
                <c:pt idx="3272">
                  <c:v>8.9999999999999858E-2</c:v>
                </c:pt>
                <c:pt idx="3273">
                  <c:v>9.9999999999999645E-2</c:v>
                </c:pt>
                <c:pt idx="3274">
                  <c:v>0.10000000000000142</c:v>
                </c:pt>
                <c:pt idx="3275">
                  <c:v>0.11000000000000121</c:v>
                </c:pt>
                <c:pt idx="3276">
                  <c:v>9.9999999999999645E-2</c:v>
                </c:pt>
                <c:pt idx="3277">
                  <c:v>8.9999999999999858E-2</c:v>
                </c:pt>
                <c:pt idx="3278">
                  <c:v>9.9999999999999645E-2</c:v>
                </c:pt>
                <c:pt idx="3279">
                  <c:v>9.9999999999999645E-2</c:v>
                </c:pt>
                <c:pt idx="3280">
                  <c:v>0.10999999999999943</c:v>
                </c:pt>
                <c:pt idx="3281">
                  <c:v>9.9999999999999645E-2</c:v>
                </c:pt>
                <c:pt idx="3282">
                  <c:v>8.9999999999999858E-2</c:v>
                </c:pt>
                <c:pt idx="3283">
                  <c:v>9.9999999999999645E-2</c:v>
                </c:pt>
                <c:pt idx="3284">
                  <c:v>0.11000000000000121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0.10000000000000053</c:v>
                </c:pt>
                <c:pt idx="3566">
                  <c:v>9.9999999999999645E-2</c:v>
                </c:pt>
                <c:pt idx="3567">
                  <c:v>9.9999999999999645E-2</c:v>
                </c:pt>
                <c:pt idx="3568">
                  <c:v>0.10000000000000053</c:v>
                </c:pt>
                <c:pt idx="3569">
                  <c:v>0.10000000000000053</c:v>
                </c:pt>
                <c:pt idx="3570">
                  <c:v>9.9999999999999645E-2</c:v>
                </c:pt>
                <c:pt idx="3571">
                  <c:v>9.9999999999999645E-2</c:v>
                </c:pt>
                <c:pt idx="3572">
                  <c:v>9.9999999999999645E-2</c:v>
                </c:pt>
                <c:pt idx="3573">
                  <c:v>9.9999999999999645E-2</c:v>
                </c:pt>
                <c:pt idx="3574">
                  <c:v>9.9999999999999645E-2</c:v>
                </c:pt>
                <c:pt idx="3575">
                  <c:v>9.9999999999999645E-2</c:v>
                </c:pt>
                <c:pt idx="3576">
                  <c:v>0.10000000000000053</c:v>
                </c:pt>
                <c:pt idx="3577">
                  <c:v>9.9999999999999645E-2</c:v>
                </c:pt>
                <c:pt idx="3578">
                  <c:v>0.10000000000000053</c:v>
                </c:pt>
                <c:pt idx="3579">
                  <c:v>0.15000000000000036</c:v>
                </c:pt>
                <c:pt idx="3580">
                  <c:v>0.14999999999999947</c:v>
                </c:pt>
                <c:pt idx="3581">
                  <c:v>0.14999999999999947</c:v>
                </c:pt>
                <c:pt idx="3582">
                  <c:v>0.14999999999999947</c:v>
                </c:pt>
                <c:pt idx="3583">
                  <c:v>0.15000000000000036</c:v>
                </c:pt>
                <c:pt idx="3584">
                  <c:v>0.15000000000000036</c:v>
                </c:pt>
                <c:pt idx="3585">
                  <c:v>0.14999999999999947</c:v>
                </c:pt>
                <c:pt idx="3586">
                  <c:v>0.15000000000000036</c:v>
                </c:pt>
                <c:pt idx="3587">
                  <c:v>0.15000000000000036</c:v>
                </c:pt>
                <c:pt idx="3588">
                  <c:v>0.14999999999999947</c:v>
                </c:pt>
                <c:pt idx="3589">
                  <c:v>0.15000000000000036</c:v>
                </c:pt>
                <c:pt idx="3590">
                  <c:v>0.14999999999999947</c:v>
                </c:pt>
                <c:pt idx="3591">
                  <c:v>0.15000000000000036</c:v>
                </c:pt>
                <c:pt idx="3592">
                  <c:v>0.16000000000000014</c:v>
                </c:pt>
                <c:pt idx="3593">
                  <c:v>0.14000000000000057</c:v>
                </c:pt>
                <c:pt idx="3594">
                  <c:v>0.15000000000000036</c:v>
                </c:pt>
                <c:pt idx="3595">
                  <c:v>0.14999999999999947</c:v>
                </c:pt>
                <c:pt idx="3596">
                  <c:v>0.15000000000000036</c:v>
                </c:pt>
                <c:pt idx="3597">
                  <c:v>0.15000000000000036</c:v>
                </c:pt>
                <c:pt idx="3598">
                  <c:v>0.15000000000000036</c:v>
                </c:pt>
                <c:pt idx="3599">
                  <c:v>0.15000000000000036</c:v>
                </c:pt>
                <c:pt idx="3600">
                  <c:v>0.15000000000000036</c:v>
                </c:pt>
                <c:pt idx="3601">
                  <c:v>0.14999999999999947</c:v>
                </c:pt>
                <c:pt idx="3602">
                  <c:v>0.15999999999999925</c:v>
                </c:pt>
                <c:pt idx="3603">
                  <c:v>0.15999999999999925</c:v>
                </c:pt>
                <c:pt idx="3604">
                  <c:v>0.14999999999999947</c:v>
                </c:pt>
                <c:pt idx="3605">
                  <c:v>0.15000000000000036</c:v>
                </c:pt>
                <c:pt idx="3606">
                  <c:v>0.15000000000000036</c:v>
                </c:pt>
                <c:pt idx="3607">
                  <c:v>0.14999999999999947</c:v>
                </c:pt>
                <c:pt idx="3608">
                  <c:v>0.14999999999999947</c:v>
                </c:pt>
                <c:pt idx="3609">
                  <c:v>0.15000000000000036</c:v>
                </c:pt>
                <c:pt idx="3610">
                  <c:v>0.16000000000000014</c:v>
                </c:pt>
                <c:pt idx="3611">
                  <c:v>0.15000000000000036</c:v>
                </c:pt>
                <c:pt idx="3612">
                  <c:v>0.15000000000000036</c:v>
                </c:pt>
                <c:pt idx="3613">
                  <c:v>0.15000000000000036</c:v>
                </c:pt>
                <c:pt idx="3614">
                  <c:v>0.15000000000000036</c:v>
                </c:pt>
                <c:pt idx="3615">
                  <c:v>0.15000000000000036</c:v>
                </c:pt>
                <c:pt idx="3616">
                  <c:v>0.15000000000000036</c:v>
                </c:pt>
                <c:pt idx="3617">
                  <c:v>0.15000000000000036</c:v>
                </c:pt>
                <c:pt idx="3618">
                  <c:v>0.14999999999999947</c:v>
                </c:pt>
                <c:pt idx="3619">
                  <c:v>0.14999999999999947</c:v>
                </c:pt>
                <c:pt idx="3620">
                  <c:v>0.15000000000000036</c:v>
                </c:pt>
                <c:pt idx="3621">
                  <c:v>0.15000000000000036</c:v>
                </c:pt>
                <c:pt idx="3622">
                  <c:v>0.15000000000000036</c:v>
                </c:pt>
                <c:pt idx="3623">
                  <c:v>0.15000000000000036</c:v>
                </c:pt>
                <c:pt idx="3624">
                  <c:v>0.14999999999999947</c:v>
                </c:pt>
                <c:pt idx="3625">
                  <c:v>0.14999999999999947</c:v>
                </c:pt>
                <c:pt idx="3626">
                  <c:v>0.15000000000000036</c:v>
                </c:pt>
                <c:pt idx="3627">
                  <c:v>0.15000000000000036</c:v>
                </c:pt>
                <c:pt idx="3628">
                  <c:v>0.15000000000000036</c:v>
                </c:pt>
                <c:pt idx="3629">
                  <c:v>0.14999999999999947</c:v>
                </c:pt>
                <c:pt idx="3630">
                  <c:v>0.14999999999999947</c:v>
                </c:pt>
                <c:pt idx="3631">
                  <c:v>0.14999999999999947</c:v>
                </c:pt>
                <c:pt idx="3632">
                  <c:v>0.14999999999999947</c:v>
                </c:pt>
                <c:pt idx="3633">
                  <c:v>0.14999999999999947</c:v>
                </c:pt>
                <c:pt idx="3634">
                  <c:v>0.16000000000000014</c:v>
                </c:pt>
                <c:pt idx="3635">
                  <c:v>0.15000000000000036</c:v>
                </c:pt>
                <c:pt idx="3636">
                  <c:v>0.15000000000000036</c:v>
                </c:pt>
                <c:pt idx="3637">
                  <c:v>0.14999999999999947</c:v>
                </c:pt>
                <c:pt idx="3638">
                  <c:v>0.15000000000000036</c:v>
                </c:pt>
                <c:pt idx="3639">
                  <c:v>0.14999999999999947</c:v>
                </c:pt>
                <c:pt idx="3640">
                  <c:v>0.15000000000000036</c:v>
                </c:pt>
                <c:pt idx="3641">
                  <c:v>0.15000000000000036</c:v>
                </c:pt>
                <c:pt idx="3642">
                  <c:v>0.14999999999999947</c:v>
                </c:pt>
                <c:pt idx="3643">
                  <c:v>0.14999999999999947</c:v>
                </c:pt>
                <c:pt idx="3644">
                  <c:v>0.15000000000000036</c:v>
                </c:pt>
                <c:pt idx="3645">
                  <c:v>0.15000000000000036</c:v>
                </c:pt>
                <c:pt idx="3646">
                  <c:v>0.14999999999999947</c:v>
                </c:pt>
                <c:pt idx="3647">
                  <c:v>0.15000000000000036</c:v>
                </c:pt>
                <c:pt idx="3648">
                  <c:v>0.15000000000000036</c:v>
                </c:pt>
                <c:pt idx="3649">
                  <c:v>0.15000000000000036</c:v>
                </c:pt>
                <c:pt idx="3650">
                  <c:v>0.15000000000000036</c:v>
                </c:pt>
                <c:pt idx="3651">
                  <c:v>0.14999999999999947</c:v>
                </c:pt>
                <c:pt idx="3652">
                  <c:v>0.13999999999999968</c:v>
                </c:pt>
                <c:pt idx="3653">
                  <c:v>0.15000000000000036</c:v>
                </c:pt>
                <c:pt idx="3654">
                  <c:v>0.14999999999999947</c:v>
                </c:pt>
                <c:pt idx="3655">
                  <c:v>0.15000000000000036</c:v>
                </c:pt>
                <c:pt idx="3656">
                  <c:v>0.14999999999999947</c:v>
                </c:pt>
                <c:pt idx="3657">
                  <c:v>0.15000000000000036</c:v>
                </c:pt>
                <c:pt idx="3658">
                  <c:v>0.15000000000000036</c:v>
                </c:pt>
                <c:pt idx="3659">
                  <c:v>0.14999999999999947</c:v>
                </c:pt>
                <c:pt idx="3660">
                  <c:v>0.14999999999999947</c:v>
                </c:pt>
                <c:pt idx="3661">
                  <c:v>0.15000000000000036</c:v>
                </c:pt>
                <c:pt idx="3662">
                  <c:v>0.14999999999999947</c:v>
                </c:pt>
                <c:pt idx="3663">
                  <c:v>0.15000000000000036</c:v>
                </c:pt>
                <c:pt idx="3664">
                  <c:v>0.14999999999999947</c:v>
                </c:pt>
                <c:pt idx="3665">
                  <c:v>0.15000000000000036</c:v>
                </c:pt>
                <c:pt idx="3666">
                  <c:v>0.15000000000000036</c:v>
                </c:pt>
                <c:pt idx="3667">
                  <c:v>0.14999999999999947</c:v>
                </c:pt>
                <c:pt idx="3668">
                  <c:v>0.14999999999999947</c:v>
                </c:pt>
                <c:pt idx="3669">
                  <c:v>0.15000000000000036</c:v>
                </c:pt>
                <c:pt idx="3670">
                  <c:v>0.14999999999999947</c:v>
                </c:pt>
                <c:pt idx="3671">
                  <c:v>0.15000000000000036</c:v>
                </c:pt>
                <c:pt idx="3672">
                  <c:v>0.15000000000000036</c:v>
                </c:pt>
                <c:pt idx="3673">
                  <c:v>0.14999999999999947</c:v>
                </c:pt>
                <c:pt idx="3674">
                  <c:v>0.14999999999999947</c:v>
                </c:pt>
                <c:pt idx="3675">
                  <c:v>0.15000000000000036</c:v>
                </c:pt>
                <c:pt idx="3676">
                  <c:v>0.14999999999999947</c:v>
                </c:pt>
                <c:pt idx="3677">
                  <c:v>0.14999999999999947</c:v>
                </c:pt>
                <c:pt idx="3678">
                  <c:v>0.13999999999999968</c:v>
                </c:pt>
                <c:pt idx="3679">
                  <c:v>0.16000000000000014</c:v>
                </c:pt>
                <c:pt idx="3680">
                  <c:v>0.15000000000000036</c:v>
                </c:pt>
                <c:pt idx="3681">
                  <c:v>0.15000000000000036</c:v>
                </c:pt>
                <c:pt idx="3682">
                  <c:v>0.15000000000000036</c:v>
                </c:pt>
                <c:pt idx="3683">
                  <c:v>0.15000000000000036</c:v>
                </c:pt>
                <c:pt idx="3684">
                  <c:v>0.14999999999999947</c:v>
                </c:pt>
                <c:pt idx="3685">
                  <c:v>0.14999999999999947</c:v>
                </c:pt>
                <c:pt idx="3686">
                  <c:v>0.15000000000000036</c:v>
                </c:pt>
                <c:pt idx="3687">
                  <c:v>-6.0000000000000497E-2</c:v>
                </c:pt>
                <c:pt idx="3688">
                  <c:v>0.15000000000000036</c:v>
                </c:pt>
                <c:pt idx="3689">
                  <c:v>0.14999999999999947</c:v>
                </c:pt>
                <c:pt idx="3690">
                  <c:v>0.15000000000000036</c:v>
                </c:pt>
                <c:pt idx="3691">
                  <c:v>0.15000000000000036</c:v>
                </c:pt>
                <c:pt idx="3692">
                  <c:v>0.15000000000000036</c:v>
                </c:pt>
                <c:pt idx="3693">
                  <c:v>0.15000000000000036</c:v>
                </c:pt>
                <c:pt idx="3694">
                  <c:v>0.14999999999999947</c:v>
                </c:pt>
                <c:pt idx="3695">
                  <c:v>0.15000000000000036</c:v>
                </c:pt>
                <c:pt idx="3696">
                  <c:v>0.20000000000000018</c:v>
                </c:pt>
                <c:pt idx="3697">
                  <c:v>0.19999999999999929</c:v>
                </c:pt>
                <c:pt idx="3698">
                  <c:v>0.20000000000000107</c:v>
                </c:pt>
                <c:pt idx="3699">
                  <c:v>0.19999999999999929</c:v>
                </c:pt>
                <c:pt idx="3700">
                  <c:v>0.20000000000000018</c:v>
                </c:pt>
                <c:pt idx="3701">
                  <c:v>0.14999999999999858</c:v>
                </c:pt>
                <c:pt idx="3702">
                  <c:v>0.14999999999999947</c:v>
                </c:pt>
                <c:pt idx="3703">
                  <c:v>0.15000000000000036</c:v>
                </c:pt>
                <c:pt idx="3704">
                  <c:v>0.15000000000000036</c:v>
                </c:pt>
                <c:pt idx="3705">
                  <c:v>0.14999999999999947</c:v>
                </c:pt>
                <c:pt idx="3706">
                  <c:v>0.15000000000000036</c:v>
                </c:pt>
                <c:pt idx="3707">
                  <c:v>0.15000000000000036</c:v>
                </c:pt>
                <c:pt idx="3708">
                  <c:v>0.16000000000000014</c:v>
                </c:pt>
                <c:pt idx="3709">
                  <c:v>0.15000000000000036</c:v>
                </c:pt>
                <c:pt idx="3710">
                  <c:v>0.15000000000000036</c:v>
                </c:pt>
                <c:pt idx="3711">
                  <c:v>0.15000000000000036</c:v>
                </c:pt>
                <c:pt idx="3712">
                  <c:v>0.15000000000000036</c:v>
                </c:pt>
                <c:pt idx="3713">
                  <c:v>0.15000000000000036</c:v>
                </c:pt>
                <c:pt idx="3714">
                  <c:v>0.14999999999999947</c:v>
                </c:pt>
                <c:pt idx="3715">
                  <c:v>0.15000000000000036</c:v>
                </c:pt>
                <c:pt idx="3716">
                  <c:v>0.14000000000000057</c:v>
                </c:pt>
                <c:pt idx="3717">
                  <c:v>0.14999999999999947</c:v>
                </c:pt>
                <c:pt idx="3718">
                  <c:v>0.15000000000000036</c:v>
                </c:pt>
                <c:pt idx="3719">
                  <c:v>0.15000000000000036</c:v>
                </c:pt>
                <c:pt idx="3720">
                  <c:v>0.15000000000000036</c:v>
                </c:pt>
                <c:pt idx="3721">
                  <c:v>0.15000000000000036</c:v>
                </c:pt>
                <c:pt idx="3722">
                  <c:v>0.13999999999999968</c:v>
                </c:pt>
                <c:pt idx="3723">
                  <c:v>0.15000000000000036</c:v>
                </c:pt>
                <c:pt idx="3724">
                  <c:v>0.15000000000000036</c:v>
                </c:pt>
                <c:pt idx="3725">
                  <c:v>0.15000000000000036</c:v>
                </c:pt>
                <c:pt idx="3726">
                  <c:v>0.15000000000000036</c:v>
                </c:pt>
                <c:pt idx="3727">
                  <c:v>0.15000000000000036</c:v>
                </c:pt>
                <c:pt idx="3728">
                  <c:v>0.15000000000000036</c:v>
                </c:pt>
                <c:pt idx="3729">
                  <c:v>0.15000000000000036</c:v>
                </c:pt>
                <c:pt idx="3730">
                  <c:v>0.15000000000000036</c:v>
                </c:pt>
                <c:pt idx="3731">
                  <c:v>0.15000000000000036</c:v>
                </c:pt>
                <c:pt idx="3732">
                  <c:v>0.14999999999999858</c:v>
                </c:pt>
                <c:pt idx="3733">
                  <c:v>0.14999999999999858</c:v>
                </c:pt>
                <c:pt idx="3734">
                  <c:v>0.14999999999999858</c:v>
                </c:pt>
                <c:pt idx="3735">
                  <c:v>0.15000000000000036</c:v>
                </c:pt>
                <c:pt idx="3736">
                  <c:v>0.14999999999999947</c:v>
                </c:pt>
                <c:pt idx="3737">
                  <c:v>0.14999999999999947</c:v>
                </c:pt>
                <c:pt idx="3738">
                  <c:v>0.15000000000000036</c:v>
                </c:pt>
                <c:pt idx="3739">
                  <c:v>0.15000000000000036</c:v>
                </c:pt>
                <c:pt idx="3740">
                  <c:v>0.13999999999999968</c:v>
                </c:pt>
                <c:pt idx="3741">
                  <c:v>0.15000000000000036</c:v>
                </c:pt>
                <c:pt idx="3742">
                  <c:v>0.15000000000000036</c:v>
                </c:pt>
                <c:pt idx="3743">
                  <c:v>0.15000000000000036</c:v>
                </c:pt>
                <c:pt idx="3744">
                  <c:v>0.14000000000000057</c:v>
                </c:pt>
                <c:pt idx="3745">
                  <c:v>0.14999999999999947</c:v>
                </c:pt>
                <c:pt idx="3746">
                  <c:v>0.14999999999999947</c:v>
                </c:pt>
                <c:pt idx="3747">
                  <c:v>0.15000000000000036</c:v>
                </c:pt>
                <c:pt idx="3748">
                  <c:v>0.15000000000000036</c:v>
                </c:pt>
                <c:pt idx="3749">
                  <c:v>0.14999999999999947</c:v>
                </c:pt>
                <c:pt idx="3750">
                  <c:v>0.13999999999999968</c:v>
                </c:pt>
                <c:pt idx="3751">
                  <c:v>0.16000000000000014</c:v>
                </c:pt>
                <c:pt idx="3752">
                  <c:v>0.14999999999999947</c:v>
                </c:pt>
                <c:pt idx="3753">
                  <c:v>0.15000000000000036</c:v>
                </c:pt>
                <c:pt idx="3754">
                  <c:v>0.14999999999999947</c:v>
                </c:pt>
                <c:pt idx="3755">
                  <c:v>0.14999999999999947</c:v>
                </c:pt>
                <c:pt idx="3756">
                  <c:v>0.14999999999999947</c:v>
                </c:pt>
                <c:pt idx="3757">
                  <c:v>0.14999999999999947</c:v>
                </c:pt>
                <c:pt idx="3758">
                  <c:v>0.15000000000000036</c:v>
                </c:pt>
                <c:pt idx="3759">
                  <c:v>0.15000000000000036</c:v>
                </c:pt>
                <c:pt idx="3760">
                  <c:v>0.15000000000000036</c:v>
                </c:pt>
                <c:pt idx="3761">
                  <c:v>0.16000000000000014</c:v>
                </c:pt>
                <c:pt idx="3762">
                  <c:v>0.14999999999999947</c:v>
                </c:pt>
                <c:pt idx="3763">
                  <c:v>0.15000000000000036</c:v>
                </c:pt>
                <c:pt idx="3764">
                  <c:v>0.10000000000000053</c:v>
                </c:pt>
                <c:pt idx="3765">
                  <c:v>0</c:v>
                </c:pt>
                <c:pt idx="3766">
                  <c:v>9.9999999999999645E-2</c:v>
                </c:pt>
                <c:pt idx="3767">
                  <c:v>9.9999999999999645E-2</c:v>
                </c:pt>
                <c:pt idx="3768">
                  <c:v>0.10000000000000053</c:v>
                </c:pt>
                <c:pt idx="3769">
                  <c:v>9.9999999999999645E-2</c:v>
                </c:pt>
                <c:pt idx="3770">
                  <c:v>0.10000000000000053</c:v>
                </c:pt>
                <c:pt idx="3771">
                  <c:v>9.9999999999999645E-2</c:v>
                </c:pt>
                <c:pt idx="3772">
                  <c:v>9.9999999999999645E-2</c:v>
                </c:pt>
                <c:pt idx="3773">
                  <c:v>9.9999999999999645E-2</c:v>
                </c:pt>
                <c:pt idx="3774">
                  <c:v>8.9999999999999858E-2</c:v>
                </c:pt>
                <c:pt idx="3775">
                  <c:v>9.9999999999999645E-2</c:v>
                </c:pt>
                <c:pt idx="3776">
                  <c:v>9.9999999999999645E-2</c:v>
                </c:pt>
                <c:pt idx="3777">
                  <c:v>0.10000000000000053</c:v>
                </c:pt>
                <c:pt idx="3778">
                  <c:v>0.10000000000000053</c:v>
                </c:pt>
                <c:pt idx="3779">
                  <c:v>0.10000000000000053</c:v>
                </c:pt>
                <c:pt idx="3780">
                  <c:v>9.9999999999999645E-2</c:v>
                </c:pt>
                <c:pt idx="3781">
                  <c:v>9.9999999999999645E-2</c:v>
                </c:pt>
                <c:pt idx="3782">
                  <c:v>9.9999999999999645E-2</c:v>
                </c:pt>
                <c:pt idx="3783">
                  <c:v>9.9999999999999645E-2</c:v>
                </c:pt>
                <c:pt idx="3784">
                  <c:v>0.11000000000000032</c:v>
                </c:pt>
                <c:pt idx="3785">
                  <c:v>9.9999999999999645E-2</c:v>
                </c:pt>
                <c:pt idx="3786">
                  <c:v>0.10000000000000053</c:v>
                </c:pt>
                <c:pt idx="3787">
                  <c:v>0.10000000000000053</c:v>
                </c:pt>
                <c:pt idx="3788">
                  <c:v>8.9999999999999858E-2</c:v>
                </c:pt>
                <c:pt idx="3789">
                  <c:v>0.10000000000000053</c:v>
                </c:pt>
                <c:pt idx="3790">
                  <c:v>9.9999999999999645E-2</c:v>
                </c:pt>
                <c:pt idx="3791">
                  <c:v>0.10000000000000053</c:v>
                </c:pt>
                <c:pt idx="3792">
                  <c:v>9.9999999999999645E-2</c:v>
                </c:pt>
                <c:pt idx="3793">
                  <c:v>9.9999999999999645E-2</c:v>
                </c:pt>
                <c:pt idx="3794">
                  <c:v>0.10000000000000053</c:v>
                </c:pt>
                <c:pt idx="3795">
                  <c:v>8.9999999999999858E-2</c:v>
                </c:pt>
                <c:pt idx="3796">
                  <c:v>0.10000000000000053</c:v>
                </c:pt>
                <c:pt idx="3797">
                  <c:v>9.9999999999999645E-2</c:v>
                </c:pt>
                <c:pt idx="3798">
                  <c:v>9.9999999999999645E-2</c:v>
                </c:pt>
                <c:pt idx="3799">
                  <c:v>0.15000000000000036</c:v>
                </c:pt>
                <c:pt idx="3800">
                  <c:v>0.15000000000000036</c:v>
                </c:pt>
                <c:pt idx="3801">
                  <c:v>0.14999999999999947</c:v>
                </c:pt>
                <c:pt idx="3802">
                  <c:v>0.15000000000000036</c:v>
                </c:pt>
                <c:pt idx="3803">
                  <c:v>0.15000000000000036</c:v>
                </c:pt>
                <c:pt idx="3804">
                  <c:v>0.15000000000000036</c:v>
                </c:pt>
                <c:pt idx="3805">
                  <c:v>0.25</c:v>
                </c:pt>
                <c:pt idx="3806">
                  <c:v>0.25</c:v>
                </c:pt>
                <c:pt idx="3807">
                  <c:v>0.25</c:v>
                </c:pt>
                <c:pt idx="3808">
                  <c:v>0.25</c:v>
                </c:pt>
                <c:pt idx="3809">
                  <c:v>0.25</c:v>
                </c:pt>
                <c:pt idx="3810">
                  <c:v>0.25</c:v>
                </c:pt>
                <c:pt idx="3811">
                  <c:v>0.25</c:v>
                </c:pt>
                <c:pt idx="3812">
                  <c:v>0.25</c:v>
                </c:pt>
                <c:pt idx="3813">
                  <c:v>0.25</c:v>
                </c:pt>
                <c:pt idx="3814">
                  <c:v>0.25</c:v>
                </c:pt>
                <c:pt idx="3815">
                  <c:v>0.25</c:v>
                </c:pt>
                <c:pt idx="3816">
                  <c:v>0.25</c:v>
                </c:pt>
                <c:pt idx="3817">
                  <c:v>0.25</c:v>
                </c:pt>
                <c:pt idx="3818">
                  <c:v>0.25</c:v>
                </c:pt>
                <c:pt idx="3819">
                  <c:v>0.25</c:v>
                </c:pt>
                <c:pt idx="3820">
                  <c:v>0.25</c:v>
                </c:pt>
                <c:pt idx="3821">
                  <c:v>0.25</c:v>
                </c:pt>
                <c:pt idx="3822">
                  <c:v>0.25</c:v>
                </c:pt>
                <c:pt idx="3823">
                  <c:v>0.25</c:v>
                </c:pt>
                <c:pt idx="3824">
                  <c:v>0.25</c:v>
                </c:pt>
                <c:pt idx="3825">
                  <c:v>0.25</c:v>
                </c:pt>
                <c:pt idx="3826">
                  <c:v>0.25</c:v>
                </c:pt>
                <c:pt idx="3827">
                  <c:v>0.25</c:v>
                </c:pt>
                <c:pt idx="3828">
                  <c:v>0.25</c:v>
                </c:pt>
                <c:pt idx="3829">
                  <c:v>0.25</c:v>
                </c:pt>
                <c:pt idx="3830">
                  <c:v>0.25</c:v>
                </c:pt>
                <c:pt idx="3831">
                  <c:v>0.25</c:v>
                </c:pt>
                <c:pt idx="3832">
                  <c:v>0.25</c:v>
                </c:pt>
                <c:pt idx="3833">
                  <c:v>0.25</c:v>
                </c:pt>
                <c:pt idx="3834">
                  <c:v>0.25</c:v>
                </c:pt>
                <c:pt idx="3835">
                  <c:v>0.25</c:v>
                </c:pt>
                <c:pt idx="3836">
                  <c:v>0.25</c:v>
                </c:pt>
                <c:pt idx="3837">
                  <c:v>0.25</c:v>
                </c:pt>
                <c:pt idx="3838">
                  <c:v>0.25</c:v>
                </c:pt>
                <c:pt idx="3839">
                  <c:v>0.25</c:v>
                </c:pt>
                <c:pt idx="3840">
                  <c:v>0.25</c:v>
                </c:pt>
                <c:pt idx="3841">
                  <c:v>0.25</c:v>
                </c:pt>
                <c:pt idx="3842">
                  <c:v>0.25</c:v>
                </c:pt>
                <c:pt idx="3843">
                  <c:v>0.25</c:v>
                </c:pt>
                <c:pt idx="3844">
                  <c:v>0.25</c:v>
                </c:pt>
                <c:pt idx="3845">
                  <c:v>0.25</c:v>
                </c:pt>
                <c:pt idx="3846">
                  <c:v>0.25</c:v>
                </c:pt>
                <c:pt idx="3847">
                  <c:v>0.25</c:v>
                </c:pt>
                <c:pt idx="3848">
                  <c:v>0.25</c:v>
                </c:pt>
                <c:pt idx="3849">
                  <c:v>0.25999999999999979</c:v>
                </c:pt>
                <c:pt idx="3850">
                  <c:v>0.25</c:v>
                </c:pt>
                <c:pt idx="3851">
                  <c:v>0.25</c:v>
                </c:pt>
                <c:pt idx="3852">
                  <c:v>0.25</c:v>
                </c:pt>
                <c:pt idx="3853">
                  <c:v>0.25</c:v>
                </c:pt>
                <c:pt idx="3854">
                  <c:v>0.25</c:v>
                </c:pt>
                <c:pt idx="3855">
                  <c:v>0.25</c:v>
                </c:pt>
                <c:pt idx="3856">
                  <c:v>0.25</c:v>
                </c:pt>
                <c:pt idx="3857">
                  <c:v>0.25</c:v>
                </c:pt>
                <c:pt idx="3858">
                  <c:v>0.25</c:v>
                </c:pt>
                <c:pt idx="3859">
                  <c:v>0.25</c:v>
                </c:pt>
                <c:pt idx="3860">
                  <c:v>0.25</c:v>
                </c:pt>
                <c:pt idx="3861">
                  <c:v>0.25</c:v>
                </c:pt>
                <c:pt idx="3862">
                  <c:v>0.25999999999999979</c:v>
                </c:pt>
                <c:pt idx="3863">
                  <c:v>0.24000000000000021</c:v>
                </c:pt>
                <c:pt idx="3864">
                  <c:v>0.25999999999999979</c:v>
                </c:pt>
                <c:pt idx="3865">
                  <c:v>0.24000000000000021</c:v>
                </c:pt>
                <c:pt idx="3866">
                  <c:v>0.25</c:v>
                </c:pt>
                <c:pt idx="3867">
                  <c:v>0.25</c:v>
                </c:pt>
                <c:pt idx="3868">
                  <c:v>0.25</c:v>
                </c:pt>
                <c:pt idx="3869">
                  <c:v>0.25</c:v>
                </c:pt>
                <c:pt idx="3870">
                  <c:v>0.25</c:v>
                </c:pt>
                <c:pt idx="3871">
                  <c:v>0.26000000000000068</c:v>
                </c:pt>
                <c:pt idx="3872">
                  <c:v>0.25</c:v>
                </c:pt>
                <c:pt idx="3873">
                  <c:v>0.25999999999999979</c:v>
                </c:pt>
                <c:pt idx="3874">
                  <c:v>0.23999999999999932</c:v>
                </c:pt>
                <c:pt idx="3875">
                  <c:v>0.25</c:v>
                </c:pt>
                <c:pt idx="3876">
                  <c:v>0.25</c:v>
                </c:pt>
                <c:pt idx="3877">
                  <c:v>0.25999999999999979</c:v>
                </c:pt>
                <c:pt idx="3878">
                  <c:v>0.25</c:v>
                </c:pt>
                <c:pt idx="3879">
                  <c:v>0.25</c:v>
                </c:pt>
                <c:pt idx="3880">
                  <c:v>0.26000000000000068</c:v>
                </c:pt>
                <c:pt idx="3881">
                  <c:v>0.25</c:v>
                </c:pt>
                <c:pt idx="3882">
                  <c:v>0.25</c:v>
                </c:pt>
                <c:pt idx="3883">
                  <c:v>0.25</c:v>
                </c:pt>
                <c:pt idx="3884">
                  <c:v>0.25</c:v>
                </c:pt>
                <c:pt idx="3885">
                  <c:v>0.25</c:v>
                </c:pt>
                <c:pt idx="3886">
                  <c:v>0.25999999999999979</c:v>
                </c:pt>
                <c:pt idx="3887">
                  <c:v>0.23999999999999932</c:v>
                </c:pt>
                <c:pt idx="3888">
                  <c:v>0.25</c:v>
                </c:pt>
                <c:pt idx="3889">
                  <c:v>0.25</c:v>
                </c:pt>
                <c:pt idx="3890">
                  <c:v>0.25</c:v>
                </c:pt>
                <c:pt idx="3891">
                  <c:v>0.25</c:v>
                </c:pt>
                <c:pt idx="3892">
                  <c:v>0.25999999999999979</c:v>
                </c:pt>
                <c:pt idx="3893">
                  <c:v>0.25999999999999979</c:v>
                </c:pt>
                <c:pt idx="3894">
                  <c:v>0.25</c:v>
                </c:pt>
                <c:pt idx="3895">
                  <c:v>0.24000000000000021</c:v>
                </c:pt>
                <c:pt idx="3896">
                  <c:v>0.25</c:v>
                </c:pt>
                <c:pt idx="3897">
                  <c:v>0.25</c:v>
                </c:pt>
                <c:pt idx="3898">
                  <c:v>0.24000000000000021</c:v>
                </c:pt>
                <c:pt idx="3899">
                  <c:v>0.24000000000000021</c:v>
                </c:pt>
                <c:pt idx="3900">
                  <c:v>0.25</c:v>
                </c:pt>
                <c:pt idx="3901">
                  <c:v>0.24000000000000021</c:v>
                </c:pt>
                <c:pt idx="3902">
                  <c:v>0.25999999999999979</c:v>
                </c:pt>
                <c:pt idx="3903">
                  <c:v>0.25</c:v>
                </c:pt>
                <c:pt idx="3904">
                  <c:v>0.25999999999999979</c:v>
                </c:pt>
                <c:pt idx="3905">
                  <c:v>0.25</c:v>
                </c:pt>
                <c:pt idx="3906">
                  <c:v>0.25</c:v>
                </c:pt>
                <c:pt idx="3907">
                  <c:v>0.23999999999999932</c:v>
                </c:pt>
                <c:pt idx="3908">
                  <c:v>0.25</c:v>
                </c:pt>
                <c:pt idx="3909">
                  <c:v>0.25</c:v>
                </c:pt>
                <c:pt idx="3910">
                  <c:v>0.25</c:v>
                </c:pt>
                <c:pt idx="3911">
                  <c:v>0.25</c:v>
                </c:pt>
                <c:pt idx="3912">
                  <c:v>0.25</c:v>
                </c:pt>
                <c:pt idx="3913">
                  <c:v>0.25</c:v>
                </c:pt>
                <c:pt idx="3914">
                  <c:v>0.25</c:v>
                </c:pt>
                <c:pt idx="3915">
                  <c:v>0.25</c:v>
                </c:pt>
                <c:pt idx="3916">
                  <c:v>0.25</c:v>
                </c:pt>
                <c:pt idx="3917">
                  <c:v>0.25</c:v>
                </c:pt>
                <c:pt idx="3918">
                  <c:v>0.25</c:v>
                </c:pt>
                <c:pt idx="3919">
                  <c:v>0.25</c:v>
                </c:pt>
                <c:pt idx="3920">
                  <c:v>0.25</c:v>
                </c:pt>
                <c:pt idx="3921">
                  <c:v>0.26000000000000068</c:v>
                </c:pt>
                <c:pt idx="3922">
                  <c:v>0.25</c:v>
                </c:pt>
                <c:pt idx="3923">
                  <c:v>0.23999999999999932</c:v>
                </c:pt>
                <c:pt idx="3924">
                  <c:v>0.25</c:v>
                </c:pt>
                <c:pt idx="3925">
                  <c:v>0.25</c:v>
                </c:pt>
                <c:pt idx="3926">
                  <c:v>0.25</c:v>
                </c:pt>
                <c:pt idx="3927">
                  <c:v>0.25</c:v>
                </c:pt>
                <c:pt idx="3928">
                  <c:v>0.25</c:v>
                </c:pt>
                <c:pt idx="3929">
                  <c:v>0.23999999999999932</c:v>
                </c:pt>
                <c:pt idx="3930">
                  <c:v>0.25</c:v>
                </c:pt>
                <c:pt idx="3931">
                  <c:v>0.25</c:v>
                </c:pt>
                <c:pt idx="3932">
                  <c:v>0.25</c:v>
                </c:pt>
                <c:pt idx="3933">
                  <c:v>0.25999999999999979</c:v>
                </c:pt>
                <c:pt idx="3934">
                  <c:v>0.25999999999999979</c:v>
                </c:pt>
                <c:pt idx="3935">
                  <c:v>0.25</c:v>
                </c:pt>
                <c:pt idx="3936">
                  <c:v>0.25</c:v>
                </c:pt>
                <c:pt idx="3937">
                  <c:v>0.25</c:v>
                </c:pt>
                <c:pt idx="3938">
                  <c:v>0.23999999999999932</c:v>
                </c:pt>
                <c:pt idx="3939">
                  <c:v>0.24000000000000021</c:v>
                </c:pt>
                <c:pt idx="3940">
                  <c:v>0.25</c:v>
                </c:pt>
                <c:pt idx="3941">
                  <c:v>0.25</c:v>
                </c:pt>
                <c:pt idx="3942">
                  <c:v>0.25</c:v>
                </c:pt>
                <c:pt idx="3943">
                  <c:v>0.25</c:v>
                </c:pt>
                <c:pt idx="3944">
                  <c:v>0.26000000000000068</c:v>
                </c:pt>
                <c:pt idx="3945">
                  <c:v>0.25</c:v>
                </c:pt>
                <c:pt idx="3946">
                  <c:v>0.25</c:v>
                </c:pt>
                <c:pt idx="3947">
                  <c:v>0.25</c:v>
                </c:pt>
                <c:pt idx="3948">
                  <c:v>0.25</c:v>
                </c:pt>
                <c:pt idx="3949">
                  <c:v>0.25</c:v>
                </c:pt>
                <c:pt idx="3950">
                  <c:v>0.25</c:v>
                </c:pt>
                <c:pt idx="3951">
                  <c:v>0.25</c:v>
                </c:pt>
                <c:pt idx="3952">
                  <c:v>0.25999999999999979</c:v>
                </c:pt>
                <c:pt idx="3953">
                  <c:v>0.23999999999999932</c:v>
                </c:pt>
                <c:pt idx="3954">
                  <c:v>0.25</c:v>
                </c:pt>
                <c:pt idx="3955">
                  <c:v>0.25</c:v>
                </c:pt>
                <c:pt idx="3956">
                  <c:v>0.25999999999999979</c:v>
                </c:pt>
                <c:pt idx="3957">
                  <c:v>0.25</c:v>
                </c:pt>
                <c:pt idx="3958">
                  <c:v>0.25</c:v>
                </c:pt>
                <c:pt idx="3959">
                  <c:v>0.25</c:v>
                </c:pt>
                <c:pt idx="3960">
                  <c:v>0.25</c:v>
                </c:pt>
                <c:pt idx="3961">
                  <c:v>0.25</c:v>
                </c:pt>
                <c:pt idx="3962">
                  <c:v>0.25</c:v>
                </c:pt>
                <c:pt idx="3963">
                  <c:v>0.25</c:v>
                </c:pt>
                <c:pt idx="3964">
                  <c:v>0.25</c:v>
                </c:pt>
                <c:pt idx="3965">
                  <c:v>0.25</c:v>
                </c:pt>
                <c:pt idx="3966">
                  <c:v>0.25</c:v>
                </c:pt>
                <c:pt idx="3967">
                  <c:v>0.25</c:v>
                </c:pt>
                <c:pt idx="3968">
                  <c:v>0.25</c:v>
                </c:pt>
                <c:pt idx="3969">
                  <c:v>0.25</c:v>
                </c:pt>
                <c:pt idx="3970">
                  <c:v>0.25</c:v>
                </c:pt>
                <c:pt idx="3971">
                  <c:v>0.25</c:v>
                </c:pt>
                <c:pt idx="3972">
                  <c:v>0.25</c:v>
                </c:pt>
                <c:pt idx="3973">
                  <c:v>0.24000000000000021</c:v>
                </c:pt>
                <c:pt idx="3974">
                  <c:v>0.25</c:v>
                </c:pt>
                <c:pt idx="3975">
                  <c:v>0.25</c:v>
                </c:pt>
                <c:pt idx="3976">
                  <c:v>0.25</c:v>
                </c:pt>
                <c:pt idx="3977">
                  <c:v>0.25</c:v>
                </c:pt>
                <c:pt idx="3978">
                  <c:v>0.25</c:v>
                </c:pt>
                <c:pt idx="3979">
                  <c:v>0.25</c:v>
                </c:pt>
                <c:pt idx="3980">
                  <c:v>0.26000000000000068</c:v>
                </c:pt>
                <c:pt idx="3981">
                  <c:v>0.25</c:v>
                </c:pt>
                <c:pt idx="3982">
                  <c:v>0.25999999999999979</c:v>
                </c:pt>
                <c:pt idx="3983">
                  <c:v>0.25</c:v>
                </c:pt>
                <c:pt idx="3984">
                  <c:v>0.25999999999999979</c:v>
                </c:pt>
                <c:pt idx="3985">
                  <c:v>0.25</c:v>
                </c:pt>
                <c:pt idx="3986">
                  <c:v>0.25</c:v>
                </c:pt>
                <c:pt idx="3987">
                  <c:v>0.25</c:v>
                </c:pt>
                <c:pt idx="3988">
                  <c:v>0.25</c:v>
                </c:pt>
                <c:pt idx="3989">
                  <c:v>0.25</c:v>
                </c:pt>
                <c:pt idx="3990">
                  <c:v>0.25</c:v>
                </c:pt>
                <c:pt idx="3991">
                  <c:v>0.25</c:v>
                </c:pt>
                <c:pt idx="3992">
                  <c:v>0.25</c:v>
                </c:pt>
                <c:pt idx="3993">
                  <c:v>0.25</c:v>
                </c:pt>
                <c:pt idx="3994">
                  <c:v>0.25</c:v>
                </c:pt>
                <c:pt idx="3995">
                  <c:v>0.25</c:v>
                </c:pt>
                <c:pt idx="3996">
                  <c:v>0.25</c:v>
                </c:pt>
                <c:pt idx="3997">
                  <c:v>0.25999999999999979</c:v>
                </c:pt>
                <c:pt idx="3998">
                  <c:v>0.24000000000000021</c:v>
                </c:pt>
                <c:pt idx="3999">
                  <c:v>0.25</c:v>
                </c:pt>
                <c:pt idx="4000">
                  <c:v>0.25</c:v>
                </c:pt>
                <c:pt idx="4001">
                  <c:v>0.25</c:v>
                </c:pt>
                <c:pt idx="4002">
                  <c:v>0.25</c:v>
                </c:pt>
                <c:pt idx="4003">
                  <c:v>0.25999999999999979</c:v>
                </c:pt>
                <c:pt idx="4004">
                  <c:v>0.26000000000000068</c:v>
                </c:pt>
                <c:pt idx="4005">
                  <c:v>0.25</c:v>
                </c:pt>
                <c:pt idx="4006">
                  <c:v>0.25</c:v>
                </c:pt>
                <c:pt idx="4007">
                  <c:v>0.25</c:v>
                </c:pt>
                <c:pt idx="4008">
                  <c:v>0.25</c:v>
                </c:pt>
                <c:pt idx="4009">
                  <c:v>0.25</c:v>
                </c:pt>
                <c:pt idx="4010">
                  <c:v>0.25</c:v>
                </c:pt>
                <c:pt idx="4011">
                  <c:v>0.24000000000000021</c:v>
                </c:pt>
                <c:pt idx="4012">
                  <c:v>0.25</c:v>
                </c:pt>
                <c:pt idx="4013">
                  <c:v>0.25</c:v>
                </c:pt>
                <c:pt idx="4014">
                  <c:v>0.25</c:v>
                </c:pt>
                <c:pt idx="4015">
                  <c:v>0.25</c:v>
                </c:pt>
                <c:pt idx="4016">
                  <c:v>0.25</c:v>
                </c:pt>
                <c:pt idx="4017">
                  <c:v>0.25</c:v>
                </c:pt>
                <c:pt idx="4018">
                  <c:v>0.25999999999999979</c:v>
                </c:pt>
                <c:pt idx="4019">
                  <c:v>0.25</c:v>
                </c:pt>
                <c:pt idx="4020">
                  <c:v>0.25</c:v>
                </c:pt>
                <c:pt idx="4021">
                  <c:v>0.24000000000000021</c:v>
                </c:pt>
                <c:pt idx="4022">
                  <c:v>0.25</c:v>
                </c:pt>
                <c:pt idx="4023">
                  <c:v>0.25</c:v>
                </c:pt>
                <c:pt idx="4024">
                  <c:v>0.24000000000000021</c:v>
                </c:pt>
                <c:pt idx="4025">
                  <c:v>0.25</c:v>
                </c:pt>
                <c:pt idx="4026">
                  <c:v>0.25</c:v>
                </c:pt>
                <c:pt idx="4027">
                  <c:v>0.25</c:v>
                </c:pt>
                <c:pt idx="4028">
                  <c:v>0.24000000000000021</c:v>
                </c:pt>
                <c:pt idx="4029">
                  <c:v>0.25</c:v>
                </c:pt>
                <c:pt idx="4030">
                  <c:v>0.25</c:v>
                </c:pt>
                <c:pt idx="4031">
                  <c:v>0.25</c:v>
                </c:pt>
                <c:pt idx="4032">
                  <c:v>0.25</c:v>
                </c:pt>
                <c:pt idx="4033">
                  <c:v>0.25</c:v>
                </c:pt>
                <c:pt idx="4034">
                  <c:v>0.23999999999999932</c:v>
                </c:pt>
                <c:pt idx="4035">
                  <c:v>0.25</c:v>
                </c:pt>
                <c:pt idx="4036">
                  <c:v>0.25999999999999979</c:v>
                </c:pt>
                <c:pt idx="4037">
                  <c:v>0.25</c:v>
                </c:pt>
                <c:pt idx="4038">
                  <c:v>0.25</c:v>
                </c:pt>
                <c:pt idx="4039">
                  <c:v>0.25999999999999979</c:v>
                </c:pt>
                <c:pt idx="4040">
                  <c:v>0.24000000000000021</c:v>
                </c:pt>
                <c:pt idx="4041">
                  <c:v>0.25</c:v>
                </c:pt>
                <c:pt idx="4042">
                  <c:v>0.25</c:v>
                </c:pt>
                <c:pt idx="4043">
                  <c:v>0.25</c:v>
                </c:pt>
                <c:pt idx="4044">
                  <c:v>0.25999999999999979</c:v>
                </c:pt>
                <c:pt idx="4045">
                  <c:v>0.25</c:v>
                </c:pt>
                <c:pt idx="4046">
                  <c:v>0.25999999999999979</c:v>
                </c:pt>
                <c:pt idx="4047">
                  <c:v>0</c:v>
                </c:pt>
                <c:pt idx="4048">
                  <c:v>0.25</c:v>
                </c:pt>
                <c:pt idx="4049">
                  <c:v>0.25</c:v>
                </c:pt>
                <c:pt idx="4050">
                  <c:v>0.25</c:v>
                </c:pt>
                <c:pt idx="4051">
                  <c:v>0.25</c:v>
                </c:pt>
                <c:pt idx="4052">
                  <c:v>0.25999999999999979</c:v>
                </c:pt>
                <c:pt idx="4053">
                  <c:v>0.25</c:v>
                </c:pt>
                <c:pt idx="4054">
                  <c:v>0.25999999999999979</c:v>
                </c:pt>
                <c:pt idx="4055">
                  <c:v>0.26000000000000068</c:v>
                </c:pt>
                <c:pt idx="4056">
                  <c:v>0.26000000000000068</c:v>
                </c:pt>
                <c:pt idx="4057">
                  <c:v>0.25999999999999979</c:v>
                </c:pt>
                <c:pt idx="4058">
                  <c:v>0.25</c:v>
                </c:pt>
                <c:pt idx="4059">
                  <c:v>0.25</c:v>
                </c:pt>
                <c:pt idx="4060">
                  <c:v>0.25</c:v>
                </c:pt>
                <c:pt idx="4061">
                  <c:v>0.25</c:v>
                </c:pt>
                <c:pt idx="4062">
                  <c:v>0.25</c:v>
                </c:pt>
                <c:pt idx="4063">
                  <c:v>0.25</c:v>
                </c:pt>
                <c:pt idx="4064">
                  <c:v>0.25</c:v>
                </c:pt>
                <c:pt idx="4065">
                  <c:v>0.24000000000000021</c:v>
                </c:pt>
                <c:pt idx="4066">
                  <c:v>0.25</c:v>
                </c:pt>
                <c:pt idx="4067">
                  <c:v>0.25</c:v>
                </c:pt>
                <c:pt idx="4068">
                  <c:v>0.25999999999999979</c:v>
                </c:pt>
                <c:pt idx="4069">
                  <c:v>0.25</c:v>
                </c:pt>
                <c:pt idx="4070">
                  <c:v>0.25</c:v>
                </c:pt>
                <c:pt idx="4071">
                  <c:v>0.25</c:v>
                </c:pt>
                <c:pt idx="4072">
                  <c:v>0.25</c:v>
                </c:pt>
                <c:pt idx="4073">
                  <c:v>0.25</c:v>
                </c:pt>
                <c:pt idx="4074">
                  <c:v>0.25</c:v>
                </c:pt>
                <c:pt idx="4075">
                  <c:v>0.25</c:v>
                </c:pt>
                <c:pt idx="4076">
                  <c:v>0.25</c:v>
                </c:pt>
                <c:pt idx="4077">
                  <c:v>0</c:v>
                </c:pt>
                <c:pt idx="4078">
                  <c:v>0.25</c:v>
                </c:pt>
                <c:pt idx="4079">
                  <c:v>0.25</c:v>
                </c:pt>
                <c:pt idx="4080">
                  <c:v>0.25</c:v>
                </c:pt>
                <c:pt idx="4081">
                  <c:v>0.25</c:v>
                </c:pt>
                <c:pt idx="4082">
                  <c:v>0.25</c:v>
                </c:pt>
                <c:pt idx="4083">
                  <c:v>0.25</c:v>
                </c:pt>
                <c:pt idx="4084">
                  <c:v>0.25</c:v>
                </c:pt>
                <c:pt idx="4085">
                  <c:v>0.23999999999999932</c:v>
                </c:pt>
                <c:pt idx="4086">
                  <c:v>0.25</c:v>
                </c:pt>
                <c:pt idx="4087">
                  <c:v>0.25</c:v>
                </c:pt>
                <c:pt idx="4088">
                  <c:v>0.25</c:v>
                </c:pt>
                <c:pt idx="4089">
                  <c:v>0.24000000000000021</c:v>
                </c:pt>
                <c:pt idx="4090">
                  <c:v>0.25</c:v>
                </c:pt>
                <c:pt idx="4091">
                  <c:v>0.26000000000000068</c:v>
                </c:pt>
                <c:pt idx="4092">
                  <c:v>0.25</c:v>
                </c:pt>
                <c:pt idx="4093">
                  <c:v>0.25</c:v>
                </c:pt>
                <c:pt idx="4094">
                  <c:v>0.25</c:v>
                </c:pt>
                <c:pt idx="4095">
                  <c:v>0.25</c:v>
                </c:pt>
                <c:pt idx="4096">
                  <c:v>0.25999999999999979</c:v>
                </c:pt>
                <c:pt idx="4097">
                  <c:v>0.25</c:v>
                </c:pt>
                <c:pt idx="4098">
                  <c:v>0.25</c:v>
                </c:pt>
                <c:pt idx="4099">
                  <c:v>0.25</c:v>
                </c:pt>
                <c:pt idx="4100">
                  <c:v>0.23999999999999932</c:v>
                </c:pt>
                <c:pt idx="4101">
                  <c:v>0.25</c:v>
                </c:pt>
                <c:pt idx="4102">
                  <c:v>0.25</c:v>
                </c:pt>
                <c:pt idx="4103">
                  <c:v>0.25999999999999979</c:v>
                </c:pt>
                <c:pt idx="4104">
                  <c:v>0.23999999999999932</c:v>
                </c:pt>
                <c:pt idx="4105">
                  <c:v>0.25</c:v>
                </c:pt>
                <c:pt idx="4106">
                  <c:v>0.25</c:v>
                </c:pt>
                <c:pt idx="4107">
                  <c:v>0.25999999999999979</c:v>
                </c:pt>
                <c:pt idx="4108">
                  <c:v>0.25</c:v>
                </c:pt>
                <c:pt idx="4109">
                  <c:v>0.25</c:v>
                </c:pt>
                <c:pt idx="4110">
                  <c:v>0.25</c:v>
                </c:pt>
                <c:pt idx="4111">
                  <c:v>0.25</c:v>
                </c:pt>
                <c:pt idx="4112">
                  <c:v>0.25</c:v>
                </c:pt>
                <c:pt idx="4113">
                  <c:v>0.25</c:v>
                </c:pt>
                <c:pt idx="4114">
                  <c:v>0.25</c:v>
                </c:pt>
                <c:pt idx="4115">
                  <c:v>0.25</c:v>
                </c:pt>
                <c:pt idx="4116">
                  <c:v>0.25</c:v>
                </c:pt>
                <c:pt idx="4117">
                  <c:v>0.25</c:v>
                </c:pt>
                <c:pt idx="4118">
                  <c:v>0.25999999999999979</c:v>
                </c:pt>
                <c:pt idx="4119">
                  <c:v>0.25</c:v>
                </c:pt>
                <c:pt idx="4120">
                  <c:v>0.23999999999999932</c:v>
                </c:pt>
                <c:pt idx="4121">
                  <c:v>0.25</c:v>
                </c:pt>
                <c:pt idx="4122">
                  <c:v>0.25</c:v>
                </c:pt>
                <c:pt idx="4123">
                  <c:v>0.23999999999999932</c:v>
                </c:pt>
                <c:pt idx="4124">
                  <c:v>0.24000000000000021</c:v>
                </c:pt>
                <c:pt idx="4125">
                  <c:v>0.25</c:v>
                </c:pt>
                <c:pt idx="4126">
                  <c:v>0.25</c:v>
                </c:pt>
                <c:pt idx="4127">
                  <c:v>0.23999999999999932</c:v>
                </c:pt>
                <c:pt idx="4128">
                  <c:v>0.25</c:v>
                </c:pt>
                <c:pt idx="4129">
                  <c:v>0.24000000000000021</c:v>
                </c:pt>
                <c:pt idx="4130">
                  <c:v>0.25</c:v>
                </c:pt>
                <c:pt idx="4131">
                  <c:v>0.25</c:v>
                </c:pt>
                <c:pt idx="4132">
                  <c:v>0.25</c:v>
                </c:pt>
                <c:pt idx="4133">
                  <c:v>0.25</c:v>
                </c:pt>
                <c:pt idx="4134">
                  <c:v>0.25</c:v>
                </c:pt>
                <c:pt idx="4135">
                  <c:v>0.25</c:v>
                </c:pt>
                <c:pt idx="4136">
                  <c:v>0.25</c:v>
                </c:pt>
                <c:pt idx="4137">
                  <c:v>0.25</c:v>
                </c:pt>
                <c:pt idx="4138">
                  <c:v>0.25</c:v>
                </c:pt>
                <c:pt idx="4139">
                  <c:v>0.24000000000000021</c:v>
                </c:pt>
                <c:pt idx="4140">
                  <c:v>0.25</c:v>
                </c:pt>
                <c:pt idx="4141">
                  <c:v>0.25</c:v>
                </c:pt>
                <c:pt idx="4142">
                  <c:v>0.25</c:v>
                </c:pt>
                <c:pt idx="4143">
                  <c:v>0.25</c:v>
                </c:pt>
                <c:pt idx="4144">
                  <c:v>0.25</c:v>
                </c:pt>
                <c:pt idx="4145">
                  <c:v>0.25</c:v>
                </c:pt>
                <c:pt idx="4146">
                  <c:v>0.25</c:v>
                </c:pt>
                <c:pt idx="4147">
                  <c:v>0.25</c:v>
                </c:pt>
                <c:pt idx="4148">
                  <c:v>0.25</c:v>
                </c:pt>
                <c:pt idx="4149">
                  <c:v>0.25</c:v>
                </c:pt>
                <c:pt idx="4150">
                  <c:v>0.24000000000000021</c:v>
                </c:pt>
                <c:pt idx="4151">
                  <c:v>0.25</c:v>
                </c:pt>
                <c:pt idx="4152">
                  <c:v>0</c:v>
                </c:pt>
                <c:pt idx="4153">
                  <c:v>0.25</c:v>
                </c:pt>
                <c:pt idx="4154">
                  <c:v>0.25</c:v>
                </c:pt>
                <c:pt idx="4155">
                  <c:v>0.25</c:v>
                </c:pt>
                <c:pt idx="4156">
                  <c:v>0.25</c:v>
                </c:pt>
                <c:pt idx="4157">
                  <c:v>0.26000000000000068</c:v>
                </c:pt>
                <c:pt idx="4158">
                  <c:v>0.24000000000000021</c:v>
                </c:pt>
                <c:pt idx="4159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0B-4562-BE17-F45AC05BE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866264"/>
        <c:axId val="347863128"/>
      </c:lineChart>
      <c:catAx>
        <c:axId val="347866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Date</a:t>
                </a:r>
              </a:p>
            </c:rich>
          </c:tx>
          <c:overlay val="0"/>
        </c:title>
        <c:numFmt formatCode="mm/dd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en-US"/>
          </a:p>
        </c:txPr>
        <c:crossAx val="347863128"/>
        <c:crosses val="autoZero"/>
        <c:auto val="1"/>
        <c:lblAlgn val="ctr"/>
        <c:lblOffset val="100"/>
        <c:tickMarkSkip val="10"/>
        <c:noMultiLvlLbl val="0"/>
      </c:catAx>
      <c:valAx>
        <c:axId val="347863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Premium or Discount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en-US"/>
          </a:p>
        </c:txPr>
        <c:crossAx val="347866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417358132827057"/>
          <c:y val="0.8495132292328369"/>
          <c:w val="0.50180792242468264"/>
          <c:h val="4.7922668203060022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Relationship between </a:t>
            </a:r>
            <a:r>
              <a:rPr lang="en-US" sz="2400" dirty="0" err="1"/>
              <a:t>NDVI</a:t>
            </a:r>
            <a:r>
              <a:rPr lang="en-US" sz="2400" dirty="0"/>
              <a:t> and protein, 25 varieties, Cando, ND, 2013.</a:t>
            </a:r>
          </a:p>
        </c:rich>
      </c:tx>
      <c:layout>
        <c:manualLayout>
          <c:xMode val="edge"/>
          <c:yMode val="edge"/>
          <c:x val="0.15010406824146999"/>
          <c:y val="3.174603174603170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Protein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42901916010498697"/>
                  <c:y val="0.2493719535058120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Sheet1!$J$3:$J$77</c:f>
              <c:numCache>
                <c:formatCode>General</c:formatCode>
                <c:ptCount val="75"/>
                <c:pt idx="0">
                  <c:v>0.81694999999999995</c:v>
                </c:pt>
                <c:pt idx="1">
                  <c:v>0.84406000000000003</c:v>
                </c:pt>
                <c:pt idx="2">
                  <c:v>0.89381999999999995</c:v>
                </c:pt>
                <c:pt idx="3">
                  <c:v>0.88202999999999998</c:v>
                </c:pt>
                <c:pt idx="4">
                  <c:v>0.88009000000000004</c:v>
                </c:pt>
                <c:pt idx="5">
                  <c:v>0.90261999999999998</c:v>
                </c:pt>
                <c:pt idx="6">
                  <c:v>0.91747999999999996</c:v>
                </c:pt>
                <c:pt idx="7">
                  <c:v>0.90813999999999895</c:v>
                </c:pt>
                <c:pt idx="8">
                  <c:v>0.85564000000000096</c:v>
                </c:pt>
                <c:pt idx="9">
                  <c:v>0.87549999999999994</c:v>
                </c:pt>
                <c:pt idx="10">
                  <c:v>0.89315999999999995</c:v>
                </c:pt>
                <c:pt idx="11">
                  <c:v>0.87821000000000005</c:v>
                </c:pt>
                <c:pt idx="12">
                  <c:v>0.90510999999999997</c:v>
                </c:pt>
                <c:pt idx="13">
                  <c:v>0.90608</c:v>
                </c:pt>
                <c:pt idx="14">
                  <c:v>0.93025999999999998</c:v>
                </c:pt>
                <c:pt idx="15">
                  <c:v>0.90095999999999998</c:v>
                </c:pt>
                <c:pt idx="16">
                  <c:v>0.88258999999999899</c:v>
                </c:pt>
                <c:pt idx="17">
                  <c:v>0.88780999999999999</c:v>
                </c:pt>
                <c:pt idx="18">
                  <c:v>0.89920999999999995</c:v>
                </c:pt>
                <c:pt idx="19">
                  <c:v>0.88449999999999995</c:v>
                </c:pt>
                <c:pt idx="20">
                  <c:v>0.87685000000000102</c:v>
                </c:pt>
                <c:pt idx="21">
                  <c:v>0.84258999999999895</c:v>
                </c:pt>
                <c:pt idx="22">
                  <c:v>0.87311000000000005</c:v>
                </c:pt>
                <c:pt idx="23">
                  <c:v>0.85780000000000101</c:v>
                </c:pt>
                <c:pt idx="24">
                  <c:v>0.86811000000000005</c:v>
                </c:pt>
                <c:pt idx="25">
                  <c:v>0.82733999999999996</c:v>
                </c:pt>
                <c:pt idx="26">
                  <c:v>0.86089000000000104</c:v>
                </c:pt>
                <c:pt idx="27">
                  <c:v>0.86240000000000105</c:v>
                </c:pt>
                <c:pt idx="28">
                  <c:v>0.90003</c:v>
                </c:pt>
                <c:pt idx="29">
                  <c:v>0.86248000000000002</c:v>
                </c:pt>
                <c:pt idx="30">
                  <c:v>0.87636000000000003</c:v>
                </c:pt>
                <c:pt idx="31">
                  <c:v>0.89346000000000003</c:v>
                </c:pt>
                <c:pt idx="32">
                  <c:v>0.90125</c:v>
                </c:pt>
                <c:pt idx="33">
                  <c:v>0.85692999999999997</c:v>
                </c:pt>
                <c:pt idx="34">
                  <c:v>0.79735999999999996</c:v>
                </c:pt>
                <c:pt idx="35">
                  <c:v>0.86956999999999895</c:v>
                </c:pt>
                <c:pt idx="36">
                  <c:v>0.83435999999999999</c:v>
                </c:pt>
                <c:pt idx="37">
                  <c:v>0.85668</c:v>
                </c:pt>
                <c:pt idx="38">
                  <c:v>0.84989999999999999</c:v>
                </c:pt>
                <c:pt idx="39">
                  <c:v>0.87063000000000101</c:v>
                </c:pt>
                <c:pt idx="40">
                  <c:v>0.80396999999999996</c:v>
                </c:pt>
                <c:pt idx="41">
                  <c:v>0.83923999999999999</c:v>
                </c:pt>
                <c:pt idx="42">
                  <c:v>0.83536999999999895</c:v>
                </c:pt>
                <c:pt idx="43">
                  <c:v>0.83316000000000001</c:v>
                </c:pt>
                <c:pt idx="44">
                  <c:v>0.87751999999999997</c:v>
                </c:pt>
                <c:pt idx="45">
                  <c:v>0.79647999999999997</c:v>
                </c:pt>
                <c:pt idx="46">
                  <c:v>0.85543000000000002</c:v>
                </c:pt>
                <c:pt idx="47">
                  <c:v>0.90046999999999899</c:v>
                </c:pt>
                <c:pt idx="48">
                  <c:v>0.85619000000000101</c:v>
                </c:pt>
                <c:pt idx="49">
                  <c:v>0.80566000000000004</c:v>
                </c:pt>
                <c:pt idx="50">
                  <c:v>0.85512999999999995</c:v>
                </c:pt>
                <c:pt idx="51">
                  <c:v>0.87875000000000103</c:v>
                </c:pt>
                <c:pt idx="52">
                  <c:v>0.91739999999999999</c:v>
                </c:pt>
                <c:pt idx="53">
                  <c:v>0.89171</c:v>
                </c:pt>
                <c:pt idx="54">
                  <c:v>0.86548000000000003</c:v>
                </c:pt>
                <c:pt idx="55">
                  <c:v>0.88414999999999999</c:v>
                </c:pt>
                <c:pt idx="56">
                  <c:v>0.90663000000000005</c:v>
                </c:pt>
                <c:pt idx="57">
                  <c:v>0.85641</c:v>
                </c:pt>
                <c:pt idx="58">
                  <c:v>0.91395999999999999</c:v>
                </c:pt>
                <c:pt idx="59">
                  <c:v>0.89063999999999999</c:v>
                </c:pt>
                <c:pt idx="60">
                  <c:v>0.93372999999999995</c:v>
                </c:pt>
                <c:pt idx="61">
                  <c:v>0.89134999999999998</c:v>
                </c:pt>
                <c:pt idx="62">
                  <c:v>0.88436999999999899</c:v>
                </c:pt>
                <c:pt idx="63">
                  <c:v>0.88560000000000005</c:v>
                </c:pt>
                <c:pt idx="64">
                  <c:v>0.90107000000000004</c:v>
                </c:pt>
                <c:pt idx="65">
                  <c:v>0.90027999999999997</c:v>
                </c:pt>
                <c:pt idx="66">
                  <c:v>0.91007000000000005</c:v>
                </c:pt>
                <c:pt idx="67">
                  <c:v>0.87256</c:v>
                </c:pt>
                <c:pt idx="68">
                  <c:v>0.90283000000000002</c:v>
                </c:pt>
                <c:pt idx="69">
                  <c:v>0.84167999999999998</c:v>
                </c:pt>
                <c:pt idx="70">
                  <c:v>0.85758999999999996</c:v>
                </c:pt>
                <c:pt idx="71">
                  <c:v>0.79529000000000005</c:v>
                </c:pt>
                <c:pt idx="72">
                  <c:v>0.85821999999999998</c:v>
                </c:pt>
                <c:pt idx="73">
                  <c:v>0.82128000000000001</c:v>
                </c:pt>
                <c:pt idx="74">
                  <c:v>0.79076000000000002</c:v>
                </c:pt>
              </c:numCache>
            </c:numRef>
          </c:xVal>
          <c:yVal>
            <c:numRef>
              <c:f>Sheet1!$K$3:$K$77</c:f>
              <c:numCache>
                <c:formatCode>General</c:formatCode>
                <c:ptCount val="75"/>
                <c:pt idx="0">
                  <c:v>15.444000000000001</c:v>
                </c:pt>
                <c:pt idx="1">
                  <c:v>13.9832</c:v>
                </c:pt>
                <c:pt idx="2">
                  <c:v>15.048</c:v>
                </c:pt>
                <c:pt idx="3">
                  <c:v>14.027200000000001</c:v>
                </c:pt>
                <c:pt idx="4">
                  <c:v>14.8192</c:v>
                </c:pt>
                <c:pt idx="5">
                  <c:v>14.9072</c:v>
                </c:pt>
                <c:pt idx="6">
                  <c:v>14.212</c:v>
                </c:pt>
                <c:pt idx="7">
                  <c:v>15.6112</c:v>
                </c:pt>
                <c:pt idx="8">
                  <c:v>14.916</c:v>
                </c:pt>
                <c:pt idx="9">
                  <c:v>15.356000000000011</c:v>
                </c:pt>
                <c:pt idx="10">
                  <c:v>14.212</c:v>
                </c:pt>
                <c:pt idx="11">
                  <c:v>15.7608</c:v>
                </c:pt>
                <c:pt idx="12">
                  <c:v>14.0448</c:v>
                </c:pt>
                <c:pt idx="13">
                  <c:v>14.608000000000001</c:v>
                </c:pt>
                <c:pt idx="14">
                  <c:v>15.4176</c:v>
                </c:pt>
                <c:pt idx="15">
                  <c:v>15.215199999999999</c:v>
                </c:pt>
                <c:pt idx="16">
                  <c:v>14.2912</c:v>
                </c:pt>
                <c:pt idx="17">
                  <c:v>14.55520000000001</c:v>
                </c:pt>
                <c:pt idx="18">
                  <c:v>16.253599999999981</c:v>
                </c:pt>
                <c:pt idx="19">
                  <c:v>14.256</c:v>
                </c:pt>
                <c:pt idx="20">
                  <c:v>14.247199999999999</c:v>
                </c:pt>
                <c:pt idx="21">
                  <c:v>15.188800000000001</c:v>
                </c:pt>
                <c:pt idx="22">
                  <c:v>13.068</c:v>
                </c:pt>
                <c:pt idx="23">
                  <c:v>14.1592</c:v>
                </c:pt>
                <c:pt idx="24">
                  <c:v>15.408799999999999</c:v>
                </c:pt>
                <c:pt idx="25">
                  <c:v>14.36160000000001</c:v>
                </c:pt>
                <c:pt idx="26">
                  <c:v>12.46960000000001</c:v>
                </c:pt>
                <c:pt idx="27">
                  <c:v>13.622400000000001</c:v>
                </c:pt>
                <c:pt idx="28">
                  <c:v>14.801600000000001</c:v>
                </c:pt>
                <c:pt idx="29">
                  <c:v>13.45520000000001</c:v>
                </c:pt>
                <c:pt idx="30">
                  <c:v>13.56960000000001</c:v>
                </c:pt>
                <c:pt idx="31">
                  <c:v>14.7576</c:v>
                </c:pt>
                <c:pt idx="32">
                  <c:v>13.446400000000001</c:v>
                </c:pt>
                <c:pt idx="33">
                  <c:v>16.5</c:v>
                </c:pt>
                <c:pt idx="34">
                  <c:v>15.0832</c:v>
                </c:pt>
                <c:pt idx="35">
                  <c:v>15.5144</c:v>
                </c:pt>
                <c:pt idx="36">
                  <c:v>15.60240000000001</c:v>
                </c:pt>
                <c:pt idx="37">
                  <c:v>15.32960000000001</c:v>
                </c:pt>
                <c:pt idx="38">
                  <c:v>14.4672</c:v>
                </c:pt>
                <c:pt idx="39">
                  <c:v>14.9072</c:v>
                </c:pt>
                <c:pt idx="40">
                  <c:v>15.637600000000001</c:v>
                </c:pt>
                <c:pt idx="41">
                  <c:v>13.992000000000001</c:v>
                </c:pt>
                <c:pt idx="42">
                  <c:v>14.7224</c:v>
                </c:pt>
                <c:pt idx="43">
                  <c:v>14.203200000000001</c:v>
                </c:pt>
                <c:pt idx="44">
                  <c:v>14.036</c:v>
                </c:pt>
                <c:pt idx="45">
                  <c:v>15.4176</c:v>
                </c:pt>
                <c:pt idx="46">
                  <c:v>14.370400000000011</c:v>
                </c:pt>
                <c:pt idx="47">
                  <c:v>14.827999999999999</c:v>
                </c:pt>
                <c:pt idx="48">
                  <c:v>13.992000000000001</c:v>
                </c:pt>
                <c:pt idx="49">
                  <c:v>15.2592</c:v>
                </c:pt>
                <c:pt idx="50">
                  <c:v>14.84560000000001</c:v>
                </c:pt>
                <c:pt idx="51">
                  <c:v>14.81040000000001</c:v>
                </c:pt>
                <c:pt idx="52">
                  <c:v>14.256</c:v>
                </c:pt>
                <c:pt idx="53">
                  <c:v>15.0304</c:v>
                </c:pt>
                <c:pt idx="54">
                  <c:v>15.32960000000001</c:v>
                </c:pt>
                <c:pt idx="55">
                  <c:v>15.356000000000011</c:v>
                </c:pt>
                <c:pt idx="56">
                  <c:v>14.995200000000001</c:v>
                </c:pt>
                <c:pt idx="57">
                  <c:v>14.071199999999999</c:v>
                </c:pt>
                <c:pt idx="58">
                  <c:v>14.124000000000001</c:v>
                </c:pt>
                <c:pt idx="59">
                  <c:v>14.863200000000001</c:v>
                </c:pt>
                <c:pt idx="60">
                  <c:v>14.696</c:v>
                </c:pt>
                <c:pt idx="61">
                  <c:v>14.2912</c:v>
                </c:pt>
                <c:pt idx="62">
                  <c:v>15.4352</c:v>
                </c:pt>
                <c:pt idx="63">
                  <c:v>15.048</c:v>
                </c:pt>
                <c:pt idx="64">
                  <c:v>13.37600000000001</c:v>
                </c:pt>
                <c:pt idx="65">
                  <c:v>14.9072</c:v>
                </c:pt>
                <c:pt idx="66">
                  <c:v>13.8688</c:v>
                </c:pt>
                <c:pt idx="67">
                  <c:v>13.930400000000001</c:v>
                </c:pt>
                <c:pt idx="68">
                  <c:v>14.15040000000001</c:v>
                </c:pt>
                <c:pt idx="69">
                  <c:v>15.1008</c:v>
                </c:pt>
                <c:pt idx="70">
                  <c:v>14.264799999999999</c:v>
                </c:pt>
                <c:pt idx="71">
                  <c:v>15.074400000000001</c:v>
                </c:pt>
                <c:pt idx="72">
                  <c:v>14.4496</c:v>
                </c:pt>
                <c:pt idx="73">
                  <c:v>14.379200000000001</c:v>
                </c:pt>
                <c:pt idx="74">
                  <c:v>16.517599999999991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BC-4AC1-A72A-CF5A8B5A5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02040"/>
        <c:axId val="353498120"/>
      </c:scatterChart>
      <c:valAx>
        <c:axId val="353502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Greenseeker Reading (NDVI)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3498120"/>
        <c:crosses val="autoZero"/>
        <c:crossBetween val="midCat"/>
      </c:valAx>
      <c:valAx>
        <c:axId val="353498120"/>
        <c:scaling>
          <c:orientation val="minMax"/>
          <c:min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 Grain Protein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350204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Relationship between </a:t>
            </a:r>
            <a:r>
              <a:rPr lang="en-US" dirty="0" err="1"/>
              <a:t>NDVI</a:t>
            </a:r>
            <a:r>
              <a:rPr lang="en-US" dirty="0"/>
              <a:t> and Protein, three varieties and four Langdon, 2013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fieldbook2!$P$1</c:f>
              <c:strCache>
                <c:ptCount val="1"/>
                <c:pt idx="0">
                  <c:v>Protein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42092125984251982"/>
                  <c:y val="-0.17866724992709257"/>
                </c:manualLayout>
              </c:layout>
              <c:numFmt formatCode="General" sourceLinked="0"/>
            </c:trendlineLbl>
          </c:trendline>
          <c:xVal>
            <c:numRef>
              <c:f>fieldbook2!$I$2:$I$61</c:f>
              <c:numCache>
                <c:formatCode>0.00000</c:formatCode>
                <c:ptCount val="60"/>
                <c:pt idx="0">
                  <c:v>0.72272999999999998</c:v>
                </c:pt>
                <c:pt idx="1">
                  <c:v>0.75773999999999997</c:v>
                </c:pt>
                <c:pt idx="2">
                  <c:v>0.82647000000000004</c:v>
                </c:pt>
                <c:pt idx="3">
                  <c:v>0.78312999999999999</c:v>
                </c:pt>
                <c:pt idx="4">
                  <c:v>0.72419</c:v>
                </c:pt>
                <c:pt idx="5">
                  <c:v>0.74811000000000005</c:v>
                </c:pt>
                <c:pt idx="6">
                  <c:v>0.71933000000000002</c:v>
                </c:pt>
                <c:pt idx="7">
                  <c:v>0.73833000000000004</c:v>
                </c:pt>
                <c:pt idx="8">
                  <c:v>0.76961999999999997</c:v>
                </c:pt>
                <c:pt idx="9">
                  <c:v>0.72484000000000004</c:v>
                </c:pt>
                <c:pt idx="10">
                  <c:v>0.74382000000000004</c:v>
                </c:pt>
                <c:pt idx="11">
                  <c:v>0.77124999999999999</c:v>
                </c:pt>
                <c:pt idx="12">
                  <c:v>0.70870999999999995</c:v>
                </c:pt>
                <c:pt idx="13">
                  <c:v>0.72606000000000004</c:v>
                </c:pt>
                <c:pt idx="14">
                  <c:v>0.68030999999999997</c:v>
                </c:pt>
                <c:pt idx="15">
                  <c:v>0.72099999999999997</c:v>
                </c:pt>
                <c:pt idx="16">
                  <c:v>0.71686000000000005</c:v>
                </c:pt>
                <c:pt idx="17">
                  <c:v>0.76</c:v>
                </c:pt>
                <c:pt idx="18">
                  <c:v>0.78566999999999998</c:v>
                </c:pt>
                <c:pt idx="19">
                  <c:v>0.71833000000000002</c:v>
                </c:pt>
                <c:pt idx="20">
                  <c:v>0.75788999999999995</c:v>
                </c:pt>
                <c:pt idx="21">
                  <c:v>0.84257000000000004</c:v>
                </c:pt>
                <c:pt idx="22">
                  <c:v>0.77853000000000006</c:v>
                </c:pt>
                <c:pt idx="23">
                  <c:v>0.77749999999999997</c:v>
                </c:pt>
                <c:pt idx="24">
                  <c:v>0.75963999999999998</c:v>
                </c:pt>
                <c:pt idx="25">
                  <c:v>0.75514000000000003</c:v>
                </c:pt>
                <c:pt idx="26">
                  <c:v>0.75968999999999998</c:v>
                </c:pt>
                <c:pt idx="27">
                  <c:v>0.70406000000000002</c:v>
                </c:pt>
                <c:pt idx="28">
                  <c:v>0.73817999999999995</c:v>
                </c:pt>
                <c:pt idx="29">
                  <c:v>0.76275999999999999</c:v>
                </c:pt>
                <c:pt idx="30">
                  <c:v>0.78400000000000003</c:v>
                </c:pt>
                <c:pt idx="31">
                  <c:v>0.69499999999999995</c:v>
                </c:pt>
                <c:pt idx="32">
                  <c:v>0.76878999999999997</c:v>
                </c:pt>
                <c:pt idx="33">
                  <c:v>0.65581</c:v>
                </c:pt>
                <c:pt idx="34">
                  <c:v>0.73250000000000004</c:v>
                </c:pt>
                <c:pt idx="35">
                  <c:v>0.70257999999999998</c:v>
                </c:pt>
                <c:pt idx="36">
                  <c:v>0.74170999999999998</c:v>
                </c:pt>
                <c:pt idx="37">
                  <c:v>0.72599999999999998</c:v>
                </c:pt>
                <c:pt idx="38">
                  <c:v>0.70799999999999996</c:v>
                </c:pt>
                <c:pt idx="39">
                  <c:v>0.80625000000000002</c:v>
                </c:pt>
                <c:pt idx="40">
                  <c:v>0.73446999999999996</c:v>
                </c:pt>
                <c:pt idx="41">
                  <c:v>0.78544999999999998</c:v>
                </c:pt>
                <c:pt idx="42">
                  <c:v>0.85128999999999999</c:v>
                </c:pt>
                <c:pt idx="43">
                  <c:v>0.75175999999999998</c:v>
                </c:pt>
                <c:pt idx="44">
                  <c:v>0.745</c:v>
                </c:pt>
                <c:pt idx="45">
                  <c:v>0.80100000000000005</c:v>
                </c:pt>
                <c:pt idx="46">
                  <c:v>0.76839000000000002</c:v>
                </c:pt>
                <c:pt idx="47">
                  <c:v>0.74833000000000005</c:v>
                </c:pt>
                <c:pt idx="48">
                  <c:v>0.76444000000000001</c:v>
                </c:pt>
                <c:pt idx="49">
                  <c:v>0.77563000000000004</c:v>
                </c:pt>
                <c:pt idx="50">
                  <c:v>0.78530999999999995</c:v>
                </c:pt>
                <c:pt idx="51">
                  <c:v>0.70848</c:v>
                </c:pt>
                <c:pt idx="52">
                  <c:v>0.79823999999999995</c:v>
                </c:pt>
                <c:pt idx="53">
                  <c:v>0.64273000000000002</c:v>
                </c:pt>
                <c:pt idx="54">
                  <c:v>0.72455000000000003</c:v>
                </c:pt>
                <c:pt idx="55">
                  <c:v>0.67166999999999999</c:v>
                </c:pt>
                <c:pt idx="56">
                  <c:v>0.73357000000000006</c:v>
                </c:pt>
                <c:pt idx="57">
                  <c:v>0.73389000000000004</c:v>
                </c:pt>
                <c:pt idx="58">
                  <c:v>0.75483999999999996</c:v>
                </c:pt>
                <c:pt idx="59">
                  <c:v>0.79313999999999996</c:v>
                </c:pt>
              </c:numCache>
            </c:numRef>
          </c:xVal>
          <c:yVal>
            <c:numRef>
              <c:f>fieldbook2!$P$2:$P$61</c:f>
              <c:numCache>
                <c:formatCode>General</c:formatCode>
                <c:ptCount val="60"/>
                <c:pt idx="0">
                  <c:v>14.53</c:v>
                </c:pt>
                <c:pt idx="1">
                  <c:v>14.02</c:v>
                </c:pt>
                <c:pt idx="2">
                  <c:v>14.16</c:v>
                </c:pt>
                <c:pt idx="3">
                  <c:v>13.92</c:v>
                </c:pt>
                <c:pt idx="4">
                  <c:v>14.16</c:v>
                </c:pt>
                <c:pt idx="5">
                  <c:v>13.43</c:v>
                </c:pt>
                <c:pt idx="6">
                  <c:v>13.3</c:v>
                </c:pt>
                <c:pt idx="7">
                  <c:v>13.57</c:v>
                </c:pt>
                <c:pt idx="8">
                  <c:v>13.91</c:v>
                </c:pt>
                <c:pt idx="9">
                  <c:v>13.66</c:v>
                </c:pt>
                <c:pt idx="10">
                  <c:v>13.05</c:v>
                </c:pt>
                <c:pt idx="11">
                  <c:v>15.74</c:v>
                </c:pt>
                <c:pt idx="12">
                  <c:v>13.22</c:v>
                </c:pt>
                <c:pt idx="13">
                  <c:v>13.38</c:v>
                </c:pt>
                <c:pt idx="14">
                  <c:v>13.97</c:v>
                </c:pt>
                <c:pt idx="15">
                  <c:v>12.79</c:v>
                </c:pt>
                <c:pt idx="16">
                  <c:v>13.5</c:v>
                </c:pt>
                <c:pt idx="17">
                  <c:v>15.07</c:v>
                </c:pt>
                <c:pt idx="18">
                  <c:v>15.76</c:v>
                </c:pt>
                <c:pt idx="19">
                  <c:v>12.67</c:v>
                </c:pt>
                <c:pt idx="20">
                  <c:v>11.92</c:v>
                </c:pt>
                <c:pt idx="21">
                  <c:v>12.47</c:v>
                </c:pt>
                <c:pt idx="22">
                  <c:v>12.12</c:v>
                </c:pt>
                <c:pt idx="23">
                  <c:v>11.75</c:v>
                </c:pt>
                <c:pt idx="24">
                  <c:v>11.75</c:v>
                </c:pt>
                <c:pt idx="25">
                  <c:v>12.08</c:v>
                </c:pt>
                <c:pt idx="26">
                  <c:v>12.35</c:v>
                </c:pt>
                <c:pt idx="27">
                  <c:v>13.42</c:v>
                </c:pt>
                <c:pt idx="28">
                  <c:v>12.01</c:v>
                </c:pt>
                <c:pt idx="29">
                  <c:v>11.89</c:v>
                </c:pt>
                <c:pt idx="30">
                  <c:v>11.31</c:v>
                </c:pt>
                <c:pt idx="31">
                  <c:v>11.48</c:v>
                </c:pt>
                <c:pt idx="32">
                  <c:v>11.63</c:v>
                </c:pt>
                <c:pt idx="33">
                  <c:v>12.12</c:v>
                </c:pt>
                <c:pt idx="34">
                  <c:v>12.16</c:v>
                </c:pt>
                <c:pt idx="35">
                  <c:v>12.22</c:v>
                </c:pt>
                <c:pt idx="36">
                  <c:v>11.94</c:v>
                </c:pt>
                <c:pt idx="37">
                  <c:v>12.85</c:v>
                </c:pt>
                <c:pt idx="38">
                  <c:v>11.69</c:v>
                </c:pt>
                <c:pt idx="39">
                  <c:v>12.74</c:v>
                </c:pt>
                <c:pt idx="40">
                  <c:v>13.27</c:v>
                </c:pt>
                <c:pt idx="41">
                  <c:v>13.47</c:v>
                </c:pt>
                <c:pt idx="42">
                  <c:v>14.1</c:v>
                </c:pt>
                <c:pt idx="43">
                  <c:v>12.26</c:v>
                </c:pt>
                <c:pt idx="44">
                  <c:v>13.21</c:v>
                </c:pt>
                <c:pt idx="45">
                  <c:v>12.5</c:v>
                </c:pt>
                <c:pt idx="46">
                  <c:v>12.33</c:v>
                </c:pt>
                <c:pt idx="47">
                  <c:v>13.11</c:v>
                </c:pt>
                <c:pt idx="48">
                  <c:v>12.97</c:v>
                </c:pt>
                <c:pt idx="49">
                  <c:v>12.77</c:v>
                </c:pt>
                <c:pt idx="50">
                  <c:v>12.73</c:v>
                </c:pt>
                <c:pt idx="51">
                  <c:v>12.3</c:v>
                </c:pt>
                <c:pt idx="52">
                  <c:v>11.95</c:v>
                </c:pt>
                <c:pt idx="53">
                  <c:v>12.17</c:v>
                </c:pt>
                <c:pt idx="54">
                  <c:v>13.07</c:v>
                </c:pt>
                <c:pt idx="55">
                  <c:v>12.62</c:v>
                </c:pt>
                <c:pt idx="56">
                  <c:v>12.19</c:v>
                </c:pt>
                <c:pt idx="57">
                  <c:v>12.07</c:v>
                </c:pt>
                <c:pt idx="58">
                  <c:v>14.31</c:v>
                </c:pt>
                <c:pt idx="59">
                  <c:v>14.73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84-4B51-AA1B-346F571DB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04392"/>
        <c:axId val="299480784"/>
      </c:scatterChart>
      <c:valAx>
        <c:axId val="353504392"/>
        <c:scaling>
          <c:orientation val="minMax"/>
          <c:min val="0.6000000000000005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NDVI Reading Flag Leaf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299480784"/>
        <c:crosses val="autoZero"/>
        <c:crossBetween val="midCat"/>
      </c:valAx>
      <c:valAx>
        <c:axId val="299480784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35043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Relationship between</a:t>
            </a:r>
            <a:r>
              <a:rPr lang="en-US" sz="2400" baseline="0"/>
              <a:t> NDVI and p</a:t>
            </a:r>
            <a:r>
              <a:rPr lang="en-US" sz="2400"/>
              <a:t>rotein within a fertilizer trial with</a:t>
            </a:r>
            <a:r>
              <a:rPr lang="en-US" sz="2400" baseline="0"/>
              <a:t> a single cultivar (Prosper), Prosper, ND 2013</a:t>
            </a:r>
            <a:endParaRPr lang="en-US" sz="240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'Correlations with NDVI'!$D$1</c:f>
              <c:strCache>
                <c:ptCount val="1"/>
                <c:pt idx="0">
                  <c:v>Protein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6.9475297888648951E-2"/>
                  <c:y val="0.2746991001124859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</c:trendlineLbl>
          </c:trendline>
          <c:xVal>
            <c:numRef>
              <c:f>'Correlations with NDVI'!$C$2:$C$85</c:f>
              <c:numCache>
                <c:formatCode>General</c:formatCode>
                <c:ptCount val="84"/>
                <c:pt idx="0">
                  <c:v>0.63428780487804892</c:v>
                </c:pt>
                <c:pt idx="1">
                  <c:v>0.82151714285714228</c:v>
                </c:pt>
                <c:pt idx="2">
                  <c:v>0.81816410256410288</c:v>
                </c:pt>
                <c:pt idx="3">
                  <c:v>0.82755526315789463</c:v>
                </c:pt>
                <c:pt idx="4">
                  <c:v>0.82622558139534852</c:v>
                </c:pt>
                <c:pt idx="5">
                  <c:v>0.83076153846153877</c:v>
                </c:pt>
                <c:pt idx="6">
                  <c:v>0.80264130434782643</c:v>
                </c:pt>
                <c:pt idx="7">
                  <c:v>0.82342820512820569</c:v>
                </c:pt>
                <c:pt idx="8">
                  <c:v>0.79264999999999985</c:v>
                </c:pt>
                <c:pt idx="9">
                  <c:v>0.82425128205128251</c:v>
                </c:pt>
                <c:pt idx="10">
                  <c:v>0.78618333333333323</c:v>
                </c:pt>
                <c:pt idx="11">
                  <c:v>0.81417894736842156</c:v>
                </c:pt>
                <c:pt idx="12">
                  <c:v>0.80845945945945963</c:v>
                </c:pt>
                <c:pt idx="13">
                  <c:v>0.8301575000000001</c:v>
                </c:pt>
                <c:pt idx="14">
                  <c:v>0.80896499999999949</c:v>
                </c:pt>
                <c:pt idx="15">
                  <c:v>0.83481714285714259</c:v>
                </c:pt>
                <c:pt idx="16">
                  <c:v>0.82601944444444464</c:v>
                </c:pt>
                <c:pt idx="17">
                  <c:v>0.8122199999999995</c:v>
                </c:pt>
                <c:pt idx="18">
                  <c:v>0.83484857142857249</c:v>
                </c:pt>
                <c:pt idx="19">
                  <c:v>0.81641025641025655</c:v>
                </c:pt>
                <c:pt idx="20">
                  <c:v>0.8371538461538468</c:v>
                </c:pt>
                <c:pt idx="21">
                  <c:v>0.83367837837837921</c:v>
                </c:pt>
                <c:pt idx="22">
                  <c:v>0.83303333333333363</c:v>
                </c:pt>
                <c:pt idx="23">
                  <c:v>0.82771250000000018</c:v>
                </c:pt>
                <c:pt idx="24">
                  <c:v>0.8260710526315802</c:v>
                </c:pt>
                <c:pt idx="25">
                  <c:v>0.83373684210526289</c:v>
                </c:pt>
                <c:pt idx="26">
                  <c:v>0.81921052631578961</c:v>
                </c:pt>
                <c:pt idx="27">
                  <c:v>0.67312105263158073</c:v>
                </c:pt>
                <c:pt idx="28">
                  <c:v>0.78810285714285711</c:v>
                </c:pt>
                <c:pt idx="29">
                  <c:v>0.82109230769230779</c:v>
                </c:pt>
                <c:pt idx="30">
                  <c:v>0.83195714285714251</c:v>
                </c:pt>
                <c:pt idx="31">
                  <c:v>0.82928378378378376</c:v>
                </c:pt>
                <c:pt idx="32">
                  <c:v>0.83353714285714231</c:v>
                </c:pt>
                <c:pt idx="33">
                  <c:v>0.83211470588235215</c:v>
                </c:pt>
                <c:pt idx="34">
                  <c:v>0.83756969696969763</c:v>
                </c:pt>
                <c:pt idx="35">
                  <c:v>0.84174285714285768</c:v>
                </c:pt>
                <c:pt idx="36">
                  <c:v>0.81799142857142904</c:v>
                </c:pt>
                <c:pt idx="37">
                  <c:v>0.80015789473684196</c:v>
                </c:pt>
                <c:pt idx="38">
                  <c:v>0.79424687499999991</c:v>
                </c:pt>
                <c:pt idx="39">
                  <c:v>0.81843428571428556</c:v>
                </c:pt>
                <c:pt idx="40">
                  <c:v>0.82389722222222261</c:v>
                </c:pt>
                <c:pt idx="41">
                  <c:v>0.79581212121212075</c:v>
                </c:pt>
                <c:pt idx="42">
                  <c:v>0.82512333333333365</c:v>
                </c:pt>
                <c:pt idx="43">
                  <c:v>0.83128437499999996</c:v>
                </c:pt>
                <c:pt idx="44">
                  <c:v>0.67164117647058941</c:v>
                </c:pt>
                <c:pt idx="45">
                  <c:v>0.83427058823529421</c:v>
                </c:pt>
                <c:pt idx="46">
                  <c:v>0.8328628571428569</c:v>
                </c:pt>
                <c:pt idx="47">
                  <c:v>0.83966857142857221</c:v>
                </c:pt>
                <c:pt idx="48">
                  <c:v>0.83182580645161375</c:v>
                </c:pt>
                <c:pt idx="49">
                  <c:v>0.83403589743589857</c:v>
                </c:pt>
                <c:pt idx="50">
                  <c:v>0.82492857142857257</c:v>
                </c:pt>
                <c:pt idx="51">
                  <c:v>0.82497142857142913</c:v>
                </c:pt>
                <c:pt idx="52">
                  <c:v>0.83066285714285715</c:v>
                </c:pt>
                <c:pt idx="53">
                  <c:v>0.69305142857142865</c:v>
                </c:pt>
                <c:pt idx="54">
                  <c:v>0.82787428571428567</c:v>
                </c:pt>
                <c:pt idx="55">
                  <c:v>0.78979090909090921</c:v>
                </c:pt>
                <c:pt idx="56">
                  <c:v>0.8252882352941181</c:v>
                </c:pt>
                <c:pt idx="57">
                  <c:v>0.8280838709677415</c:v>
                </c:pt>
                <c:pt idx="58">
                  <c:v>0.84144117647058914</c:v>
                </c:pt>
                <c:pt idx="59">
                  <c:v>0.83635999999999999</c:v>
                </c:pt>
                <c:pt idx="60">
                  <c:v>0.83539999999999992</c:v>
                </c:pt>
                <c:pt idx="61">
                  <c:v>0.84443333333333315</c:v>
                </c:pt>
                <c:pt idx="62">
                  <c:v>0.74499444444444496</c:v>
                </c:pt>
                <c:pt idx="63">
                  <c:v>0.83978378378378371</c:v>
                </c:pt>
                <c:pt idx="64">
                  <c:v>0.83700000000000063</c:v>
                </c:pt>
                <c:pt idx="65">
                  <c:v>0.82926388888888891</c:v>
                </c:pt>
                <c:pt idx="66">
                  <c:v>0.828413513513514</c:v>
                </c:pt>
                <c:pt idx="67">
                  <c:v>0.83697837837837896</c:v>
                </c:pt>
                <c:pt idx="68">
                  <c:v>0.81304999999999994</c:v>
                </c:pt>
                <c:pt idx="69">
                  <c:v>0.80508157894736798</c:v>
                </c:pt>
                <c:pt idx="70">
                  <c:v>0.79921818181818149</c:v>
                </c:pt>
                <c:pt idx="71">
                  <c:v>0.82785555555555601</c:v>
                </c:pt>
                <c:pt idx="72">
                  <c:v>0.80914571428571491</c:v>
                </c:pt>
                <c:pt idx="73">
                  <c:v>0.81213030303030309</c:v>
                </c:pt>
                <c:pt idx="74">
                  <c:v>0.82231176470588252</c:v>
                </c:pt>
                <c:pt idx="75">
                  <c:v>0.83495526315789548</c:v>
                </c:pt>
                <c:pt idx="76">
                  <c:v>0.8414078947368423</c:v>
                </c:pt>
                <c:pt idx="77">
                  <c:v>0.83998292682926778</c:v>
                </c:pt>
                <c:pt idx="78">
                  <c:v>0.82989714285714289</c:v>
                </c:pt>
                <c:pt idx="79">
                  <c:v>0.82307435897435888</c:v>
                </c:pt>
                <c:pt idx="80">
                  <c:v>0.83265454545454565</c:v>
                </c:pt>
                <c:pt idx="81">
                  <c:v>0.70039142857142889</c:v>
                </c:pt>
                <c:pt idx="82">
                  <c:v>0.82625142857142875</c:v>
                </c:pt>
                <c:pt idx="83">
                  <c:v>0.79459473684210569</c:v>
                </c:pt>
              </c:numCache>
            </c:numRef>
          </c:xVal>
          <c:yVal>
            <c:numRef>
              <c:f>'Correlations with NDVI'!$D$2:$D$85</c:f>
              <c:numCache>
                <c:formatCode>General</c:formatCode>
                <c:ptCount val="84"/>
                <c:pt idx="0">
                  <c:v>11.84</c:v>
                </c:pt>
                <c:pt idx="1">
                  <c:v>14.23</c:v>
                </c:pt>
                <c:pt idx="2">
                  <c:v>12.950000000000006</c:v>
                </c:pt>
                <c:pt idx="3">
                  <c:v>13.71</c:v>
                </c:pt>
                <c:pt idx="4">
                  <c:v>13.22</c:v>
                </c:pt>
                <c:pt idx="5">
                  <c:v>14.06</c:v>
                </c:pt>
                <c:pt idx="6">
                  <c:v>12.870000000000006</c:v>
                </c:pt>
                <c:pt idx="7">
                  <c:v>14.94</c:v>
                </c:pt>
                <c:pt idx="8">
                  <c:v>14.39</c:v>
                </c:pt>
                <c:pt idx="9">
                  <c:v>14.65</c:v>
                </c:pt>
                <c:pt idx="10">
                  <c:v>13.6</c:v>
                </c:pt>
                <c:pt idx="11">
                  <c:v>13.21</c:v>
                </c:pt>
                <c:pt idx="12">
                  <c:v>12.19</c:v>
                </c:pt>
                <c:pt idx="13">
                  <c:v>14.44</c:v>
                </c:pt>
                <c:pt idx="14">
                  <c:v>12.98</c:v>
                </c:pt>
                <c:pt idx="15">
                  <c:v>13.59</c:v>
                </c:pt>
                <c:pt idx="16">
                  <c:v>14.01</c:v>
                </c:pt>
                <c:pt idx="17">
                  <c:v>14.58</c:v>
                </c:pt>
                <c:pt idx="18">
                  <c:v>15.02</c:v>
                </c:pt>
                <c:pt idx="19">
                  <c:v>15.65</c:v>
                </c:pt>
                <c:pt idx="20">
                  <c:v>15.05</c:v>
                </c:pt>
                <c:pt idx="21">
                  <c:v>15.27</c:v>
                </c:pt>
                <c:pt idx="22">
                  <c:v>15.58</c:v>
                </c:pt>
                <c:pt idx="23">
                  <c:v>15.1</c:v>
                </c:pt>
                <c:pt idx="24">
                  <c:v>14.7</c:v>
                </c:pt>
                <c:pt idx="25">
                  <c:v>14.08</c:v>
                </c:pt>
                <c:pt idx="26">
                  <c:v>13.29</c:v>
                </c:pt>
                <c:pt idx="27">
                  <c:v>11.44</c:v>
                </c:pt>
                <c:pt idx="28">
                  <c:v>12.24</c:v>
                </c:pt>
                <c:pt idx="29">
                  <c:v>13.05</c:v>
                </c:pt>
                <c:pt idx="30">
                  <c:v>13.850000000000007</c:v>
                </c:pt>
                <c:pt idx="31">
                  <c:v>13.89</c:v>
                </c:pt>
                <c:pt idx="32">
                  <c:v>15.17</c:v>
                </c:pt>
                <c:pt idx="33">
                  <c:v>15.11</c:v>
                </c:pt>
                <c:pt idx="34">
                  <c:v>14.77</c:v>
                </c:pt>
                <c:pt idx="35">
                  <c:v>14.28</c:v>
                </c:pt>
                <c:pt idx="36">
                  <c:v>13.28</c:v>
                </c:pt>
                <c:pt idx="37">
                  <c:v>12.52</c:v>
                </c:pt>
                <c:pt idx="38">
                  <c:v>11.93</c:v>
                </c:pt>
                <c:pt idx="39">
                  <c:v>13.01</c:v>
                </c:pt>
                <c:pt idx="40">
                  <c:v>12.99</c:v>
                </c:pt>
                <c:pt idx="41">
                  <c:v>12.75</c:v>
                </c:pt>
                <c:pt idx="42">
                  <c:v>13.81</c:v>
                </c:pt>
                <c:pt idx="43">
                  <c:v>14.28</c:v>
                </c:pt>
                <c:pt idx="44">
                  <c:v>11.49</c:v>
                </c:pt>
                <c:pt idx="45">
                  <c:v>13.74</c:v>
                </c:pt>
                <c:pt idx="46">
                  <c:v>13.25</c:v>
                </c:pt>
                <c:pt idx="47">
                  <c:v>14.25</c:v>
                </c:pt>
                <c:pt idx="48">
                  <c:v>13.43</c:v>
                </c:pt>
                <c:pt idx="49">
                  <c:v>13.89</c:v>
                </c:pt>
                <c:pt idx="50">
                  <c:v>13.57</c:v>
                </c:pt>
                <c:pt idx="51">
                  <c:v>13.08</c:v>
                </c:pt>
                <c:pt idx="52">
                  <c:v>14.04</c:v>
                </c:pt>
                <c:pt idx="53">
                  <c:v>12.65</c:v>
                </c:pt>
                <c:pt idx="54">
                  <c:v>12.94</c:v>
                </c:pt>
                <c:pt idx="55">
                  <c:v>12.49</c:v>
                </c:pt>
                <c:pt idx="56">
                  <c:v>13.84</c:v>
                </c:pt>
                <c:pt idx="57">
                  <c:v>13.77</c:v>
                </c:pt>
                <c:pt idx="58">
                  <c:v>14.31</c:v>
                </c:pt>
                <c:pt idx="59">
                  <c:v>14.63</c:v>
                </c:pt>
                <c:pt idx="60">
                  <c:v>14.18</c:v>
                </c:pt>
                <c:pt idx="61">
                  <c:v>14.81</c:v>
                </c:pt>
                <c:pt idx="62">
                  <c:v>11.84</c:v>
                </c:pt>
                <c:pt idx="63">
                  <c:v>14.31</c:v>
                </c:pt>
                <c:pt idx="64">
                  <c:v>13.08</c:v>
                </c:pt>
                <c:pt idx="65">
                  <c:v>13.18</c:v>
                </c:pt>
                <c:pt idx="66">
                  <c:v>12.57</c:v>
                </c:pt>
                <c:pt idx="67">
                  <c:v>13.46</c:v>
                </c:pt>
                <c:pt idx="68">
                  <c:v>12.97</c:v>
                </c:pt>
                <c:pt idx="69">
                  <c:v>12.91</c:v>
                </c:pt>
                <c:pt idx="70">
                  <c:v>12.93</c:v>
                </c:pt>
                <c:pt idx="71">
                  <c:v>13.96</c:v>
                </c:pt>
                <c:pt idx="72">
                  <c:v>12.450000000000006</c:v>
                </c:pt>
                <c:pt idx="73">
                  <c:v>12.43</c:v>
                </c:pt>
                <c:pt idx="74">
                  <c:v>12.42</c:v>
                </c:pt>
                <c:pt idx="75">
                  <c:v>13.2</c:v>
                </c:pt>
                <c:pt idx="76">
                  <c:v>12.870000000000006</c:v>
                </c:pt>
                <c:pt idx="77">
                  <c:v>13.850000000000007</c:v>
                </c:pt>
                <c:pt idx="78">
                  <c:v>13.18</c:v>
                </c:pt>
                <c:pt idx="79">
                  <c:v>12.22</c:v>
                </c:pt>
                <c:pt idx="80">
                  <c:v>14.03</c:v>
                </c:pt>
                <c:pt idx="81">
                  <c:v>11.46</c:v>
                </c:pt>
                <c:pt idx="82">
                  <c:v>13.9</c:v>
                </c:pt>
                <c:pt idx="83">
                  <c:v>14.57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A4-4E39-87E7-36338B108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72064"/>
        <c:axId val="355170104"/>
      </c:scatterChart>
      <c:valAx>
        <c:axId val="355172064"/>
        <c:scaling>
          <c:orientation val="minMax"/>
          <c:min val="0.60000000000000053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NDVI 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5170104"/>
        <c:crosses val="autoZero"/>
        <c:crossBetween val="midCat"/>
      </c:valAx>
      <c:valAx>
        <c:axId val="355170104"/>
        <c:scaling>
          <c:orientation val="minMax"/>
          <c:min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 Protein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517206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Relationship between</a:t>
            </a:r>
            <a:r>
              <a:rPr lang="en-US" sz="3200" baseline="0" dirty="0"/>
              <a:t> flag leaf N content and grain protein, Glenn, 2013</a:t>
            </a:r>
            <a:endParaRPr lang="en-US" sz="32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'SAS Correlation'!$S$1</c:f>
              <c:strCache>
                <c:ptCount val="1"/>
                <c:pt idx="0">
                  <c:v>Flag leaf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4.2147637795275597E-2"/>
                  <c:y val="0.2890857392825900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</c:trendlineLbl>
          </c:trendline>
          <c:xVal>
            <c:numRef>
              <c:f>'SAS Correlation'!$M$2:$M$19</c:f>
              <c:numCache>
                <c:formatCode>General</c:formatCode>
                <c:ptCount val="18"/>
                <c:pt idx="0">
                  <c:v>14.36</c:v>
                </c:pt>
                <c:pt idx="1">
                  <c:v>14.91</c:v>
                </c:pt>
                <c:pt idx="2">
                  <c:v>14.32</c:v>
                </c:pt>
                <c:pt idx="3">
                  <c:v>11.1</c:v>
                </c:pt>
                <c:pt idx="4">
                  <c:v>13.48</c:v>
                </c:pt>
                <c:pt idx="5">
                  <c:v>14</c:v>
                </c:pt>
                <c:pt idx="6">
                  <c:v>14.08</c:v>
                </c:pt>
                <c:pt idx="7">
                  <c:v>11.02</c:v>
                </c:pt>
                <c:pt idx="8">
                  <c:v>15.04</c:v>
                </c:pt>
                <c:pt idx="9">
                  <c:v>13.95</c:v>
                </c:pt>
                <c:pt idx="10">
                  <c:v>11.87</c:v>
                </c:pt>
                <c:pt idx="11">
                  <c:v>13.36</c:v>
                </c:pt>
                <c:pt idx="12">
                  <c:v>11.09</c:v>
                </c:pt>
                <c:pt idx="13">
                  <c:v>13.02</c:v>
                </c:pt>
                <c:pt idx="14">
                  <c:v>14.25</c:v>
                </c:pt>
                <c:pt idx="15">
                  <c:v>14.41</c:v>
                </c:pt>
                <c:pt idx="16">
                  <c:v>11.43</c:v>
                </c:pt>
                <c:pt idx="17">
                  <c:v>13.46</c:v>
                </c:pt>
              </c:numCache>
            </c:numRef>
          </c:xVal>
          <c:yVal>
            <c:numRef>
              <c:f>'SAS Correlation'!$S$2:$S$19</c:f>
              <c:numCache>
                <c:formatCode>0.00</c:formatCode>
                <c:ptCount val="18"/>
                <c:pt idx="0">
                  <c:v>4.51</c:v>
                </c:pt>
                <c:pt idx="1">
                  <c:v>5.1599999999999984</c:v>
                </c:pt>
                <c:pt idx="2">
                  <c:v>4.7300000000000004</c:v>
                </c:pt>
                <c:pt idx="3">
                  <c:v>4.38</c:v>
                </c:pt>
                <c:pt idx="4">
                  <c:v>4.67</c:v>
                </c:pt>
                <c:pt idx="5">
                  <c:v>4.79</c:v>
                </c:pt>
                <c:pt idx="6">
                  <c:v>4.97</c:v>
                </c:pt>
                <c:pt idx="7">
                  <c:v>4.3499999999999996</c:v>
                </c:pt>
                <c:pt idx="8">
                  <c:v>4.99</c:v>
                </c:pt>
                <c:pt idx="9">
                  <c:v>4.4800000000000004</c:v>
                </c:pt>
                <c:pt idx="10">
                  <c:v>4.21</c:v>
                </c:pt>
                <c:pt idx="11">
                  <c:v>4.76</c:v>
                </c:pt>
                <c:pt idx="12">
                  <c:v>4.1599999999999984</c:v>
                </c:pt>
                <c:pt idx="13">
                  <c:v>4.87</c:v>
                </c:pt>
                <c:pt idx="14">
                  <c:v>5.1499999999999986</c:v>
                </c:pt>
                <c:pt idx="15">
                  <c:v>4.74</c:v>
                </c:pt>
                <c:pt idx="16">
                  <c:v>4.24</c:v>
                </c:pt>
                <c:pt idx="17">
                  <c:v>4.7699999999999987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2B-42D2-8DB8-092454D24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67752"/>
        <c:axId val="355169320"/>
      </c:scatterChart>
      <c:valAx>
        <c:axId val="355167752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Protein Content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55169320"/>
        <c:crosses val="autoZero"/>
        <c:crossBetween val="midCat"/>
      </c:valAx>
      <c:valAx>
        <c:axId val="355169320"/>
        <c:scaling>
          <c:orientation val="minMax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Flag Leaf N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55167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Relationship between</a:t>
            </a:r>
            <a:r>
              <a:rPr lang="en-US" sz="2000" b="1" baseline="0" dirty="0"/>
              <a:t> yield and NDVI at three different dates, Stephens, MN 2015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01480220377853E-2"/>
          <c:y val="0.12156840151078678"/>
          <c:w val="0.89893641673169244"/>
          <c:h val="0.7677067729338710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9248185193067089E-2"/>
                  <c:y val="0.190476281928173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Stephen!$A$3:$A$92</c:f>
              <c:numCache>
                <c:formatCode>General</c:formatCode>
                <c:ptCount val="90"/>
                <c:pt idx="0">
                  <c:v>72.959999999999994</c:v>
                </c:pt>
                <c:pt idx="1">
                  <c:v>65.12</c:v>
                </c:pt>
                <c:pt idx="2">
                  <c:v>38.08</c:v>
                </c:pt>
                <c:pt idx="3">
                  <c:v>56.96</c:v>
                </c:pt>
                <c:pt idx="4">
                  <c:v>53.12</c:v>
                </c:pt>
                <c:pt idx="5">
                  <c:v>61.6</c:v>
                </c:pt>
                <c:pt idx="6">
                  <c:v>56.48</c:v>
                </c:pt>
                <c:pt idx="7">
                  <c:v>67.040000000000006</c:v>
                </c:pt>
                <c:pt idx="8">
                  <c:v>60.32</c:v>
                </c:pt>
                <c:pt idx="9">
                  <c:v>81.12</c:v>
                </c:pt>
                <c:pt idx="10">
                  <c:v>63.52</c:v>
                </c:pt>
                <c:pt idx="11">
                  <c:v>62.24</c:v>
                </c:pt>
                <c:pt idx="12">
                  <c:v>78.239999999999995</c:v>
                </c:pt>
                <c:pt idx="13">
                  <c:v>69.92</c:v>
                </c:pt>
                <c:pt idx="14">
                  <c:v>78.56</c:v>
                </c:pt>
                <c:pt idx="15">
                  <c:v>72</c:v>
                </c:pt>
                <c:pt idx="16">
                  <c:v>76.8</c:v>
                </c:pt>
                <c:pt idx="17">
                  <c:v>54.4</c:v>
                </c:pt>
                <c:pt idx="18">
                  <c:v>61.76</c:v>
                </c:pt>
                <c:pt idx="19">
                  <c:v>64</c:v>
                </c:pt>
                <c:pt idx="20">
                  <c:v>68.8</c:v>
                </c:pt>
                <c:pt idx="21">
                  <c:v>70.239999999999995</c:v>
                </c:pt>
                <c:pt idx="22">
                  <c:v>67.36</c:v>
                </c:pt>
                <c:pt idx="23">
                  <c:v>70.400000000000006</c:v>
                </c:pt>
                <c:pt idx="24">
                  <c:v>67.2</c:v>
                </c:pt>
                <c:pt idx="25">
                  <c:v>68.959999999999994</c:v>
                </c:pt>
                <c:pt idx="26">
                  <c:v>56.16</c:v>
                </c:pt>
                <c:pt idx="27">
                  <c:v>65.92</c:v>
                </c:pt>
                <c:pt idx="28">
                  <c:v>75.680000000000007</c:v>
                </c:pt>
                <c:pt idx="29">
                  <c:v>66.239999999999995</c:v>
                </c:pt>
                <c:pt idx="30">
                  <c:v>78.88</c:v>
                </c:pt>
                <c:pt idx="31">
                  <c:v>72.48</c:v>
                </c:pt>
                <c:pt idx="32">
                  <c:v>83.2</c:v>
                </c:pt>
                <c:pt idx="33">
                  <c:v>83.2</c:v>
                </c:pt>
                <c:pt idx="34">
                  <c:v>70.239999999999995</c:v>
                </c:pt>
                <c:pt idx="35">
                  <c:v>76.16</c:v>
                </c:pt>
                <c:pt idx="36">
                  <c:v>65.44</c:v>
                </c:pt>
                <c:pt idx="37">
                  <c:v>64.959999999999994</c:v>
                </c:pt>
                <c:pt idx="38">
                  <c:v>72</c:v>
                </c:pt>
                <c:pt idx="39">
                  <c:v>73.44</c:v>
                </c:pt>
                <c:pt idx="40">
                  <c:v>50.56</c:v>
                </c:pt>
                <c:pt idx="41">
                  <c:v>75.2</c:v>
                </c:pt>
                <c:pt idx="42">
                  <c:v>38.72</c:v>
                </c:pt>
                <c:pt idx="43">
                  <c:v>50.08</c:v>
                </c:pt>
                <c:pt idx="44">
                  <c:v>58.4</c:v>
                </c:pt>
                <c:pt idx="45">
                  <c:v>58.56</c:v>
                </c:pt>
                <c:pt idx="46">
                  <c:v>67.36</c:v>
                </c:pt>
                <c:pt idx="47">
                  <c:v>73.44</c:v>
                </c:pt>
                <c:pt idx="48">
                  <c:v>65.599999999999994</c:v>
                </c:pt>
                <c:pt idx="49">
                  <c:v>71.36</c:v>
                </c:pt>
                <c:pt idx="50">
                  <c:v>73.12</c:v>
                </c:pt>
                <c:pt idx="51">
                  <c:v>68.8</c:v>
                </c:pt>
                <c:pt idx="52">
                  <c:v>69.599999999999994</c:v>
                </c:pt>
                <c:pt idx="53">
                  <c:v>85.76</c:v>
                </c:pt>
                <c:pt idx="54">
                  <c:v>85.6</c:v>
                </c:pt>
                <c:pt idx="55">
                  <c:v>72.8</c:v>
                </c:pt>
                <c:pt idx="56">
                  <c:v>72.8</c:v>
                </c:pt>
                <c:pt idx="57">
                  <c:v>72.319999999999993</c:v>
                </c:pt>
                <c:pt idx="58">
                  <c:v>71.36</c:v>
                </c:pt>
                <c:pt idx="59">
                  <c:v>65.12</c:v>
                </c:pt>
                <c:pt idx="60">
                  <c:v>69.44</c:v>
                </c:pt>
                <c:pt idx="61">
                  <c:v>79.040000000000006</c:v>
                </c:pt>
                <c:pt idx="62">
                  <c:v>74.56</c:v>
                </c:pt>
                <c:pt idx="63">
                  <c:v>59.2</c:v>
                </c:pt>
                <c:pt idx="64">
                  <c:v>64.16</c:v>
                </c:pt>
                <c:pt idx="65">
                  <c:v>74.239999999999995</c:v>
                </c:pt>
                <c:pt idx="66">
                  <c:v>66.72</c:v>
                </c:pt>
                <c:pt idx="67">
                  <c:v>65.599999999999994</c:v>
                </c:pt>
                <c:pt idx="68">
                  <c:v>61.92</c:v>
                </c:pt>
                <c:pt idx="69">
                  <c:v>70.88</c:v>
                </c:pt>
                <c:pt idx="70">
                  <c:v>75.84</c:v>
                </c:pt>
                <c:pt idx="71">
                  <c:v>79.36</c:v>
                </c:pt>
                <c:pt idx="72">
                  <c:v>64.319999999999993</c:v>
                </c:pt>
                <c:pt idx="73">
                  <c:v>68.64</c:v>
                </c:pt>
                <c:pt idx="74">
                  <c:v>70.56</c:v>
                </c:pt>
                <c:pt idx="75">
                  <c:v>70.72</c:v>
                </c:pt>
                <c:pt idx="76">
                  <c:v>49.92</c:v>
                </c:pt>
                <c:pt idx="77">
                  <c:v>85.92</c:v>
                </c:pt>
                <c:pt idx="78">
                  <c:v>83.68</c:v>
                </c:pt>
                <c:pt idx="79">
                  <c:v>64.64</c:v>
                </c:pt>
                <c:pt idx="80">
                  <c:v>62.4</c:v>
                </c:pt>
                <c:pt idx="81">
                  <c:v>71.84</c:v>
                </c:pt>
                <c:pt idx="82">
                  <c:v>63.84</c:v>
                </c:pt>
                <c:pt idx="83">
                  <c:v>68.959999999999994</c:v>
                </c:pt>
                <c:pt idx="84">
                  <c:v>74.400000000000006</c:v>
                </c:pt>
                <c:pt idx="85">
                  <c:v>74.08</c:v>
                </c:pt>
                <c:pt idx="86">
                  <c:v>67.040000000000006</c:v>
                </c:pt>
                <c:pt idx="87">
                  <c:v>59.2</c:v>
                </c:pt>
                <c:pt idx="88">
                  <c:v>70.08</c:v>
                </c:pt>
                <c:pt idx="89">
                  <c:v>66.56</c:v>
                </c:pt>
              </c:numCache>
            </c:numRef>
          </c:xVal>
          <c:yVal>
            <c:numRef>
              <c:f>Stephen!$B$3:$B$92</c:f>
              <c:numCache>
                <c:formatCode>General</c:formatCode>
                <c:ptCount val="90"/>
                <c:pt idx="0">
                  <c:v>0.52</c:v>
                </c:pt>
                <c:pt idx="1">
                  <c:v>0.59</c:v>
                </c:pt>
                <c:pt idx="2">
                  <c:v>0.49</c:v>
                </c:pt>
                <c:pt idx="3">
                  <c:v>0.57999999999999996</c:v>
                </c:pt>
                <c:pt idx="4">
                  <c:v>0.52</c:v>
                </c:pt>
                <c:pt idx="5">
                  <c:v>0.53</c:v>
                </c:pt>
                <c:pt idx="6">
                  <c:v>0.46</c:v>
                </c:pt>
                <c:pt idx="7">
                  <c:v>0.51</c:v>
                </c:pt>
                <c:pt idx="8">
                  <c:v>0.53</c:v>
                </c:pt>
                <c:pt idx="9">
                  <c:v>0.61</c:v>
                </c:pt>
                <c:pt idx="10">
                  <c:v>0.57999999999999996</c:v>
                </c:pt>
                <c:pt idx="11">
                  <c:v>0.57999999999999996</c:v>
                </c:pt>
                <c:pt idx="12">
                  <c:v>0.6</c:v>
                </c:pt>
                <c:pt idx="13">
                  <c:v>0.62</c:v>
                </c:pt>
                <c:pt idx="14">
                  <c:v>0.61</c:v>
                </c:pt>
                <c:pt idx="15">
                  <c:v>0.65</c:v>
                </c:pt>
                <c:pt idx="16">
                  <c:v>0.56999999999999995</c:v>
                </c:pt>
                <c:pt idx="17">
                  <c:v>0.46</c:v>
                </c:pt>
                <c:pt idx="18">
                  <c:v>0.44</c:v>
                </c:pt>
                <c:pt idx="19">
                  <c:v>0.48</c:v>
                </c:pt>
                <c:pt idx="20">
                  <c:v>0.51</c:v>
                </c:pt>
                <c:pt idx="21">
                  <c:v>0.63</c:v>
                </c:pt>
                <c:pt idx="22">
                  <c:v>0.53</c:v>
                </c:pt>
                <c:pt idx="23">
                  <c:v>0.5</c:v>
                </c:pt>
                <c:pt idx="24">
                  <c:v>0.6</c:v>
                </c:pt>
                <c:pt idx="25">
                  <c:v>0.65</c:v>
                </c:pt>
                <c:pt idx="26">
                  <c:v>0.51</c:v>
                </c:pt>
                <c:pt idx="27">
                  <c:v>0.51</c:v>
                </c:pt>
                <c:pt idx="28">
                  <c:v>0.57999999999999996</c:v>
                </c:pt>
                <c:pt idx="29">
                  <c:v>0.64</c:v>
                </c:pt>
                <c:pt idx="30">
                  <c:v>0.63</c:v>
                </c:pt>
                <c:pt idx="31">
                  <c:v>0.65</c:v>
                </c:pt>
                <c:pt idx="32">
                  <c:v>0.62</c:v>
                </c:pt>
                <c:pt idx="33">
                  <c:v>0.65</c:v>
                </c:pt>
                <c:pt idx="34">
                  <c:v>0.66</c:v>
                </c:pt>
                <c:pt idx="35">
                  <c:v>0.6</c:v>
                </c:pt>
                <c:pt idx="36">
                  <c:v>0.52</c:v>
                </c:pt>
                <c:pt idx="37">
                  <c:v>0.54</c:v>
                </c:pt>
                <c:pt idx="38">
                  <c:v>0.62</c:v>
                </c:pt>
                <c:pt idx="39">
                  <c:v>0.65</c:v>
                </c:pt>
                <c:pt idx="40">
                  <c:v>0.5</c:v>
                </c:pt>
                <c:pt idx="41">
                  <c:v>0.54</c:v>
                </c:pt>
                <c:pt idx="42">
                  <c:v>0.45</c:v>
                </c:pt>
                <c:pt idx="43">
                  <c:v>0.46</c:v>
                </c:pt>
                <c:pt idx="44">
                  <c:v>0.52</c:v>
                </c:pt>
                <c:pt idx="45">
                  <c:v>0.56000000000000005</c:v>
                </c:pt>
                <c:pt idx="46">
                  <c:v>0.65</c:v>
                </c:pt>
                <c:pt idx="47">
                  <c:v>0.72</c:v>
                </c:pt>
                <c:pt idx="48">
                  <c:v>0.61</c:v>
                </c:pt>
                <c:pt idx="49">
                  <c:v>0.6</c:v>
                </c:pt>
                <c:pt idx="50">
                  <c:v>0.63</c:v>
                </c:pt>
                <c:pt idx="51">
                  <c:v>0.62</c:v>
                </c:pt>
                <c:pt idx="52">
                  <c:v>0.6</c:v>
                </c:pt>
                <c:pt idx="53">
                  <c:v>0.66</c:v>
                </c:pt>
                <c:pt idx="54">
                  <c:v>0.64</c:v>
                </c:pt>
                <c:pt idx="55">
                  <c:v>0.63</c:v>
                </c:pt>
                <c:pt idx="56">
                  <c:v>0.6</c:v>
                </c:pt>
                <c:pt idx="57">
                  <c:v>0.63</c:v>
                </c:pt>
                <c:pt idx="58">
                  <c:v>0.61</c:v>
                </c:pt>
                <c:pt idx="59">
                  <c:v>0.56000000000000005</c:v>
                </c:pt>
                <c:pt idx="60">
                  <c:v>0.66</c:v>
                </c:pt>
                <c:pt idx="61">
                  <c:v>0.67</c:v>
                </c:pt>
                <c:pt idx="62">
                  <c:v>0.56000000000000005</c:v>
                </c:pt>
                <c:pt idx="63">
                  <c:v>0.55000000000000004</c:v>
                </c:pt>
                <c:pt idx="64">
                  <c:v>0.54</c:v>
                </c:pt>
                <c:pt idx="65">
                  <c:v>0.56999999999999995</c:v>
                </c:pt>
                <c:pt idx="66">
                  <c:v>0.47</c:v>
                </c:pt>
                <c:pt idx="67">
                  <c:v>0.46</c:v>
                </c:pt>
                <c:pt idx="68">
                  <c:v>0.5</c:v>
                </c:pt>
                <c:pt idx="69">
                  <c:v>0.56999999999999995</c:v>
                </c:pt>
                <c:pt idx="70">
                  <c:v>0.63</c:v>
                </c:pt>
                <c:pt idx="71">
                  <c:v>0.72</c:v>
                </c:pt>
                <c:pt idx="72">
                  <c:v>0.6</c:v>
                </c:pt>
                <c:pt idx="73">
                  <c:v>0.6</c:v>
                </c:pt>
                <c:pt idx="74">
                  <c:v>0.56999999999999995</c:v>
                </c:pt>
                <c:pt idx="75">
                  <c:v>0.6</c:v>
                </c:pt>
                <c:pt idx="76">
                  <c:v>0.54</c:v>
                </c:pt>
                <c:pt idx="77">
                  <c:v>0.56999999999999995</c:v>
                </c:pt>
                <c:pt idx="78">
                  <c:v>0.57999999999999996</c:v>
                </c:pt>
                <c:pt idx="79">
                  <c:v>0.56999999999999995</c:v>
                </c:pt>
                <c:pt idx="80">
                  <c:v>0.5</c:v>
                </c:pt>
                <c:pt idx="81">
                  <c:v>0.56000000000000005</c:v>
                </c:pt>
                <c:pt idx="82">
                  <c:v>0.55000000000000004</c:v>
                </c:pt>
                <c:pt idx="83">
                  <c:v>0.59</c:v>
                </c:pt>
                <c:pt idx="84">
                  <c:v>0.56999999999999995</c:v>
                </c:pt>
                <c:pt idx="85">
                  <c:v>0.56999999999999995</c:v>
                </c:pt>
                <c:pt idx="86">
                  <c:v>0.5</c:v>
                </c:pt>
                <c:pt idx="87">
                  <c:v>0.44</c:v>
                </c:pt>
                <c:pt idx="88">
                  <c:v>0.54</c:v>
                </c:pt>
                <c:pt idx="89">
                  <c:v>0.49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BA-4E6E-B8ED-2D516E95A72A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5803889716488142"/>
                  <c:y val="0.231332020997375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Stephen!$A$3:$A$92</c:f>
              <c:numCache>
                <c:formatCode>General</c:formatCode>
                <c:ptCount val="90"/>
                <c:pt idx="0">
                  <c:v>72.959999999999994</c:v>
                </c:pt>
                <c:pt idx="1">
                  <c:v>65.12</c:v>
                </c:pt>
                <c:pt idx="2">
                  <c:v>38.08</c:v>
                </c:pt>
                <c:pt idx="3">
                  <c:v>56.96</c:v>
                </c:pt>
                <c:pt idx="4">
                  <c:v>53.12</c:v>
                </c:pt>
                <c:pt idx="5">
                  <c:v>61.6</c:v>
                </c:pt>
                <c:pt idx="6">
                  <c:v>56.48</c:v>
                </c:pt>
                <c:pt idx="7">
                  <c:v>67.040000000000006</c:v>
                </c:pt>
                <c:pt idx="8">
                  <c:v>60.32</c:v>
                </c:pt>
                <c:pt idx="9">
                  <c:v>81.12</c:v>
                </c:pt>
                <c:pt idx="10">
                  <c:v>63.52</c:v>
                </c:pt>
                <c:pt idx="11">
                  <c:v>62.24</c:v>
                </c:pt>
                <c:pt idx="12">
                  <c:v>78.239999999999995</c:v>
                </c:pt>
                <c:pt idx="13">
                  <c:v>69.92</c:v>
                </c:pt>
                <c:pt idx="14">
                  <c:v>78.56</c:v>
                </c:pt>
                <c:pt idx="15">
                  <c:v>72</c:v>
                </c:pt>
                <c:pt idx="16">
                  <c:v>76.8</c:v>
                </c:pt>
                <c:pt idx="17">
                  <c:v>54.4</c:v>
                </c:pt>
                <c:pt idx="18">
                  <c:v>61.76</c:v>
                </c:pt>
                <c:pt idx="19">
                  <c:v>64</c:v>
                </c:pt>
                <c:pt idx="20">
                  <c:v>68.8</c:v>
                </c:pt>
                <c:pt idx="21">
                  <c:v>70.239999999999995</c:v>
                </c:pt>
                <c:pt idx="22">
                  <c:v>67.36</c:v>
                </c:pt>
                <c:pt idx="23">
                  <c:v>70.400000000000006</c:v>
                </c:pt>
                <c:pt idx="24">
                  <c:v>67.2</c:v>
                </c:pt>
                <c:pt idx="25">
                  <c:v>68.959999999999994</c:v>
                </c:pt>
                <c:pt idx="26">
                  <c:v>56.16</c:v>
                </c:pt>
                <c:pt idx="27">
                  <c:v>65.92</c:v>
                </c:pt>
                <c:pt idx="28">
                  <c:v>75.680000000000007</c:v>
                </c:pt>
                <c:pt idx="29">
                  <c:v>66.239999999999995</c:v>
                </c:pt>
                <c:pt idx="30">
                  <c:v>78.88</c:v>
                </c:pt>
                <c:pt idx="31">
                  <c:v>72.48</c:v>
                </c:pt>
                <c:pt idx="32">
                  <c:v>83.2</c:v>
                </c:pt>
                <c:pt idx="33">
                  <c:v>83.2</c:v>
                </c:pt>
                <c:pt idx="34">
                  <c:v>70.239999999999995</c:v>
                </c:pt>
                <c:pt idx="35">
                  <c:v>76.16</c:v>
                </c:pt>
                <c:pt idx="36">
                  <c:v>65.44</c:v>
                </c:pt>
                <c:pt idx="37">
                  <c:v>64.959999999999994</c:v>
                </c:pt>
                <c:pt idx="38">
                  <c:v>72</c:v>
                </c:pt>
                <c:pt idx="39">
                  <c:v>73.44</c:v>
                </c:pt>
                <c:pt idx="40">
                  <c:v>50.56</c:v>
                </c:pt>
                <c:pt idx="41">
                  <c:v>75.2</c:v>
                </c:pt>
                <c:pt idx="42">
                  <c:v>38.72</c:v>
                </c:pt>
                <c:pt idx="43">
                  <c:v>50.08</c:v>
                </c:pt>
                <c:pt idx="44">
                  <c:v>58.4</c:v>
                </c:pt>
                <c:pt idx="45">
                  <c:v>58.56</c:v>
                </c:pt>
                <c:pt idx="46">
                  <c:v>67.36</c:v>
                </c:pt>
                <c:pt idx="47">
                  <c:v>73.44</c:v>
                </c:pt>
                <c:pt idx="48">
                  <c:v>65.599999999999994</c:v>
                </c:pt>
                <c:pt idx="49">
                  <c:v>71.36</c:v>
                </c:pt>
                <c:pt idx="50">
                  <c:v>73.12</c:v>
                </c:pt>
                <c:pt idx="51">
                  <c:v>68.8</c:v>
                </c:pt>
                <c:pt idx="52">
                  <c:v>69.599999999999994</c:v>
                </c:pt>
                <c:pt idx="53">
                  <c:v>85.76</c:v>
                </c:pt>
                <c:pt idx="54">
                  <c:v>85.6</c:v>
                </c:pt>
                <c:pt idx="55">
                  <c:v>72.8</c:v>
                </c:pt>
                <c:pt idx="56">
                  <c:v>72.8</c:v>
                </c:pt>
                <c:pt idx="57">
                  <c:v>72.319999999999993</c:v>
                </c:pt>
                <c:pt idx="58">
                  <c:v>71.36</c:v>
                </c:pt>
                <c:pt idx="59">
                  <c:v>65.12</c:v>
                </c:pt>
                <c:pt idx="60">
                  <c:v>69.44</c:v>
                </c:pt>
                <c:pt idx="61">
                  <c:v>79.040000000000006</c:v>
                </c:pt>
                <c:pt idx="62">
                  <c:v>74.56</c:v>
                </c:pt>
                <c:pt idx="63">
                  <c:v>59.2</c:v>
                </c:pt>
                <c:pt idx="64">
                  <c:v>64.16</c:v>
                </c:pt>
                <c:pt idx="65">
                  <c:v>74.239999999999995</c:v>
                </c:pt>
                <c:pt idx="66">
                  <c:v>66.72</c:v>
                </c:pt>
                <c:pt idx="67">
                  <c:v>65.599999999999994</c:v>
                </c:pt>
                <c:pt idx="68">
                  <c:v>61.92</c:v>
                </c:pt>
                <c:pt idx="69">
                  <c:v>70.88</c:v>
                </c:pt>
                <c:pt idx="70">
                  <c:v>75.84</c:v>
                </c:pt>
                <c:pt idx="71">
                  <c:v>79.36</c:v>
                </c:pt>
                <c:pt idx="72">
                  <c:v>64.319999999999993</c:v>
                </c:pt>
                <c:pt idx="73">
                  <c:v>68.64</c:v>
                </c:pt>
                <c:pt idx="74">
                  <c:v>70.56</c:v>
                </c:pt>
                <c:pt idx="75">
                  <c:v>70.72</c:v>
                </c:pt>
                <c:pt idx="76">
                  <c:v>49.92</c:v>
                </c:pt>
                <c:pt idx="77">
                  <c:v>85.92</c:v>
                </c:pt>
                <c:pt idx="78">
                  <c:v>83.68</c:v>
                </c:pt>
                <c:pt idx="79">
                  <c:v>64.64</c:v>
                </c:pt>
                <c:pt idx="80">
                  <c:v>62.4</c:v>
                </c:pt>
                <c:pt idx="81">
                  <c:v>71.84</c:v>
                </c:pt>
                <c:pt idx="82">
                  <c:v>63.84</c:v>
                </c:pt>
                <c:pt idx="83">
                  <c:v>68.959999999999994</c:v>
                </c:pt>
                <c:pt idx="84">
                  <c:v>74.400000000000006</c:v>
                </c:pt>
                <c:pt idx="85">
                  <c:v>74.08</c:v>
                </c:pt>
                <c:pt idx="86">
                  <c:v>67.040000000000006</c:v>
                </c:pt>
                <c:pt idx="87">
                  <c:v>59.2</c:v>
                </c:pt>
                <c:pt idx="88">
                  <c:v>70.08</c:v>
                </c:pt>
                <c:pt idx="89">
                  <c:v>66.56</c:v>
                </c:pt>
              </c:numCache>
            </c:numRef>
          </c:xVal>
          <c:yVal>
            <c:numRef>
              <c:f>Stephen!$C$3:$C$92</c:f>
              <c:numCache>
                <c:formatCode>General</c:formatCode>
                <c:ptCount val="90"/>
                <c:pt idx="0">
                  <c:v>0.74</c:v>
                </c:pt>
                <c:pt idx="1">
                  <c:v>0.76</c:v>
                </c:pt>
                <c:pt idx="2">
                  <c:v>0.6</c:v>
                </c:pt>
                <c:pt idx="3">
                  <c:v>0.74</c:v>
                </c:pt>
                <c:pt idx="4">
                  <c:v>0.71</c:v>
                </c:pt>
                <c:pt idx="5">
                  <c:v>0.7</c:v>
                </c:pt>
                <c:pt idx="6">
                  <c:v>0.64</c:v>
                </c:pt>
                <c:pt idx="7">
                  <c:v>0.7</c:v>
                </c:pt>
                <c:pt idx="8">
                  <c:v>0.74</c:v>
                </c:pt>
                <c:pt idx="9">
                  <c:v>0.79</c:v>
                </c:pt>
                <c:pt idx="10">
                  <c:v>0.78</c:v>
                </c:pt>
                <c:pt idx="11">
                  <c:v>0.74</c:v>
                </c:pt>
                <c:pt idx="12">
                  <c:v>0.8</c:v>
                </c:pt>
                <c:pt idx="13">
                  <c:v>0.8</c:v>
                </c:pt>
                <c:pt idx="14">
                  <c:v>0.79</c:v>
                </c:pt>
                <c:pt idx="15">
                  <c:v>0.82</c:v>
                </c:pt>
                <c:pt idx="16">
                  <c:v>0.76</c:v>
                </c:pt>
                <c:pt idx="17">
                  <c:v>0.68</c:v>
                </c:pt>
                <c:pt idx="18">
                  <c:v>0.63</c:v>
                </c:pt>
                <c:pt idx="19">
                  <c:v>0.7</c:v>
                </c:pt>
                <c:pt idx="20">
                  <c:v>0.75</c:v>
                </c:pt>
                <c:pt idx="21">
                  <c:v>0.8</c:v>
                </c:pt>
                <c:pt idx="22">
                  <c:v>0.74</c:v>
                </c:pt>
                <c:pt idx="23">
                  <c:v>0.76</c:v>
                </c:pt>
                <c:pt idx="24">
                  <c:v>0.8</c:v>
                </c:pt>
                <c:pt idx="25">
                  <c:v>0.82</c:v>
                </c:pt>
                <c:pt idx="26">
                  <c:v>0.72</c:v>
                </c:pt>
                <c:pt idx="27">
                  <c:v>0.74</c:v>
                </c:pt>
                <c:pt idx="28">
                  <c:v>0.82</c:v>
                </c:pt>
                <c:pt idx="29">
                  <c:v>0.81</c:v>
                </c:pt>
                <c:pt idx="30">
                  <c:v>0.83</c:v>
                </c:pt>
                <c:pt idx="31">
                  <c:v>0.84</c:v>
                </c:pt>
                <c:pt idx="32">
                  <c:v>0.82</c:v>
                </c:pt>
                <c:pt idx="33">
                  <c:v>0.83</c:v>
                </c:pt>
                <c:pt idx="34">
                  <c:v>0.83</c:v>
                </c:pt>
                <c:pt idx="35">
                  <c:v>0.79</c:v>
                </c:pt>
                <c:pt idx="36">
                  <c:v>0.75</c:v>
                </c:pt>
                <c:pt idx="37">
                  <c:v>0.77</c:v>
                </c:pt>
                <c:pt idx="38">
                  <c:v>0.83</c:v>
                </c:pt>
                <c:pt idx="39">
                  <c:v>0.85</c:v>
                </c:pt>
                <c:pt idx="40">
                  <c:v>0.69</c:v>
                </c:pt>
                <c:pt idx="41">
                  <c:v>0.76</c:v>
                </c:pt>
                <c:pt idx="42">
                  <c:v>0.54</c:v>
                </c:pt>
                <c:pt idx="43">
                  <c:v>0.66</c:v>
                </c:pt>
                <c:pt idx="44">
                  <c:v>0.68</c:v>
                </c:pt>
                <c:pt idx="45">
                  <c:v>0.76</c:v>
                </c:pt>
                <c:pt idx="46">
                  <c:v>0.79</c:v>
                </c:pt>
                <c:pt idx="47">
                  <c:v>0.82</c:v>
                </c:pt>
                <c:pt idx="48">
                  <c:v>0.77</c:v>
                </c:pt>
                <c:pt idx="49">
                  <c:v>0.79</c:v>
                </c:pt>
                <c:pt idx="50">
                  <c:v>0.81</c:v>
                </c:pt>
                <c:pt idx="51">
                  <c:v>0.78</c:v>
                </c:pt>
                <c:pt idx="52">
                  <c:v>0.76</c:v>
                </c:pt>
                <c:pt idx="53">
                  <c:v>0.83</c:v>
                </c:pt>
                <c:pt idx="54">
                  <c:v>0.82</c:v>
                </c:pt>
                <c:pt idx="55">
                  <c:v>0.82</c:v>
                </c:pt>
                <c:pt idx="56">
                  <c:v>0.84</c:v>
                </c:pt>
                <c:pt idx="57">
                  <c:v>0.83</c:v>
                </c:pt>
                <c:pt idx="58">
                  <c:v>0.81</c:v>
                </c:pt>
                <c:pt idx="59">
                  <c:v>0.8</c:v>
                </c:pt>
                <c:pt idx="60">
                  <c:v>0.83</c:v>
                </c:pt>
                <c:pt idx="61">
                  <c:v>0.86</c:v>
                </c:pt>
                <c:pt idx="62">
                  <c:v>0.79</c:v>
                </c:pt>
                <c:pt idx="63">
                  <c:v>0.76</c:v>
                </c:pt>
                <c:pt idx="64">
                  <c:v>0.76</c:v>
                </c:pt>
                <c:pt idx="65">
                  <c:v>0.78</c:v>
                </c:pt>
                <c:pt idx="66">
                  <c:v>0.66</c:v>
                </c:pt>
                <c:pt idx="67">
                  <c:v>0.66</c:v>
                </c:pt>
                <c:pt idx="68">
                  <c:v>0.69</c:v>
                </c:pt>
                <c:pt idx="69">
                  <c:v>0.78</c:v>
                </c:pt>
                <c:pt idx="70">
                  <c:v>0.83</c:v>
                </c:pt>
                <c:pt idx="71">
                  <c:v>0.86</c:v>
                </c:pt>
                <c:pt idx="72">
                  <c:v>0.77</c:v>
                </c:pt>
                <c:pt idx="73">
                  <c:v>0.78</c:v>
                </c:pt>
                <c:pt idx="74">
                  <c:v>0.81</c:v>
                </c:pt>
                <c:pt idx="75">
                  <c:v>0.76</c:v>
                </c:pt>
                <c:pt idx="76">
                  <c:v>0.71</c:v>
                </c:pt>
                <c:pt idx="77">
                  <c:v>0.79</c:v>
                </c:pt>
                <c:pt idx="78">
                  <c:v>0.8</c:v>
                </c:pt>
                <c:pt idx="79">
                  <c:v>0.77</c:v>
                </c:pt>
                <c:pt idx="80">
                  <c:v>0.72</c:v>
                </c:pt>
                <c:pt idx="81">
                  <c:v>0.77</c:v>
                </c:pt>
                <c:pt idx="82">
                  <c:v>0.73</c:v>
                </c:pt>
                <c:pt idx="83">
                  <c:v>0.78</c:v>
                </c:pt>
                <c:pt idx="84">
                  <c:v>0.8</c:v>
                </c:pt>
                <c:pt idx="85">
                  <c:v>0.79</c:v>
                </c:pt>
                <c:pt idx="86">
                  <c:v>0.75</c:v>
                </c:pt>
                <c:pt idx="87">
                  <c:v>0.63</c:v>
                </c:pt>
                <c:pt idx="88">
                  <c:v>0.75</c:v>
                </c:pt>
                <c:pt idx="89">
                  <c:v>0.69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BA-4E6E-B8ED-2D516E95A72A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372230498214748"/>
                  <c:y val="2.77647077651878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Stephen!$A$3:$A$92</c:f>
              <c:numCache>
                <c:formatCode>General</c:formatCode>
                <c:ptCount val="90"/>
                <c:pt idx="0">
                  <c:v>72.959999999999994</c:v>
                </c:pt>
                <c:pt idx="1">
                  <c:v>65.12</c:v>
                </c:pt>
                <c:pt idx="2">
                  <c:v>38.08</c:v>
                </c:pt>
                <c:pt idx="3">
                  <c:v>56.96</c:v>
                </c:pt>
                <c:pt idx="4">
                  <c:v>53.12</c:v>
                </c:pt>
                <c:pt idx="5">
                  <c:v>61.6</c:v>
                </c:pt>
                <c:pt idx="6">
                  <c:v>56.48</c:v>
                </c:pt>
                <c:pt idx="7">
                  <c:v>67.040000000000006</c:v>
                </c:pt>
                <c:pt idx="8">
                  <c:v>60.32</c:v>
                </c:pt>
                <c:pt idx="9">
                  <c:v>81.12</c:v>
                </c:pt>
                <c:pt idx="10">
                  <c:v>63.52</c:v>
                </c:pt>
                <c:pt idx="11">
                  <c:v>62.24</c:v>
                </c:pt>
                <c:pt idx="12">
                  <c:v>78.239999999999995</c:v>
                </c:pt>
                <c:pt idx="13">
                  <c:v>69.92</c:v>
                </c:pt>
                <c:pt idx="14">
                  <c:v>78.56</c:v>
                </c:pt>
                <c:pt idx="15">
                  <c:v>72</c:v>
                </c:pt>
                <c:pt idx="16">
                  <c:v>76.8</c:v>
                </c:pt>
                <c:pt idx="17">
                  <c:v>54.4</c:v>
                </c:pt>
                <c:pt idx="18">
                  <c:v>61.76</c:v>
                </c:pt>
                <c:pt idx="19">
                  <c:v>64</c:v>
                </c:pt>
                <c:pt idx="20">
                  <c:v>68.8</c:v>
                </c:pt>
                <c:pt idx="21">
                  <c:v>70.239999999999995</c:v>
                </c:pt>
                <c:pt idx="22">
                  <c:v>67.36</c:v>
                </c:pt>
                <c:pt idx="23">
                  <c:v>70.400000000000006</c:v>
                </c:pt>
                <c:pt idx="24">
                  <c:v>67.2</c:v>
                </c:pt>
                <c:pt idx="25">
                  <c:v>68.959999999999994</c:v>
                </c:pt>
                <c:pt idx="26">
                  <c:v>56.16</c:v>
                </c:pt>
                <c:pt idx="27">
                  <c:v>65.92</c:v>
                </c:pt>
                <c:pt idx="28">
                  <c:v>75.680000000000007</c:v>
                </c:pt>
                <c:pt idx="29">
                  <c:v>66.239999999999995</c:v>
                </c:pt>
                <c:pt idx="30">
                  <c:v>78.88</c:v>
                </c:pt>
                <c:pt idx="31">
                  <c:v>72.48</c:v>
                </c:pt>
                <c:pt idx="32">
                  <c:v>83.2</c:v>
                </c:pt>
                <c:pt idx="33">
                  <c:v>83.2</c:v>
                </c:pt>
                <c:pt idx="34">
                  <c:v>70.239999999999995</c:v>
                </c:pt>
                <c:pt idx="35">
                  <c:v>76.16</c:v>
                </c:pt>
                <c:pt idx="36">
                  <c:v>65.44</c:v>
                </c:pt>
                <c:pt idx="37">
                  <c:v>64.959999999999994</c:v>
                </c:pt>
                <c:pt idx="38">
                  <c:v>72</c:v>
                </c:pt>
                <c:pt idx="39">
                  <c:v>73.44</c:v>
                </c:pt>
                <c:pt idx="40">
                  <c:v>50.56</c:v>
                </c:pt>
                <c:pt idx="41">
                  <c:v>75.2</c:v>
                </c:pt>
                <c:pt idx="42">
                  <c:v>38.72</c:v>
                </c:pt>
                <c:pt idx="43">
                  <c:v>50.08</c:v>
                </c:pt>
                <c:pt idx="44">
                  <c:v>58.4</c:v>
                </c:pt>
                <c:pt idx="45">
                  <c:v>58.56</c:v>
                </c:pt>
                <c:pt idx="46">
                  <c:v>67.36</c:v>
                </c:pt>
                <c:pt idx="47">
                  <c:v>73.44</c:v>
                </c:pt>
                <c:pt idx="48">
                  <c:v>65.599999999999994</c:v>
                </c:pt>
                <c:pt idx="49">
                  <c:v>71.36</c:v>
                </c:pt>
                <c:pt idx="50">
                  <c:v>73.12</c:v>
                </c:pt>
                <c:pt idx="51">
                  <c:v>68.8</c:v>
                </c:pt>
                <c:pt idx="52">
                  <c:v>69.599999999999994</c:v>
                </c:pt>
                <c:pt idx="53">
                  <c:v>85.76</c:v>
                </c:pt>
                <c:pt idx="54">
                  <c:v>85.6</c:v>
                </c:pt>
                <c:pt idx="55">
                  <c:v>72.8</c:v>
                </c:pt>
                <c:pt idx="56">
                  <c:v>72.8</c:v>
                </c:pt>
                <c:pt idx="57">
                  <c:v>72.319999999999993</c:v>
                </c:pt>
                <c:pt idx="58">
                  <c:v>71.36</c:v>
                </c:pt>
                <c:pt idx="59">
                  <c:v>65.12</c:v>
                </c:pt>
                <c:pt idx="60">
                  <c:v>69.44</c:v>
                </c:pt>
                <c:pt idx="61">
                  <c:v>79.040000000000006</c:v>
                </c:pt>
                <c:pt idx="62">
                  <c:v>74.56</c:v>
                </c:pt>
                <c:pt idx="63">
                  <c:v>59.2</c:v>
                </c:pt>
                <c:pt idx="64">
                  <c:v>64.16</c:v>
                </c:pt>
                <c:pt idx="65">
                  <c:v>74.239999999999995</c:v>
                </c:pt>
                <c:pt idx="66">
                  <c:v>66.72</c:v>
                </c:pt>
                <c:pt idx="67">
                  <c:v>65.599999999999994</c:v>
                </c:pt>
                <c:pt idx="68">
                  <c:v>61.92</c:v>
                </c:pt>
                <c:pt idx="69">
                  <c:v>70.88</c:v>
                </c:pt>
                <c:pt idx="70">
                  <c:v>75.84</c:v>
                </c:pt>
                <c:pt idx="71">
                  <c:v>79.36</c:v>
                </c:pt>
                <c:pt idx="72">
                  <c:v>64.319999999999993</c:v>
                </c:pt>
                <c:pt idx="73">
                  <c:v>68.64</c:v>
                </c:pt>
                <c:pt idx="74">
                  <c:v>70.56</c:v>
                </c:pt>
                <c:pt idx="75">
                  <c:v>70.72</c:v>
                </c:pt>
                <c:pt idx="76">
                  <c:v>49.92</c:v>
                </c:pt>
                <c:pt idx="77">
                  <c:v>85.92</c:v>
                </c:pt>
                <c:pt idx="78">
                  <c:v>83.68</c:v>
                </c:pt>
                <c:pt idx="79">
                  <c:v>64.64</c:v>
                </c:pt>
                <c:pt idx="80">
                  <c:v>62.4</c:v>
                </c:pt>
                <c:pt idx="81">
                  <c:v>71.84</c:v>
                </c:pt>
                <c:pt idx="82">
                  <c:v>63.84</c:v>
                </c:pt>
                <c:pt idx="83">
                  <c:v>68.959999999999994</c:v>
                </c:pt>
                <c:pt idx="84">
                  <c:v>74.400000000000006</c:v>
                </c:pt>
                <c:pt idx="85">
                  <c:v>74.08</c:v>
                </c:pt>
                <c:pt idx="86">
                  <c:v>67.040000000000006</c:v>
                </c:pt>
                <c:pt idx="87">
                  <c:v>59.2</c:v>
                </c:pt>
                <c:pt idx="88">
                  <c:v>70.08</c:v>
                </c:pt>
                <c:pt idx="89">
                  <c:v>66.56</c:v>
                </c:pt>
              </c:numCache>
            </c:numRef>
          </c:xVal>
          <c:yVal>
            <c:numRef>
              <c:f>Stephen!$D$3:$D$92</c:f>
              <c:numCache>
                <c:formatCode>General</c:formatCode>
                <c:ptCount val="90"/>
                <c:pt idx="0">
                  <c:v>0.76</c:v>
                </c:pt>
                <c:pt idx="1">
                  <c:v>0.79</c:v>
                </c:pt>
                <c:pt idx="2">
                  <c:v>0.64</c:v>
                </c:pt>
                <c:pt idx="3">
                  <c:v>0.77</c:v>
                </c:pt>
                <c:pt idx="4">
                  <c:v>0.75</c:v>
                </c:pt>
                <c:pt idx="5">
                  <c:v>0.76</c:v>
                </c:pt>
                <c:pt idx="6">
                  <c:v>0.74</c:v>
                </c:pt>
                <c:pt idx="7">
                  <c:v>0.75</c:v>
                </c:pt>
                <c:pt idx="8">
                  <c:v>0.79</c:v>
                </c:pt>
                <c:pt idx="9">
                  <c:v>0.84</c:v>
                </c:pt>
                <c:pt idx="10">
                  <c:v>0.81</c:v>
                </c:pt>
                <c:pt idx="11">
                  <c:v>0.77</c:v>
                </c:pt>
                <c:pt idx="12">
                  <c:v>0.82</c:v>
                </c:pt>
                <c:pt idx="13">
                  <c:v>0.82</c:v>
                </c:pt>
                <c:pt idx="14">
                  <c:v>0.83</c:v>
                </c:pt>
                <c:pt idx="15">
                  <c:v>0.85</c:v>
                </c:pt>
                <c:pt idx="16">
                  <c:v>0.81</c:v>
                </c:pt>
                <c:pt idx="17">
                  <c:v>0.72</c:v>
                </c:pt>
                <c:pt idx="18">
                  <c:v>0.75</c:v>
                </c:pt>
                <c:pt idx="19">
                  <c:v>0.75</c:v>
                </c:pt>
                <c:pt idx="20">
                  <c:v>0.77</c:v>
                </c:pt>
                <c:pt idx="21">
                  <c:v>0.83</c:v>
                </c:pt>
                <c:pt idx="22">
                  <c:v>0.8</c:v>
                </c:pt>
                <c:pt idx="23">
                  <c:v>0.74</c:v>
                </c:pt>
                <c:pt idx="24">
                  <c:v>0.81</c:v>
                </c:pt>
                <c:pt idx="25">
                  <c:v>0.83</c:v>
                </c:pt>
                <c:pt idx="26">
                  <c:v>0.73</c:v>
                </c:pt>
                <c:pt idx="27">
                  <c:v>0.78</c:v>
                </c:pt>
                <c:pt idx="28">
                  <c:v>0.82</c:v>
                </c:pt>
                <c:pt idx="29">
                  <c:v>0.81</c:v>
                </c:pt>
                <c:pt idx="30">
                  <c:v>0.83</c:v>
                </c:pt>
                <c:pt idx="31">
                  <c:v>0.84</c:v>
                </c:pt>
                <c:pt idx="32">
                  <c:v>0.81</c:v>
                </c:pt>
                <c:pt idx="33">
                  <c:v>0.85</c:v>
                </c:pt>
                <c:pt idx="34">
                  <c:v>0.83</c:v>
                </c:pt>
                <c:pt idx="35">
                  <c:v>0.81</c:v>
                </c:pt>
                <c:pt idx="36">
                  <c:v>0.79</c:v>
                </c:pt>
                <c:pt idx="37">
                  <c:v>0.78</c:v>
                </c:pt>
                <c:pt idx="38">
                  <c:v>0.84</c:v>
                </c:pt>
                <c:pt idx="39">
                  <c:v>0.85</c:v>
                </c:pt>
                <c:pt idx="40">
                  <c:v>0.7</c:v>
                </c:pt>
                <c:pt idx="41">
                  <c:v>0.77</c:v>
                </c:pt>
                <c:pt idx="42">
                  <c:v>0.61</c:v>
                </c:pt>
                <c:pt idx="43">
                  <c:v>0.76</c:v>
                </c:pt>
                <c:pt idx="44">
                  <c:v>0.8</c:v>
                </c:pt>
                <c:pt idx="45">
                  <c:v>0.79</c:v>
                </c:pt>
                <c:pt idx="46">
                  <c:v>0.84</c:v>
                </c:pt>
                <c:pt idx="47">
                  <c:v>0.85</c:v>
                </c:pt>
                <c:pt idx="48">
                  <c:v>0.82</c:v>
                </c:pt>
                <c:pt idx="49">
                  <c:v>0.82</c:v>
                </c:pt>
                <c:pt idx="50">
                  <c:v>0.84</c:v>
                </c:pt>
                <c:pt idx="51">
                  <c:v>0.82</c:v>
                </c:pt>
                <c:pt idx="52">
                  <c:v>0.81</c:v>
                </c:pt>
                <c:pt idx="53">
                  <c:v>0.84</c:v>
                </c:pt>
                <c:pt idx="54">
                  <c:v>0.83</c:v>
                </c:pt>
                <c:pt idx="55">
                  <c:v>0.84</c:v>
                </c:pt>
                <c:pt idx="56">
                  <c:v>0.85</c:v>
                </c:pt>
                <c:pt idx="57">
                  <c:v>0.85</c:v>
                </c:pt>
                <c:pt idx="58">
                  <c:v>0.84</c:v>
                </c:pt>
                <c:pt idx="59">
                  <c:v>0.83</c:v>
                </c:pt>
                <c:pt idx="60">
                  <c:v>0.83</c:v>
                </c:pt>
                <c:pt idx="61">
                  <c:v>0.87</c:v>
                </c:pt>
                <c:pt idx="62">
                  <c:v>0.84</c:v>
                </c:pt>
                <c:pt idx="63">
                  <c:v>0.81</c:v>
                </c:pt>
                <c:pt idx="64">
                  <c:v>0.81</c:v>
                </c:pt>
                <c:pt idx="65">
                  <c:v>0.82</c:v>
                </c:pt>
                <c:pt idx="66">
                  <c:v>0.76</c:v>
                </c:pt>
                <c:pt idx="67">
                  <c:v>0.8</c:v>
                </c:pt>
                <c:pt idx="68">
                  <c:v>0.8</c:v>
                </c:pt>
                <c:pt idx="69">
                  <c:v>0.82</c:v>
                </c:pt>
                <c:pt idx="70">
                  <c:v>0.85</c:v>
                </c:pt>
                <c:pt idx="71">
                  <c:v>0.87</c:v>
                </c:pt>
                <c:pt idx="72">
                  <c:v>0.83</c:v>
                </c:pt>
                <c:pt idx="73">
                  <c:v>0.82</c:v>
                </c:pt>
                <c:pt idx="74">
                  <c:v>0.83</c:v>
                </c:pt>
                <c:pt idx="75">
                  <c:v>0.83</c:v>
                </c:pt>
                <c:pt idx="76">
                  <c:v>0.74</c:v>
                </c:pt>
                <c:pt idx="77">
                  <c:v>0.83</c:v>
                </c:pt>
                <c:pt idx="78">
                  <c:v>0.83</c:v>
                </c:pt>
                <c:pt idx="79">
                  <c:v>0.8</c:v>
                </c:pt>
                <c:pt idx="80">
                  <c:v>0.76</c:v>
                </c:pt>
                <c:pt idx="81">
                  <c:v>0.8</c:v>
                </c:pt>
                <c:pt idx="82">
                  <c:v>0.79</c:v>
                </c:pt>
                <c:pt idx="83">
                  <c:v>0.83</c:v>
                </c:pt>
                <c:pt idx="84">
                  <c:v>0.83</c:v>
                </c:pt>
                <c:pt idx="85">
                  <c:v>0.82</c:v>
                </c:pt>
                <c:pt idx="86">
                  <c:v>0.8</c:v>
                </c:pt>
                <c:pt idx="87">
                  <c:v>0.74</c:v>
                </c:pt>
                <c:pt idx="88">
                  <c:v>0.79</c:v>
                </c:pt>
                <c:pt idx="89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BA-4E6E-B8ED-2D516E95A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68144"/>
        <c:axId val="355169712"/>
      </c:scatterChart>
      <c:valAx>
        <c:axId val="355168144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Yield (</a:t>
                </a:r>
                <a:r>
                  <a:rPr lang="en-US" sz="1400" b="1" dirty="0" err="1"/>
                  <a:t>bu</a:t>
                </a:r>
                <a:r>
                  <a:rPr lang="en-US" sz="1400" b="1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69712"/>
        <c:crosses val="autoZero"/>
        <c:crossBetween val="midCat"/>
      </c:valAx>
      <c:valAx>
        <c:axId val="3551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NDVI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68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Relationship between</a:t>
            </a:r>
            <a:r>
              <a:rPr lang="en-US" sz="2000" b="1" baseline="0" dirty="0"/>
              <a:t> protein and NDVI at three different dates, Stephens, MN 2015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01480220377853E-2"/>
          <c:y val="0.12156840151078678"/>
          <c:w val="0.89893641673169244"/>
          <c:h val="0.7677067729338710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9248185193067089E-2"/>
                  <c:y val="0.190476281928173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Stephen!$A$3:$A$92</c:f>
              <c:numCache>
                <c:formatCode>General</c:formatCode>
                <c:ptCount val="90"/>
                <c:pt idx="0">
                  <c:v>14.83</c:v>
                </c:pt>
                <c:pt idx="1">
                  <c:v>14.69</c:v>
                </c:pt>
                <c:pt idx="2">
                  <c:v>12.76</c:v>
                </c:pt>
                <c:pt idx="3">
                  <c:v>13.6</c:v>
                </c:pt>
                <c:pt idx="4">
                  <c:v>14.95</c:v>
                </c:pt>
                <c:pt idx="5">
                  <c:v>15</c:v>
                </c:pt>
                <c:pt idx="6">
                  <c:v>14.97</c:v>
                </c:pt>
                <c:pt idx="7">
                  <c:v>14.91</c:v>
                </c:pt>
                <c:pt idx="8">
                  <c:v>14.81</c:v>
                </c:pt>
                <c:pt idx="9">
                  <c:v>16.489999999999998</c:v>
                </c:pt>
                <c:pt idx="10">
                  <c:v>14.74</c:v>
                </c:pt>
                <c:pt idx="11">
                  <c:v>13.23</c:v>
                </c:pt>
                <c:pt idx="12">
                  <c:v>14.62</c:v>
                </c:pt>
                <c:pt idx="13">
                  <c:v>15.01</c:v>
                </c:pt>
                <c:pt idx="14">
                  <c:v>15.05</c:v>
                </c:pt>
                <c:pt idx="15">
                  <c:v>14.77</c:v>
                </c:pt>
                <c:pt idx="16">
                  <c:v>14.84</c:v>
                </c:pt>
                <c:pt idx="17">
                  <c:v>13.79</c:v>
                </c:pt>
                <c:pt idx="18">
                  <c:v>15.52</c:v>
                </c:pt>
                <c:pt idx="19">
                  <c:v>15.7</c:v>
                </c:pt>
                <c:pt idx="20">
                  <c:v>15.18</c:v>
                </c:pt>
                <c:pt idx="21">
                  <c:v>13.77</c:v>
                </c:pt>
                <c:pt idx="22">
                  <c:v>13.9</c:v>
                </c:pt>
                <c:pt idx="23">
                  <c:v>14.04</c:v>
                </c:pt>
                <c:pt idx="24">
                  <c:v>13.82</c:v>
                </c:pt>
                <c:pt idx="25">
                  <c:v>13.48</c:v>
                </c:pt>
                <c:pt idx="26">
                  <c:v>14.04</c:v>
                </c:pt>
                <c:pt idx="27">
                  <c:v>14.5</c:v>
                </c:pt>
                <c:pt idx="28">
                  <c:v>14.65</c:v>
                </c:pt>
                <c:pt idx="29">
                  <c:v>13.99</c:v>
                </c:pt>
                <c:pt idx="30">
                  <c:v>15.23</c:v>
                </c:pt>
                <c:pt idx="31">
                  <c:v>15.21</c:v>
                </c:pt>
                <c:pt idx="32">
                  <c:v>15.3</c:v>
                </c:pt>
                <c:pt idx="33">
                  <c:v>15.05</c:v>
                </c:pt>
                <c:pt idx="34">
                  <c:v>14.25</c:v>
                </c:pt>
                <c:pt idx="35">
                  <c:v>15.17</c:v>
                </c:pt>
                <c:pt idx="36">
                  <c:v>15.44</c:v>
                </c:pt>
                <c:pt idx="37">
                  <c:v>13.86</c:v>
                </c:pt>
                <c:pt idx="38">
                  <c:v>16.350000000000001</c:v>
                </c:pt>
                <c:pt idx="39">
                  <c:v>13.76</c:v>
                </c:pt>
                <c:pt idx="40">
                  <c:v>12.49</c:v>
                </c:pt>
                <c:pt idx="41">
                  <c:v>13.62</c:v>
                </c:pt>
                <c:pt idx="42">
                  <c:v>13.27</c:v>
                </c:pt>
                <c:pt idx="43">
                  <c:v>13.6</c:v>
                </c:pt>
                <c:pt idx="44">
                  <c:v>13.82</c:v>
                </c:pt>
                <c:pt idx="45">
                  <c:v>12.65</c:v>
                </c:pt>
                <c:pt idx="46">
                  <c:v>14.66</c:v>
                </c:pt>
                <c:pt idx="47">
                  <c:v>14.1</c:v>
                </c:pt>
                <c:pt idx="48">
                  <c:v>14.59</c:v>
                </c:pt>
                <c:pt idx="49">
                  <c:v>14.08</c:v>
                </c:pt>
                <c:pt idx="50">
                  <c:v>14.33</c:v>
                </c:pt>
                <c:pt idx="51">
                  <c:v>14.33</c:v>
                </c:pt>
                <c:pt idx="52">
                  <c:v>14.94</c:v>
                </c:pt>
                <c:pt idx="53">
                  <c:v>14.21</c:v>
                </c:pt>
                <c:pt idx="54">
                  <c:v>14.34</c:v>
                </c:pt>
                <c:pt idx="55">
                  <c:v>14.08</c:v>
                </c:pt>
                <c:pt idx="56">
                  <c:v>14.72</c:v>
                </c:pt>
                <c:pt idx="57">
                  <c:v>14.7</c:v>
                </c:pt>
                <c:pt idx="58">
                  <c:v>14.45</c:v>
                </c:pt>
                <c:pt idx="59">
                  <c:v>15.06</c:v>
                </c:pt>
                <c:pt idx="60">
                  <c:v>13.58</c:v>
                </c:pt>
                <c:pt idx="61">
                  <c:v>15.86</c:v>
                </c:pt>
                <c:pt idx="62">
                  <c:v>15.61</c:v>
                </c:pt>
                <c:pt idx="63">
                  <c:v>13.43</c:v>
                </c:pt>
                <c:pt idx="64">
                  <c:v>14.92</c:v>
                </c:pt>
                <c:pt idx="65">
                  <c:v>14.34</c:v>
                </c:pt>
                <c:pt idx="66">
                  <c:v>14.91</c:v>
                </c:pt>
                <c:pt idx="67">
                  <c:v>15.39</c:v>
                </c:pt>
                <c:pt idx="68">
                  <c:v>14.96</c:v>
                </c:pt>
                <c:pt idx="69">
                  <c:v>15.31</c:v>
                </c:pt>
                <c:pt idx="70">
                  <c:v>15.04</c:v>
                </c:pt>
                <c:pt idx="71">
                  <c:v>16.52</c:v>
                </c:pt>
                <c:pt idx="72">
                  <c:v>14.4</c:v>
                </c:pt>
                <c:pt idx="73">
                  <c:v>14.28</c:v>
                </c:pt>
                <c:pt idx="74">
                  <c:v>15.3</c:v>
                </c:pt>
                <c:pt idx="75">
                  <c:v>15.22</c:v>
                </c:pt>
                <c:pt idx="76">
                  <c:v>13.23</c:v>
                </c:pt>
                <c:pt idx="77">
                  <c:v>15.08</c:v>
                </c:pt>
                <c:pt idx="78">
                  <c:v>15.04</c:v>
                </c:pt>
                <c:pt idx="79">
                  <c:v>13.87</c:v>
                </c:pt>
                <c:pt idx="80">
                  <c:v>14.3</c:v>
                </c:pt>
                <c:pt idx="81">
                  <c:v>15.46</c:v>
                </c:pt>
                <c:pt idx="82">
                  <c:v>14.61</c:v>
                </c:pt>
                <c:pt idx="83">
                  <c:v>15.26</c:v>
                </c:pt>
                <c:pt idx="84">
                  <c:v>14.98</c:v>
                </c:pt>
                <c:pt idx="85">
                  <c:v>15.65</c:v>
                </c:pt>
                <c:pt idx="86">
                  <c:v>15.61</c:v>
                </c:pt>
                <c:pt idx="87">
                  <c:v>14.42</c:v>
                </c:pt>
                <c:pt idx="88">
                  <c:v>15.06</c:v>
                </c:pt>
                <c:pt idx="89">
                  <c:v>14.12</c:v>
                </c:pt>
              </c:numCache>
            </c:numRef>
          </c:xVal>
          <c:yVal>
            <c:numRef>
              <c:f>Stephen!$B$3:$B$92</c:f>
              <c:numCache>
                <c:formatCode>General</c:formatCode>
                <c:ptCount val="90"/>
                <c:pt idx="0">
                  <c:v>0.52</c:v>
                </c:pt>
                <c:pt idx="1">
                  <c:v>0.59</c:v>
                </c:pt>
                <c:pt idx="2">
                  <c:v>0.49</c:v>
                </c:pt>
                <c:pt idx="3">
                  <c:v>0.57999999999999996</c:v>
                </c:pt>
                <c:pt idx="4">
                  <c:v>0.52</c:v>
                </c:pt>
                <c:pt idx="5">
                  <c:v>0.53</c:v>
                </c:pt>
                <c:pt idx="6">
                  <c:v>0.46</c:v>
                </c:pt>
                <c:pt idx="7">
                  <c:v>0.51</c:v>
                </c:pt>
                <c:pt idx="8">
                  <c:v>0.53</c:v>
                </c:pt>
                <c:pt idx="9">
                  <c:v>0.61</c:v>
                </c:pt>
                <c:pt idx="10">
                  <c:v>0.57999999999999996</c:v>
                </c:pt>
                <c:pt idx="11">
                  <c:v>0.57999999999999996</c:v>
                </c:pt>
                <c:pt idx="12">
                  <c:v>0.6</c:v>
                </c:pt>
                <c:pt idx="13">
                  <c:v>0.62</c:v>
                </c:pt>
                <c:pt idx="14">
                  <c:v>0.61</c:v>
                </c:pt>
                <c:pt idx="15">
                  <c:v>0.65</c:v>
                </c:pt>
                <c:pt idx="16">
                  <c:v>0.56999999999999995</c:v>
                </c:pt>
                <c:pt idx="17">
                  <c:v>0.46</c:v>
                </c:pt>
                <c:pt idx="18">
                  <c:v>0.44</c:v>
                </c:pt>
                <c:pt idx="19">
                  <c:v>0.48</c:v>
                </c:pt>
                <c:pt idx="20">
                  <c:v>0.51</c:v>
                </c:pt>
                <c:pt idx="21">
                  <c:v>0.63</c:v>
                </c:pt>
                <c:pt idx="22">
                  <c:v>0.53</c:v>
                </c:pt>
                <c:pt idx="23">
                  <c:v>0.5</c:v>
                </c:pt>
                <c:pt idx="24">
                  <c:v>0.6</c:v>
                </c:pt>
                <c:pt idx="25">
                  <c:v>0.65</c:v>
                </c:pt>
                <c:pt idx="26">
                  <c:v>0.51</c:v>
                </c:pt>
                <c:pt idx="27">
                  <c:v>0.51</c:v>
                </c:pt>
                <c:pt idx="28">
                  <c:v>0.57999999999999996</c:v>
                </c:pt>
                <c:pt idx="29">
                  <c:v>0.64</c:v>
                </c:pt>
                <c:pt idx="30">
                  <c:v>0.63</c:v>
                </c:pt>
                <c:pt idx="31">
                  <c:v>0.65</c:v>
                </c:pt>
                <c:pt idx="32">
                  <c:v>0.62</c:v>
                </c:pt>
                <c:pt idx="33">
                  <c:v>0.65</c:v>
                </c:pt>
                <c:pt idx="34">
                  <c:v>0.66</c:v>
                </c:pt>
                <c:pt idx="35">
                  <c:v>0.6</c:v>
                </c:pt>
                <c:pt idx="36">
                  <c:v>0.52</c:v>
                </c:pt>
                <c:pt idx="37">
                  <c:v>0.54</c:v>
                </c:pt>
                <c:pt idx="38">
                  <c:v>0.62</c:v>
                </c:pt>
                <c:pt idx="39">
                  <c:v>0.65</c:v>
                </c:pt>
                <c:pt idx="40">
                  <c:v>0.5</c:v>
                </c:pt>
                <c:pt idx="41">
                  <c:v>0.54</c:v>
                </c:pt>
                <c:pt idx="42">
                  <c:v>0.45</c:v>
                </c:pt>
                <c:pt idx="43">
                  <c:v>0.46</c:v>
                </c:pt>
                <c:pt idx="44">
                  <c:v>0.52</c:v>
                </c:pt>
                <c:pt idx="45">
                  <c:v>0.56000000000000005</c:v>
                </c:pt>
                <c:pt idx="46">
                  <c:v>0.65</c:v>
                </c:pt>
                <c:pt idx="47">
                  <c:v>0.72</c:v>
                </c:pt>
                <c:pt idx="48">
                  <c:v>0.61</c:v>
                </c:pt>
                <c:pt idx="49">
                  <c:v>0.6</c:v>
                </c:pt>
                <c:pt idx="50">
                  <c:v>0.63</c:v>
                </c:pt>
                <c:pt idx="51">
                  <c:v>0.62</c:v>
                </c:pt>
                <c:pt idx="52">
                  <c:v>0.6</c:v>
                </c:pt>
                <c:pt idx="53">
                  <c:v>0.66</c:v>
                </c:pt>
                <c:pt idx="54">
                  <c:v>0.64</c:v>
                </c:pt>
                <c:pt idx="55">
                  <c:v>0.63</c:v>
                </c:pt>
                <c:pt idx="56">
                  <c:v>0.6</c:v>
                </c:pt>
                <c:pt idx="57">
                  <c:v>0.63</c:v>
                </c:pt>
                <c:pt idx="58">
                  <c:v>0.61</c:v>
                </c:pt>
                <c:pt idx="59">
                  <c:v>0.56000000000000005</c:v>
                </c:pt>
                <c:pt idx="60">
                  <c:v>0.66</c:v>
                </c:pt>
                <c:pt idx="61">
                  <c:v>0.67</c:v>
                </c:pt>
                <c:pt idx="62">
                  <c:v>0.56000000000000005</c:v>
                </c:pt>
                <c:pt idx="63">
                  <c:v>0.55000000000000004</c:v>
                </c:pt>
                <c:pt idx="64">
                  <c:v>0.54</c:v>
                </c:pt>
                <c:pt idx="65">
                  <c:v>0.56999999999999995</c:v>
                </c:pt>
                <c:pt idx="66">
                  <c:v>0.47</c:v>
                </c:pt>
                <c:pt idx="67">
                  <c:v>0.46</c:v>
                </c:pt>
                <c:pt idx="68">
                  <c:v>0.5</c:v>
                </c:pt>
                <c:pt idx="69">
                  <c:v>0.56999999999999995</c:v>
                </c:pt>
                <c:pt idx="70">
                  <c:v>0.63</c:v>
                </c:pt>
                <c:pt idx="71">
                  <c:v>0.72</c:v>
                </c:pt>
                <c:pt idx="72">
                  <c:v>0.6</c:v>
                </c:pt>
                <c:pt idx="73">
                  <c:v>0.6</c:v>
                </c:pt>
                <c:pt idx="74">
                  <c:v>0.56999999999999995</c:v>
                </c:pt>
                <c:pt idx="75">
                  <c:v>0.6</c:v>
                </c:pt>
                <c:pt idx="76">
                  <c:v>0.54</c:v>
                </c:pt>
                <c:pt idx="77">
                  <c:v>0.56999999999999995</c:v>
                </c:pt>
                <c:pt idx="78">
                  <c:v>0.57999999999999996</c:v>
                </c:pt>
                <c:pt idx="79">
                  <c:v>0.56999999999999995</c:v>
                </c:pt>
                <c:pt idx="80">
                  <c:v>0.5</c:v>
                </c:pt>
                <c:pt idx="81">
                  <c:v>0.56000000000000005</c:v>
                </c:pt>
                <c:pt idx="82">
                  <c:v>0.55000000000000004</c:v>
                </c:pt>
                <c:pt idx="83">
                  <c:v>0.59</c:v>
                </c:pt>
                <c:pt idx="84">
                  <c:v>0.56999999999999995</c:v>
                </c:pt>
                <c:pt idx="85">
                  <c:v>0.56999999999999995</c:v>
                </c:pt>
                <c:pt idx="86">
                  <c:v>0.5</c:v>
                </c:pt>
                <c:pt idx="87">
                  <c:v>0.44</c:v>
                </c:pt>
                <c:pt idx="88">
                  <c:v>0.54</c:v>
                </c:pt>
                <c:pt idx="89">
                  <c:v>0.49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BA-4E6E-B8ED-2D516E95A72A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63383734127828617"/>
                  <c:y val="0.1285977210165802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Stephen!$A$3:$A$92</c:f>
              <c:numCache>
                <c:formatCode>General</c:formatCode>
                <c:ptCount val="90"/>
                <c:pt idx="0">
                  <c:v>14.83</c:v>
                </c:pt>
                <c:pt idx="1">
                  <c:v>14.69</c:v>
                </c:pt>
                <c:pt idx="2">
                  <c:v>12.76</c:v>
                </c:pt>
                <c:pt idx="3">
                  <c:v>13.6</c:v>
                </c:pt>
                <c:pt idx="4">
                  <c:v>14.95</c:v>
                </c:pt>
                <c:pt idx="5">
                  <c:v>15</c:v>
                </c:pt>
                <c:pt idx="6">
                  <c:v>14.97</c:v>
                </c:pt>
                <c:pt idx="7">
                  <c:v>14.91</c:v>
                </c:pt>
                <c:pt idx="8">
                  <c:v>14.81</c:v>
                </c:pt>
                <c:pt idx="9">
                  <c:v>16.489999999999998</c:v>
                </c:pt>
                <c:pt idx="10">
                  <c:v>14.74</c:v>
                </c:pt>
                <c:pt idx="11">
                  <c:v>13.23</c:v>
                </c:pt>
                <c:pt idx="12">
                  <c:v>14.62</c:v>
                </c:pt>
                <c:pt idx="13">
                  <c:v>15.01</c:v>
                </c:pt>
                <c:pt idx="14">
                  <c:v>15.05</c:v>
                </c:pt>
                <c:pt idx="15">
                  <c:v>14.77</c:v>
                </c:pt>
                <c:pt idx="16">
                  <c:v>14.84</c:v>
                </c:pt>
                <c:pt idx="17">
                  <c:v>13.79</c:v>
                </c:pt>
                <c:pt idx="18">
                  <c:v>15.52</c:v>
                </c:pt>
                <c:pt idx="19">
                  <c:v>15.7</c:v>
                </c:pt>
                <c:pt idx="20">
                  <c:v>15.18</c:v>
                </c:pt>
                <c:pt idx="21">
                  <c:v>13.77</c:v>
                </c:pt>
                <c:pt idx="22">
                  <c:v>13.9</c:v>
                </c:pt>
                <c:pt idx="23">
                  <c:v>14.04</c:v>
                </c:pt>
                <c:pt idx="24">
                  <c:v>13.82</c:v>
                </c:pt>
                <c:pt idx="25">
                  <c:v>13.48</c:v>
                </c:pt>
                <c:pt idx="26">
                  <c:v>14.04</c:v>
                </c:pt>
                <c:pt idx="27">
                  <c:v>14.5</c:v>
                </c:pt>
                <c:pt idx="28">
                  <c:v>14.65</c:v>
                </c:pt>
                <c:pt idx="29">
                  <c:v>13.99</c:v>
                </c:pt>
                <c:pt idx="30">
                  <c:v>15.23</c:v>
                </c:pt>
                <c:pt idx="31">
                  <c:v>15.21</c:v>
                </c:pt>
                <c:pt idx="32">
                  <c:v>15.3</c:v>
                </c:pt>
                <c:pt idx="33">
                  <c:v>15.05</c:v>
                </c:pt>
                <c:pt idx="34">
                  <c:v>14.25</c:v>
                </c:pt>
                <c:pt idx="35">
                  <c:v>15.17</c:v>
                </c:pt>
                <c:pt idx="36">
                  <c:v>15.44</c:v>
                </c:pt>
                <c:pt idx="37">
                  <c:v>13.86</c:v>
                </c:pt>
                <c:pt idx="38">
                  <c:v>16.350000000000001</c:v>
                </c:pt>
                <c:pt idx="39">
                  <c:v>13.76</c:v>
                </c:pt>
                <c:pt idx="40">
                  <c:v>12.49</c:v>
                </c:pt>
                <c:pt idx="41">
                  <c:v>13.62</c:v>
                </c:pt>
                <c:pt idx="42">
                  <c:v>13.27</c:v>
                </c:pt>
                <c:pt idx="43">
                  <c:v>13.6</c:v>
                </c:pt>
                <c:pt idx="44">
                  <c:v>13.82</c:v>
                </c:pt>
                <c:pt idx="45">
                  <c:v>12.65</c:v>
                </c:pt>
                <c:pt idx="46">
                  <c:v>14.66</c:v>
                </c:pt>
                <c:pt idx="47">
                  <c:v>14.1</c:v>
                </c:pt>
                <c:pt idx="48">
                  <c:v>14.59</c:v>
                </c:pt>
                <c:pt idx="49">
                  <c:v>14.08</c:v>
                </c:pt>
                <c:pt idx="50">
                  <c:v>14.33</c:v>
                </c:pt>
                <c:pt idx="51">
                  <c:v>14.33</c:v>
                </c:pt>
                <c:pt idx="52">
                  <c:v>14.94</c:v>
                </c:pt>
                <c:pt idx="53">
                  <c:v>14.21</c:v>
                </c:pt>
                <c:pt idx="54">
                  <c:v>14.34</c:v>
                </c:pt>
                <c:pt idx="55">
                  <c:v>14.08</c:v>
                </c:pt>
                <c:pt idx="56">
                  <c:v>14.72</c:v>
                </c:pt>
                <c:pt idx="57">
                  <c:v>14.7</c:v>
                </c:pt>
                <c:pt idx="58">
                  <c:v>14.45</c:v>
                </c:pt>
                <c:pt idx="59">
                  <c:v>15.06</c:v>
                </c:pt>
                <c:pt idx="60">
                  <c:v>13.58</c:v>
                </c:pt>
                <c:pt idx="61">
                  <c:v>15.86</c:v>
                </c:pt>
                <c:pt idx="62">
                  <c:v>15.61</c:v>
                </c:pt>
                <c:pt idx="63">
                  <c:v>13.43</c:v>
                </c:pt>
                <c:pt idx="64">
                  <c:v>14.92</c:v>
                </c:pt>
                <c:pt idx="65">
                  <c:v>14.34</c:v>
                </c:pt>
                <c:pt idx="66">
                  <c:v>14.91</c:v>
                </c:pt>
                <c:pt idx="67">
                  <c:v>15.39</c:v>
                </c:pt>
                <c:pt idx="68">
                  <c:v>14.96</c:v>
                </c:pt>
                <c:pt idx="69">
                  <c:v>15.31</c:v>
                </c:pt>
                <c:pt idx="70">
                  <c:v>15.04</c:v>
                </c:pt>
                <c:pt idx="71">
                  <c:v>16.52</c:v>
                </c:pt>
                <c:pt idx="72">
                  <c:v>14.4</c:v>
                </c:pt>
                <c:pt idx="73">
                  <c:v>14.28</c:v>
                </c:pt>
                <c:pt idx="74">
                  <c:v>15.3</c:v>
                </c:pt>
                <c:pt idx="75">
                  <c:v>15.22</c:v>
                </c:pt>
                <c:pt idx="76">
                  <c:v>13.23</c:v>
                </c:pt>
                <c:pt idx="77">
                  <c:v>15.08</c:v>
                </c:pt>
                <c:pt idx="78">
                  <c:v>15.04</c:v>
                </c:pt>
                <c:pt idx="79">
                  <c:v>13.87</c:v>
                </c:pt>
                <c:pt idx="80">
                  <c:v>14.3</c:v>
                </c:pt>
                <c:pt idx="81">
                  <c:v>15.46</c:v>
                </c:pt>
                <c:pt idx="82">
                  <c:v>14.61</c:v>
                </c:pt>
                <c:pt idx="83">
                  <c:v>15.26</c:v>
                </c:pt>
                <c:pt idx="84">
                  <c:v>14.98</c:v>
                </c:pt>
                <c:pt idx="85">
                  <c:v>15.65</c:v>
                </c:pt>
                <c:pt idx="86">
                  <c:v>15.61</c:v>
                </c:pt>
                <c:pt idx="87">
                  <c:v>14.42</c:v>
                </c:pt>
                <c:pt idx="88">
                  <c:v>15.06</c:v>
                </c:pt>
                <c:pt idx="89">
                  <c:v>14.12</c:v>
                </c:pt>
              </c:numCache>
            </c:numRef>
          </c:xVal>
          <c:yVal>
            <c:numRef>
              <c:f>Stephen!$C$3:$C$92</c:f>
              <c:numCache>
                <c:formatCode>General</c:formatCode>
                <c:ptCount val="90"/>
                <c:pt idx="0">
                  <c:v>0.74</c:v>
                </c:pt>
                <c:pt idx="1">
                  <c:v>0.76</c:v>
                </c:pt>
                <c:pt idx="2">
                  <c:v>0.6</c:v>
                </c:pt>
                <c:pt idx="3">
                  <c:v>0.74</c:v>
                </c:pt>
                <c:pt idx="4">
                  <c:v>0.71</c:v>
                </c:pt>
                <c:pt idx="5">
                  <c:v>0.7</c:v>
                </c:pt>
                <c:pt idx="6">
                  <c:v>0.64</c:v>
                </c:pt>
                <c:pt idx="7">
                  <c:v>0.7</c:v>
                </c:pt>
                <c:pt idx="8">
                  <c:v>0.74</c:v>
                </c:pt>
                <c:pt idx="9">
                  <c:v>0.79</c:v>
                </c:pt>
                <c:pt idx="10">
                  <c:v>0.78</c:v>
                </c:pt>
                <c:pt idx="11">
                  <c:v>0.74</c:v>
                </c:pt>
                <c:pt idx="12">
                  <c:v>0.8</c:v>
                </c:pt>
                <c:pt idx="13">
                  <c:v>0.8</c:v>
                </c:pt>
                <c:pt idx="14">
                  <c:v>0.79</c:v>
                </c:pt>
                <c:pt idx="15">
                  <c:v>0.82</c:v>
                </c:pt>
                <c:pt idx="16">
                  <c:v>0.76</c:v>
                </c:pt>
                <c:pt idx="17">
                  <c:v>0.68</c:v>
                </c:pt>
                <c:pt idx="18">
                  <c:v>0.63</c:v>
                </c:pt>
                <c:pt idx="19">
                  <c:v>0.7</c:v>
                </c:pt>
                <c:pt idx="20">
                  <c:v>0.75</c:v>
                </c:pt>
                <c:pt idx="21">
                  <c:v>0.8</c:v>
                </c:pt>
                <c:pt idx="22">
                  <c:v>0.74</c:v>
                </c:pt>
                <c:pt idx="23">
                  <c:v>0.76</c:v>
                </c:pt>
                <c:pt idx="24">
                  <c:v>0.8</c:v>
                </c:pt>
                <c:pt idx="25">
                  <c:v>0.82</c:v>
                </c:pt>
                <c:pt idx="26">
                  <c:v>0.72</c:v>
                </c:pt>
                <c:pt idx="27">
                  <c:v>0.74</c:v>
                </c:pt>
                <c:pt idx="28">
                  <c:v>0.82</c:v>
                </c:pt>
                <c:pt idx="29">
                  <c:v>0.81</c:v>
                </c:pt>
                <c:pt idx="30">
                  <c:v>0.83</c:v>
                </c:pt>
                <c:pt idx="31">
                  <c:v>0.84</c:v>
                </c:pt>
                <c:pt idx="32">
                  <c:v>0.82</c:v>
                </c:pt>
                <c:pt idx="33">
                  <c:v>0.83</c:v>
                </c:pt>
                <c:pt idx="34">
                  <c:v>0.83</c:v>
                </c:pt>
                <c:pt idx="35">
                  <c:v>0.79</c:v>
                </c:pt>
                <c:pt idx="36">
                  <c:v>0.75</c:v>
                </c:pt>
                <c:pt idx="37">
                  <c:v>0.77</c:v>
                </c:pt>
                <c:pt idx="38">
                  <c:v>0.83</c:v>
                </c:pt>
                <c:pt idx="39">
                  <c:v>0.85</c:v>
                </c:pt>
                <c:pt idx="40">
                  <c:v>0.69</c:v>
                </c:pt>
                <c:pt idx="41">
                  <c:v>0.76</c:v>
                </c:pt>
                <c:pt idx="42">
                  <c:v>0.54</c:v>
                </c:pt>
                <c:pt idx="43">
                  <c:v>0.66</c:v>
                </c:pt>
                <c:pt idx="44">
                  <c:v>0.68</c:v>
                </c:pt>
                <c:pt idx="45">
                  <c:v>0.76</c:v>
                </c:pt>
                <c:pt idx="46">
                  <c:v>0.79</c:v>
                </c:pt>
                <c:pt idx="47">
                  <c:v>0.82</c:v>
                </c:pt>
                <c:pt idx="48">
                  <c:v>0.77</c:v>
                </c:pt>
                <c:pt idx="49">
                  <c:v>0.79</c:v>
                </c:pt>
                <c:pt idx="50">
                  <c:v>0.81</c:v>
                </c:pt>
                <c:pt idx="51">
                  <c:v>0.78</c:v>
                </c:pt>
                <c:pt idx="52">
                  <c:v>0.76</c:v>
                </c:pt>
                <c:pt idx="53">
                  <c:v>0.83</c:v>
                </c:pt>
                <c:pt idx="54">
                  <c:v>0.82</c:v>
                </c:pt>
                <c:pt idx="55">
                  <c:v>0.82</c:v>
                </c:pt>
                <c:pt idx="56">
                  <c:v>0.84</c:v>
                </c:pt>
                <c:pt idx="57">
                  <c:v>0.83</c:v>
                </c:pt>
                <c:pt idx="58">
                  <c:v>0.81</c:v>
                </c:pt>
                <c:pt idx="59">
                  <c:v>0.8</c:v>
                </c:pt>
                <c:pt idx="60">
                  <c:v>0.83</c:v>
                </c:pt>
                <c:pt idx="61">
                  <c:v>0.86</c:v>
                </c:pt>
                <c:pt idx="62">
                  <c:v>0.79</c:v>
                </c:pt>
                <c:pt idx="63">
                  <c:v>0.76</c:v>
                </c:pt>
                <c:pt idx="64">
                  <c:v>0.76</c:v>
                </c:pt>
                <c:pt idx="65">
                  <c:v>0.78</c:v>
                </c:pt>
                <c:pt idx="66">
                  <c:v>0.66</c:v>
                </c:pt>
                <c:pt idx="67">
                  <c:v>0.66</c:v>
                </c:pt>
                <c:pt idx="68">
                  <c:v>0.69</c:v>
                </c:pt>
                <c:pt idx="69">
                  <c:v>0.78</c:v>
                </c:pt>
                <c:pt idx="70">
                  <c:v>0.83</c:v>
                </c:pt>
                <c:pt idx="71">
                  <c:v>0.86</c:v>
                </c:pt>
                <c:pt idx="72">
                  <c:v>0.77</c:v>
                </c:pt>
                <c:pt idx="73">
                  <c:v>0.78</c:v>
                </c:pt>
                <c:pt idx="74">
                  <c:v>0.81</c:v>
                </c:pt>
                <c:pt idx="75">
                  <c:v>0.76</c:v>
                </c:pt>
                <c:pt idx="76">
                  <c:v>0.71</c:v>
                </c:pt>
                <c:pt idx="77">
                  <c:v>0.79</c:v>
                </c:pt>
                <c:pt idx="78">
                  <c:v>0.8</c:v>
                </c:pt>
                <c:pt idx="79">
                  <c:v>0.77</c:v>
                </c:pt>
                <c:pt idx="80">
                  <c:v>0.72</c:v>
                </c:pt>
                <c:pt idx="81">
                  <c:v>0.77</c:v>
                </c:pt>
                <c:pt idx="82">
                  <c:v>0.73</c:v>
                </c:pt>
                <c:pt idx="83">
                  <c:v>0.78</c:v>
                </c:pt>
                <c:pt idx="84">
                  <c:v>0.8</c:v>
                </c:pt>
                <c:pt idx="85">
                  <c:v>0.79</c:v>
                </c:pt>
                <c:pt idx="86">
                  <c:v>0.75</c:v>
                </c:pt>
                <c:pt idx="87">
                  <c:v>0.63</c:v>
                </c:pt>
                <c:pt idx="88">
                  <c:v>0.75</c:v>
                </c:pt>
                <c:pt idx="89">
                  <c:v>0.69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BA-4E6E-B8ED-2D516E95A72A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52723073467167958"/>
                  <c:y val="-6.928621727162154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Stephen!$A$3:$A$92</c:f>
              <c:numCache>
                <c:formatCode>General</c:formatCode>
                <c:ptCount val="90"/>
                <c:pt idx="0">
                  <c:v>14.83</c:v>
                </c:pt>
                <c:pt idx="1">
                  <c:v>14.69</c:v>
                </c:pt>
                <c:pt idx="2">
                  <c:v>12.76</c:v>
                </c:pt>
                <c:pt idx="3">
                  <c:v>13.6</c:v>
                </c:pt>
                <c:pt idx="4">
                  <c:v>14.95</c:v>
                </c:pt>
                <c:pt idx="5">
                  <c:v>15</c:v>
                </c:pt>
                <c:pt idx="6">
                  <c:v>14.97</c:v>
                </c:pt>
                <c:pt idx="7">
                  <c:v>14.91</c:v>
                </c:pt>
                <c:pt idx="8">
                  <c:v>14.81</c:v>
                </c:pt>
                <c:pt idx="9">
                  <c:v>16.489999999999998</c:v>
                </c:pt>
                <c:pt idx="10">
                  <c:v>14.74</c:v>
                </c:pt>
                <c:pt idx="11">
                  <c:v>13.23</c:v>
                </c:pt>
                <c:pt idx="12">
                  <c:v>14.62</c:v>
                </c:pt>
                <c:pt idx="13">
                  <c:v>15.01</c:v>
                </c:pt>
                <c:pt idx="14">
                  <c:v>15.05</c:v>
                </c:pt>
                <c:pt idx="15">
                  <c:v>14.77</c:v>
                </c:pt>
                <c:pt idx="16">
                  <c:v>14.84</c:v>
                </c:pt>
                <c:pt idx="17">
                  <c:v>13.79</c:v>
                </c:pt>
                <c:pt idx="18">
                  <c:v>15.52</c:v>
                </c:pt>
                <c:pt idx="19">
                  <c:v>15.7</c:v>
                </c:pt>
                <c:pt idx="20">
                  <c:v>15.18</c:v>
                </c:pt>
                <c:pt idx="21">
                  <c:v>13.77</c:v>
                </c:pt>
                <c:pt idx="22">
                  <c:v>13.9</c:v>
                </c:pt>
                <c:pt idx="23">
                  <c:v>14.04</c:v>
                </c:pt>
                <c:pt idx="24">
                  <c:v>13.82</c:v>
                </c:pt>
                <c:pt idx="25">
                  <c:v>13.48</c:v>
                </c:pt>
                <c:pt idx="26">
                  <c:v>14.04</c:v>
                </c:pt>
                <c:pt idx="27">
                  <c:v>14.5</c:v>
                </c:pt>
                <c:pt idx="28">
                  <c:v>14.65</c:v>
                </c:pt>
                <c:pt idx="29">
                  <c:v>13.99</c:v>
                </c:pt>
                <c:pt idx="30">
                  <c:v>15.23</c:v>
                </c:pt>
                <c:pt idx="31">
                  <c:v>15.21</c:v>
                </c:pt>
                <c:pt idx="32">
                  <c:v>15.3</c:v>
                </c:pt>
                <c:pt idx="33">
                  <c:v>15.05</c:v>
                </c:pt>
                <c:pt idx="34">
                  <c:v>14.25</c:v>
                </c:pt>
                <c:pt idx="35">
                  <c:v>15.17</c:v>
                </c:pt>
                <c:pt idx="36">
                  <c:v>15.44</c:v>
                </c:pt>
                <c:pt idx="37">
                  <c:v>13.86</c:v>
                </c:pt>
                <c:pt idx="38">
                  <c:v>16.350000000000001</c:v>
                </c:pt>
                <c:pt idx="39">
                  <c:v>13.76</c:v>
                </c:pt>
                <c:pt idx="40">
                  <c:v>12.49</c:v>
                </c:pt>
                <c:pt idx="41">
                  <c:v>13.62</c:v>
                </c:pt>
                <c:pt idx="42">
                  <c:v>13.27</c:v>
                </c:pt>
                <c:pt idx="43">
                  <c:v>13.6</c:v>
                </c:pt>
                <c:pt idx="44">
                  <c:v>13.82</c:v>
                </c:pt>
                <c:pt idx="45">
                  <c:v>12.65</c:v>
                </c:pt>
                <c:pt idx="46">
                  <c:v>14.66</c:v>
                </c:pt>
                <c:pt idx="47">
                  <c:v>14.1</c:v>
                </c:pt>
                <c:pt idx="48">
                  <c:v>14.59</c:v>
                </c:pt>
                <c:pt idx="49">
                  <c:v>14.08</c:v>
                </c:pt>
                <c:pt idx="50">
                  <c:v>14.33</c:v>
                </c:pt>
                <c:pt idx="51">
                  <c:v>14.33</c:v>
                </c:pt>
                <c:pt idx="52">
                  <c:v>14.94</c:v>
                </c:pt>
                <c:pt idx="53">
                  <c:v>14.21</c:v>
                </c:pt>
                <c:pt idx="54">
                  <c:v>14.34</c:v>
                </c:pt>
                <c:pt idx="55">
                  <c:v>14.08</c:v>
                </c:pt>
                <c:pt idx="56">
                  <c:v>14.72</c:v>
                </c:pt>
                <c:pt idx="57">
                  <c:v>14.7</c:v>
                </c:pt>
                <c:pt idx="58">
                  <c:v>14.45</c:v>
                </c:pt>
                <c:pt idx="59">
                  <c:v>15.06</c:v>
                </c:pt>
                <c:pt idx="60">
                  <c:v>13.58</c:v>
                </c:pt>
                <c:pt idx="61">
                  <c:v>15.86</c:v>
                </c:pt>
                <c:pt idx="62">
                  <c:v>15.61</c:v>
                </c:pt>
                <c:pt idx="63">
                  <c:v>13.43</c:v>
                </c:pt>
                <c:pt idx="64">
                  <c:v>14.92</c:v>
                </c:pt>
                <c:pt idx="65">
                  <c:v>14.34</c:v>
                </c:pt>
                <c:pt idx="66">
                  <c:v>14.91</c:v>
                </c:pt>
                <c:pt idx="67">
                  <c:v>15.39</c:v>
                </c:pt>
                <c:pt idx="68">
                  <c:v>14.96</c:v>
                </c:pt>
                <c:pt idx="69">
                  <c:v>15.31</c:v>
                </c:pt>
                <c:pt idx="70">
                  <c:v>15.04</c:v>
                </c:pt>
                <c:pt idx="71">
                  <c:v>16.52</c:v>
                </c:pt>
                <c:pt idx="72">
                  <c:v>14.4</c:v>
                </c:pt>
                <c:pt idx="73">
                  <c:v>14.28</c:v>
                </c:pt>
                <c:pt idx="74">
                  <c:v>15.3</c:v>
                </c:pt>
                <c:pt idx="75">
                  <c:v>15.22</c:v>
                </c:pt>
                <c:pt idx="76">
                  <c:v>13.23</c:v>
                </c:pt>
                <c:pt idx="77">
                  <c:v>15.08</c:v>
                </c:pt>
                <c:pt idx="78">
                  <c:v>15.04</c:v>
                </c:pt>
                <c:pt idx="79">
                  <c:v>13.87</c:v>
                </c:pt>
                <c:pt idx="80">
                  <c:v>14.3</c:v>
                </c:pt>
                <c:pt idx="81">
                  <c:v>15.46</c:v>
                </c:pt>
                <c:pt idx="82">
                  <c:v>14.61</c:v>
                </c:pt>
                <c:pt idx="83">
                  <c:v>15.26</c:v>
                </c:pt>
                <c:pt idx="84">
                  <c:v>14.98</c:v>
                </c:pt>
                <c:pt idx="85">
                  <c:v>15.65</c:v>
                </c:pt>
                <c:pt idx="86">
                  <c:v>15.61</c:v>
                </c:pt>
                <c:pt idx="87">
                  <c:v>14.42</c:v>
                </c:pt>
                <c:pt idx="88">
                  <c:v>15.06</c:v>
                </c:pt>
                <c:pt idx="89">
                  <c:v>14.12</c:v>
                </c:pt>
              </c:numCache>
            </c:numRef>
          </c:xVal>
          <c:yVal>
            <c:numRef>
              <c:f>Stephen!$D$3:$D$92</c:f>
              <c:numCache>
                <c:formatCode>General</c:formatCode>
                <c:ptCount val="90"/>
                <c:pt idx="0">
                  <c:v>0.76</c:v>
                </c:pt>
                <c:pt idx="1">
                  <c:v>0.79</c:v>
                </c:pt>
                <c:pt idx="2">
                  <c:v>0.64</c:v>
                </c:pt>
                <c:pt idx="3">
                  <c:v>0.77</c:v>
                </c:pt>
                <c:pt idx="4">
                  <c:v>0.75</c:v>
                </c:pt>
                <c:pt idx="5">
                  <c:v>0.76</c:v>
                </c:pt>
                <c:pt idx="6">
                  <c:v>0.74</c:v>
                </c:pt>
                <c:pt idx="7">
                  <c:v>0.75</c:v>
                </c:pt>
                <c:pt idx="8">
                  <c:v>0.79</c:v>
                </c:pt>
                <c:pt idx="9">
                  <c:v>0.84</c:v>
                </c:pt>
                <c:pt idx="10">
                  <c:v>0.81</c:v>
                </c:pt>
                <c:pt idx="11">
                  <c:v>0.77</c:v>
                </c:pt>
                <c:pt idx="12">
                  <c:v>0.82</c:v>
                </c:pt>
                <c:pt idx="13">
                  <c:v>0.82</c:v>
                </c:pt>
                <c:pt idx="14">
                  <c:v>0.83</c:v>
                </c:pt>
                <c:pt idx="15">
                  <c:v>0.85</c:v>
                </c:pt>
                <c:pt idx="16">
                  <c:v>0.81</c:v>
                </c:pt>
                <c:pt idx="17">
                  <c:v>0.72</c:v>
                </c:pt>
                <c:pt idx="18">
                  <c:v>0.75</c:v>
                </c:pt>
                <c:pt idx="19">
                  <c:v>0.75</c:v>
                </c:pt>
                <c:pt idx="20">
                  <c:v>0.77</c:v>
                </c:pt>
                <c:pt idx="21">
                  <c:v>0.83</c:v>
                </c:pt>
                <c:pt idx="22">
                  <c:v>0.8</c:v>
                </c:pt>
                <c:pt idx="23">
                  <c:v>0.74</c:v>
                </c:pt>
                <c:pt idx="24">
                  <c:v>0.81</c:v>
                </c:pt>
                <c:pt idx="25">
                  <c:v>0.83</c:v>
                </c:pt>
                <c:pt idx="26">
                  <c:v>0.73</c:v>
                </c:pt>
                <c:pt idx="27">
                  <c:v>0.78</c:v>
                </c:pt>
                <c:pt idx="28">
                  <c:v>0.82</c:v>
                </c:pt>
                <c:pt idx="29">
                  <c:v>0.81</c:v>
                </c:pt>
                <c:pt idx="30">
                  <c:v>0.83</c:v>
                </c:pt>
                <c:pt idx="31">
                  <c:v>0.84</c:v>
                </c:pt>
                <c:pt idx="32">
                  <c:v>0.81</c:v>
                </c:pt>
                <c:pt idx="33">
                  <c:v>0.85</c:v>
                </c:pt>
                <c:pt idx="34">
                  <c:v>0.83</c:v>
                </c:pt>
                <c:pt idx="35">
                  <c:v>0.81</c:v>
                </c:pt>
                <c:pt idx="36">
                  <c:v>0.79</c:v>
                </c:pt>
                <c:pt idx="37">
                  <c:v>0.78</c:v>
                </c:pt>
                <c:pt idx="38">
                  <c:v>0.84</c:v>
                </c:pt>
                <c:pt idx="39">
                  <c:v>0.85</c:v>
                </c:pt>
                <c:pt idx="40">
                  <c:v>0.7</c:v>
                </c:pt>
                <c:pt idx="41">
                  <c:v>0.77</c:v>
                </c:pt>
                <c:pt idx="42">
                  <c:v>0.61</c:v>
                </c:pt>
                <c:pt idx="43">
                  <c:v>0.76</c:v>
                </c:pt>
                <c:pt idx="44">
                  <c:v>0.8</c:v>
                </c:pt>
                <c:pt idx="45">
                  <c:v>0.79</c:v>
                </c:pt>
                <c:pt idx="46">
                  <c:v>0.84</c:v>
                </c:pt>
                <c:pt idx="47">
                  <c:v>0.85</c:v>
                </c:pt>
                <c:pt idx="48">
                  <c:v>0.82</c:v>
                </c:pt>
                <c:pt idx="49">
                  <c:v>0.82</c:v>
                </c:pt>
                <c:pt idx="50">
                  <c:v>0.84</c:v>
                </c:pt>
                <c:pt idx="51">
                  <c:v>0.82</c:v>
                </c:pt>
                <c:pt idx="52">
                  <c:v>0.81</c:v>
                </c:pt>
                <c:pt idx="53">
                  <c:v>0.84</c:v>
                </c:pt>
                <c:pt idx="54">
                  <c:v>0.83</c:v>
                </c:pt>
                <c:pt idx="55">
                  <c:v>0.84</c:v>
                </c:pt>
                <c:pt idx="56">
                  <c:v>0.85</c:v>
                </c:pt>
                <c:pt idx="57">
                  <c:v>0.85</c:v>
                </c:pt>
                <c:pt idx="58">
                  <c:v>0.84</c:v>
                </c:pt>
                <c:pt idx="59">
                  <c:v>0.83</c:v>
                </c:pt>
                <c:pt idx="60">
                  <c:v>0.83</c:v>
                </c:pt>
                <c:pt idx="61">
                  <c:v>0.87</c:v>
                </c:pt>
                <c:pt idx="62">
                  <c:v>0.84</c:v>
                </c:pt>
                <c:pt idx="63">
                  <c:v>0.81</c:v>
                </c:pt>
                <c:pt idx="64">
                  <c:v>0.81</c:v>
                </c:pt>
                <c:pt idx="65">
                  <c:v>0.82</c:v>
                </c:pt>
                <c:pt idx="66">
                  <c:v>0.76</c:v>
                </c:pt>
                <c:pt idx="67">
                  <c:v>0.8</c:v>
                </c:pt>
                <c:pt idx="68">
                  <c:v>0.8</c:v>
                </c:pt>
                <c:pt idx="69">
                  <c:v>0.82</c:v>
                </c:pt>
                <c:pt idx="70">
                  <c:v>0.85</c:v>
                </c:pt>
                <c:pt idx="71">
                  <c:v>0.87</c:v>
                </c:pt>
                <c:pt idx="72">
                  <c:v>0.83</c:v>
                </c:pt>
                <c:pt idx="73">
                  <c:v>0.82</c:v>
                </c:pt>
                <c:pt idx="74">
                  <c:v>0.83</c:v>
                </c:pt>
                <c:pt idx="75">
                  <c:v>0.83</c:v>
                </c:pt>
                <c:pt idx="76">
                  <c:v>0.74</c:v>
                </c:pt>
                <c:pt idx="77">
                  <c:v>0.83</c:v>
                </c:pt>
                <c:pt idx="78">
                  <c:v>0.83</c:v>
                </c:pt>
                <c:pt idx="79">
                  <c:v>0.8</c:v>
                </c:pt>
                <c:pt idx="80">
                  <c:v>0.76</c:v>
                </c:pt>
                <c:pt idx="81">
                  <c:v>0.8</c:v>
                </c:pt>
                <c:pt idx="82">
                  <c:v>0.79</c:v>
                </c:pt>
                <c:pt idx="83">
                  <c:v>0.83</c:v>
                </c:pt>
                <c:pt idx="84">
                  <c:v>0.83</c:v>
                </c:pt>
                <c:pt idx="85">
                  <c:v>0.82</c:v>
                </c:pt>
                <c:pt idx="86">
                  <c:v>0.8</c:v>
                </c:pt>
                <c:pt idx="87">
                  <c:v>0.74</c:v>
                </c:pt>
                <c:pt idx="88">
                  <c:v>0.79</c:v>
                </c:pt>
                <c:pt idx="89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BA-4E6E-B8ED-2D516E95A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72848"/>
        <c:axId val="355172456"/>
      </c:scatterChart>
      <c:valAx>
        <c:axId val="355172848"/>
        <c:scaling>
          <c:orientation val="minMax"/>
          <c:max val="17"/>
          <c:min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Protein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72456"/>
        <c:crosses val="autoZero"/>
        <c:crossBetween val="midCat"/>
      </c:valAx>
      <c:valAx>
        <c:axId val="35517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NDVI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72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 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MS Stirngray</c:v>
                </c:pt>
                <c:pt idx="1">
                  <c:v>HRS 3419</c:v>
                </c:pt>
                <c:pt idx="2">
                  <c:v>Samson</c:v>
                </c:pt>
                <c:pt idx="3">
                  <c:v>SY Valda</c:v>
                </c:pt>
                <c:pt idx="4">
                  <c:v>LSC Albany</c:v>
                </c:pt>
                <c:pt idx="5">
                  <c:v>Prosper</c:v>
                </c:pt>
                <c:pt idx="6">
                  <c:v>LSC Iguacu</c:v>
                </c:pt>
                <c:pt idx="7">
                  <c:v>Faller</c:v>
                </c:pt>
                <c:pt idx="8">
                  <c:v>LSC Nitro</c:v>
                </c:pt>
                <c:pt idx="9">
                  <c:v>Prevail</c:v>
                </c:pt>
                <c:pt idx="10">
                  <c:v>LSC Breakaway</c:v>
                </c:pt>
                <c:pt idx="11">
                  <c:v>Linkert </c:v>
                </c:pt>
                <c:pt idx="12">
                  <c:v>WB9507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113</c:v>
                </c:pt>
                <c:pt idx="1">
                  <c:v>109</c:v>
                </c:pt>
                <c:pt idx="2">
                  <c:v>107</c:v>
                </c:pt>
                <c:pt idx="3">
                  <c:v>107</c:v>
                </c:pt>
                <c:pt idx="4">
                  <c:v>105</c:v>
                </c:pt>
                <c:pt idx="5">
                  <c:v>105</c:v>
                </c:pt>
                <c:pt idx="6">
                  <c:v>104</c:v>
                </c:pt>
                <c:pt idx="7">
                  <c:v>103</c:v>
                </c:pt>
                <c:pt idx="8">
                  <c:v>102</c:v>
                </c:pt>
                <c:pt idx="9">
                  <c:v>102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5-46A6-A7A7-B2CC9997E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868224"/>
        <c:axId val="347867832"/>
      </c:barChart>
      <c:catAx>
        <c:axId val="3478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67832"/>
        <c:crosses val="autoZero"/>
        <c:auto val="1"/>
        <c:lblAlgn val="ctr"/>
        <c:lblOffset val="100"/>
        <c:noMultiLvlLbl val="0"/>
      </c:catAx>
      <c:valAx>
        <c:axId val="34786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Yield (</a:t>
                </a:r>
                <a:r>
                  <a:rPr lang="en-US" sz="1600" b="1" dirty="0" err="1"/>
                  <a:t>bu</a:t>
                </a:r>
                <a:r>
                  <a:rPr lang="en-US" sz="1600" b="1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Conceptual</a:t>
            </a:r>
            <a:r>
              <a:rPr lang="en-US" sz="2400" baseline="0" dirty="0"/>
              <a:t> model of grain yield and grain protein relationship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Grain Yield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7620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80</c:v>
                </c:pt>
                <c:pt idx="2">
                  <c:v>90</c:v>
                </c:pt>
                <c:pt idx="3">
                  <c:v>95</c:v>
                </c:pt>
                <c:pt idx="4">
                  <c:v>100</c:v>
                </c:pt>
                <c:pt idx="5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A4-49C0-9BA5-30CD5E15BA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Grain Protein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55</c:v>
                </c:pt>
                <c:pt idx="3">
                  <c:v>56</c:v>
                </c:pt>
                <c:pt idx="4">
                  <c:v>90</c:v>
                </c:pt>
                <c:pt idx="5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A4-49C0-9BA5-30CD5E15B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861952"/>
        <c:axId val="347861560"/>
      </c:scatterChart>
      <c:valAx>
        <c:axId val="3478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Increasing N application </a:t>
                </a:r>
                <a:r>
                  <a:rPr lang="en-US" sz="2400" dirty="0">
                    <a:latin typeface="Calibri" panose="020F0502020204030204" pitchFamily="34" charset="0"/>
                  </a:rPr>
                  <a:t>→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61560"/>
        <c:crosses val="autoZero"/>
        <c:crossBetween val="midCat"/>
      </c:valAx>
      <c:valAx>
        <c:axId val="34786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Protein % </a:t>
                </a:r>
                <a:r>
                  <a:rPr lang="en-US" sz="2400" dirty="0">
                    <a:latin typeface="Calibri" panose="020F0502020204030204" pitchFamily="34" charset="0"/>
                  </a:rPr>
                  <a:t>→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61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Effect of N rate on yield of four spring wheat varieties, Crookston, MN 2011-2013 (adapted from Farmaha, Sims and Wiersma, 2015).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776910163754286E-2"/>
          <c:y val="0.12784760874130105"/>
          <c:w val="0.89304225131761072"/>
          <c:h val="0.745109404764268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Sheet1!$D$19</c:f>
              <c:strCache>
                <c:ptCount val="1"/>
                <c:pt idx="0">
                  <c:v>Faller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Sheet1!$C$20:$C$22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Sheet1!$D$20:$D$22</c:f>
              <c:numCache>
                <c:formatCode>General</c:formatCode>
                <c:ptCount val="3"/>
                <c:pt idx="0">
                  <c:v>69.790857999999986</c:v>
                </c:pt>
                <c:pt idx="1">
                  <c:v>71.664973666666668</c:v>
                </c:pt>
                <c:pt idx="2">
                  <c:v>80.707420666666664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A9-456D-A1F0-E095C11764F6}"/>
            </c:ext>
          </c:extLst>
        </c:ser>
        <c:ser>
          <c:idx val="1"/>
          <c:order val="1"/>
          <c:tx>
            <c:strRef>
              <c:f>Sheet1!$E$19</c:f>
              <c:strCache>
                <c:ptCount val="1"/>
                <c:pt idx="0">
                  <c:v>Glenn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Sheet1!$C$20:$C$22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Sheet1!$E$20:$E$22</c:f>
              <c:numCache>
                <c:formatCode>General</c:formatCode>
                <c:ptCount val="3"/>
                <c:pt idx="0">
                  <c:v>64.366777666666664</c:v>
                </c:pt>
                <c:pt idx="1">
                  <c:v>71.193099000000004</c:v>
                </c:pt>
                <c:pt idx="2">
                  <c:v>71.400783333333337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A9-456D-A1F0-E095C11764F6}"/>
            </c:ext>
          </c:extLst>
        </c:ser>
        <c:ser>
          <c:idx val="2"/>
          <c:order val="2"/>
          <c:tx>
            <c:strRef>
              <c:f>Sheet1!$F$19</c:f>
              <c:strCache>
                <c:ptCount val="1"/>
                <c:pt idx="0">
                  <c:v>Samson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Sheet1!$C$20:$C$22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Sheet1!$F$20:$F$22</c:f>
              <c:numCache>
                <c:formatCode>General</c:formatCode>
                <c:ptCount val="3"/>
                <c:pt idx="0">
                  <c:v>70.059509333333324</c:v>
                </c:pt>
                <c:pt idx="1">
                  <c:v>71.025563666666656</c:v>
                </c:pt>
                <c:pt idx="2">
                  <c:v>76.392642333333313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A9-456D-A1F0-E095C11764F6}"/>
            </c:ext>
          </c:extLst>
        </c:ser>
        <c:ser>
          <c:idx val="3"/>
          <c:order val="3"/>
          <c:tx>
            <c:strRef>
              <c:f>Sheet1!$G$19</c:f>
              <c:strCache>
                <c:ptCount val="1"/>
                <c:pt idx="0">
                  <c:v>Vantage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Sheet1!$C$20:$C$22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Sheet1!$G$20:$G$22</c:f>
              <c:numCache>
                <c:formatCode>General</c:formatCode>
                <c:ptCount val="3"/>
                <c:pt idx="0">
                  <c:v>63.448307333333325</c:v>
                </c:pt>
                <c:pt idx="1">
                  <c:v>66.331104666666661</c:v>
                </c:pt>
                <c:pt idx="2">
                  <c:v>75.204529333333326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A9-456D-A1F0-E095C1176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80392"/>
        <c:axId val="299473728"/>
      </c:scatterChart>
      <c:valAx>
        <c:axId val="299480392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 Rate (</a:t>
                </a:r>
                <a:r>
                  <a:rPr lang="en-US" sz="1800" dirty="0" err="1"/>
                  <a:t>lbs</a:t>
                </a:r>
                <a:r>
                  <a:rPr lang="en-US" sz="1800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3728"/>
        <c:crosses val="autoZero"/>
        <c:crossBetween val="midCat"/>
      </c:valAx>
      <c:valAx>
        <c:axId val="29947372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Yield (</a:t>
                </a:r>
                <a:r>
                  <a:rPr lang="en-US" sz="1800" dirty="0" err="1"/>
                  <a:t>bu</a:t>
                </a:r>
                <a:r>
                  <a:rPr lang="en-US" sz="1800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80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24795541861615"/>
          <c:y val="0.7494569992721325"/>
          <c:w val="0.67331222609837005"/>
          <c:h val="0.11162146742429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Effect of N rate on protein content</a:t>
            </a:r>
            <a:r>
              <a:rPr lang="en-US" sz="2000" baseline="0" dirty="0"/>
              <a:t> of four spring wheat varieties, Crookston, MN 2011-2013 (adapted from Farmaha, Sims and Wiersma, 2016).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Faller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Sheet1!$C$25:$C$27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Sheet1!$D$25:$D$27</c:f>
              <c:numCache>
                <c:formatCode>General</c:formatCode>
                <c:ptCount val="3"/>
                <c:pt idx="0">
                  <c:v>13.664145833333333</c:v>
                </c:pt>
                <c:pt idx="1">
                  <c:v>15.557291666666666</c:v>
                </c:pt>
                <c:pt idx="2">
                  <c:v>15.682291666666668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BE-4155-B003-4C41F8DB4EB7}"/>
            </c:ext>
          </c:extLst>
        </c:ser>
        <c:ser>
          <c:idx val="1"/>
          <c:order val="1"/>
          <c:tx>
            <c:strRef>
              <c:f>Sheet1!$E$24</c:f>
              <c:strCache>
                <c:ptCount val="1"/>
                <c:pt idx="0">
                  <c:v>Glenn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571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Sheet1!$C$25:$C$27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Sheet1!$E$25:$E$27</c:f>
              <c:numCache>
                <c:formatCode>General</c:formatCode>
                <c:ptCount val="3"/>
                <c:pt idx="0">
                  <c:v>15.041666666666666</c:v>
                </c:pt>
                <c:pt idx="1">
                  <c:v>17.265625</c:v>
                </c:pt>
                <c:pt idx="2">
                  <c:v>17.020833333333332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BE-4155-B003-4C41F8DB4EB7}"/>
            </c:ext>
          </c:extLst>
        </c:ser>
        <c:ser>
          <c:idx val="2"/>
          <c:order val="2"/>
          <c:tx>
            <c:strRef>
              <c:f>Sheet1!$F$24</c:f>
              <c:strCache>
                <c:ptCount val="1"/>
                <c:pt idx="0">
                  <c:v>Samson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Sheet1!$C$25:$C$27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Sheet1!$F$25:$F$27</c:f>
              <c:numCache>
                <c:formatCode>General</c:formatCode>
                <c:ptCount val="3"/>
                <c:pt idx="0">
                  <c:v>14.223958333333334</c:v>
                </c:pt>
                <c:pt idx="1">
                  <c:v>15.552083333333334</c:v>
                </c:pt>
                <c:pt idx="2">
                  <c:v>15.307291666666666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BE-4155-B003-4C41F8DB4EB7}"/>
            </c:ext>
          </c:extLst>
        </c:ser>
        <c:ser>
          <c:idx val="3"/>
          <c:order val="3"/>
          <c:tx>
            <c:strRef>
              <c:f>Sheet1!$G$24</c:f>
              <c:strCache>
                <c:ptCount val="1"/>
                <c:pt idx="0">
                  <c:v>Vantage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635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Sheet1!$C$25:$C$27</c:f>
              <c:numCache>
                <c:formatCode>General</c:formatCode>
                <c:ptCount val="3"/>
                <c:pt idx="0">
                  <c:v>67</c:v>
                </c:pt>
                <c:pt idx="1">
                  <c:v>134</c:v>
                </c:pt>
                <c:pt idx="2">
                  <c:v>201</c:v>
                </c:pt>
              </c:numCache>
            </c:numRef>
          </c:xVal>
          <c:yVal>
            <c:numRef>
              <c:f>Sheet1!$G$25:$G$27</c:f>
              <c:numCache>
                <c:formatCode>General</c:formatCode>
                <c:ptCount val="3"/>
                <c:pt idx="0">
                  <c:v>14.919124999999999</c:v>
                </c:pt>
                <c:pt idx="1">
                  <c:v>16.567708333333336</c:v>
                </c:pt>
                <c:pt idx="2">
                  <c:v>16.859375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4BE-4155-B003-4C41F8DB4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75688"/>
        <c:axId val="299480000"/>
      </c:scatterChart>
      <c:valAx>
        <c:axId val="299475688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 rate (</a:t>
                </a:r>
                <a:r>
                  <a:rPr lang="en-US" sz="1600" dirty="0" err="1"/>
                  <a:t>lbs</a:t>
                </a:r>
                <a:r>
                  <a:rPr lang="en-US" sz="1600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80000"/>
        <c:crosses val="autoZero"/>
        <c:crossBetween val="midCat"/>
      </c:valAx>
      <c:valAx>
        <c:axId val="299480000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Protein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5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8754795715775913E-2"/>
          <c:y val="0.77827942544013207"/>
          <c:w val="0.89999996377345148"/>
          <c:h val="5.0971831231355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70-0</c:v>
                </c:pt>
                <c:pt idx="1">
                  <c:v>100-0</c:v>
                </c:pt>
                <c:pt idx="2">
                  <c:v>70 30 4lf</c:v>
                </c:pt>
                <c:pt idx="3">
                  <c:v>70 60 4lf</c:v>
                </c:pt>
                <c:pt idx="4">
                  <c:v>100 30 4lf</c:v>
                </c:pt>
                <c:pt idx="5">
                  <c:v>100 60 4lf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58.838450000000002</c:v>
                </c:pt>
                <c:pt idx="1">
                  <c:v>61.181700000000006</c:v>
                </c:pt>
                <c:pt idx="2">
                  <c:v>61.822650000000003</c:v>
                </c:pt>
                <c:pt idx="3">
                  <c:v>64.240200000000002</c:v>
                </c:pt>
                <c:pt idx="4">
                  <c:v>61.59355</c:v>
                </c:pt>
                <c:pt idx="5">
                  <c:v>61.885249999999999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E-4AE4-908A-243BB85EE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476080"/>
        <c:axId val="299474904"/>
      </c:barChart>
      <c:catAx>
        <c:axId val="29947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 Rate (lbs/acre) and Timing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4904"/>
        <c:crosses val="autoZero"/>
        <c:auto val="1"/>
        <c:lblAlgn val="ctr"/>
        <c:lblOffset val="100"/>
        <c:noMultiLvlLbl val="0"/>
      </c:catAx>
      <c:valAx>
        <c:axId val="29947490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 (</a:t>
                </a:r>
                <a:r>
                  <a:rPr lang="en-US" dirty="0" err="1"/>
                  <a:t>bu</a:t>
                </a:r>
                <a:r>
                  <a:rPr lang="en-US" dirty="0"/>
                  <a:t>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7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70-0</c:v>
                </c:pt>
                <c:pt idx="1">
                  <c:v>100-0</c:v>
                </c:pt>
                <c:pt idx="2">
                  <c:v>70 30 4lf</c:v>
                </c:pt>
                <c:pt idx="3">
                  <c:v>70 60 4lf</c:v>
                </c:pt>
                <c:pt idx="4">
                  <c:v>100 30 4lf</c:v>
                </c:pt>
                <c:pt idx="5">
                  <c:v>100 60 4lf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15.11</c:v>
                </c:pt>
                <c:pt idx="1">
                  <c:v>15.772500000000001</c:v>
                </c:pt>
                <c:pt idx="2">
                  <c:v>15.565</c:v>
                </c:pt>
                <c:pt idx="3">
                  <c:v>16.035</c:v>
                </c:pt>
                <c:pt idx="4">
                  <c:v>16.2925</c:v>
                </c:pt>
                <c:pt idx="5">
                  <c:v>16.0425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4-4F4A-8E61-81ED1A668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526152"/>
        <c:axId val="348522624"/>
      </c:barChart>
      <c:catAx>
        <c:axId val="348526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 Rate (lbs/acre) and Timing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522624"/>
        <c:crosses val="autoZero"/>
        <c:auto val="1"/>
        <c:lblAlgn val="ctr"/>
        <c:lblOffset val="100"/>
        <c:noMultiLvlLbl val="0"/>
      </c:catAx>
      <c:valAx>
        <c:axId val="348522624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Protein</a:t>
                </a:r>
                <a:r>
                  <a:rPr lang="en-US" sz="1400" b="1" baseline="0" dirty="0"/>
                  <a:t> (%)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52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Urea</c:v>
                </c:pt>
                <c:pt idx="1">
                  <c:v>Agrotain</c:v>
                </c:pt>
                <c:pt idx="2">
                  <c:v>Instinct</c:v>
                </c:pt>
                <c:pt idx="3">
                  <c:v>SuperU</c:v>
                </c:pt>
                <c:pt idx="4">
                  <c:v>Split</c:v>
                </c:pt>
                <c:pt idx="5">
                  <c:v>Split plus</c:v>
                </c:pt>
                <c:pt idx="6">
                  <c:v>ESN</c:v>
                </c:pt>
                <c:pt idx="7">
                  <c:v>Urea+ESN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64.2</c:v>
                </c:pt>
                <c:pt idx="1">
                  <c:v>64</c:v>
                </c:pt>
                <c:pt idx="2">
                  <c:v>63.5</c:v>
                </c:pt>
                <c:pt idx="3">
                  <c:v>64.099999999999994</c:v>
                </c:pt>
                <c:pt idx="4">
                  <c:v>62</c:v>
                </c:pt>
                <c:pt idx="5">
                  <c:v>63.5</c:v>
                </c:pt>
                <c:pt idx="6">
                  <c:v>61.6</c:v>
                </c:pt>
                <c:pt idx="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1-4319-B7FC-17DA620F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830800"/>
        <c:axId val="351832136"/>
      </c:barChart>
      <c:catAx>
        <c:axId val="29683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832136"/>
        <c:crosses val="autoZero"/>
        <c:auto val="1"/>
        <c:lblAlgn val="ctr"/>
        <c:lblOffset val="100"/>
        <c:noMultiLvlLbl val="0"/>
      </c:catAx>
      <c:valAx>
        <c:axId val="351832136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Yield (</a:t>
                </a:r>
                <a:r>
                  <a:rPr lang="en-US" dirty="0" err="1"/>
                  <a:t>bu</a:t>
                </a:r>
                <a:r>
                  <a:rPr lang="en-US" dirty="0"/>
                  <a:t>/acre)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683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0.40625</cdr:x>
      <cdr:y>0.14035</cdr:y>
    </cdr:from>
    <cdr:to>
      <cdr:x>0.52469</cdr:x>
      <cdr:y>0.23015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609600"/>
          <a:ext cx="866413" cy="39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Vantage</a:t>
          </a:r>
        </a:p>
      </cdr:txBody>
    </cdr:sp>
  </cdr:relSizeAnchor>
  <cdr:relSizeAnchor xmlns:cdr="http://schemas.openxmlformats.org/drawingml/2006/chartDrawing">
    <cdr:from>
      <cdr:x>0.24421</cdr:x>
      <cdr:y>0.33951</cdr:y>
    </cdr:from>
    <cdr:to>
      <cdr:x>0.34143</cdr:x>
      <cdr:y>0.39002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86457" y="1474618"/>
          <a:ext cx="711183" cy="219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Brick</a:t>
          </a:r>
        </a:p>
      </cdr:txBody>
    </cdr:sp>
  </cdr:relSizeAnchor>
  <cdr:relSizeAnchor xmlns:cdr="http://schemas.openxmlformats.org/drawingml/2006/chartDrawing">
    <cdr:from>
      <cdr:x>0.83333</cdr:x>
      <cdr:y>0.38597</cdr:y>
    </cdr:from>
    <cdr:to>
      <cdr:x>0.93056</cdr:x>
      <cdr:y>0.4386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96000" y="1676400"/>
          <a:ext cx="711257" cy="2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Faller</a:t>
          </a:r>
        </a:p>
      </cdr:txBody>
    </cdr:sp>
  </cdr:relSizeAnchor>
  <cdr:relSizeAnchor xmlns:cdr="http://schemas.openxmlformats.org/drawingml/2006/chartDrawing">
    <cdr:from>
      <cdr:x>0.80208</cdr:x>
      <cdr:y>0.61404</cdr:y>
    </cdr:from>
    <cdr:to>
      <cdr:x>0.95485</cdr:x>
      <cdr:y>0.66665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67400" y="2667000"/>
          <a:ext cx="1117543" cy="228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MS Stingray</a:t>
          </a:r>
        </a:p>
      </cdr:txBody>
    </cdr:sp>
  </cdr:relSizeAnchor>
  <cdr:relSizeAnchor xmlns:cdr="http://schemas.openxmlformats.org/drawingml/2006/chartDrawing">
    <cdr:from>
      <cdr:x>0.61458</cdr:x>
      <cdr:y>0.47089</cdr:y>
    </cdr:from>
    <cdr:to>
      <cdr:x>0.74189</cdr:x>
      <cdr:y>0.52911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95800" y="2045263"/>
          <a:ext cx="931298" cy="252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Albany</a:t>
          </a:r>
        </a:p>
      </cdr:txBody>
    </cdr:sp>
  </cdr:relSizeAnchor>
  <cdr:relSizeAnchor xmlns:cdr="http://schemas.openxmlformats.org/drawingml/2006/chartDrawing">
    <cdr:from>
      <cdr:x>0.57292</cdr:x>
      <cdr:y>0.26316</cdr:y>
    </cdr:from>
    <cdr:to>
      <cdr:x>0.6875</cdr:x>
      <cdr:y>0.31156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91000" y="1143000"/>
          <a:ext cx="838176" cy="210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RB07</a:t>
          </a:r>
        </a:p>
      </cdr:txBody>
    </cdr:sp>
  </cdr:relSizeAnchor>
  <cdr:relSizeAnchor xmlns:cdr="http://schemas.openxmlformats.org/drawingml/2006/chartDrawing">
    <cdr:from>
      <cdr:x>0.46875</cdr:x>
      <cdr:y>0.44178</cdr:y>
    </cdr:from>
    <cdr:to>
      <cdr:x>0.59606</cdr:x>
      <cdr:y>0.5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29000" y="1918827"/>
          <a:ext cx="931298" cy="252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Advance</a:t>
          </a:r>
        </a:p>
      </cdr:txBody>
    </cdr:sp>
  </cdr:relSizeAnchor>
  <cdr:relSizeAnchor xmlns:cdr="http://schemas.openxmlformats.org/drawingml/2006/chartDrawing">
    <cdr:from>
      <cdr:x>0.63542</cdr:x>
      <cdr:y>0.31579</cdr:y>
    </cdr:from>
    <cdr:to>
      <cdr:x>0.75386</cdr:x>
      <cdr:y>0.40559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648200" y="1371600"/>
          <a:ext cx="866413" cy="39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Elgin-ND</a:t>
          </a:r>
        </a:p>
      </cdr:txBody>
    </cdr:sp>
  </cdr:relSizeAnchor>
  <cdr:relSizeAnchor xmlns:cdr="http://schemas.openxmlformats.org/drawingml/2006/chartDrawing">
    <cdr:from>
      <cdr:x>0.52083</cdr:x>
      <cdr:y>0.30383</cdr:y>
    </cdr:from>
    <cdr:to>
      <cdr:x>0.61111</cdr:x>
      <cdr:y>0.35647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810000" y="1319672"/>
          <a:ext cx="660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Barlow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0.79944</cdr:x>
      <cdr:y>0.16342</cdr:y>
    </cdr:from>
    <cdr:to>
      <cdr:x>1</cdr:x>
      <cdr:y>0.28106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29773" y="779759"/>
          <a:ext cx="1763578" cy="561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>
              <a:latin typeface="Times New Roman" pitchFamily="18" charset="0"/>
              <a:cs typeface="Times New Roman" pitchFamily="18" charset="0"/>
            </a:rPr>
            <a:t>Data from</a:t>
          </a:r>
          <a:r>
            <a:rPr lang="en-US" sz="1000" baseline="0" dirty="0">
              <a:latin typeface="Times New Roman" pitchFamily="18" charset="0"/>
              <a:cs typeface="Times New Roman" pitchFamily="18" charset="0"/>
            </a:rPr>
            <a:t> USDA-AMS</a:t>
          </a:r>
        </a:p>
        <a:p xmlns:a="http://schemas.openxmlformats.org/drawingml/2006/main">
          <a:r>
            <a:rPr lang="en-US" sz="1000" baseline="0" dirty="0">
              <a:latin typeface="Times New Roman" pitchFamily="18" charset="0"/>
              <a:cs typeface="Times New Roman" pitchFamily="18" charset="0"/>
            </a:rPr>
            <a:t>Graph prepared by</a:t>
          </a:r>
        </a:p>
        <a:p xmlns:a="http://schemas.openxmlformats.org/drawingml/2006/main">
          <a:r>
            <a:rPr lang="en-US" sz="1000" baseline="0" dirty="0">
              <a:latin typeface="Times New Roman" pitchFamily="18" charset="0"/>
              <a:cs typeface="Times New Roman" pitchFamily="18" charset="0"/>
            </a:rPr>
            <a:t>Frayne Olson - NDSU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0.6357</cdr:x>
      <cdr:y>0.43059</cdr:y>
    </cdr:from>
    <cdr:to>
      <cdr:x>0.82065</cdr:x>
      <cdr:y>0.51156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61507" y="2547257"/>
          <a:ext cx="1530831" cy="478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Protein</a:t>
          </a:r>
        </a:p>
      </cdr:txBody>
    </cdr:sp>
  </cdr:relSizeAnchor>
  <cdr:relSizeAnchor xmlns:cdr="http://schemas.openxmlformats.org/drawingml/2006/chartDrawing">
    <cdr:from>
      <cdr:x>0.2481</cdr:x>
      <cdr:y>0.27847</cdr:y>
    </cdr:from>
    <cdr:to>
      <cdr:x>0.43306</cdr:x>
      <cdr:y>0.35944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53485" y="1647372"/>
          <a:ext cx="1530831" cy="478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Yield</a:t>
          </a:r>
        </a:p>
      </cdr:txBody>
    </cdr:sp>
  </cdr:relSizeAnchor>
  <cdr:relSizeAnchor xmlns:cdr="http://schemas.openxmlformats.org/drawingml/2006/chartDrawing">
    <cdr:from>
      <cdr:x>0.1986</cdr:x>
      <cdr:y>0.66</cdr:y>
    </cdr:from>
    <cdr:to>
      <cdr:x>0.29154</cdr:x>
      <cdr:y>0.73851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43743" y="3904343"/>
          <a:ext cx="769257" cy="464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/>
            <a:t>A</a:t>
          </a:r>
        </a:p>
      </cdr:txBody>
    </cdr:sp>
  </cdr:relSizeAnchor>
  <cdr:relSizeAnchor xmlns:cdr="http://schemas.openxmlformats.org/drawingml/2006/chartDrawing">
    <cdr:from>
      <cdr:x>0.71328</cdr:x>
      <cdr:y>0.66719</cdr:y>
    </cdr:from>
    <cdr:to>
      <cdr:x>0.80623</cdr:x>
      <cdr:y>0.7457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03686" y="3946873"/>
          <a:ext cx="769257" cy="464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C</a:t>
          </a:r>
        </a:p>
      </cdr:txBody>
    </cdr:sp>
  </cdr:relSizeAnchor>
  <cdr:relSizeAnchor xmlns:cdr="http://schemas.openxmlformats.org/drawingml/2006/chartDrawing">
    <cdr:from>
      <cdr:x>0.43797</cdr:x>
      <cdr:y>0.66719</cdr:y>
    </cdr:from>
    <cdr:to>
      <cdr:x>0.53091</cdr:x>
      <cdr:y>0.7457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24943" y="3946873"/>
          <a:ext cx="769257" cy="464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B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0.69828</cdr:x>
      <cdr:y>0.16279</cdr:y>
    </cdr:from>
    <cdr:to>
      <cdr:x>0.90517</cdr:x>
      <cdr:y>0.32558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1066800"/>
          <a:ext cx="1828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Glenn r=0.47</a:t>
          </a:r>
        </a:p>
        <a:p xmlns:a="http://schemas.openxmlformats.org/drawingml/2006/main">
          <a:r>
            <a:rPr lang="en-US" sz="1600" dirty="0"/>
            <a:t>Faller r=0.07</a:t>
          </a:r>
        </a:p>
        <a:p xmlns:a="http://schemas.openxmlformats.org/drawingml/2006/main">
          <a:r>
            <a:rPr lang="en-US" sz="1600" dirty="0"/>
            <a:t>Elgin r=0.41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EF7A53B-75EB-425F-BEFC-9541B9F70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6C440B-292B-4CF4-B8BE-54107953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5878-43D1-4E45-938D-C3DDB0BD6B3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6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5349F-5C13-4C53-8E31-83F28989C8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23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5349F-5C13-4C53-8E31-83F28989C8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0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9A171-B7F1-4EC2-A7AD-9B267851B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3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C3B4-BDEB-4BA2-8AC5-5F0D4292722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6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F8E85-1897-4D90-812A-46F429F9C4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8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 err="1"/>
              <a:t>Greenseeker</a:t>
            </a:r>
            <a:r>
              <a:rPr lang="en-US" u="sng" dirty="0"/>
              <a:t> Model 505 handheld optical sensor</a:t>
            </a:r>
            <a:endParaRPr lang="en-US" sz="1100" u="sng" dirty="0"/>
          </a:p>
          <a:p>
            <a:pPr lvl="2"/>
            <a:r>
              <a:rPr lang="en-US" dirty="0"/>
              <a:t>Emits its own light source which measures how green or healthy the plant is. Higher the number value the healthier the plant is</a:t>
            </a:r>
          </a:p>
          <a:p>
            <a:endParaRPr lang="en-US" dirty="0"/>
          </a:p>
          <a:p>
            <a:r>
              <a:rPr lang="en-US" dirty="0"/>
              <a:t>Held</a:t>
            </a:r>
            <a:r>
              <a:rPr lang="en-US" baseline="0" dirty="0"/>
              <a:t> a consistent </a:t>
            </a:r>
            <a:r>
              <a:rPr lang="en-US" dirty="0"/>
              <a:t>32-48“ above</a:t>
            </a:r>
            <a:r>
              <a:rPr lang="en-US" baseline="0" dirty="0"/>
              <a:t> crop canopy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9A171-B7F1-4EC2-A7AD-9B267851B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8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Font typeface="Arial" pitchFamily="34" charset="0"/>
              <a:buChar char="•"/>
            </a:pPr>
            <a:r>
              <a:rPr lang="en-US" dirty="0"/>
              <a:t>used to calculate the chlorophyll concentration index (CCI) or the actual chlorophyll content of the leaf. 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The higher the CCI value the greener (healthier) the plant is. </a:t>
            </a:r>
            <a:endParaRPr lang="en-US" sz="1100" dirty="0"/>
          </a:p>
          <a:p>
            <a:pPr lvl="2"/>
            <a:endParaRPr lang="en-US" dirty="0"/>
          </a:p>
          <a:p>
            <a:pPr lvl="2"/>
            <a:r>
              <a:rPr lang="en-US" dirty="0"/>
              <a:t>Take 30 samples randomly from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9A171-B7F1-4EC2-A7AD-9B267851B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1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Font typeface="Arial" pitchFamily="34" charset="0"/>
              <a:buChar char="•"/>
            </a:pP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rapid evaluation of leaf N status by visually estimating the color composer of the leaf and by comparing it to four color schemes of green</a:t>
            </a:r>
            <a:endParaRPr lang="en-US" sz="1100" dirty="0"/>
          </a:p>
          <a:p>
            <a:pPr lvl="2"/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Readings are affected by shine light intensity, so it is best not to expose the LCC directly into the sunlight during readings</a:t>
            </a:r>
            <a:endParaRPr lang="en-US" sz="1100" dirty="0"/>
          </a:p>
          <a:p>
            <a:pPr lvl="2"/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15-20 throughout field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 lvl="2">
              <a:buFont typeface="Arial" pitchFamily="34" charset="0"/>
              <a:buChar char="•"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9A171-B7F1-4EC2-A7AD-9B267851B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97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9A171-B7F1-4EC2-A7AD-9B267851B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2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9A171-B7F1-4EC2-A7AD-9B267851B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0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5349F-5C13-4C53-8E31-83F28989C8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74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6729A-AAFE-4E0B-91BE-411B3734DB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AE793-6898-4FF0-9731-936EDDCC0A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99A7-9B76-4BC9-B417-50D9DFD50C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237038"/>
            <a:ext cx="5540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1797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8792"/>
            <a:ext cx="6400800" cy="9254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A686-2344-42F7-8F6F-4FC64A6E1518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6617-75B9-4A94-BBFB-26B082F61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8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E56E-01F5-4463-AD4B-4BBB1F865BB6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2E39-002E-4CEE-A6FE-A15E5696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6FD8-428E-4298-97D1-4101E138ACF7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1AA3-A02A-4E39-BA19-6FC3020DD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ADB5-BF95-4339-B516-5EEC7BC43A8E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374B-791D-4B3E-B124-DBB62D0C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D57B-1831-4EC2-897C-958EC4FFCEB0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ECA2-27B0-4B27-8600-E185DFBC2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4540-B1D6-4EDA-A899-BD8CEAB5CA01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C3DA-5F1D-4865-9E4D-4EF5F785D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9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2BFE-43D4-469E-8437-A19E8007E423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991E-439F-4899-9158-3B856D9A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2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B6A8-93CA-49E9-A5A1-127DA98D1B0E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0A7F-95B8-4DCE-8C92-8F9686F3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9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BF65F-498A-477E-B384-CDB5D5AFAD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35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2460-264A-4A4D-A3A9-FE6A6A2313AD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8158-2711-43DF-BC53-ECE6887B1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3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263-3D16-4030-9EE4-C1FBA5480A2E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CE93-22B5-4A43-A584-A68071239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345238"/>
            <a:ext cx="18542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9169-DEC4-4D2F-8977-C1B1D92398CB}" type="datetime1">
              <a:rPr lang="en-US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9F59-514E-487B-A161-A575E00F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97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271463"/>
            <a:ext cx="7775575" cy="559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DD0D-0384-48EF-8D94-4F1B46FB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5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32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55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2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7775575" cy="1176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85925"/>
            <a:ext cx="3805238" cy="418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8238" y="1685925"/>
            <a:ext cx="3805237" cy="201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48238" y="3852863"/>
            <a:ext cx="3805237" cy="201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ED04-BE4A-4095-8650-5C0E19019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4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92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1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BE9AB-8F67-4C62-B17B-6FFE58846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0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4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87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30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3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5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87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43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90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17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3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CA07-DDA5-4EDA-8A1D-ED94E4AC4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4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6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2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06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29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19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7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62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42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1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5EF0-10D8-43A7-9E2A-F171A52D9D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8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377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342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08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07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462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827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284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403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235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38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6FCCE-44DC-40C0-9085-E8EC64668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8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0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C3CFC-3CD3-4A56-9F3C-03A2F8D78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DA2EC-F849-41E6-BF59-72BC888E1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987B-5392-439D-8192-ED8E5EABC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63642B-7ADB-4D16-B6EA-8FE5B91436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8332CC04-479A-4394-9F18-6DAE7726B3A1}" type="datetime1">
              <a:rPr lang="en-US">
                <a:ea typeface="ＭＳ Ｐゴシック" charset="-128"/>
              </a:rPr>
              <a:pPr defTabSz="457200">
                <a:defRPr/>
              </a:pPr>
              <a:t>8/10/2016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6C20A1EE-AC17-4DFB-87CE-42B6864B0AF2}" type="slidenum">
              <a:rPr lang="en-US">
                <a:ea typeface="ＭＳ Ｐゴシック" charset="-128"/>
              </a:rPr>
              <a:pPr defTabSz="457200"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4D39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1B852C-F094-4E2A-B797-7B2CAF062D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4976A3-F627-4C39-8F58-67D277D34D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000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A37DCC-2C95-4AB2-A395-F09437DFD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EF0EBE-4BDD-46AB-939A-60FA40F167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48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030B03B-B946-4DBB-8D6E-C2BBEC43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30A169-6B70-42C8-949D-14B9600F5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15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90663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  <a:latin typeface="Arial" charset="0"/>
                <a:cs typeface="Arial" charset="0"/>
              </a:rPr>
              <a:t>Strategies for Managing Yield and Protein in Spring Wheat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918677" y="2895600"/>
            <a:ext cx="530664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000" dirty="0">
                <a:solidFill>
                  <a:srgbClr val="FFC000"/>
                </a:solidFill>
                <a:latin typeface="Arial" charset="0"/>
                <a:cs typeface="Arial" charset="0"/>
              </a:rPr>
              <a:t>Joel Ransom, Extension Agronomist for Cereal Crops</a:t>
            </a:r>
          </a:p>
        </p:txBody>
      </p:sp>
    </p:spTree>
    <p:extLst>
      <p:ext uri="{BB962C8B-B14F-4D97-AF65-F5344CB8AC3E}">
        <p14:creationId xmlns:p14="http://schemas.microsoft.com/office/powerpoint/2010/main" val="92045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2200" dirty="0"/>
              <a:t>Impact of variety on gross revenue using $4.69/</a:t>
            </a:r>
            <a:r>
              <a:rPr lang="en-US" sz="2200" dirty="0" err="1"/>
              <a:t>bu</a:t>
            </a:r>
            <a:r>
              <a:rPr lang="en-US" sz="2200" dirty="0"/>
              <a:t> and $0.475 discount and $0.30 premium per point protein, 2015 yield trial  data.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8225"/>
              </p:ext>
            </p:extLst>
          </p:nvPr>
        </p:nvGraphicFramePr>
        <p:xfrm>
          <a:off x="457200" y="1600200"/>
          <a:ext cx="8229600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817118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26966522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Top Five for Gross</a:t>
                      </a:r>
                      <a:r>
                        <a:rPr lang="en-US" sz="2800" baseline="0" dirty="0"/>
                        <a:t> Revenue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399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Eastern 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NW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</a:rPr>
                        <a:t>Mn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72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Linkert (2, 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HRS3530 (16, 2)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26251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Rollag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(5, 2)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Bolles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(1, 27)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2900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Prevail (17, 1)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Linkert (3, 28)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85413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Bolles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(1, 22)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 Valda (21, 5)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38919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Vantage (3, 11)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Samson (22, 6)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97343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(Rank [protein], [yield])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(Rank [protein], [yield])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033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 of 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 of 35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999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70.8-53.2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81-103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3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0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339219"/>
              </p:ext>
            </p:extLst>
          </p:nvPr>
        </p:nvGraphicFramePr>
        <p:xfrm>
          <a:off x="457200" y="1600200"/>
          <a:ext cx="8229600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42602846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04876296"/>
                    </a:ext>
                  </a:extLst>
                </a:gridCol>
              </a:tblGrid>
              <a:tr h="403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Gross Revenue for Eastern ND 2014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3992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Top Five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Bottom Five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7212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Vantage (1, 26)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MS </a:t>
                      </a:r>
                      <a:r>
                        <a:rPr lang="en-US" sz="2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Chevelle</a:t>
                      </a:r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(26, 8)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2262517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Rollag</a:t>
                      </a:r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(2, 14)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Samson (23, 28)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3290077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Linkert (3, 21)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LCS Albany (28, 4)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7854131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SY Ingmar (5, 15)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LCS Iguacu (29, 5)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3389196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Glenn (4, 29)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MS Stingray (30, 2)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0973439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(Rank [protein], [yield])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(Rank [protein], [yield])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0334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 of 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 of 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999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Protein 11.7-15.4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79.2-99.9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3047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Impact of variety on gross revenue using $5.77/</a:t>
            </a:r>
            <a:r>
              <a:rPr lang="en-US" sz="2200" dirty="0" err="1"/>
              <a:t>bu</a:t>
            </a:r>
            <a:r>
              <a:rPr lang="en-US" sz="2200" dirty="0"/>
              <a:t> and $1.125 discount and $1.625 premium per point protein, 2014 yield trial data.</a:t>
            </a:r>
          </a:p>
        </p:txBody>
      </p:sp>
    </p:spTree>
    <p:extLst>
      <p:ext uri="{BB962C8B-B14F-4D97-AF65-F5344CB8AC3E}">
        <p14:creationId xmlns:p14="http://schemas.microsoft.com/office/powerpoint/2010/main" val="256243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balancing yield and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8615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 an appropriate variety</a:t>
            </a:r>
          </a:p>
          <a:p>
            <a:r>
              <a:rPr lang="en-US" dirty="0"/>
              <a:t>Ensure that sufficient N is applied to meet the extra requirement for both yield and protein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Target availability of N when need is critical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Post anthesis applications?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 application timing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4816797" cy="36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1" y="1053193"/>
          <a:ext cx="6207578" cy="443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0915" y="1902279"/>
            <a:ext cx="2264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Part 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Protein changes very little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Part B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Protein change begins to increase, yield begins to slow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Part C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Protein changes rapidly, grain yield very little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916" y="5407127"/>
            <a:ext cx="1812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Adapted from Mason, 2007</a:t>
            </a:r>
          </a:p>
        </p:txBody>
      </p:sp>
    </p:spTree>
    <p:extLst>
      <p:ext uri="{BB962C8B-B14F-4D97-AF65-F5344CB8AC3E}">
        <p14:creationId xmlns:p14="http://schemas.microsoft.com/office/powerpoint/2010/main" val="185320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265691"/>
              </p:ext>
            </p:extLst>
          </p:nvPr>
        </p:nvGraphicFramePr>
        <p:xfrm>
          <a:off x="346587" y="1093224"/>
          <a:ext cx="8168763" cy="460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49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17446"/>
              </p:ext>
            </p:extLst>
          </p:nvPr>
        </p:nvGraphicFramePr>
        <p:xfrm>
          <a:off x="449826" y="1026856"/>
          <a:ext cx="8281220" cy="522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04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086350" cy="3263504"/>
          </a:xfrm>
        </p:spPr>
        <p:txBody>
          <a:bodyPr/>
          <a:lstStyle/>
          <a:p>
            <a:r>
              <a:rPr lang="en-US" dirty="0"/>
              <a:t>In a high yield potential environment, perhaps 60 </a:t>
            </a:r>
            <a:r>
              <a:rPr lang="en-US" dirty="0" err="1"/>
              <a:t>lbs</a:t>
            </a:r>
            <a:r>
              <a:rPr lang="en-US" dirty="0"/>
              <a:t> additional N would be required to achieve protein levels of high protein varieties</a:t>
            </a:r>
          </a:p>
          <a:p>
            <a:r>
              <a:rPr lang="en-US" dirty="0"/>
              <a:t>Adjust according to recently grown varieties and protein level desired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98" y="25625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rate and timing on yield, average of two locations, MN.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61848"/>
              </p:ext>
            </p:extLst>
          </p:nvPr>
        </p:nvGraphicFramePr>
        <p:xfrm>
          <a:off x="628650" y="2226468"/>
          <a:ext cx="7886700" cy="402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92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rate and timing on protein, average of two locations, MN, 2015.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87567"/>
              </p:ext>
            </p:extLst>
          </p:nvPr>
        </p:nvGraphicFramePr>
        <p:xfrm>
          <a:off x="628650" y="1828800"/>
          <a:ext cx="78867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42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balancing yield and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8615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 an appropriate variety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Ensure that sufficient N is applied to meet the extra requirement for both yield and protein</a:t>
            </a:r>
          </a:p>
          <a:p>
            <a:r>
              <a:rPr lang="en-US" dirty="0"/>
              <a:t>Target availability of N when need is critical</a:t>
            </a:r>
          </a:p>
          <a:p>
            <a:pPr lvl="1"/>
            <a:r>
              <a:rPr lang="en-US" dirty="0"/>
              <a:t>Post anthesis applications?</a:t>
            </a:r>
          </a:p>
          <a:p>
            <a:pPr lvl="1"/>
            <a:r>
              <a:rPr lang="en-US" dirty="0"/>
              <a:t>N application timing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4816797" cy="36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management impacts both yield and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00750" cy="4351338"/>
          </a:xfrm>
        </p:spPr>
        <p:txBody>
          <a:bodyPr>
            <a:normAutofit/>
          </a:bodyPr>
          <a:lstStyle/>
          <a:p>
            <a:r>
              <a:rPr lang="en-US" dirty="0"/>
              <a:t>Yield is a function of variety, management and environment</a:t>
            </a:r>
          </a:p>
          <a:p>
            <a:r>
              <a:rPr lang="en-US" dirty="0"/>
              <a:t>Protein is a function of variety, management, environment and yield </a:t>
            </a:r>
          </a:p>
          <a:p>
            <a:r>
              <a:rPr lang="en-US" dirty="0"/>
              <a:t>Why the need for protein?</a:t>
            </a:r>
          </a:p>
          <a:p>
            <a:pPr lvl="1"/>
            <a:r>
              <a:rPr lang="en-US" dirty="0"/>
              <a:t>Hard spring wheat market demands high levels </a:t>
            </a:r>
          </a:p>
          <a:p>
            <a:pPr lvl="1"/>
            <a:r>
              <a:rPr lang="en-US" dirty="0"/>
              <a:t>14% is standard but many of our costumers purchase 15% </a:t>
            </a:r>
          </a:p>
          <a:p>
            <a:pPr lvl="1"/>
            <a:r>
              <a:rPr lang="en-US" dirty="0"/>
              <a:t>Used in applications that requires high levels of functionality </a:t>
            </a:r>
          </a:p>
          <a:p>
            <a:pPr lvl="1"/>
            <a:r>
              <a:rPr lang="en-US" dirty="0"/>
              <a:t>Relatively small production of high protein wheat in the world when compared to wheat production in general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05000"/>
            <a:ext cx="2582929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0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885950" y="3086100"/>
            <a:ext cx="5257800" cy="571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828801" y="3257550"/>
            <a:ext cx="618323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prstClr val="black"/>
                </a:solidFill>
                <a:latin typeface="Calibri" pitchFamily="34" charset="0"/>
              </a:rPr>
              <a:t>Day 1           Day 30        Day 60                    Day 90</a:t>
            </a: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2145250" y="6096000"/>
            <a:ext cx="33156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Spring Wheat N timeline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1700" y="2457450"/>
            <a:ext cx="57150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TextBox 9"/>
          <p:cNvSpPr txBox="1">
            <a:spLocks noChangeArrowheads="1"/>
          </p:cNvSpPr>
          <p:nvPr/>
        </p:nvSpPr>
        <p:spPr bwMode="auto">
          <a:xfrm>
            <a:off x="1943101" y="2171700"/>
            <a:ext cx="127284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Application</a:t>
            </a:r>
          </a:p>
        </p:txBody>
      </p:sp>
      <p:sp>
        <p:nvSpPr>
          <p:cNvPr id="11" name="Right Brace 10"/>
          <p:cNvSpPr/>
          <p:nvPr/>
        </p:nvSpPr>
        <p:spPr>
          <a:xfrm rot="16200000">
            <a:off x="4257675" y="2143125"/>
            <a:ext cx="514350" cy="13716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572000" y="2228850"/>
            <a:ext cx="571500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TextBox 13"/>
          <p:cNvSpPr txBox="1">
            <a:spLocks noChangeArrowheads="1"/>
          </p:cNvSpPr>
          <p:nvPr/>
        </p:nvSpPr>
        <p:spPr bwMode="auto">
          <a:xfrm>
            <a:off x="4286251" y="2000250"/>
            <a:ext cx="259481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Period of greatest uptake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 flipV="1">
            <a:off x="3028950" y="3257550"/>
            <a:ext cx="171450" cy="1371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674144" y="4542236"/>
            <a:ext cx="300960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30 days exposure to losses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 from leaching/denitrification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2923" y="4389489"/>
            <a:ext cx="2579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80% of N used in protein formation translocated from vegetative tissue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1" y="228600"/>
            <a:ext cx="6297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Fertilizer timing – ensuring N is available when needed for protein formation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1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65126"/>
            <a:ext cx="6610350" cy="1325563"/>
          </a:xfrm>
        </p:spPr>
        <p:txBody>
          <a:bodyPr/>
          <a:lstStyle/>
          <a:p>
            <a:r>
              <a:rPr lang="en-US" sz="2100" dirty="0">
                <a:solidFill>
                  <a:srgbClr val="000000"/>
                </a:solidFill>
              </a:rPr>
              <a:t>Effect of additives and split applications on yield, all treatments and all location, 2012.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67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6"/>
            <a:ext cx="6019800" cy="1325563"/>
          </a:xfrm>
        </p:spPr>
        <p:txBody>
          <a:bodyPr/>
          <a:lstStyle/>
          <a:p>
            <a:r>
              <a:rPr lang="en-US" sz="2100" dirty="0">
                <a:solidFill>
                  <a:srgbClr val="000000"/>
                </a:solidFill>
              </a:rPr>
              <a:t>Effect of additive on protein, all treatments and all location, 2012.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842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Effect of additive on yield, averaged over rates and locations,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1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>
                <a:solidFill>
                  <a:srgbClr val="000000"/>
                </a:solidFill>
              </a:rPr>
              <a:t>Effect of additive on protein, average of rates and locations,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33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N type and timing on yield, combined locations, 2015.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81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 source and timing on protein, combined, 2015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8"/>
          <a:ext cx="7886700" cy="402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267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costs of 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UAN $295/ton  = $0.52/</a:t>
            </a:r>
            <a:r>
              <a:rPr lang="en-US" dirty="0" err="1"/>
              <a:t>lb</a:t>
            </a:r>
            <a:r>
              <a:rPr lang="en-US" dirty="0"/>
              <a:t> N</a:t>
            </a:r>
          </a:p>
          <a:p>
            <a:r>
              <a:rPr lang="en-US" dirty="0"/>
              <a:t>Urea $375/ton = $0.41/</a:t>
            </a:r>
            <a:r>
              <a:rPr lang="en-US" dirty="0" err="1"/>
              <a:t>lb</a:t>
            </a:r>
            <a:r>
              <a:rPr lang="en-US" dirty="0"/>
              <a:t> N</a:t>
            </a:r>
          </a:p>
          <a:p>
            <a:r>
              <a:rPr lang="en-US" dirty="0"/>
              <a:t>ESN $540/ton = $0.61/</a:t>
            </a:r>
            <a:r>
              <a:rPr lang="en-US" dirty="0" err="1"/>
              <a:t>lb</a:t>
            </a:r>
            <a:r>
              <a:rPr lang="en-US" dirty="0"/>
              <a:t> N</a:t>
            </a:r>
          </a:p>
          <a:p>
            <a:r>
              <a:rPr lang="en-US" dirty="0" err="1"/>
              <a:t>SuperU</a:t>
            </a:r>
            <a:r>
              <a:rPr lang="en-US" dirty="0"/>
              <a:t> $505/ton = $0.54/</a:t>
            </a:r>
            <a:r>
              <a:rPr lang="en-US" dirty="0" err="1"/>
              <a:t>lb</a:t>
            </a:r>
            <a:r>
              <a:rPr lang="en-US"/>
              <a:t>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UAN to leaves post anthesis 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042105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Rainfall not needed to activate the fertilizer</a:t>
            </a:r>
          </a:p>
          <a:p>
            <a:r>
              <a:rPr lang="en-US" dirty="0"/>
              <a:t>Apply after flowering is complete</a:t>
            </a:r>
          </a:p>
          <a:p>
            <a:pPr lvl="1"/>
            <a:r>
              <a:rPr lang="en-US" dirty="0"/>
              <a:t>Don’t mix with fungicide</a:t>
            </a:r>
          </a:p>
          <a:p>
            <a:r>
              <a:rPr lang="en-US" dirty="0"/>
              <a:t>30 </a:t>
            </a:r>
            <a:r>
              <a:rPr lang="en-US" dirty="0" err="1"/>
              <a:t>lbs</a:t>
            </a:r>
            <a:r>
              <a:rPr lang="en-US" dirty="0"/>
              <a:t> N optimum (10 gals UAN plus 10 gals water)</a:t>
            </a:r>
          </a:p>
          <a:p>
            <a:r>
              <a:rPr lang="en-US" dirty="0"/>
              <a:t>Use regular flat fan nozzles</a:t>
            </a:r>
          </a:p>
          <a:p>
            <a:r>
              <a:rPr lang="en-US" dirty="0"/>
              <a:t>Spray in the cool of the day</a:t>
            </a:r>
          </a:p>
          <a:p>
            <a:r>
              <a:rPr lang="en-US" dirty="0"/>
              <a:t>Data suggest that more efficient for protein than 30 </a:t>
            </a:r>
            <a:r>
              <a:rPr lang="en-US" dirty="0" err="1"/>
              <a:t>lbs</a:t>
            </a:r>
            <a:r>
              <a:rPr lang="en-US" dirty="0"/>
              <a:t> extra at planting</a:t>
            </a:r>
          </a:p>
          <a:p>
            <a:r>
              <a:rPr lang="en-US" dirty="0"/>
              <a:t>Leaf burning is possible so don’t create protein at the expense of yield!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905" y="2479573"/>
            <a:ext cx="3253700" cy="24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5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00674"/>
              </p:ext>
            </p:extLst>
          </p:nvPr>
        </p:nvGraphicFramePr>
        <p:xfrm>
          <a:off x="304800" y="152400"/>
          <a:ext cx="8382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77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the yield and protein balancing 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Protein is expensive to produce, both for the plant and the producer</a:t>
            </a:r>
          </a:p>
          <a:p>
            <a:r>
              <a:rPr lang="en-US" dirty="0"/>
              <a:t>There is a negative relationship between the yield potential of a variety and protein content</a:t>
            </a:r>
          </a:p>
          <a:p>
            <a:r>
              <a:rPr lang="en-US" dirty="0"/>
              <a:t>Environment plays such a large role in yield, it is hard to predict yield at time of planting and therefore difficult to plan nitrogen amounts that would be adequate for needed protein levels, economically. </a:t>
            </a:r>
          </a:p>
        </p:txBody>
      </p:sp>
    </p:spTree>
    <p:extLst>
      <p:ext uri="{BB962C8B-B14F-4D97-AF65-F5344CB8AC3E}">
        <p14:creationId xmlns:p14="http://schemas.microsoft.com/office/powerpoint/2010/main" val="2951932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88987"/>
              </p:ext>
            </p:extLst>
          </p:nvPr>
        </p:nvGraphicFramePr>
        <p:xfrm>
          <a:off x="304800" y="4572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42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post anthesis N pay?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Comparison of returns (farmer experience 2015)</a:t>
            </a:r>
          </a:p>
          <a:p>
            <a:pPr lvl="1"/>
            <a:r>
              <a:rPr lang="en-US" sz="2400" dirty="0"/>
              <a:t>Protein from 13.56 to 14.5</a:t>
            </a:r>
          </a:p>
          <a:p>
            <a:pPr lvl="1"/>
            <a:r>
              <a:rPr lang="en-US" sz="2400" dirty="0"/>
              <a:t>Cost per acre $33.35 (application and material $24.71 plus lost of wheat to wheel tracks)</a:t>
            </a:r>
          </a:p>
          <a:p>
            <a:pPr lvl="1"/>
            <a:r>
              <a:rPr lang="en-US" sz="2400" dirty="0"/>
              <a:t>Premium/discount $.05 per fifth ($.25 per %)</a:t>
            </a:r>
          </a:p>
          <a:p>
            <a:pPr lvl="1"/>
            <a:r>
              <a:rPr lang="en-US" sz="2400" dirty="0"/>
              <a:t>Price/</a:t>
            </a:r>
            <a:r>
              <a:rPr lang="en-US" sz="2400" dirty="0" err="1"/>
              <a:t>bu</a:t>
            </a:r>
            <a:r>
              <a:rPr lang="en-US" sz="2400" dirty="0"/>
              <a:t> @13.5 protein (71.1 </a:t>
            </a:r>
            <a:r>
              <a:rPr lang="en-US" sz="2400" dirty="0" err="1"/>
              <a:t>bu</a:t>
            </a:r>
            <a:r>
              <a:rPr lang="en-US" sz="2400" dirty="0"/>
              <a:t>/a x $4.55=$323.51)</a:t>
            </a:r>
          </a:p>
          <a:p>
            <a:pPr lvl="1"/>
            <a:r>
              <a:rPr lang="en-US" sz="2400" dirty="0"/>
              <a:t>Price/</a:t>
            </a:r>
            <a:r>
              <a:rPr lang="en-US" sz="2400" dirty="0" err="1"/>
              <a:t>bu</a:t>
            </a:r>
            <a:r>
              <a:rPr lang="en-US" sz="2400" dirty="0"/>
              <a:t> @14.5 protein (71.1 </a:t>
            </a:r>
            <a:r>
              <a:rPr lang="en-US" sz="2400" dirty="0" err="1"/>
              <a:t>bu</a:t>
            </a:r>
            <a:r>
              <a:rPr lang="en-US" sz="2400" dirty="0"/>
              <a:t>/a x $4.80=$341.28)</a:t>
            </a:r>
          </a:p>
          <a:p>
            <a:pPr lvl="1"/>
            <a:r>
              <a:rPr lang="en-US" sz="2400" dirty="0"/>
              <a:t>Gross benefit of $17.77 per acre</a:t>
            </a:r>
          </a:p>
          <a:p>
            <a:pPr lvl="1"/>
            <a:r>
              <a:rPr lang="en-US" sz="2400" dirty="0"/>
              <a:t>Net returns -$15.58</a:t>
            </a:r>
          </a:p>
        </p:txBody>
      </p:sp>
    </p:spTree>
    <p:extLst>
      <p:ext uri="{BB962C8B-B14F-4D97-AF65-F5344CB8AC3E}">
        <p14:creationId xmlns:p14="http://schemas.microsoft.com/office/powerpoint/2010/main" val="3380873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it post anthesis application pay (assuming a 1% protein bump)?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51099"/>
              </p:ext>
            </p:extLst>
          </p:nvPr>
        </p:nvGraphicFramePr>
        <p:xfrm>
          <a:off x="1600197" y="1752599"/>
          <a:ext cx="6477002" cy="4991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Protein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Premium ($/point)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Yield (bu/acre)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1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---Return per acre ($)---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963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-$20.85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-$15.85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-$10.85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-$8.35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$11.65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$19.15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$34.15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$16.65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$36.65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$56.65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59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Can yield and need for extra nitrogen be predicted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Weather data</a:t>
            </a:r>
          </a:p>
          <a:p>
            <a:pPr lvl="1"/>
            <a:r>
              <a:rPr lang="en-US" dirty="0"/>
              <a:t>Days to reach 4 lf stage</a:t>
            </a:r>
          </a:p>
          <a:p>
            <a:pPr lvl="1"/>
            <a:r>
              <a:rPr lang="en-US" dirty="0"/>
              <a:t>Days to reach flowering</a:t>
            </a:r>
          </a:p>
          <a:p>
            <a:r>
              <a:rPr lang="en-US" dirty="0"/>
              <a:t>Sensor data</a:t>
            </a:r>
          </a:p>
          <a:p>
            <a:pPr lvl="1"/>
            <a:r>
              <a:rPr lang="en-US" dirty="0" err="1"/>
              <a:t>Greenseeker</a:t>
            </a:r>
            <a:endParaRPr lang="en-US" dirty="0"/>
          </a:p>
          <a:p>
            <a:pPr lvl="1"/>
            <a:r>
              <a:rPr lang="en-US" dirty="0"/>
              <a:t>SPAD</a:t>
            </a:r>
          </a:p>
          <a:p>
            <a:pPr lvl="1"/>
            <a:r>
              <a:rPr lang="en-US" dirty="0"/>
              <a:t>Color Charts</a:t>
            </a:r>
          </a:p>
          <a:p>
            <a:r>
              <a:rPr lang="en-US" dirty="0"/>
              <a:t>Tissue sampling</a:t>
            </a:r>
          </a:p>
        </p:txBody>
      </p:sp>
    </p:spTree>
    <p:extLst>
      <p:ext uri="{BB962C8B-B14F-4D97-AF65-F5344CB8AC3E}">
        <p14:creationId xmlns:p14="http://schemas.microsoft.com/office/powerpoint/2010/main" val="209732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76200" y="152400"/>
          <a:ext cx="88392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676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2400" y="76200"/>
          <a:ext cx="8763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806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814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In-season measurements/tools</a:t>
            </a:r>
            <a:endParaRPr lang="en-US" dirty="0">
              <a:effectLst/>
            </a:endParaRPr>
          </a:p>
        </p:txBody>
      </p:sp>
      <p:pic>
        <p:nvPicPr>
          <p:cNvPr id="4" name="Content Placeholder 3" descr="DSC0316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804" y="1761211"/>
            <a:ext cx="3765434" cy="410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43" t="6580"/>
          <a:stretch/>
        </p:blipFill>
        <p:spPr>
          <a:xfrm>
            <a:off x="4076641" y="1761211"/>
            <a:ext cx="4883005" cy="408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697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Chlorophyll Meter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5" y="1943101"/>
            <a:ext cx="2194560" cy="1828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1188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Leaf Color Chart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50" y="1657350"/>
            <a:ext cx="622935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SC_0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426" y="2000251"/>
            <a:ext cx="4916274" cy="366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642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relationship between yield and protein across varieties is strong and negative, (data from Langdon 2013 as example).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663993"/>
              </p:ext>
            </p:extLst>
          </p:nvPr>
        </p:nvGraphicFramePr>
        <p:xfrm>
          <a:off x="838200" y="2057400"/>
          <a:ext cx="73152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14600" y="3124200"/>
            <a:ext cx="931298" cy="252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Brennen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200400" y="2812515"/>
            <a:ext cx="866413" cy="3900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Linkert</a:t>
            </a:r>
          </a:p>
        </p:txBody>
      </p:sp>
    </p:spTree>
    <p:extLst>
      <p:ext uri="{BB962C8B-B14F-4D97-AF65-F5344CB8AC3E}">
        <p14:creationId xmlns:p14="http://schemas.microsoft.com/office/powerpoint/2010/main" val="1420213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676400"/>
          </a:xfrm>
        </p:spPr>
        <p:txBody>
          <a:bodyPr>
            <a:noAutofit/>
          </a:bodyPr>
          <a:lstStyle/>
          <a:p>
            <a:r>
              <a:rPr lang="en-US" sz="3300" dirty="0">
                <a:effectLst/>
              </a:rPr>
              <a:t>Combined Correlation Between Measures and Protein in Faller and Vantage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988" y="1900238"/>
          <a:ext cx="8634412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4" imgW="6806339" imgH="3915477" progId="Word.Document.12">
                  <p:embed/>
                </p:oleObj>
              </mc:Choice>
              <mc:Fallback>
                <p:oleObj name="Document" r:id="rId4" imgW="6806339" imgH="39154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900238"/>
                        <a:ext cx="8634412" cy="497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619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179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 between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protein, 2011-12.</a:t>
            </a:r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" t="-8505" r="-4024" b="-4912"/>
          <a:stretch>
            <a:fillRect/>
          </a:stretch>
        </p:blipFill>
        <p:spPr bwMode="auto">
          <a:xfrm>
            <a:off x="4400782" y="3429000"/>
            <a:ext cx="4733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2743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 between N in stem and protein, 2011-12.</a:t>
            </a:r>
          </a:p>
        </p:txBody>
      </p:sp>
    </p:spTree>
    <p:extLst>
      <p:ext uri="{BB962C8B-B14F-4D97-AF65-F5344CB8AC3E}">
        <p14:creationId xmlns:p14="http://schemas.microsoft.com/office/powerpoint/2010/main" val="434257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Can we predict protein content in a wide range of cultivars treated similarly?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9144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95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001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52400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438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238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81000" y="228600"/>
          <a:ext cx="8458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172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412290"/>
              </p:ext>
            </p:extLst>
          </p:nvPr>
        </p:nvGraphicFramePr>
        <p:xfrm>
          <a:off x="381000" y="228600"/>
          <a:ext cx="8458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86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Managing for both yield and protein content are critical to profitable HRSW production</a:t>
            </a:r>
          </a:p>
          <a:p>
            <a:r>
              <a:rPr lang="en-US" dirty="0"/>
              <a:t>Varieties that are balanced for yield and protein offer the least risk</a:t>
            </a:r>
          </a:p>
          <a:p>
            <a:r>
              <a:rPr lang="en-US" dirty="0"/>
              <a:t>Adding additional N to higher yielding varieties helps, but expensive</a:t>
            </a:r>
          </a:p>
          <a:p>
            <a:r>
              <a:rPr lang="en-US" dirty="0"/>
              <a:t>Additives/ESN can help improve protein in certain years, not likely yield</a:t>
            </a:r>
          </a:p>
          <a:p>
            <a:r>
              <a:rPr lang="en-US" dirty="0"/>
              <a:t>Foliar application of UAN produces the greatest increase in protein per unit of N, but profitability depends on premium/discount and yield of crop</a:t>
            </a:r>
          </a:p>
          <a:p>
            <a:r>
              <a:rPr lang="en-US" dirty="0"/>
              <a:t>Modelling and sensors may help inform growers of the profitability of this late </a:t>
            </a:r>
            <a:r>
              <a:rPr lang="en-US"/>
              <a:t>season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0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7" t="15053" r="50966" b="24224"/>
          <a:stretch/>
        </p:blipFill>
        <p:spPr>
          <a:xfrm>
            <a:off x="457199" y="990600"/>
            <a:ext cx="8401049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Environment impact can be significant for both yield and protein. </a:t>
            </a:r>
          </a:p>
        </p:txBody>
      </p:sp>
    </p:spTree>
    <p:extLst>
      <p:ext uri="{BB962C8B-B14F-4D97-AF65-F5344CB8AC3E}">
        <p14:creationId xmlns:p14="http://schemas.microsoft.com/office/powerpoint/2010/main" val="160516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premiums and discounts can be substantial and not easy to predict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71950" cy="4351338"/>
          </a:xfrm>
        </p:spPr>
        <p:txBody>
          <a:bodyPr/>
          <a:lstStyle/>
          <a:p>
            <a:r>
              <a:rPr lang="en-US" dirty="0"/>
              <a:t>Factors that impact premiums and discounts</a:t>
            </a:r>
          </a:p>
          <a:p>
            <a:pPr lvl="1"/>
            <a:r>
              <a:rPr lang="en-US" dirty="0"/>
              <a:t>Protein levels in winter wheat regions</a:t>
            </a:r>
          </a:p>
          <a:p>
            <a:pPr lvl="1"/>
            <a:r>
              <a:rPr lang="en-US" dirty="0"/>
              <a:t>Average protein levels from the spring wheat region </a:t>
            </a:r>
          </a:p>
          <a:p>
            <a:r>
              <a:rPr lang="en-US" dirty="0"/>
              <a:t>High yielding crops usually have lower protein, so years with high yields usually result in lower protein levels and higher discounts for low protein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810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243620"/>
              </p:ext>
            </p:extLst>
          </p:nvPr>
        </p:nvGraphicFramePr>
        <p:xfrm>
          <a:off x="209227" y="1049041"/>
          <a:ext cx="8793351" cy="477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228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Protein premiums and discounts can be substantial and hard to predict.</a:t>
            </a:r>
          </a:p>
        </p:txBody>
      </p:sp>
    </p:spTree>
    <p:extLst>
      <p:ext uri="{BB962C8B-B14F-4D97-AF65-F5344CB8AC3E}">
        <p14:creationId xmlns:p14="http://schemas.microsoft.com/office/powerpoint/2010/main" val="151207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balancing yield and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86150" cy="4351338"/>
          </a:xfrm>
        </p:spPr>
        <p:txBody>
          <a:bodyPr/>
          <a:lstStyle/>
          <a:p>
            <a:r>
              <a:rPr lang="en-US" dirty="0"/>
              <a:t>Select an appropriate variety</a:t>
            </a:r>
          </a:p>
          <a:p>
            <a:pPr lvl="1"/>
            <a:r>
              <a:rPr lang="en-US" dirty="0"/>
              <a:t>Options</a:t>
            </a:r>
          </a:p>
          <a:p>
            <a:pPr lvl="2"/>
            <a:r>
              <a:rPr lang="en-US" dirty="0"/>
              <a:t>High yield lower protein</a:t>
            </a:r>
          </a:p>
          <a:p>
            <a:pPr lvl="2"/>
            <a:r>
              <a:rPr lang="en-US" dirty="0"/>
              <a:t>Lower yield, higher protein</a:t>
            </a:r>
          </a:p>
          <a:p>
            <a:pPr lvl="2"/>
            <a:r>
              <a:rPr lang="en-US" dirty="0"/>
              <a:t>Balanced for yield and protein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4816797" cy="36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64405466"/>
              </p:ext>
            </p:extLst>
          </p:nvPr>
        </p:nvGraphicFramePr>
        <p:xfrm>
          <a:off x="152400" y="1397000"/>
          <a:ext cx="88392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</a:rPr>
              <a:t>Varieties with yields &gt; mean, northern Minnesota, 2015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7239000" y="3666837"/>
            <a:ext cx="228589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7848600" y="3698954"/>
            <a:ext cx="228589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160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Starred varieties have protein &gt; mean of trial</a:t>
            </a:r>
          </a:p>
        </p:txBody>
      </p:sp>
    </p:spTree>
    <p:extLst>
      <p:ext uri="{BB962C8B-B14F-4D97-AF65-F5344CB8AC3E}">
        <p14:creationId xmlns:p14="http://schemas.microsoft.com/office/powerpoint/2010/main" val="82940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-blend (1)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7FE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19732</TotalTime>
  <Words>1860</Words>
  <Application>Microsoft Office PowerPoint</Application>
  <PresentationFormat>On-screen Show (4:3)</PresentationFormat>
  <Paragraphs>283</Paragraphs>
  <Slides>48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Book Antiqua</vt:lpstr>
      <vt:lpstr>Calibri</vt:lpstr>
      <vt:lpstr>Calibri Light</vt:lpstr>
      <vt:lpstr>ＭＳ Ｐゴシック</vt:lpstr>
      <vt:lpstr>Segoe UI Semibold</vt:lpstr>
      <vt:lpstr>Times New Roman</vt:lpstr>
      <vt:lpstr>Wingdings</vt:lpstr>
      <vt:lpstr>Office Theme</vt:lpstr>
      <vt:lpstr>ext-blend (1)</vt:lpstr>
      <vt:lpstr>1_Office Theme</vt:lpstr>
      <vt:lpstr>2_Office Theme</vt:lpstr>
      <vt:lpstr>3_Office Theme</vt:lpstr>
      <vt:lpstr>Document</vt:lpstr>
      <vt:lpstr>Strategies for Managing Yield and Protein in Spring Wheat</vt:lpstr>
      <vt:lpstr>Nitrogen management impacts both yield and protein</vt:lpstr>
      <vt:lpstr>Why the yield and protein balancing act</vt:lpstr>
      <vt:lpstr>The relationship between yield and protein across varieties is strong and negative, (data from Langdon 2013 as example).</vt:lpstr>
      <vt:lpstr>PowerPoint Presentation</vt:lpstr>
      <vt:lpstr>Protein premiums and discounts can be substantial and not easy to predict</vt:lpstr>
      <vt:lpstr>PowerPoint Presentation</vt:lpstr>
      <vt:lpstr>Strategies for balancing yield and protein</vt:lpstr>
      <vt:lpstr>PowerPoint Presentation</vt:lpstr>
      <vt:lpstr>Impact of variety on gross revenue using $4.69/bu and $0.475 discount and $0.30 premium per point protein, 2015 yield trial  data.</vt:lpstr>
      <vt:lpstr>Impact of variety on gross revenue using $5.77/bu and $1.125 discount and $1.625 premium per point protein, 2014 yield trial data.</vt:lpstr>
      <vt:lpstr>Strategies for balancing yield and protein</vt:lpstr>
      <vt:lpstr>PowerPoint Presentation</vt:lpstr>
      <vt:lpstr>PowerPoint Presentation</vt:lpstr>
      <vt:lpstr>PowerPoint Presentation</vt:lpstr>
      <vt:lpstr>Rate recommendation</vt:lpstr>
      <vt:lpstr>N rate and timing on yield, average of two locations, MN. </vt:lpstr>
      <vt:lpstr>N rate and timing on protein, average of two locations, MN, 2015.</vt:lpstr>
      <vt:lpstr>Strategies for balancing yield and protein</vt:lpstr>
      <vt:lpstr>PowerPoint Presentation</vt:lpstr>
      <vt:lpstr>Effect of additives and split applications on yield, all treatments and all location, 2012.</vt:lpstr>
      <vt:lpstr>Effect of additive on protein, all treatments and all location, 2012.</vt:lpstr>
      <vt:lpstr>Effect of additive on yield, averaged over rates and locations, 2013</vt:lpstr>
      <vt:lpstr>Effect of additive on protein, average of rates and locations, 2013</vt:lpstr>
      <vt:lpstr>Effect of N type and timing on yield, combined locations, 2015.</vt:lpstr>
      <vt:lpstr>N source and timing on protein, combined, 2015</vt:lpstr>
      <vt:lpstr>What are the costs of N strategies</vt:lpstr>
      <vt:lpstr>Applying UAN to leaves post anthesis N</vt:lpstr>
      <vt:lpstr>PowerPoint Presentation</vt:lpstr>
      <vt:lpstr>PowerPoint Presentation</vt:lpstr>
      <vt:lpstr>Did post anthesis N pay?</vt:lpstr>
      <vt:lpstr>When does it post anthesis application pay (assuming a 1% protein bump)?</vt:lpstr>
      <vt:lpstr>Can yield and need for extra nitrogen be predicted</vt:lpstr>
      <vt:lpstr>PowerPoint Presentation</vt:lpstr>
      <vt:lpstr>PowerPoint Presentation</vt:lpstr>
      <vt:lpstr>PowerPoint Presentation</vt:lpstr>
      <vt:lpstr>In-season measurements/tools</vt:lpstr>
      <vt:lpstr>Chlorophyll Meter</vt:lpstr>
      <vt:lpstr>Leaf Color Chart</vt:lpstr>
      <vt:lpstr>Combined Correlation Between Measures and Protein in Faller and Vantage</vt:lpstr>
      <vt:lpstr>PowerPoint Presentation</vt:lpstr>
      <vt:lpstr>Can we predict protein content in a wide range of cultivars treated similarly?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plantsciences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is the time</dc:title>
  <dc:creator>journal</dc:creator>
  <cp:lastModifiedBy>Olga</cp:lastModifiedBy>
  <cp:revision>287</cp:revision>
  <dcterms:created xsi:type="dcterms:W3CDTF">2006-11-01T15:00:57Z</dcterms:created>
  <dcterms:modified xsi:type="dcterms:W3CDTF">2016-08-10T14:15:21Z</dcterms:modified>
</cp:coreProperties>
</file>