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08" y="2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DF231-B269-4321-BB3B-F97447FF1D84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A0059-4A70-4015-8FE3-BD1B3F65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5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A0059-4A70-4015-8FE3-BD1B3F652E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63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8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9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7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6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36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74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0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5CA10-20F0-41D2-8B7E-D79618C87696}" type="datetimeFigureOut">
              <a:rPr lang="en-US" smtClean="0"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4338B-54A1-45F9-8AC7-649F1AB91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0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2722" y="3719230"/>
            <a:ext cx="23142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Drum: 260 20</a:t>
            </a:r>
            <a:endParaRPr lang="en-US" sz="12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Plot size: 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1 row, </a:t>
            </a:r>
            <a:r>
              <a:rPr lang="en-US" sz="12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10 </a:t>
            </a:r>
            <a:r>
              <a:rPr lang="en-US" sz="1200" kern="1200" dirty="0" err="1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ft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 long</a:t>
            </a:r>
            <a:endParaRPr lang="en-US" sz="1200" dirty="0">
              <a:effectLst/>
              <a:latin typeface="Times New Roman"/>
              <a:ea typeface="Times New Roman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Alley:  </a:t>
            </a:r>
            <a:r>
              <a:rPr lang="en-US" sz="12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2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 </a:t>
            </a:r>
            <a:r>
              <a:rPr lang="en-US" sz="1200" kern="1200" dirty="0" err="1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ft</a:t>
            </a:r>
            <a:endParaRPr lang="en-US" sz="1200" kern="1200" dirty="0" smtClean="0">
              <a:solidFill>
                <a:srgbClr val="000000"/>
              </a:solidFill>
              <a:effectLst/>
              <a:latin typeface="Calibri"/>
              <a:ea typeface="Times New Roman"/>
              <a:cs typeface="Times New Roman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Planted: 6/28/2013</a:t>
            </a:r>
            <a:endParaRPr lang="en-US" sz="1200" kern="1200" dirty="0" smtClean="0">
              <a:solidFill>
                <a:srgbClr val="000000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9" name="TextBox 16"/>
          <p:cNvSpPr txBox="1"/>
          <p:nvPr/>
        </p:nvSpPr>
        <p:spPr>
          <a:xfrm>
            <a:off x="301235" y="1520707"/>
            <a:ext cx="2024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ea typeface="Times New Roman"/>
              </a:rPr>
              <a:t>Objective</a:t>
            </a:r>
            <a:r>
              <a:rPr lang="en-US" sz="1200" kern="1200" dirty="0">
                <a:solidFill>
                  <a:srgbClr val="000000"/>
                </a:solidFill>
                <a:effectLst/>
                <a:ea typeface="Times New Roman"/>
              </a:rPr>
              <a:t>: </a:t>
            </a:r>
            <a:r>
              <a:rPr lang="en-US" sz="1200" dirty="0" smtClean="0">
                <a:solidFill>
                  <a:srgbClr val="000000"/>
                </a:solidFill>
                <a:ea typeface="Times New Roman"/>
              </a:rPr>
              <a:t>To </a:t>
            </a:r>
            <a:r>
              <a:rPr lang="en-US" sz="1200" dirty="0" smtClean="0">
                <a:solidFill>
                  <a:srgbClr val="000000"/>
                </a:solidFill>
                <a:ea typeface="Times New Roman"/>
              </a:rPr>
              <a:t>evaluate the performance of the hand planter tips on emergence.</a:t>
            </a:r>
            <a:endParaRPr lang="en-US" sz="1200" dirty="0">
              <a:effectLst/>
              <a:ea typeface="Times New Roman"/>
            </a:endParaRPr>
          </a:p>
        </p:txBody>
      </p:sp>
      <p:grpSp>
        <p:nvGrpSpPr>
          <p:cNvPr id="10" name="Group 9"/>
          <p:cNvGrpSpPr/>
          <p:nvPr/>
        </p:nvGrpSpPr>
        <p:grpSpPr bwMode="auto">
          <a:xfrm rot="15443888">
            <a:off x="682409" y="2167038"/>
            <a:ext cx="1527433" cy="1529532"/>
            <a:chOff x="279230" y="1419775"/>
            <a:chExt cx="1374" cy="1490"/>
          </a:xfrm>
        </p:grpSpPr>
        <p:pic>
          <p:nvPicPr>
            <p:cNvPr id="11" name="Picture 10" descr="dd01352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9576" y="1420140"/>
              <a:ext cx="783" cy="7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 Box 878"/>
            <p:cNvSpPr txBox="1">
              <a:spLocks noChangeArrowheads="1"/>
            </p:cNvSpPr>
            <p:nvPr/>
          </p:nvSpPr>
          <p:spPr bwMode="auto">
            <a:xfrm rot="5571794">
              <a:off x="279791" y="1419841"/>
              <a:ext cx="405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marL="0" marR="0" algn="r" fontAlgn="base">
                <a:spcBef>
                  <a:spcPts val="84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W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Text Box 879"/>
            <p:cNvSpPr txBox="1">
              <a:spLocks noChangeArrowheads="1"/>
            </p:cNvSpPr>
            <p:nvPr/>
          </p:nvSpPr>
          <p:spPr bwMode="auto">
            <a:xfrm rot="5400028">
              <a:off x="280327" y="1420388"/>
              <a:ext cx="239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noAutofit/>
            </a:bodyPr>
            <a:lstStyle/>
            <a:p>
              <a:pPr marL="0" marR="0" algn="ctr" fontAlgn="base">
                <a:spcBef>
                  <a:spcPts val="84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N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Text Box 880"/>
            <p:cNvSpPr txBox="1">
              <a:spLocks noChangeArrowheads="1"/>
            </p:cNvSpPr>
            <p:nvPr/>
          </p:nvSpPr>
          <p:spPr bwMode="auto">
            <a:xfrm rot="5400000">
              <a:off x="279822" y="1420961"/>
              <a:ext cx="343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marL="0" marR="0" algn="ctr" fontAlgn="base">
                <a:spcBef>
                  <a:spcPts val="84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 Box 881"/>
            <p:cNvSpPr txBox="1">
              <a:spLocks noChangeArrowheads="1"/>
            </p:cNvSpPr>
            <p:nvPr/>
          </p:nvSpPr>
          <p:spPr bwMode="auto">
            <a:xfrm rot="5289681">
              <a:off x="279247" y="1420390"/>
              <a:ext cx="280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noAutofit/>
            </a:bodyPr>
            <a:lstStyle/>
            <a:p>
              <a:pPr marL="0" marR="0" algn="ctr" fontAlgn="base">
                <a:spcBef>
                  <a:spcPts val="84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S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2841147" y="768449"/>
            <a:ext cx="12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Efaw</a:t>
            </a:r>
            <a:r>
              <a:rPr lang="en-US" b="1" dirty="0" smtClean="0"/>
              <a:t> </a:t>
            </a:r>
            <a:r>
              <a:rPr lang="en-US" b="1" dirty="0"/>
              <a:t>- 2013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939169" y="426275"/>
            <a:ext cx="2979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HAND </a:t>
            </a:r>
            <a:r>
              <a:rPr lang="en-US" b="1" dirty="0" smtClean="0"/>
              <a:t>PLANTER SIDEDRESS N</a:t>
            </a:r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849594"/>
              </p:ext>
            </p:extLst>
          </p:nvPr>
        </p:nvGraphicFramePr>
        <p:xfrm>
          <a:off x="2667000" y="1236313"/>
          <a:ext cx="3048001" cy="3313913"/>
        </p:xfrm>
        <a:graphic>
          <a:graphicData uri="http://schemas.openxmlformats.org/drawingml/2006/table">
            <a:tbl>
              <a:tblPr/>
              <a:tblGrid>
                <a:gridCol w="579641"/>
                <a:gridCol w="961294"/>
                <a:gridCol w="1507066"/>
              </a:tblGrid>
              <a:tr h="5429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TRT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Seeds/kg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Tip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9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4344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9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4344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9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3572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4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3572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4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4344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CHECK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44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3572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CHECK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173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A: up release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B: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down release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Check: Hand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916901"/>
              </p:ext>
            </p:extLst>
          </p:nvPr>
        </p:nvGraphicFramePr>
        <p:xfrm>
          <a:off x="1578706" y="5257800"/>
          <a:ext cx="3700588" cy="1052830"/>
        </p:xfrm>
        <a:graphic>
          <a:graphicData uri="http://schemas.openxmlformats.org/drawingml/2006/table">
            <a:tbl>
              <a:tblPr/>
              <a:tblGrid>
                <a:gridCol w="411177"/>
                <a:gridCol w="411176"/>
                <a:gridCol w="411177"/>
                <a:gridCol w="411176"/>
                <a:gridCol w="411177"/>
                <a:gridCol w="411176"/>
                <a:gridCol w="411176"/>
                <a:gridCol w="411177"/>
                <a:gridCol w="411176"/>
              </a:tblGrid>
              <a:tr h="345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4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 1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20148"/>
              </p:ext>
            </p:extLst>
          </p:nvPr>
        </p:nvGraphicFramePr>
        <p:xfrm>
          <a:off x="1582614" y="6490970"/>
          <a:ext cx="3692772" cy="976630"/>
        </p:xfrm>
        <a:graphic>
          <a:graphicData uri="http://schemas.openxmlformats.org/drawingml/2006/table">
            <a:tbl>
              <a:tblPr/>
              <a:tblGrid>
                <a:gridCol w="410308"/>
                <a:gridCol w="410308"/>
                <a:gridCol w="410308"/>
                <a:gridCol w="410308"/>
                <a:gridCol w="410308"/>
                <a:gridCol w="410308"/>
                <a:gridCol w="410308"/>
                <a:gridCol w="410308"/>
                <a:gridCol w="410308"/>
              </a:tblGrid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 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932377"/>
              </p:ext>
            </p:extLst>
          </p:nvPr>
        </p:nvGraphicFramePr>
        <p:xfrm>
          <a:off x="1574800" y="7696200"/>
          <a:ext cx="3708400" cy="990600"/>
        </p:xfrm>
        <a:graphic>
          <a:graphicData uri="http://schemas.openxmlformats.org/drawingml/2006/table">
            <a:tbl>
              <a:tblPr/>
              <a:tblGrid>
                <a:gridCol w="412045"/>
                <a:gridCol w="412044"/>
                <a:gridCol w="412045"/>
                <a:gridCol w="412044"/>
                <a:gridCol w="412045"/>
                <a:gridCol w="412044"/>
                <a:gridCol w="412044"/>
                <a:gridCol w="412045"/>
                <a:gridCol w="412044"/>
              </a:tblGrid>
              <a:tr h="325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0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 3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37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102</Words>
  <Application>Microsoft Office PowerPoint</Application>
  <PresentationFormat>On-screen Show (4:3)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soil fertility</dc:creator>
  <cp:lastModifiedBy>Jeremiah</cp:lastModifiedBy>
  <cp:revision>15</cp:revision>
  <dcterms:created xsi:type="dcterms:W3CDTF">2013-02-27T18:09:28Z</dcterms:created>
  <dcterms:modified xsi:type="dcterms:W3CDTF">2013-06-28T15:28:26Z</dcterms:modified>
</cp:coreProperties>
</file>