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5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2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5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6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9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6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0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3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0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A115-10E0-43DC-942A-2B0872DA3C5C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B2B13-E0B7-4D8D-847E-A01CFA19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94704" y="152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  <a:cs typeface="Times New Roman" pitchFamily="18" charset="0"/>
              </a:rPr>
              <a:t>HAND PLANTER FIELD EVALUATION</a:t>
            </a:r>
          </a:p>
          <a:p>
            <a:pPr algn="ctr"/>
            <a:r>
              <a:rPr lang="en-US" b="1" dirty="0" smtClean="0">
                <a:latin typeface="Arial Narrow" pitchFamily="34" charset="0"/>
                <a:cs typeface="Times New Roman" pitchFamily="18" charset="0"/>
              </a:rPr>
              <a:t>EFAW – 2013</a:t>
            </a:r>
            <a:endParaRPr lang="en-US" b="1" dirty="0"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 bwMode="auto">
          <a:xfrm rot="16576195">
            <a:off x="1180636" y="1685412"/>
            <a:ext cx="1579019" cy="1781187"/>
            <a:chOff x="279230" y="1419775"/>
            <a:chExt cx="1374" cy="1490"/>
          </a:xfrm>
        </p:grpSpPr>
        <p:pic>
          <p:nvPicPr>
            <p:cNvPr id="8" name="Picture 7" descr="dd01352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9576" y="1420140"/>
              <a:ext cx="783" cy="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878"/>
            <p:cNvSpPr txBox="1">
              <a:spLocks noChangeArrowheads="1"/>
            </p:cNvSpPr>
            <p:nvPr/>
          </p:nvSpPr>
          <p:spPr bwMode="auto">
            <a:xfrm rot="5571794">
              <a:off x="279791" y="1419841"/>
              <a:ext cx="405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W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xt Box 879"/>
            <p:cNvSpPr txBox="1">
              <a:spLocks noChangeArrowheads="1"/>
            </p:cNvSpPr>
            <p:nvPr/>
          </p:nvSpPr>
          <p:spPr bwMode="auto">
            <a:xfrm rot="5400028">
              <a:off x="280327" y="1420388"/>
              <a:ext cx="239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N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Text Box 880"/>
            <p:cNvSpPr txBox="1">
              <a:spLocks noChangeArrowheads="1"/>
            </p:cNvSpPr>
            <p:nvPr/>
          </p:nvSpPr>
          <p:spPr bwMode="auto">
            <a:xfrm rot="5400000">
              <a:off x="279822" y="1420961"/>
              <a:ext cx="34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881"/>
            <p:cNvSpPr txBox="1">
              <a:spLocks noChangeArrowheads="1"/>
            </p:cNvSpPr>
            <p:nvPr/>
          </p:nvSpPr>
          <p:spPr bwMode="auto">
            <a:xfrm rot="5289681">
              <a:off x="279247" y="1420390"/>
              <a:ext cx="280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3" name="TextBox 16"/>
          <p:cNvSpPr txBox="1"/>
          <p:nvPr/>
        </p:nvSpPr>
        <p:spPr>
          <a:xfrm>
            <a:off x="1146944" y="978929"/>
            <a:ext cx="2024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ea typeface="Times New Roman"/>
              </a:rPr>
              <a:t>Objective</a:t>
            </a:r>
            <a:r>
              <a:rPr lang="en-US" sz="1200" kern="1200" dirty="0">
                <a:solidFill>
                  <a:srgbClr val="000000"/>
                </a:solidFill>
                <a:effectLst/>
                <a:ea typeface="Times New Roman"/>
              </a:rPr>
              <a:t>: </a:t>
            </a:r>
            <a:r>
              <a:rPr lang="en-US" sz="1200" dirty="0" smtClean="0">
                <a:solidFill>
                  <a:srgbClr val="000000"/>
                </a:solidFill>
                <a:ea typeface="Times New Roman"/>
              </a:rPr>
              <a:t>To evaluate the performance of the hand planter on emergence.</a:t>
            </a:r>
            <a:endParaRPr lang="en-US" sz="1200" dirty="0">
              <a:effectLst/>
              <a:ea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0876" y="3201134"/>
            <a:ext cx="2314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Plot size: 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1 row, </a:t>
            </a:r>
            <a:r>
              <a:rPr lang="en-US" sz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ft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long, 2.5ft between rows.</a:t>
            </a:r>
            <a:endParaRPr lang="en-US" sz="12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Alley: 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2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ft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between reps</a:t>
            </a:r>
            <a:endParaRPr lang="en-US" sz="1200" kern="1200" dirty="0" smtClean="0">
              <a:solidFill>
                <a:srgbClr val="00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72200" y="4693486"/>
            <a:ext cx="16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Seed A = </a:t>
            </a:r>
            <a:r>
              <a:rPr lang="en-US" sz="1200" dirty="0" smtClean="0"/>
              <a:t>P1395AMI  &amp;</a:t>
            </a:r>
            <a:r>
              <a:rPr lang="en-US" sz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B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= </a:t>
            </a:r>
            <a:r>
              <a:rPr lang="en-US" sz="1200" dirty="0"/>
              <a:t>DKC </a:t>
            </a:r>
            <a:r>
              <a:rPr lang="en-US" sz="1200" dirty="0" smtClean="0"/>
              <a:t>6226</a:t>
            </a:r>
            <a:endParaRPr lang="en-US" sz="1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09245"/>
              </p:ext>
            </p:extLst>
          </p:nvPr>
        </p:nvGraphicFramePr>
        <p:xfrm>
          <a:off x="2488494" y="5181600"/>
          <a:ext cx="524510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562"/>
                <a:gridCol w="189240"/>
                <a:gridCol w="252320"/>
                <a:gridCol w="315400"/>
                <a:gridCol w="255474"/>
                <a:gridCol w="255474"/>
                <a:gridCol w="255474"/>
                <a:gridCol w="264936"/>
                <a:gridCol w="214472"/>
                <a:gridCol w="217626"/>
                <a:gridCol w="255474"/>
                <a:gridCol w="331170"/>
                <a:gridCol w="255474"/>
                <a:gridCol w="291010"/>
                <a:gridCol w="304800"/>
                <a:gridCol w="304800"/>
                <a:gridCol w="228600"/>
                <a:gridCol w="228600"/>
                <a:gridCol w="342196"/>
              </a:tblGrid>
              <a:tr h="406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Rep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06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Rep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06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Rep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033690"/>
              </p:ext>
            </p:extLst>
          </p:nvPr>
        </p:nvGraphicFramePr>
        <p:xfrm>
          <a:off x="4267200" y="798731"/>
          <a:ext cx="3251200" cy="38451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</a:tblGrid>
              <a:tr h="3780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Treatment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Operator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Drums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6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4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Check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4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Check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962400" y="4693486"/>
            <a:ext cx="2314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/>
                <a:ea typeface="Times New Roman"/>
              </a:rPr>
              <a:t>Operators 1 = Peter,  </a:t>
            </a:r>
            <a:r>
              <a:rPr lang="en-US" sz="1200" dirty="0" smtClean="0">
                <a:latin typeface="Times New Roman"/>
                <a:ea typeface="Times New Roman"/>
              </a:rPr>
              <a:t>2 = </a:t>
            </a:r>
            <a:r>
              <a:rPr lang="en-US" sz="1200" dirty="0" err="1" smtClean="0">
                <a:latin typeface="Times New Roman"/>
                <a:ea typeface="Times New Roman"/>
              </a:rPr>
              <a:t>Rajen</a:t>
            </a:r>
            <a:r>
              <a:rPr lang="en-US" sz="1200" dirty="0" smtClean="0">
                <a:latin typeface="Times New Roman"/>
                <a:ea typeface="Times New Roman"/>
              </a:rPr>
              <a:t>,</a:t>
            </a: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/>
                <a:ea typeface="Times New Roman"/>
              </a:rPr>
              <a:t>3 = Jeremiah &amp; </a:t>
            </a:r>
            <a:r>
              <a:rPr lang="en-US" sz="1200" dirty="0" smtClean="0">
                <a:latin typeface="Times New Roman"/>
                <a:ea typeface="Times New Roman"/>
              </a:rPr>
              <a:t>4 = Chris </a:t>
            </a: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200" kern="1200" dirty="0" smtClean="0">
              <a:solidFill>
                <a:srgbClr val="00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189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205</Words>
  <Application>Microsoft Office PowerPoint</Application>
  <PresentationFormat>On-screen Show (4:3)</PresentationFormat>
  <Paragraphs>146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soil fertility</dc:creator>
  <cp:lastModifiedBy>soil fertility</cp:lastModifiedBy>
  <cp:revision>9</cp:revision>
  <cp:lastPrinted>2013-07-18T21:56:00Z</cp:lastPrinted>
  <dcterms:created xsi:type="dcterms:W3CDTF">2013-07-09T22:20:43Z</dcterms:created>
  <dcterms:modified xsi:type="dcterms:W3CDTF">2013-07-19T17:15:42Z</dcterms:modified>
</cp:coreProperties>
</file>