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61" r:id="rId6"/>
    <p:sldId id="258"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17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611A835-C7E1-40DF-A7DF-24AB3877A9A2}" type="datetimeFigureOut">
              <a:rPr lang="en-US" smtClean="0"/>
              <a:t>1/16/2014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EF289B2-F590-4322-90CC-60FA87387E51}" type="slidenum">
              <a:rPr lang="en-US" smtClean="0"/>
              <a:t>‹#›</a:t>
            </a:fld>
            <a:endParaRPr lang="en-US"/>
          </a:p>
        </p:txBody>
      </p:sp>
      <p:pic>
        <p:nvPicPr>
          <p:cNvPr id="13" name="Picture 12" descr="Extension2.gif"/>
          <p:cNvPicPr>
            <a:picLocks noChangeAspect="1"/>
          </p:cNvPicPr>
          <p:nvPr/>
        </p:nvPicPr>
        <p:blipFill>
          <a:blip r:embed="rId3" cstate="print"/>
          <a:stretch>
            <a:fillRect/>
          </a:stretch>
        </p:blipFill>
        <p:spPr>
          <a:xfrm>
            <a:off x="70534" y="5334000"/>
            <a:ext cx="1682066" cy="1524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F289B2-F590-4322-90CC-60FA87387E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F289B2-F590-4322-90CC-60FA87387E5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1981200" cy="476250"/>
          </a:xfrm>
        </p:spPr>
        <p:txBody>
          <a:bodyPr/>
          <a:lstStyle>
            <a:lvl1pPr>
              <a:defRPr/>
            </a:lvl1pPr>
          </a:lstStyle>
          <a:p>
            <a:fld id="{2611A835-C7E1-40DF-A7DF-24AB3877A9A2}" type="datetimeFigureOut">
              <a:rPr lang="en-US" smtClean="0"/>
              <a:t>1/16/2014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1981200" cy="476250"/>
          </a:xfrm>
        </p:spPr>
        <p:txBody>
          <a:bodyPr/>
          <a:lstStyle>
            <a:lvl1pPr>
              <a:defRPr/>
            </a:lvl1pPr>
          </a:lstStyle>
          <a:p>
            <a:fld id="{DEF289B2-F590-4322-90CC-60FA87387E51}"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1981200" cy="476250"/>
          </a:xfrm>
        </p:spPr>
        <p:txBody>
          <a:bodyPr/>
          <a:lstStyle>
            <a:lvl1pPr>
              <a:defRPr/>
            </a:lvl1pPr>
          </a:lstStyle>
          <a:p>
            <a:fld id="{2611A835-C7E1-40DF-A7DF-24AB3877A9A2}" type="datetimeFigureOut">
              <a:rPr lang="en-US" smtClean="0"/>
              <a:t>1/16/2014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1981200" cy="476250"/>
          </a:xfrm>
        </p:spPr>
        <p:txBody>
          <a:bodyPr/>
          <a:lstStyle>
            <a:lvl1pPr>
              <a:defRPr/>
            </a:lvl1pPr>
          </a:lstStyle>
          <a:p>
            <a:fld id="{DEF289B2-F590-4322-90CC-60FA87387E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F289B2-F590-4322-90CC-60FA87387E5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pic>
        <p:nvPicPr>
          <p:cNvPr id="9" name="Picture 8" descr="Extension2.gif"/>
          <p:cNvPicPr>
            <a:picLocks noChangeAspect="1"/>
          </p:cNvPicPr>
          <p:nvPr/>
        </p:nvPicPr>
        <p:blipFill>
          <a:blip r:embed="rId2" cstate="print"/>
          <a:stretch>
            <a:fillRect/>
          </a:stretch>
        </p:blipFill>
        <p:spPr>
          <a:xfrm>
            <a:off x="152400" y="6029526"/>
            <a:ext cx="914400" cy="82847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F289B2-F590-4322-90CC-60FA87387E5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F289B2-F590-4322-90CC-60FA87387E5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EF289B2-F590-4322-90CC-60FA87387E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EF289B2-F590-4322-90CC-60FA87387E5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611A835-C7E1-40DF-A7DF-24AB3877A9A2}" type="datetimeFigureOut">
              <a:rPr lang="en-US" smtClean="0"/>
              <a:t>1/16/2014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EF289B2-F590-4322-90CC-60FA87387E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611A835-C7E1-40DF-A7DF-24AB3877A9A2}" type="datetimeFigureOut">
              <a:rPr lang="en-US" smtClean="0"/>
              <a:t>1/16/2014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F289B2-F590-4322-90CC-60FA87387E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11A835-C7E1-40DF-A7DF-24AB3877A9A2}" type="datetimeFigureOut">
              <a:rPr lang="en-US" smtClean="0"/>
              <a:t>1/16/2014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EF289B2-F590-4322-90CC-60FA87387E5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611A835-C7E1-40DF-A7DF-24AB3877A9A2}" type="datetimeFigureOut">
              <a:rPr lang="en-US" smtClean="0"/>
              <a:t>1/16/2014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EF289B2-F590-4322-90CC-60FA87387E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Strengths and Weaknesses</a:t>
            </a:r>
            <a:br>
              <a:rPr lang="en-US" dirty="0" smtClean="0"/>
            </a:br>
            <a:r>
              <a:rPr lang="en-US" dirty="0" smtClean="0"/>
              <a:t>What Do We Need?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1721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1"/>
            <a:ext cx="7772400" cy="2838450"/>
          </a:xfrm>
        </p:spPr>
        <p:txBody>
          <a:bodyPr>
            <a:noAutofit/>
          </a:bodyPr>
          <a:lstStyle/>
          <a:p>
            <a:r>
              <a:rPr lang="en-US" sz="2800" dirty="0" smtClean="0"/>
              <a:t>“It was a good experience, this is my first time to this kind of activity in farming, and it helps me a lot in increasing my knowledge and skills. The hand planter must be improve base from the previous recommendation and </a:t>
            </a:r>
            <a:r>
              <a:rPr lang="en-US" sz="3600" b="1" i="1" dirty="0" smtClean="0">
                <a:effectLst/>
              </a:rPr>
              <a:t>try/test it again</a:t>
            </a:r>
            <a:r>
              <a:rPr lang="en-US" sz="2800" dirty="0" smtClean="0"/>
              <a:t>.” </a:t>
            </a:r>
            <a:endParaRPr lang="en-US" sz="2800" dirty="0"/>
          </a:p>
        </p:txBody>
      </p:sp>
      <p:sp>
        <p:nvSpPr>
          <p:cNvPr id="3" name="Content Placeholder 2"/>
          <p:cNvSpPr>
            <a:spLocks noGrp="1"/>
          </p:cNvSpPr>
          <p:nvPr>
            <p:ph type="subTitle" idx="1"/>
          </p:nvPr>
        </p:nvSpPr>
        <p:spPr/>
        <p:txBody>
          <a:bodyPr>
            <a:normAutofit/>
          </a:bodyPr>
          <a:lstStyle/>
          <a:p>
            <a:r>
              <a:rPr lang="en-US" dirty="0" smtClean="0"/>
              <a:t>- </a:t>
            </a:r>
            <a:r>
              <a:rPr lang="en-US" b="1" dirty="0"/>
              <a:t>Mr. </a:t>
            </a:r>
            <a:r>
              <a:rPr lang="en-US" b="1" dirty="0" err="1"/>
              <a:t>Ghani</a:t>
            </a:r>
            <a:r>
              <a:rPr lang="en-US" b="1" dirty="0"/>
              <a:t>, of </a:t>
            </a:r>
            <a:r>
              <a:rPr lang="en-US" b="1" dirty="0" err="1"/>
              <a:t>Doi</a:t>
            </a:r>
            <a:r>
              <a:rPr lang="en-US" b="1" dirty="0"/>
              <a:t> </a:t>
            </a:r>
            <a:r>
              <a:rPr lang="en-US" b="1" dirty="0" err="1"/>
              <a:t>Luang</a:t>
            </a:r>
            <a:r>
              <a:rPr lang="en-US" b="1" dirty="0"/>
              <a:t> </a:t>
            </a:r>
            <a:r>
              <a:rPr lang="en-US" b="1" dirty="0" err="1"/>
              <a:t>Chiangrai</a:t>
            </a:r>
            <a:r>
              <a:rPr lang="en-US" b="1" dirty="0"/>
              <a:t>, Thailand</a:t>
            </a:r>
            <a:endParaRPr lang="en-US" dirty="0"/>
          </a:p>
        </p:txBody>
      </p:sp>
    </p:spTree>
    <p:extLst>
      <p:ext uri="{BB962C8B-B14F-4D97-AF65-F5344CB8AC3E}">
        <p14:creationId xmlns:p14="http://schemas.microsoft.com/office/powerpoint/2010/main" val="53689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know we can consistently singulate corn seed and place 1.4 g of urea subsurface near the plant.</a:t>
            </a:r>
          </a:p>
          <a:p>
            <a:r>
              <a:rPr lang="en-US" dirty="0" smtClean="0"/>
              <a:t>We are a team of researchers/educators, not product developers or manufacturers.</a:t>
            </a:r>
          </a:p>
          <a:p>
            <a:r>
              <a:rPr lang="en-US" dirty="0" smtClean="0"/>
              <a:t>For this effort to keep moving at an acceptable pace, it REQUIRES a commitment from intermediaries to gather and provide appropriate feedback to this team.</a:t>
            </a:r>
            <a:endParaRPr lang="en-US" dirty="0"/>
          </a:p>
        </p:txBody>
      </p:sp>
      <p:sp>
        <p:nvSpPr>
          <p:cNvPr id="3" name="Title 2"/>
          <p:cNvSpPr>
            <a:spLocks noGrp="1"/>
          </p:cNvSpPr>
          <p:nvPr>
            <p:ph type="title"/>
          </p:nvPr>
        </p:nvSpPr>
        <p:spPr/>
        <p:txBody>
          <a:bodyPr>
            <a:normAutofit fontScale="90000"/>
          </a:bodyPr>
          <a:lstStyle/>
          <a:p>
            <a:r>
              <a:rPr lang="en-US" dirty="0" smtClean="0"/>
              <a:t>More Testing – Customer Feedback</a:t>
            </a:r>
            <a:endParaRPr lang="en-US" dirty="0"/>
          </a:p>
        </p:txBody>
      </p:sp>
    </p:spTree>
    <p:extLst>
      <p:ext uri="{BB962C8B-B14F-4D97-AF65-F5344CB8AC3E}">
        <p14:creationId xmlns:p14="http://schemas.microsoft.com/office/powerpoint/2010/main" val="3636506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533401"/>
            <a:ext cx="8458200" cy="3048962"/>
          </a:xfrm>
        </p:spPr>
        <p:txBody>
          <a:bodyPr>
            <a:noAutofit/>
          </a:bodyPr>
          <a:lstStyle/>
          <a:p>
            <a:r>
              <a:rPr lang="en-US" sz="2400" dirty="0" smtClean="0"/>
              <a:t>“The experience was very rich, the only things that need to be improved is the hand planter tip. </a:t>
            </a:r>
            <a:r>
              <a:rPr lang="en-US" sz="2800" i="1" dirty="0" smtClean="0">
                <a:solidFill>
                  <a:schemeClr val="accent1"/>
                </a:solidFill>
                <a:effectLst/>
              </a:rPr>
              <a:t>Two hand planter tip is recommended</a:t>
            </a:r>
            <a:r>
              <a:rPr lang="en-US" sz="2400" dirty="0" smtClean="0"/>
              <a:t> by Mr. </a:t>
            </a:r>
            <a:r>
              <a:rPr lang="en-US" sz="2400" dirty="0" err="1" smtClean="0"/>
              <a:t>Somchat</a:t>
            </a:r>
            <a:r>
              <a:rPr lang="en-US" sz="2400" dirty="0" smtClean="0"/>
              <a:t>, one for tilled and one for unplowed ground. </a:t>
            </a:r>
            <a:r>
              <a:rPr lang="en-US" sz="2800" i="1" dirty="0" smtClean="0">
                <a:solidFill>
                  <a:schemeClr val="accent1"/>
                </a:solidFill>
                <a:effectLst/>
              </a:rPr>
              <a:t>I am excited to do my own research</a:t>
            </a:r>
            <a:r>
              <a:rPr lang="en-US" sz="2400" dirty="0" smtClean="0"/>
              <a:t> if I have chance just a comparative between using local planter Vs. Hand planter in both tilled area.” </a:t>
            </a:r>
            <a:endParaRPr lang="en-US" sz="2400" dirty="0"/>
          </a:p>
        </p:txBody>
      </p:sp>
      <p:sp>
        <p:nvSpPr>
          <p:cNvPr id="3" name="Content Placeholder 2"/>
          <p:cNvSpPr>
            <a:spLocks noGrp="1"/>
          </p:cNvSpPr>
          <p:nvPr>
            <p:ph type="subTitle" idx="1"/>
          </p:nvPr>
        </p:nvSpPr>
        <p:spPr/>
        <p:txBody>
          <a:bodyPr/>
          <a:lstStyle/>
          <a:p>
            <a:r>
              <a:rPr lang="en-US" b="1" dirty="0" smtClean="0"/>
              <a:t>- Mr. </a:t>
            </a:r>
            <a:r>
              <a:rPr lang="en-US" b="1" dirty="0" err="1" smtClean="0"/>
              <a:t>Somchat</a:t>
            </a:r>
            <a:r>
              <a:rPr lang="en-US" b="1" dirty="0" smtClean="0"/>
              <a:t> </a:t>
            </a:r>
            <a:r>
              <a:rPr lang="en-US" b="1" dirty="0" err="1" smtClean="0"/>
              <a:t>Chuwet</a:t>
            </a:r>
            <a:r>
              <a:rPr lang="en-US" b="1" dirty="0" smtClean="0"/>
              <a:t>, of </a:t>
            </a:r>
            <a:r>
              <a:rPr lang="en-US" b="1" dirty="0" err="1" smtClean="0"/>
              <a:t>Doi</a:t>
            </a:r>
            <a:r>
              <a:rPr lang="en-US" b="1" dirty="0" smtClean="0"/>
              <a:t> </a:t>
            </a:r>
            <a:r>
              <a:rPr lang="en-US" b="1" dirty="0" err="1" smtClean="0"/>
              <a:t>Luang</a:t>
            </a:r>
            <a:r>
              <a:rPr lang="en-US" b="1" dirty="0" smtClean="0"/>
              <a:t> </a:t>
            </a:r>
            <a:r>
              <a:rPr lang="en-US" b="1" dirty="0" err="1" smtClean="0"/>
              <a:t>Chiangrai</a:t>
            </a:r>
            <a:r>
              <a:rPr lang="en-US" b="1" dirty="0" smtClean="0"/>
              <a:t>, Thailand</a:t>
            </a:r>
            <a:endParaRPr lang="en-US" b="1" dirty="0"/>
          </a:p>
        </p:txBody>
      </p:sp>
    </p:spTree>
    <p:extLst>
      <p:ext uri="{BB962C8B-B14F-4D97-AF65-F5344CB8AC3E}">
        <p14:creationId xmlns:p14="http://schemas.microsoft.com/office/powerpoint/2010/main" val="886861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have made improvements in tip design since these comments were made. Some of these improvements were a direct product of cooperation with Joshua Ringer and his team.</a:t>
            </a:r>
          </a:p>
          <a:p>
            <a:r>
              <a:rPr lang="en-US" dirty="0" smtClean="0"/>
              <a:t>In the US, we have ‘trained’ farmers not to plant into wet soil. However, this continues to be an issue in developing countries. Moist soil sticks to almost everything. </a:t>
            </a:r>
            <a:endParaRPr lang="en-US" dirty="0"/>
          </a:p>
        </p:txBody>
      </p:sp>
      <p:sp>
        <p:nvSpPr>
          <p:cNvPr id="3" name="Title 2"/>
          <p:cNvSpPr>
            <a:spLocks noGrp="1"/>
          </p:cNvSpPr>
          <p:nvPr>
            <p:ph type="title"/>
          </p:nvPr>
        </p:nvSpPr>
        <p:spPr/>
        <p:txBody>
          <a:bodyPr/>
          <a:lstStyle/>
          <a:p>
            <a:r>
              <a:rPr lang="en-US" dirty="0" smtClean="0"/>
              <a:t>Soil Engaging</a:t>
            </a:r>
            <a:endParaRPr lang="en-US" dirty="0"/>
          </a:p>
        </p:txBody>
      </p:sp>
    </p:spTree>
    <p:extLst>
      <p:ext uri="{BB962C8B-B14F-4D97-AF65-F5344CB8AC3E}">
        <p14:creationId xmlns:p14="http://schemas.microsoft.com/office/powerpoint/2010/main" val="395154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57200"/>
            <a:ext cx="7772400" cy="3733799"/>
          </a:xfrm>
        </p:spPr>
        <p:txBody>
          <a:bodyPr>
            <a:noAutofit/>
          </a:bodyPr>
          <a:lstStyle/>
          <a:p>
            <a:r>
              <a:rPr lang="en-US" sz="2800" dirty="0" smtClean="0"/>
              <a:t>“I am happy to work together with the OSU research representative; </a:t>
            </a:r>
            <a:r>
              <a:rPr lang="en-US" sz="3200" b="1" i="1" dirty="0" smtClean="0">
                <a:solidFill>
                  <a:schemeClr val="accent1"/>
                </a:solidFill>
                <a:effectLst/>
              </a:rPr>
              <a:t>I learn a lot from the experience was that planting using hand planter is faster than just using local wood as hand planter</a:t>
            </a:r>
            <a:r>
              <a:rPr lang="en-US" sz="2800" b="1" i="1" dirty="0" smtClean="0"/>
              <a:t>.</a:t>
            </a:r>
            <a:r>
              <a:rPr lang="en-US" sz="2800" dirty="0" smtClean="0"/>
              <a:t> It opens my mind about other materials to be use in upland farming. I hope that there is another phase 2 of the research.” </a:t>
            </a:r>
            <a:endParaRPr lang="en-US" sz="2800" dirty="0"/>
          </a:p>
        </p:txBody>
      </p:sp>
      <p:sp>
        <p:nvSpPr>
          <p:cNvPr id="3" name="Content Placeholder 2"/>
          <p:cNvSpPr>
            <a:spLocks noGrp="1"/>
          </p:cNvSpPr>
          <p:nvPr>
            <p:ph type="subTitle" idx="1"/>
          </p:nvPr>
        </p:nvSpPr>
        <p:spPr>
          <a:xfrm>
            <a:off x="2209800" y="4343400"/>
            <a:ext cx="6400800" cy="1371600"/>
          </a:xfrm>
        </p:spPr>
        <p:txBody>
          <a:bodyPr>
            <a:normAutofit/>
          </a:bodyPr>
          <a:lstStyle/>
          <a:p>
            <a:r>
              <a:rPr lang="en-US" b="1" dirty="0" smtClean="0"/>
              <a:t>- </a:t>
            </a:r>
            <a:r>
              <a:rPr lang="en-US" b="1" dirty="0"/>
              <a:t>Mr. Kya Eh, of </a:t>
            </a:r>
            <a:r>
              <a:rPr lang="en-US" b="1" dirty="0" err="1"/>
              <a:t>Doi</a:t>
            </a:r>
            <a:r>
              <a:rPr lang="en-US" b="1" dirty="0"/>
              <a:t> </a:t>
            </a:r>
            <a:r>
              <a:rPr lang="en-US" b="1" dirty="0" err="1"/>
              <a:t>Luang</a:t>
            </a:r>
            <a:r>
              <a:rPr lang="en-US" b="1" dirty="0"/>
              <a:t> </a:t>
            </a:r>
            <a:r>
              <a:rPr lang="en-US" b="1" dirty="0" err="1"/>
              <a:t>Chiangrai</a:t>
            </a:r>
            <a:r>
              <a:rPr lang="en-US" b="1" dirty="0"/>
              <a:t>, Thailand</a:t>
            </a:r>
          </a:p>
        </p:txBody>
      </p:sp>
    </p:spTree>
    <p:extLst>
      <p:ext uri="{BB962C8B-B14F-4D97-AF65-F5344CB8AC3E}">
        <p14:creationId xmlns:p14="http://schemas.microsoft.com/office/powerpoint/2010/main" val="9085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believe this planter definitely reduces labor and has other potential ergonomic benefits (like not bending over while planting). </a:t>
            </a:r>
          </a:p>
          <a:p>
            <a:r>
              <a:rPr lang="en-US" dirty="0" smtClean="0"/>
              <a:t>We would like to quantify some of these benefits starting with a time-motion study.</a:t>
            </a:r>
            <a:endParaRPr lang="en-US" dirty="0"/>
          </a:p>
        </p:txBody>
      </p:sp>
      <p:sp>
        <p:nvSpPr>
          <p:cNvPr id="3" name="Title 2"/>
          <p:cNvSpPr>
            <a:spLocks noGrp="1"/>
          </p:cNvSpPr>
          <p:nvPr>
            <p:ph type="title"/>
          </p:nvPr>
        </p:nvSpPr>
        <p:spPr/>
        <p:txBody>
          <a:bodyPr/>
          <a:lstStyle/>
          <a:p>
            <a:r>
              <a:rPr lang="en-US" dirty="0" smtClean="0"/>
              <a:t>Labor Savings</a:t>
            </a:r>
            <a:endParaRPr lang="en-US" dirty="0"/>
          </a:p>
        </p:txBody>
      </p:sp>
    </p:spTree>
    <p:extLst>
      <p:ext uri="{BB962C8B-B14F-4D97-AF65-F5344CB8AC3E}">
        <p14:creationId xmlns:p14="http://schemas.microsoft.com/office/powerpoint/2010/main" val="6041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normAutofit fontScale="85000" lnSpcReduction="20000"/>
          </a:bodyPr>
          <a:lstStyle/>
          <a:p>
            <a:r>
              <a:rPr lang="en-US" dirty="0" smtClean="0"/>
              <a:t>Compare the OSU hand planter to traditional planting methods</a:t>
            </a:r>
          </a:p>
          <a:p>
            <a:r>
              <a:rPr lang="en-US" dirty="0" smtClean="0"/>
              <a:t>Plant 20 seeds (strikes) with each methods while being timed.</a:t>
            </a:r>
          </a:p>
          <a:p>
            <a:r>
              <a:rPr lang="en-US" dirty="0" smtClean="0"/>
              <a:t>Replicate 4 times for multiple operators.</a:t>
            </a:r>
          </a:p>
          <a:p>
            <a:r>
              <a:rPr lang="en-US" dirty="0" smtClean="0"/>
              <a:t>Conduct stand counts after complete emergence.</a:t>
            </a:r>
          </a:p>
          <a:p>
            <a:r>
              <a:rPr lang="en-US" dirty="0" smtClean="0"/>
              <a:t>We can calculate ha/</a:t>
            </a:r>
            <a:r>
              <a:rPr lang="en-US" dirty="0" err="1" smtClean="0"/>
              <a:t>hr</a:t>
            </a:r>
            <a:r>
              <a:rPr lang="en-US" dirty="0" smtClean="0"/>
              <a:t> and planting efficacy</a:t>
            </a:r>
            <a:endParaRPr lang="en-US" dirty="0"/>
          </a:p>
        </p:txBody>
      </p:sp>
      <p:sp>
        <p:nvSpPr>
          <p:cNvPr id="3" name="Title 2"/>
          <p:cNvSpPr>
            <a:spLocks noGrp="1"/>
          </p:cNvSpPr>
          <p:nvPr>
            <p:ph type="title"/>
          </p:nvPr>
        </p:nvSpPr>
        <p:spPr/>
        <p:txBody>
          <a:bodyPr>
            <a:normAutofit fontScale="90000"/>
          </a:bodyPr>
          <a:lstStyle/>
          <a:p>
            <a:r>
              <a:rPr lang="en-US" b="0" dirty="0" smtClean="0"/>
              <a:t>Seeding </a:t>
            </a:r>
            <a:r>
              <a:rPr lang="en-US" b="0" dirty="0"/>
              <a:t>Rate Time Trial Protocol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295400"/>
            <a:ext cx="4119690" cy="4784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0774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Evaluation of Corn Singulation Meters</Template>
  <TotalTime>30</TotalTime>
  <Words>437</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Strengths and Weaknesses What Do We Need?</vt:lpstr>
      <vt:lpstr>“It was a good experience, this is my first time to this kind of activity in farming, and it helps me a lot in increasing my knowledge and skills. The hand planter must be improve base from the previous recommendation and try/test it again.” </vt:lpstr>
      <vt:lpstr>More Testing – Customer Feedback</vt:lpstr>
      <vt:lpstr>“The experience was very rich, the only things that need to be improved is the hand planter tip. Two hand planter tip is recommended by Mr. Somchat, one for tilled and one for unplowed ground. I am excited to do my own research if I have chance just a comparative between using local planter Vs. Hand planter in both tilled area.” </vt:lpstr>
      <vt:lpstr>Soil Engaging</vt:lpstr>
      <vt:lpstr>“I am happy to work together with the OSU research representative; I learn a lot from the experience was that planting using hand planter is faster than just using local wood as hand planter. It opens my mind about other materials to be use in upland farming. I hope that there is another phase 2 of the research.” </vt:lpstr>
      <vt:lpstr>Labor Savings</vt:lpstr>
      <vt:lpstr>Seeding Rate Time Trial Protocol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Strengths and Weaknesses What Do We Need?</dc:title>
  <dc:creator>Randy Taylor</dc:creator>
  <cp:lastModifiedBy>Randy Taylor</cp:lastModifiedBy>
  <cp:revision>4</cp:revision>
  <dcterms:created xsi:type="dcterms:W3CDTF">2014-01-16T13:02:14Z</dcterms:created>
  <dcterms:modified xsi:type="dcterms:W3CDTF">2014-01-16T13:32:38Z</dcterms:modified>
</cp:coreProperties>
</file>