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7" r:id="rId1"/>
  </p:sldMasterIdLst>
  <p:notesMasterIdLst>
    <p:notesMasterId r:id="rId45"/>
  </p:notesMasterIdLst>
  <p:handoutMasterIdLst>
    <p:handoutMasterId r:id="rId46"/>
  </p:handoutMasterIdLst>
  <p:sldIdLst>
    <p:sldId id="420" r:id="rId2"/>
    <p:sldId id="428" r:id="rId3"/>
    <p:sldId id="401" r:id="rId4"/>
    <p:sldId id="371" r:id="rId5"/>
    <p:sldId id="421" r:id="rId6"/>
    <p:sldId id="425" r:id="rId7"/>
    <p:sldId id="296" r:id="rId8"/>
    <p:sldId id="298" r:id="rId9"/>
    <p:sldId id="434" r:id="rId10"/>
    <p:sldId id="433" r:id="rId11"/>
    <p:sldId id="430" r:id="rId12"/>
    <p:sldId id="419" r:id="rId13"/>
    <p:sldId id="424" r:id="rId14"/>
    <p:sldId id="431" r:id="rId15"/>
    <p:sldId id="432" r:id="rId16"/>
    <p:sldId id="356" r:id="rId17"/>
    <p:sldId id="360" r:id="rId18"/>
    <p:sldId id="362" r:id="rId19"/>
    <p:sldId id="361" r:id="rId20"/>
    <p:sldId id="375" r:id="rId21"/>
    <p:sldId id="358" r:id="rId22"/>
    <p:sldId id="418" r:id="rId23"/>
    <p:sldId id="378" r:id="rId24"/>
    <p:sldId id="369" r:id="rId25"/>
    <p:sldId id="380" r:id="rId26"/>
    <p:sldId id="299" r:id="rId27"/>
    <p:sldId id="339" r:id="rId28"/>
    <p:sldId id="413" r:id="rId29"/>
    <p:sldId id="347" r:id="rId30"/>
    <p:sldId id="412" r:id="rId31"/>
    <p:sldId id="370" r:id="rId32"/>
    <p:sldId id="345" r:id="rId33"/>
    <p:sldId id="422" r:id="rId34"/>
    <p:sldId id="407" r:id="rId35"/>
    <p:sldId id="394" r:id="rId36"/>
    <p:sldId id="376" r:id="rId37"/>
    <p:sldId id="383" r:id="rId38"/>
    <p:sldId id="310" r:id="rId39"/>
    <p:sldId id="395" r:id="rId40"/>
    <p:sldId id="426" r:id="rId41"/>
    <p:sldId id="423" r:id="rId42"/>
    <p:sldId id="353" r:id="rId43"/>
    <p:sldId id="291" r:id="rId44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  <a:srgbClr val="006600"/>
    <a:srgbClr val="FF9933"/>
    <a:srgbClr val="FF0000"/>
    <a:srgbClr val="92D050"/>
    <a:srgbClr val="FF6600"/>
    <a:srgbClr val="99FF33"/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39" autoAdjust="0"/>
    <p:restoredTop sz="90960" autoAdjust="0"/>
  </p:normalViewPr>
  <p:slideViewPr>
    <p:cSldViewPr snapToGrid="0" snapToObjects="1">
      <p:cViewPr varScale="1">
        <p:scale>
          <a:sx n="101" d="100"/>
          <a:sy n="101" d="100"/>
        </p:scale>
        <p:origin x="233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F707-0AF5-409F-BD13-5DDC88CEDD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1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768725" y="9401175"/>
            <a:ext cx="2879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2" tIns="45291" rIns="90582" bIns="45291" anchor="b"/>
          <a:lstStyle>
            <a:lvl1pPr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19995E4-3D32-4BE3-9544-C1E81E2FDB14}" type="slidenum">
              <a:rPr lang="en-GB" altLang="en-US" sz="1200" b="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rPr>
              <a:pPr algn="r"/>
              <a:t>43</a:t>
            </a:fld>
            <a:endParaRPr lang="en-GB" altLang="en-US" sz="1200" b="0">
              <a:solidFill>
                <a:schemeClr val="tx1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 altLang="en-US" sz="1400" b="1" smtClean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5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56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56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53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6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74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48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62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46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0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57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00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72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microsoft.com/office/2007/relationships/hdphoto" Target="../media/hdphoto7.wdp"/><Relationship Id="rId7" Type="http://schemas.openxmlformats.org/officeDocument/2006/relationships/image" Target="../media/image56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microsoft.com/office/2007/relationships/hdphoto" Target="../media/hdphoto8.wdp"/><Relationship Id="rId4" Type="http://schemas.openxmlformats.org/officeDocument/2006/relationships/image" Target="../media/image54.png"/><Relationship Id="rId9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jpeg"/><Relationship Id="rId7" Type="http://schemas.openxmlformats.org/officeDocument/2006/relationships/image" Target="../media/image6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22.png"/><Relationship Id="rId4" Type="http://schemas.openxmlformats.org/officeDocument/2006/relationships/hyperlink" Target="http://okstate.ed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g"/><Relationship Id="rId7" Type="http://schemas.openxmlformats.org/officeDocument/2006/relationships/image" Target="../media/image76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nue.okstate.edu/" TargetMode="External"/><Relationship Id="rId4" Type="http://schemas.openxmlformats.org/officeDocument/2006/relationships/image" Target="../media/image10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91" y="1790781"/>
            <a:ext cx="2991933" cy="4473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36" y="168948"/>
            <a:ext cx="5829959" cy="1847454"/>
          </a:xfrm>
          <a:solidFill>
            <a:srgbClr val="008000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OSU Hand Planter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November 8, 2018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Global Horticulture Conference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4" y="2630268"/>
            <a:ext cx="1501505" cy="1014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964" y="5864329"/>
            <a:ext cx="4876800" cy="40011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http://nue.okstate.edu/Hand_Planter.htm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26" y="2453245"/>
            <a:ext cx="1490642" cy="13951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7099" y="1364205"/>
            <a:ext cx="192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Teosinte</a:t>
            </a:r>
            <a:br>
              <a:rPr lang="en-US" sz="1200" dirty="0" smtClean="0"/>
            </a:br>
            <a:r>
              <a:rPr lang="en-US" sz="1200" dirty="0" smtClean="0"/>
              <a:t>Hun </a:t>
            </a:r>
            <a:r>
              <a:rPr lang="en-US" sz="1200" dirty="0" err="1"/>
              <a:t>Hunahpu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735089" y="5330929"/>
            <a:ext cx="2732136" cy="40011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</a:rPr>
              <a:t>nue.okstate.edu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23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76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47626"/>
            <a:ext cx="3882473" cy="6905626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04774"/>
            <a:ext cx="3882473" cy="69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3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11444" y="562708"/>
            <a:ext cx="3278186" cy="5614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7160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9569" y="3223846"/>
            <a:ext cx="1852247" cy="4001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Kevin Raun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8655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285"/>
            <a:ext cx="9144000" cy="441809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8923" y="5299601"/>
            <a:ext cx="7092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535 Rotary Districts in the </a:t>
            </a:r>
            <a:r>
              <a:rPr lang="en-US" sz="2400" dirty="0" smtClean="0"/>
              <a:t>world</a:t>
            </a:r>
            <a:br>
              <a:rPr lang="en-US" sz="2400" dirty="0" smtClean="0"/>
            </a:br>
            <a:r>
              <a:rPr lang="en-US" sz="2400" dirty="0" smtClean="0"/>
              <a:t>&gt;35,000 </a:t>
            </a:r>
            <a:r>
              <a:rPr lang="en-US" sz="2400" dirty="0"/>
              <a:t>Rotary clubs in 200+ countries </a:t>
            </a:r>
            <a:endParaRPr lang="en-US" sz="2400" dirty="0" smtClean="0"/>
          </a:p>
          <a:p>
            <a:r>
              <a:rPr lang="en-US" sz="2400" dirty="0" smtClean="0"/>
              <a:t>1.2 </a:t>
            </a:r>
            <a:r>
              <a:rPr lang="en-US" sz="2400" dirty="0"/>
              <a:t>million </a:t>
            </a:r>
            <a:r>
              <a:rPr lang="en-US" sz="2400" dirty="0" smtClean="0"/>
              <a:t>members</a:t>
            </a:r>
            <a:endParaRPr lang="en-US" sz="2400" dirty="0"/>
          </a:p>
          <a:p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926" y="5085634"/>
            <a:ext cx="1639966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36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" y="365126"/>
            <a:ext cx="8466777" cy="5729962"/>
          </a:xfrm>
        </p:spPr>
      </p:pic>
      <p:sp>
        <p:nvSpPr>
          <p:cNvPr id="5" name="TextBox 4"/>
          <p:cNvSpPr txBox="1"/>
          <p:nvPr/>
        </p:nvSpPr>
        <p:spPr>
          <a:xfrm>
            <a:off x="750277" y="6248400"/>
            <a:ext cx="5720861" cy="4616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Wayne Kiner, Mandela Fellows 2018</a:t>
            </a:r>
          </a:p>
        </p:txBody>
      </p:sp>
    </p:spTree>
    <p:extLst>
      <p:ext uri="{BB962C8B-B14F-4D97-AF65-F5344CB8AC3E}">
        <p14:creationId xmlns:p14="http://schemas.microsoft.com/office/powerpoint/2010/main" val="4111947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Rotary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" y="0"/>
            <a:ext cx="4657578" cy="349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9" y="117231"/>
            <a:ext cx="1981200" cy="4001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Wayne Kiner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694" y="3493184"/>
            <a:ext cx="3091014" cy="3371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5456422"/>
            <a:ext cx="3106615" cy="132343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Koemel Law, PLLC</a:t>
            </a:r>
            <a:br>
              <a:rPr lang="en-US" dirty="0"/>
            </a:br>
            <a:r>
              <a:rPr lang="en-US" dirty="0"/>
              <a:t>205 W. 7th Ave.</a:t>
            </a:r>
            <a:br>
              <a:rPr lang="en-US" dirty="0"/>
            </a:br>
            <a:r>
              <a:rPr lang="en-US" dirty="0"/>
              <a:t>Suite 101-B</a:t>
            </a:r>
            <a:br>
              <a:rPr lang="en-US" dirty="0"/>
            </a:br>
            <a:r>
              <a:rPr lang="en-US" dirty="0"/>
              <a:t>Stillwater, OK 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1" y="6051395"/>
            <a:ext cx="3008728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http://nue.okstate.edu/Hand_Planter.htm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5662" y="144305"/>
            <a:ext cx="3024553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Kearney County Fair</a:t>
            </a:r>
            <a:br>
              <a:rPr lang="en-US" dirty="0"/>
            </a:br>
            <a:r>
              <a:rPr lang="en-US" dirty="0"/>
              <a:t>Minden, Nebraska</a:t>
            </a:r>
          </a:p>
        </p:txBody>
      </p:sp>
    </p:spTree>
    <p:extLst>
      <p:ext uri="{BB962C8B-B14F-4D97-AF65-F5344CB8AC3E}">
        <p14:creationId xmlns:p14="http://schemas.microsoft.com/office/powerpoint/2010/main" val="2787762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42" y="2506662"/>
            <a:ext cx="582575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4" y="867834"/>
            <a:ext cx="6858000" cy="5122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9938" y="329957"/>
            <a:ext cx="3727939" cy="58477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Shorty’s Machine Shop</a:t>
            </a:r>
          </a:p>
          <a:p>
            <a:r>
              <a:rPr lang="en-US" sz="1600" dirty="0" smtClean="0"/>
              <a:t>7006 </a:t>
            </a:r>
            <a:r>
              <a:rPr lang="en-US" sz="1600" dirty="0"/>
              <a:t>E 6th Ave, Stillwater, OK 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6892" y="4454769"/>
            <a:ext cx="3001108" cy="4616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Dr. Randy Taylor</a:t>
            </a:r>
          </a:p>
        </p:txBody>
      </p:sp>
    </p:spTree>
    <p:extLst>
      <p:ext uri="{BB962C8B-B14F-4D97-AF65-F5344CB8AC3E}">
        <p14:creationId xmlns:p14="http://schemas.microsoft.com/office/powerpoint/2010/main" val="3557465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Peter Omara MS 2013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776363" y="2762790"/>
            <a:ext cx="6521239" cy="70788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ZIMBABWE, UGANDA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47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62984" y="490171"/>
            <a:ext cx="3880337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Singulation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3960" y="5343525"/>
            <a:ext cx="6962775" cy="1143000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0.76m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Heterogeneity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plant spacing, and plant stands reduce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www.agry.purdue.edu/ext/corn/pubs/agry9101.htm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42642"/>
              </p:ext>
            </p:extLst>
          </p:nvPr>
        </p:nvGraphicFramePr>
        <p:xfrm>
          <a:off x="2690445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0066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3928736"/>
            <a:ext cx="2514600" cy="270652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8" y="785444"/>
            <a:ext cx="1351113" cy="277525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91509" y="328246"/>
            <a:ext cx="3634153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Season Fertilizer 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1257300"/>
            <a:ext cx="5968031" cy="2743200"/>
          </a:xfrm>
        </p:spPr>
      </p:pic>
      <p:sp>
        <p:nvSpPr>
          <p:cNvPr id="6" name="TextBox 5"/>
          <p:cNvSpPr txBox="1"/>
          <p:nvPr/>
        </p:nvSpPr>
        <p:spPr>
          <a:xfrm>
            <a:off x="457200" y="533107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1971" algn="l"/>
              </a:tabLst>
            </a:pP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Norman Borlaug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   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Mother Teresa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1914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– 2009      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1910 - 1997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371602" y="4435717"/>
            <a:ext cx="1807369" cy="68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69" y="4282600"/>
            <a:ext cx="1371064" cy="896066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7895"/>
            <a:ext cx="4502795" cy="651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902646" y="285463"/>
            <a:ext cx="4042062" cy="622084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N application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Urea placed below the surface reducing NH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</a:t>
            </a:r>
          </a:p>
          <a:p>
            <a:pPr>
              <a:buClr>
                <a:srgbClr val="92D05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all types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chemicals, EPA, mosquito abatement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plots/hunters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Gardeners</a:t>
            </a:r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6" name="Rounded Rectangle 5"/>
          <p:cNvSpPr/>
          <p:nvPr/>
        </p:nvSpPr>
        <p:spPr>
          <a:xfrm>
            <a:off x="1078525" y="1563612"/>
            <a:ext cx="3634153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(FAOSTAT.COM)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4" y="2458761"/>
            <a:ext cx="8932244" cy="2394593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Clr>
                <a:srgbClr val="92D05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8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Mg/ha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	5.7	(90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	</a:t>
            </a:r>
            <a:r>
              <a:rPr lang="en-US" sz="1800" b="1" u="sng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361,091,140	10.9	(174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(98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(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1800" b="1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7086600" algn="r"/>
              </a:tabLst>
            </a:pPr>
            <a:endParaRPr lang="en-US" sz="1600" b="1" u="sng" dirty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165" cy="5067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9" y="3810000"/>
            <a:ext cx="4271418" cy="2848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38553" y="5228492"/>
            <a:ext cx="4618893" cy="1289537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Coffee </a:t>
            </a:r>
            <a:r>
              <a:rPr lang="en-US" sz="2800" i="1" dirty="0" err="1" smtClean="0"/>
              <a:t>Coffea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arabica</a:t>
            </a:r>
            <a:endParaRPr lang="en-US" sz="2800" i="1" dirty="0" smtClean="0"/>
          </a:p>
          <a:p>
            <a:pPr algn="ctr"/>
            <a:r>
              <a:rPr lang="en-US" sz="2800" b="1" dirty="0" smtClean="0"/>
              <a:t>Rubber </a:t>
            </a:r>
            <a:r>
              <a:rPr lang="en-US" sz="2800" i="1" dirty="0" err="1"/>
              <a:t>Hevea</a:t>
            </a:r>
            <a:r>
              <a:rPr lang="en-US" sz="2800" i="1" dirty="0"/>
              <a:t> </a:t>
            </a:r>
            <a:r>
              <a:rPr lang="en-US" sz="2800" i="1" dirty="0" err="1" smtClean="0"/>
              <a:t>brasiliensis</a:t>
            </a:r>
            <a:r>
              <a:rPr lang="en-US" sz="2800" i="1" dirty="0" smtClean="0"/>
              <a:t>, </a:t>
            </a:r>
            <a:r>
              <a:rPr lang="en-US" sz="2000" dirty="0" smtClean="0"/>
              <a:t>1940 USDA</a:t>
            </a:r>
            <a:endParaRPr lang="en-US" sz="7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522379" y="2438399"/>
            <a:ext cx="1969571" cy="492369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2500-6000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asl</a:t>
            </a:r>
            <a:endParaRPr lang="en-US" sz="1800" dirty="0"/>
          </a:p>
        </p:txBody>
      </p:sp>
      <p:sp>
        <p:nvSpPr>
          <p:cNvPr id="2" name="Rounded Rectangle 1"/>
          <p:cNvSpPr/>
          <p:nvPr/>
        </p:nvSpPr>
        <p:spPr>
          <a:xfrm>
            <a:off x="6318645" y="234461"/>
            <a:ext cx="2520555" cy="1547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/>
              <a:t>Coffee Exports</a:t>
            </a:r>
            <a:br>
              <a:rPr lang="en-US" sz="1600" b="1" u="sng" dirty="0" smtClean="0"/>
            </a:br>
            <a:r>
              <a:rPr lang="en-US" sz="1600" dirty="0" smtClean="0"/>
              <a:t>Brazil, $4.6B</a:t>
            </a:r>
            <a:br>
              <a:rPr lang="en-US" sz="1600" dirty="0" smtClean="0"/>
            </a:br>
            <a:r>
              <a:rPr lang="en-US" sz="1600" dirty="0" smtClean="0"/>
              <a:t>Colombia, $2.6B</a:t>
            </a:r>
            <a:br>
              <a:rPr lang="en-US" sz="1600" dirty="0" smtClean="0"/>
            </a:br>
            <a:r>
              <a:rPr lang="en-US" sz="1600" dirty="0" smtClean="0"/>
              <a:t>Honduras, $1.2B</a:t>
            </a:r>
            <a:br>
              <a:rPr lang="en-US" sz="1600" dirty="0" smtClean="0"/>
            </a:br>
            <a:r>
              <a:rPr lang="en-US" sz="1600" dirty="0" smtClean="0"/>
              <a:t>Guatemala, $0.8B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>
          <a:xfrm>
            <a:off x="158262" y="216875"/>
            <a:ext cx="2567354" cy="973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Hemileia</a:t>
            </a:r>
            <a:r>
              <a:rPr lang="en-US" sz="2000" dirty="0"/>
              <a:t> </a:t>
            </a:r>
            <a:r>
              <a:rPr lang="en-US" sz="2000" dirty="0" err="1" smtClean="0"/>
              <a:t>vastatrix</a:t>
            </a:r>
            <a:r>
              <a:rPr lang="en-US" sz="2000" dirty="0" smtClean="0"/>
              <a:t>, leaf rust</a:t>
            </a:r>
          </a:p>
          <a:p>
            <a:pPr algn="ctr"/>
            <a:r>
              <a:rPr lang="en-US" sz="1600" dirty="0" smtClean="0"/>
              <a:t>(more at lower altitudes)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85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28830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57444" y="236506"/>
            <a:ext cx="27080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br>
              <a:rPr lang="en-US" sz="1400" dirty="0" smtClean="0"/>
            </a:br>
            <a:r>
              <a:rPr lang="en-US" sz="1400" dirty="0" smtClean="0"/>
              <a:t>Max Metcalf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2140613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2" y="47551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775" y="644479"/>
            <a:ext cx="4313797" cy="5755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96138" y="6076902"/>
            <a:ext cx="2963985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Lawrence Aula</a:t>
            </a:r>
            <a:br>
              <a:rPr lang="en-US" sz="1800" b="1" dirty="0" smtClean="0"/>
            </a:br>
            <a:r>
              <a:rPr lang="en-US" sz="1800" b="1" dirty="0" smtClean="0"/>
              <a:t>Peter Omara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26747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282278" y="3483285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43" y="4369701"/>
            <a:ext cx="1828085" cy="11947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928" y="3483285"/>
            <a:ext cx="1643900" cy="8864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36" y="4631750"/>
            <a:ext cx="1671929" cy="93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647" y="228826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18" y="2000573"/>
            <a:ext cx="1076324" cy="107632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574" y="2657458"/>
            <a:ext cx="1998439" cy="532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4403" y="677134"/>
            <a:ext cx="4706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Frontier Rotary, Stillwater Oklahoma</a:t>
            </a:r>
            <a:br>
              <a:rPr lang="en-US" sz="1600" dirty="0" smtClean="0"/>
            </a:br>
            <a:r>
              <a:rPr lang="en-US" sz="1600" dirty="0" smtClean="0"/>
              <a:t>Stillwater Centennial, Stillwater, Oklahoma</a:t>
            </a:r>
            <a:br>
              <a:rPr lang="en-US" sz="1600" dirty="0" smtClean="0"/>
            </a:br>
            <a:r>
              <a:rPr lang="en-US" sz="1600" dirty="0" smtClean="0"/>
              <a:t>Mustang Rotary, Mustang, Oklahoma</a:t>
            </a:r>
            <a:br>
              <a:rPr lang="en-US" sz="1600" dirty="0" smtClean="0"/>
            </a:br>
            <a:r>
              <a:rPr lang="en-US" sz="1600" dirty="0" smtClean="0"/>
              <a:t>Minden Rotary, Minden, Nebraska</a:t>
            </a:r>
            <a:br>
              <a:rPr lang="en-US" sz="1600" dirty="0" smtClean="0"/>
            </a:br>
            <a:r>
              <a:rPr lang="en-US" sz="1600" dirty="0" smtClean="0"/>
              <a:t>Kearney Rotary, Kearney, Nebraska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43" y="2195793"/>
            <a:ext cx="307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District 5750, Oklahoma</a:t>
            </a:r>
            <a:endParaRPr lang="en-US" sz="1800" dirty="0"/>
          </a:p>
          <a:p>
            <a:r>
              <a:rPr lang="en-US" sz="1800" dirty="0" smtClean="0"/>
              <a:t>District 5630, Nebraska</a:t>
            </a:r>
          </a:p>
          <a:p>
            <a:r>
              <a:rPr lang="en-US" sz="1800" dirty="0" smtClean="0"/>
              <a:t>District 9211, Uganda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489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3" y="310661"/>
            <a:ext cx="47815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5181600" y="627184"/>
            <a:ext cx="381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/>
              <a:t>Seed Placement and Leaf Orientation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337539" y="5158154"/>
            <a:ext cx="4654061" cy="1583102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/>
              <a:t>2011. Maize (</a:t>
            </a:r>
            <a:r>
              <a:rPr lang="en-US" sz="1800" dirty="0" err="1" smtClean="0"/>
              <a:t>Zea</a:t>
            </a:r>
            <a:r>
              <a:rPr lang="en-US" sz="1800" dirty="0" smtClean="0"/>
              <a:t> mays L.) Leaf Angle and Emergence as Affected by Seed </a:t>
            </a:r>
            <a:r>
              <a:rPr lang="en-US" sz="1800" dirty="0"/>
              <a:t>Orientation at Planting. J. Exp. Agric. </a:t>
            </a:r>
            <a:r>
              <a:rPr lang="en-US" sz="1800" dirty="0" smtClean="0"/>
              <a:t>DOI:10.1017/S001447971100038X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43808"/>
            <a:ext cx="35909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ue.okstate.edu/Hand_Held/Greenseeker%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1" y="239454"/>
            <a:ext cx="5701808" cy="63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klahoma State University">
            <a:hlinkClick r:id="rId4" tooltip="&quot;Oklahoma State University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26" y="5375672"/>
            <a:ext cx="1262778" cy="7014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2165" y="2836614"/>
            <a:ext cx="3028950" cy="1628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573458" y="1088513"/>
            <a:ext cx="3997570" cy="79485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Hand-Held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GreenSeeker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Sensors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364141" y="911963"/>
            <a:ext cx="3541109" cy="1300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0517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2062531"/>
            <a:ext cx="4038600" cy="3028950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1" y="1509771"/>
            <a:ext cx="3590925" cy="4257675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689487" y="685814"/>
            <a:ext cx="3467088" cy="653947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Robert L. Westerman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877" y="4801700"/>
            <a:ext cx="1207361" cy="8136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00575" y="2262186"/>
            <a:ext cx="1638300" cy="40011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3579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43451" cy="35575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3068667"/>
            <a:ext cx="5730240" cy="38311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204"/>
            <a:ext cx="3938954" cy="26077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150" cy="2498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4" y="0"/>
            <a:ext cx="5205046" cy="39037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3" y="4303776"/>
            <a:ext cx="3407068" cy="2554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4837235" y="199581"/>
            <a:ext cx="3326492" cy="57358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smtClean="0"/>
              <a:t>End Product, By Plant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9332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1662" y="578642"/>
            <a:ext cx="3118337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Time, $, Products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38600" y="723019"/>
            <a:ext cx="3300779" cy="28875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33 years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24463" y="1654142"/>
            <a:ext cx="5553777" cy="1579946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1991–2001,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Delivery, 2002-present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students</a:t>
            </a:r>
            <a:endPara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61937" y="3686476"/>
            <a:ext cx="6516303" cy="2213810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1987-2017,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&gt;350, plans for more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graduates, Kenya, Uganda, El Salvador, Mexico, Dr.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63" y="964097"/>
            <a:ext cx="2631777" cy="109515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52" y="2170504"/>
            <a:ext cx="2622528" cy="1950951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706" y="964097"/>
            <a:ext cx="968926" cy="9689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7231" y="928928"/>
            <a:ext cx="4866968" cy="2958792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Cost Estimates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Victory Ltd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Hong Kong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 1604 16/F Lee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Bldg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1000, $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35371" y="3944815"/>
            <a:ext cx="1655152" cy="7151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5000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$49 each</a:t>
            </a: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3" y="4485372"/>
            <a:ext cx="2957195" cy="218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78" y="4668252"/>
            <a:ext cx="2305050" cy="189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5339963" y="5296116"/>
            <a:ext cx="2250560" cy="7151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Usman Ali, Nigeria, Mandela Fellows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098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075" y="17408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OSU Hand Planter</a:t>
            </a:r>
          </a:p>
          <a:p>
            <a:r>
              <a:rPr lang="en-US" sz="2400" dirty="0" smtClean="0"/>
              <a:t>http://nue.okstate.edu/Hand_Planter/summary_HP1.pdf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61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0"/>
            <a:ext cx="2642821" cy="3533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77" y="288314"/>
            <a:ext cx="3524250" cy="341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" y="3347671"/>
            <a:ext cx="3257550" cy="3524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352" y="0"/>
            <a:ext cx="6650648" cy="48181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148" y="3563817"/>
            <a:ext cx="2938663" cy="32941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509" y="3165963"/>
            <a:ext cx="3006491" cy="36920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567" y="4722662"/>
            <a:ext cx="2548304" cy="2135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719074" y="1883263"/>
            <a:ext cx="2002998" cy="21266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1505246" y="61981"/>
            <a:ext cx="4777406" cy="1373118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Dr. </a:t>
            </a:r>
            <a:r>
              <a:rPr lang="en-US" sz="2800" dirty="0" smtClean="0">
                <a:solidFill>
                  <a:schemeClr val="bg1"/>
                </a:solidFill>
              </a:rPr>
              <a:t>Marvin </a:t>
            </a:r>
            <a:r>
              <a:rPr lang="en-US" sz="2800" dirty="0">
                <a:solidFill>
                  <a:schemeClr val="bg1"/>
                </a:solidFill>
              </a:rPr>
              <a:t>Stone, 1950-2015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Dr. John Solie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Dr. Randy Taylor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98052" y="2820132"/>
            <a:ext cx="3324225" cy="6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8000"/>
                </a:solidFill>
              </a:rPr>
              <a:t>Biosystems</a:t>
            </a:r>
            <a:r>
              <a:rPr lang="en-US" sz="2000" b="1" dirty="0" smtClean="0">
                <a:solidFill>
                  <a:srgbClr val="008000"/>
                </a:solidFill>
              </a:rPr>
              <a:t> and Agricultural Engineering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7066" cy="49449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387" y="226615"/>
            <a:ext cx="3094309" cy="2383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40" y="4033859"/>
            <a:ext cx="5166687" cy="2814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3722"/>
            <a:ext cx="3842029" cy="22647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61539" y="2801817"/>
            <a:ext cx="322138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2008</a:t>
            </a:r>
            <a:r>
              <a:rPr lang="en-US" sz="1400" dirty="0"/>
              <a:t>. Ramp calibration strip technology for determining mid-season N rates in corn and wheat. </a:t>
            </a:r>
            <a:r>
              <a:rPr lang="en-US" sz="1400" dirty="0" err="1"/>
              <a:t>Agron</a:t>
            </a:r>
            <a:r>
              <a:rPr lang="en-US" sz="1400" dirty="0"/>
              <a:t>. J. 100:1088-1093.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9819" y="6239269"/>
            <a:ext cx="4302369" cy="504092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Ramp Calibration Strip, 2006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142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183387"/>
            <a:ext cx="8733692" cy="4195481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corn IA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million acres of corn NE (200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irrigated, 147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dryland)</a:t>
            </a:r>
          </a:p>
          <a:p>
            <a:pPr marL="0" indent="0">
              <a:buNone/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wheat, KS (48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5.3 million acres of wheat, OK (39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2015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 million acres of wheat, NE, (46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 million acres of soybeans, NE (58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12.6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cattle (cows + CAFO’s Texas)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 million cattle (cows + CAFO’s Nebraska)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5.1 million cattle (cows + CAFO’s Oklahoma)</a:t>
            </a: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invented the steel plow in 1837, Barbed wire 1874, extensive tillage/first tractor, </a:t>
            </a:r>
            <a:r>
              <a:rPr lang="en-US" sz="1600" cap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1892 (John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Froelich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Clayton County IA)</a:t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1880 (290 ppm)</a:t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2018 (408 ppm)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agriculture accounts for 18% of all GHG emissions (CO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equivalent, CH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=20x that of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O=300x that of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Tillage 1890 forward, responsible for 25% of the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</a:t>
            </a:r>
            <a:endParaRPr lang="en-US" sz="16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154616" y="1524000"/>
            <a:ext cx="2567353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/>
              <a:t>Population</a:t>
            </a:r>
            <a:br>
              <a:rPr lang="en-US" sz="2000" b="1" u="sng" dirty="0" smtClean="0"/>
            </a:br>
            <a:r>
              <a:rPr lang="en-US" sz="2000" dirty="0" smtClean="0"/>
              <a:t>Nebraska 1.92</a:t>
            </a:r>
          </a:p>
          <a:p>
            <a:r>
              <a:rPr lang="en-US" sz="2000" dirty="0"/>
              <a:t>Kansas 2.78</a:t>
            </a:r>
          </a:p>
          <a:p>
            <a:r>
              <a:rPr lang="en-US" sz="2000" dirty="0" smtClean="0"/>
              <a:t>Iowa 3.03</a:t>
            </a:r>
          </a:p>
          <a:p>
            <a:r>
              <a:rPr lang="en-US" sz="2000" dirty="0" smtClean="0"/>
              <a:t>Oklahoma  3.93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644" y="104774"/>
            <a:ext cx="3021806" cy="402907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0" y="2305050"/>
            <a:ext cx="4140200" cy="31051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152406"/>
            <a:ext cx="3733800" cy="28003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51" y="3819525"/>
            <a:ext cx="2113827" cy="24003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25" y="2762256"/>
            <a:ext cx="2543175" cy="381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3844751" y="757237"/>
            <a:ext cx="2476500" cy="84772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Alternative Designs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62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7" y="314324"/>
            <a:ext cx="2327252" cy="407415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12749" y="4778138"/>
            <a:ext cx="8157029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1000" dirty="0" err="1"/>
              <a:t>Chim</a:t>
            </a:r>
            <a:r>
              <a:rPr lang="en-US" sz="1000" dirty="0"/>
              <a:t>, Bee </a:t>
            </a:r>
            <a:r>
              <a:rPr lang="en-US" sz="1000" dirty="0" err="1"/>
              <a:t>Khim</a:t>
            </a:r>
            <a:r>
              <a:rPr lang="en-US" sz="1000" dirty="0"/>
              <a:t>, Peter Omara, Jeremiah Mullock, Sulochana Dhital, Natasha Macnack, and William Raun. 2014. Effect of seed distribution and population on maize (</a:t>
            </a:r>
            <a:r>
              <a:rPr lang="en-US" sz="1000" dirty="0" err="1"/>
              <a:t>Zea</a:t>
            </a:r>
            <a:r>
              <a:rPr lang="en-US" sz="1000" dirty="0"/>
              <a:t> mays L.) grain yield. Int. J. Agronomy. V2014. .  http://dx.doi.org/10.1155/2014/125258</a:t>
            </a:r>
            <a:r>
              <a:rPr lang="en-US" sz="1000" dirty="0" smtClean="0"/>
              <a:t>.</a:t>
            </a:r>
            <a:endParaRPr lang="en-US" sz="1000" dirty="0"/>
          </a:p>
          <a:p>
            <a:pPr lvl="0"/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Omara</a:t>
            </a:r>
            <a:r>
              <a:rPr lang="en-US" sz="1000" dirty="0"/>
              <a:t>, Peter, Lawrence, Aula, Bill Raun, Randy Taylor, Adrian Koller, Eric Lam, Joshua Ringer, Jeremiah Mullock, Sulochana Dhital and Natasha Macnack.  2015. Hand planter for maize (</a:t>
            </a:r>
            <a:r>
              <a:rPr lang="en-US" sz="1000" dirty="0" err="1"/>
              <a:t>Zea</a:t>
            </a:r>
            <a:r>
              <a:rPr lang="en-US" sz="1000" dirty="0"/>
              <a:t> mays L.) in the developing world.  J. Plant </a:t>
            </a:r>
            <a:r>
              <a:rPr lang="en-US" sz="1000" dirty="0" err="1"/>
              <a:t>Nutr</a:t>
            </a:r>
            <a:r>
              <a:rPr lang="en-US" sz="1000" dirty="0"/>
              <a:t>.  </a:t>
            </a:r>
            <a:r>
              <a:rPr lang="en-US" sz="1000" dirty="0" smtClean="0"/>
              <a:t>DOI:10.1080/01904167.2015.1022186</a:t>
            </a:r>
          </a:p>
          <a:p>
            <a:pPr lvl="0"/>
            <a:endParaRPr lang="en-US" sz="1000" dirty="0"/>
          </a:p>
          <a:p>
            <a:pPr lvl="0"/>
            <a:r>
              <a:rPr lang="en-US" sz="1000" dirty="0"/>
              <a:t>Dhillon, J.S., B. Figueiredo, L. Aula, T. Lynch, R.K. Taylor, and W.R. Raun. 2017. Evaluation of drum cavity size and planter tip on </a:t>
            </a:r>
            <a:r>
              <a:rPr lang="en-US" sz="1000" dirty="0" err="1"/>
              <a:t>singulation</a:t>
            </a:r>
            <a:r>
              <a:rPr lang="en-US" sz="1000" dirty="0"/>
              <a:t> and plant emergence in maize (</a:t>
            </a:r>
            <a:r>
              <a:rPr lang="en-US" sz="1000" dirty="0" err="1"/>
              <a:t>Zea</a:t>
            </a:r>
            <a:r>
              <a:rPr lang="en-US" sz="1000" dirty="0"/>
              <a:t> mays L.).  J. Plant </a:t>
            </a:r>
            <a:r>
              <a:rPr lang="en-US" sz="1000" dirty="0" err="1"/>
              <a:t>Nutr</a:t>
            </a:r>
            <a:r>
              <a:rPr lang="en-US" sz="1000" dirty="0"/>
              <a:t>. DOI:10.1080/01904167.2017.1382532.</a:t>
            </a:r>
          </a:p>
          <a:p>
            <a:r>
              <a:rPr lang="en-US" dirty="0"/>
              <a:t> </a:t>
            </a:r>
          </a:p>
          <a:p>
            <a:r>
              <a:rPr lang="en-US" sz="1200" i="1" dirty="0" smtClean="0">
                <a:latin typeface="+mj-lt"/>
              </a:rPr>
              <a:t>Planting </a:t>
            </a:r>
            <a:r>
              <a:rPr lang="en-US" sz="1200" i="1" dirty="0">
                <a:latin typeface="+mj-lt"/>
              </a:rPr>
              <a:t>1 seed, every 0.16m increased yields by an average of 1.15 Mg ha</a:t>
            </a:r>
            <a:r>
              <a:rPr lang="en-US" sz="1200" i="1" baseline="30000" dirty="0">
                <a:latin typeface="+mj-lt"/>
              </a:rPr>
              <a:t>-1</a:t>
            </a:r>
            <a:r>
              <a:rPr lang="en-US" sz="1200" i="1" dirty="0">
                <a:latin typeface="+mj-lt"/>
              </a:rPr>
              <a:t> (range, 0.33 to 2.46 Mg ha</a:t>
            </a:r>
            <a:r>
              <a:rPr lang="en-US" sz="1200" i="1" baseline="30000" dirty="0">
                <a:latin typeface="+mj-lt"/>
              </a:rPr>
              <a:t>-1</a:t>
            </a:r>
            <a:r>
              <a:rPr lang="en-US" sz="1200" i="1" dirty="0">
                <a:latin typeface="+mj-lt"/>
              </a:rPr>
              <a:t>)</a:t>
            </a:r>
            <a:r>
              <a:rPr lang="en-US" sz="1200" i="1" baseline="30000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when compared to the farmer practice of placing 2 to 3 seeds per hill, every 0.48 cm</a:t>
            </a:r>
            <a:r>
              <a:rPr lang="en-US" sz="1200" i="1" dirty="0" smtClean="0">
                <a:latin typeface="+mj-lt"/>
              </a:rPr>
              <a:t>.</a:t>
            </a:r>
            <a:endParaRPr lang="en-US" sz="1200" i="1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91509" y="926123"/>
            <a:ext cx="6646984" cy="2590800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2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application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 placed below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surface reducing NH</a:t>
            </a:r>
            <a:r>
              <a:rPr lang="en-US" sz="2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>
              <a:buClr>
                <a:srgbClr val="92D050"/>
              </a:buClr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production and NUE</a:t>
            </a:r>
          </a:p>
        </p:txBody>
      </p:sp>
    </p:spTree>
    <p:extLst>
      <p:ext uri="{BB962C8B-B14F-4D97-AF65-F5344CB8AC3E}">
        <p14:creationId xmlns:p14="http://schemas.microsoft.com/office/powerpoint/2010/main" val="2214956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526867"/>
            <a:ext cx="8879988" cy="563947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16643" y="529743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Lahoma</a:t>
            </a:r>
            <a:r>
              <a:rPr lang="en-US" sz="1800" b="1" dirty="0" smtClean="0">
                <a:solidFill>
                  <a:schemeClr val="bg1"/>
                </a:solidFill>
              </a:rPr>
              <a:t>, OK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2579077" y="973015"/>
            <a:ext cx="46892" cy="70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57906" y="662353"/>
            <a:ext cx="4302369" cy="504092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Experiment 502, 1970-present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9447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5" y="660450"/>
            <a:ext cx="8683628" cy="5861449"/>
          </a:xfrm>
          <a:prstGeom prst="rect">
            <a:avLst/>
          </a:prstGeom>
          <a:ln w="28575">
            <a:solidFill>
              <a:srgbClr val="006600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462" y="1383330"/>
            <a:ext cx="3216518" cy="22515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375137" y="152406"/>
            <a:ext cx="5826370" cy="1406769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1976-1982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Nebraska, 1982-1985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CIMMYT, Mexico, Guatemala,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1985-1991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1991-present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04866" y="480646"/>
            <a:ext cx="1562100" cy="633742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DAP, 3-17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75137" y="2250831"/>
            <a:ext cx="1828801" cy="31652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Volcan</a:t>
            </a:r>
            <a:r>
              <a:rPr lang="en-US" sz="1800" dirty="0" smtClean="0"/>
              <a:t> de </a:t>
            </a:r>
            <a:r>
              <a:rPr lang="en-US" sz="1800" dirty="0" err="1" smtClean="0"/>
              <a:t>fuego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78616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99254" y="2396323"/>
            <a:ext cx="4572000" cy="3414713"/>
          </a:xfrm>
          <a:prstGeom prst="rect">
            <a:avLst/>
          </a:prstGeom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07" y="998706"/>
            <a:ext cx="2343245" cy="4012209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77" y="3392846"/>
            <a:ext cx="1381325" cy="2418190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2052" name="Picture 4" descr="os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76" y="2555029"/>
            <a:ext cx="634694" cy="4497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67907" dir="351422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1902" y="983989"/>
            <a:ext cx="4533899" cy="873344"/>
          </a:xfrm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OSU Hand Planter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/>
              <a:t>	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Dr. Randy Taylor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Wayne Kiner</a:t>
            </a:r>
            <a:endParaRPr lang="en-US" altLang="en-US" sz="2400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628185" cy="687137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42" y="3970827"/>
            <a:ext cx="6393473" cy="45548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Biosystems</a:t>
            </a:r>
            <a:r>
              <a:rPr lang="en-US" dirty="0" smtClean="0"/>
              <a:t> and Agricultural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896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3400425" cy="437197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3200400" cy="41364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11102"/>
            <a:ext cx="3355747" cy="437197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5267569"/>
            <a:ext cx="5041900" cy="8559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Manual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www.nue.okstate.edu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failure/1,000,000 cycles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ha, 10 years, 100,000 seeds/ha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50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reeform 321"/>
          <p:cNvSpPr>
            <a:spLocks/>
          </p:cNvSpPr>
          <p:nvPr/>
        </p:nvSpPr>
        <p:spPr bwMode="auto">
          <a:xfrm rot="730076">
            <a:off x="4227513" y="3382963"/>
            <a:ext cx="360362" cy="282575"/>
          </a:xfrm>
          <a:custGeom>
            <a:avLst/>
            <a:gdLst>
              <a:gd name="T0" fmla="*/ 2147483646 w 10000"/>
              <a:gd name="T1" fmla="*/ 2147483646 h 10009"/>
              <a:gd name="T2" fmla="*/ 2147483646 w 10000"/>
              <a:gd name="T3" fmla="*/ 2147483646 h 10009"/>
              <a:gd name="T4" fmla="*/ 2147483646 w 10000"/>
              <a:gd name="T5" fmla="*/ 2147483646 h 10009"/>
              <a:gd name="T6" fmla="*/ 2147483646 w 10000"/>
              <a:gd name="T7" fmla="*/ 2147483646 h 10009"/>
              <a:gd name="T8" fmla="*/ 2147483646 w 10000"/>
              <a:gd name="T9" fmla="*/ 2147483646 h 10009"/>
              <a:gd name="T10" fmla="*/ 2147483646 w 10000"/>
              <a:gd name="T11" fmla="*/ 2147483646 h 10009"/>
              <a:gd name="T12" fmla="*/ 2147483646 w 10000"/>
              <a:gd name="T13" fmla="*/ 2147483646 h 10009"/>
              <a:gd name="T14" fmla="*/ 2147483646 w 10000"/>
              <a:gd name="T15" fmla="*/ 2147483646 h 10009"/>
              <a:gd name="T16" fmla="*/ 2147483646 w 10000"/>
              <a:gd name="T17" fmla="*/ 2147483646 h 10009"/>
              <a:gd name="T18" fmla="*/ 2147483646 w 10000"/>
              <a:gd name="T19" fmla="*/ 2147483646 h 10009"/>
              <a:gd name="T20" fmla="*/ 0 w 10000"/>
              <a:gd name="T21" fmla="*/ 2147483646 h 10009"/>
              <a:gd name="T22" fmla="*/ 2147483646 w 10000"/>
              <a:gd name="T23" fmla="*/ 2147483646 h 10009"/>
              <a:gd name="T24" fmla="*/ 2147483646 w 10000"/>
              <a:gd name="T25" fmla="*/ 2147483646 h 10009"/>
              <a:gd name="T26" fmla="*/ 2147483646 w 10000"/>
              <a:gd name="T27" fmla="*/ 2147483646 h 10009"/>
              <a:gd name="T28" fmla="*/ 2147483646 w 10000"/>
              <a:gd name="T29" fmla="*/ 2147483646 h 10009"/>
              <a:gd name="T30" fmla="*/ 2147483646 w 10000"/>
              <a:gd name="T31" fmla="*/ 2147483646 h 10009"/>
              <a:gd name="T32" fmla="*/ 2147483646 w 10000"/>
              <a:gd name="T33" fmla="*/ 2147483646 h 10009"/>
              <a:gd name="T34" fmla="*/ 2147483646 w 10000"/>
              <a:gd name="T35" fmla="*/ 2147483646 h 10009"/>
              <a:gd name="T36" fmla="*/ 2147483646 w 10000"/>
              <a:gd name="T37" fmla="*/ 2147483646 h 10009"/>
              <a:gd name="T38" fmla="*/ 2147483646 w 10000"/>
              <a:gd name="T39" fmla="*/ 2147483646 h 10009"/>
              <a:gd name="T40" fmla="*/ 2147483646 w 10000"/>
              <a:gd name="T41" fmla="*/ 2147483646 h 10009"/>
              <a:gd name="T42" fmla="*/ 2147483646 w 10000"/>
              <a:gd name="T43" fmla="*/ 2147483646 h 10009"/>
              <a:gd name="T44" fmla="*/ 2147483646 w 10000"/>
              <a:gd name="T45" fmla="*/ 2147483646 h 10009"/>
              <a:gd name="T46" fmla="*/ 2147483646 w 10000"/>
              <a:gd name="T47" fmla="*/ 2147483646 h 10009"/>
              <a:gd name="T48" fmla="*/ 2147483646 w 10000"/>
              <a:gd name="T49" fmla="*/ 2147483646 h 10009"/>
              <a:gd name="T50" fmla="*/ 2147483646 w 10000"/>
              <a:gd name="T51" fmla="*/ 2147483646 h 10009"/>
              <a:gd name="T52" fmla="*/ 2147483646 w 10000"/>
              <a:gd name="T53" fmla="*/ 2147483646 h 10009"/>
              <a:gd name="T54" fmla="*/ 2147483646 w 10000"/>
              <a:gd name="T55" fmla="*/ 2147483646 h 10009"/>
              <a:gd name="T56" fmla="*/ 2147483646 w 10000"/>
              <a:gd name="T57" fmla="*/ 2147483646 h 10009"/>
              <a:gd name="T58" fmla="*/ 2147483646 w 10000"/>
              <a:gd name="T59" fmla="*/ 2147483646 h 10009"/>
              <a:gd name="T60" fmla="*/ 2147483646 w 10000"/>
              <a:gd name="T61" fmla="*/ 2147483646 h 10009"/>
              <a:gd name="T62" fmla="*/ 2147483646 w 10000"/>
              <a:gd name="T63" fmla="*/ 2147483646 h 10009"/>
              <a:gd name="T64" fmla="*/ 2147483646 w 10000"/>
              <a:gd name="T65" fmla="*/ 2147483646 h 10009"/>
              <a:gd name="T66" fmla="*/ 2147483646 w 10000"/>
              <a:gd name="T67" fmla="*/ 2147483646 h 10009"/>
              <a:gd name="T68" fmla="*/ 2147483646 w 10000"/>
              <a:gd name="T69" fmla="*/ 2147483646 h 10009"/>
              <a:gd name="T70" fmla="*/ 2147483646 w 10000"/>
              <a:gd name="T71" fmla="*/ 2147483646 h 10009"/>
              <a:gd name="T72" fmla="*/ 2147483646 w 10000"/>
              <a:gd name="T73" fmla="*/ 2147483646 h 10009"/>
              <a:gd name="T74" fmla="*/ 2147483646 w 10000"/>
              <a:gd name="T75" fmla="*/ 2147483646 h 10009"/>
              <a:gd name="T76" fmla="*/ 2147483646 w 10000"/>
              <a:gd name="T77" fmla="*/ 2147483646 h 10009"/>
              <a:gd name="T78" fmla="*/ 2147483646 w 10000"/>
              <a:gd name="T79" fmla="*/ 2147483646 h 10009"/>
              <a:gd name="T80" fmla="*/ 2147483646 w 10000"/>
              <a:gd name="T81" fmla="*/ 2147483646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Freeform 322"/>
          <p:cNvSpPr>
            <a:spLocks/>
          </p:cNvSpPr>
          <p:nvPr/>
        </p:nvSpPr>
        <p:spPr bwMode="auto">
          <a:xfrm rot="926903">
            <a:off x="4237038" y="3402013"/>
            <a:ext cx="90487" cy="198437"/>
          </a:xfrm>
          <a:custGeom>
            <a:avLst/>
            <a:gdLst>
              <a:gd name="T0" fmla="*/ 2147483646 w 10000"/>
              <a:gd name="T1" fmla="*/ 2147483646 h 10437"/>
              <a:gd name="T2" fmla="*/ 2147483646 w 10000"/>
              <a:gd name="T3" fmla="*/ 2147483646 h 10437"/>
              <a:gd name="T4" fmla="*/ 2147483646 w 10000"/>
              <a:gd name="T5" fmla="*/ 2147483646 h 10437"/>
              <a:gd name="T6" fmla="*/ 2147483646 w 10000"/>
              <a:gd name="T7" fmla="*/ 2147483646 h 10437"/>
              <a:gd name="T8" fmla="*/ 2147483646 w 10000"/>
              <a:gd name="T9" fmla="*/ 2147483646 h 10437"/>
              <a:gd name="T10" fmla="*/ 2147483646 w 10000"/>
              <a:gd name="T11" fmla="*/ 2147483646 h 10437"/>
              <a:gd name="T12" fmla="*/ 2147483646 w 10000"/>
              <a:gd name="T13" fmla="*/ 2147483646 h 10437"/>
              <a:gd name="T14" fmla="*/ 2147483646 w 10000"/>
              <a:gd name="T15" fmla="*/ 2147483646 h 10437"/>
              <a:gd name="T16" fmla="*/ 2147483646 w 10000"/>
              <a:gd name="T17" fmla="*/ 2147483646 h 10437"/>
              <a:gd name="T18" fmla="*/ 2147483646 w 10000"/>
              <a:gd name="T19" fmla="*/ 2147483646 h 10437"/>
              <a:gd name="T20" fmla="*/ 2147483646 w 10000"/>
              <a:gd name="T21" fmla="*/ 2147483646 h 10437"/>
              <a:gd name="T22" fmla="*/ 2147483646 w 10000"/>
              <a:gd name="T23" fmla="*/ 0 h 10437"/>
              <a:gd name="T24" fmla="*/ 2147483646 w 10000"/>
              <a:gd name="T25" fmla="*/ 2147483646 h 10437"/>
              <a:gd name="T26" fmla="*/ 2147483646 w 10000"/>
              <a:gd name="T27" fmla="*/ 2147483646 h 10437"/>
              <a:gd name="T28" fmla="*/ 2147483646 w 10000"/>
              <a:gd name="T29" fmla="*/ 2147483646 h 10437"/>
              <a:gd name="T30" fmla="*/ 2147483646 w 10000"/>
              <a:gd name="T31" fmla="*/ 2147483646 h 10437"/>
              <a:gd name="T32" fmla="*/ 2147483646 w 10000"/>
              <a:gd name="T33" fmla="*/ 2147483646 h 10437"/>
              <a:gd name="T34" fmla="*/ 2147483646 w 10000"/>
              <a:gd name="T35" fmla="*/ 2147483646 h 10437"/>
              <a:gd name="T36" fmla="*/ 0 w 10000"/>
              <a:gd name="T37" fmla="*/ 2147483646 h 10437"/>
              <a:gd name="T38" fmla="*/ 2147483646 w 10000"/>
              <a:gd name="T39" fmla="*/ 2147483646 h 10437"/>
              <a:gd name="T40" fmla="*/ 2147483646 w 10000"/>
              <a:gd name="T41" fmla="*/ 2147483646 h 10437"/>
              <a:gd name="T42" fmla="*/ 2147483646 w 10000"/>
              <a:gd name="T43" fmla="*/ 2147483646 h 10437"/>
              <a:gd name="T44" fmla="*/ 2147483646 w 10000"/>
              <a:gd name="T45" fmla="*/ 2147483646 h 10437"/>
              <a:gd name="T46" fmla="*/ 2147483646 w 10000"/>
              <a:gd name="T47" fmla="*/ 2147483646 h 10437"/>
              <a:gd name="T48" fmla="*/ 2147483646 w 10000"/>
              <a:gd name="T49" fmla="*/ 2147483646 h 10437"/>
              <a:gd name="T50" fmla="*/ 2147483646 w 10000"/>
              <a:gd name="T51" fmla="*/ 214748364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Freeform 341"/>
          <p:cNvSpPr>
            <a:spLocks/>
          </p:cNvSpPr>
          <p:nvPr/>
        </p:nvSpPr>
        <p:spPr bwMode="auto">
          <a:xfrm>
            <a:off x="4767263" y="3276600"/>
            <a:ext cx="190500" cy="8413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0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0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2147483646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" name="Freeform 342"/>
          <p:cNvSpPr>
            <a:spLocks/>
          </p:cNvSpPr>
          <p:nvPr/>
        </p:nvSpPr>
        <p:spPr bwMode="auto">
          <a:xfrm rot="471028">
            <a:off x="4440238" y="3171825"/>
            <a:ext cx="304800" cy="293688"/>
          </a:xfrm>
          <a:custGeom>
            <a:avLst/>
            <a:gdLst>
              <a:gd name="T0" fmla="*/ 2147483646 w 10043"/>
              <a:gd name="T1" fmla="*/ 2147483646 h 10000"/>
              <a:gd name="T2" fmla="*/ 2147483646 w 10043"/>
              <a:gd name="T3" fmla="*/ 2147483646 h 10000"/>
              <a:gd name="T4" fmla="*/ 2147483646 w 10043"/>
              <a:gd name="T5" fmla="*/ 2147483646 h 10000"/>
              <a:gd name="T6" fmla="*/ 2147483646 w 10043"/>
              <a:gd name="T7" fmla="*/ 2147483646 h 10000"/>
              <a:gd name="T8" fmla="*/ 2147483646 w 10043"/>
              <a:gd name="T9" fmla="*/ 2147483646 h 10000"/>
              <a:gd name="T10" fmla="*/ 2147483646 w 10043"/>
              <a:gd name="T11" fmla="*/ 2147483646 h 10000"/>
              <a:gd name="T12" fmla="*/ 2147483646 w 10043"/>
              <a:gd name="T13" fmla="*/ 2147483646 h 10000"/>
              <a:gd name="T14" fmla="*/ 2147483646 w 10043"/>
              <a:gd name="T15" fmla="*/ 2147483646 h 10000"/>
              <a:gd name="T16" fmla="*/ 2147483646 w 10043"/>
              <a:gd name="T17" fmla="*/ 2147483646 h 10000"/>
              <a:gd name="T18" fmla="*/ 2147483646 w 10043"/>
              <a:gd name="T19" fmla="*/ 2147483646 h 10000"/>
              <a:gd name="T20" fmla="*/ 2147483646 w 10043"/>
              <a:gd name="T21" fmla="*/ 2147483646 h 10000"/>
              <a:gd name="T22" fmla="*/ 2147483646 w 10043"/>
              <a:gd name="T23" fmla="*/ 2147483646 h 10000"/>
              <a:gd name="T24" fmla="*/ 2147483646 w 10043"/>
              <a:gd name="T25" fmla="*/ 2147483646 h 10000"/>
              <a:gd name="T26" fmla="*/ 2147483646 w 10043"/>
              <a:gd name="T27" fmla="*/ 2147483646 h 10000"/>
              <a:gd name="T28" fmla="*/ 2147483646 w 10043"/>
              <a:gd name="T29" fmla="*/ 2147483646 h 10000"/>
              <a:gd name="T30" fmla="*/ 2147483646 w 10043"/>
              <a:gd name="T31" fmla="*/ 2147483646 h 10000"/>
              <a:gd name="T32" fmla="*/ 2147483646 w 10043"/>
              <a:gd name="T33" fmla="*/ 2147483646 h 10000"/>
              <a:gd name="T34" fmla="*/ 2147483646 w 10043"/>
              <a:gd name="T35" fmla="*/ 2147483646 h 10000"/>
              <a:gd name="T36" fmla="*/ 2147483646 w 10043"/>
              <a:gd name="T37" fmla="*/ 2147483646 h 10000"/>
              <a:gd name="T38" fmla="*/ 2147483646 w 10043"/>
              <a:gd name="T39" fmla="*/ 2147483646 h 10000"/>
              <a:gd name="T40" fmla="*/ 2147483646 w 10043"/>
              <a:gd name="T41" fmla="*/ 0 h 10000"/>
              <a:gd name="T42" fmla="*/ 2147483646 w 10043"/>
              <a:gd name="T43" fmla="*/ 2147483646 h 10000"/>
              <a:gd name="T44" fmla="*/ 2147483646 w 10043"/>
              <a:gd name="T45" fmla="*/ 2147483646 h 10000"/>
              <a:gd name="T46" fmla="*/ 2147483646 w 10043"/>
              <a:gd name="T47" fmla="*/ 2147483646 h 10000"/>
              <a:gd name="T48" fmla="*/ 2147483646 w 10043"/>
              <a:gd name="T49" fmla="*/ 2147483646 h 10000"/>
              <a:gd name="T50" fmla="*/ 2147483646 w 10043"/>
              <a:gd name="T51" fmla="*/ 2147483646 h 10000"/>
              <a:gd name="T52" fmla="*/ 2147483646 w 10043"/>
              <a:gd name="T53" fmla="*/ 2147483646 h 10000"/>
              <a:gd name="T54" fmla="*/ 2147483646 w 10043"/>
              <a:gd name="T55" fmla="*/ 2147483646 h 10000"/>
              <a:gd name="T56" fmla="*/ 2147483646 w 10043"/>
              <a:gd name="T57" fmla="*/ 2147483646 h 10000"/>
              <a:gd name="T58" fmla="*/ 2147483646 w 10043"/>
              <a:gd name="T59" fmla="*/ 2147483646 h 10000"/>
              <a:gd name="T60" fmla="*/ 2147483646 w 10043"/>
              <a:gd name="T61" fmla="*/ 2147483646 h 10000"/>
              <a:gd name="T62" fmla="*/ 2147483646 w 10043"/>
              <a:gd name="T63" fmla="*/ 2147483646 h 10000"/>
              <a:gd name="T64" fmla="*/ 2147483646 w 10043"/>
              <a:gd name="T65" fmla="*/ 2147483646 h 10000"/>
              <a:gd name="T66" fmla="*/ 2147483646 w 10043"/>
              <a:gd name="T67" fmla="*/ 2147483646 h 10000"/>
              <a:gd name="T68" fmla="*/ 2147483646 w 10043"/>
              <a:gd name="T69" fmla="*/ 2147483646 h 10000"/>
              <a:gd name="T70" fmla="*/ 2147483646 w 10043"/>
              <a:gd name="T71" fmla="*/ 2147483646 h 10000"/>
              <a:gd name="T72" fmla="*/ 2147483646 w 10043"/>
              <a:gd name="T73" fmla="*/ 2147483646 h 10000"/>
              <a:gd name="T74" fmla="*/ 2147483646 w 10043"/>
              <a:gd name="T75" fmla="*/ 2147483646 h 10000"/>
              <a:gd name="T76" fmla="*/ 2147483646 w 10043"/>
              <a:gd name="T77" fmla="*/ 2147483646 h 10000"/>
              <a:gd name="T78" fmla="*/ 2147483646 w 10043"/>
              <a:gd name="T79" fmla="*/ 2147483646 h 10000"/>
              <a:gd name="T80" fmla="*/ 2147483646 w 10043"/>
              <a:gd name="T81" fmla="*/ 2147483646 h 10000"/>
              <a:gd name="T82" fmla="*/ 2147483646 w 10043"/>
              <a:gd name="T83" fmla="*/ 2147483646 h 10000"/>
              <a:gd name="T84" fmla="*/ 2147483646 w 10043"/>
              <a:gd name="T85" fmla="*/ 2147483646 h 10000"/>
              <a:gd name="T86" fmla="*/ 2147483646 w 10043"/>
              <a:gd name="T87" fmla="*/ 2147483646 h 10000"/>
              <a:gd name="T88" fmla="*/ 2147483646 w 10043"/>
              <a:gd name="T89" fmla="*/ 2147483646 h 10000"/>
              <a:gd name="T90" fmla="*/ 2147483646 w 10043"/>
              <a:gd name="T91" fmla="*/ 2147483646 h 10000"/>
              <a:gd name="T92" fmla="*/ 2147483646 w 10043"/>
              <a:gd name="T93" fmla="*/ 2147483646 h 10000"/>
              <a:gd name="T94" fmla="*/ 2147483646 w 10043"/>
              <a:gd name="T95" fmla="*/ 2147483646 h 10000"/>
              <a:gd name="T96" fmla="*/ 2147483646 w 10043"/>
              <a:gd name="T97" fmla="*/ 2147483646 h 10000"/>
              <a:gd name="T98" fmla="*/ 2147483646 w 10043"/>
              <a:gd name="T99" fmla="*/ 2147483646 h 10000"/>
              <a:gd name="T100" fmla="*/ 2147483646 w 10043"/>
              <a:gd name="T101" fmla="*/ 2147483646 h 10000"/>
              <a:gd name="T102" fmla="*/ 2147483646 w 10043"/>
              <a:gd name="T103" fmla="*/ 2147483646 h 10000"/>
              <a:gd name="T104" fmla="*/ 2147483646 w 10043"/>
              <a:gd name="T105" fmla="*/ 2147483646 h 10000"/>
              <a:gd name="T106" fmla="*/ 2147483646 w 10043"/>
              <a:gd name="T107" fmla="*/ 2147483646 h 10000"/>
              <a:gd name="T108" fmla="*/ 2147483646 w 10043"/>
              <a:gd name="T109" fmla="*/ 2147483646 h 10000"/>
              <a:gd name="T110" fmla="*/ 2147483646 w 10043"/>
              <a:gd name="T111" fmla="*/ 2147483646 h 10000"/>
              <a:gd name="T112" fmla="*/ 2147483646 w 10043"/>
              <a:gd name="T113" fmla="*/ 2147483646 h 10000"/>
              <a:gd name="T114" fmla="*/ 2147483646 w 10043"/>
              <a:gd name="T115" fmla="*/ 2147483646 h 10000"/>
              <a:gd name="T116" fmla="*/ 2147483646 w 10043"/>
              <a:gd name="T117" fmla="*/ 2147483646 h 10000"/>
              <a:gd name="T118" fmla="*/ 2147483646 w 10043"/>
              <a:gd name="T119" fmla="*/ 2147483646 h 10000"/>
              <a:gd name="T120" fmla="*/ 2147483646 w 10043"/>
              <a:gd name="T121" fmla="*/ 2147483646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Freeform 343"/>
          <p:cNvSpPr>
            <a:spLocks/>
          </p:cNvSpPr>
          <p:nvPr/>
        </p:nvSpPr>
        <p:spPr bwMode="auto">
          <a:xfrm>
            <a:off x="4699000" y="3348038"/>
            <a:ext cx="311150" cy="315912"/>
          </a:xfrm>
          <a:custGeom>
            <a:avLst/>
            <a:gdLst>
              <a:gd name="T0" fmla="*/ 2147483646 w 154"/>
              <a:gd name="T1" fmla="*/ 2147483646 h 154"/>
              <a:gd name="T2" fmla="*/ 2147483646 w 154"/>
              <a:gd name="T3" fmla="*/ 0 h 154"/>
              <a:gd name="T4" fmla="*/ 2147483646 w 154"/>
              <a:gd name="T5" fmla="*/ 0 h 154"/>
              <a:gd name="T6" fmla="*/ 2147483646 w 154"/>
              <a:gd name="T7" fmla="*/ 2147483646 h 154"/>
              <a:gd name="T8" fmla="*/ 2147483646 w 154"/>
              <a:gd name="T9" fmla="*/ 2147483646 h 154"/>
              <a:gd name="T10" fmla="*/ 2147483646 w 154"/>
              <a:gd name="T11" fmla="*/ 2147483646 h 154"/>
              <a:gd name="T12" fmla="*/ 2147483646 w 154"/>
              <a:gd name="T13" fmla="*/ 2147483646 h 154"/>
              <a:gd name="T14" fmla="*/ 2147483646 w 154"/>
              <a:gd name="T15" fmla="*/ 2147483646 h 154"/>
              <a:gd name="T16" fmla="*/ 2147483646 w 154"/>
              <a:gd name="T17" fmla="*/ 2147483646 h 154"/>
              <a:gd name="T18" fmla="*/ 2147483646 w 154"/>
              <a:gd name="T19" fmla="*/ 2147483646 h 154"/>
              <a:gd name="T20" fmla="*/ 2147483646 w 154"/>
              <a:gd name="T21" fmla="*/ 2147483646 h 154"/>
              <a:gd name="T22" fmla="*/ 0 w 154"/>
              <a:gd name="T23" fmla="*/ 2147483646 h 154"/>
              <a:gd name="T24" fmla="*/ 2147483646 w 154"/>
              <a:gd name="T25" fmla="*/ 2147483646 h 154"/>
              <a:gd name="T26" fmla="*/ 2147483646 w 154"/>
              <a:gd name="T27" fmla="*/ 2147483646 h 154"/>
              <a:gd name="T28" fmla="*/ 2147483646 w 154"/>
              <a:gd name="T29" fmla="*/ 2147483646 h 154"/>
              <a:gd name="T30" fmla="*/ 2147483646 w 154"/>
              <a:gd name="T31" fmla="*/ 2147483646 h 154"/>
              <a:gd name="T32" fmla="*/ 2147483646 w 154"/>
              <a:gd name="T33" fmla="*/ 2147483646 h 154"/>
              <a:gd name="T34" fmla="*/ 2147483646 w 154"/>
              <a:gd name="T35" fmla="*/ 2147483646 h 154"/>
              <a:gd name="T36" fmla="*/ 2147483646 w 154"/>
              <a:gd name="T37" fmla="*/ 2147483646 h 154"/>
              <a:gd name="T38" fmla="*/ 2147483646 w 154"/>
              <a:gd name="T39" fmla="*/ 2147483646 h 154"/>
              <a:gd name="T40" fmla="*/ 2147483646 w 154"/>
              <a:gd name="T41" fmla="*/ 2147483646 h 154"/>
              <a:gd name="T42" fmla="*/ 2147483646 w 154"/>
              <a:gd name="T43" fmla="*/ 2147483646 h 154"/>
              <a:gd name="T44" fmla="*/ 2147483646 w 154"/>
              <a:gd name="T45" fmla="*/ 2147483646 h 154"/>
              <a:gd name="T46" fmla="*/ 2147483646 w 154"/>
              <a:gd name="T47" fmla="*/ 2147483646 h 154"/>
              <a:gd name="T48" fmla="*/ 2147483646 w 154"/>
              <a:gd name="T49" fmla="*/ 2147483646 h 154"/>
              <a:gd name="T50" fmla="*/ 2147483646 w 154"/>
              <a:gd name="T51" fmla="*/ 2147483646 h 154"/>
              <a:gd name="T52" fmla="*/ 2147483646 w 154"/>
              <a:gd name="T53" fmla="*/ 2147483646 h 154"/>
              <a:gd name="T54" fmla="*/ 2147483646 w 154"/>
              <a:gd name="T55" fmla="*/ 2147483646 h 154"/>
              <a:gd name="T56" fmla="*/ 2147483646 w 154"/>
              <a:gd name="T57" fmla="*/ 2147483646 h 154"/>
              <a:gd name="T58" fmla="*/ 2147483646 w 154"/>
              <a:gd name="T59" fmla="*/ 2147483646 h 154"/>
              <a:gd name="T60" fmla="*/ 2147483646 w 154"/>
              <a:gd name="T61" fmla="*/ 2147483646 h 154"/>
              <a:gd name="T62" fmla="*/ 2147483646 w 154"/>
              <a:gd name="T63" fmla="*/ 2147483646 h 154"/>
              <a:gd name="T64" fmla="*/ 2147483646 w 154"/>
              <a:gd name="T65" fmla="*/ 2147483646 h 154"/>
              <a:gd name="T66" fmla="*/ 2147483646 w 154"/>
              <a:gd name="T67" fmla="*/ 2147483646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Freeform 344"/>
          <p:cNvSpPr>
            <a:spLocks/>
          </p:cNvSpPr>
          <p:nvPr/>
        </p:nvSpPr>
        <p:spPr bwMode="auto">
          <a:xfrm>
            <a:off x="4691063" y="3040063"/>
            <a:ext cx="200025" cy="292100"/>
          </a:xfrm>
          <a:custGeom>
            <a:avLst/>
            <a:gdLst>
              <a:gd name="T0" fmla="*/ 2147483646 w 10045"/>
              <a:gd name="T1" fmla="*/ 2147483646 h 10019"/>
              <a:gd name="T2" fmla="*/ 2147483646 w 10045"/>
              <a:gd name="T3" fmla="*/ 2147483646 h 10019"/>
              <a:gd name="T4" fmla="*/ 2147483646 w 10045"/>
              <a:gd name="T5" fmla="*/ 2147483646 h 10019"/>
              <a:gd name="T6" fmla="*/ 2147483646 w 10045"/>
              <a:gd name="T7" fmla="*/ 2147483646 h 10019"/>
              <a:gd name="T8" fmla="*/ 2147483646 w 10045"/>
              <a:gd name="T9" fmla="*/ 2147483646 h 10019"/>
              <a:gd name="T10" fmla="*/ 2147483646 w 10045"/>
              <a:gd name="T11" fmla="*/ 2147483646 h 10019"/>
              <a:gd name="T12" fmla="*/ 2147483646 w 10045"/>
              <a:gd name="T13" fmla="*/ 2147483646 h 10019"/>
              <a:gd name="T14" fmla="*/ 2147483646 w 10045"/>
              <a:gd name="T15" fmla="*/ 2147483646 h 10019"/>
              <a:gd name="T16" fmla="*/ 2147483646 w 10045"/>
              <a:gd name="T17" fmla="*/ 2147483646 h 10019"/>
              <a:gd name="T18" fmla="*/ 0 w 10045"/>
              <a:gd name="T19" fmla="*/ 2147483646 h 10019"/>
              <a:gd name="T20" fmla="*/ 2147483646 w 10045"/>
              <a:gd name="T21" fmla="*/ 2147483646 h 10019"/>
              <a:gd name="T22" fmla="*/ 2147483646 w 10045"/>
              <a:gd name="T23" fmla="*/ 2147483646 h 10019"/>
              <a:gd name="T24" fmla="*/ 2147483646 w 10045"/>
              <a:gd name="T25" fmla="*/ 2147483646 h 10019"/>
              <a:gd name="T26" fmla="*/ 2147483646 w 10045"/>
              <a:gd name="T27" fmla="*/ 2147483646 h 10019"/>
              <a:gd name="T28" fmla="*/ 2147483646 w 10045"/>
              <a:gd name="T29" fmla="*/ 2147483646 h 10019"/>
              <a:gd name="T30" fmla="*/ 2147483646 w 10045"/>
              <a:gd name="T31" fmla="*/ 2147483646 h 10019"/>
              <a:gd name="T32" fmla="*/ 2147483646 w 10045"/>
              <a:gd name="T33" fmla="*/ 2147483646 h 10019"/>
              <a:gd name="T34" fmla="*/ 2147483646 w 10045"/>
              <a:gd name="T35" fmla="*/ 2147483646 h 10019"/>
              <a:gd name="T36" fmla="*/ 2147483646 w 10045"/>
              <a:gd name="T37" fmla="*/ 2147483646 h 10019"/>
              <a:gd name="T38" fmla="*/ 2147483646 w 10045"/>
              <a:gd name="T39" fmla="*/ 2147483646 h 10019"/>
              <a:gd name="T40" fmla="*/ 2147483646 w 10045"/>
              <a:gd name="T41" fmla="*/ 2147483646 h 10019"/>
              <a:gd name="T42" fmla="*/ 2147483646 w 10045"/>
              <a:gd name="T43" fmla="*/ 2147483646 h 10019"/>
              <a:gd name="T44" fmla="*/ 2147483646 w 10045"/>
              <a:gd name="T45" fmla="*/ 2147483646 h 10019"/>
              <a:gd name="T46" fmla="*/ 2147483646 w 10045"/>
              <a:gd name="T47" fmla="*/ 2147483646 h 10019"/>
              <a:gd name="T48" fmla="*/ 2147483646 w 10045"/>
              <a:gd name="T49" fmla="*/ 2147483646 h 10019"/>
              <a:gd name="T50" fmla="*/ 2147483646 w 10045"/>
              <a:gd name="T51" fmla="*/ 2147483646 h 10019"/>
              <a:gd name="T52" fmla="*/ 2147483646 w 10045"/>
              <a:gd name="T53" fmla="*/ 2147483646 h 10019"/>
              <a:gd name="T54" fmla="*/ 2147483646 w 10045"/>
              <a:gd name="T55" fmla="*/ 2147483646 h 10019"/>
              <a:gd name="T56" fmla="*/ 2147483646 w 10045"/>
              <a:gd name="T57" fmla="*/ 2147483646 h 10019"/>
              <a:gd name="T58" fmla="*/ 2147483646 w 10045"/>
              <a:gd name="T59" fmla="*/ 2147483646 h 10019"/>
              <a:gd name="T60" fmla="*/ 2147483646 w 10045"/>
              <a:gd name="T61" fmla="*/ 2147483646 h 10019"/>
              <a:gd name="T62" fmla="*/ 2147483646 w 10045"/>
              <a:gd name="T63" fmla="*/ 2147483646 h 10019"/>
              <a:gd name="T64" fmla="*/ 2147483646 w 10045"/>
              <a:gd name="T65" fmla="*/ 2147483646 h 10019"/>
              <a:gd name="T66" fmla="*/ 2147483646 w 10045"/>
              <a:gd name="T67" fmla="*/ 2147483646 h 10019"/>
              <a:gd name="T68" fmla="*/ 2147483646 w 10045"/>
              <a:gd name="T69" fmla="*/ 2147483646 h 10019"/>
              <a:gd name="T70" fmla="*/ 2147483646 w 10045"/>
              <a:gd name="T71" fmla="*/ 2147483646 h 10019"/>
              <a:gd name="T72" fmla="*/ 2147483646 w 10045"/>
              <a:gd name="T73" fmla="*/ 2147483646 h 10019"/>
              <a:gd name="T74" fmla="*/ 2147483646 w 10045"/>
              <a:gd name="T75" fmla="*/ 2147483646 h 10019"/>
              <a:gd name="T76" fmla="*/ 2147483646 w 10045"/>
              <a:gd name="T77" fmla="*/ 2147483646 h 10019"/>
              <a:gd name="T78" fmla="*/ 2147483646 w 10045"/>
              <a:gd name="T79" fmla="*/ 2147483646 h 10019"/>
              <a:gd name="T80" fmla="*/ 2147483646 w 10045"/>
              <a:gd name="T81" fmla="*/ 2147483646 h 10019"/>
              <a:gd name="T82" fmla="*/ 2147483646 w 10045"/>
              <a:gd name="T83" fmla="*/ 2147483646 h 10019"/>
              <a:gd name="T84" fmla="*/ 2147483646 w 10045"/>
              <a:gd name="T85" fmla="*/ 2147483646 h 10019"/>
              <a:gd name="T86" fmla="*/ 2147483646 w 10045"/>
              <a:gd name="T87" fmla="*/ 2147483646 h 10019"/>
              <a:gd name="T88" fmla="*/ 2147483646 w 10045"/>
              <a:gd name="T89" fmla="*/ 2147483646 h 10019"/>
              <a:gd name="T90" fmla="*/ 2147483646 w 10045"/>
              <a:gd name="T91" fmla="*/ 2147483646 h 10019"/>
              <a:gd name="T92" fmla="*/ 2147483646 w 10045"/>
              <a:gd name="T93" fmla="*/ 2147483646 h 10019"/>
              <a:gd name="T94" fmla="*/ 2147483646 w 10045"/>
              <a:gd name="T95" fmla="*/ 2147483646 h 10019"/>
              <a:gd name="T96" fmla="*/ 2147483646 w 10045"/>
              <a:gd name="T97" fmla="*/ 2147483646 h 10019"/>
              <a:gd name="T98" fmla="*/ 2147483646 w 10045"/>
              <a:gd name="T99" fmla="*/ 2147483646 h 10019"/>
              <a:gd name="T100" fmla="*/ 2147483646 w 10045"/>
              <a:gd name="T101" fmla="*/ 2147483646 h 10019"/>
              <a:gd name="T102" fmla="*/ 2147483646 w 10045"/>
              <a:gd name="T103" fmla="*/ 0 h 10019"/>
              <a:gd name="T104" fmla="*/ 2147483646 w 10045"/>
              <a:gd name="T105" fmla="*/ 2147483646 h 10019"/>
              <a:gd name="T106" fmla="*/ 2147483646 w 10045"/>
              <a:gd name="T107" fmla="*/ 2147483646 h 10019"/>
              <a:gd name="T108" fmla="*/ 2147483646 w 10045"/>
              <a:gd name="T109" fmla="*/ 2147483646 h 10019"/>
              <a:gd name="T110" fmla="*/ 2147483646 w 10045"/>
              <a:gd name="T111" fmla="*/ 2147483646 h 10019"/>
              <a:gd name="T112" fmla="*/ 2147483646 w 10045"/>
              <a:gd name="T113" fmla="*/ 2147483646 h 10019"/>
              <a:gd name="T114" fmla="*/ 2147483646 w 10045"/>
              <a:gd name="T115" fmla="*/ 2147483646 h 10019"/>
              <a:gd name="T116" fmla="*/ 2147483646 w 10045"/>
              <a:gd name="T117" fmla="*/ 2147483646 h 10019"/>
              <a:gd name="T118" fmla="*/ 2147483646 w 10045"/>
              <a:gd name="T119" fmla="*/ 2147483646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Freeform 345"/>
          <p:cNvSpPr>
            <a:spLocks/>
          </p:cNvSpPr>
          <p:nvPr/>
        </p:nvSpPr>
        <p:spPr bwMode="auto">
          <a:xfrm>
            <a:off x="4665663" y="3100388"/>
            <a:ext cx="76200" cy="101600"/>
          </a:xfrm>
          <a:custGeom>
            <a:avLst/>
            <a:gdLst>
              <a:gd name="T0" fmla="*/ 2147483646 w 66"/>
              <a:gd name="T1" fmla="*/ 2147483646 h 90"/>
              <a:gd name="T2" fmla="*/ 2147483646 w 66"/>
              <a:gd name="T3" fmla="*/ 2147483646 h 90"/>
              <a:gd name="T4" fmla="*/ 2147483646 w 66"/>
              <a:gd name="T5" fmla="*/ 2147483646 h 90"/>
              <a:gd name="T6" fmla="*/ 2147483646 w 66"/>
              <a:gd name="T7" fmla="*/ 2147483646 h 90"/>
              <a:gd name="T8" fmla="*/ 2147483646 w 66"/>
              <a:gd name="T9" fmla="*/ 2147483646 h 90"/>
              <a:gd name="T10" fmla="*/ 2147483646 w 66"/>
              <a:gd name="T11" fmla="*/ 2147483646 h 90"/>
              <a:gd name="T12" fmla="*/ 2147483646 w 66"/>
              <a:gd name="T13" fmla="*/ 2147483646 h 90"/>
              <a:gd name="T14" fmla="*/ 2147483646 w 66"/>
              <a:gd name="T15" fmla="*/ 2147483646 h 90"/>
              <a:gd name="T16" fmla="*/ 2147483646 w 66"/>
              <a:gd name="T17" fmla="*/ 2147483646 h 90"/>
              <a:gd name="T18" fmla="*/ 2147483646 w 66"/>
              <a:gd name="T19" fmla="*/ 2147483646 h 90"/>
              <a:gd name="T20" fmla="*/ 2147483646 w 66"/>
              <a:gd name="T21" fmla="*/ 0 h 90"/>
              <a:gd name="T22" fmla="*/ 2147483646 w 66"/>
              <a:gd name="T23" fmla="*/ 2147483646 h 90"/>
              <a:gd name="T24" fmla="*/ 2147483646 w 66"/>
              <a:gd name="T25" fmla="*/ 2147483646 h 90"/>
              <a:gd name="T26" fmla="*/ 2147483646 w 66"/>
              <a:gd name="T27" fmla="*/ 2147483646 h 90"/>
              <a:gd name="T28" fmla="*/ 2147483646 w 66"/>
              <a:gd name="T29" fmla="*/ 2147483646 h 90"/>
              <a:gd name="T30" fmla="*/ 2147483646 w 66"/>
              <a:gd name="T31" fmla="*/ 2147483646 h 90"/>
              <a:gd name="T32" fmla="*/ 0 w 66"/>
              <a:gd name="T33" fmla="*/ 2147483646 h 90"/>
              <a:gd name="T34" fmla="*/ 2147483646 w 66"/>
              <a:gd name="T35" fmla="*/ 2147483646 h 90"/>
              <a:gd name="T36" fmla="*/ 2147483646 w 66"/>
              <a:gd name="T37" fmla="*/ 2147483646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Freeform 346"/>
          <p:cNvSpPr>
            <a:spLocks/>
          </p:cNvSpPr>
          <p:nvPr/>
        </p:nvSpPr>
        <p:spPr bwMode="auto">
          <a:xfrm rot="-633815">
            <a:off x="5046663" y="3533775"/>
            <a:ext cx="158750" cy="163513"/>
          </a:xfrm>
          <a:custGeom>
            <a:avLst/>
            <a:gdLst>
              <a:gd name="T0" fmla="*/ 2147483646 w 9874"/>
              <a:gd name="T1" fmla="*/ 2147483646 h 10000"/>
              <a:gd name="T2" fmla="*/ 2147483646 w 9874"/>
              <a:gd name="T3" fmla="*/ 2147483646 h 10000"/>
              <a:gd name="T4" fmla="*/ 2147483646 w 9874"/>
              <a:gd name="T5" fmla="*/ 2147483646 h 10000"/>
              <a:gd name="T6" fmla="*/ 2147483646 w 9874"/>
              <a:gd name="T7" fmla="*/ 0 h 10000"/>
              <a:gd name="T8" fmla="*/ 2147483646 w 9874"/>
              <a:gd name="T9" fmla="*/ 2147483646 h 10000"/>
              <a:gd name="T10" fmla="*/ 2147483646 w 9874"/>
              <a:gd name="T11" fmla="*/ 2147483646 h 10000"/>
              <a:gd name="T12" fmla="*/ 2147483646 w 9874"/>
              <a:gd name="T13" fmla="*/ 2147483646 h 10000"/>
              <a:gd name="T14" fmla="*/ 2147483646 w 9874"/>
              <a:gd name="T15" fmla="*/ 2147483646 h 10000"/>
              <a:gd name="T16" fmla="*/ 2147483646 w 9874"/>
              <a:gd name="T17" fmla="*/ 2147483646 h 10000"/>
              <a:gd name="T18" fmla="*/ 0 w 9874"/>
              <a:gd name="T19" fmla="*/ 2147483646 h 10000"/>
              <a:gd name="T20" fmla="*/ 2147483646 w 9874"/>
              <a:gd name="T21" fmla="*/ 2147483646 h 10000"/>
              <a:gd name="T22" fmla="*/ 2147483646 w 9874"/>
              <a:gd name="T23" fmla="*/ 2147483646 h 10000"/>
              <a:gd name="T24" fmla="*/ 2147483646 w 9874"/>
              <a:gd name="T25" fmla="*/ 2147483646 h 10000"/>
              <a:gd name="T26" fmla="*/ 2147483646 w 9874"/>
              <a:gd name="T27" fmla="*/ 2147483646 h 10000"/>
              <a:gd name="T28" fmla="*/ 2147483646 w 9874"/>
              <a:gd name="T29" fmla="*/ 2147483646 h 10000"/>
              <a:gd name="T30" fmla="*/ 2147483646 w 9874"/>
              <a:gd name="T31" fmla="*/ 2147483646 h 10000"/>
              <a:gd name="T32" fmla="*/ 2147483646 w 9874"/>
              <a:gd name="T33" fmla="*/ 2147483646 h 10000"/>
              <a:gd name="T34" fmla="*/ 2147483646 w 9874"/>
              <a:gd name="T35" fmla="*/ 2147483646 h 10000"/>
              <a:gd name="T36" fmla="*/ 2147483646 w 9874"/>
              <a:gd name="T37" fmla="*/ 2147483646 h 10000"/>
              <a:gd name="T38" fmla="*/ 2147483646 w 9874"/>
              <a:gd name="T39" fmla="*/ 2147483646 h 10000"/>
              <a:gd name="T40" fmla="*/ 2147483646 w 9874"/>
              <a:gd name="T41" fmla="*/ 2147483646 h 10000"/>
              <a:gd name="T42" fmla="*/ 2147483646 w 9874"/>
              <a:gd name="T43" fmla="*/ 2147483646 h 10000"/>
              <a:gd name="T44" fmla="*/ 2147483646 w 9874"/>
              <a:gd name="T45" fmla="*/ 2147483646 h 10000"/>
              <a:gd name="T46" fmla="*/ 2147483646 w 9874"/>
              <a:gd name="T47" fmla="*/ 2147483646 h 10000"/>
              <a:gd name="T48" fmla="*/ 2147483646 w 9874"/>
              <a:gd name="T49" fmla="*/ 2147483646 h 10000"/>
              <a:gd name="T50" fmla="*/ 2147483646 w 9874"/>
              <a:gd name="T51" fmla="*/ 2147483646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Freeform 351"/>
          <p:cNvSpPr>
            <a:spLocks/>
          </p:cNvSpPr>
          <p:nvPr/>
        </p:nvSpPr>
        <p:spPr bwMode="auto">
          <a:xfrm>
            <a:off x="5037138" y="3279775"/>
            <a:ext cx="204787" cy="16827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0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Freeform 353"/>
          <p:cNvSpPr>
            <a:spLocks/>
          </p:cNvSpPr>
          <p:nvPr/>
        </p:nvSpPr>
        <p:spPr bwMode="auto">
          <a:xfrm>
            <a:off x="4830763" y="3201988"/>
            <a:ext cx="158750" cy="82550"/>
          </a:xfrm>
          <a:custGeom>
            <a:avLst/>
            <a:gdLst>
              <a:gd name="T0" fmla="*/ 2147483646 w 10569"/>
              <a:gd name="T1" fmla="*/ 2147483646 h 10092"/>
              <a:gd name="T2" fmla="*/ 2147483646 w 10569"/>
              <a:gd name="T3" fmla="*/ 2147483646 h 10092"/>
              <a:gd name="T4" fmla="*/ 2147483646 w 10569"/>
              <a:gd name="T5" fmla="*/ 2147483646 h 10092"/>
              <a:gd name="T6" fmla="*/ 2147483646 w 10569"/>
              <a:gd name="T7" fmla="*/ 0 h 10092"/>
              <a:gd name="T8" fmla="*/ 2147483646 w 10569"/>
              <a:gd name="T9" fmla="*/ 2147483646 h 10092"/>
              <a:gd name="T10" fmla="*/ 2147483646 w 10569"/>
              <a:gd name="T11" fmla="*/ 0 h 10092"/>
              <a:gd name="T12" fmla="*/ 2147483646 w 10569"/>
              <a:gd name="T13" fmla="*/ 2147483646 h 10092"/>
              <a:gd name="T14" fmla="*/ 2147483646 w 10569"/>
              <a:gd name="T15" fmla="*/ 2147483646 h 10092"/>
              <a:gd name="T16" fmla="*/ 2147483646 w 10569"/>
              <a:gd name="T17" fmla="*/ 2147483646 h 10092"/>
              <a:gd name="T18" fmla="*/ 2147483646 w 10569"/>
              <a:gd name="T19" fmla="*/ 2147483646 h 10092"/>
              <a:gd name="T20" fmla="*/ 2147483646 w 10569"/>
              <a:gd name="T21" fmla="*/ 2147483646 h 10092"/>
              <a:gd name="T22" fmla="*/ 2147483646 w 10569"/>
              <a:gd name="T23" fmla="*/ 2147483646 h 10092"/>
              <a:gd name="T24" fmla="*/ 2147483646 w 10569"/>
              <a:gd name="T25" fmla="*/ 2147483646 h 10092"/>
              <a:gd name="T26" fmla="*/ 2147483646 w 10569"/>
              <a:gd name="T27" fmla="*/ 2147483646 h 10092"/>
              <a:gd name="T28" fmla="*/ 2147483646 w 10569"/>
              <a:gd name="T29" fmla="*/ 2147483646 h 10092"/>
              <a:gd name="T30" fmla="*/ 2147483646 w 10569"/>
              <a:gd name="T31" fmla="*/ 2147483646 h 10092"/>
              <a:gd name="T32" fmla="*/ 2147483646 w 10569"/>
              <a:gd name="T33" fmla="*/ 2147483646 h 10092"/>
              <a:gd name="T34" fmla="*/ 2147483646 w 10569"/>
              <a:gd name="T35" fmla="*/ 2147483646 h 10092"/>
              <a:gd name="T36" fmla="*/ 2147483646 w 10569"/>
              <a:gd name="T37" fmla="*/ 2147483646 h 10092"/>
              <a:gd name="T38" fmla="*/ 2147483646 w 10569"/>
              <a:gd name="T39" fmla="*/ 2147483646 h 10092"/>
              <a:gd name="T40" fmla="*/ 2147483646 w 10569"/>
              <a:gd name="T41" fmla="*/ 2147483646 h 10092"/>
              <a:gd name="T42" fmla="*/ 2147483646 w 10569"/>
              <a:gd name="T43" fmla="*/ 2147483646 h 10092"/>
              <a:gd name="T44" fmla="*/ 2147483646 w 10569"/>
              <a:gd name="T45" fmla="*/ 2147483646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Freeform 354"/>
          <p:cNvSpPr>
            <a:spLocks/>
          </p:cNvSpPr>
          <p:nvPr/>
        </p:nvSpPr>
        <p:spPr bwMode="auto">
          <a:xfrm>
            <a:off x="4943475" y="3287713"/>
            <a:ext cx="138113" cy="95250"/>
          </a:xfrm>
          <a:custGeom>
            <a:avLst/>
            <a:gdLst>
              <a:gd name="T0" fmla="*/ 2147483646 w 9980"/>
              <a:gd name="T1" fmla="*/ 0 h 10000"/>
              <a:gd name="T2" fmla="*/ 2147483646 w 9980"/>
              <a:gd name="T3" fmla="*/ 2147483646 h 10000"/>
              <a:gd name="T4" fmla="*/ 2147483646 w 9980"/>
              <a:gd name="T5" fmla="*/ 2147483646 h 10000"/>
              <a:gd name="T6" fmla="*/ 2147483646 w 9980"/>
              <a:gd name="T7" fmla="*/ 2147483646 h 10000"/>
              <a:gd name="T8" fmla="*/ 2147483646 w 9980"/>
              <a:gd name="T9" fmla="*/ 2147483646 h 10000"/>
              <a:gd name="T10" fmla="*/ 2147483646 w 9980"/>
              <a:gd name="T11" fmla="*/ 2147483646 h 10000"/>
              <a:gd name="T12" fmla="*/ 2147483646 w 9980"/>
              <a:gd name="T13" fmla="*/ 2147483646 h 10000"/>
              <a:gd name="T14" fmla="*/ 2147483646 w 9980"/>
              <a:gd name="T15" fmla="*/ 2147483646 h 10000"/>
              <a:gd name="T16" fmla="*/ 2147483646 w 9980"/>
              <a:gd name="T17" fmla="*/ 2147483646 h 10000"/>
              <a:gd name="T18" fmla="*/ 2147483646 w 9980"/>
              <a:gd name="T19" fmla="*/ 2147483646 h 10000"/>
              <a:gd name="T20" fmla="*/ 2147483646 w 9980"/>
              <a:gd name="T21" fmla="*/ 2147483646 h 10000"/>
              <a:gd name="T22" fmla="*/ 2147483646 w 9980"/>
              <a:gd name="T23" fmla="*/ 2147483646 h 10000"/>
              <a:gd name="T24" fmla="*/ 2147483646 w 9980"/>
              <a:gd name="T25" fmla="*/ 2147483646 h 10000"/>
              <a:gd name="T26" fmla="*/ 2147483646 w 9980"/>
              <a:gd name="T27" fmla="*/ 2147483646 h 10000"/>
              <a:gd name="T28" fmla="*/ 2147483646 w 9980"/>
              <a:gd name="T29" fmla="*/ 2147483646 h 10000"/>
              <a:gd name="T30" fmla="*/ 2147483646 w 9980"/>
              <a:gd name="T31" fmla="*/ 2147483646 h 10000"/>
              <a:gd name="T32" fmla="*/ 2147483646 w 9980"/>
              <a:gd name="T33" fmla="*/ 2147483646 h 10000"/>
              <a:gd name="T34" fmla="*/ 2147483646 w 9980"/>
              <a:gd name="T35" fmla="*/ 2147483646 h 10000"/>
              <a:gd name="T36" fmla="*/ 2147483646 w 9980"/>
              <a:gd name="T37" fmla="*/ 2147483646 h 10000"/>
              <a:gd name="T38" fmla="*/ 2147483646 w 9980"/>
              <a:gd name="T39" fmla="*/ 2147483646 h 10000"/>
              <a:gd name="T40" fmla="*/ 2147483646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0" name="Freeform 355"/>
          <p:cNvSpPr>
            <a:spLocks/>
          </p:cNvSpPr>
          <p:nvPr/>
        </p:nvSpPr>
        <p:spPr bwMode="auto">
          <a:xfrm>
            <a:off x="4948238" y="3248025"/>
            <a:ext cx="133350" cy="69850"/>
          </a:xfrm>
          <a:custGeom>
            <a:avLst/>
            <a:gdLst>
              <a:gd name="T0" fmla="*/ 2147483646 w 10000"/>
              <a:gd name="T1" fmla="*/ 2147483646 h 9595"/>
              <a:gd name="T2" fmla="*/ 2147483646 w 10000"/>
              <a:gd name="T3" fmla="*/ 2147483646 h 9595"/>
              <a:gd name="T4" fmla="*/ 2147483646 w 10000"/>
              <a:gd name="T5" fmla="*/ 2147483646 h 9595"/>
              <a:gd name="T6" fmla="*/ 2147483646 w 10000"/>
              <a:gd name="T7" fmla="*/ 2147483646 h 9595"/>
              <a:gd name="T8" fmla="*/ 2147483646 w 10000"/>
              <a:gd name="T9" fmla="*/ 2147483646 h 9595"/>
              <a:gd name="T10" fmla="*/ 0 w 10000"/>
              <a:gd name="T11" fmla="*/ 2147483646 h 9595"/>
              <a:gd name="T12" fmla="*/ 2147483646 w 10000"/>
              <a:gd name="T13" fmla="*/ 2147483646 h 9595"/>
              <a:gd name="T14" fmla="*/ 2147483646 w 10000"/>
              <a:gd name="T15" fmla="*/ 2147483646 h 9595"/>
              <a:gd name="T16" fmla="*/ 2147483646 w 10000"/>
              <a:gd name="T17" fmla="*/ 2147483646 h 9595"/>
              <a:gd name="T18" fmla="*/ 2147483646 w 10000"/>
              <a:gd name="T19" fmla="*/ 2147483646 h 9595"/>
              <a:gd name="T20" fmla="*/ 2147483646 w 10000"/>
              <a:gd name="T21" fmla="*/ 2147483646 h 9595"/>
              <a:gd name="T22" fmla="*/ 2147483646 w 10000"/>
              <a:gd name="T23" fmla="*/ 2147483646 h 9595"/>
              <a:gd name="T24" fmla="*/ 2147483646 w 10000"/>
              <a:gd name="T25" fmla="*/ 2147483646 h 9595"/>
              <a:gd name="T26" fmla="*/ 2147483646 w 10000"/>
              <a:gd name="T27" fmla="*/ 2147483646 h 9595"/>
              <a:gd name="T28" fmla="*/ 2147483646 w 10000"/>
              <a:gd name="T29" fmla="*/ 2147483646 h 9595"/>
              <a:gd name="T30" fmla="*/ 2147483646 w 10000"/>
              <a:gd name="T31" fmla="*/ 2147483646 h 9595"/>
              <a:gd name="T32" fmla="*/ 2147483646 w 10000"/>
              <a:gd name="T33" fmla="*/ 2147483646 h 9595"/>
              <a:gd name="T34" fmla="*/ 2147483646 w 10000"/>
              <a:gd name="T35" fmla="*/ 2147483646 h 9595"/>
              <a:gd name="T36" fmla="*/ 2147483646 w 10000"/>
              <a:gd name="T37" fmla="*/ 214748364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Freeform 356"/>
          <p:cNvSpPr>
            <a:spLocks/>
          </p:cNvSpPr>
          <p:nvPr/>
        </p:nvSpPr>
        <p:spPr bwMode="auto">
          <a:xfrm>
            <a:off x="5097463" y="3429000"/>
            <a:ext cx="182562" cy="1412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0 w 10000"/>
              <a:gd name="T5" fmla="*/ 0 h 10000"/>
              <a:gd name="T6" fmla="*/ 0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0 h 10000"/>
              <a:gd name="T46" fmla="*/ 2147483646 w 10000"/>
              <a:gd name="T47" fmla="*/ 2147483646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2" name="Freeform 361"/>
          <p:cNvSpPr>
            <a:spLocks/>
          </p:cNvSpPr>
          <p:nvPr/>
        </p:nvSpPr>
        <p:spPr bwMode="auto">
          <a:xfrm>
            <a:off x="4691063" y="3314700"/>
            <a:ext cx="114300" cy="65088"/>
          </a:xfrm>
          <a:custGeom>
            <a:avLst/>
            <a:gdLst>
              <a:gd name="T0" fmla="*/ 2147483646 w 10000"/>
              <a:gd name="T1" fmla="*/ 2147483646 h 11466"/>
              <a:gd name="T2" fmla="*/ 2147483646 w 10000"/>
              <a:gd name="T3" fmla="*/ 2147483646 h 11466"/>
              <a:gd name="T4" fmla="*/ 2147483646 w 10000"/>
              <a:gd name="T5" fmla="*/ 2147483646 h 11466"/>
              <a:gd name="T6" fmla="*/ 2147483646 w 10000"/>
              <a:gd name="T7" fmla="*/ 2147483646 h 11466"/>
              <a:gd name="T8" fmla="*/ 2147483646 w 10000"/>
              <a:gd name="T9" fmla="*/ 0 h 11466"/>
              <a:gd name="T10" fmla="*/ 2147483646 w 10000"/>
              <a:gd name="T11" fmla="*/ 2147483646 h 11466"/>
              <a:gd name="T12" fmla="*/ 0 w 10000"/>
              <a:gd name="T13" fmla="*/ 2147483646 h 11466"/>
              <a:gd name="T14" fmla="*/ 0 w 10000"/>
              <a:gd name="T15" fmla="*/ 2147483646 h 11466"/>
              <a:gd name="T16" fmla="*/ 2147483646 w 10000"/>
              <a:gd name="T17" fmla="*/ 2147483646 h 11466"/>
              <a:gd name="T18" fmla="*/ 2147483646 w 10000"/>
              <a:gd name="T19" fmla="*/ 2147483646 h 11466"/>
              <a:gd name="T20" fmla="*/ 2147483646 w 10000"/>
              <a:gd name="T21" fmla="*/ 2147483646 h 11466"/>
              <a:gd name="T22" fmla="*/ 2147483646 w 10000"/>
              <a:gd name="T23" fmla="*/ 2147483646 h 11466"/>
              <a:gd name="T24" fmla="*/ 2147483646 w 10000"/>
              <a:gd name="T25" fmla="*/ 2147483646 h 11466"/>
              <a:gd name="T26" fmla="*/ 2147483646 w 10000"/>
              <a:gd name="T27" fmla="*/ 2147483646 h 11466"/>
              <a:gd name="T28" fmla="*/ 2147483646 w 10000"/>
              <a:gd name="T29" fmla="*/ 2147483646 h 11466"/>
              <a:gd name="T30" fmla="*/ 2147483646 w 10000"/>
              <a:gd name="T31" fmla="*/ 2147483646 h 11466"/>
              <a:gd name="T32" fmla="*/ 2147483646 w 10000"/>
              <a:gd name="T33" fmla="*/ 2147483646 h 11466"/>
              <a:gd name="T34" fmla="*/ 2147483646 w 10000"/>
              <a:gd name="T35" fmla="*/ 2147483646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3" name="Freeform 363"/>
          <p:cNvSpPr>
            <a:spLocks/>
          </p:cNvSpPr>
          <p:nvPr/>
        </p:nvSpPr>
        <p:spPr bwMode="auto">
          <a:xfrm>
            <a:off x="4633913" y="3168650"/>
            <a:ext cx="71437" cy="74613"/>
          </a:xfrm>
          <a:custGeom>
            <a:avLst/>
            <a:gdLst>
              <a:gd name="T0" fmla="*/ 2147483646 w 10056"/>
              <a:gd name="T1" fmla="*/ 2147483646 h 10000"/>
              <a:gd name="T2" fmla="*/ 2147483646 w 10056"/>
              <a:gd name="T3" fmla="*/ 2147483646 h 10000"/>
              <a:gd name="T4" fmla="*/ 2147483646 w 10056"/>
              <a:gd name="T5" fmla="*/ 2147483646 h 10000"/>
              <a:gd name="T6" fmla="*/ 2147483646 w 10056"/>
              <a:gd name="T7" fmla="*/ 2147483646 h 10000"/>
              <a:gd name="T8" fmla="*/ 2147483646 w 10056"/>
              <a:gd name="T9" fmla="*/ 2147483646 h 10000"/>
              <a:gd name="T10" fmla="*/ 2147483646 w 10056"/>
              <a:gd name="T11" fmla="*/ 2147483646 h 10000"/>
              <a:gd name="T12" fmla="*/ 2147483646 w 10056"/>
              <a:gd name="T13" fmla="*/ 2147483646 h 10000"/>
              <a:gd name="T14" fmla="*/ 2147483646 w 10056"/>
              <a:gd name="T15" fmla="*/ 2147483646 h 10000"/>
              <a:gd name="T16" fmla="*/ 2147483646 w 10056"/>
              <a:gd name="T17" fmla="*/ 2147483646 h 10000"/>
              <a:gd name="T18" fmla="*/ 2147483646 w 10056"/>
              <a:gd name="T19" fmla="*/ 2147483646 h 10000"/>
              <a:gd name="T20" fmla="*/ 2147483646 w 10056"/>
              <a:gd name="T21" fmla="*/ 2147483646 h 10000"/>
              <a:gd name="T22" fmla="*/ 2147483646 w 10056"/>
              <a:gd name="T23" fmla="*/ 2147483646 h 10000"/>
              <a:gd name="T24" fmla="*/ 2147483646 w 10056"/>
              <a:gd name="T25" fmla="*/ 0 h 10000"/>
              <a:gd name="T26" fmla="*/ 2147483646 w 10056"/>
              <a:gd name="T27" fmla="*/ 2147483646 h 10000"/>
              <a:gd name="T28" fmla="*/ 0 w 10056"/>
              <a:gd name="T29" fmla="*/ 2147483646 h 10000"/>
              <a:gd name="T30" fmla="*/ 2147483646 w 10056"/>
              <a:gd name="T31" fmla="*/ 2147483646 h 10000"/>
              <a:gd name="T32" fmla="*/ 2147483646 w 10056"/>
              <a:gd name="T33" fmla="*/ 2147483646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4" name="Freeform 252"/>
          <p:cNvSpPr>
            <a:spLocks/>
          </p:cNvSpPr>
          <p:nvPr/>
        </p:nvSpPr>
        <p:spPr bwMode="auto">
          <a:xfrm rot="-466474">
            <a:off x="4865688" y="334486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5" name="Freeform 253"/>
          <p:cNvSpPr>
            <a:spLocks/>
          </p:cNvSpPr>
          <p:nvPr/>
        </p:nvSpPr>
        <p:spPr bwMode="auto">
          <a:xfrm>
            <a:off x="4870450" y="335438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Freeform 254"/>
          <p:cNvSpPr>
            <a:spLocks/>
          </p:cNvSpPr>
          <p:nvPr/>
        </p:nvSpPr>
        <p:spPr bwMode="auto">
          <a:xfrm>
            <a:off x="4929188" y="340677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Freeform 255"/>
          <p:cNvSpPr>
            <a:spLocks/>
          </p:cNvSpPr>
          <p:nvPr/>
        </p:nvSpPr>
        <p:spPr bwMode="auto">
          <a:xfrm rot="286500">
            <a:off x="5000625" y="346710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Freeform 256"/>
          <p:cNvSpPr>
            <a:spLocks/>
          </p:cNvSpPr>
          <p:nvPr/>
        </p:nvSpPr>
        <p:spPr bwMode="auto">
          <a:xfrm>
            <a:off x="5002213" y="336550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Freeform 257"/>
          <p:cNvSpPr>
            <a:spLocks/>
          </p:cNvSpPr>
          <p:nvPr/>
        </p:nvSpPr>
        <p:spPr bwMode="auto">
          <a:xfrm>
            <a:off x="5014913" y="341788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0" name="Freeform 258"/>
          <p:cNvSpPr>
            <a:spLocks/>
          </p:cNvSpPr>
          <p:nvPr/>
        </p:nvSpPr>
        <p:spPr bwMode="auto">
          <a:xfrm>
            <a:off x="5041900" y="347821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1" name="Freeform 259"/>
          <p:cNvSpPr>
            <a:spLocks/>
          </p:cNvSpPr>
          <p:nvPr/>
        </p:nvSpPr>
        <p:spPr bwMode="auto">
          <a:xfrm>
            <a:off x="5059363" y="350520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2" name="Freeform 260"/>
          <p:cNvSpPr>
            <a:spLocks/>
          </p:cNvSpPr>
          <p:nvPr/>
        </p:nvSpPr>
        <p:spPr bwMode="auto">
          <a:xfrm>
            <a:off x="5019675" y="3495675"/>
            <a:ext cx="53975" cy="109538"/>
          </a:xfrm>
          <a:custGeom>
            <a:avLst/>
            <a:gdLst>
              <a:gd name="T0" fmla="*/ 0 w 444747"/>
              <a:gd name="T1" fmla="*/ 0 h 900169"/>
              <a:gd name="T2" fmla="*/ 0 w 444747"/>
              <a:gd name="T3" fmla="*/ 0 h 900169"/>
              <a:gd name="T4" fmla="*/ 0 w 444747"/>
              <a:gd name="T5" fmla="*/ 0 h 900169"/>
              <a:gd name="T6" fmla="*/ 0 w 444747"/>
              <a:gd name="T7" fmla="*/ 0 h 900169"/>
              <a:gd name="T8" fmla="*/ 0 w 444747"/>
              <a:gd name="T9" fmla="*/ 0 h 900169"/>
              <a:gd name="T10" fmla="*/ 0 w 444747"/>
              <a:gd name="T11" fmla="*/ 0 h 900169"/>
              <a:gd name="T12" fmla="*/ 0 w 444747"/>
              <a:gd name="T13" fmla="*/ 0 h 900169"/>
              <a:gd name="T14" fmla="*/ 0 w 444747"/>
              <a:gd name="T15" fmla="*/ 0 h 900169"/>
              <a:gd name="T16" fmla="*/ 0 w 444747"/>
              <a:gd name="T17" fmla="*/ 0 h 900169"/>
              <a:gd name="T18" fmla="*/ 0 w 444747"/>
              <a:gd name="T19" fmla="*/ 0 h 900169"/>
              <a:gd name="T20" fmla="*/ 0 w 444747"/>
              <a:gd name="T21" fmla="*/ 0 h 900169"/>
              <a:gd name="T22" fmla="*/ 0 w 444747"/>
              <a:gd name="T23" fmla="*/ 0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4" name="Freeform 257"/>
          <p:cNvSpPr>
            <a:spLocks/>
          </p:cNvSpPr>
          <p:nvPr/>
        </p:nvSpPr>
        <p:spPr bwMode="auto">
          <a:xfrm>
            <a:off x="4252913" y="3009900"/>
            <a:ext cx="109537" cy="163513"/>
          </a:xfrm>
          <a:custGeom>
            <a:avLst/>
            <a:gdLst>
              <a:gd name="T0" fmla="*/ 2147483646 w 84"/>
              <a:gd name="T1" fmla="*/ 2147483646 h 126"/>
              <a:gd name="T2" fmla="*/ 0 w 84"/>
              <a:gd name="T3" fmla="*/ 2147483646 h 126"/>
              <a:gd name="T4" fmla="*/ 0 w 84"/>
              <a:gd name="T5" fmla="*/ 2147483646 h 126"/>
              <a:gd name="T6" fmla="*/ 2147483646 w 84"/>
              <a:gd name="T7" fmla="*/ 2147483646 h 126"/>
              <a:gd name="T8" fmla="*/ 2147483646 w 84"/>
              <a:gd name="T9" fmla="*/ 2147483646 h 126"/>
              <a:gd name="T10" fmla="*/ 2147483646 w 84"/>
              <a:gd name="T11" fmla="*/ 2147483646 h 126"/>
              <a:gd name="T12" fmla="*/ 2147483646 w 84"/>
              <a:gd name="T13" fmla="*/ 2147483646 h 126"/>
              <a:gd name="T14" fmla="*/ 2147483646 w 84"/>
              <a:gd name="T15" fmla="*/ 2147483646 h 126"/>
              <a:gd name="T16" fmla="*/ 2147483646 w 84"/>
              <a:gd name="T17" fmla="*/ 2147483646 h 126"/>
              <a:gd name="T18" fmla="*/ 2147483646 w 84"/>
              <a:gd name="T19" fmla="*/ 2147483646 h 126"/>
              <a:gd name="T20" fmla="*/ 2147483646 w 84"/>
              <a:gd name="T21" fmla="*/ 2147483646 h 126"/>
              <a:gd name="T22" fmla="*/ 2147483646 w 84"/>
              <a:gd name="T23" fmla="*/ 0 h 126"/>
              <a:gd name="T24" fmla="*/ 2147483646 w 84"/>
              <a:gd name="T25" fmla="*/ 2147483646 h 126"/>
              <a:gd name="T26" fmla="*/ 2147483646 w 84"/>
              <a:gd name="T27" fmla="*/ 2147483646 h 126"/>
              <a:gd name="T28" fmla="*/ 2147483646 w 84"/>
              <a:gd name="T29" fmla="*/ 2147483646 h 126"/>
              <a:gd name="T30" fmla="*/ 2147483646 w 84"/>
              <a:gd name="T31" fmla="*/ 2147483646 h 126"/>
              <a:gd name="T32" fmla="*/ 2147483646 w 84"/>
              <a:gd name="T33" fmla="*/ 2147483646 h 126"/>
              <a:gd name="T34" fmla="*/ 2147483646 w 84"/>
              <a:gd name="T35" fmla="*/ 2147483646 h 126"/>
              <a:gd name="T36" fmla="*/ 2147483646 w 84"/>
              <a:gd name="T37" fmla="*/ 2147483646 h 126"/>
              <a:gd name="T38" fmla="*/ 2147483646 w 84"/>
              <a:gd name="T39" fmla="*/ 2147483646 h 126"/>
              <a:gd name="T40" fmla="*/ 2147483646 w 84"/>
              <a:gd name="T41" fmla="*/ 2147483646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5" name="Freeform 258"/>
          <p:cNvSpPr>
            <a:spLocks/>
          </p:cNvSpPr>
          <p:nvPr/>
        </p:nvSpPr>
        <p:spPr bwMode="auto">
          <a:xfrm>
            <a:off x="5830888" y="1674813"/>
            <a:ext cx="436562" cy="557212"/>
          </a:xfrm>
          <a:custGeom>
            <a:avLst/>
            <a:gdLst>
              <a:gd name="T0" fmla="*/ 2147483646 w 336"/>
              <a:gd name="T1" fmla="*/ 2147483646 h 427"/>
              <a:gd name="T2" fmla="*/ 2147483646 w 336"/>
              <a:gd name="T3" fmla="*/ 2147483646 h 427"/>
              <a:gd name="T4" fmla="*/ 2147483646 w 336"/>
              <a:gd name="T5" fmla="*/ 2147483646 h 427"/>
              <a:gd name="T6" fmla="*/ 2147483646 w 336"/>
              <a:gd name="T7" fmla="*/ 2147483646 h 427"/>
              <a:gd name="T8" fmla="*/ 2147483646 w 336"/>
              <a:gd name="T9" fmla="*/ 2147483646 h 427"/>
              <a:gd name="T10" fmla="*/ 2147483646 w 336"/>
              <a:gd name="T11" fmla="*/ 2147483646 h 427"/>
              <a:gd name="T12" fmla="*/ 2147483646 w 336"/>
              <a:gd name="T13" fmla="*/ 2147483646 h 427"/>
              <a:gd name="T14" fmla="*/ 2147483646 w 336"/>
              <a:gd name="T15" fmla="*/ 2147483646 h 427"/>
              <a:gd name="T16" fmla="*/ 2147483646 w 336"/>
              <a:gd name="T17" fmla="*/ 2147483646 h 427"/>
              <a:gd name="T18" fmla="*/ 2147483646 w 336"/>
              <a:gd name="T19" fmla="*/ 2147483646 h 427"/>
              <a:gd name="T20" fmla="*/ 2147483646 w 336"/>
              <a:gd name="T21" fmla="*/ 2147483646 h 427"/>
              <a:gd name="T22" fmla="*/ 2147483646 w 336"/>
              <a:gd name="T23" fmla="*/ 0 h 427"/>
              <a:gd name="T24" fmla="*/ 2147483646 w 336"/>
              <a:gd name="T25" fmla="*/ 2147483646 h 427"/>
              <a:gd name="T26" fmla="*/ 2147483646 w 336"/>
              <a:gd name="T27" fmla="*/ 2147483646 h 427"/>
              <a:gd name="T28" fmla="*/ 2147483646 w 336"/>
              <a:gd name="T29" fmla="*/ 2147483646 h 427"/>
              <a:gd name="T30" fmla="*/ 2147483646 w 336"/>
              <a:gd name="T31" fmla="*/ 2147483646 h 427"/>
              <a:gd name="T32" fmla="*/ 2147483646 w 336"/>
              <a:gd name="T33" fmla="*/ 2147483646 h 427"/>
              <a:gd name="T34" fmla="*/ 2147483646 w 336"/>
              <a:gd name="T35" fmla="*/ 2147483646 h 427"/>
              <a:gd name="T36" fmla="*/ 2147483646 w 336"/>
              <a:gd name="T37" fmla="*/ 2147483646 h 427"/>
              <a:gd name="T38" fmla="*/ 2147483646 w 336"/>
              <a:gd name="T39" fmla="*/ 2147483646 h 427"/>
              <a:gd name="T40" fmla="*/ 2147483646 w 336"/>
              <a:gd name="T41" fmla="*/ 2147483646 h 427"/>
              <a:gd name="T42" fmla="*/ 2147483646 w 336"/>
              <a:gd name="T43" fmla="*/ 2147483646 h 427"/>
              <a:gd name="T44" fmla="*/ 2147483646 w 336"/>
              <a:gd name="T45" fmla="*/ 2147483646 h 427"/>
              <a:gd name="T46" fmla="*/ 2147483646 w 336"/>
              <a:gd name="T47" fmla="*/ 2147483646 h 427"/>
              <a:gd name="T48" fmla="*/ 2147483646 w 336"/>
              <a:gd name="T49" fmla="*/ 2147483646 h 427"/>
              <a:gd name="T50" fmla="*/ 2147483646 w 336"/>
              <a:gd name="T51" fmla="*/ 2147483646 h 427"/>
              <a:gd name="T52" fmla="*/ 2147483646 w 336"/>
              <a:gd name="T53" fmla="*/ 2147483646 h 427"/>
              <a:gd name="T54" fmla="*/ 0 w 336"/>
              <a:gd name="T55" fmla="*/ 2147483646 h 427"/>
              <a:gd name="T56" fmla="*/ 2147483646 w 336"/>
              <a:gd name="T57" fmla="*/ 2147483646 h 427"/>
              <a:gd name="T58" fmla="*/ 2147483646 w 336"/>
              <a:gd name="T59" fmla="*/ 2147483646 h 427"/>
              <a:gd name="T60" fmla="*/ 2147483646 w 336"/>
              <a:gd name="T61" fmla="*/ 2147483646 h 427"/>
              <a:gd name="T62" fmla="*/ 2147483646 w 336"/>
              <a:gd name="T63" fmla="*/ 2147483646 h 427"/>
              <a:gd name="T64" fmla="*/ 2147483646 w 336"/>
              <a:gd name="T65" fmla="*/ 2147483646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" name="Freeform 259"/>
          <p:cNvSpPr>
            <a:spLocks/>
          </p:cNvSpPr>
          <p:nvPr/>
        </p:nvSpPr>
        <p:spPr bwMode="auto">
          <a:xfrm>
            <a:off x="5572125" y="4953000"/>
            <a:ext cx="166688" cy="346075"/>
          </a:xfrm>
          <a:custGeom>
            <a:avLst/>
            <a:gdLst>
              <a:gd name="T0" fmla="*/ 2147483646 w 126"/>
              <a:gd name="T1" fmla="*/ 2147483646 h 265"/>
              <a:gd name="T2" fmla="*/ 0 w 126"/>
              <a:gd name="T3" fmla="*/ 2147483646 h 265"/>
              <a:gd name="T4" fmla="*/ 2147483646 w 126"/>
              <a:gd name="T5" fmla="*/ 2147483646 h 265"/>
              <a:gd name="T6" fmla="*/ 2147483646 w 126"/>
              <a:gd name="T7" fmla="*/ 2147483646 h 265"/>
              <a:gd name="T8" fmla="*/ 2147483646 w 126"/>
              <a:gd name="T9" fmla="*/ 2147483646 h 265"/>
              <a:gd name="T10" fmla="*/ 2147483646 w 126"/>
              <a:gd name="T11" fmla="*/ 2147483646 h 265"/>
              <a:gd name="T12" fmla="*/ 2147483646 w 126"/>
              <a:gd name="T13" fmla="*/ 2147483646 h 265"/>
              <a:gd name="T14" fmla="*/ 2147483646 w 126"/>
              <a:gd name="T15" fmla="*/ 2147483646 h 265"/>
              <a:gd name="T16" fmla="*/ 2147483646 w 126"/>
              <a:gd name="T17" fmla="*/ 0 h 265"/>
              <a:gd name="T18" fmla="*/ 2147483646 w 126"/>
              <a:gd name="T19" fmla="*/ 2147483646 h 265"/>
              <a:gd name="T20" fmla="*/ 2147483646 w 126"/>
              <a:gd name="T21" fmla="*/ 2147483646 h 265"/>
              <a:gd name="T22" fmla="*/ 2147483646 w 126"/>
              <a:gd name="T23" fmla="*/ 2147483646 h 265"/>
              <a:gd name="T24" fmla="*/ 2147483646 w 126"/>
              <a:gd name="T25" fmla="*/ 2147483646 h 265"/>
              <a:gd name="T26" fmla="*/ 2147483646 w 126"/>
              <a:gd name="T27" fmla="*/ 2147483646 h 265"/>
              <a:gd name="T28" fmla="*/ 2147483646 w 126"/>
              <a:gd name="T29" fmla="*/ 2147483646 h 265"/>
              <a:gd name="T30" fmla="*/ 2147483646 w 126"/>
              <a:gd name="T31" fmla="*/ 2147483646 h 265"/>
              <a:gd name="T32" fmla="*/ 2147483646 w 126"/>
              <a:gd name="T33" fmla="*/ 2147483646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7" name="Freeform 266"/>
          <p:cNvSpPr>
            <a:spLocks/>
          </p:cNvSpPr>
          <p:nvPr/>
        </p:nvSpPr>
        <p:spPr bwMode="auto">
          <a:xfrm>
            <a:off x="8650288" y="5749925"/>
            <a:ext cx="179387" cy="204788"/>
          </a:xfrm>
          <a:custGeom>
            <a:avLst/>
            <a:gdLst>
              <a:gd name="T0" fmla="*/ 0 w 138"/>
              <a:gd name="T1" fmla="*/ 2147483646 h 157"/>
              <a:gd name="T2" fmla="*/ 2147483646 w 138"/>
              <a:gd name="T3" fmla="*/ 2147483646 h 157"/>
              <a:gd name="T4" fmla="*/ 2147483646 w 138"/>
              <a:gd name="T5" fmla="*/ 2147483646 h 157"/>
              <a:gd name="T6" fmla="*/ 2147483646 w 138"/>
              <a:gd name="T7" fmla="*/ 2147483646 h 157"/>
              <a:gd name="T8" fmla="*/ 2147483646 w 138"/>
              <a:gd name="T9" fmla="*/ 2147483646 h 157"/>
              <a:gd name="T10" fmla="*/ 2147483646 w 138"/>
              <a:gd name="T11" fmla="*/ 2147483646 h 157"/>
              <a:gd name="T12" fmla="*/ 2147483646 w 138"/>
              <a:gd name="T13" fmla="*/ 0 h 157"/>
              <a:gd name="T14" fmla="*/ 2147483646 w 138"/>
              <a:gd name="T15" fmla="*/ 2147483646 h 157"/>
              <a:gd name="T16" fmla="*/ 2147483646 w 138"/>
              <a:gd name="T17" fmla="*/ 2147483646 h 157"/>
              <a:gd name="T18" fmla="*/ 2147483646 w 138"/>
              <a:gd name="T19" fmla="*/ 2147483646 h 157"/>
              <a:gd name="T20" fmla="*/ 2147483646 w 138"/>
              <a:gd name="T21" fmla="*/ 2147483646 h 157"/>
              <a:gd name="T22" fmla="*/ 2147483646 w 138"/>
              <a:gd name="T23" fmla="*/ 2147483646 h 157"/>
              <a:gd name="T24" fmla="*/ 2147483646 w 138"/>
              <a:gd name="T25" fmla="*/ 2147483646 h 157"/>
              <a:gd name="T26" fmla="*/ 2147483646 w 138"/>
              <a:gd name="T27" fmla="*/ 2147483646 h 157"/>
              <a:gd name="T28" fmla="*/ 2147483646 w 138"/>
              <a:gd name="T29" fmla="*/ 2147483646 h 157"/>
              <a:gd name="T30" fmla="*/ 2147483646 w 138"/>
              <a:gd name="T31" fmla="*/ 2147483646 h 157"/>
              <a:gd name="T32" fmla="*/ 2147483646 w 138"/>
              <a:gd name="T33" fmla="*/ 2147483646 h 157"/>
              <a:gd name="T34" fmla="*/ 0 w 138"/>
              <a:gd name="T35" fmla="*/ 2147483646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8" name="Freeform 267"/>
          <p:cNvSpPr>
            <a:spLocks/>
          </p:cNvSpPr>
          <p:nvPr/>
        </p:nvSpPr>
        <p:spPr bwMode="auto">
          <a:xfrm>
            <a:off x="8805863" y="5565775"/>
            <a:ext cx="125412" cy="201613"/>
          </a:xfrm>
          <a:custGeom>
            <a:avLst/>
            <a:gdLst>
              <a:gd name="T0" fmla="*/ 2147483646 w 96"/>
              <a:gd name="T1" fmla="*/ 2147483646 h 156"/>
              <a:gd name="T2" fmla="*/ 2147483646 w 96"/>
              <a:gd name="T3" fmla="*/ 2147483646 h 156"/>
              <a:gd name="T4" fmla="*/ 2147483646 w 96"/>
              <a:gd name="T5" fmla="*/ 2147483646 h 156"/>
              <a:gd name="T6" fmla="*/ 0 w 96"/>
              <a:gd name="T7" fmla="*/ 0 h 156"/>
              <a:gd name="T8" fmla="*/ 2147483646 w 96"/>
              <a:gd name="T9" fmla="*/ 2147483646 h 156"/>
              <a:gd name="T10" fmla="*/ 2147483646 w 96"/>
              <a:gd name="T11" fmla="*/ 2147483646 h 156"/>
              <a:gd name="T12" fmla="*/ 2147483646 w 96"/>
              <a:gd name="T13" fmla="*/ 2147483646 h 156"/>
              <a:gd name="T14" fmla="*/ 2147483646 w 96"/>
              <a:gd name="T15" fmla="*/ 2147483646 h 156"/>
              <a:gd name="T16" fmla="*/ 2147483646 w 96"/>
              <a:gd name="T17" fmla="*/ 2147483646 h 156"/>
              <a:gd name="T18" fmla="*/ 2147483646 w 96"/>
              <a:gd name="T19" fmla="*/ 2147483646 h 156"/>
              <a:gd name="T20" fmla="*/ 2147483646 w 96"/>
              <a:gd name="T21" fmla="*/ 2147483646 h 156"/>
              <a:gd name="T22" fmla="*/ 2147483646 w 96"/>
              <a:gd name="T23" fmla="*/ 2147483646 h 156"/>
              <a:gd name="T24" fmla="*/ 2147483646 w 96"/>
              <a:gd name="T25" fmla="*/ 2147483646 h 156"/>
              <a:gd name="T26" fmla="*/ 2147483646 w 96"/>
              <a:gd name="T27" fmla="*/ 2147483646 h 156"/>
              <a:gd name="T28" fmla="*/ 2147483646 w 96"/>
              <a:gd name="T29" fmla="*/ 2147483646 h 156"/>
              <a:gd name="T30" fmla="*/ 2147483646 w 96"/>
              <a:gd name="T31" fmla="*/ 2147483646 h 156"/>
              <a:gd name="T32" fmla="*/ 2147483646 w 96"/>
              <a:gd name="T33" fmla="*/ 2147483646 h 156"/>
              <a:gd name="T34" fmla="*/ 2147483646 w 96"/>
              <a:gd name="T35" fmla="*/ 2147483646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9" name="Freeform 268"/>
          <p:cNvSpPr>
            <a:spLocks/>
          </p:cNvSpPr>
          <p:nvPr/>
        </p:nvSpPr>
        <p:spPr bwMode="auto">
          <a:xfrm>
            <a:off x="7323138" y="4938713"/>
            <a:ext cx="989012" cy="750887"/>
          </a:xfrm>
          <a:custGeom>
            <a:avLst/>
            <a:gdLst>
              <a:gd name="T0" fmla="*/ 2147483646 w 757"/>
              <a:gd name="T1" fmla="*/ 2147483646 h 577"/>
              <a:gd name="T2" fmla="*/ 2147483646 w 757"/>
              <a:gd name="T3" fmla="*/ 2147483646 h 577"/>
              <a:gd name="T4" fmla="*/ 0 w 757"/>
              <a:gd name="T5" fmla="*/ 2147483646 h 577"/>
              <a:gd name="T6" fmla="*/ 2147483646 w 757"/>
              <a:gd name="T7" fmla="*/ 2147483646 h 577"/>
              <a:gd name="T8" fmla="*/ 2147483646 w 757"/>
              <a:gd name="T9" fmla="*/ 2147483646 h 577"/>
              <a:gd name="T10" fmla="*/ 2147483646 w 757"/>
              <a:gd name="T11" fmla="*/ 2147483646 h 577"/>
              <a:gd name="T12" fmla="*/ 2147483646 w 757"/>
              <a:gd name="T13" fmla="*/ 2147483646 h 577"/>
              <a:gd name="T14" fmla="*/ 2147483646 w 757"/>
              <a:gd name="T15" fmla="*/ 2147483646 h 577"/>
              <a:gd name="T16" fmla="*/ 2147483646 w 757"/>
              <a:gd name="T17" fmla="*/ 2147483646 h 577"/>
              <a:gd name="T18" fmla="*/ 2147483646 w 757"/>
              <a:gd name="T19" fmla="*/ 2147483646 h 577"/>
              <a:gd name="T20" fmla="*/ 2147483646 w 757"/>
              <a:gd name="T21" fmla="*/ 0 h 577"/>
              <a:gd name="T22" fmla="*/ 2147483646 w 757"/>
              <a:gd name="T23" fmla="*/ 2147483646 h 577"/>
              <a:gd name="T24" fmla="*/ 2147483646 w 757"/>
              <a:gd name="T25" fmla="*/ 2147483646 h 577"/>
              <a:gd name="T26" fmla="*/ 2147483646 w 757"/>
              <a:gd name="T27" fmla="*/ 2147483646 h 577"/>
              <a:gd name="T28" fmla="*/ 2147483646 w 757"/>
              <a:gd name="T29" fmla="*/ 2147483646 h 577"/>
              <a:gd name="T30" fmla="*/ 2147483646 w 757"/>
              <a:gd name="T31" fmla="*/ 2147483646 h 577"/>
              <a:gd name="T32" fmla="*/ 2147483646 w 757"/>
              <a:gd name="T33" fmla="*/ 2147483646 h 577"/>
              <a:gd name="T34" fmla="*/ 2147483646 w 757"/>
              <a:gd name="T35" fmla="*/ 2147483646 h 577"/>
              <a:gd name="T36" fmla="*/ 2147483646 w 757"/>
              <a:gd name="T37" fmla="*/ 2147483646 h 577"/>
              <a:gd name="T38" fmla="*/ 2147483646 w 757"/>
              <a:gd name="T39" fmla="*/ 2147483646 h 577"/>
              <a:gd name="T40" fmla="*/ 2147483646 w 757"/>
              <a:gd name="T41" fmla="*/ 2147483646 h 577"/>
              <a:gd name="T42" fmla="*/ 2147483646 w 757"/>
              <a:gd name="T43" fmla="*/ 2147483646 h 577"/>
              <a:gd name="T44" fmla="*/ 2147483646 w 757"/>
              <a:gd name="T45" fmla="*/ 2147483646 h 577"/>
              <a:gd name="T46" fmla="*/ 2147483646 w 757"/>
              <a:gd name="T47" fmla="*/ 2147483646 h 577"/>
              <a:gd name="T48" fmla="*/ 2147483646 w 757"/>
              <a:gd name="T49" fmla="*/ 2147483646 h 577"/>
              <a:gd name="T50" fmla="*/ 2147483646 w 757"/>
              <a:gd name="T51" fmla="*/ 2147483646 h 577"/>
              <a:gd name="T52" fmla="*/ 2147483646 w 757"/>
              <a:gd name="T53" fmla="*/ 2147483646 h 577"/>
              <a:gd name="T54" fmla="*/ 2147483646 w 757"/>
              <a:gd name="T55" fmla="*/ 2147483646 h 577"/>
              <a:gd name="T56" fmla="*/ 2147483646 w 757"/>
              <a:gd name="T57" fmla="*/ 2147483646 h 577"/>
              <a:gd name="T58" fmla="*/ 2147483646 w 757"/>
              <a:gd name="T59" fmla="*/ 2147483646 h 577"/>
              <a:gd name="T60" fmla="*/ 2147483646 w 757"/>
              <a:gd name="T61" fmla="*/ 2147483646 h 577"/>
              <a:gd name="T62" fmla="*/ 2147483646 w 757"/>
              <a:gd name="T63" fmla="*/ 2147483646 h 577"/>
              <a:gd name="T64" fmla="*/ 2147483646 w 757"/>
              <a:gd name="T65" fmla="*/ 2147483646 h 577"/>
              <a:gd name="T66" fmla="*/ 2147483646 w 757"/>
              <a:gd name="T67" fmla="*/ 2147483646 h 577"/>
              <a:gd name="T68" fmla="*/ 2147483646 w 757"/>
              <a:gd name="T69" fmla="*/ 2147483646 h 577"/>
              <a:gd name="T70" fmla="*/ 2147483646 w 757"/>
              <a:gd name="T71" fmla="*/ 2147483646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0" name="Freeform 269"/>
          <p:cNvSpPr>
            <a:spLocks/>
          </p:cNvSpPr>
          <p:nvPr/>
        </p:nvSpPr>
        <p:spPr bwMode="auto">
          <a:xfrm>
            <a:off x="8099425" y="5734050"/>
            <a:ext cx="87313" cy="119063"/>
          </a:xfrm>
          <a:custGeom>
            <a:avLst/>
            <a:gdLst>
              <a:gd name="T0" fmla="*/ 0 w 66"/>
              <a:gd name="T1" fmla="*/ 2147483646 h 91"/>
              <a:gd name="T2" fmla="*/ 2147483646 w 66"/>
              <a:gd name="T3" fmla="*/ 2147483646 h 91"/>
              <a:gd name="T4" fmla="*/ 2147483646 w 66"/>
              <a:gd name="T5" fmla="*/ 2147483646 h 91"/>
              <a:gd name="T6" fmla="*/ 2147483646 w 66"/>
              <a:gd name="T7" fmla="*/ 2147483646 h 91"/>
              <a:gd name="T8" fmla="*/ 2147483646 w 66"/>
              <a:gd name="T9" fmla="*/ 2147483646 h 91"/>
              <a:gd name="T10" fmla="*/ 2147483646 w 66"/>
              <a:gd name="T11" fmla="*/ 2147483646 h 91"/>
              <a:gd name="T12" fmla="*/ 2147483646 w 66"/>
              <a:gd name="T13" fmla="*/ 0 h 91"/>
              <a:gd name="T14" fmla="*/ 2147483646 w 66"/>
              <a:gd name="T15" fmla="*/ 2147483646 h 91"/>
              <a:gd name="T16" fmla="*/ 0 w 66"/>
              <a:gd name="T17" fmla="*/ 2147483646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1" name="Freeform 271"/>
          <p:cNvSpPr>
            <a:spLocks/>
          </p:cNvSpPr>
          <p:nvPr/>
        </p:nvSpPr>
        <p:spPr bwMode="auto">
          <a:xfrm>
            <a:off x="7259638" y="4486275"/>
            <a:ext cx="227012" cy="265113"/>
          </a:xfrm>
          <a:custGeom>
            <a:avLst/>
            <a:gdLst>
              <a:gd name="T0" fmla="*/ 2147483646 w 174"/>
              <a:gd name="T1" fmla="*/ 2147483646 h 204"/>
              <a:gd name="T2" fmla="*/ 0 w 174"/>
              <a:gd name="T3" fmla="*/ 2147483646 h 204"/>
              <a:gd name="T4" fmla="*/ 0 w 174"/>
              <a:gd name="T5" fmla="*/ 2147483646 h 204"/>
              <a:gd name="T6" fmla="*/ 2147483646 w 174"/>
              <a:gd name="T7" fmla="*/ 2147483646 h 204"/>
              <a:gd name="T8" fmla="*/ 2147483646 w 174"/>
              <a:gd name="T9" fmla="*/ 2147483646 h 204"/>
              <a:gd name="T10" fmla="*/ 2147483646 w 174"/>
              <a:gd name="T11" fmla="*/ 2147483646 h 204"/>
              <a:gd name="T12" fmla="*/ 2147483646 w 174"/>
              <a:gd name="T13" fmla="*/ 2147483646 h 204"/>
              <a:gd name="T14" fmla="*/ 2147483646 w 174"/>
              <a:gd name="T15" fmla="*/ 0 h 204"/>
              <a:gd name="T16" fmla="*/ 2147483646 w 174"/>
              <a:gd name="T17" fmla="*/ 2147483646 h 204"/>
              <a:gd name="T18" fmla="*/ 2147483646 w 174"/>
              <a:gd name="T19" fmla="*/ 2147483646 h 204"/>
              <a:gd name="T20" fmla="*/ 2147483646 w 174"/>
              <a:gd name="T21" fmla="*/ 2147483646 h 204"/>
              <a:gd name="T22" fmla="*/ 2147483646 w 174"/>
              <a:gd name="T23" fmla="*/ 2147483646 h 204"/>
              <a:gd name="T24" fmla="*/ 2147483646 w 174"/>
              <a:gd name="T25" fmla="*/ 2147483646 h 204"/>
              <a:gd name="T26" fmla="*/ 2147483646 w 174"/>
              <a:gd name="T27" fmla="*/ 2147483646 h 204"/>
              <a:gd name="T28" fmla="*/ 2147483646 w 174"/>
              <a:gd name="T29" fmla="*/ 2147483646 h 204"/>
              <a:gd name="T30" fmla="*/ 2147483646 w 174"/>
              <a:gd name="T31" fmla="*/ 2147483646 h 204"/>
              <a:gd name="T32" fmla="*/ 2147483646 w 174"/>
              <a:gd name="T33" fmla="*/ 2147483646 h 204"/>
              <a:gd name="T34" fmla="*/ 2147483646 w 174"/>
              <a:gd name="T35" fmla="*/ 2147483646 h 204"/>
              <a:gd name="T36" fmla="*/ 2147483646 w 174"/>
              <a:gd name="T37" fmla="*/ 2147483646 h 204"/>
              <a:gd name="T38" fmla="*/ 2147483646 w 174"/>
              <a:gd name="T39" fmla="*/ 2147483646 h 204"/>
              <a:gd name="T40" fmla="*/ 2147483646 w 174"/>
              <a:gd name="T41" fmla="*/ 2147483646 h 204"/>
              <a:gd name="T42" fmla="*/ 2147483646 w 174"/>
              <a:gd name="T43" fmla="*/ 2147483646 h 204"/>
              <a:gd name="T44" fmla="*/ 2147483646 w 174"/>
              <a:gd name="T45" fmla="*/ 2147483646 h 204"/>
              <a:gd name="T46" fmla="*/ 2147483646 w 174"/>
              <a:gd name="T47" fmla="*/ 2147483646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2" name="Freeform 274"/>
          <p:cNvSpPr>
            <a:spLocks/>
          </p:cNvSpPr>
          <p:nvPr/>
        </p:nvSpPr>
        <p:spPr bwMode="auto">
          <a:xfrm>
            <a:off x="7456488" y="4618038"/>
            <a:ext cx="141287" cy="173037"/>
          </a:xfrm>
          <a:custGeom>
            <a:avLst/>
            <a:gdLst>
              <a:gd name="T0" fmla="*/ 2147483646 w 108"/>
              <a:gd name="T1" fmla="*/ 2147483646 h 132"/>
              <a:gd name="T2" fmla="*/ 2147483646 w 108"/>
              <a:gd name="T3" fmla="*/ 2147483646 h 132"/>
              <a:gd name="T4" fmla="*/ 0 w 108"/>
              <a:gd name="T5" fmla="*/ 2147483646 h 132"/>
              <a:gd name="T6" fmla="*/ 2147483646 w 108"/>
              <a:gd name="T7" fmla="*/ 2147483646 h 132"/>
              <a:gd name="T8" fmla="*/ 2147483646 w 108"/>
              <a:gd name="T9" fmla="*/ 2147483646 h 132"/>
              <a:gd name="T10" fmla="*/ 2147483646 w 108"/>
              <a:gd name="T11" fmla="*/ 2147483646 h 132"/>
              <a:gd name="T12" fmla="*/ 2147483646 w 108"/>
              <a:gd name="T13" fmla="*/ 2147483646 h 132"/>
              <a:gd name="T14" fmla="*/ 2147483646 w 108"/>
              <a:gd name="T15" fmla="*/ 0 h 132"/>
              <a:gd name="T16" fmla="*/ 2147483646 w 108"/>
              <a:gd name="T17" fmla="*/ 2147483646 h 132"/>
              <a:gd name="T18" fmla="*/ 2147483646 w 108"/>
              <a:gd name="T19" fmla="*/ 2147483646 h 132"/>
              <a:gd name="T20" fmla="*/ 2147483646 w 108"/>
              <a:gd name="T21" fmla="*/ 2147483646 h 132"/>
              <a:gd name="T22" fmla="*/ 2147483646 w 108"/>
              <a:gd name="T23" fmla="*/ 2147483646 h 132"/>
              <a:gd name="T24" fmla="*/ 2147483646 w 108"/>
              <a:gd name="T25" fmla="*/ 2147483646 h 132"/>
              <a:gd name="T26" fmla="*/ 2147483646 w 108"/>
              <a:gd name="T27" fmla="*/ 2147483646 h 132"/>
              <a:gd name="T28" fmla="*/ 2147483646 w 108"/>
              <a:gd name="T29" fmla="*/ 2147483646 h 132"/>
              <a:gd name="T30" fmla="*/ 2147483646 w 108"/>
              <a:gd name="T31" fmla="*/ 2147483646 h 132"/>
              <a:gd name="T32" fmla="*/ 2147483646 w 108"/>
              <a:gd name="T33" fmla="*/ 2147483646 h 132"/>
              <a:gd name="T34" fmla="*/ 2147483646 w 108"/>
              <a:gd name="T35" fmla="*/ 2147483646 h 132"/>
              <a:gd name="T36" fmla="*/ 2147483646 w 108"/>
              <a:gd name="T37" fmla="*/ 2147483646 h 132"/>
              <a:gd name="T38" fmla="*/ 2147483646 w 108"/>
              <a:gd name="T39" fmla="*/ 2147483646 h 132"/>
              <a:gd name="T40" fmla="*/ 2147483646 w 108"/>
              <a:gd name="T41" fmla="*/ 2147483646 h 132"/>
              <a:gd name="T42" fmla="*/ 2147483646 w 108"/>
              <a:gd name="T43" fmla="*/ 2147483646 h 132"/>
              <a:gd name="T44" fmla="*/ 2147483646 w 108"/>
              <a:gd name="T45" fmla="*/ 2147483646 h 132"/>
              <a:gd name="T46" fmla="*/ 2147483646 w 108"/>
              <a:gd name="T47" fmla="*/ 2147483646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3" name="Freeform 275"/>
          <p:cNvSpPr>
            <a:spLocks/>
          </p:cNvSpPr>
          <p:nvPr/>
        </p:nvSpPr>
        <p:spPr bwMode="auto">
          <a:xfrm>
            <a:off x="7135813" y="4814888"/>
            <a:ext cx="265112" cy="60325"/>
          </a:xfrm>
          <a:custGeom>
            <a:avLst/>
            <a:gdLst>
              <a:gd name="T0" fmla="*/ 0 w 34"/>
              <a:gd name="T1" fmla="*/ 2147483646 h 8"/>
              <a:gd name="T2" fmla="*/ 2147483646 w 34"/>
              <a:gd name="T3" fmla="*/ 0 h 8"/>
              <a:gd name="T4" fmla="*/ 2147483646 w 34"/>
              <a:gd name="T5" fmla="*/ 0 h 8"/>
              <a:gd name="T6" fmla="*/ 2147483646 w 34"/>
              <a:gd name="T7" fmla="*/ 2147483646 h 8"/>
              <a:gd name="T8" fmla="*/ 2147483646 w 34"/>
              <a:gd name="T9" fmla="*/ 2147483646 h 8"/>
              <a:gd name="T10" fmla="*/ 2147483646 w 34"/>
              <a:gd name="T11" fmla="*/ 2147483646 h 8"/>
              <a:gd name="T12" fmla="*/ 2147483646 w 34"/>
              <a:gd name="T13" fmla="*/ 2147483646 h 8"/>
              <a:gd name="T14" fmla="*/ 2147483646 w 34"/>
              <a:gd name="T15" fmla="*/ 2147483646 h 8"/>
              <a:gd name="T16" fmla="*/ 2147483646 w 34"/>
              <a:gd name="T17" fmla="*/ 2147483646 h 8"/>
              <a:gd name="T18" fmla="*/ 2147483646 w 34"/>
              <a:gd name="T19" fmla="*/ 2147483646 h 8"/>
              <a:gd name="T20" fmla="*/ 0 w 34"/>
              <a:gd name="T21" fmla="*/ 2147483646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Freeform 276"/>
          <p:cNvSpPr>
            <a:spLocks/>
          </p:cNvSpPr>
          <p:nvPr/>
        </p:nvSpPr>
        <p:spPr bwMode="auto">
          <a:xfrm>
            <a:off x="2928938" y="3178175"/>
            <a:ext cx="158750" cy="179388"/>
          </a:xfrm>
          <a:custGeom>
            <a:avLst/>
            <a:gdLst>
              <a:gd name="T0" fmla="*/ 0 w 120"/>
              <a:gd name="T1" fmla="*/ 2147483646 h 138"/>
              <a:gd name="T2" fmla="*/ 0 w 120"/>
              <a:gd name="T3" fmla="*/ 2147483646 h 138"/>
              <a:gd name="T4" fmla="*/ 2147483646 w 120"/>
              <a:gd name="T5" fmla="*/ 2147483646 h 138"/>
              <a:gd name="T6" fmla="*/ 2147483646 w 120"/>
              <a:gd name="T7" fmla="*/ 2147483646 h 138"/>
              <a:gd name="T8" fmla="*/ 2147483646 w 120"/>
              <a:gd name="T9" fmla="*/ 0 h 138"/>
              <a:gd name="T10" fmla="*/ 2147483646 w 120"/>
              <a:gd name="T11" fmla="*/ 2147483646 h 138"/>
              <a:gd name="T12" fmla="*/ 2147483646 w 120"/>
              <a:gd name="T13" fmla="*/ 2147483646 h 138"/>
              <a:gd name="T14" fmla="*/ 2147483646 w 120"/>
              <a:gd name="T15" fmla="*/ 2147483646 h 138"/>
              <a:gd name="T16" fmla="*/ 2147483646 w 120"/>
              <a:gd name="T17" fmla="*/ 2147483646 h 138"/>
              <a:gd name="T18" fmla="*/ 2147483646 w 120"/>
              <a:gd name="T19" fmla="*/ 2147483646 h 138"/>
              <a:gd name="T20" fmla="*/ 2147483646 w 120"/>
              <a:gd name="T21" fmla="*/ 2147483646 h 138"/>
              <a:gd name="T22" fmla="*/ 2147483646 w 120"/>
              <a:gd name="T23" fmla="*/ 2147483646 h 138"/>
              <a:gd name="T24" fmla="*/ 2147483646 w 120"/>
              <a:gd name="T25" fmla="*/ 2147483646 h 138"/>
              <a:gd name="T26" fmla="*/ 2147483646 w 120"/>
              <a:gd name="T27" fmla="*/ 2147483646 h 138"/>
              <a:gd name="T28" fmla="*/ 2147483646 w 120"/>
              <a:gd name="T29" fmla="*/ 2147483646 h 138"/>
              <a:gd name="T30" fmla="*/ 2147483646 w 120"/>
              <a:gd name="T31" fmla="*/ 2147483646 h 138"/>
              <a:gd name="T32" fmla="*/ 0 w 120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Freeform 277"/>
          <p:cNvSpPr>
            <a:spLocks/>
          </p:cNvSpPr>
          <p:nvPr/>
        </p:nvSpPr>
        <p:spPr bwMode="auto">
          <a:xfrm>
            <a:off x="2276475" y="4084638"/>
            <a:ext cx="276225" cy="77787"/>
          </a:xfrm>
          <a:custGeom>
            <a:avLst/>
            <a:gdLst>
              <a:gd name="T0" fmla="*/ 2147483646 w 35"/>
              <a:gd name="T1" fmla="*/ 2147483646 h 10"/>
              <a:gd name="T2" fmla="*/ 2147483646 w 35"/>
              <a:gd name="T3" fmla="*/ 0 h 10"/>
              <a:gd name="T4" fmla="*/ 2147483646 w 35"/>
              <a:gd name="T5" fmla="*/ 0 h 10"/>
              <a:gd name="T6" fmla="*/ 2147483646 w 35"/>
              <a:gd name="T7" fmla="*/ 2147483646 h 10"/>
              <a:gd name="T8" fmla="*/ 2147483646 w 35"/>
              <a:gd name="T9" fmla="*/ 2147483646 h 10"/>
              <a:gd name="T10" fmla="*/ 2147483646 w 35"/>
              <a:gd name="T11" fmla="*/ 2147483646 h 10"/>
              <a:gd name="T12" fmla="*/ 2147483646 w 35"/>
              <a:gd name="T13" fmla="*/ 2147483646 h 10"/>
              <a:gd name="T14" fmla="*/ 2147483646 w 35"/>
              <a:gd name="T15" fmla="*/ 2147483646 h 10"/>
              <a:gd name="T16" fmla="*/ 2147483646 w 35"/>
              <a:gd name="T17" fmla="*/ 2147483646 h 10"/>
              <a:gd name="T18" fmla="*/ 2147483646 w 35"/>
              <a:gd name="T19" fmla="*/ 2147483646 h 10"/>
              <a:gd name="T20" fmla="*/ 2147483646 w 35"/>
              <a:gd name="T21" fmla="*/ 2147483646 h 10"/>
              <a:gd name="T22" fmla="*/ 2147483646 w 35"/>
              <a:gd name="T23" fmla="*/ 2147483646 h 10"/>
              <a:gd name="T24" fmla="*/ 2147483646 w 35"/>
              <a:gd name="T25" fmla="*/ 2147483646 h 10"/>
              <a:gd name="T26" fmla="*/ 2147483646 w 35"/>
              <a:gd name="T27" fmla="*/ 2147483646 h 10"/>
              <a:gd name="T28" fmla="*/ 0 w 35"/>
              <a:gd name="T29" fmla="*/ 2147483646 h 10"/>
              <a:gd name="T30" fmla="*/ 2147483646 w 35"/>
              <a:gd name="T31" fmla="*/ 2147483646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Freeform 278"/>
          <p:cNvSpPr>
            <a:spLocks/>
          </p:cNvSpPr>
          <p:nvPr/>
        </p:nvSpPr>
        <p:spPr bwMode="auto">
          <a:xfrm>
            <a:off x="2552700" y="4170363"/>
            <a:ext cx="171450" cy="47625"/>
          </a:xfrm>
          <a:custGeom>
            <a:avLst/>
            <a:gdLst>
              <a:gd name="T0" fmla="*/ 2147483646 w 132"/>
              <a:gd name="T1" fmla="*/ 0 h 36"/>
              <a:gd name="T2" fmla="*/ 2147483646 w 132"/>
              <a:gd name="T3" fmla="*/ 2147483646 h 36"/>
              <a:gd name="T4" fmla="*/ 0 w 132"/>
              <a:gd name="T5" fmla="*/ 2147483646 h 36"/>
              <a:gd name="T6" fmla="*/ 2147483646 w 132"/>
              <a:gd name="T7" fmla="*/ 2147483646 h 36"/>
              <a:gd name="T8" fmla="*/ 2147483646 w 132"/>
              <a:gd name="T9" fmla="*/ 2147483646 h 36"/>
              <a:gd name="T10" fmla="*/ 2147483646 w 132"/>
              <a:gd name="T11" fmla="*/ 2147483646 h 36"/>
              <a:gd name="T12" fmla="*/ 2147483646 w 132"/>
              <a:gd name="T13" fmla="*/ 2147483646 h 36"/>
              <a:gd name="T14" fmla="*/ 2147483646 w 132"/>
              <a:gd name="T15" fmla="*/ 2147483646 h 36"/>
              <a:gd name="T16" fmla="*/ 2147483646 w 132"/>
              <a:gd name="T17" fmla="*/ 2147483646 h 36"/>
              <a:gd name="T18" fmla="*/ 2147483646 w 132"/>
              <a:gd name="T19" fmla="*/ 0 h 36"/>
              <a:gd name="T20" fmla="*/ 2147483646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Freeform 279"/>
          <p:cNvSpPr>
            <a:spLocks/>
          </p:cNvSpPr>
          <p:nvPr/>
        </p:nvSpPr>
        <p:spPr bwMode="auto">
          <a:xfrm>
            <a:off x="4814888" y="3643313"/>
            <a:ext cx="77787" cy="46037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Freeform 280"/>
          <p:cNvSpPr>
            <a:spLocks/>
          </p:cNvSpPr>
          <p:nvPr/>
        </p:nvSpPr>
        <p:spPr bwMode="auto">
          <a:xfrm>
            <a:off x="4727575" y="3554413"/>
            <a:ext cx="31750" cy="61912"/>
          </a:xfrm>
          <a:custGeom>
            <a:avLst/>
            <a:gdLst>
              <a:gd name="T0" fmla="*/ 0 w 24"/>
              <a:gd name="T1" fmla="*/ 2147483646 h 48"/>
              <a:gd name="T2" fmla="*/ 2147483646 w 24"/>
              <a:gd name="T3" fmla="*/ 2147483646 h 48"/>
              <a:gd name="T4" fmla="*/ 2147483646 w 24"/>
              <a:gd name="T5" fmla="*/ 0 h 48"/>
              <a:gd name="T6" fmla="*/ 2147483646 w 24"/>
              <a:gd name="T7" fmla="*/ 2147483646 h 48"/>
              <a:gd name="T8" fmla="*/ 2147483646 w 24"/>
              <a:gd name="T9" fmla="*/ 2147483646 h 48"/>
              <a:gd name="T10" fmla="*/ 0 w 24"/>
              <a:gd name="T11" fmla="*/ 2147483646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9" name="Freeform 281"/>
          <p:cNvSpPr>
            <a:spLocks/>
          </p:cNvSpPr>
          <p:nvPr/>
        </p:nvSpPr>
        <p:spPr bwMode="auto">
          <a:xfrm>
            <a:off x="4719638" y="3490913"/>
            <a:ext cx="39687" cy="47625"/>
          </a:xfrm>
          <a:custGeom>
            <a:avLst/>
            <a:gdLst>
              <a:gd name="T0" fmla="*/ 0 w 30"/>
              <a:gd name="T1" fmla="*/ 2147483646 h 37"/>
              <a:gd name="T2" fmla="*/ 2147483646 w 30"/>
              <a:gd name="T3" fmla="*/ 0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0 w 30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0" name="Freeform 282"/>
          <p:cNvSpPr>
            <a:spLocks/>
          </p:cNvSpPr>
          <p:nvPr/>
        </p:nvSpPr>
        <p:spPr bwMode="auto">
          <a:xfrm>
            <a:off x="5518150" y="3667125"/>
            <a:ext cx="39688" cy="7938"/>
          </a:xfrm>
          <a:custGeom>
            <a:avLst/>
            <a:gdLst>
              <a:gd name="T0" fmla="*/ 2147483646 w 30"/>
              <a:gd name="T1" fmla="*/ 0 h 6"/>
              <a:gd name="T2" fmla="*/ 2147483646 w 30"/>
              <a:gd name="T3" fmla="*/ 0 h 6"/>
              <a:gd name="T4" fmla="*/ 0 w 30"/>
              <a:gd name="T5" fmla="*/ 2147483646 h 6"/>
              <a:gd name="T6" fmla="*/ 2147483646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1" name="Rectangle 283"/>
          <p:cNvSpPr>
            <a:spLocks noChangeArrowheads="1"/>
          </p:cNvSpPr>
          <p:nvPr/>
        </p:nvSpPr>
        <p:spPr bwMode="auto">
          <a:xfrm>
            <a:off x="5378450" y="3898900"/>
            <a:ext cx="0" cy="3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42" name="Freeform 284"/>
          <p:cNvSpPr>
            <a:spLocks/>
          </p:cNvSpPr>
          <p:nvPr/>
        </p:nvSpPr>
        <p:spPr bwMode="auto">
          <a:xfrm>
            <a:off x="5119688" y="3517900"/>
            <a:ext cx="492125" cy="179388"/>
          </a:xfrm>
          <a:custGeom>
            <a:avLst/>
            <a:gdLst>
              <a:gd name="T0" fmla="*/ 2147483646 w 10616"/>
              <a:gd name="T1" fmla="*/ 2147483646 h 10000"/>
              <a:gd name="T2" fmla="*/ 2147483646 w 10616"/>
              <a:gd name="T3" fmla="*/ 2147483646 h 10000"/>
              <a:gd name="T4" fmla="*/ 2147483646 w 10616"/>
              <a:gd name="T5" fmla="*/ 2147483646 h 10000"/>
              <a:gd name="T6" fmla="*/ 2147483646 w 10616"/>
              <a:gd name="T7" fmla="*/ 2147483646 h 10000"/>
              <a:gd name="T8" fmla="*/ 2147483646 w 10616"/>
              <a:gd name="T9" fmla="*/ 2147483646 h 10000"/>
              <a:gd name="T10" fmla="*/ 2147483646 w 10616"/>
              <a:gd name="T11" fmla="*/ 2147483646 h 10000"/>
              <a:gd name="T12" fmla="*/ 2147483646 w 10616"/>
              <a:gd name="T13" fmla="*/ 2147483646 h 10000"/>
              <a:gd name="T14" fmla="*/ 2147483646 w 10616"/>
              <a:gd name="T15" fmla="*/ 2147483646 h 10000"/>
              <a:gd name="T16" fmla="*/ 2147483646 w 10616"/>
              <a:gd name="T17" fmla="*/ 2147483646 h 10000"/>
              <a:gd name="T18" fmla="*/ 2147483646 w 10616"/>
              <a:gd name="T19" fmla="*/ 2147483646 h 10000"/>
              <a:gd name="T20" fmla="*/ 2147483646 w 10616"/>
              <a:gd name="T21" fmla="*/ 2147483646 h 10000"/>
              <a:gd name="T22" fmla="*/ 2147483646 w 10616"/>
              <a:gd name="T23" fmla="*/ 2147483646 h 10000"/>
              <a:gd name="T24" fmla="*/ 2147483646 w 10616"/>
              <a:gd name="T25" fmla="*/ 0 h 10000"/>
              <a:gd name="T26" fmla="*/ 2147483646 w 10616"/>
              <a:gd name="T27" fmla="*/ 0 h 10000"/>
              <a:gd name="T28" fmla="*/ 2147483646 w 10616"/>
              <a:gd name="T29" fmla="*/ 2147483646 h 10000"/>
              <a:gd name="T30" fmla="*/ 2147483646 w 10616"/>
              <a:gd name="T31" fmla="*/ 2147483646 h 10000"/>
              <a:gd name="T32" fmla="*/ 2147483646 w 10616"/>
              <a:gd name="T33" fmla="*/ 2147483646 h 10000"/>
              <a:gd name="T34" fmla="*/ 2147483646 w 10616"/>
              <a:gd name="T35" fmla="*/ 2147483646 h 10000"/>
              <a:gd name="T36" fmla="*/ 2147483646 w 10616"/>
              <a:gd name="T37" fmla="*/ 2147483646 h 10000"/>
              <a:gd name="T38" fmla="*/ 2147483646 w 10616"/>
              <a:gd name="T39" fmla="*/ 0 h 10000"/>
              <a:gd name="T40" fmla="*/ 2147483646 w 10616"/>
              <a:gd name="T41" fmla="*/ 0 h 10000"/>
              <a:gd name="T42" fmla="*/ 2147483646 w 10616"/>
              <a:gd name="T43" fmla="*/ 0 h 10000"/>
              <a:gd name="T44" fmla="*/ 2147483646 w 10616"/>
              <a:gd name="T45" fmla="*/ 2147483646 h 10000"/>
              <a:gd name="T46" fmla="*/ 2147483646 w 10616"/>
              <a:gd name="T47" fmla="*/ 2147483646 h 10000"/>
              <a:gd name="T48" fmla="*/ 2147483646 w 10616"/>
              <a:gd name="T49" fmla="*/ 2147483646 h 10000"/>
              <a:gd name="T50" fmla="*/ 2147483646 w 10616"/>
              <a:gd name="T51" fmla="*/ 2147483646 h 10000"/>
              <a:gd name="T52" fmla="*/ 2147483646 w 10616"/>
              <a:gd name="T53" fmla="*/ 2147483646 h 10000"/>
              <a:gd name="T54" fmla="*/ 2147483646 w 10616"/>
              <a:gd name="T55" fmla="*/ 2147483646 h 10000"/>
              <a:gd name="T56" fmla="*/ 2147483646 w 10616"/>
              <a:gd name="T57" fmla="*/ 2147483646 h 10000"/>
              <a:gd name="T58" fmla="*/ 2147483646 w 10616"/>
              <a:gd name="T59" fmla="*/ 2147483646 h 10000"/>
              <a:gd name="T60" fmla="*/ 2147483646 w 10616"/>
              <a:gd name="T61" fmla="*/ 2147483646 h 10000"/>
              <a:gd name="T62" fmla="*/ 0 w 10616"/>
              <a:gd name="T63" fmla="*/ 2147483646 h 10000"/>
              <a:gd name="T64" fmla="*/ 2147483646 w 10616"/>
              <a:gd name="T65" fmla="*/ 2147483646 h 10000"/>
              <a:gd name="T66" fmla="*/ 2147483646 w 10616"/>
              <a:gd name="T67" fmla="*/ 2147483646 h 10000"/>
              <a:gd name="T68" fmla="*/ 2147483646 w 10616"/>
              <a:gd name="T69" fmla="*/ 2147483646 h 10000"/>
              <a:gd name="T70" fmla="*/ 2147483646 w 10616"/>
              <a:gd name="T71" fmla="*/ 2147483646 h 10000"/>
              <a:gd name="T72" fmla="*/ 2147483646 w 10616"/>
              <a:gd name="T73" fmla="*/ 2147483646 h 10000"/>
              <a:gd name="T74" fmla="*/ 2147483646 w 10616"/>
              <a:gd name="T75" fmla="*/ 2147483646 h 10000"/>
              <a:gd name="T76" fmla="*/ 2147483646 w 10616"/>
              <a:gd name="T77" fmla="*/ 2147483646 h 10000"/>
              <a:gd name="T78" fmla="*/ 2147483646 w 10616"/>
              <a:gd name="T79" fmla="*/ 2147483646 h 10000"/>
              <a:gd name="T80" fmla="*/ 2147483646 w 10616"/>
              <a:gd name="T81" fmla="*/ 2147483646 h 10000"/>
              <a:gd name="T82" fmla="*/ 2147483646 w 10616"/>
              <a:gd name="T83" fmla="*/ 2147483646 h 10000"/>
              <a:gd name="T84" fmla="*/ 2147483646 w 10616"/>
              <a:gd name="T85" fmla="*/ 2147483646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3" name="Freeform 285"/>
          <p:cNvSpPr>
            <a:spLocks/>
          </p:cNvSpPr>
          <p:nvPr/>
        </p:nvSpPr>
        <p:spPr bwMode="auto">
          <a:xfrm>
            <a:off x="5367338" y="3667125"/>
            <a:ext cx="180975" cy="146050"/>
          </a:xfrm>
          <a:custGeom>
            <a:avLst/>
            <a:gdLst>
              <a:gd name="T0" fmla="*/ 2147483646 w 139"/>
              <a:gd name="T1" fmla="*/ 2147483646 h 114"/>
              <a:gd name="T2" fmla="*/ 2147483646 w 139"/>
              <a:gd name="T3" fmla="*/ 2147483646 h 114"/>
              <a:gd name="T4" fmla="*/ 2147483646 w 139"/>
              <a:gd name="T5" fmla="*/ 2147483646 h 114"/>
              <a:gd name="T6" fmla="*/ 2147483646 w 139"/>
              <a:gd name="T7" fmla="*/ 2147483646 h 114"/>
              <a:gd name="T8" fmla="*/ 2147483646 w 139"/>
              <a:gd name="T9" fmla="*/ 2147483646 h 114"/>
              <a:gd name="T10" fmla="*/ 2147483646 w 139"/>
              <a:gd name="T11" fmla="*/ 2147483646 h 114"/>
              <a:gd name="T12" fmla="*/ 2147483646 w 139"/>
              <a:gd name="T13" fmla="*/ 0 h 114"/>
              <a:gd name="T14" fmla="*/ 2147483646 w 139"/>
              <a:gd name="T15" fmla="*/ 2147483646 h 114"/>
              <a:gd name="T16" fmla="*/ 2147483646 w 139"/>
              <a:gd name="T17" fmla="*/ 2147483646 h 114"/>
              <a:gd name="T18" fmla="*/ 2147483646 w 139"/>
              <a:gd name="T19" fmla="*/ 2147483646 h 114"/>
              <a:gd name="T20" fmla="*/ 2147483646 w 139"/>
              <a:gd name="T21" fmla="*/ 2147483646 h 114"/>
              <a:gd name="T22" fmla="*/ 2147483646 w 139"/>
              <a:gd name="T23" fmla="*/ 2147483646 h 114"/>
              <a:gd name="T24" fmla="*/ 2147483646 w 139"/>
              <a:gd name="T25" fmla="*/ 2147483646 h 114"/>
              <a:gd name="T26" fmla="*/ 0 w 139"/>
              <a:gd name="T27" fmla="*/ 2147483646 h 114"/>
              <a:gd name="T28" fmla="*/ 2147483646 w 139"/>
              <a:gd name="T29" fmla="*/ 2147483646 h 114"/>
              <a:gd name="T30" fmla="*/ 2147483646 w 139"/>
              <a:gd name="T31" fmla="*/ 2147483646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4" name="Freeform 286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5" name="Freeform 287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6" name="Freeform 288"/>
          <p:cNvSpPr>
            <a:spLocks/>
          </p:cNvSpPr>
          <p:nvPr/>
        </p:nvSpPr>
        <p:spPr bwMode="auto">
          <a:xfrm>
            <a:off x="5783263" y="4002088"/>
            <a:ext cx="119062" cy="77787"/>
          </a:xfrm>
          <a:custGeom>
            <a:avLst/>
            <a:gdLst>
              <a:gd name="T0" fmla="*/ 2147483646 w 90"/>
              <a:gd name="T1" fmla="*/ 2147483646 h 60"/>
              <a:gd name="T2" fmla="*/ 2147483646 w 90"/>
              <a:gd name="T3" fmla="*/ 2147483646 h 60"/>
              <a:gd name="T4" fmla="*/ 2147483646 w 90"/>
              <a:gd name="T5" fmla="*/ 2147483646 h 60"/>
              <a:gd name="T6" fmla="*/ 2147483646 w 90"/>
              <a:gd name="T7" fmla="*/ 2147483646 h 60"/>
              <a:gd name="T8" fmla="*/ 2147483646 w 90"/>
              <a:gd name="T9" fmla="*/ 0 h 60"/>
              <a:gd name="T10" fmla="*/ 2147483646 w 90"/>
              <a:gd name="T11" fmla="*/ 2147483646 h 60"/>
              <a:gd name="T12" fmla="*/ 2147483646 w 90"/>
              <a:gd name="T13" fmla="*/ 2147483646 h 60"/>
              <a:gd name="T14" fmla="*/ 0 w 90"/>
              <a:gd name="T15" fmla="*/ 2147483646 h 60"/>
              <a:gd name="T16" fmla="*/ 2147483646 w 90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" name="Freeform 289"/>
          <p:cNvSpPr>
            <a:spLocks/>
          </p:cNvSpPr>
          <p:nvPr/>
        </p:nvSpPr>
        <p:spPr bwMode="auto">
          <a:xfrm>
            <a:off x="5800725" y="4032250"/>
            <a:ext cx="187325" cy="217488"/>
          </a:xfrm>
          <a:custGeom>
            <a:avLst/>
            <a:gdLst>
              <a:gd name="T0" fmla="*/ 2147483646 w 24"/>
              <a:gd name="T1" fmla="*/ 2147483646 h 28"/>
              <a:gd name="T2" fmla="*/ 2147483646 w 24"/>
              <a:gd name="T3" fmla="*/ 2147483646 h 28"/>
              <a:gd name="T4" fmla="*/ 2147483646 w 24"/>
              <a:gd name="T5" fmla="*/ 2147483646 h 28"/>
              <a:gd name="T6" fmla="*/ 2147483646 w 24"/>
              <a:gd name="T7" fmla="*/ 2147483646 h 28"/>
              <a:gd name="T8" fmla="*/ 0 w 24"/>
              <a:gd name="T9" fmla="*/ 2147483646 h 28"/>
              <a:gd name="T10" fmla="*/ 2147483646 w 24"/>
              <a:gd name="T11" fmla="*/ 2147483646 h 28"/>
              <a:gd name="T12" fmla="*/ 2147483646 w 24"/>
              <a:gd name="T13" fmla="*/ 2147483646 h 28"/>
              <a:gd name="T14" fmla="*/ 2147483646 w 24"/>
              <a:gd name="T15" fmla="*/ 2147483646 h 28"/>
              <a:gd name="T16" fmla="*/ 2147483646 w 24"/>
              <a:gd name="T17" fmla="*/ 2147483646 h 28"/>
              <a:gd name="T18" fmla="*/ 2147483646 w 24"/>
              <a:gd name="T19" fmla="*/ 2147483646 h 28"/>
              <a:gd name="T20" fmla="*/ 2147483646 w 24"/>
              <a:gd name="T21" fmla="*/ 2147483646 h 28"/>
              <a:gd name="T22" fmla="*/ 2147483646 w 24"/>
              <a:gd name="T23" fmla="*/ 2147483646 h 28"/>
              <a:gd name="T24" fmla="*/ 2147483646 w 24"/>
              <a:gd name="T25" fmla="*/ 0 h 28"/>
              <a:gd name="T26" fmla="*/ 2147483646 w 24"/>
              <a:gd name="T27" fmla="*/ 0 h 28"/>
              <a:gd name="T28" fmla="*/ 2147483646 w 24"/>
              <a:gd name="T29" fmla="*/ 2147483646 h 28"/>
              <a:gd name="T30" fmla="*/ 2147483646 w 24"/>
              <a:gd name="T31" fmla="*/ 2147483646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8" name="Freeform 290"/>
          <p:cNvSpPr>
            <a:spLocks/>
          </p:cNvSpPr>
          <p:nvPr/>
        </p:nvSpPr>
        <p:spPr bwMode="auto">
          <a:xfrm>
            <a:off x="5565775" y="4171950"/>
            <a:ext cx="265113" cy="165100"/>
          </a:xfrm>
          <a:custGeom>
            <a:avLst/>
            <a:gdLst>
              <a:gd name="T0" fmla="*/ 2147483646 w 34"/>
              <a:gd name="T1" fmla="*/ 0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0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2147483646 h 21"/>
              <a:gd name="T14" fmla="*/ 2147483646 w 34"/>
              <a:gd name="T15" fmla="*/ 2147483646 h 21"/>
              <a:gd name="T16" fmla="*/ 2147483646 w 34"/>
              <a:gd name="T17" fmla="*/ 2147483646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2147483646 h 21"/>
              <a:gd name="T24" fmla="*/ 2147483646 w 34"/>
              <a:gd name="T25" fmla="*/ 2147483646 h 21"/>
              <a:gd name="T26" fmla="*/ 2147483646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9" name="Freeform 291"/>
          <p:cNvSpPr>
            <a:spLocks/>
          </p:cNvSpPr>
          <p:nvPr/>
        </p:nvSpPr>
        <p:spPr bwMode="auto">
          <a:xfrm>
            <a:off x="5378450" y="3813175"/>
            <a:ext cx="492125" cy="422275"/>
          </a:xfrm>
          <a:custGeom>
            <a:avLst/>
            <a:gdLst>
              <a:gd name="T0" fmla="*/ 2147483646 w 63"/>
              <a:gd name="T1" fmla="*/ 2147483646 h 54"/>
              <a:gd name="T2" fmla="*/ 2147483646 w 63"/>
              <a:gd name="T3" fmla="*/ 2147483646 h 54"/>
              <a:gd name="T4" fmla="*/ 2147483646 w 63"/>
              <a:gd name="T5" fmla="*/ 2147483646 h 54"/>
              <a:gd name="T6" fmla="*/ 2147483646 w 63"/>
              <a:gd name="T7" fmla="*/ 2147483646 h 54"/>
              <a:gd name="T8" fmla="*/ 2147483646 w 63"/>
              <a:gd name="T9" fmla="*/ 2147483646 h 54"/>
              <a:gd name="T10" fmla="*/ 2147483646 w 63"/>
              <a:gd name="T11" fmla="*/ 2147483646 h 54"/>
              <a:gd name="T12" fmla="*/ 2147483646 w 63"/>
              <a:gd name="T13" fmla="*/ 2147483646 h 54"/>
              <a:gd name="T14" fmla="*/ 2147483646 w 63"/>
              <a:gd name="T15" fmla="*/ 2147483646 h 54"/>
              <a:gd name="T16" fmla="*/ 2147483646 w 63"/>
              <a:gd name="T17" fmla="*/ 2147483646 h 54"/>
              <a:gd name="T18" fmla="*/ 2147483646 w 63"/>
              <a:gd name="T19" fmla="*/ 2147483646 h 54"/>
              <a:gd name="T20" fmla="*/ 2147483646 w 63"/>
              <a:gd name="T21" fmla="*/ 2147483646 h 54"/>
              <a:gd name="T22" fmla="*/ 2147483646 w 63"/>
              <a:gd name="T23" fmla="*/ 2147483646 h 54"/>
              <a:gd name="T24" fmla="*/ 2147483646 w 63"/>
              <a:gd name="T25" fmla="*/ 2147483646 h 54"/>
              <a:gd name="T26" fmla="*/ 2147483646 w 63"/>
              <a:gd name="T27" fmla="*/ 2147483646 h 54"/>
              <a:gd name="T28" fmla="*/ 2147483646 w 63"/>
              <a:gd name="T29" fmla="*/ 0 h 54"/>
              <a:gd name="T30" fmla="*/ 2147483646 w 63"/>
              <a:gd name="T31" fmla="*/ 0 h 54"/>
              <a:gd name="T32" fmla="*/ 2147483646 w 63"/>
              <a:gd name="T33" fmla="*/ 2147483646 h 54"/>
              <a:gd name="T34" fmla="*/ 2147483646 w 63"/>
              <a:gd name="T35" fmla="*/ 2147483646 h 54"/>
              <a:gd name="T36" fmla="*/ 2147483646 w 63"/>
              <a:gd name="T37" fmla="*/ 2147483646 h 54"/>
              <a:gd name="T38" fmla="*/ 2147483646 w 63"/>
              <a:gd name="T39" fmla="*/ 2147483646 h 54"/>
              <a:gd name="T40" fmla="*/ 2147483646 w 63"/>
              <a:gd name="T41" fmla="*/ 2147483646 h 54"/>
              <a:gd name="T42" fmla="*/ 2147483646 w 63"/>
              <a:gd name="T43" fmla="*/ 2147483646 h 54"/>
              <a:gd name="T44" fmla="*/ 0 w 63"/>
              <a:gd name="T45" fmla="*/ 2147483646 h 54"/>
              <a:gd name="T46" fmla="*/ 2147483646 w 63"/>
              <a:gd name="T47" fmla="*/ 2147483646 h 54"/>
              <a:gd name="T48" fmla="*/ 2147483646 w 63"/>
              <a:gd name="T49" fmla="*/ 2147483646 h 54"/>
              <a:gd name="T50" fmla="*/ 2147483646 w 63"/>
              <a:gd name="T51" fmla="*/ 2147483646 h 54"/>
              <a:gd name="T52" fmla="*/ 2147483646 w 63"/>
              <a:gd name="T53" fmla="*/ 2147483646 h 54"/>
              <a:gd name="T54" fmla="*/ 2147483646 w 63"/>
              <a:gd name="T55" fmla="*/ 2147483646 h 54"/>
              <a:gd name="T56" fmla="*/ 2147483646 w 63"/>
              <a:gd name="T57" fmla="*/ 2147483646 h 54"/>
              <a:gd name="T58" fmla="*/ 2147483646 w 63"/>
              <a:gd name="T59" fmla="*/ 2147483646 h 54"/>
              <a:gd name="T60" fmla="*/ 2147483646 w 63"/>
              <a:gd name="T61" fmla="*/ 2147483646 h 54"/>
              <a:gd name="T62" fmla="*/ 2147483646 w 63"/>
              <a:gd name="T63" fmla="*/ 2147483646 h 54"/>
              <a:gd name="T64" fmla="*/ 2147483646 w 63"/>
              <a:gd name="T65" fmla="*/ 2147483646 h 54"/>
              <a:gd name="T66" fmla="*/ 2147483646 w 63"/>
              <a:gd name="T67" fmla="*/ 2147483646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0" name="Freeform 292"/>
          <p:cNvSpPr>
            <a:spLocks/>
          </p:cNvSpPr>
          <p:nvPr/>
        </p:nvSpPr>
        <p:spPr bwMode="auto">
          <a:xfrm>
            <a:off x="5800725" y="4079875"/>
            <a:ext cx="77788" cy="92075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0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1" name="Freeform 293"/>
          <p:cNvSpPr>
            <a:spLocks/>
          </p:cNvSpPr>
          <p:nvPr/>
        </p:nvSpPr>
        <p:spPr bwMode="auto">
          <a:xfrm>
            <a:off x="5462588" y="3657600"/>
            <a:ext cx="249237" cy="250825"/>
          </a:xfrm>
          <a:custGeom>
            <a:avLst/>
            <a:gdLst>
              <a:gd name="T0" fmla="*/ 2147483646 w 192"/>
              <a:gd name="T1" fmla="*/ 2147483646 h 192"/>
              <a:gd name="T2" fmla="*/ 2147483646 w 192"/>
              <a:gd name="T3" fmla="*/ 2147483646 h 192"/>
              <a:gd name="T4" fmla="*/ 2147483646 w 192"/>
              <a:gd name="T5" fmla="*/ 2147483646 h 192"/>
              <a:gd name="T6" fmla="*/ 2147483646 w 192"/>
              <a:gd name="T7" fmla="*/ 2147483646 h 192"/>
              <a:gd name="T8" fmla="*/ 2147483646 w 192"/>
              <a:gd name="T9" fmla="*/ 2147483646 h 192"/>
              <a:gd name="T10" fmla="*/ 2147483646 w 192"/>
              <a:gd name="T11" fmla="*/ 0 h 192"/>
              <a:gd name="T12" fmla="*/ 2147483646 w 192"/>
              <a:gd name="T13" fmla="*/ 2147483646 h 192"/>
              <a:gd name="T14" fmla="*/ 2147483646 w 192"/>
              <a:gd name="T15" fmla="*/ 2147483646 h 192"/>
              <a:gd name="T16" fmla="*/ 2147483646 w 192"/>
              <a:gd name="T17" fmla="*/ 2147483646 h 192"/>
              <a:gd name="T18" fmla="*/ 2147483646 w 192"/>
              <a:gd name="T19" fmla="*/ 2147483646 h 192"/>
              <a:gd name="T20" fmla="*/ 2147483646 w 192"/>
              <a:gd name="T21" fmla="*/ 2147483646 h 192"/>
              <a:gd name="T22" fmla="*/ 0 w 192"/>
              <a:gd name="T23" fmla="*/ 2147483646 h 192"/>
              <a:gd name="T24" fmla="*/ 0 w 192"/>
              <a:gd name="T25" fmla="*/ 2147483646 h 192"/>
              <a:gd name="T26" fmla="*/ 2147483646 w 192"/>
              <a:gd name="T27" fmla="*/ 2147483646 h 192"/>
              <a:gd name="T28" fmla="*/ 2147483646 w 192"/>
              <a:gd name="T29" fmla="*/ 2147483646 h 192"/>
              <a:gd name="T30" fmla="*/ 2147483646 w 192"/>
              <a:gd name="T31" fmla="*/ 2147483646 h 192"/>
              <a:gd name="T32" fmla="*/ 2147483646 w 192"/>
              <a:gd name="T33" fmla="*/ 2147483646 h 192"/>
              <a:gd name="T34" fmla="*/ 2147483646 w 192"/>
              <a:gd name="T35" fmla="*/ 2147483646 h 192"/>
              <a:gd name="T36" fmla="*/ 2147483646 w 192"/>
              <a:gd name="T37" fmla="*/ 2147483646 h 192"/>
              <a:gd name="T38" fmla="*/ 2147483646 w 192"/>
              <a:gd name="T39" fmla="*/ 2147483646 h 192"/>
              <a:gd name="T40" fmla="*/ 2147483646 w 192"/>
              <a:gd name="T41" fmla="*/ 2147483646 h 192"/>
              <a:gd name="T42" fmla="*/ 2147483646 w 192"/>
              <a:gd name="T43" fmla="*/ 2147483646 h 192"/>
              <a:gd name="T44" fmla="*/ 2147483646 w 192"/>
              <a:gd name="T45" fmla="*/ 2147483646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2" name="Freeform 294"/>
          <p:cNvSpPr>
            <a:spLocks/>
          </p:cNvSpPr>
          <p:nvPr/>
        </p:nvSpPr>
        <p:spPr bwMode="auto">
          <a:xfrm>
            <a:off x="5605463" y="3589338"/>
            <a:ext cx="469900" cy="427037"/>
          </a:xfrm>
          <a:custGeom>
            <a:avLst/>
            <a:gdLst>
              <a:gd name="T0" fmla="*/ 2147483646 w 60"/>
              <a:gd name="T1" fmla="*/ 2147483646 h 55"/>
              <a:gd name="T2" fmla="*/ 2147483646 w 60"/>
              <a:gd name="T3" fmla="*/ 2147483646 h 55"/>
              <a:gd name="T4" fmla="*/ 2147483646 w 60"/>
              <a:gd name="T5" fmla="*/ 2147483646 h 55"/>
              <a:gd name="T6" fmla="*/ 2147483646 w 60"/>
              <a:gd name="T7" fmla="*/ 2147483646 h 55"/>
              <a:gd name="T8" fmla="*/ 2147483646 w 60"/>
              <a:gd name="T9" fmla="*/ 2147483646 h 55"/>
              <a:gd name="T10" fmla="*/ 2147483646 w 60"/>
              <a:gd name="T11" fmla="*/ 2147483646 h 55"/>
              <a:gd name="T12" fmla="*/ 2147483646 w 60"/>
              <a:gd name="T13" fmla="*/ 2147483646 h 55"/>
              <a:gd name="T14" fmla="*/ 2147483646 w 60"/>
              <a:gd name="T15" fmla="*/ 2147483646 h 55"/>
              <a:gd name="T16" fmla="*/ 2147483646 w 60"/>
              <a:gd name="T17" fmla="*/ 2147483646 h 55"/>
              <a:gd name="T18" fmla="*/ 2147483646 w 60"/>
              <a:gd name="T19" fmla="*/ 2147483646 h 55"/>
              <a:gd name="T20" fmla="*/ 2147483646 w 60"/>
              <a:gd name="T21" fmla="*/ 2147483646 h 55"/>
              <a:gd name="T22" fmla="*/ 2147483646 w 60"/>
              <a:gd name="T23" fmla="*/ 2147483646 h 55"/>
              <a:gd name="T24" fmla="*/ 2147483646 w 60"/>
              <a:gd name="T25" fmla="*/ 2147483646 h 55"/>
              <a:gd name="T26" fmla="*/ 2147483646 w 60"/>
              <a:gd name="T27" fmla="*/ 2147483646 h 55"/>
              <a:gd name="T28" fmla="*/ 2147483646 w 60"/>
              <a:gd name="T29" fmla="*/ 2147483646 h 55"/>
              <a:gd name="T30" fmla="*/ 2147483646 w 60"/>
              <a:gd name="T31" fmla="*/ 2147483646 h 55"/>
              <a:gd name="T32" fmla="*/ 2147483646 w 60"/>
              <a:gd name="T33" fmla="*/ 2147483646 h 55"/>
              <a:gd name="T34" fmla="*/ 2147483646 w 60"/>
              <a:gd name="T35" fmla="*/ 2147483646 h 55"/>
              <a:gd name="T36" fmla="*/ 2147483646 w 60"/>
              <a:gd name="T37" fmla="*/ 2147483646 h 55"/>
              <a:gd name="T38" fmla="*/ 2147483646 w 60"/>
              <a:gd name="T39" fmla="*/ 2147483646 h 55"/>
              <a:gd name="T40" fmla="*/ 2147483646 w 60"/>
              <a:gd name="T41" fmla="*/ 0 h 55"/>
              <a:gd name="T42" fmla="*/ 2147483646 w 60"/>
              <a:gd name="T43" fmla="*/ 2147483646 h 55"/>
              <a:gd name="T44" fmla="*/ 2147483646 w 60"/>
              <a:gd name="T45" fmla="*/ 2147483646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6 h 55"/>
              <a:gd name="T52" fmla="*/ 2147483646 w 60"/>
              <a:gd name="T53" fmla="*/ 2147483646 h 55"/>
              <a:gd name="T54" fmla="*/ 2147483646 w 60"/>
              <a:gd name="T55" fmla="*/ 2147483646 h 55"/>
              <a:gd name="T56" fmla="*/ 2147483646 w 60"/>
              <a:gd name="T57" fmla="*/ 2147483646 h 55"/>
              <a:gd name="T58" fmla="*/ 2147483646 w 60"/>
              <a:gd name="T59" fmla="*/ 2147483646 h 55"/>
              <a:gd name="T60" fmla="*/ 2147483646 w 60"/>
              <a:gd name="T61" fmla="*/ 2147483646 h 55"/>
              <a:gd name="T62" fmla="*/ 2147483646 w 60"/>
              <a:gd name="T63" fmla="*/ 2147483646 h 55"/>
              <a:gd name="T64" fmla="*/ 2147483646 w 60"/>
              <a:gd name="T65" fmla="*/ 2147483646 h 55"/>
              <a:gd name="T66" fmla="*/ 2147483646 w 60"/>
              <a:gd name="T67" fmla="*/ 2147483646 h 55"/>
              <a:gd name="T68" fmla="*/ 2147483646 w 60"/>
              <a:gd name="T69" fmla="*/ 2147483646 h 55"/>
              <a:gd name="T70" fmla="*/ 2147483646 w 60"/>
              <a:gd name="T71" fmla="*/ 2147483646 h 55"/>
              <a:gd name="T72" fmla="*/ 2147483646 w 60"/>
              <a:gd name="T73" fmla="*/ 2147483646 h 55"/>
              <a:gd name="T74" fmla="*/ 2147483646 w 60"/>
              <a:gd name="T75" fmla="*/ 2147483646 h 55"/>
              <a:gd name="T76" fmla="*/ 2147483646 w 60"/>
              <a:gd name="T77" fmla="*/ 2147483646 h 55"/>
              <a:gd name="T78" fmla="*/ 2147483646 w 60"/>
              <a:gd name="T79" fmla="*/ 2147483646 h 55"/>
              <a:gd name="T80" fmla="*/ 2147483646 w 60"/>
              <a:gd name="T81" fmla="*/ 2147483646 h 55"/>
              <a:gd name="T82" fmla="*/ 2147483646 w 60"/>
              <a:gd name="T83" fmla="*/ 2147483646 h 55"/>
              <a:gd name="T84" fmla="*/ 2147483646 w 60"/>
              <a:gd name="T85" fmla="*/ 2147483646 h 55"/>
              <a:gd name="T86" fmla="*/ 2147483646 w 60"/>
              <a:gd name="T87" fmla="*/ 2147483646 h 55"/>
              <a:gd name="T88" fmla="*/ 2147483646 w 60"/>
              <a:gd name="T89" fmla="*/ 2147483646 h 55"/>
              <a:gd name="T90" fmla="*/ 2147483646 w 60"/>
              <a:gd name="T91" fmla="*/ 2147483646 h 55"/>
              <a:gd name="T92" fmla="*/ 2147483646 w 60"/>
              <a:gd name="T93" fmla="*/ 2147483646 h 55"/>
              <a:gd name="T94" fmla="*/ 2147483646 w 60"/>
              <a:gd name="T95" fmla="*/ 2147483646 h 55"/>
              <a:gd name="T96" fmla="*/ 2147483646 w 60"/>
              <a:gd name="T97" fmla="*/ 2147483646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3" name="Freeform 299"/>
          <p:cNvSpPr>
            <a:spLocks/>
          </p:cNvSpPr>
          <p:nvPr/>
        </p:nvSpPr>
        <p:spPr bwMode="auto">
          <a:xfrm>
            <a:off x="5013325" y="2963863"/>
            <a:ext cx="158750" cy="107950"/>
          </a:xfrm>
          <a:custGeom>
            <a:avLst/>
            <a:gdLst>
              <a:gd name="T0" fmla="*/ 2147483646 w 20"/>
              <a:gd name="T1" fmla="*/ 2147483646 h 14"/>
              <a:gd name="T2" fmla="*/ 2147483646 w 20"/>
              <a:gd name="T3" fmla="*/ 2147483646 h 14"/>
              <a:gd name="T4" fmla="*/ 2147483646 w 20"/>
              <a:gd name="T5" fmla="*/ 0 h 14"/>
              <a:gd name="T6" fmla="*/ 2147483646 w 20"/>
              <a:gd name="T7" fmla="*/ 2147483646 h 14"/>
              <a:gd name="T8" fmla="*/ 2147483646 w 20"/>
              <a:gd name="T9" fmla="*/ 0 h 14"/>
              <a:gd name="T10" fmla="*/ 2147483646 w 20"/>
              <a:gd name="T11" fmla="*/ 0 h 14"/>
              <a:gd name="T12" fmla="*/ 2147483646 w 20"/>
              <a:gd name="T13" fmla="*/ 2147483646 h 14"/>
              <a:gd name="T14" fmla="*/ 2147483646 w 20"/>
              <a:gd name="T15" fmla="*/ 2147483646 h 14"/>
              <a:gd name="T16" fmla="*/ 0 w 20"/>
              <a:gd name="T17" fmla="*/ 2147483646 h 14"/>
              <a:gd name="T18" fmla="*/ 2147483646 w 20"/>
              <a:gd name="T19" fmla="*/ 2147483646 h 14"/>
              <a:gd name="T20" fmla="*/ 2147483646 w 20"/>
              <a:gd name="T21" fmla="*/ 2147483646 h 14"/>
              <a:gd name="T22" fmla="*/ 2147483646 w 20"/>
              <a:gd name="T23" fmla="*/ 2147483646 h 14"/>
              <a:gd name="T24" fmla="*/ 2147483646 w 20"/>
              <a:gd name="T25" fmla="*/ 2147483646 h 14"/>
              <a:gd name="T26" fmla="*/ 2147483646 w 20"/>
              <a:gd name="T27" fmla="*/ 2147483646 h 14"/>
              <a:gd name="T28" fmla="*/ 2147483646 w 20"/>
              <a:gd name="T29" fmla="*/ 2147483646 h 14"/>
              <a:gd name="T30" fmla="*/ 2147483646 w 20"/>
              <a:gd name="T31" fmla="*/ 2147483646 h 14"/>
              <a:gd name="T32" fmla="*/ 2147483646 w 20"/>
              <a:gd name="T33" fmla="*/ 2147483646 h 14"/>
              <a:gd name="T34" fmla="*/ 2147483646 w 20"/>
              <a:gd name="T35" fmla="*/ 2147483646 h 14"/>
              <a:gd name="T36" fmla="*/ 2147483646 w 20"/>
              <a:gd name="T37" fmla="*/ 2147483646 h 14"/>
              <a:gd name="T38" fmla="*/ 2147483646 w 20"/>
              <a:gd name="T39" fmla="*/ 2147483646 h 14"/>
              <a:gd name="T40" fmla="*/ 2147483646 w 20"/>
              <a:gd name="T41" fmla="*/ 2147483646 h 14"/>
              <a:gd name="T42" fmla="*/ 2147483646 w 20"/>
              <a:gd name="T43" fmla="*/ 2147483646 h 14"/>
              <a:gd name="T44" fmla="*/ 2147483646 w 20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4" name="Freeform 300"/>
          <p:cNvSpPr>
            <a:spLocks/>
          </p:cNvSpPr>
          <p:nvPr/>
        </p:nvSpPr>
        <p:spPr bwMode="auto">
          <a:xfrm>
            <a:off x="5083175" y="2814638"/>
            <a:ext cx="119063" cy="101600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2147483646 h 78"/>
              <a:gd name="T10" fmla="*/ 2147483646 w 90"/>
              <a:gd name="T11" fmla="*/ 0 h 78"/>
              <a:gd name="T12" fmla="*/ 2147483646 w 90"/>
              <a:gd name="T13" fmla="*/ 0 h 78"/>
              <a:gd name="T14" fmla="*/ 2147483646 w 90"/>
              <a:gd name="T15" fmla="*/ 0 h 78"/>
              <a:gd name="T16" fmla="*/ 0 w 90"/>
              <a:gd name="T17" fmla="*/ 2147483646 h 78"/>
              <a:gd name="T18" fmla="*/ 0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2147483646 w 90"/>
              <a:gd name="T31" fmla="*/ 2147483646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5" name="Freeform 301"/>
          <p:cNvSpPr>
            <a:spLocks/>
          </p:cNvSpPr>
          <p:nvPr/>
        </p:nvSpPr>
        <p:spPr bwMode="auto">
          <a:xfrm>
            <a:off x="5078413" y="2971800"/>
            <a:ext cx="233362" cy="211138"/>
          </a:xfrm>
          <a:custGeom>
            <a:avLst/>
            <a:gdLst>
              <a:gd name="T0" fmla="*/ 2147483646 w 30"/>
              <a:gd name="T1" fmla="*/ 2147483646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2147483646 w 30"/>
              <a:gd name="T9" fmla="*/ 0 h 27"/>
              <a:gd name="T10" fmla="*/ 2147483646 w 30"/>
              <a:gd name="T11" fmla="*/ 2147483646 h 27"/>
              <a:gd name="T12" fmla="*/ 2147483646 w 30"/>
              <a:gd name="T13" fmla="*/ 2147483646 h 27"/>
              <a:gd name="T14" fmla="*/ 2147483646 w 30"/>
              <a:gd name="T15" fmla="*/ 2147483646 h 27"/>
              <a:gd name="T16" fmla="*/ 2147483646 w 30"/>
              <a:gd name="T17" fmla="*/ 2147483646 h 27"/>
              <a:gd name="T18" fmla="*/ 2147483646 w 30"/>
              <a:gd name="T19" fmla="*/ 2147483646 h 27"/>
              <a:gd name="T20" fmla="*/ 2147483646 w 30"/>
              <a:gd name="T21" fmla="*/ 2147483646 h 27"/>
              <a:gd name="T22" fmla="*/ 2147483646 w 30"/>
              <a:gd name="T23" fmla="*/ 2147483646 h 27"/>
              <a:gd name="T24" fmla="*/ 2147483646 w 30"/>
              <a:gd name="T25" fmla="*/ 2147483646 h 27"/>
              <a:gd name="T26" fmla="*/ 2147483646 w 30"/>
              <a:gd name="T27" fmla="*/ 2147483646 h 27"/>
              <a:gd name="T28" fmla="*/ 2147483646 w 30"/>
              <a:gd name="T29" fmla="*/ 2147483646 h 27"/>
              <a:gd name="T30" fmla="*/ 2147483646 w 30"/>
              <a:gd name="T31" fmla="*/ 2147483646 h 27"/>
              <a:gd name="T32" fmla="*/ 0 w 30"/>
              <a:gd name="T33" fmla="*/ 2147483646 h 27"/>
              <a:gd name="T34" fmla="*/ 2147483646 w 30"/>
              <a:gd name="T35" fmla="*/ 2147483646 h 27"/>
              <a:gd name="T36" fmla="*/ 2147483646 w 30"/>
              <a:gd name="T37" fmla="*/ 2147483646 h 27"/>
              <a:gd name="T38" fmla="*/ 2147483646 w 30"/>
              <a:gd name="T39" fmla="*/ 2147483646 h 27"/>
              <a:gd name="T40" fmla="*/ 2147483646 w 30"/>
              <a:gd name="T41" fmla="*/ 2147483646 h 27"/>
              <a:gd name="T42" fmla="*/ 2147483646 w 30"/>
              <a:gd name="T43" fmla="*/ 2147483646 h 27"/>
              <a:gd name="T44" fmla="*/ 2147483646 w 30"/>
              <a:gd name="T45" fmla="*/ 2147483646 h 27"/>
              <a:gd name="T46" fmla="*/ 2147483646 w 30"/>
              <a:gd name="T47" fmla="*/ 2147483646 h 27"/>
              <a:gd name="T48" fmla="*/ 2147483646 w 30"/>
              <a:gd name="T49" fmla="*/ 2147483646 h 27"/>
              <a:gd name="T50" fmla="*/ 2147483646 w 30"/>
              <a:gd name="T51" fmla="*/ 2147483646 h 27"/>
              <a:gd name="T52" fmla="*/ 2147483646 w 30"/>
              <a:gd name="T53" fmla="*/ 2147483646 h 27"/>
              <a:gd name="T54" fmla="*/ 2147483646 w 30"/>
              <a:gd name="T55" fmla="*/ 2147483646 h 27"/>
              <a:gd name="T56" fmla="*/ 2147483646 w 30"/>
              <a:gd name="T57" fmla="*/ 2147483646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6" name="Freeform 302"/>
          <p:cNvSpPr>
            <a:spLocks/>
          </p:cNvSpPr>
          <p:nvPr/>
        </p:nvSpPr>
        <p:spPr bwMode="auto">
          <a:xfrm>
            <a:off x="5021263" y="2886075"/>
            <a:ext cx="190500" cy="107950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2147483646 w 24"/>
              <a:gd name="T15" fmla="*/ 2147483646 h 14"/>
              <a:gd name="T16" fmla="*/ 2147483646 w 24"/>
              <a:gd name="T17" fmla="*/ 2147483646 h 14"/>
              <a:gd name="T18" fmla="*/ 2147483646 w 24"/>
              <a:gd name="T19" fmla="*/ 2147483646 h 14"/>
              <a:gd name="T20" fmla="*/ 2147483646 w 24"/>
              <a:gd name="T21" fmla="*/ 2147483646 h 14"/>
              <a:gd name="T22" fmla="*/ 2147483646 w 24"/>
              <a:gd name="T23" fmla="*/ 0 h 14"/>
              <a:gd name="T24" fmla="*/ 2147483646 w 24"/>
              <a:gd name="T25" fmla="*/ 2147483646 h 14"/>
              <a:gd name="T26" fmla="*/ 2147483646 w 24"/>
              <a:gd name="T27" fmla="*/ 2147483646 h 14"/>
              <a:gd name="T28" fmla="*/ 2147483646 w 24"/>
              <a:gd name="T29" fmla="*/ 2147483646 h 14"/>
              <a:gd name="T30" fmla="*/ 2147483646 w 24"/>
              <a:gd name="T31" fmla="*/ 2147483646 h 14"/>
              <a:gd name="T32" fmla="*/ 2147483646 w 24"/>
              <a:gd name="T33" fmla="*/ 2147483646 h 14"/>
              <a:gd name="T34" fmla="*/ 2147483646 w 24"/>
              <a:gd name="T35" fmla="*/ 2147483646 h 14"/>
              <a:gd name="T36" fmla="*/ 0 w 24"/>
              <a:gd name="T37" fmla="*/ 2147483646 h 14"/>
              <a:gd name="T38" fmla="*/ 2147483646 w 24"/>
              <a:gd name="T39" fmla="*/ 2147483646 h 14"/>
              <a:gd name="T40" fmla="*/ 2147483646 w 24"/>
              <a:gd name="T41" fmla="*/ 2147483646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" name="Freeform 303"/>
          <p:cNvSpPr>
            <a:spLocks/>
          </p:cNvSpPr>
          <p:nvPr/>
        </p:nvSpPr>
        <p:spPr bwMode="auto">
          <a:xfrm>
            <a:off x="4119563" y="4337050"/>
            <a:ext cx="188912" cy="141288"/>
          </a:xfrm>
          <a:custGeom>
            <a:avLst/>
            <a:gdLst>
              <a:gd name="T0" fmla="*/ 2147483646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2147483646 h 18"/>
              <a:gd name="T14" fmla="*/ 2147483646 w 24"/>
              <a:gd name="T15" fmla="*/ 2147483646 h 18"/>
              <a:gd name="T16" fmla="*/ 2147483646 w 24"/>
              <a:gd name="T17" fmla="*/ 2147483646 h 18"/>
              <a:gd name="T18" fmla="*/ 2147483646 w 24"/>
              <a:gd name="T19" fmla="*/ 2147483646 h 18"/>
              <a:gd name="T20" fmla="*/ 2147483646 w 24"/>
              <a:gd name="T21" fmla="*/ 2147483646 h 18"/>
              <a:gd name="T22" fmla="*/ 2147483646 w 24"/>
              <a:gd name="T23" fmla="*/ 2147483646 h 18"/>
              <a:gd name="T24" fmla="*/ 2147483646 w 24"/>
              <a:gd name="T25" fmla="*/ 2147483646 h 18"/>
              <a:gd name="T26" fmla="*/ 2147483646 w 24"/>
              <a:gd name="T27" fmla="*/ 2147483646 h 18"/>
              <a:gd name="T28" fmla="*/ 2147483646 w 24"/>
              <a:gd name="T29" fmla="*/ 2147483646 h 18"/>
              <a:gd name="T30" fmla="*/ 2147483646 w 24"/>
              <a:gd name="T31" fmla="*/ 2147483646 h 18"/>
              <a:gd name="T32" fmla="*/ 2147483646 w 24"/>
              <a:gd name="T33" fmla="*/ 0 h 18"/>
              <a:gd name="T34" fmla="*/ 2147483646 w 24"/>
              <a:gd name="T35" fmla="*/ 0 h 18"/>
              <a:gd name="T36" fmla="*/ 2147483646 w 24"/>
              <a:gd name="T37" fmla="*/ 2147483646 h 18"/>
              <a:gd name="T38" fmla="*/ 2147483646 w 24"/>
              <a:gd name="T39" fmla="*/ 2147483646 h 18"/>
              <a:gd name="T40" fmla="*/ 2147483646 w 24"/>
              <a:gd name="T41" fmla="*/ 2147483646 h 18"/>
              <a:gd name="T42" fmla="*/ 0 w 24"/>
              <a:gd name="T43" fmla="*/ 2147483646 h 18"/>
              <a:gd name="T44" fmla="*/ 2147483646 w 24"/>
              <a:gd name="T45" fmla="*/ 2147483646 h 18"/>
              <a:gd name="T46" fmla="*/ 2147483646 w 24"/>
              <a:gd name="T47" fmla="*/ 2147483646 h 18"/>
              <a:gd name="T48" fmla="*/ 2147483646 w 24"/>
              <a:gd name="T49" fmla="*/ 2147483646 h 18"/>
              <a:gd name="T50" fmla="*/ 2147483646 w 24"/>
              <a:gd name="T51" fmla="*/ 2147483646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8" name="Freeform 304"/>
          <p:cNvSpPr>
            <a:spLocks/>
          </p:cNvSpPr>
          <p:nvPr/>
        </p:nvSpPr>
        <p:spPr bwMode="auto">
          <a:xfrm>
            <a:off x="4073525" y="4235450"/>
            <a:ext cx="147638" cy="111125"/>
          </a:xfrm>
          <a:custGeom>
            <a:avLst/>
            <a:gdLst>
              <a:gd name="T0" fmla="*/ 2147483646 w 114"/>
              <a:gd name="T1" fmla="*/ 2147483646 h 85"/>
              <a:gd name="T2" fmla="*/ 2147483646 w 114"/>
              <a:gd name="T3" fmla="*/ 2147483646 h 85"/>
              <a:gd name="T4" fmla="*/ 2147483646 w 114"/>
              <a:gd name="T5" fmla="*/ 2147483646 h 85"/>
              <a:gd name="T6" fmla="*/ 2147483646 w 114"/>
              <a:gd name="T7" fmla="*/ 2147483646 h 85"/>
              <a:gd name="T8" fmla="*/ 2147483646 w 114"/>
              <a:gd name="T9" fmla="*/ 2147483646 h 85"/>
              <a:gd name="T10" fmla="*/ 2147483646 w 114"/>
              <a:gd name="T11" fmla="*/ 2147483646 h 85"/>
              <a:gd name="T12" fmla="*/ 2147483646 w 114"/>
              <a:gd name="T13" fmla="*/ 2147483646 h 85"/>
              <a:gd name="T14" fmla="*/ 2147483646 w 114"/>
              <a:gd name="T15" fmla="*/ 2147483646 h 85"/>
              <a:gd name="T16" fmla="*/ 2147483646 w 114"/>
              <a:gd name="T17" fmla="*/ 2147483646 h 85"/>
              <a:gd name="T18" fmla="*/ 2147483646 w 114"/>
              <a:gd name="T19" fmla="*/ 2147483646 h 85"/>
              <a:gd name="T20" fmla="*/ 2147483646 w 114"/>
              <a:gd name="T21" fmla="*/ 2147483646 h 85"/>
              <a:gd name="T22" fmla="*/ 2147483646 w 114"/>
              <a:gd name="T23" fmla="*/ 0 h 85"/>
              <a:gd name="T24" fmla="*/ 2147483646 w 114"/>
              <a:gd name="T25" fmla="*/ 2147483646 h 85"/>
              <a:gd name="T26" fmla="*/ 2147483646 w 114"/>
              <a:gd name="T27" fmla="*/ 2147483646 h 85"/>
              <a:gd name="T28" fmla="*/ 0 w 114"/>
              <a:gd name="T29" fmla="*/ 2147483646 h 85"/>
              <a:gd name="T30" fmla="*/ 2147483646 w 114"/>
              <a:gd name="T31" fmla="*/ 2147483646 h 85"/>
              <a:gd name="T32" fmla="*/ 2147483646 w 114"/>
              <a:gd name="T33" fmla="*/ 2147483646 h 85"/>
              <a:gd name="T34" fmla="*/ 2147483646 w 114"/>
              <a:gd name="T35" fmla="*/ 2147483646 h 85"/>
              <a:gd name="T36" fmla="*/ 2147483646 w 114"/>
              <a:gd name="T37" fmla="*/ 2147483646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9" name="Freeform 305"/>
          <p:cNvSpPr>
            <a:spLocks/>
          </p:cNvSpPr>
          <p:nvPr/>
        </p:nvSpPr>
        <p:spPr bwMode="auto">
          <a:xfrm>
            <a:off x="4081463" y="3963988"/>
            <a:ext cx="298450" cy="319087"/>
          </a:xfrm>
          <a:custGeom>
            <a:avLst/>
            <a:gdLst>
              <a:gd name="T0" fmla="*/ 2147483646 w 38"/>
              <a:gd name="T1" fmla="*/ 2147483646 h 41"/>
              <a:gd name="T2" fmla="*/ 2147483646 w 38"/>
              <a:gd name="T3" fmla="*/ 2147483646 h 41"/>
              <a:gd name="T4" fmla="*/ 2147483646 w 38"/>
              <a:gd name="T5" fmla="*/ 2147483646 h 41"/>
              <a:gd name="T6" fmla="*/ 2147483646 w 38"/>
              <a:gd name="T7" fmla="*/ 2147483646 h 41"/>
              <a:gd name="T8" fmla="*/ 2147483646 w 38"/>
              <a:gd name="T9" fmla="*/ 2147483646 h 41"/>
              <a:gd name="T10" fmla="*/ 2147483646 w 38"/>
              <a:gd name="T11" fmla="*/ 2147483646 h 41"/>
              <a:gd name="T12" fmla="*/ 2147483646 w 38"/>
              <a:gd name="T13" fmla="*/ 2147483646 h 41"/>
              <a:gd name="T14" fmla="*/ 2147483646 w 38"/>
              <a:gd name="T15" fmla="*/ 2147483646 h 41"/>
              <a:gd name="T16" fmla="*/ 2147483646 w 38"/>
              <a:gd name="T17" fmla="*/ 2147483646 h 41"/>
              <a:gd name="T18" fmla="*/ 2147483646 w 38"/>
              <a:gd name="T19" fmla="*/ 2147483646 h 41"/>
              <a:gd name="T20" fmla="*/ 2147483646 w 38"/>
              <a:gd name="T21" fmla="*/ 2147483646 h 41"/>
              <a:gd name="T22" fmla="*/ 2147483646 w 38"/>
              <a:gd name="T23" fmla="*/ 2147483646 h 41"/>
              <a:gd name="T24" fmla="*/ 2147483646 w 38"/>
              <a:gd name="T25" fmla="*/ 2147483646 h 41"/>
              <a:gd name="T26" fmla="*/ 2147483646 w 38"/>
              <a:gd name="T27" fmla="*/ 0 h 41"/>
              <a:gd name="T28" fmla="*/ 2147483646 w 38"/>
              <a:gd name="T29" fmla="*/ 2147483646 h 41"/>
              <a:gd name="T30" fmla="*/ 2147483646 w 38"/>
              <a:gd name="T31" fmla="*/ 2147483646 h 41"/>
              <a:gd name="T32" fmla="*/ 2147483646 w 38"/>
              <a:gd name="T33" fmla="*/ 2147483646 h 41"/>
              <a:gd name="T34" fmla="*/ 2147483646 w 38"/>
              <a:gd name="T35" fmla="*/ 2147483646 h 41"/>
              <a:gd name="T36" fmla="*/ 2147483646 w 38"/>
              <a:gd name="T37" fmla="*/ 2147483646 h 41"/>
              <a:gd name="T38" fmla="*/ 2147483646 w 38"/>
              <a:gd name="T39" fmla="*/ 2147483646 h 41"/>
              <a:gd name="T40" fmla="*/ 0 w 38"/>
              <a:gd name="T41" fmla="*/ 2147483646 h 41"/>
              <a:gd name="T42" fmla="*/ 2147483646 w 38"/>
              <a:gd name="T43" fmla="*/ 2147483646 h 41"/>
              <a:gd name="T44" fmla="*/ 2147483646 w 38"/>
              <a:gd name="T45" fmla="*/ 2147483646 h 41"/>
              <a:gd name="T46" fmla="*/ 2147483646 w 38"/>
              <a:gd name="T47" fmla="*/ 2147483646 h 41"/>
              <a:gd name="T48" fmla="*/ 2147483646 w 38"/>
              <a:gd name="T49" fmla="*/ 2147483646 h 41"/>
              <a:gd name="T50" fmla="*/ 2147483646 w 38"/>
              <a:gd name="T51" fmla="*/ 2147483646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0" name="Freeform 306"/>
          <p:cNvSpPr>
            <a:spLocks/>
          </p:cNvSpPr>
          <p:nvPr/>
        </p:nvSpPr>
        <p:spPr bwMode="auto">
          <a:xfrm>
            <a:off x="5108575" y="3830638"/>
            <a:ext cx="282575" cy="273050"/>
          </a:xfrm>
          <a:custGeom>
            <a:avLst/>
            <a:gdLst>
              <a:gd name="T0" fmla="*/ 0 w 36"/>
              <a:gd name="T1" fmla="*/ 2147483646 h 35"/>
              <a:gd name="T2" fmla="*/ 2147483646 w 36"/>
              <a:gd name="T3" fmla="*/ 2147483646 h 35"/>
              <a:gd name="T4" fmla="*/ 2147483646 w 36"/>
              <a:gd name="T5" fmla="*/ 2147483646 h 35"/>
              <a:gd name="T6" fmla="*/ 2147483646 w 36"/>
              <a:gd name="T7" fmla="*/ 2147483646 h 35"/>
              <a:gd name="T8" fmla="*/ 2147483646 w 36"/>
              <a:gd name="T9" fmla="*/ 2147483646 h 35"/>
              <a:gd name="T10" fmla="*/ 2147483646 w 36"/>
              <a:gd name="T11" fmla="*/ 2147483646 h 35"/>
              <a:gd name="T12" fmla="*/ 2147483646 w 36"/>
              <a:gd name="T13" fmla="*/ 2147483646 h 35"/>
              <a:gd name="T14" fmla="*/ 2147483646 w 36"/>
              <a:gd name="T15" fmla="*/ 2147483646 h 35"/>
              <a:gd name="T16" fmla="*/ 2147483646 w 36"/>
              <a:gd name="T17" fmla="*/ 2147483646 h 35"/>
              <a:gd name="T18" fmla="*/ 2147483646 w 36"/>
              <a:gd name="T19" fmla="*/ 2147483646 h 35"/>
              <a:gd name="T20" fmla="*/ 2147483646 w 36"/>
              <a:gd name="T21" fmla="*/ 2147483646 h 35"/>
              <a:gd name="T22" fmla="*/ 2147483646 w 36"/>
              <a:gd name="T23" fmla="*/ 2147483646 h 35"/>
              <a:gd name="T24" fmla="*/ 2147483646 w 36"/>
              <a:gd name="T25" fmla="*/ 2147483646 h 35"/>
              <a:gd name="T26" fmla="*/ 2147483646 w 36"/>
              <a:gd name="T27" fmla="*/ 2147483646 h 35"/>
              <a:gd name="T28" fmla="*/ 2147483646 w 36"/>
              <a:gd name="T29" fmla="*/ 2147483646 h 35"/>
              <a:gd name="T30" fmla="*/ 2147483646 w 36"/>
              <a:gd name="T31" fmla="*/ 2147483646 h 35"/>
              <a:gd name="T32" fmla="*/ 2147483646 w 36"/>
              <a:gd name="T33" fmla="*/ 2147483646 h 35"/>
              <a:gd name="T34" fmla="*/ 2147483646 w 36"/>
              <a:gd name="T35" fmla="*/ 2147483646 h 35"/>
              <a:gd name="T36" fmla="*/ 2147483646 w 36"/>
              <a:gd name="T37" fmla="*/ 2147483646 h 35"/>
              <a:gd name="T38" fmla="*/ 2147483646 w 36"/>
              <a:gd name="T39" fmla="*/ 2147483646 h 35"/>
              <a:gd name="T40" fmla="*/ 2147483646 w 36"/>
              <a:gd name="T41" fmla="*/ 0 h 35"/>
              <a:gd name="T42" fmla="*/ 2147483646 w 36"/>
              <a:gd name="T43" fmla="*/ 0 h 35"/>
              <a:gd name="T44" fmla="*/ 2147483646 w 36"/>
              <a:gd name="T45" fmla="*/ 2147483646 h 35"/>
              <a:gd name="T46" fmla="*/ 0 w 36"/>
              <a:gd name="T47" fmla="*/ 2147483646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1" name="Freeform 307"/>
          <p:cNvSpPr>
            <a:spLocks/>
          </p:cNvSpPr>
          <p:nvPr/>
        </p:nvSpPr>
        <p:spPr bwMode="auto">
          <a:xfrm>
            <a:off x="4722813" y="3783013"/>
            <a:ext cx="409575" cy="388937"/>
          </a:xfrm>
          <a:custGeom>
            <a:avLst/>
            <a:gdLst>
              <a:gd name="T0" fmla="*/ 2147483646 w 52"/>
              <a:gd name="T1" fmla="*/ 2147483646 h 50"/>
              <a:gd name="T2" fmla="*/ 2147483646 w 52"/>
              <a:gd name="T3" fmla="*/ 2147483646 h 50"/>
              <a:gd name="T4" fmla="*/ 2147483646 w 52"/>
              <a:gd name="T5" fmla="*/ 2147483646 h 50"/>
              <a:gd name="T6" fmla="*/ 0 w 52"/>
              <a:gd name="T7" fmla="*/ 2147483646 h 50"/>
              <a:gd name="T8" fmla="*/ 0 w 52"/>
              <a:gd name="T9" fmla="*/ 2147483646 h 50"/>
              <a:gd name="T10" fmla="*/ 2147483646 w 52"/>
              <a:gd name="T11" fmla="*/ 2147483646 h 50"/>
              <a:gd name="T12" fmla="*/ 2147483646 w 52"/>
              <a:gd name="T13" fmla="*/ 2147483646 h 50"/>
              <a:gd name="T14" fmla="*/ 2147483646 w 52"/>
              <a:gd name="T15" fmla="*/ 2147483646 h 50"/>
              <a:gd name="T16" fmla="*/ 2147483646 w 52"/>
              <a:gd name="T17" fmla="*/ 2147483646 h 50"/>
              <a:gd name="T18" fmla="*/ 2147483646 w 52"/>
              <a:gd name="T19" fmla="*/ 2147483646 h 50"/>
              <a:gd name="T20" fmla="*/ 2147483646 w 52"/>
              <a:gd name="T21" fmla="*/ 2147483646 h 50"/>
              <a:gd name="T22" fmla="*/ 2147483646 w 52"/>
              <a:gd name="T23" fmla="*/ 2147483646 h 50"/>
              <a:gd name="T24" fmla="*/ 2147483646 w 52"/>
              <a:gd name="T25" fmla="*/ 2147483646 h 50"/>
              <a:gd name="T26" fmla="*/ 2147483646 w 52"/>
              <a:gd name="T27" fmla="*/ 2147483646 h 50"/>
              <a:gd name="T28" fmla="*/ 2147483646 w 52"/>
              <a:gd name="T29" fmla="*/ 2147483646 h 50"/>
              <a:gd name="T30" fmla="*/ 2147483646 w 52"/>
              <a:gd name="T31" fmla="*/ 2147483646 h 50"/>
              <a:gd name="T32" fmla="*/ 2147483646 w 52"/>
              <a:gd name="T33" fmla="*/ 2147483646 h 50"/>
              <a:gd name="T34" fmla="*/ 2147483646 w 52"/>
              <a:gd name="T35" fmla="*/ 2147483646 h 50"/>
              <a:gd name="T36" fmla="*/ 2147483646 w 52"/>
              <a:gd name="T37" fmla="*/ 2147483646 h 50"/>
              <a:gd name="T38" fmla="*/ 2147483646 w 52"/>
              <a:gd name="T39" fmla="*/ 2147483646 h 50"/>
              <a:gd name="T40" fmla="*/ 2147483646 w 52"/>
              <a:gd name="T41" fmla="*/ 2147483646 h 50"/>
              <a:gd name="T42" fmla="*/ 2147483646 w 52"/>
              <a:gd name="T43" fmla="*/ 2147483646 h 50"/>
              <a:gd name="T44" fmla="*/ 2147483646 w 52"/>
              <a:gd name="T45" fmla="*/ 2147483646 h 50"/>
              <a:gd name="T46" fmla="*/ 2147483646 w 52"/>
              <a:gd name="T47" fmla="*/ 2147483646 h 50"/>
              <a:gd name="T48" fmla="*/ 2147483646 w 52"/>
              <a:gd name="T49" fmla="*/ 2147483646 h 50"/>
              <a:gd name="T50" fmla="*/ 2147483646 w 52"/>
              <a:gd name="T51" fmla="*/ 2147483646 h 50"/>
              <a:gd name="T52" fmla="*/ 2147483646 w 52"/>
              <a:gd name="T53" fmla="*/ 2147483646 h 50"/>
              <a:gd name="T54" fmla="*/ 2147483646 w 52"/>
              <a:gd name="T55" fmla="*/ 2147483646 h 50"/>
              <a:gd name="T56" fmla="*/ 2147483646 w 52"/>
              <a:gd name="T57" fmla="*/ 2147483646 h 50"/>
              <a:gd name="T58" fmla="*/ 2147483646 w 52"/>
              <a:gd name="T59" fmla="*/ 2147483646 h 50"/>
              <a:gd name="T60" fmla="*/ 2147483646 w 52"/>
              <a:gd name="T61" fmla="*/ 2147483646 h 50"/>
              <a:gd name="T62" fmla="*/ 2147483646 w 52"/>
              <a:gd name="T63" fmla="*/ 2147483646 h 50"/>
              <a:gd name="T64" fmla="*/ 2147483646 w 52"/>
              <a:gd name="T65" fmla="*/ 2147483646 h 50"/>
              <a:gd name="T66" fmla="*/ 2147483646 w 52"/>
              <a:gd name="T67" fmla="*/ 0 h 50"/>
              <a:gd name="T68" fmla="*/ 2147483646 w 52"/>
              <a:gd name="T69" fmla="*/ 2147483646 h 50"/>
              <a:gd name="T70" fmla="*/ 2147483646 w 52"/>
              <a:gd name="T71" fmla="*/ 2147483646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2" name="Freeform 308"/>
          <p:cNvSpPr>
            <a:spLocks/>
          </p:cNvSpPr>
          <p:nvPr/>
        </p:nvSpPr>
        <p:spPr bwMode="auto">
          <a:xfrm>
            <a:off x="4683125" y="3667125"/>
            <a:ext cx="103188" cy="193675"/>
          </a:xfrm>
          <a:custGeom>
            <a:avLst/>
            <a:gdLst>
              <a:gd name="T0" fmla="*/ 2147483646 w 78"/>
              <a:gd name="T1" fmla="*/ 2147483646 h 150"/>
              <a:gd name="T2" fmla="*/ 2147483646 w 78"/>
              <a:gd name="T3" fmla="*/ 2147483646 h 150"/>
              <a:gd name="T4" fmla="*/ 2147483646 w 78"/>
              <a:gd name="T5" fmla="*/ 2147483646 h 150"/>
              <a:gd name="T6" fmla="*/ 0 w 78"/>
              <a:gd name="T7" fmla="*/ 2147483646 h 150"/>
              <a:gd name="T8" fmla="*/ 0 w 78"/>
              <a:gd name="T9" fmla="*/ 2147483646 h 150"/>
              <a:gd name="T10" fmla="*/ 2147483646 w 78"/>
              <a:gd name="T11" fmla="*/ 2147483646 h 150"/>
              <a:gd name="T12" fmla="*/ 2147483646 w 78"/>
              <a:gd name="T13" fmla="*/ 2147483646 h 150"/>
              <a:gd name="T14" fmla="*/ 2147483646 w 78"/>
              <a:gd name="T15" fmla="*/ 2147483646 h 150"/>
              <a:gd name="T16" fmla="*/ 2147483646 w 78"/>
              <a:gd name="T17" fmla="*/ 2147483646 h 150"/>
              <a:gd name="T18" fmla="*/ 2147483646 w 78"/>
              <a:gd name="T19" fmla="*/ 2147483646 h 150"/>
              <a:gd name="T20" fmla="*/ 2147483646 w 78"/>
              <a:gd name="T21" fmla="*/ 2147483646 h 150"/>
              <a:gd name="T22" fmla="*/ 2147483646 w 78"/>
              <a:gd name="T23" fmla="*/ 2147483646 h 150"/>
              <a:gd name="T24" fmla="*/ 2147483646 w 78"/>
              <a:gd name="T25" fmla="*/ 2147483646 h 150"/>
              <a:gd name="T26" fmla="*/ 2147483646 w 78"/>
              <a:gd name="T27" fmla="*/ 2147483646 h 150"/>
              <a:gd name="T28" fmla="*/ 2147483646 w 78"/>
              <a:gd name="T29" fmla="*/ 2147483646 h 150"/>
              <a:gd name="T30" fmla="*/ 2147483646 w 78"/>
              <a:gd name="T31" fmla="*/ 2147483646 h 150"/>
              <a:gd name="T32" fmla="*/ 2147483646 w 78"/>
              <a:gd name="T33" fmla="*/ 2147483646 h 150"/>
              <a:gd name="T34" fmla="*/ 2147483646 w 78"/>
              <a:gd name="T35" fmla="*/ 2147483646 h 150"/>
              <a:gd name="T36" fmla="*/ 2147483646 w 78"/>
              <a:gd name="T37" fmla="*/ 0 h 150"/>
              <a:gd name="T38" fmla="*/ 2147483646 w 78"/>
              <a:gd name="T39" fmla="*/ 0 h 150"/>
              <a:gd name="T40" fmla="*/ 2147483646 w 78"/>
              <a:gd name="T41" fmla="*/ 2147483646 h 150"/>
              <a:gd name="T42" fmla="*/ 2147483646 w 78"/>
              <a:gd name="T43" fmla="*/ 2147483646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3" name="Freeform 309"/>
          <p:cNvSpPr>
            <a:spLocks/>
          </p:cNvSpPr>
          <p:nvPr/>
        </p:nvSpPr>
        <p:spPr bwMode="auto">
          <a:xfrm>
            <a:off x="4176713" y="3713163"/>
            <a:ext cx="296862" cy="227012"/>
          </a:xfrm>
          <a:custGeom>
            <a:avLst/>
            <a:gdLst>
              <a:gd name="T0" fmla="*/ 2147483646 w 228"/>
              <a:gd name="T1" fmla="*/ 2147483646 h 174"/>
              <a:gd name="T2" fmla="*/ 2147483646 w 228"/>
              <a:gd name="T3" fmla="*/ 2147483646 h 174"/>
              <a:gd name="T4" fmla="*/ 2147483646 w 228"/>
              <a:gd name="T5" fmla="*/ 2147483646 h 174"/>
              <a:gd name="T6" fmla="*/ 2147483646 w 228"/>
              <a:gd name="T7" fmla="*/ 2147483646 h 174"/>
              <a:gd name="T8" fmla="*/ 2147483646 w 228"/>
              <a:gd name="T9" fmla="*/ 2147483646 h 174"/>
              <a:gd name="T10" fmla="*/ 2147483646 w 228"/>
              <a:gd name="T11" fmla="*/ 2147483646 h 174"/>
              <a:gd name="T12" fmla="*/ 2147483646 w 228"/>
              <a:gd name="T13" fmla="*/ 2147483646 h 174"/>
              <a:gd name="T14" fmla="*/ 2147483646 w 228"/>
              <a:gd name="T15" fmla="*/ 2147483646 h 174"/>
              <a:gd name="T16" fmla="*/ 2147483646 w 228"/>
              <a:gd name="T17" fmla="*/ 2147483646 h 174"/>
              <a:gd name="T18" fmla="*/ 2147483646 w 228"/>
              <a:gd name="T19" fmla="*/ 2147483646 h 174"/>
              <a:gd name="T20" fmla="*/ 2147483646 w 228"/>
              <a:gd name="T21" fmla="*/ 2147483646 h 174"/>
              <a:gd name="T22" fmla="*/ 2147483646 w 228"/>
              <a:gd name="T23" fmla="*/ 2147483646 h 174"/>
              <a:gd name="T24" fmla="*/ 2147483646 w 228"/>
              <a:gd name="T25" fmla="*/ 2147483646 h 174"/>
              <a:gd name="T26" fmla="*/ 2147483646 w 228"/>
              <a:gd name="T27" fmla="*/ 0 h 174"/>
              <a:gd name="T28" fmla="*/ 2147483646 w 228"/>
              <a:gd name="T29" fmla="*/ 2147483646 h 174"/>
              <a:gd name="T30" fmla="*/ 2147483646 w 228"/>
              <a:gd name="T31" fmla="*/ 2147483646 h 174"/>
              <a:gd name="T32" fmla="*/ 2147483646 w 228"/>
              <a:gd name="T33" fmla="*/ 2147483646 h 174"/>
              <a:gd name="T34" fmla="*/ 2147483646 w 228"/>
              <a:gd name="T35" fmla="*/ 2147483646 h 174"/>
              <a:gd name="T36" fmla="*/ 2147483646 w 228"/>
              <a:gd name="T37" fmla="*/ 2147483646 h 174"/>
              <a:gd name="T38" fmla="*/ 0 w 228"/>
              <a:gd name="T39" fmla="*/ 2147483646 h 174"/>
              <a:gd name="T40" fmla="*/ 2147483646 w 228"/>
              <a:gd name="T41" fmla="*/ 2147483646 h 174"/>
              <a:gd name="T42" fmla="*/ 2147483646 w 228"/>
              <a:gd name="T43" fmla="*/ 2147483646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4" name="Freeform 310"/>
          <p:cNvSpPr>
            <a:spLocks/>
          </p:cNvSpPr>
          <p:nvPr/>
        </p:nvSpPr>
        <p:spPr bwMode="auto">
          <a:xfrm>
            <a:off x="4087813" y="3940175"/>
            <a:ext cx="204787" cy="177800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0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0 w 26"/>
              <a:gd name="T21" fmla="*/ 2147483646 h 23"/>
              <a:gd name="T22" fmla="*/ 2147483646 w 26"/>
              <a:gd name="T23" fmla="*/ 2147483646 h 23"/>
              <a:gd name="T24" fmla="*/ 2147483646 w 26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5" name="Freeform 311"/>
          <p:cNvSpPr>
            <a:spLocks/>
          </p:cNvSpPr>
          <p:nvPr/>
        </p:nvSpPr>
        <p:spPr bwMode="auto">
          <a:xfrm>
            <a:off x="4097338" y="4337050"/>
            <a:ext cx="61912" cy="47625"/>
          </a:xfrm>
          <a:custGeom>
            <a:avLst/>
            <a:gdLst>
              <a:gd name="T0" fmla="*/ 2147483646 w 48"/>
              <a:gd name="T1" fmla="*/ 2147483646 h 36"/>
              <a:gd name="T2" fmla="*/ 2147483646 w 48"/>
              <a:gd name="T3" fmla="*/ 2147483646 h 36"/>
              <a:gd name="T4" fmla="*/ 2147483646 w 48"/>
              <a:gd name="T5" fmla="*/ 0 h 36"/>
              <a:gd name="T6" fmla="*/ 2147483646 w 48"/>
              <a:gd name="T7" fmla="*/ 0 h 36"/>
              <a:gd name="T8" fmla="*/ 2147483646 w 48"/>
              <a:gd name="T9" fmla="*/ 2147483646 h 36"/>
              <a:gd name="T10" fmla="*/ 0 w 48"/>
              <a:gd name="T11" fmla="*/ 2147483646 h 36"/>
              <a:gd name="T12" fmla="*/ 2147483646 w 48"/>
              <a:gd name="T13" fmla="*/ 2147483646 h 36"/>
              <a:gd name="T14" fmla="*/ 2147483646 w 48"/>
              <a:gd name="T15" fmla="*/ 2147483646 h 36"/>
              <a:gd name="T16" fmla="*/ 2147483646 w 48"/>
              <a:gd name="T17" fmla="*/ 2147483646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6" name="Freeform 312"/>
          <p:cNvSpPr>
            <a:spLocks/>
          </p:cNvSpPr>
          <p:nvPr/>
        </p:nvSpPr>
        <p:spPr bwMode="auto">
          <a:xfrm>
            <a:off x="5046663" y="4065588"/>
            <a:ext cx="406400" cy="498475"/>
          </a:xfrm>
          <a:custGeom>
            <a:avLst/>
            <a:gdLst>
              <a:gd name="T0" fmla="*/ 2147483646 w 52"/>
              <a:gd name="T1" fmla="*/ 2147483646 h 64"/>
              <a:gd name="T2" fmla="*/ 2147483646 w 52"/>
              <a:gd name="T3" fmla="*/ 2147483646 h 64"/>
              <a:gd name="T4" fmla="*/ 2147483646 w 52"/>
              <a:gd name="T5" fmla="*/ 2147483646 h 64"/>
              <a:gd name="T6" fmla="*/ 2147483646 w 52"/>
              <a:gd name="T7" fmla="*/ 2147483646 h 64"/>
              <a:gd name="T8" fmla="*/ 2147483646 w 52"/>
              <a:gd name="T9" fmla="*/ 2147483646 h 64"/>
              <a:gd name="T10" fmla="*/ 2147483646 w 52"/>
              <a:gd name="T11" fmla="*/ 2147483646 h 64"/>
              <a:gd name="T12" fmla="*/ 2147483646 w 52"/>
              <a:gd name="T13" fmla="*/ 2147483646 h 64"/>
              <a:gd name="T14" fmla="*/ 2147483646 w 52"/>
              <a:gd name="T15" fmla="*/ 2147483646 h 64"/>
              <a:gd name="T16" fmla="*/ 2147483646 w 52"/>
              <a:gd name="T17" fmla="*/ 2147483646 h 64"/>
              <a:gd name="T18" fmla="*/ 0 w 52"/>
              <a:gd name="T19" fmla="*/ 2147483646 h 64"/>
              <a:gd name="T20" fmla="*/ 2147483646 w 52"/>
              <a:gd name="T21" fmla="*/ 2147483646 h 64"/>
              <a:gd name="T22" fmla="*/ 2147483646 w 52"/>
              <a:gd name="T23" fmla="*/ 2147483646 h 64"/>
              <a:gd name="T24" fmla="*/ 2147483646 w 52"/>
              <a:gd name="T25" fmla="*/ 2147483646 h 64"/>
              <a:gd name="T26" fmla="*/ 2147483646 w 52"/>
              <a:gd name="T27" fmla="*/ 2147483646 h 64"/>
              <a:gd name="T28" fmla="*/ 2147483646 w 52"/>
              <a:gd name="T29" fmla="*/ 2147483646 h 64"/>
              <a:gd name="T30" fmla="*/ 2147483646 w 52"/>
              <a:gd name="T31" fmla="*/ 2147483646 h 64"/>
              <a:gd name="T32" fmla="*/ 2147483646 w 52"/>
              <a:gd name="T33" fmla="*/ 2147483646 h 64"/>
              <a:gd name="T34" fmla="*/ 2147483646 w 52"/>
              <a:gd name="T35" fmla="*/ 2147483646 h 64"/>
              <a:gd name="T36" fmla="*/ 2147483646 w 52"/>
              <a:gd name="T37" fmla="*/ 2147483646 h 64"/>
              <a:gd name="T38" fmla="*/ 2147483646 w 52"/>
              <a:gd name="T39" fmla="*/ 2147483646 h 64"/>
              <a:gd name="T40" fmla="*/ 2147483646 w 52"/>
              <a:gd name="T41" fmla="*/ 2147483646 h 64"/>
              <a:gd name="T42" fmla="*/ 2147483646 w 52"/>
              <a:gd name="T43" fmla="*/ 2147483646 h 64"/>
              <a:gd name="T44" fmla="*/ 2147483646 w 52"/>
              <a:gd name="T45" fmla="*/ 2147483646 h 64"/>
              <a:gd name="T46" fmla="*/ 2147483646 w 52"/>
              <a:gd name="T47" fmla="*/ 2147483646 h 64"/>
              <a:gd name="T48" fmla="*/ 2147483646 w 52"/>
              <a:gd name="T49" fmla="*/ 2147483646 h 64"/>
              <a:gd name="T50" fmla="*/ 2147483646 w 52"/>
              <a:gd name="T51" fmla="*/ 2147483646 h 64"/>
              <a:gd name="T52" fmla="*/ 2147483646 w 52"/>
              <a:gd name="T53" fmla="*/ 2147483646 h 64"/>
              <a:gd name="T54" fmla="*/ 2147483646 w 52"/>
              <a:gd name="T55" fmla="*/ 2147483646 h 64"/>
              <a:gd name="T56" fmla="*/ 2147483646 w 52"/>
              <a:gd name="T57" fmla="*/ 2147483646 h 64"/>
              <a:gd name="T58" fmla="*/ 2147483646 w 52"/>
              <a:gd name="T59" fmla="*/ 2147483646 h 64"/>
              <a:gd name="T60" fmla="*/ 2147483646 w 52"/>
              <a:gd name="T61" fmla="*/ 2147483646 h 64"/>
              <a:gd name="T62" fmla="*/ 2147483646 w 52"/>
              <a:gd name="T63" fmla="*/ 2147483646 h 64"/>
              <a:gd name="T64" fmla="*/ 2147483646 w 52"/>
              <a:gd name="T65" fmla="*/ 2147483646 h 64"/>
              <a:gd name="T66" fmla="*/ 2147483646 w 52"/>
              <a:gd name="T67" fmla="*/ 2147483646 h 64"/>
              <a:gd name="T68" fmla="*/ 2147483646 w 52"/>
              <a:gd name="T69" fmla="*/ 2147483646 h 64"/>
              <a:gd name="T70" fmla="*/ 2147483646 w 52"/>
              <a:gd name="T71" fmla="*/ 0 h 64"/>
              <a:gd name="T72" fmla="*/ 2147483646 w 52"/>
              <a:gd name="T73" fmla="*/ 2147483646 h 64"/>
              <a:gd name="T74" fmla="*/ 2147483646 w 52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" name="Freeform 313"/>
          <p:cNvSpPr>
            <a:spLocks/>
          </p:cNvSpPr>
          <p:nvPr/>
        </p:nvSpPr>
        <p:spPr bwMode="auto">
          <a:xfrm>
            <a:off x="4292600" y="4392613"/>
            <a:ext cx="149225" cy="147637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0 h 19"/>
              <a:gd name="T14" fmla="*/ 2147483646 w 19"/>
              <a:gd name="T15" fmla="*/ 0 h 19"/>
              <a:gd name="T16" fmla="*/ 2147483646 w 19"/>
              <a:gd name="T17" fmla="*/ 0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0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" name="Freeform 314"/>
          <p:cNvSpPr>
            <a:spLocks/>
          </p:cNvSpPr>
          <p:nvPr/>
        </p:nvSpPr>
        <p:spPr bwMode="auto">
          <a:xfrm>
            <a:off x="4216400" y="4448175"/>
            <a:ext cx="106363" cy="92075"/>
          </a:xfrm>
          <a:custGeom>
            <a:avLst/>
            <a:gdLst>
              <a:gd name="T0" fmla="*/ 2147483646 w 14"/>
              <a:gd name="T1" fmla="*/ 2147483646 h 12"/>
              <a:gd name="T2" fmla="*/ 2147483646 w 14"/>
              <a:gd name="T3" fmla="*/ 2147483646 h 12"/>
              <a:gd name="T4" fmla="*/ 2147483646 w 14"/>
              <a:gd name="T5" fmla="*/ 2147483646 h 12"/>
              <a:gd name="T6" fmla="*/ 2147483646 w 14"/>
              <a:gd name="T7" fmla="*/ 2147483646 h 12"/>
              <a:gd name="T8" fmla="*/ 2147483646 w 14"/>
              <a:gd name="T9" fmla="*/ 2147483646 h 12"/>
              <a:gd name="T10" fmla="*/ 2147483646 w 14"/>
              <a:gd name="T11" fmla="*/ 0 h 12"/>
              <a:gd name="T12" fmla="*/ 2147483646 w 14"/>
              <a:gd name="T13" fmla="*/ 2147483646 h 12"/>
              <a:gd name="T14" fmla="*/ 2147483646 w 14"/>
              <a:gd name="T15" fmla="*/ 2147483646 h 12"/>
              <a:gd name="T16" fmla="*/ 0 w 14"/>
              <a:gd name="T17" fmla="*/ 2147483646 h 12"/>
              <a:gd name="T18" fmla="*/ 2147483646 w 14"/>
              <a:gd name="T19" fmla="*/ 2147483646 h 12"/>
              <a:gd name="T20" fmla="*/ 2147483646 w 14"/>
              <a:gd name="T21" fmla="*/ 2147483646 h 12"/>
              <a:gd name="T22" fmla="*/ 2147483646 w 14"/>
              <a:gd name="T23" fmla="*/ 2147483646 h 12"/>
              <a:gd name="T24" fmla="*/ 2147483646 w 14"/>
              <a:gd name="T25" fmla="*/ 2147483646 h 12"/>
              <a:gd name="T26" fmla="*/ 2147483646 w 14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9" name="Freeform 315"/>
          <p:cNvSpPr>
            <a:spLocks/>
          </p:cNvSpPr>
          <p:nvPr/>
        </p:nvSpPr>
        <p:spPr bwMode="auto">
          <a:xfrm>
            <a:off x="4167188" y="4416425"/>
            <a:ext cx="79375" cy="69850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0 h 54"/>
              <a:gd name="T8" fmla="*/ 2147483646 w 60"/>
              <a:gd name="T9" fmla="*/ 0 h 54"/>
              <a:gd name="T10" fmla="*/ 2147483646 w 60"/>
              <a:gd name="T11" fmla="*/ 2147483646 h 54"/>
              <a:gd name="T12" fmla="*/ 0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0" name="Rectangle 316"/>
          <p:cNvSpPr>
            <a:spLocks noChangeArrowheads="1"/>
          </p:cNvSpPr>
          <p:nvPr/>
        </p:nvSpPr>
        <p:spPr bwMode="auto">
          <a:xfrm>
            <a:off x="4283075" y="3940175"/>
            <a:ext cx="9525" cy="23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71" name="Freeform 317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2" name="Freeform 318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3" name="Freeform 327"/>
          <p:cNvSpPr>
            <a:spLocks/>
          </p:cNvSpPr>
          <p:nvPr/>
        </p:nvSpPr>
        <p:spPr bwMode="auto">
          <a:xfrm>
            <a:off x="5743575" y="365760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6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4" name="Freeform 328"/>
          <p:cNvSpPr>
            <a:spLocks/>
          </p:cNvSpPr>
          <p:nvPr/>
        </p:nvSpPr>
        <p:spPr bwMode="auto">
          <a:xfrm>
            <a:off x="5707063" y="361950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6 w 12"/>
              <a:gd name="T3" fmla="*/ 2147483646 h 18"/>
              <a:gd name="T4" fmla="*/ 2147483646 w 12"/>
              <a:gd name="T5" fmla="*/ 2147483646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5" name="Freeform 334"/>
          <p:cNvSpPr>
            <a:spLocks/>
          </p:cNvSpPr>
          <p:nvPr/>
        </p:nvSpPr>
        <p:spPr bwMode="auto">
          <a:xfrm>
            <a:off x="5013325" y="2206625"/>
            <a:ext cx="266700" cy="585788"/>
          </a:xfrm>
          <a:custGeom>
            <a:avLst/>
            <a:gdLst>
              <a:gd name="T0" fmla="*/ 2147483646 w 34"/>
              <a:gd name="T1" fmla="*/ 2147483646 h 75"/>
              <a:gd name="T2" fmla="*/ 2147483646 w 34"/>
              <a:gd name="T3" fmla="*/ 2147483646 h 75"/>
              <a:gd name="T4" fmla="*/ 2147483646 w 34"/>
              <a:gd name="T5" fmla="*/ 2147483646 h 75"/>
              <a:gd name="T6" fmla="*/ 2147483646 w 34"/>
              <a:gd name="T7" fmla="*/ 2147483646 h 75"/>
              <a:gd name="T8" fmla="*/ 2147483646 w 34"/>
              <a:gd name="T9" fmla="*/ 2147483646 h 75"/>
              <a:gd name="T10" fmla="*/ 2147483646 w 34"/>
              <a:gd name="T11" fmla="*/ 2147483646 h 75"/>
              <a:gd name="T12" fmla="*/ 2147483646 w 34"/>
              <a:gd name="T13" fmla="*/ 2147483646 h 75"/>
              <a:gd name="T14" fmla="*/ 2147483646 w 34"/>
              <a:gd name="T15" fmla="*/ 2147483646 h 75"/>
              <a:gd name="T16" fmla="*/ 2147483646 w 34"/>
              <a:gd name="T17" fmla="*/ 2147483646 h 75"/>
              <a:gd name="T18" fmla="*/ 2147483646 w 34"/>
              <a:gd name="T19" fmla="*/ 2147483646 h 75"/>
              <a:gd name="T20" fmla="*/ 2147483646 w 34"/>
              <a:gd name="T21" fmla="*/ 2147483646 h 75"/>
              <a:gd name="T22" fmla="*/ 2147483646 w 34"/>
              <a:gd name="T23" fmla="*/ 2147483646 h 75"/>
              <a:gd name="T24" fmla="*/ 2147483646 w 34"/>
              <a:gd name="T25" fmla="*/ 2147483646 h 75"/>
              <a:gd name="T26" fmla="*/ 2147483646 w 34"/>
              <a:gd name="T27" fmla="*/ 2147483646 h 75"/>
              <a:gd name="T28" fmla="*/ 2147483646 w 34"/>
              <a:gd name="T29" fmla="*/ 2147483646 h 75"/>
              <a:gd name="T30" fmla="*/ 2147483646 w 34"/>
              <a:gd name="T31" fmla="*/ 2147483646 h 75"/>
              <a:gd name="T32" fmla="*/ 2147483646 w 34"/>
              <a:gd name="T33" fmla="*/ 2147483646 h 75"/>
              <a:gd name="T34" fmla="*/ 2147483646 w 34"/>
              <a:gd name="T35" fmla="*/ 2147483646 h 75"/>
              <a:gd name="T36" fmla="*/ 2147483646 w 34"/>
              <a:gd name="T37" fmla="*/ 2147483646 h 75"/>
              <a:gd name="T38" fmla="*/ 2147483646 w 34"/>
              <a:gd name="T39" fmla="*/ 2147483646 h 75"/>
              <a:gd name="T40" fmla="*/ 2147483646 w 34"/>
              <a:gd name="T41" fmla="*/ 2147483646 h 75"/>
              <a:gd name="T42" fmla="*/ 2147483646 w 34"/>
              <a:gd name="T43" fmla="*/ 0 h 75"/>
              <a:gd name="T44" fmla="*/ 2147483646 w 34"/>
              <a:gd name="T45" fmla="*/ 2147483646 h 75"/>
              <a:gd name="T46" fmla="*/ 2147483646 w 34"/>
              <a:gd name="T47" fmla="*/ 2147483646 h 75"/>
              <a:gd name="T48" fmla="*/ 2147483646 w 34"/>
              <a:gd name="T49" fmla="*/ 2147483646 h 75"/>
              <a:gd name="T50" fmla="*/ 2147483646 w 34"/>
              <a:gd name="T51" fmla="*/ 2147483646 h 75"/>
              <a:gd name="T52" fmla="*/ 2147483646 w 34"/>
              <a:gd name="T53" fmla="*/ 2147483646 h 75"/>
              <a:gd name="T54" fmla="*/ 2147483646 w 34"/>
              <a:gd name="T55" fmla="*/ 2147483646 h 75"/>
              <a:gd name="T56" fmla="*/ 2147483646 w 34"/>
              <a:gd name="T57" fmla="*/ 2147483646 h 75"/>
              <a:gd name="T58" fmla="*/ 2147483646 w 34"/>
              <a:gd name="T59" fmla="*/ 2147483646 h 75"/>
              <a:gd name="T60" fmla="*/ 2147483646 w 34"/>
              <a:gd name="T61" fmla="*/ 2147483646 h 75"/>
              <a:gd name="T62" fmla="*/ 2147483646 w 34"/>
              <a:gd name="T63" fmla="*/ 2147483646 h 75"/>
              <a:gd name="T64" fmla="*/ 0 w 34"/>
              <a:gd name="T65" fmla="*/ 2147483646 h 75"/>
              <a:gd name="T66" fmla="*/ 2147483646 w 34"/>
              <a:gd name="T67" fmla="*/ 2147483646 h 75"/>
              <a:gd name="T68" fmla="*/ 2147483646 w 34"/>
              <a:gd name="T69" fmla="*/ 2147483646 h 75"/>
              <a:gd name="T70" fmla="*/ 2147483646 w 34"/>
              <a:gd name="T71" fmla="*/ 2147483646 h 75"/>
              <a:gd name="T72" fmla="*/ 2147483646 w 34"/>
              <a:gd name="T73" fmla="*/ 2147483646 h 75"/>
              <a:gd name="T74" fmla="*/ 2147483646 w 34"/>
              <a:gd name="T75" fmla="*/ 2147483646 h 75"/>
              <a:gd name="T76" fmla="*/ 2147483646 w 34"/>
              <a:gd name="T77" fmla="*/ 2147483646 h 75"/>
              <a:gd name="T78" fmla="*/ 2147483646 w 34"/>
              <a:gd name="T79" fmla="*/ 2147483646 h 75"/>
              <a:gd name="T80" fmla="*/ 2147483646 w 34"/>
              <a:gd name="T81" fmla="*/ 2147483646 h 75"/>
              <a:gd name="T82" fmla="*/ 2147483646 w 34"/>
              <a:gd name="T83" fmla="*/ 2147483646 h 75"/>
              <a:gd name="T84" fmla="*/ 2147483646 w 34"/>
              <a:gd name="T85" fmla="*/ 2147483646 h 75"/>
              <a:gd name="T86" fmla="*/ 2147483646 w 34"/>
              <a:gd name="T87" fmla="*/ 2147483646 h 75"/>
              <a:gd name="T88" fmla="*/ 2147483646 w 34"/>
              <a:gd name="T89" fmla="*/ 2147483646 h 75"/>
              <a:gd name="T90" fmla="*/ 2147483646 w 34"/>
              <a:gd name="T91" fmla="*/ 2147483646 h 75"/>
              <a:gd name="T92" fmla="*/ 2147483646 w 34"/>
              <a:gd name="T93" fmla="*/ 2147483646 h 75"/>
              <a:gd name="T94" fmla="*/ 2147483646 w 34"/>
              <a:gd name="T95" fmla="*/ 2147483646 h 75"/>
              <a:gd name="T96" fmla="*/ 2147483646 w 34"/>
              <a:gd name="T97" fmla="*/ 2147483646 h 75"/>
              <a:gd name="T98" fmla="*/ 2147483646 w 34"/>
              <a:gd name="T99" fmla="*/ 2147483646 h 75"/>
              <a:gd name="T100" fmla="*/ 2147483646 w 34"/>
              <a:gd name="T101" fmla="*/ 2147483646 h 75"/>
              <a:gd name="T102" fmla="*/ 2147483646 w 34"/>
              <a:gd name="T103" fmla="*/ 2147483646 h 75"/>
              <a:gd name="T104" fmla="*/ 2147483646 w 34"/>
              <a:gd name="T105" fmla="*/ 2147483646 h 75"/>
              <a:gd name="T106" fmla="*/ 2147483646 w 34"/>
              <a:gd name="T107" fmla="*/ 2147483646 h 75"/>
              <a:gd name="T108" fmla="*/ 2147483646 w 34"/>
              <a:gd name="T109" fmla="*/ 2147483646 h 75"/>
              <a:gd name="T110" fmla="*/ 2147483646 w 34"/>
              <a:gd name="T111" fmla="*/ 2147483646 h 75"/>
              <a:gd name="T112" fmla="*/ 2147483646 w 34"/>
              <a:gd name="T113" fmla="*/ 2147483646 h 75"/>
              <a:gd name="T114" fmla="*/ 2147483646 w 34"/>
              <a:gd name="T115" fmla="*/ 2147483646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6" name="Freeform 335"/>
          <p:cNvSpPr>
            <a:spLocks/>
          </p:cNvSpPr>
          <p:nvPr/>
        </p:nvSpPr>
        <p:spPr bwMode="auto">
          <a:xfrm>
            <a:off x="5287963" y="3135313"/>
            <a:ext cx="15875" cy="7937"/>
          </a:xfrm>
          <a:custGeom>
            <a:avLst/>
            <a:gdLst>
              <a:gd name="T0" fmla="*/ 2147483646 w 12"/>
              <a:gd name="T1" fmla="*/ 2147483646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" name="Freeform 336"/>
          <p:cNvSpPr>
            <a:spLocks/>
          </p:cNvSpPr>
          <p:nvPr/>
        </p:nvSpPr>
        <p:spPr bwMode="auto">
          <a:xfrm>
            <a:off x="5178806" y="1549400"/>
            <a:ext cx="3792537" cy="2030413"/>
          </a:xfrm>
          <a:custGeom>
            <a:avLst/>
            <a:gdLst>
              <a:gd name="T0" fmla="*/ 2147483646 w 483"/>
              <a:gd name="T1" fmla="*/ 2147483646 h 260"/>
              <a:gd name="T2" fmla="*/ 2147483646 w 483"/>
              <a:gd name="T3" fmla="*/ 2147483646 h 260"/>
              <a:gd name="T4" fmla="*/ 2147483646 w 483"/>
              <a:gd name="T5" fmla="*/ 2147483646 h 260"/>
              <a:gd name="T6" fmla="*/ 2147483646 w 483"/>
              <a:gd name="T7" fmla="*/ 2147483646 h 260"/>
              <a:gd name="T8" fmla="*/ 2147483646 w 483"/>
              <a:gd name="T9" fmla="*/ 2147483646 h 260"/>
              <a:gd name="T10" fmla="*/ 2147483646 w 483"/>
              <a:gd name="T11" fmla="*/ 2147483646 h 260"/>
              <a:gd name="T12" fmla="*/ 2147483646 w 483"/>
              <a:gd name="T13" fmla="*/ 2147483646 h 260"/>
              <a:gd name="T14" fmla="*/ 2147483646 w 483"/>
              <a:gd name="T15" fmla="*/ 2147483646 h 260"/>
              <a:gd name="T16" fmla="*/ 2147483646 w 483"/>
              <a:gd name="T17" fmla="*/ 2147483646 h 260"/>
              <a:gd name="T18" fmla="*/ 2147483646 w 483"/>
              <a:gd name="T19" fmla="*/ 2147483646 h 260"/>
              <a:gd name="T20" fmla="*/ 2147483646 w 483"/>
              <a:gd name="T21" fmla="*/ 2147483646 h 260"/>
              <a:gd name="T22" fmla="*/ 2147483646 w 483"/>
              <a:gd name="T23" fmla="*/ 2147483646 h 260"/>
              <a:gd name="T24" fmla="*/ 2147483646 w 483"/>
              <a:gd name="T25" fmla="*/ 2147483646 h 260"/>
              <a:gd name="T26" fmla="*/ 2147483646 w 483"/>
              <a:gd name="T27" fmla="*/ 2147483646 h 260"/>
              <a:gd name="T28" fmla="*/ 2147483646 w 483"/>
              <a:gd name="T29" fmla="*/ 2147483646 h 260"/>
              <a:gd name="T30" fmla="*/ 2147483646 w 483"/>
              <a:gd name="T31" fmla="*/ 2147483646 h 260"/>
              <a:gd name="T32" fmla="*/ 2147483646 w 483"/>
              <a:gd name="T33" fmla="*/ 2147483646 h 260"/>
              <a:gd name="T34" fmla="*/ 2147483646 w 483"/>
              <a:gd name="T35" fmla="*/ 2147483646 h 260"/>
              <a:gd name="T36" fmla="*/ 2147483646 w 483"/>
              <a:gd name="T37" fmla="*/ 2147483646 h 260"/>
              <a:gd name="T38" fmla="*/ 2147483646 w 483"/>
              <a:gd name="T39" fmla="*/ 2147483646 h 260"/>
              <a:gd name="T40" fmla="*/ 2147483646 w 483"/>
              <a:gd name="T41" fmla="*/ 2147483646 h 260"/>
              <a:gd name="T42" fmla="*/ 2147483646 w 483"/>
              <a:gd name="T43" fmla="*/ 2147483646 h 260"/>
              <a:gd name="T44" fmla="*/ 2147483646 w 483"/>
              <a:gd name="T45" fmla="*/ 2147483646 h 260"/>
              <a:gd name="T46" fmla="*/ 2147483646 w 483"/>
              <a:gd name="T47" fmla="*/ 2147483646 h 260"/>
              <a:gd name="T48" fmla="*/ 2147483646 w 483"/>
              <a:gd name="T49" fmla="*/ 2147483646 h 260"/>
              <a:gd name="T50" fmla="*/ 2147483646 w 483"/>
              <a:gd name="T51" fmla="*/ 2147483646 h 260"/>
              <a:gd name="T52" fmla="*/ 2147483646 w 483"/>
              <a:gd name="T53" fmla="*/ 2147483646 h 260"/>
              <a:gd name="T54" fmla="*/ 2147483646 w 483"/>
              <a:gd name="T55" fmla="*/ 2147483646 h 260"/>
              <a:gd name="T56" fmla="*/ 2147483646 w 483"/>
              <a:gd name="T57" fmla="*/ 2147483646 h 260"/>
              <a:gd name="T58" fmla="*/ 2147483646 w 483"/>
              <a:gd name="T59" fmla="*/ 2147483646 h 260"/>
              <a:gd name="T60" fmla="*/ 2147483646 w 483"/>
              <a:gd name="T61" fmla="*/ 2147483646 h 260"/>
              <a:gd name="T62" fmla="*/ 2147483646 w 483"/>
              <a:gd name="T63" fmla="*/ 2147483646 h 260"/>
              <a:gd name="T64" fmla="*/ 2147483646 w 483"/>
              <a:gd name="T65" fmla="*/ 2147483646 h 260"/>
              <a:gd name="T66" fmla="*/ 2147483646 w 483"/>
              <a:gd name="T67" fmla="*/ 2147483646 h 260"/>
              <a:gd name="T68" fmla="*/ 2147483646 w 483"/>
              <a:gd name="T69" fmla="*/ 2147483646 h 260"/>
              <a:gd name="T70" fmla="*/ 2147483646 w 483"/>
              <a:gd name="T71" fmla="*/ 2147483646 h 260"/>
              <a:gd name="T72" fmla="*/ 2147483646 w 483"/>
              <a:gd name="T73" fmla="*/ 2147483646 h 260"/>
              <a:gd name="T74" fmla="*/ 2147483646 w 483"/>
              <a:gd name="T75" fmla="*/ 2147483646 h 260"/>
              <a:gd name="T76" fmla="*/ 2147483646 w 483"/>
              <a:gd name="T77" fmla="*/ 2147483646 h 260"/>
              <a:gd name="T78" fmla="*/ 2147483646 w 483"/>
              <a:gd name="T79" fmla="*/ 2147483646 h 260"/>
              <a:gd name="T80" fmla="*/ 2147483646 w 483"/>
              <a:gd name="T81" fmla="*/ 2147483646 h 260"/>
              <a:gd name="T82" fmla="*/ 2147483646 w 483"/>
              <a:gd name="T83" fmla="*/ 2147483646 h 260"/>
              <a:gd name="T84" fmla="*/ 2147483646 w 483"/>
              <a:gd name="T85" fmla="*/ 2147483646 h 260"/>
              <a:gd name="T86" fmla="*/ 2147483646 w 483"/>
              <a:gd name="T87" fmla="*/ 2147483646 h 260"/>
              <a:gd name="T88" fmla="*/ 2147483646 w 483"/>
              <a:gd name="T89" fmla="*/ 2147483646 h 260"/>
              <a:gd name="T90" fmla="*/ 2147483646 w 483"/>
              <a:gd name="T91" fmla="*/ 2147483646 h 260"/>
              <a:gd name="T92" fmla="*/ 2147483646 w 483"/>
              <a:gd name="T93" fmla="*/ 2147483646 h 260"/>
              <a:gd name="T94" fmla="*/ 2147483646 w 483"/>
              <a:gd name="T95" fmla="*/ 2147483646 h 260"/>
              <a:gd name="T96" fmla="*/ 2147483646 w 483"/>
              <a:gd name="T97" fmla="*/ 2147483646 h 260"/>
              <a:gd name="T98" fmla="*/ 2147483646 w 483"/>
              <a:gd name="T99" fmla="*/ 2147483646 h 260"/>
              <a:gd name="T100" fmla="*/ 2147483646 w 483"/>
              <a:gd name="T101" fmla="*/ 2147483646 h 260"/>
              <a:gd name="T102" fmla="*/ 2147483646 w 483"/>
              <a:gd name="T103" fmla="*/ 2147483646 h 260"/>
              <a:gd name="T104" fmla="*/ 2147483646 w 483"/>
              <a:gd name="T105" fmla="*/ 2147483646 h 260"/>
              <a:gd name="T106" fmla="*/ 2147483646 w 483"/>
              <a:gd name="T107" fmla="*/ 2147483646 h 260"/>
              <a:gd name="T108" fmla="*/ 2147483646 w 483"/>
              <a:gd name="T109" fmla="*/ 2147483646 h 260"/>
              <a:gd name="T110" fmla="*/ 2147483646 w 483"/>
              <a:gd name="T111" fmla="*/ 2147483646 h 260"/>
              <a:gd name="T112" fmla="*/ 2147483646 w 483"/>
              <a:gd name="T113" fmla="*/ 2147483646 h 260"/>
              <a:gd name="T114" fmla="*/ 2147483646 w 483"/>
              <a:gd name="T115" fmla="*/ 2147483646 h 260"/>
              <a:gd name="T116" fmla="*/ 2147483646 w 483"/>
              <a:gd name="T117" fmla="*/ 2147483646 h 260"/>
              <a:gd name="T118" fmla="*/ 2147483646 w 483"/>
              <a:gd name="T119" fmla="*/ 2147483646 h 260"/>
              <a:gd name="T120" fmla="*/ 2147483646 w 483"/>
              <a:gd name="T121" fmla="*/ 2147483646 h 260"/>
              <a:gd name="T122" fmla="*/ 2147483646 w 483"/>
              <a:gd name="T123" fmla="*/ 2147483646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8" name="Freeform 337"/>
          <p:cNvSpPr>
            <a:spLocks/>
          </p:cNvSpPr>
          <p:nvPr/>
        </p:nvSpPr>
        <p:spPr bwMode="auto">
          <a:xfrm>
            <a:off x="5768975" y="3667125"/>
            <a:ext cx="71438" cy="7938"/>
          </a:xfrm>
          <a:custGeom>
            <a:avLst/>
            <a:gdLst>
              <a:gd name="T0" fmla="*/ 2147483646 w 54"/>
              <a:gd name="T1" fmla="*/ 2147483646 h 6"/>
              <a:gd name="T2" fmla="*/ 2147483646 w 54"/>
              <a:gd name="T3" fmla="*/ 2147483646 h 6"/>
              <a:gd name="T4" fmla="*/ 2147483646 w 54"/>
              <a:gd name="T5" fmla="*/ 0 h 6"/>
              <a:gd name="T6" fmla="*/ 0 w 54"/>
              <a:gd name="T7" fmla="*/ 2147483646 h 6"/>
              <a:gd name="T8" fmla="*/ 2147483646 w 5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9" name="Freeform 338"/>
          <p:cNvSpPr>
            <a:spLocks/>
          </p:cNvSpPr>
          <p:nvPr/>
        </p:nvSpPr>
        <p:spPr bwMode="auto">
          <a:xfrm>
            <a:off x="5659438" y="3009900"/>
            <a:ext cx="1011237" cy="709613"/>
          </a:xfrm>
          <a:custGeom>
            <a:avLst/>
            <a:gdLst>
              <a:gd name="T0" fmla="*/ 2147483646 w 129"/>
              <a:gd name="T1" fmla="*/ 2147483646 h 91"/>
              <a:gd name="T2" fmla="*/ 2147483646 w 129"/>
              <a:gd name="T3" fmla="*/ 2147483646 h 91"/>
              <a:gd name="T4" fmla="*/ 2147483646 w 129"/>
              <a:gd name="T5" fmla="*/ 2147483646 h 91"/>
              <a:gd name="T6" fmla="*/ 2147483646 w 129"/>
              <a:gd name="T7" fmla="*/ 2147483646 h 91"/>
              <a:gd name="T8" fmla="*/ 2147483646 w 129"/>
              <a:gd name="T9" fmla="*/ 2147483646 h 91"/>
              <a:gd name="T10" fmla="*/ 2147483646 w 129"/>
              <a:gd name="T11" fmla="*/ 2147483646 h 91"/>
              <a:gd name="T12" fmla="*/ 2147483646 w 129"/>
              <a:gd name="T13" fmla="*/ 2147483646 h 91"/>
              <a:gd name="T14" fmla="*/ 2147483646 w 129"/>
              <a:gd name="T15" fmla="*/ 2147483646 h 91"/>
              <a:gd name="T16" fmla="*/ 2147483646 w 129"/>
              <a:gd name="T17" fmla="*/ 2147483646 h 91"/>
              <a:gd name="T18" fmla="*/ 2147483646 w 129"/>
              <a:gd name="T19" fmla="*/ 2147483646 h 91"/>
              <a:gd name="T20" fmla="*/ 2147483646 w 129"/>
              <a:gd name="T21" fmla="*/ 2147483646 h 91"/>
              <a:gd name="T22" fmla="*/ 2147483646 w 129"/>
              <a:gd name="T23" fmla="*/ 2147483646 h 91"/>
              <a:gd name="T24" fmla="*/ 2147483646 w 129"/>
              <a:gd name="T25" fmla="*/ 2147483646 h 91"/>
              <a:gd name="T26" fmla="*/ 2147483646 w 129"/>
              <a:gd name="T27" fmla="*/ 2147483646 h 91"/>
              <a:gd name="T28" fmla="*/ 2147483646 w 129"/>
              <a:gd name="T29" fmla="*/ 2147483646 h 91"/>
              <a:gd name="T30" fmla="*/ 0 w 129"/>
              <a:gd name="T31" fmla="*/ 2147483646 h 91"/>
              <a:gd name="T32" fmla="*/ 2147483646 w 129"/>
              <a:gd name="T33" fmla="*/ 2147483646 h 91"/>
              <a:gd name="T34" fmla="*/ 2147483646 w 129"/>
              <a:gd name="T35" fmla="*/ 2147483646 h 91"/>
              <a:gd name="T36" fmla="*/ 2147483646 w 129"/>
              <a:gd name="T37" fmla="*/ 2147483646 h 91"/>
              <a:gd name="T38" fmla="*/ 2147483646 w 129"/>
              <a:gd name="T39" fmla="*/ 2147483646 h 91"/>
              <a:gd name="T40" fmla="*/ 2147483646 w 129"/>
              <a:gd name="T41" fmla="*/ 2147483646 h 91"/>
              <a:gd name="T42" fmla="*/ 2147483646 w 129"/>
              <a:gd name="T43" fmla="*/ 2147483646 h 91"/>
              <a:gd name="T44" fmla="*/ 2147483646 w 129"/>
              <a:gd name="T45" fmla="*/ 2147483646 h 91"/>
              <a:gd name="T46" fmla="*/ 2147483646 w 129"/>
              <a:gd name="T47" fmla="*/ 2147483646 h 91"/>
              <a:gd name="T48" fmla="*/ 2147483646 w 129"/>
              <a:gd name="T49" fmla="*/ 2147483646 h 91"/>
              <a:gd name="T50" fmla="*/ 2147483646 w 129"/>
              <a:gd name="T51" fmla="*/ 2147483646 h 91"/>
              <a:gd name="T52" fmla="*/ 2147483646 w 129"/>
              <a:gd name="T53" fmla="*/ 2147483646 h 91"/>
              <a:gd name="T54" fmla="*/ 2147483646 w 129"/>
              <a:gd name="T55" fmla="*/ 2147483646 h 91"/>
              <a:gd name="T56" fmla="*/ 2147483646 w 129"/>
              <a:gd name="T57" fmla="*/ 2147483646 h 91"/>
              <a:gd name="T58" fmla="*/ 2147483646 w 129"/>
              <a:gd name="T59" fmla="*/ 2147483646 h 91"/>
              <a:gd name="T60" fmla="*/ 2147483646 w 129"/>
              <a:gd name="T61" fmla="*/ 2147483646 h 91"/>
              <a:gd name="T62" fmla="*/ 2147483646 w 129"/>
              <a:gd name="T63" fmla="*/ 2147483646 h 91"/>
              <a:gd name="T64" fmla="*/ 2147483646 w 129"/>
              <a:gd name="T65" fmla="*/ 2147483646 h 91"/>
              <a:gd name="T66" fmla="*/ 2147483646 w 129"/>
              <a:gd name="T67" fmla="*/ 2147483646 h 91"/>
              <a:gd name="T68" fmla="*/ 2147483646 w 129"/>
              <a:gd name="T69" fmla="*/ 2147483646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0" name="Freeform 339"/>
          <p:cNvSpPr>
            <a:spLocks/>
          </p:cNvSpPr>
          <p:nvPr/>
        </p:nvSpPr>
        <p:spPr bwMode="auto">
          <a:xfrm>
            <a:off x="5721350" y="364331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2147483646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1" name="Rectangle 340"/>
          <p:cNvSpPr>
            <a:spLocks noChangeArrowheads="1"/>
          </p:cNvSpPr>
          <p:nvPr/>
        </p:nvSpPr>
        <p:spPr bwMode="auto">
          <a:xfrm>
            <a:off x="4903788" y="3275013"/>
            <a:ext cx="9525" cy="1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82" name="Freeform 347"/>
          <p:cNvSpPr>
            <a:spLocks/>
          </p:cNvSpPr>
          <p:nvPr/>
        </p:nvSpPr>
        <p:spPr bwMode="auto">
          <a:xfrm>
            <a:off x="4616450" y="2119313"/>
            <a:ext cx="649288" cy="766762"/>
          </a:xfrm>
          <a:custGeom>
            <a:avLst/>
            <a:gdLst>
              <a:gd name="T0" fmla="*/ 2147483646 w 83"/>
              <a:gd name="T1" fmla="*/ 2147483646 h 98"/>
              <a:gd name="T2" fmla="*/ 2147483646 w 83"/>
              <a:gd name="T3" fmla="*/ 2147483646 h 98"/>
              <a:gd name="T4" fmla="*/ 2147483646 w 83"/>
              <a:gd name="T5" fmla="*/ 2147483646 h 98"/>
              <a:gd name="T6" fmla="*/ 2147483646 w 83"/>
              <a:gd name="T7" fmla="*/ 2147483646 h 98"/>
              <a:gd name="T8" fmla="*/ 2147483646 w 83"/>
              <a:gd name="T9" fmla="*/ 2147483646 h 98"/>
              <a:gd name="T10" fmla="*/ 2147483646 w 83"/>
              <a:gd name="T11" fmla="*/ 2147483646 h 98"/>
              <a:gd name="T12" fmla="*/ 2147483646 w 83"/>
              <a:gd name="T13" fmla="*/ 2147483646 h 98"/>
              <a:gd name="T14" fmla="*/ 2147483646 w 83"/>
              <a:gd name="T15" fmla="*/ 2147483646 h 98"/>
              <a:gd name="T16" fmla="*/ 2147483646 w 83"/>
              <a:gd name="T17" fmla="*/ 2147483646 h 98"/>
              <a:gd name="T18" fmla="*/ 2147483646 w 83"/>
              <a:gd name="T19" fmla="*/ 2147483646 h 98"/>
              <a:gd name="T20" fmla="*/ 2147483646 w 83"/>
              <a:gd name="T21" fmla="*/ 2147483646 h 98"/>
              <a:gd name="T22" fmla="*/ 2147483646 w 83"/>
              <a:gd name="T23" fmla="*/ 2147483646 h 98"/>
              <a:gd name="T24" fmla="*/ 2147483646 w 83"/>
              <a:gd name="T25" fmla="*/ 2147483646 h 98"/>
              <a:gd name="T26" fmla="*/ 2147483646 w 83"/>
              <a:gd name="T27" fmla="*/ 2147483646 h 98"/>
              <a:gd name="T28" fmla="*/ 2147483646 w 83"/>
              <a:gd name="T29" fmla="*/ 2147483646 h 98"/>
              <a:gd name="T30" fmla="*/ 2147483646 w 83"/>
              <a:gd name="T31" fmla="*/ 2147483646 h 98"/>
              <a:gd name="T32" fmla="*/ 2147483646 w 83"/>
              <a:gd name="T33" fmla="*/ 2147483646 h 98"/>
              <a:gd name="T34" fmla="*/ 2147483646 w 83"/>
              <a:gd name="T35" fmla="*/ 2147483646 h 98"/>
              <a:gd name="T36" fmla="*/ 2147483646 w 83"/>
              <a:gd name="T37" fmla="*/ 2147483646 h 98"/>
              <a:gd name="T38" fmla="*/ 2147483646 w 83"/>
              <a:gd name="T39" fmla="*/ 2147483646 h 98"/>
              <a:gd name="T40" fmla="*/ 2147483646 w 83"/>
              <a:gd name="T41" fmla="*/ 2147483646 h 98"/>
              <a:gd name="T42" fmla="*/ 2147483646 w 83"/>
              <a:gd name="T43" fmla="*/ 2147483646 h 98"/>
              <a:gd name="T44" fmla="*/ 2147483646 w 83"/>
              <a:gd name="T45" fmla="*/ 2147483646 h 98"/>
              <a:gd name="T46" fmla="*/ 2147483646 w 83"/>
              <a:gd name="T47" fmla="*/ 2147483646 h 98"/>
              <a:gd name="T48" fmla="*/ 2147483646 w 83"/>
              <a:gd name="T49" fmla="*/ 2147483646 h 98"/>
              <a:gd name="T50" fmla="*/ 2147483646 w 83"/>
              <a:gd name="T51" fmla="*/ 0 h 98"/>
              <a:gd name="T52" fmla="*/ 2147483646 w 83"/>
              <a:gd name="T53" fmla="*/ 2147483646 h 98"/>
              <a:gd name="T54" fmla="*/ 2147483646 w 83"/>
              <a:gd name="T55" fmla="*/ 2147483646 h 98"/>
              <a:gd name="T56" fmla="*/ 2147483646 w 83"/>
              <a:gd name="T57" fmla="*/ 2147483646 h 98"/>
              <a:gd name="T58" fmla="*/ 2147483646 w 83"/>
              <a:gd name="T59" fmla="*/ 2147483646 h 98"/>
              <a:gd name="T60" fmla="*/ 2147483646 w 83"/>
              <a:gd name="T61" fmla="*/ 2147483646 h 98"/>
              <a:gd name="T62" fmla="*/ 2147483646 w 83"/>
              <a:gd name="T63" fmla="*/ 2147483646 h 98"/>
              <a:gd name="T64" fmla="*/ 2147483646 w 83"/>
              <a:gd name="T65" fmla="*/ 2147483646 h 98"/>
              <a:gd name="T66" fmla="*/ 2147483646 w 83"/>
              <a:gd name="T67" fmla="*/ 2147483646 h 98"/>
              <a:gd name="T68" fmla="*/ 2147483646 w 83"/>
              <a:gd name="T69" fmla="*/ 2147483646 h 98"/>
              <a:gd name="T70" fmla="*/ 2147483646 w 83"/>
              <a:gd name="T71" fmla="*/ 2147483646 h 98"/>
              <a:gd name="T72" fmla="*/ 2147483646 w 83"/>
              <a:gd name="T73" fmla="*/ 2147483646 h 98"/>
              <a:gd name="T74" fmla="*/ 2147483646 w 83"/>
              <a:gd name="T75" fmla="*/ 2147483646 h 98"/>
              <a:gd name="T76" fmla="*/ 2147483646 w 83"/>
              <a:gd name="T77" fmla="*/ 2147483646 h 98"/>
              <a:gd name="T78" fmla="*/ 2147483646 w 83"/>
              <a:gd name="T79" fmla="*/ 2147483646 h 98"/>
              <a:gd name="T80" fmla="*/ 2147483646 w 83"/>
              <a:gd name="T81" fmla="*/ 2147483646 h 98"/>
              <a:gd name="T82" fmla="*/ 2147483646 w 83"/>
              <a:gd name="T83" fmla="*/ 2147483646 h 98"/>
              <a:gd name="T84" fmla="*/ 2147483646 w 83"/>
              <a:gd name="T85" fmla="*/ 2147483646 h 98"/>
              <a:gd name="T86" fmla="*/ 2147483646 w 83"/>
              <a:gd name="T87" fmla="*/ 2147483646 h 98"/>
              <a:gd name="T88" fmla="*/ 2147483646 w 83"/>
              <a:gd name="T89" fmla="*/ 2147483646 h 98"/>
              <a:gd name="T90" fmla="*/ 2147483646 w 83"/>
              <a:gd name="T91" fmla="*/ 2147483646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3" name="Freeform 348"/>
          <p:cNvSpPr>
            <a:spLocks/>
          </p:cNvSpPr>
          <p:nvPr/>
        </p:nvSpPr>
        <p:spPr bwMode="auto">
          <a:xfrm>
            <a:off x="4772025" y="2268538"/>
            <a:ext cx="320675" cy="733425"/>
          </a:xfrm>
          <a:custGeom>
            <a:avLst/>
            <a:gdLst>
              <a:gd name="T0" fmla="*/ 2147483646 w 10000"/>
              <a:gd name="T1" fmla="*/ 2147483646 h 9895"/>
              <a:gd name="T2" fmla="*/ 2147483646 w 10000"/>
              <a:gd name="T3" fmla="*/ 2147483646 h 9895"/>
              <a:gd name="T4" fmla="*/ 2147483646 w 10000"/>
              <a:gd name="T5" fmla="*/ 2147483646 h 9895"/>
              <a:gd name="T6" fmla="*/ 2147483646 w 10000"/>
              <a:gd name="T7" fmla="*/ 2147483646 h 9895"/>
              <a:gd name="T8" fmla="*/ 2147483646 w 10000"/>
              <a:gd name="T9" fmla="*/ 0 h 9895"/>
              <a:gd name="T10" fmla="*/ 2147483646 w 10000"/>
              <a:gd name="T11" fmla="*/ 2147483646 h 9895"/>
              <a:gd name="T12" fmla="*/ 2147483646 w 10000"/>
              <a:gd name="T13" fmla="*/ 2147483646 h 9895"/>
              <a:gd name="T14" fmla="*/ 2147483646 w 10000"/>
              <a:gd name="T15" fmla="*/ 2147483646 h 9895"/>
              <a:gd name="T16" fmla="*/ 2147483646 w 10000"/>
              <a:gd name="T17" fmla="*/ 2147483646 h 9895"/>
              <a:gd name="T18" fmla="*/ 2147483646 w 10000"/>
              <a:gd name="T19" fmla="*/ 2147483646 h 9895"/>
              <a:gd name="T20" fmla="*/ 2147483646 w 10000"/>
              <a:gd name="T21" fmla="*/ 2147483646 h 9895"/>
              <a:gd name="T22" fmla="*/ 2147483646 w 10000"/>
              <a:gd name="T23" fmla="*/ 2147483646 h 9895"/>
              <a:gd name="T24" fmla="*/ 2147483646 w 10000"/>
              <a:gd name="T25" fmla="*/ 2147483646 h 9895"/>
              <a:gd name="T26" fmla="*/ 2147483646 w 10000"/>
              <a:gd name="T27" fmla="*/ 2147483646 h 9895"/>
              <a:gd name="T28" fmla="*/ 2147483646 w 10000"/>
              <a:gd name="T29" fmla="*/ 2147483646 h 9895"/>
              <a:gd name="T30" fmla="*/ 2147483646 w 10000"/>
              <a:gd name="T31" fmla="*/ 2147483646 h 9895"/>
              <a:gd name="T32" fmla="*/ 2147483646 w 10000"/>
              <a:gd name="T33" fmla="*/ 2147483646 h 9895"/>
              <a:gd name="T34" fmla="*/ 2147483646 w 10000"/>
              <a:gd name="T35" fmla="*/ 2147483646 h 9895"/>
              <a:gd name="T36" fmla="*/ 2147483646 w 10000"/>
              <a:gd name="T37" fmla="*/ 2147483646 h 9895"/>
              <a:gd name="T38" fmla="*/ 2147483646 w 10000"/>
              <a:gd name="T39" fmla="*/ 2147483646 h 9895"/>
              <a:gd name="T40" fmla="*/ 2147483646 w 10000"/>
              <a:gd name="T41" fmla="*/ 2147483646 h 9895"/>
              <a:gd name="T42" fmla="*/ 2147483646 w 10000"/>
              <a:gd name="T43" fmla="*/ 2147483646 h 9895"/>
              <a:gd name="T44" fmla="*/ 2147483646 w 10000"/>
              <a:gd name="T45" fmla="*/ 2147483646 h 9895"/>
              <a:gd name="T46" fmla="*/ 2147483646 w 10000"/>
              <a:gd name="T47" fmla="*/ 2147483646 h 9895"/>
              <a:gd name="T48" fmla="*/ 2147483646 w 10000"/>
              <a:gd name="T49" fmla="*/ 2147483646 h 9895"/>
              <a:gd name="T50" fmla="*/ 2147483646 w 10000"/>
              <a:gd name="T51" fmla="*/ 2147483646 h 9895"/>
              <a:gd name="T52" fmla="*/ 2147483646 w 10000"/>
              <a:gd name="T53" fmla="*/ 2147483646 h 9895"/>
              <a:gd name="T54" fmla="*/ 2147483646 w 10000"/>
              <a:gd name="T55" fmla="*/ 2147483646 h 9895"/>
              <a:gd name="T56" fmla="*/ 2147483646 w 10000"/>
              <a:gd name="T57" fmla="*/ 2147483646 h 9895"/>
              <a:gd name="T58" fmla="*/ 2147483646 w 10000"/>
              <a:gd name="T59" fmla="*/ 2147483646 h 9895"/>
              <a:gd name="T60" fmla="*/ 2147483646 w 10000"/>
              <a:gd name="T61" fmla="*/ 2147483646 h 9895"/>
              <a:gd name="T62" fmla="*/ 2147483646 w 10000"/>
              <a:gd name="T63" fmla="*/ 2147483646 h 9895"/>
              <a:gd name="T64" fmla="*/ 2147483646 w 10000"/>
              <a:gd name="T65" fmla="*/ 2147483646 h 9895"/>
              <a:gd name="T66" fmla="*/ 2147483646 w 10000"/>
              <a:gd name="T67" fmla="*/ 2147483646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4" name="Freeform 349"/>
          <p:cNvSpPr>
            <a:spLocks/>
          </p:cNvSpPr>
          <p:nvPr/>
        </p:nvSpPr>
        <p:spPr bwMode="auto">
          <a:xfrm>
            <a:off x="5046663" y="3135313"/>
            <a:ext cx="446087" cy="287337"/>
          </a:xfrm>
          <a:custGeom>
            <a:avLst/>
            <a:gdLst>
              <a:gd name="T0" fmla="*/ 2147483646 w 57"/>
              <a:gd name="T1" fmla="*/ 2147483646 h 37"/>
              <a:gd name="T2" fmla="*/ 2147483646 w 57"/>
              <a:gd name="T3" fmla="*/ 2147483646 h 37"/>
              <a:gd name="T4" fmla="*/ 2147483646 w 57"/>
              <a:gd name="T5" fmla="*/ 2147483646 h 37"/>
              <a:gd name="T6" fmla="*/ 2147483646 w 57"/>
              <a:gd name="T7" fmla="*/ 2147483646 h 37"/>
              <a:gd name="T8" fmla="*/ 2147483646 w 57"/>
              <a:gd name="T9" fmla="*/ 2147483646 h 37"/>
              <a:gd name="T10" fmla="*/ 2147483646 w 57"/>
              <a:gd name="T11" fmla="*/ 2147483646 h 37"/>
              <a:gd name="T12" fmla="*/ 2147483646 w 57"/>
              <a:gd name="T13" fmla="*/ 2147483646 h 37"/>
              <a:gd name="T14" fmla="*/ 2147483646 w 57"/>
              <a:gd name="T15" fmla="*/ 2147483646 h 37"/>
              <a:gd name="T16" fmla="*/ 2147483646 w 57"/>
              <a:gd name="T17" fmla="*/ 2147483646 h 37"/>
              <a:gd name="T18" fmla="*/ 2147483646 w 57"/>
              <a:gd name="T19" fmla="*/ 2147483646 h 37"/>
              <a:gd name="T20" fmla="*/ 2147483646 w 57"/>
              <a:gd name="T21" fmla="*/ 2147483646 h 37"/>
              <a:gd name="T22" fmla="*/ 2147483646 w 57"/>
              <a:gd name="T23" fmla="*/ 0 h 37"/>
              <a:gd name="T24" fmla="*/ 2147483646 w 57"/>
              <a:gd name="T25" fmla="*/ 0 h 37"/>
              <a:gd name="T26" fmla="*/ 2147483646 w 57"/>
              <a:gd name="T27" fmla="*/ 2147483646 h 37"/>
              <a:gd name="T28" fmla="*/ 2147483646 w 57"/>
              <a:gd name="T29" fmla="*/ 2147483646 h 37"/>
              <a:gd name="T30" fmla="*/ 2147483646 w 57"/>
              <a:gd name="T31" fmla="*/ 2147483646 h 37"/>
              <a:gd name="T32" fmla="*/ 2147483646 w 57"/>
              <a:gd name="T33" fmla="*/ 2147483646 h 37"/>
              <a:gd name="T34" fmla="*/ 2147483646 w 57"/>
              <a:gd name="T35" fmla="*/ 2147483646 h 37"/>
              <a:gd name="T36" fmla="*/ 2147483646 w 57"/>
              <a:gd name="T37" fmla="*/ 2147483646 h 37"/>
              <a:gd name="T38" fmla="*/ 2147483646 w 57"/>
              <a:gd name="T39" fmla="*/ 2147483646 h 37"/>
              <a:gd name="T40" fmla="*/ 2147483646 w 57"/>
              <a:gd name="T41" fmla="*/ 2147483646 h 37"/>
              <a:gd name="T42" fmla="*/ 2147483646 w 57"/>
              <a:gd name="T43" fmla="*/ 2147483646 h 37"/>
              <a:gd name="T44" fmla="*/ 0 w 57"/>
              <a:gd name="T45" fmla="*/ 2147483646 h 37"/>
              <a:gd name="T46" fmla="*/ 0 w 57"/>
              <a:gd name="T47" fmla="*/ 2147483646 h 37"/>
              <a:gd name="T48" fmla="*/ 2147483646 w 57"/>
              <a:gd name="T49" fmla="*/ 2147483646 h 37"/>
              <a:gd name="T50" fmla="*/ 2147483646 w 57"/>
              <a:gd name="T51" fmla="*/ 2147483646 h 37"/>
              <a:gd name="T52" fmla="*/ 2147483646 w 57"/>
              <a:gd name="T53" fmla="*/ 2147483646 h 37"/>
              <a:gd name="T54" fmla="*/ 2147483646 w 57"/>
              <a:gd name="T55" fmla="*/ 2147483646 h 37"/>
              <a:gd name="T56" fmla="*/ 2147483646 w 57"/>
              <a:gd name="T57" fmla="*/ 2147483646 h 37"/>
              <a:gd name="T58" fmla="*/ 2147483646 w 57"/>
              <a:gd name="T59" fmla="*/ 2147483646 h 37"/>
              <a:gd name="T60" fmla="*/ 2147483646 w 57"/>
              <a:gd name="T61" fmla="*/ 2147483646 h 37"/>
              <a:gd name="T62" fmla="*/ 2147483646 w 57"/>
              <a:gd name="T63" fmla="*/ 2147483646 h 37"/>
              <a:gd name="T64" fmla="*/ 2147483646 w 57"/>
              <a:gd name="T65" fmla="*/ 2147483646 h 37"/>
              <a:gd name="T66" fmla="*/ 2147483646 w 57"/>
              <a:gd name="T67" fmla="*/ 2147483646 h 37"/>
              <a:gd name="T68" fmla="*/ 2147483646 w 57"/>
              <a:gd name="T69" fmla="*/ 2147483646 h 37"/>
              <a:gd name="T70" fmla="*/ 2147483646 w 57"/>
              <a:gd name="T71" fmla="*/ 2147483646 h 37"/>
              <a:gd name="T72" fmla="*/ 2147483646 w 57"/>
              <a:gd name="T73" fmla="*/ 2147483646 h 37"/>
              <a:gd name="T74" fmla="*/ 2147483646 w 57"/>
              <a:gd name="T75" fmla="*/ 2147483646 h 37"/>
              <a:gd name="T76" fmla="*/ 2147483646 w 57"/>
              <a:gd name="T77" fmla="*/ 2147483646 h 37"/>
              <a:gd name="T78" fmla="*/ 2147483646 w 57"/>
              <a:gd name="T79" fmla="*/ 2147483646 h 37"/>
              <a:gd name="T80" fmla="*/ 2147483646 w 57"/>
              <a:gd name="T81" fmla="*/ 2147483646 h 37"/>
              <a:gd name="T82" fmla="*/ 2147483646 w 57"/>
              <a:gd name="T83" fmla="*/ 2147483646 h 37"/>
              <a:gd name="T84" fmla="*/ 2147483646 w 57"/>
              <a:gd name="T85" fmla="*/ 2147483646 h 37"/>
              <a:gd name="T86" fmla="*/ 2147483646 w 57"/>
              <a:gd name="T87" fmla="*/ 2147483646 h 37"/>
              <a:gd name="T88" fmla="*/ 2147483646 w 57"/>
              <a:gd name="T89" fmla="*/ 2147483646 h 37"/>
              <a:gd name="T90" fmla="*/ 2147483646 w 57"/>
              <a:gd name="T91" fmla="*/ 2147483646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5" name="Freeform 350"/>
          <p:cNvSpPr>
            <a:spLocks/>
          </p:cNvSpPr>
          <p:nvPr/>
        </p:nvSpPr>
        <p:spPr bwMode="auto">
          <a:xfrm>
            <a:off x="5303838" y="3135313"/>
            <a:ext cx="55562" cy="30162"/>
          </a:xfrm>
          <a:custGeom>
            <a:avLst/>
            <a:gdLst>
              <a:gd name="T0" fmla="*/ 2147483646 w 42"/>
              <a:gd name="T1" fmla="*/ 2147483646 h 24"/>
              <a:gd name="T2" fmla="*/ 2147483646 w 42"/>
              <a:gd name="T3" fmla="*/ 0 h 24"/>
              <a:gd name="T4" fmla="*/ 0 w 42"/>
              <a:gd name="T5" fmla="*/ 2147483646 h 24"/>
              <a:gd name="T6" fmla="*/ 2147483646 w 42"/>
              <a:gd name="T7" fmla="*/ 2147483646 h 24"/>
              <a:gd name="T8" fmla="*/ 2147483646 w 42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6" name="Freeform 359"/>
          <p:cNvSpPr>
            <a:spLocks/>
          </p:cNvSpPr>
          <p:nvPr/>
        </p:nvSpPr>
        <p:spPr bwMode="auto">
          <a:xfrm>
            <a:off x="4991100" y="3009900"/>
            <a:ext cx="77788" cy="47625"/>
          </a:xfrm>
          <a:custGeom>
            <a:avLst/>
            <a:gdLst>
              <a:gd name="T0" fmla="*/ 2147483646 w 60"/>
              <a:gd name="T1" fmla="*/ 2147483646 h 36"/>
              <a:gd name="T2" fmla="*/ 2147483646 w 60"/>
              <a:gd name="T3" fmla="*/ 2147483646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0 h 36"/>
              <a:gd name="T10" fmla="*/ 2147483646 w 60"/>
              <a:gd name="T11" fmla="*/ 0 h 36"/>
              <a:gd name="T12" fmla="*/ 2147483646 w 60"/>
              <a:gd name="T13" fmla="*/ 2147483646 h 36"/>
              <a:gd name="T14" fmla="*/ 0 w 60"/>
              <a:gd name="T15" fmla="*/ 2147483646 h 36"/>
              <a:gd name="T16" fmla="*/ 2147483646 w 60"/>
              <a:gd name="T17" fmla="*/ 2147483646 h 36"/>
              <a:gd name="T18" fmla="*/ 2147483646 w 60"/>
              <a:gd name="T19" fmla="*/ 2147483646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7" name="Freeform 360"/>
          <p:cNvSpPr>
            <a:spLocks/>
          </p:cNvSpPr>
          <p:nvPr/>
        </p:nvSpPr>
        <p:spPr bwMode="auto">
          <a:xfrm>
            <a:off x="4849813" y="3033713"/>
            <a:ext cx="242887" cy="217487"/>
          </a:xfrm>
          <a:custGeom>
            <a:avLst/>
            <a:gdLst>
              <a:gd name="T0" fmla="*/ 2147483646 w 31"/>
              <a:gd name="T1" fmla="*/ 2147483646 h 28"/>
              <a:gd name="T2" fmla="*/ 2147483646 w 31"/>
              <a:gd name="T3" fmla="*/ 2147483646 h 28"/>
              <a:gd name="T4" fmla="*/ 2147483646 w 31"/>
              <a:gd name="T5" fmla="*/ 2147483646 h 28"/>
              <a:gd name="T6" fmla="*/ 2147483646 w 31"/>
              <a:gd name="T7" fmla="*/ 2147483646 h 28"/>
              <a:gd name="T8" fmla="*/ 2147483646 w 31"/>
              <a:gd name="T9" fmla="*/ 2147483646 h 28"/>
              <a:gd name="T10" fmla="*/ 2147483646 w 31"/>
              <a:gd name="T11" fmla="*/ 2147483646 h 28"/>
              <a:gd name="T12" fmla="*/ 2147483646 w 31"/>
              <a:gd name="T13" fmla="*/ 2147483646 h 28"/>
              <a:gd name="T14" fmla="*/ 2147483646 w 31"/>
              <a:gd name="T15" fmla="*/ 2147483646 h 28"/>
              <a:gd name="T16" fmla="*/ 2147483646 w 31"/>
              <a:gd name="T17" fmla="*/ 2147483646 h 28"/>
              <a:gd name="T18" fmla="*/ 2147483646 w 31"/>
              <a:gd name="T19" fmla="*/ 2147483646 h 28"/>
              <a:gd name="T20" fmla="*/ 2147483646 w 31"/>
              <a:gd name="T21" fmla="*/ 2147483646 h 28"/>
              <a:gd name="T22" fmla="*/ 2147483646 w 31"/>
              <a:gd name="T23" fmla="*/ 2147483646 h 28"/>
              <a:gd name="T24" fmla="*/ 2147483646 w 31"/>
              <a:gd name="T25" fmla="*/ 2147483646 h 28"/>
              <a:gd name="T26" fmla="*/ 2147483646 w 31"/>
              <a:gd name="T27" fmla="*/ 2147483646 h 28"/>
              <a:gd name="T28" fmla="*/ 2147483646 w 31"/>
              <a:gd name="T29" fmla="*/ 2147483646 h 28"/>
              <a:gd name="T30" fmla="*/ 2147483646 w 31"/>
              <a:gd name="T31" fmla="*/ 2147483646 h 28"/>
              <a:gd name="T32" fmla="*/ 2147483646 w 31"/>
              <a:gd name="T33" fmla="*/ 2147483646 h 28"/>
              <a:gd name="T34" fmla="*/ 2147483646 w 31"/>
              <a:gd name="T35" fmla="*/ 2147483646 h 28"/>
              <a:gd name="T36" fmla="*/ 2147483646 w 31"/>
              <a:gd name="T37" fmla="*/ 2147483646 h 28"/>
              <a:gd name="T38" fmla="*/ 2147483646 w 31"/>
              <a:gd name="T39" fmla="*/ 2147483646 h 28"/>
              <a:gd name="T40" fmla="*/ 2147483646 w 31"/>
              <a:gd name="T41" fmla="*/ 2147483646 h 28"/>
              <a:gd name="T42" fmla="*/ 2147483646 w 31"/>
              <a:gd name="T43" fmla="*/ 2147483646 h 28"/>
              <a:gd name="T44" fmla="*/ 2147483646 w 31"/>
              <a:gd name="T45" fmla="*/ 2147483646 h 28"/>
              <a:gd name="T46" fmla="*/ 2147483646 w 31"/>
              <a:gd name="T47" fmla="*/ 0 h 28"/>
              <a:gd name="T48" fmla="*/ 2147483646 w 31"/>
              <a:gd name="T49" fmla="*/ 2147483646 h 28"/>
              <a:gd name="T50" fmla="*/ 2147483646 w 31"/>
              <a:gd name="T51" fmla="*/ 2147483646 h 28"/>
              <a:gd name="T52" fmla="*/ 2147483646 w 31"/>
              <a:gd name="T53" fmla="*/ 0 h 28"/>
              <a:gd name="T54" fmla="*/ 2147483646 w 31"/>
              <a:gd name="T55" fmla="*/ 0 h 28"/>
              <a:gd name="T56" fmla="*/ 2147483646 w 31"/>
              <a:gd name="T57" fmla="*/ 2147483646 h 28"/>
              <a:gd name="T58" fmla="*/ 2147483646 w 31"/>
              <a:gd name="T59" fmla="*/ 2147483646 h 28"/>
              <a:gd name="T60" fmla="*/ 0 w 31"/>
              <a:gd name="T61" fmla="*/ 2147483646 h 28"/>
              <a:gd name="T62" fmla="*/ 0 w 31"/>
              <a:gd name="T63" fmla="*/ 2147483646 h 28"/>
              <a:gd name="T64" fmla="*/ 2147483646 w 31"/>
              <a:gd name="T65" fmla="*/ 2147483646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8" name="Freeform 364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9" name="Freeform 365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0" name="Freeform 366"/>
          <p:cNvSpPr>
            <a:spLocks/>
          </p:cNvSpPr>
          <p:nvPr/>
        </p:nvSpPr>
        <p:spPr bwMode="auto">
          <a:xfrm>
            <a:off x="4198938" y="4016375"/>
            <a:ext cx="407987" cy="384175"/>
          </a:xfrm>
          <a:custGeom>
            <a:avLst/>
            <a:gdLst>
              <a:gd name="T0" fmla="*/ 2147483646 w 52"/>
              <a:gd name="T1" fmla="*/ 2147483646 h 49"/>
              <a:gd name="T2" fmla="*/ 2147483646 w 52"/>
              <a:gd name="T3" fmla="*/ 2147483646 h 49"/>
              <a:gd name="T4" fmla="*/ 2147483646 w 52"/>
              <a:gd name="T5" fmla="*/ 2147483646 h 49"/>
              <a:gd name="T6" fmla="*/ 2147483646 w 52"/>
              <a:gd name="T7" fmla="*/ 2147483646 h 49"/>
              <a:gd name="T8" fmla="*/ 2147483646 w 52"/>
              <a:gd name="T9" fmla="*/ 2147483646 h 49"/>
              <a:gd name="T10" fmla="*/ 2147483646 w 52"/>
              <a:gd name="T11" fmla="*/ 2147483646 h 49"/>
              <a:gd name="T12" fmla="*/ 2147483646 w 52"/>
              <a:gd name="T13" fmla="*/ 2147483646 h 49"/>
              <a:gd name="T14" fmla="*/ 2147483646 w 52"/>
              <a:gd name="T15" fmla="*/ 2147483646 h 49"/>
              <a:gd name="T16" fmla="*/ 2147483646 w 52"/>
              <a:gd name="T17" fmla="*/ 2147483646 h 49"/>
              <a:gd name="T18" fmla="*/ 2147483646 w 52"/>
              <a:gd name="T19" fmla="*/ 2147483646 h 49"/>
              <a:gd name="T20" fmla="*/ 2147483646 w 52"/>
              <a:gd name="T21" fmla="*/ 2147483646 h 49"/>
              <a:gd name="T22" fmla="*/ 2147483646 w 52"/>
              <a:gd name="T23" fmla="*/ 0 h 49"/>
              <a:gd name="T24" fmla="*/ 2147483646 w 52"/>
              <a:gd name="T25" fmla="*/ 0 h 49"/>
              <a:gd name="T26" fmla="*/ 2147483646 w 52"/>
              <a:gd name="T27" fmla="*/ 2147483646 h 49"/>
              <a:gd name="T28" fmla="*/ 2147483646 w 52"/>
              <a:gd name="T29" fmla="*/ 2147483646 h 49"/>
              <a:gd name="T30" fmla="*/ 2147483646 w 52"/>
              <a:gd name="T31" fmla="*/ 2147483646 h 49"/>
              <a:gd name="T32" fmla="*/ 2147483646 w 52"/>
              <a:gd name="T33" fmla="*/ 2147483646 h 49"/>
              <a:gd name="T34" fmla="*/ 2147483646 w 52"/>
              <a:gd name="T35" fmla="*/ 2147483646 h 49"/>
              <a:gd name="T36" fmla="*/ 2147483646 w 52"/>
              <a:gd name="T37" fmla="*/ 2147483646 h 49"/>
              <a:gd name="T38" fmla="*/ 0 w 52"/>
              <a:gd name="T39" fmla="*/ 2147483646 h 49"/>
              <a:gd name="T40" fmla="*/ 0 w 52"/>
              <a:gd name="T41" fmla="*/ 2147483646 h 49"/>
              <a:gd name="T42" fmla="*/ 2147483646 w 52"/>
              <a:gd name="T43" fmla="*/ 2147483646 h 49"/>
              <a:gd name="T44" fmla="*/ 2147483646 w 52"/>
              <a:gd name="T45" fmla="*/ 2147483646 h 49"/>
              <a:gd name="T46" fmla="*/ 2147483646 w 52"/>
              <a:gd name="T47" fmla="*/ 2147483646 h 49"/>
              <a:gd name="T48" fmla="*/ 2147483646 w 52"/>
              <a:gd name="T49" fmla="*/ 2147483646 h 49"/>
              <a:gd name="T50" fmla="*/ 2147483646 w 52"/>
              <a:gd name="T51" fmla="*/ 2147483646 h 49"/>
              <a:gd name="T52" fmla="*/ 2147483646 w 52"/>
              <a:gd name="T53" fmla="*/ 2147483646 h 49"/>
              <a:gd name="T54" fmla="*/ 2147483646 w 52"/>
              <a:gd name="T55" fmla="*/ 2147483646 h 49"/>
              <a:gd name="T56" fmla="*/ 2147483646 w 52"/>
              <a:gd name="T57" fmla="*/ 2147483646 h 49"/>
              <a:gd name="T58" fmla="*/ 2147483646 w 52"/>
              <a:gd name="T59" fmla="*/ 2147483646 h 49"/>
              <a:gd name="T60" fmla="*/ 2147483646 w 52"/>
              <a:gd name="T61" fmla="*/ 2147483646 h 49"/>
              <a:gd name="T62" fmla="*/ 2147483646 w 52"/>
              <a:gd name="T63" fmla="*/ 2147483646 h 49"/>
              <a:gd name="T64" fmla="*/ 2147483646 w 52"/>
              <a:gd name="T65" fmla="*/ 2147483646 h 49"/>
              <a:gd name="T66" fmla="*/ 2147483646 w 52"/>
              <a:gd name="T67" fmla="*/ 2147483646 h 49"/>
              <a:gd name="T68" fmla="*/ 2147483646 w 52"/>
              <a:gd name="T69" fmla="*/ 2147483646 h 49"/>
              <a:gd name="T70" fmla="*/ 2147483646 w 52"/>
              <a:gd name="T71" fmla="*/ 2147483646 h 49"/>
              <a:gd name="T72" fmla="*/ 2147483646 w 52"/>
              <a:gd name="T73" fmla="*/ 2147483646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1" name="Freeform 367"/>
          <p:cNvSpPr>
            <a:spLocks/>
          </p:cNvSpPr>
          <p:nvPr/>
        </p:nvSpPr>
        <p:spPr bwMode="auto">
          <a:xfrm>
            <a:off x="5526088" y="4370388"/>
            <a:ext cx="234950" cy="317500"/>
          </a:xfrm>
          <a:custGeom>
            <a:avLst/>
            <a:gdLst>
              <a:gd name="T0" fmla="*/ 2147483646 w 180"/>
              <a:gd name="T1" fmla="*/ 2147483646 h 246"/>
              <a:gd name="T2" fmla="*/ 2147483646 w 180"/>
              <a:gd name="T3" fmla="*/ 2147483646 h 246"/>
              <a:gd name="T4" fmla="*/ 2147483646 w 180"/>
              <a:gd name="T5" fmla="*/ 2147483646 h 246"/>
              <a:gd name="T6" fmla="*/ 2147483646 w 180"/>
              <a:gd name="T7" fmla="*/ 2147483646 h 246"/>
              <a:gd name="T8" fmla="*/ 2147483646 w 180"/>
              <a:gd name="T9" fmla="*/ 2147483646 h 246"/>
              <a:gd name="T10" fmla="*/ 2147483646 w 180"/>
              <a:gd name="T11" fmla="*/ 2147483646 h 246"/>
              <a:gd name="T12" fmla="*/ 2147483646 w 180"/>
              <a:gd name="T13" fmla="*/ 2147483646 h 246"/>
              <a:gd name="T14" fmla="*/ 2147483646 w 180"/>
              <a:gd name="T15" fmla="*/ 2147483646 h 246"/>
              <a:gd name="T16" fmla="*/ 2147483646 w 180"/>
              <a:gd name="T17" fmla="*/ 2147483646 h 246"/>
              <a:gd name="T18" fmla="*/ 2147483646 w 180"/>
              <a:gd name="T19" fmla="*/ 2147483646 h 246"/>
              <a:gd name="T20" fmla="*/ 2147483646 w 180"/>
              <a:gd name="T21" fmla="*/ 2147483646 h 246"/>
              <a:gd name="T22" fmla="*/ 2147483646 w 180"/>
              <a:gd name="T23" fmla="*/ 2147483646 h 246"/>
              <a:gd name="T24" fmla="*/ 2147483646 w 180"/>
              <a:gd name="T25" fmla="*/ 2147483646 h 246"/>
              <a:gd name="T26" fmla="*/ 0 w 180"/>
              <a:gd name="T27" fmla="*/ 2147483646 h 246"/>
              <a:gd name="T28" fmla="*/ 0 w 180"/>
              <a:gd name="T29" fmla="*/ 2147483646 h 246"/>
              <a:gd name="T30" fmla="*/ 2147483646 w 180"/>
              <a:gd name="T31" fmla="*/ 2147483646 h 246"/>
              <a:gd name="T32" fmla="*/ 2147483646 w 180"/>
              <a:gd name="T33" fmla="*/ 2147483646 h 246"/>
              <a:gd name="T34" fmla="*/ 2147483646 w 180"/>
              <a:gd name="T35" fmla="*/ 2147483646 h 246"/>
              <a:gd name="T36" fmla="*/ 2147483646 w 180"/>
              <a:gd name="T37" fmla="*/ 2147483646 h 246"/>
              <a:gd name="T38" fmla="*/ 2147483646 w 180"/>
              <a:gd name="T39" fmla="*/ 2147483646 h 246"/>
              <a:gd name="T40" fmla="*/ 2147483646 w 180"/>
              <a:gd name="T41" fmla="*/ 0 h 246"/>
              <a:gd name="T42" fmla="*/ 2147483646 w 180"/>
              <a:gd name="T43" fmla="*/ 2147483646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2" name="Freeform 368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2147483646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3" name="Freeform 369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4" name="Freeform 370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2147483646 w 198"/>
              <a:gd name="T51" fmla="*/ 2147483646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5" name="Freeform 371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6" name="Freeform 372"/>
          <p:cNvSpPr>
            <a:spLocks/>
          </p:cNvSpPr>
          <p:nvPr/>
        </p:nvSpPr>
        <p:spPr bwMode="auto">
          <a:xfrm>
            <a:off x="4913313" y="5211763"/>
            <a:ext cx="398462" cy="354012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0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2147483646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2147483646 h 45"/>
              <a:gd name="T34" fmla="*/ 0 w 51"/>
              <a:gd name="T35" fmla="*/ 2147483646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2147483646 w 51"/>
              <a:gd name="T41" fmla="*/ 2147483646 h 45"/>
              <a:gd name="T42" fmla="*/ 2147483646 w 51"/>
              <a:gd name="T43" fmla="*/ 2147483646 h 45"/>
              <a:gd name="T44" fmla="*/ 2147483646 w 51"/>
              <a:gd name="T45" fmla="*/ 2147483646 h 45"/>
              <a:gd name="T46" fmla="*/ 2147483646 w 51"/>
              <a:gd name="T47" fmla="*/ 2147483646 h 45"/>
              <a:gd name="T48" fmla="*/ 2147483646 w 51"/>
              <a:gd name="T49" fmla="*/ 2147483646 h 45"/>
              <a:gd name="T50" fmla="*/ 2147483646 w 51"/>
              <a:gd name="T51" fmla="*/ 2147483646 h 45"/>
              <a:gd name="T52" fmla="*/ 2147483646 w 51"/>
              <a:gd name="T53" fmla="*/ 2147483646 h 45"/>
              <a:gd name="T54" fmla="*/ 2147483646 w 51"/>
              <a:gd name="T55" fmla="*/ 2147483646 h 45"/>
              <a:gd name="T56" fmla="*/ 2147483646 w 51"/>
              <a:gd name="T57" fmla="*/ 2147483646 h 45"/>
              <a:gd name="T58" fmla="*/ 2147483646 w 51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7" name="Freeform 373"/>
          <p:cNvSpPr>
            <a:spLocks/>
          </p:cNvSpPr>
          <p:nvPr/>
        </p:nvSpPr>
        <p:spPr bwMode="auto">
          <a:xfrm>
            <a:off x="4999038" y="5095875"/>
            <a:ext cx="236537" cy="234950"/>
          </a:xfrm>
          <a:custGeom>
            <a:avLst/>
            <a:gdLst>
              <a:gd name="T0" fmla="*/ 2147483646 w 180"/>
              <a:gd name="T1" fmla="*/ 2147483646 h 180"/>
              <a:gd name="T2" fmla="*/ 2147483646 w 180"/>
              <a:gd name="T3" fmla="*/ 2147483646 h 180"/>
              <a:gd name="T4" fmla="*/ 2147483646 w 180"/>
              <a:gd name="T5" fmla="*/ 2147483646 h 180"/>
              <a:gd name="T6" fmla="*/ 2147483646 w 180"/>
              <a:gd name="T7" fmla="*/ 2147483646 h 180"/>
              <a:gd name="T8" fmla="*/ 2147483646 w 180"/>
              <a:gd name="T9" fmla="*/ 2147483646 h 180"/>
              <a:gd name="T10" fmla="*/ 2147483646 w 180"/>
              <a:gd name="T11" fmla="*/ 2147483646 h 180"/>
              <a:gd name="T12" fmla="*/ 2147483646 w 180"/>
              <a:gd name="T13" fmla="*/ 2147483646 h 180"/>
              <a:gd name="T14" fmla="*/ 2147483646 w 180"/>
              <a:gd name="T15" fmla="*/ 0 h 180"/>
              <a:gd name="T16" fmla="*/ 2147483646 w 180"/>
              <a:gd name="T17" fmla="*/ 2147483646 h 180"/>
              <a:gd name="T18" fmla="*/ 2147483646 w 180"/>
              <a:gd name="T19" fmla="*/ 2147483646 h 180"/>
              <a:gd name="T20" fmla="*/ 2147483646 w 180"/>
              <a:gd name="T21" fmla="*/ 2147483646 h 180"/>
              <a:gd name="T22" fmla="*/ 0 w 180"/>
              <a:gd name="T23" fmla="*/ 2147483646 h 180"/>
              <a:gd name="T24" fmla="*/ 0 w 180"/>
              <a:gd name="T25" fmla="*/ 2147483646 h 180"/>
              <a:gd name="T26" fmla="*/ 2147483646 w 180"/>
              <a:gd name="T27" fmla="*/ 2147483646 h 180"/>
              <a:gd name="T28" fmla="*/ 2147483646 w 180"/>
              <a:gd name="T29" fmla="*/ 2147483646 h 180"/>
              <a:gd name="T30" fmla="*/ 2147483646 w 180"/>
              <a:gd name="T31" fmla="*/ 2147483646 h 180"/>
              <a:gd name="T32" fmla="*/ 2147483646 w 180"/>
              <a:gd name="T33" fmla="*/ 2147483646 h 180"/>
              <a:gd name="T34" fmla="*/ 2147483646 w 180"/>
              <a:gd name="T35" fmla="*/ 2147483646 h 180"/>
              <a:gd name="T36" fmla="*/ 2147483646 w 180"/>
              <a:gd name="T37" fmla="*/ 2147483646 h 180"/>
              <a:gd name="T38" fmla="*/ 2147483646 w 180"/>
              <a:gd name="T39" fmla="*/ 2147483646 h 180"/>
              <a:gd name="T40" fmla="*/ 2147483646 w 180"/>
              <a:gd name="T41" fmla="*/ 2147483646 h 180"/>
              <a:gd name="T42" fmla="*/ 2147483646 w 18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" name="Freeform 374"/>
          <p:cNvSpPr>
            <a:spLocks/>
          </p:cNvSpPr>
          <p:nvPr/>
        </p:nvSpPr>
        <p:spPr bwMode="auto">
          <a:xfrm>
            <a:off x="5241925" y="4914900"/>
            <a:ext cx="268288" cy="422275"/>
          </a:xfrm>
          <a:custGeom>
            <a:avLst/>
            <a:gdLst>
              <a:gd name="T0" fmla="*/ 2147483646 w 34"/>
              <a:gd name="T1" fmla="*/ 2147483646 h 54"/>
              <a:gd name="T2" fmla="*/ 2147483646 w 34"/>
              <a:gd name="T3" fmla="*/ 2147483646 h 54"/>
              <a:gd name="T4" fmla="*/ 2147483646 w 34"/>
              <a:gd name="T5" fmla="*/ 2147483646 h 54"/>
              <a:gd name="T6" fmla="*/ 2147483646 w 34"/>
              <a:gd name="T7" fmla="*/ 2147483646 h 54"/>
              <a:gd name="T8" fmla="*/ 2147483646 w 34"/>
              <a:gd name="T9" fmla="*/ 2147483646 h 54"/>
              <a:gd name="T10" fmla="*/ 2147483646 w 34"/>
              <a:gd name="T11" fmla="*/ 2147483646 h 54"/>
              <a:gd name="T12" fmla="*/ 2147483646 w 34"/>
              <a:gd name="T13" fmla="*/ 2147483646 h 54"/>
              <a:gd name="T14" fmla="*/ 2147483646 w 34"/>
              <a:gd name="T15" fmla="*/ 2147483646 h 54"/>
              <a:gd name="T16" fmla="*/ 2147483646 w 34"/>
              <a:gd name="T17" fmla="*/ 2147483646 h 54"/>
              <a:gd name="T18" fmla="*/ 2147483646 w 34"/>
              <a:gd name="T19" fmla="*/ 2147483646 h 54"/>
              <a:gd name="T20" fmla="*/ 2147483646 w 34"/>
              <a:gd name="T21" fmla="*/ 2147483646 h 54"/>
              <a:gd name="T22" fmla="*/ 2147483646 w 34"/>
              <a:gd name="T23" fmla="*/ 2147483646 h 54"/>
              <a:gd name="T24" fmla="*/ 0 w 34"/>
              <a:gd name="T25" fmla="*/ 2147483646 h 54"/>
              <a:gd name="T26" fmla="*/ 0 w 34"/>
              <a:gd name="T27" fmla="*/ 2147483646 h 54"/>
              <a:gd name="T28" fmla="*/ 2147483646 w 34"/>
              <a:gd name="T29" fmla="*/ 2147483646 h 54"/>
              <a:gd name="T30" fmla="*/ 2147483646 w 34"/>
              <a:gd name="T31" fmla="*/ 2147483646 h 54"/>
              <a:gd name="T32" fmla="*/ 2147483646 w 34"/>
              <a:gd name="T33" fmla="*/ 2147483646 h 54"/>
              <a:gd name="T34" fmla="*/ 2147483646 w 34"/>
              <a:gd name="T35" fmla="*/ 2147483646 h 54"/>
              <a:gd name="T36" fmla="*/ 2147483646 w 34"/>
              <a:gd name="T37" fmla="*/ 2147483646 h 54"/>
              <a:gd name="T38" fmla="*/ 2147483646 w 34"/>
              <a:gd name="T39" fmla="*/ 2147483646 h 54"/>
              <a:gd name="T40" fmla="*/ 2147483646 w 34"/>
              <a:gd name="T41" fmla="*/ 2147483646 h 54"/>
              <a:gd name="T42" fmla="*/ 2147483646 w 34"/>
              <a:gd name="T43" fmla="*/ 2147483646 h 54"/>
              <a:gd name="T44" fmla="*/ 2147483646 w 34"/>
              <a:gd name="T45" fmla="*/ 2147483646 h 54"/>
              <a:gd name="T46" fmla="*/ 2147483646 w 34"/>
              <a:gd name="T47" fmla="*/ 2147483646 h 54"/>
              <a:gd name="T48" fmla="*/ 2147483646 w 34"/>
              <a:gd name="T49" fmla="*/ 2147483646 h 54"/>
              <a:gd name="T50" fmla="*/ 2147483646 w 34"/>
              <a:gd name="T51" fmla="*/ 2147483646 h 54"/>
              <a:gd name="T52" fmla="*/ 2147483646 w 34"/>
              <a:gd name="T53" fmla="*/ 2147483646 h 54"/>
              <a:gd name="T54" fmla="*/ 2147483646 w 34"/>
              <a:gd name="T55" fmla="*/ 2147483646 h 54"/>
              <a:gd name="T56" fmla="*/ 2147483646 w 34"/>
              <a:gd name="T57" fmla="*/ 2147483646 h 54"/>
              <a:gd name="T58" fmla="*/ 2147483646 w 34"/>
              <a:gd name="T59" fmla="*/ 2147483646 h 54"/>
              <a:gd name="T60" fmla="*/ 2147483646 w 34"/>
              <a:gd name="T61" fmla="*/ 2147483646 h 54"/>
              <a:gd name="T62" fmla="*/ 2147483646 w 34"/>
              <a:gd name="T63" fmla="*/ 2147483646 h 54"/>
              <a:gd name="T64" fmla="*/ 2147483646 w 34"/>
              <a:gd name="T65" fmla="*/ 2147483646 h 54"/>
              <a:gd name="T66" fmla="*/ 2147483646 w 34"/>
              <a:gd name="T67" fmla="*/ 2147483646 h 54"/>
              <a:gd name="T68" fmla="*/ 2147483646 w 34"/>
              <a:gd name="T69" fmla="*/ 0 h 54"/>
              <a:gd name="T70" fmla="*/ 2147483646 w 34"/>
              <a:gd name="T71" fmla="*/ 0 h 54"/>
              <a:gd name="T72" fmla="*/ 2147483646 w 34"/>
              <a:gd name="T73" fmla="*/ 2147483646 h 54"/>
              <a:gd name="T74" fmla="*/ 2147483646 w 34"/>
              <a:gd name="T75" fmla="*/ 2147483646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" name="Freeform 375"/>
          <p:cNvSpPr>
            <a:spLocks/>
          </p:cNvSpPr>
          <p:nvPr/>
        </p:nvSpPr>
        <p:spPr bwMode="auto">
          <a:xfrm>
            <a:off x="5241925" y="4673600"/>
            <a:ext cx="260350" cy="265113"/>
          </a:xfrm>
          <a:custGeom>
            <a:avLst/>
            <a:gdLst>
              <a:gd name="T0" fmla="*/ 2147483646 w 33"/>
              <a:gd name="T1" fmla="*/ 2147483646 h 34"/>
              <a:gd name="T2" fmla="*/ 2147483646 w 33"/>
              <a:gd name="T3" fmla="*/ 2147483646 h 34"/>
              <a:gd name="T4" fmla="*/ 2147483646 w 33"/>
              <a:gd name="T5" fmla="*/ 2147483646 h 34"/>
              <a:gd name="T6" fmla="*/ 2147483646 w 33"/>
              <a:gd name="T7" fmla="*/ 2147483646 h 34"/>
              <a:gd name="T8" fmla="*/ 2147483646 w 33"/>
              <a:gd name="T9" fmla="*/ 0 h 34"/>
              <a:gd name="T10" fmla="*/ 2147483646 w 33"/>
              <a:gd name="T11" fmla="*/ 2147483646 h 34"/>
              <a:gd name="T12" fmla="*/ 2147483646 w 33"/>
              <a:gd name="T13" fmla="*/ 2147483646 h 34"/>
              <a:gd name="T14" fmla="*/ 2147483646 w 33"/>
              <a:gd name="T15" fmla="*/ 2147483646 h 34"/>
              <a:gd name="T16" fmla="*/ 2147483646 w 33"/>
              <a:gd name="T17" fmla="*/ 2147483646 h 34"/>
              <a:gd name="T18" fmla="*/ 2147483646 w 33"/>
              <a:gd name="T19" fmla="*/ 2147483646 h 34"/>
              <a:gd name="T20" fmla="*/ 2147483646 w 33"/>
              <a:gd name="T21" fmla="*/ 2147483646 h 34"/>
              <a:gd name="T22" fmla="*/ 0 w 33"/>
              <a:gd name="T23" fmla="*/ 2147483646 h 34"/>
              <a:gd name="T24" fmla="*/ 2147483646 w 33"/>
              <a:gd name="T25" fmla="*/ 2147483646 h 34"/>
              <a:gd name="T26" fmla="*/ 2147483646 w 33"/>
              <a:gd name="T27" fmla="*/ 2147483646 h 34"/>
              <a:gd name="T28" fmla="*/ 2147483646 w 33"/>
              <a:gd name="T29" fmla="*/ 2147483646 h 34"/>
              <a:gd name="T30" fmla="*/ 2147483646 w 33"/>
              <a:gd name="T31" fmla="*/ 2147483646 h 34"/>
              <a:gd name="T32" fmla="*/ 2147483646 w 33"/>
              <a:gd name="T33" fmla="*/ 2147483646 h 34"/>
              <a:gd name="T34" fmla="*/ 2147483646 w 33"/>
              <a:gd name="T35" fmla="*/ 2147483646 h 34"/>
              <a:gd name="T36" fmla="*/ 2147483646 w 33"/>
              <a:gd name="T37" fmla="*/ 2147483646 h 34"/>
              <a:gd name="T38" fmla="*/ 2147483646 w 33"/>
              <a:gd name="T39" fmla="*/ 2147483646 h 34"/>
              <a:gd name="T40" fmla="*/ 2147483646 w 33"/>
              <a:gd name="T41" fmla="*/ 2147483646 h 34"/>
              <a:gd name="T42" fmla="*/ 2147483646 w 33"/>
              <a:gd name="T43" fmla="*/ 2147483646 h 34"/>
              <a:gd name="T44" fmla="*/ 2147483646 w 33"/>
              <a:gd name="T45" fmla="*/ 2147483646 h 34"/>
              <a:gd name="T46" fmla="*/ 2147483646 w 33"/>
              <a:gd name="T47" fmla="*/ 2147483646 h 34"/>
              <a:gd name="T48" fmla="*/ 2147483646 w 33"/>
              <a:gd name="T49" fmla="*/ 2147483646 h 34"/>
              <a:gd name="T50" fmla="*/ 2147483646 w 33"/>
              <a:gd name="T51" fmla="*/ 2147483646 h 34"/>
              <a:gd name="T52" fmla="*/ 2147483646 w 33"/>
              <a:gd name="T53" fmla="*/ 2147483646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" name="Freeform 376"/>
          <p:cNvSpPr>
            <a:spLocks/>
          </p:cNvSpPr>
          <p:nvPr/>
        </p:nvSpPr>
        <p:spPr bwMode="auto">
          <a:xfrm>
            <a:off x="4802188" y="4797425"/>
            <a:ext cx="298450" cy="298450"/>
          </a:xfrm>
          <a:custGeom>
            <a:avLst/>
            <a:gdLst>
              <a:gd name="T0" fmla="*/ 2147483646 w 38"/>
              <a:gd name="T1" fmla="*/ 2147483646 h 38"/>
              <a:gd name="T2" fmla="*/ 2147483646 w 38"/>
              <a:gd name="T3" fmla="*/ 2147483646 h 38"/>
              <a:gd name="T4" fmla="*/ 2147483646 w 38"/>
              <a:gd name="T5" fmla="*/ 2147483646 h 38"/>
              <a:gd name="T6" fmla="*/ 2147483646 w 38"/>
              <a:gd name="T7" fmla="*/ 2147483646 h 38"/>
              <a:gd name="T8" fmla="*/ 2147483646 w 38"/>
              <a:gd name="T9" fmla="*/ 2147483646 h 38"/>
              <a:gd name="T10" fmla="*/ 2147483646 w 38"/>
              <a:gd name="T11" fmla="*/ 2147483646 h 38"/>
              <a:gd name="T12" fmla="*/ 2147483646 w 38"/>
              <a:gd name="T13" fmla="*/ 2147483646 h 38"/>
              <a:gd name="T14" fmla="*/ 2147483646 w 38"/>
              <a:gd name="T15" fmla="*/ 2147483646 h 38"/>
              <a:gd name="T16" fmla="*/ 2147483646 w 38"/>
              <a:gd name="T17" fmla="*/ 2147483646 h 38"/>
              <a:gd name="T18" fmla="*/ 2147483646 w 38"/>
              <a:gd name="T19" fmla="*/ 2147483646 h 38"/>
              <a:gd name="T20" fmla="*/ 2147483646 w 38"/>
              <a:gd name="T21" fmla="*/ 2147483646 h 38"/>
              <a:gd name="T22" fmla="*/ 2147483646 w 38"/>
              <a:gd name="T23" fmla="*/ 2147483646 h 38"/>
              <a:gd name="T24" fmla="*/ 2147483646 w 38"/>
              <a:gd name="T25" fmla="*/ 2147483646 h 38"/>
              <a:gd name="T26" fmla="*/ 2147483646 w 38"/>
              <a:gd name="T27" fmla="*/ 2147483646 h 38"/>
              <a:gd name="T28" fmla="*/ 2147483646 w 38"/>
              <a:gd name="T29" fmla="*/ 2147483646 h 38"/>
              <a:gd name="T30" fmla="*/ 2147483646 w 38"/>
              <a:gd name="T31" fmla="*/ 2147483646 h 38"/>
              <a:gd name="T32" fmla="*/ 2147483646 w 38"/>
              <a:gd name="T33" fmla="*/ 0 h 38"/>
              <a:gd name="T34" fmla="*/ 2147483646 w 38"/>
              <a:gd name="T35" fmla="*/ 0 h 38"/>
              <a:gd name="T36" fmla="*/ 2147483646 w 38"/>
              <a:gd name="T37" fmla="*/ 2147483646 h 38"/>
              <a:gd name="T38" fmla="*/ 2147483646 w 38"/>
              <a:gd name="T39" fmla="*/ 2147483646 h 38"/>
              <a:gd name="T40" fmla="*/ 2147483646 w 38"/>
              <a:gd name="T41" fmla="*/ 2147483646 h 38"/>
              <a:gd name="T42" fmla="*/ 0 w 38"/>
              <a:gd name="T43" fmla="*/ 2147483646 h 38"/>
              <a:gd name="T44" fmla="*/ 0 w 38"/>
              <a:gd name="T45" fmla="*/ 2147483646 h 38"/>
              <a:gd name="T46" fmla="*/ 2147483646 w 38"/>
              <a:gd name="T47" fmla="*/ 2147483646 h 38"/>
              <a:gd name="T48" fmla="*/ 2147483646 w 38"/>
              <a:gd name="T49" fmla="*/ 2147483646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" name="Freeform 377"/>
          <p:cNvSpPr>
            <a:spLocks/>
          </p:cNvSpPr>
          <p:nvPr/>
        </p:nvSpPr>
        <p:spPr bwMode="auto">
          <a:xfrm>
            <a:off x="4802188" y="4516438"/>
            <a:ext cx="463550" cy="460375"/>
          </a:xfrm>
          <a:custGeom>
            <a:avLst/>
            <a:gdLst>
              <a:gd name="T0" fmla="*/ 2147483646 w 59"/>
              <a:gd name="T1" fmla="*/ 2147483646 h 59"/>
              <a:gd name="T2" fmla="*/ 2147483646 w 59"/>
              <a:gd name="T3" fmla="*/ 2147483646 h 59"/>
              <a:gd name="T4" fmla="*/ 2147483646 w 59"/>
              <a:gd name="T5" fmla="*/ 2147483646 h 59"/>
              <a:gd name="T6" fmla="*/ 2147483646 w 59"/>
              <a:gd name="T7" fmla="*/ 2147483646 h 59"/>
              <a:gd name="T8" fmla="*/ 2147483646 w 59"/>
              <a:gd name="T9" fmla="*/ 2147483646 h 59"/>
              <a:gd name="T10" fmla="*/ 2147483646 w 59"/>
              <a:gd name="T11" fmla="*/ 2147483646 h 59"/>
              <a:gd name="T12" fmla="*/ 0 w 59"/>
              <a:gd name="T13" fmla="*/ 2147483646 h 59"/>
              <a:gd name="T14" fmla="*/ 2147483646 w 59"/>
              <a:gd name="T15" fmla="*/ 2147483646 h 59"/>
              <a:gd name="T16" fmla="*/ 2147483646 w 59"/>
              <a:gd name="T17" fmla="*/ 2147483646 h 59"/>
              <a:gd name="T18" fmla="*/ 2147483646 w 59"/>
              <a:gd name="T19" fmla="*/ 2147483646 h 59"/>
              <a:gd name="T20" fmla="*/ 2147483646 w 59"/>
              <a:gd name="T21" fmla="*/ 2147483646 h 59"/>
              <a:gd name="T22" fmla="*/ 2147483646 w 59"/>
              <a:gd name="T23" fmla="*/ 2147483646 h 59"/>
              <a:gd name="T24" fmla="*/ 2147483646 w 59"/>
              <a:gd name="T25" fmla="*/ 2147483646 h 59"/>
              <a:gd name="T26" fmla="*/ 2147483646 w 59"/>
              <a:gd name="T27" fmla="*/ 2147483646 h 59"/>
              <a:gd name="T28" fmla="*/ 2147483646 w 59"/>
              <a:gd name="T29" fmla="*/ 2147483646 h 59"/>
              <a:gd name="T30" fmla="*/ 2147483646 w 59"/>
              <a:gd name="T31" fmla="*/ 2147483646 h 59"/>
              <a:gd name="T32" fmla="*/ 2147483646 w 59"/>
              <a:gd name="T33" fmla="*/ 2147483646 h 59"/>
              <a:gd name="T34" fmla="*/ 2147483646 w 59"/>
              <a:gd name="T35" fmla="*/ 2147483646 h 59"/>
              <a:gd name="T36" fmla="*/ 2147483646 w 59"/>
              <a:gd name="T37" fmla="*/ 2147483646 h 59"/>
              <a:gd name="T38" fmla="*/ 2147483646 w 59"/>
              <a:gd name="T39" fmla="*/ 2147483646 h 59"/>
              <a:gd name="T40" fmla="*/ 2147483646 w 59"/>
              <a:gd name="T41" fmla="*/ 2147483646 h 59"/>
              <a:gd name="T42" fmla="*/ 2147483646 w 59"/>
              <a:gd name="T43" fmla="*/ 2147483646 h 59"/>
              <a:gd name="T44" fmla="*/ 2147483646 w 59"/>
              <a:gd name="T45" fmla="*/ 2147483646 h 59"/>
              <a:gd name="T46" fmla="*/ 2147483646 w 59"/>
              <a:gd name="T47" fmla="*/ 2147483646 h 59"/>
              <a:gd name="T48" fmla="*/ 2147483646 w 59"/>
              <a:gd name="T49" fmla="*/ 2147483646 h 59"/>
              <a:gd name="T50" fmla="*/ 2147483646 w 59"/>
              <a:gd name="T51" fmla="*/ 2147483646 h 59"/>
              <a:gd name="T52" fmla="*/ 2147483646 w 59"/>
              <a:gd name="T53" fmla="*/ 2147483646 h 59"/>
              <a:gd name="T54" fmla="*/ 2147483646 w 59"/>
              <a:gd name="T55" fmla="*/ 2147483646 h 59"/>
              <a:gd name="T56" fmla="*/ 2147483646 w 59"/>
              <a:gd name="T57" fmla="*/ 2147483646 h 59"/>
              <a:gd name="T58" fmla="*/ 2147483646 w 59"/>
              <a:gd name="T59" fmla="*/ 2147483646 h 59"/>
              <a:gd name="T60" fmla="*/ 2147483646 w 59"/>
              <a:gd name="T61" fmla="*/ 2147483646 h 59"/>
              <a:gd name="T62" fmla="*/ 2147483646 w 59"/>
              <a:gd name="T63" fmla="*/ 2147483646 h 59"/>
              <a:gd name="T64" fmla="*/ 2147483646 w 59"/>
              <a:gd name="T65" fmla="*/ 2147483646 h 59"/>
              <a:gd name="T66" fmla="*/ 2147483646 w 59"/>
              <a:gd name="T67" fmla="*/ 2147483646 h 59"/>
              <a:gd name="T68" fmla="*/ 2147483646 w 59"/>
              <a:gd name="T69" fmla="*/ 0 h 59"/>
              <a:gd name="T70" fmla="*/ 2147483646 w 59"/>
              <a:gd name="T71" fmla="*/ 2147483646 h 59"/>
              <a:gd name="T72" fmla="*/ 2147483646 w 59"/>
              <a:gd name="T73" fmla="*/ 2147483646 h 59"/>
              <a:gd name="T74" fmla="*/ 2147483646 w 59"/>
              <a:gd name="T75" fmla="*/ 2147483646 h 59"/>
              <a:gd name="T76" fmla="*/ 2147483646 w 59"/>
              <a:gd name="T77" fmla="*/ 2147483646 h 59"/>
              <a:gd name="T78" fmla="*/ 2147483646 w 59"/>
              <a:gd name="T79" fmla="*/ 2147483646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" name="Freeform 378"/>
          <p:cNvSpPr>
            <a:spLocks/>
          </p:cNvSpPr>
          <p:nvPr/>
        </p:nvSpPr>
        <p:spPr bwMode="auto">
          <a:xfrm>
            <a:off x="5319713" y="4203700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3" name="Freeform 379"/>
          <p:cNvSpPr>
            <a:spLocks/>
          </p:cNvSpPr>
          <p:nvPr/>
        </p:nvSpPr>
        <p:spPr bwMode="auto">
          <a:xfrm>
            <a:off x="5343525" y="4532313"/>
            <a:ext cx="204788" cy="234950"/>
          </a:xfrm>
          <a:custGeom>
            <a:avLst/>
            <a:gdLst>
              <a:gd name="T0" fmla="*/ 2147483646 w 26"/>
              <a:gd name="T1" fmla="*/ 2147483646 h 30"/>
              <a:gd name="T2" fmla="*/ 2147483646 w 26"/>
              <a:gd name="T3" fmla="*/ 2147483646 h 30"/>
              <a:gd name="T4" fmla="*/ 2147483646 w 26"/>
              <a:gd name="T5" fmla="*/ 2147483646 h 30"/>
              <a:gd name="T6" fmla="*/ 2147483646 w 26"/>
              <a:gd name="T7" fmla="*/ 2147483646 h 30"/>
              <a:gd name="T8" fmla="*/ 2147483646 w 26"/>
              <a:gd name="T9" fmla="*/ 2147483646 h 30"/>
              <a:gd name="T10" fmla="*/ 2147483646 w 26"/>
              <a:gd name="T11" fmla="*/ 2147483646 h 30"/>
              <a:gd name="T12" fmla="*/ 2147483646 w 26"/>
              <a:gd name="T13" fmla="*/ 2147483646 h 30"/>
              <a:gd name="T14" fmla="*/ 2147483646 w 26"/>
              <a:gd name="T15" fmla="*/ 0 h 30"/>
              <a:gd name="T16" fmla="*/ 2147483646 w 26"/>
              <a:gd name="T17" fmla="*/ 2147483646 h 30"/>
              <a:gd name="T18" fmla="*/ 2147483646 w 26"/>
              <a:gd name="T19" fmla="*/ 2147483646 h 30"/>
              <a:gd name="T20" fmla="*/ 0 w 26"/>
              <a:gd name="T21" fmla="*/ 2147483646 h 30"/>
              <a:gd name="T22" fmla="*/ 2147483646 w 26"/>
              <a:gd name="T23" fmla="*/ 2147483646 h 30"/>
              <a:gd name="T24" fmla="*/ 2147483646 w 26"/>
              <a:gd name="T25" fmla="*/ 2147483646 h 30"/>
              <a:gd name="T26" fmla="*/ 0 w 26"/>
              <a:gd name="T27" fmla="*/ 2147483646 h 30"/>
              <a:gd name="T28" fmla="*/ 2147483646 w 26"/>
              <a:gd name="T29" fmla="*/ 2147483646 h 30"/>
              <a:gd name="T30" fmla="*/ 2147483646 w 26"/>
              <a:gd name="T31" fmla="*/ 2147483646 h 30"/>
              <a:gd name="T32" fmla="*/ 2147483646 w 26"/>
              <a:gd name="T33" fmla="*/ 2147483646 h 30"/>
              <a:gd name="T34" fmla="*/ 2147483646 w 26"/>
              <a:gd name="T35" fmla="*/ 2147483646 h 30"/>
              <a:gd name="T36" fmla="*/ 2147483646 w 26"/>
              <a:gd name="T37" fmla="*/ 2147483646 h 30"/>
              <a:gd name="T38" fmla="*/ 2147483646 w 26"/>
              <a:gd name="T39" fmla="*/ 2147483646 h 30"/>
              <a:gd name="T40" fmla="*/ 2147483646 w 26"/>
              <a:gd name="T41" fmla="*/ 2147483646 h 30"/>
              <a:gd name="T42" fmla="*/ 2147483646 w 26"/>
              <a:gd name="T43" fmla="*/ 2147483646 h 30"/>
              <a:gd name="T44" fmla="*/ 2147483646 w 26"/>
              <a:gd name="T45" fmla="*/ 2147483646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4" name="Freeform 380"/>
          <p:cNvSpPr>
            <a:spLocks/>
          </p:cNvSpPr>
          <p:nvPr/>
        </p:nvSpPr>
        <p:spPr bwMode="auto">
          <a:xfrm>
            <a:off x="5122863" y="5040313"/>
            <a:ext cx="188912" cy="179387"/>
          </a:xfrm>
          <a:custGeom>
            <a:avLst/>
            <a:gdLst>
              <a:gd name="T0" fmla="*/ 2147483646 w 24"/>
              <a:gd name="T1" fmla="*/ 2147483646 h 23"/>
              <a:gd name="T2" fmla="*/ 2147483646 w 24"/>
              <a:gd name="T3" fmla="*/ 2147483646 h 23"/>
              <a:gd name="T4" fmla="*/ 2147483646 w 24"/>
              <a:gd name="T5" fmla="*/ 2147483646 h 23"/>
              <a:gd name="T6" fmla="*/ 0 w 24"/>
              <a:gd name="T7" fmla="*/ 2147483646 h 23"/>
              <a:gd name="T8" fmla="*/ 2147483646 w 24"/>
              <a:gd name="T9" fmla="*/ 2147483646 h 23"/>
              <a:gd name="T10" fmla="*/ 2147483646 w 24"/>
              <a:gd name="T11" fmla="*/ 2147483646 h 23"/>
              <a:gd name="T12" fmla="*/ 2147483646 w 24"/>
              <a:gd name="T13" fmla="*/ 2147483646 h 23"/>
              <a:gd name="T14" fmla="*/ 2147483646 w 24"/>
              <a:gd name="T15" fmla="*/ 2147483646 h 23"/>
              <a:gd name="T16" fmla="*/ 2147483646 w 24"/>
              <a:gd name="T17" fmla="*/ 2147483646 h 23"/>
              <a:gd name="T18" fmla="*/ 2147483646 w 24"/>
              <a:gd name="T19" fmla="*/ 2147483646 h 23"/>
              <a:gd name="T20" fmla="*/ 2147483646 w 24"/>
              <a:gd name="T21" fmla="*/ 2147483646 h 23"/>
              <a:gd name="T22" fmla="*/ 2147483646 w 24"/>
              <a:gd name="T23" fmla="*/ 2147483646 h 23"/>
              <a:gd name="T24" fmla="*/ 2147483646 w 24"/>
              <a:gd name="T25" fmla="*/ 2147483646 h 23"/>
              <a:gd name="T26" fmla="*/ 2147483646 w 24"/>
              <a:gd name="T27" fmla="*/ 2147483646 h 23"/>
              <a:gd name="T28" fmla="*/ 2147483646 w 24"/>
              <a:gd name="T29" fmla="*/ 2147483646 h 23"/>
              <a:gd name="T30" fmla="*/ 2147483646 w 24"/>
              <a:gd name="T31" fmla="*/ 0 h 23"/>
              <a:gd name="T32" fmla="*/ 2147483646 w 24"/>
              <a:gd name="T33" fmla="*/ 2147483646 h 23"/>
              <a:gd name="T34" fmla="*/ 2147483646 w 24"/>
              <a:gd name="T35" fmla="*/ 2147483646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" name="Freeform 381"/>
          <p:cNvSpPr>
            <a:spLocks/>
          </p:cNvSpPr>
          <p:nvPr/>
        </p:nvSpPr>
        <p:spPr bwMode="auto">
          <a:xfrm>
            <a:off x="5053013" y="4557713"/>
            <a:ext cx="338137" cy="544512"/>
          </a:xfrm>
          <a:custGeom>
            <a:avLst/>
            <a:gdLst>
              <a:gd name="T0" fmla="*/ 2147483646 w 43"/>
              <a:gd name="T1" fmla="*/ 2147483646 h 70"/>
              <a:gd name="T2" fmla="*/ 2147483646 w 43"/>
              <a:gd name="T3" fmla="*/ 2147483646 h 70"/>
              <a:gd name="T4" fmla="*/ 2147483646 w 43"/>
              <a:gd name="T5" fmla="*/ 2147483646 h 70"/>
              <a:gd name="T6" fmla="*/ 2147483646 w 43"/>
              <a:gd name="T7" fmla="*/ 2147483646 h 70"/>
              <a:gd name="T8" fmla="*/ 2147483646 w 43"/>
              <a:gd name="T9" fmla="*/ 2147483646 h 70"/>
              <a:gd name="T10" fmla="*/ 2147483646 w 43"/>
              <a:gd name="T11" fmla="*/ 2147483646 h 70"/>
              <a:gd name="T12" fmla="*/ 2147483646 w 43"/>
              <a:gd name="T13" fmla="*/ 2147483646 h 70"/>
              <a:gd name="T14" fmla="*/ 2147483646 w 43"/>
              <a:gd name="T15" fmla="*/ 2147483646 h 70"/>
              <a:gd name="T16" fmla="*/ 2147483646 w 43"/>
              <a:gd name="T17" fmla="*/ 2147483646 h 70"/>
              <a:gd name="T18" fmla="*/ 2147483646 w 43"/>
              <a:gd name="T19" fmla="*/ 2147483646 h 70"/>
              <a:gd name="T20" fmla="*/ 2147483646 w 43"/>
              <a:gd name="T21" fmla="*/ 2147483646 h 70"/>
              <a:gd name="T22" fmla="*/ 2147483646 w 43"/>
              <a:gd name="T23" fmla="*/ 2147483646 h 70"/>
              <a:gd name="T24" fmla="*/ 2147483646 w 43"/>
              <a:gd name="T25" fmla="*/ 2147483646 h 70"/>
              <a:gd name="T26" fmla="*/ 2147483646 w 43"/>
              <a:gd name="T27" fmla="*/ 2147483646 h 70"/>
              <a:gd name="T28" fmla="*/ 2147483646 w 43"/>
              <a:gd name="T29" fmla="*/ 2147483646 h 70"/>
              <a:gd name="T30" fmla="*/ 0 w 43"/>
              <a:gd name="T31" fmla="*/ 2147483646 h 70"/>
              <a:gd name="T32" fmla="*/ 0 w 43"/>
              <a:gd name="T33" fmla="*/ 2147483646 h 70"/>
              <a:gd name="T34" fmla="*/ 2147483646 w 43"/>
              <a:gd name="T35" fmla="*/ 2147483646 h 70"/>
              <a:gd name="T36" fmla="*/ 2147483646 w 43"/>
              <a:gd name="T37" fmla="*/ 2147483646 h 70"/>
              <a:gd name="T38" fmla="*/ 2147483646 w 43"/>
              <a:gd name="T39" fmla="*/ 2147483646 h 70"/>
              <a:gd name="T40" fmla="*/ 2147483646 w 43"/>
              <a:gd name="T41" fmla="*/ 2147483646 h 70"/>
              <a:gd name="T42" fmla="*/ 2147483646 w 43"/>
              <a:gd name="T43" fmla="*/ 2147483646 h 70"/>
              <a:gd name="T44" fmla="*/ 2147483646 w 43"/>
              <a:gd name="T45" fmla="*/ 2147483646 h 70"/>
              <a:gd name="T46" fmla="*/ 2147483646 w 43"/>
              <a:gd name="T47" fmla="*/ 2147483646 h 70"/>
              <a:gd name="T48" fmla="*/ 2147483646 w 43"/>
              <a:gd name="T49" fmla="*/ 2147483646 h 70"/>
              <a:gd name="T50" fmla="*/ 2147483646 w 43"/>
              <a:gd name="T51" fmla="*/ 2147483646 h 70"/>
              <a:gd name="T52" fmla="*/ 2147483646 w 43"/>
              <a:gd name="T53" fmla="*/ 2147483646 h 70"/>
              <a:gd name="T54" fmla="*/ 2147483646 w 43"/>
              <a:gd name="T55" fmla="*/ 2147483646 h 70"/>
              <a:gd name="T56" fmla="*/ 2147483646 w 43"/>
              <a:gd name="T57" fmla="*/ 2147483646 h 70"/>
              <a:gd name="T58" fmla="*/ 2147483646 w 43"/>
              <a:gd name="T59" fmla="*/ 2147483646 h 70"/>
              <a:gd name="T60" fmla="*/ 2147483646 w 43"/>
              <a:gd name="T61" fmla="*/ 2147483646 h 70"/>
              <a:gd name="T62" fmla="*/ 2147483646 w 43"/>
              <a:gd name="T63" fmla="*/ 2147483646 h 70"/>
              <a:gd name="T64" fmla="*/ 2147483646 w 43"/>
              <a:gd name="T65" fmla="*/ 2147483646 h 70"/>
              <a:gd name="T66" fmla="*/ 2147483646 w 43"/>
              <a:gd name="T67" fmla="*/ 2147483646 h 70"/>
              <a:gd name="T68" fmla="*/ 2147483646 w 43"/>
              <a:gd name="T69" fmla="*/ 2147483646 h 70"/>
              <a:gd name="T70" fmla="*/ 2147483646 w 43"/>
              <a:gd name="T71" fmla="*/ 2147483646 h 70"/>
              <a:gd name="T72" fmla="*/ 2147483646 w 43"/>
              <a:gd name="T73" fmla="*/ 2147483646 h 70"/>
              <a:gd name="T74" fmla="*/ 2147483646 w 43"/>
              <a:gd name="T75" fmla="*/ 2147483646 h 70"/>
              <a:gd name="T76" fmla="*/ 2147483646 w 43"/>
              <a:gd name="T77" fmla="*/ 2147483646 h 70"/>
              <a:gd name="T78" fmla="*/ 2147483646 w 43"/>
              <a:gd name="T79" fmla="*/ 2147483646 h 70"/>
              <a:gd name="T80" fmla="*/ 2147483646 w 43"/>
              <a:gd name="T81" fmla="*/ 2147483646 h 70"/>
              <a:gd name="T82" fmla="*/ 2147483646 w 43"/>
              <a:gd name="T83" fmla="*/ 2147483646 h 70"/>
              <a:gd name="T84" fmla="*/ 2147483646 w 43"/>
              <a:gd name="T85" fmla="*/ 2147483646 h 70"/>
              <a:gd name="T86" fmla="*/ 2147483646 w 43"/>
              <a:gd name="T87" fmla="*/ 2147483646 h 70"/>
              <a:gd name="T88" fmla="*/ 2147483646 w 43"/>
              <a:gd name="T89" fmla="*/ 2147483646 h 70"/>
              <a:gd name="T90" fmla="*/ 2147483646 w 43"/>
              <a:gd name="T91" fmla="*/ 2147483646 h 70"/>
              <a:gd name="T92" fmla="*/ 2147483646 w 43"/>
              <a:gd name="T93" fmla="*/ 2147483646 h 70"/>
              <a:gd name="T94" fmla="*/ 2147483646 w 43"/>
              <a:gd name="T95" fmla="*/ 2147483646 h 70"/>
              <a:gd name="T96" fmla="*/ 2147483646 w 43"/>
              <a:gd name="T97" fmla="*/ 2147483646 h 70"/>
              <a:gd name="T98" fmla="*/ 2147483646 w 43"/>
              <a:gd name="T99" fmla="*/ 2147483646 h 70"/>
              <a:gd name="T100" fmla="*/ 2147483646 w 43"/>
              <a:gd name="T101" fmla="*/ 2147483646 h 70"/>
              <a:gd name="T102" fmla="*/ 2147483646 w 43"/>
              <a:gd name="T103" fmla="*/ 2147483646 h 70"/>
              <a:gd name="T104" fmla="*/ 2147483646 w 43"/>
              <a:gd name="T105" fmla="*/ 2147483646 h 70"/>
              <a:gd name="T106" fmla="*/ 2147483646 w 43"/>
              <a:gd name="T107" fmla="*/ 2147483646 h 70"/>
              <a:gd name="T108" fmla="*/ 2147483646 w 43"/>
              <a:gd name="T109" fmla="*/ 2147483646 h 70"/>
              <a:gd name="T110" fmla="*/ 2147483646 w 43"/>
              <a:gd name="T111" fmla="*/ 0 h 70"/>
              <a:gd name="T112" fmla="*/ 2147483646 w 43"/>
              <a:gd name="T113" fmla="*/ 0 h 70"/>
              <a:gd name="T114" fmla="*/ 2147483646 w 43"/>
              <a:gd name="T115" fmla="*/ 2147483646 h 70"/>
              <a:gd name="T116" fmla="*/ 2147483646 w 43"/>
              <a:gd name="T117" fmla="*/ 0 h 70"/>
              <a:gd name="T118" fmla="*/ 2147483646 w 43"/>
              <a:gd name="T119" fmla="*/ 2147483646 h 70"/>
              <a:gd name="T120" fmla="*/ 2147483646 w 43"/>
              <a:gd name="T121" fmla="*/ 2147483646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6" name="Freeform 382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2147483646 w 144"/>
              <a:gd name="T39" fmla="*/ 2147483646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7" name="Freeform 383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8" name="Freeform 384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w 18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9" name="Freeform 385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0" name="Freeform 386"/>
          <p:cNvSpPr>
            <a:spLocks/>
          </p:cNvSpPr>
          <p:nvPr/>
        </p:nvSpPr>
        <p:spPr bwMode="auto">
          <a:xfrm>
            <a:off x="4425950" y="4384675"/>
            <a:ext cx="101600" cy="131763"/>
          </a:xfrm>
          <a:custGeom>
            <a:avLst/>
            <a:gdLst>
              <a:gd name="T0" fmla="*/ 2147483646 w 78"/>
              <a:gd name="T1" fmla="*/ 2147483646 h 102"/>
              <a:gd name="T2" fmla="*/ 2147483646 w 78"/>
              <a:gd name="T3" fmla="*/ 0 h 102"/>
              <a:gd name="T4" fmla="*/ 2147483646 w 78"/>
              <a:gd name="T5" fmla="*/ 0 h 102"/>
              <a:gd name="T6" fmla="*/ 2147483646 w 78"/>
              <a:gd name="T7" fmla="*/ 0 h 102"/>
              <a:gd name="T8" fmla="*/ 0 w 78"/>
              <a:gd name="T9" fmla="*/ 2147483646 h 102"/>
              <a:gd name="T10" fmla="*/ 2147483646 w 78"/>
              <a:gd name="T11" fmla="*/ 2147483646 h 102"/>
              <a:gd name="T12" fmla="*/ 0 w 78"/>
              <a:gd name="T13" fmla="*/ 2147483646 h 102"/>
              <a:gd name="T14" fmla="*/ 0 w 78"/>
              <a:gd name="T15" fmla="*/ 2147483646 h 102"/>
              <a:gd name="T16" fmla="*/ 2147483646 w 78"/>
              <a:gd name="T17" fmla="*/ 2147483646 h 102"/>
              <a:gd name="T18" fmla="*/ 2147483646 w 78"/>
              <a:gd name="T19" fmla="*/ 2147483646 h 102"/>
              <a:gd name="T20" fmla="*/ 2147483646 w 78"/>
              <a:gd name="T21" fmla="*/ 2147483646 h 102"/>
              <a:gd name="T22" fmla="*/ 2147483646 w 78"/>
              <a:gd name="T23" fmla="*/ 2147483646 h 102"/>
              <a:gd name="T24" fmla="*/ 2147483646 w 78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1" name="Freeform 387"/>
          <p:cNvSpPr>
            <a:spLocks/>
          </p:cNvSpPr>
          <p:nvPr/>
        </p:nvSpPr>
        <p:spPr bwMode="auto">
          <a:xfrm>
            <a:off x="4576763" y="4283075"/>
            <a:ext cx="296862" cy="266700"/>
          </a:xfrm>
          <a:custGeom>
            <a:avLst/>
            <a:gdLst>
              <a:gd name="T0" fmla="*/ 2147483646 w 228"/>
              <a:gd name="T1" fmla="*/ 2147483646 h 205"/>
              <a:gd name="T2" fmla="*/ 2147483646 w 228"/>
              <a:gd name="T3" fmla="*/ 2147483646 h 205"/>
              <a:gd name="T4" fmla="*/ 2147483646 w 228"/>
              <a:gd name="T5" fmla="*/ 2147483646 h 205"/>
              <a:gd name="T6" fmla="*/ 2147483646 w 228"/>
              <a:gd name="T7" fmla="*/ 2147483646 h 205"/>
              <a:gd name="T8" fmla="*/ 2147483646 w 228"/>
              <a:gd name="T9" fmla="*/ 2147483646 h 205"/>
              <a:gd name="T10" fmla="*/ 2147483646 w 228"/>
              <a:gd name="T11" fmla="*/ 2147483646 h 205"/>
              <a:gd name="T12" fmla="*/ 2147483646 w 228"/>
              <a:gd name="T13" fmla="*/ 2147483646 h 205"/>
              <a:gd name="T14" fmla="*/ 2147483646 w 228"/>
              <a:gd name="T15" fmla="*/ 2147483646 h 205"/>
              <a:gd name="T16" fmla="*/ 2147483646 w 228"/>
              <a:gd name="T17" fmla="*/ 2147483646 h 205"/>
              <a:gd name="T18" fmla="*/ 2147483646 w 228"/>
              <a:gd name="T19" fmla="*/ 0 h 205"/>
              <a:gd name="T20" fmla="*/ 2147483646 w 228"/>
              <a:gd name="T21" fmla="*/ 2147483646 h 205"/>
              <a:gd name="T22" fmla="*/ 2147483646 w 228"/>
              <a:gd name="T23" fmla="*/ 2147483646 h 205"/>
              <a:gd name="T24" fmla="*/ 2147483646 w 228"/>
              <a:gd name="T25" fmla="*/ 2147483646 h 205"/>
              <a:gd name="T26" fmla="*/ 2147483646 w 228"/>
              <a:gd name="T27" fmla="*/ 2147483646 h 205"/>
              <a:gd name="T28" fmla="*/ 2147483646 w 228"/>
              <a:gd name="T29" fmla="*/ 2147483646 h 205"/>
              <a:gd name="T30" fmla="*/ 2147483646 w 228"/>
              <a:gd name="T31" fmla="*/ 2147483646 h 205"/>
              <a:gd name="T32" fmla="*/ 2147483646 w 228"/>
              <a:gd name="T33" fmla="*/ 2147483646 h 205"/>
              <a:gd name="T34" fmla="*/ 2147483646 w 228"/>
              <a:gd name="T35" fmla="*/ 2147483646 h 205"/>
              <a:gd name="T36" fmla="*/ 2147483646 w 228"/>
              <a:gd name="T37" fmla="*/ 2147483646 h 205"/>
              <a:gd name="T38" fmla="*/ 0 w 228"/>
              <a:gd name="T39" fmla="*/ 2147483646 h 205"/>
              <a:gd name="T40" fmla="*/ 0 w 228"/>
              <a:gd name="T41" fmla="*/ 2147483646 h 205"/>
              <a:gd name="T42" fmla="*/ 2147483646 w 228"/>
              <a:gd name="T43" fmla="*/ 2147483646 h 205"/>
              <a:gd name="T44" fmla="*/ 2147483646 w 228"/>
              <a:gd name="T45" fmla="*/ 2147483646 h 205"/>
              <a:gd name="T46" fmla="*/ 2147483646 w 228"/>
              <a:gd name="T47" fmla="*/ 2147483646 h 205"/>
              <a:gd name="T48" fmla="*/ 2147483646 w 228"/>
              <a:gd name="T49" fmla="*/ 2147483646 h 205"/>
              <a:gd name="T50" fmla="*/ 2147483646 w 228"/>
              <a:gd name="T51" fmla="*/ 2147483646 h 205"/>
              <a:gd name="T52" fmla="*/ 2147483646 w 228"/>
              <a:gd name="T53" fmla="*/ 2147483646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2" name="Freeform 388"/>
          <p:cNvSpPr>
            <a:spLocks/>
          </p:cNvSpPr>
          <p:nvPr/>
        </p:nvSpPr>
        <p:spPr bwMode="auto">
          <a:xfrm>
            <a:off x="4865688" y="4384675"/>
            <a:ext cx="320675" cy="187325"/>
          </a:xfrm>
          <a:custGeom>
            <a:avLst/>
            <a:gdLst>
              <a:gd name="T0" fmla="*/ 2147483646 w 246"/>
              <a:gd name="T1" fmla="*/ 2147483646 h 144"/>
              <a:gd name="T2" fmla="*/ 2147483646 w 246"/>
              <a:gd name="T3" fmla="*/ 2147483646 h 144"/>
              <a:gd name="T4" fmla="*/ 2147483646 w 246"/>
              <a:gd name="T5" fmla="*/ 2147483646 h 144"/>
              <a:gd name="T6" fmla="*/ 2147483646 w 246"/>
              <a:gd name="T7" fmla="*/ 2147483646 h 144"/>
              <a:gd name="T8" fmla="*/ 0 w 246"/>
              <a:gd name="T9" fmla="*/ 2147483646 h 144"/>
              <a:gd name="T10" fmla="*/ 2147483646 w 246"/>
              <a:gd name="T11" fmla="*/ 2147483646 h 144"/>
              <a:gd name="T12" fmla="*/ 2147483646 w 246"/>
              <a:gd name="T13" fmla="*/ 2147483646 h 144"/>
              <a:gd name="T14" fmla="*/ 2147483646 w 246"/>
              <a:gd name="T15" fmla="*/ 2147483646 h 144"/>
              <a:gd name="T16" fmla="*/ 2147483646 w 246"/>
              <a:gd name="T17" fmla="*/ 2147483646 h 144"/>
              <a:gd name="T18" fmla="*/ 2147483646 w 246"/>
              <a:gd name="T19" fmla="*/ 2147483646 h 144"/>
              <a:gd name="T20" fmla="*/ 2147483646 w 246"/>
              <a:gd name="T21" fmla="*/ 2147483646 h 144"/>
              <a:gd name="T22" fmla="*/ 2147483646 w 246"/>
              <a:gd name="T23" fmla="*/ 2147483646 h 144"/>
              <a:gd name="T24" fmla="*/ 2147483646 w 246"/>
              <a:gd name="T25" fmla="*/ 2147483646 h 144"/>
              <a:gd name="T26" fmla="*/ 2147483646 w 246"/>
              <a:gd name="T27" fmla="*/ 2147483646 h 144"/>
              <a:gd name="T28" fmla="*/ 2147483646 w 246"/>
              <a:gd name="T29" fmla="*/ 2147483646 h 144"/>
              <a:gd name="T30" fmla="*/ 2147483646 w 246"/>
              <a:gd name="T31" fmla="*/ 2147483646 h 144"/>
              <a:gd name="T32" fmla="*/ 2147483646 w 246"/>
              <a:gd name="T33" fmla="*/ 2147483646 h 144"/>
              <a:gd name="T34" fmla="*/ 2147483646 w 246"/>
              <a:gd name="T35" fmla="*/ 2147483646 h 144"/>
              <a:gd name="T36" fmla="*/ 2147483646 w 246"/>
              <a:gd name="T37" fmla="*/ 2147483646 h 144"/>
              <a:gd name="T38" fmla="*/ 2147483646 w 246"/>
              <a:gd name="T39" fmla="*/ 0 h 144"/>
              <a:gd name="T40" fmla="*/ 2147483646 w 246"/>
              <a:gd name="T41" fmla="*/ 2147483646 h 144"/>
              <a:gd name="T42" fmla="*/ 2147483646 w 246"/>
              <a:gd name="T43" fmla="*/ 2147483646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3" name="Freeform 389"/>
          <p:cNvSpPr>
            <a:spLocks/>
          </p:cNvSpPr>
          <p:nvPr/>
        </p:nvSpPr>
        <p:spPr bwMode="auto">
          <a:xfrm>
            <a:off x="4772025" y="4557713"/>
            <a:ext cx="195263" cy="233362"/>
          </a:xfrm>
          <a:custGeom>
            <a:avLst/>
            <a:gdLst>
              <a:gd name="T0" fmla="*/ 2147483646 w 150"/>
              <a:gd name="T1" fmla="*/ 2147483646 h 180"/>
              <a:gd name="T2" fmla="*/ 2147483646 w 150"/>
              <a:gd name="T3" fmla="*/ 2147483646 h 180"/>
              <a:gd name="T4" fmla="*/ 2147483646 w 150"/>
              <a:gd name="T5" fmla="*/ 2147483646 h 180"/>
              <a:gd name="T6" fmla="*/ 2147483646 w 150"/>
              <a:gd name="T7" fmla="*/ 2147483646 h 180"/>
              <a:gd name="T8" fmla="*/ 2147483646 w 150"/>
              <a:gd name="T9" fmla="*/ 2147483646 h 180"/>
              <a:gd name="T10" fmla="*/ 2147483646 w 150"/>
              <a:gd name="T11" fmla="*/ 0 h 180"/>
              <a:gd name="T12" fmla="*/ 2147483646 w 150"/>
              <a:gd name="T13" fmla="*/ 0 h 180"/>
              <a:gd name="T14" fmla="*/ 2147483646 w 150"/>
              <a:gd name="T15" fmla="*/ 2147483646 h 180"/>
              <a:gd name="T16" fmla="*/ 2147483646 w 150"/>
              <a:gd name="T17" fmla="*/ 2147483646 h 180"/>
              <a:gd name="T18" fmla="*/ 2147483646 w 150"/>
              <a:gd name="T19" fmla="*/ 2147483646 h 180"/>
              <a:gd name="T20" fmla="*/ 2147483646 w 150"/>
              <a:gd name="T21" fmla="*/ 2147483646 h 180"/>
              <a:gd name="T22" fmla="*/ 2147483646 w 150"/>
              <a:gd name="T23" fmla="*/ 2147483646 h 180"/>
              <a:gd name="T24" fmla="*/ 2147483646 w 150"/>
              <a:gd name="T25" fmla="*/ 2147483646 h 180"/>
              <a:gd name="T26" fmla="*/ 2147483646 w 150"/>
              <a:gd name="T27" fmla="*/ 2147483646 h 180"/>
              <a:gd name="T28" fmla="*/ 2147483646 w 150"/>
              <a:gd name="T29" fmla="*/ 2147483646 h 180"/>
              <a:gd name="T30" fmla="*/ 2147483646 w 150"/>
              <a:gd name="T31" fmla="*/ 2147483646 h 180"/>
              <a:gd name="T32" fmla="*/ 2147483646 w 150"/>
              <a:gd name="T33" fmla="*/ 2147483646 h 180"/>
              <a:gd name="T34" fmla="*/ 0 w 150"/>
              <a:gd name="T35" fmla="*/ 2147483646 h 180"/>
              <a:gd name="T36" fmla="*/ 2147483646 w 150"/>
              <a:gd name="T37" fmla="*/ 2147483646 h 180"/>
              <a:gd name="T38" fmla="*/ 2147483646 w 150"/>
              <a:gd name="T39" fmla="*/ 2147483646 h 180"/>
              <a:gd name="T40" fmla="*/ 2147483646 w 150"/>
              <a:gd name="T41" fmla="*/ 2147483646 h 180"/>
              <a:gd name="T42" fmla="*/ 2147483646 w 15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4" name="Freeform 390"/>
          <p:cNvSpPr>
            <a:spLocks/>
          </p:cNvSpPr>
          <p:nvPr/>
        </p:nvSpPr>
        <p:spPr bwMode="auto">
          <a:xfrm>
            <a:off x="4732338" y="4605338"/>
            <a:ext cx="117475" cy="130175"/>
          </a:xfrm>
          <a:custGeom>
            <a:avLst/>
            <a:gdLst>
              <a:gd name="T0" fmla="*/ 2147483646 w 90"/>
              <a:gd name="T1" fmla="*/ 2147483646 h 102"/>
              <a:gd name="T2" fmla="*/ 2147483646 w 90"/>
              <a:gd name="T3" fmla="*/ 2147483646 h 102"/>
              <a:gd name="T4" fmla="*/ 2147483646 w 90"/>
              <a:gd name="T5" fmla="*/ 2147483646 h 102"/>
              <a:gd name="T6" fmla="*/ 2147483646 w 90"/>
              <a:gd name="T7" fmla="*/ 2147483646 h 102"/>
              <a:gd name="T8" fmla="*/ 2147483646 w 90"/>
              <a:gd name="T9" fmla="*/ 2147483646 h 102"/>
              <a:gd name="T10" fmla="*/ 2147483646 w 90"/>
              <a:gd name="T11" fmla="*/ 0 h 102"/>
              <a:gd name="T12" fmla="*/ 2147483646 w 90"/>
              <a:gd name="T13" fmla="*/ 0 h 102"/>
              <a:gd name="T14" fmla="*/ 0 w 90"/>
              <a:gd name="T15" fmla="*/ 0 h 102"/>
              <a:gd name="T16" fmla="*/ 0 w 90"/>
              <a:gd name="T17" fmla="*/ 2147483646 h 102"/>
              <a:gd name="T18" fmla="*/ 0 w 90"/>
              <a:gd name="T19" fmla="*/ 2147483646 h 102"/>
              <a:gd name="T20" fmla="*/ 2147483646 w 90"/>
              <a:gd name="T21" fmla="*/ 2147483646 h 102"/>
              <a:gd name="T22" fmla="*/ 2147483646 w 90"/>
              <a:gd name="T23" fmla="*/ 2147483646 h 102"/>
              <a:gd name="T24" fmla="*/ 2147483646 w 90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5" name="Freeform 391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2147483646 w 144"/>
              <a:gd name="T43" fmla="*/ 2147483646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6" name="Freeform 392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7" name="Freeform 393"/>
          <p:cNvSpPr>
            <a:spLocks/>
          </p:cNvSpPr>
          <p:nvPr/>
        </p:nvSpPr>
        <p:spPr bwMode="auto">
          <a:xfrm>
            <a:off x="4527550" y="4337050"/>
            <a:ext cx="63500" cy="157163"/>
          </a:xfrm>
          <a:custGeom>
            <a:avLst/>
            <a:gdLst>
              <a:gd name="T0" fmla="*/ 2147483646 w 48"/>
              <a:gd name="T1" fmla="*/ 2147483646 h 120"/>
              <a:gd name="T2" fmla="*/ 2147483646 w 48"/>
              <a:gd name="T3" fmla="*/ 2147483646 h 120"/>
              <a:gd name="T4" fmla="*/ 2147483646 w 48"/>
              <a:gd name="T5" fmla="*/ 2147483646 h 120"/>
              <a:gd name="T6" fmla="*/ 2147483646 w 48"/>
              <a:gd name="T7" fmla="*/ 2147483646 h 120"/>
              <a:gd name="T8" fmla="*/ 2147483646 w 48"/>
              <a:gd name="T9" fmla="*/ 0 h 120"/>
              <a:gd name="T10" fmla="*/ 2147483646 w 48"/>
              <a:gd name="T11" fmla="*/ 2147483646 h 120"/>
              <a:gd name="T12" fmla="*/ 2147483646 w 48"/>
              <a:gd name="T13" fmla="*/ 2147483646 h 120"/>
              <a:gd name="T14" fmla="*/ 0 w 48"/>
              <a:gd name="T15" fmla="*/ 2147483646 h 120"/>
              <a:gd name="T16" fmla="*/ 0 w 48"/>
              <a:gd name="T17" fmla="*/ 2147483646 h 120"/>
              <a:gd name="T18" fmla="*/ 2147483646 w 48"/>
              <a:gd name="T19" fmla="*/ 2147483646 h 120"/>
              <a:gd name="T20" fmla="*/ 2147483646 w 48"/>
              <a:gd name="T21" fmla="*/ 2147483646 h 120"/>
              <a:gd name="T22" fmla="*/ 2147483646 w 48"/>
              <a:gd name="T23" fmla="*/ 2147483646 h 120"/>
              <a:gd name="T24" fmla="*/ 2147483646 w 48"/>
              <a:gd name="T25" fmla="*/ 2147483646 h 120"/>
              <a:gd name="T26" fmla="*/ 2147483646 w 48"/>
              <a:gd name="T27" fmla="*/ 2147483646 h 120"/>
              <a:gd name="T28" fmla="*/ 2147483646 w 48"/>
              <a:gd name="T29" fmla="*/ 2147483646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8" name="Freeform 394"/>
          <p:cNvSpPr>
            <a:spLocks/>
          </p:cNvSpPr>
          <p:nvPr/>
        </p:nvSpPr>
        <p:spPr bwMode="auto">
          <a:xfrm>
            <a:off x="4503738" y="4378325"/>
            <a:ext cx="55562" cy="123825"/>
          </a:xfrm>
          <a:custGeom>
            <a:avLst/>
            <a:gdLst>
              <a:gd name="T0" fmla="*/ 2147483646 w 42"/>
              <a:gd name="T1" fmla="*/ 2147483646 h 96"/>
              <a:gd name="T2" fmla="*/ 2147483646 w 42"/>
              <a:gd name="T3" fmla="*/ 0 h 96"/>
              <a:gd name="T4" fmla="*/ 2147483646 w 42"/>
              <a:gd name="T5" fmla="*/ 2147483646 h 96"/>
              <a:gd name="T6" fmla="*/ 0 w 42"/>
              <a:gd name="T7" fmla="*/ 2147483646 h 96"/>
              <a:gd name="T8" fmla="*/ 0 w 42"/>
              <a:gd name="T9" fmla="*/ 2147483646 h 96"/>
              <a:gd name="T10" fmla="*/ 0 w 42"/>
              <a:gd name="T11" fmla="*/ 2147483646 h 96"/>
              <a:gd name="T12" fmla="*/ 2147483646 w 42"/>
              <a:gd name="T13" fmla="*/ 2147483646 h 96"/>
              <a:gd name="T14" fmla="*/ 2147483646 w 42"/>
              <a:gd name="T15" fmla="*/ 2147483646 h 96"/>
              <a:gd name="T16" fmla="*/ 2147483646 w 42"/>
              <a:gd name="T17" fmla="*/ 2147483646 h 96"/>
              <a:gd name="T18" fmla="*/ 2147483646 w 4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9" name="Freeform 395"/>
          <p:cNvSpPr>
            <a:spLocks/>
          </p:cNvSpPr>
          <p:nvPr/>
        </p:nvSpPr>
        <p:spPr bwMode="auto">
          <a:xfrm>
            <a:off x="4795838" y="5073650"/>
            <a:ext cx="320675" cy="325438"/>
          </a:xfrm>
          <a:custGeom>
            <a:avLst/>
            <a:gdLst>
              <a:gd name="T0" fmla="*/ 2147483646 w 246"/>
              <a:gd name="T1" fmla="*/ 2147483646 h 252"/>
              <a:gd name="T2" fmla="*/ 2147483646 w 246"/>
              <a:gd name="T3" fmla="*/ 2147483646 h 252"/>
              <a:gd name="T4" fmla="*/ 2147483646 w 246"/>
              <a:gd name="T5" fmla="*/ 2147483646 h 252"/>
              <a:gd name="T6" fmla="*/ 2147483646 w 246"/>
              <a:gd name="T7" fmla="*/ 2147483646 h 252"/>
              <a:gd name="T8" fmla="*/ 2147483646 w 246"/>
              <a:gd name="T9" fmla="*/ 2147483646 h 252"/>
              <a:gd name="T10" fmla="*/ 2147483646 w 246"/>
              <a:gd name="T11" fmla="*/ 2147483646 h 252"/>
              <a:gd name="T12" fmla="*/ 2147483646 w 246"/>
              <a:gd name="T13" fmla="*/ 2147483646 h 252"/>
              <a:gd name="T14" fmla="*/ 2147483646 w 246"/>
              <a:gd name="T15" fmla="*/ 2147483646 h 252"/>
              <a:gd name="T16" fmla="*/ 2147483646 w 246"/>
              <a:gd name="T17" fmla="*/ 2147483646 h 252"/>
              <a:gd name="T18" fmla="*/ 2147483646 w 246"/>
              <a:gd name="T19" fmla="*/ 2147483646 h 252"/>
              <a:gd name="T20" fmla="*/ 2147483646 w 246"/>
              <a:gd name="T21" fmla="*/ 2147483646 h 252"/>
              <a:gd name="T22" fmla="*/ 2147483646 w 246"/>
              <a:gd name="T23" fmla="*/ 2147483646 h 252"/>
              <a:gd name="T24" fmla="*/ 2147483646 w 246"/>
              <a:gd name="T25" fmla="*/ 2147483646 h 252"/>
              <a:gd name="T26" fmla="*/ 2147483646 w 246"/>
              <a:gd name="T27" fmla="*/ 2147483646 h 252"/>
              <a:gd name="T28" fmla="*/ 2147483646 w 246"/>
              <a:gd name="T29" fmla="*/ 2147483646 h 252"/>
              <a:gd name="T30" fmla="*/ 2147483646 w 246"/>
              <a:gd name="T31" fmla="*/ 2147483646 h 252"/>
              <a:gd name="T32" fmla="*/ 2147483646 w 246"/>
              <a:gd name="T33" fmla="*/ 2147483646 h 252"/>
              <a:gd name="T34" fmla="*/ 2147483646 w 246"/>
              <a:gd name="T35" fmla="*/ 2147483646 h 252"/>
              <a:gd name="T36" fmla="*/ 2147483646 w 246"/>
              <a:gd name="T37" fmla="*/ 2147483646 h 252"/>
              <a:gd name="T38" fmla="*/ 2147483646 w 246"/>
              <a:gd name="T39" fmla="*/ 0 h 252"/>
              <a:gd name="T40" fmla="*/ 2147483646 w 246"/>
              <a:gd name="T41" fmla="*/ 2147483646 h 252"/>
              <a:gd name="T42" fmla="*/ 0 w 246"/>
              <a:gd name="T43" fmla="*/ 2147483646 h 252"/>
              <a:gd name="T44" fmla="*/ 2147483646 w 246"/>
              <a:gd name="T45" fmla="*/ 2147483646 h 252"/>
              <a:gd name="T46" fmla="*/ 2147483646 w 246"/>
              <a:gd name="T47" fmla="*/ 2147483646 h 252"/>
              <a:gd name="T48" fmla="*/ 2147483646 w 246"/>
              <a:gd name="T49" fmla="*/ 2147483646 h 252"/>
              <a:gd name="T50" fmla="*/ 2147483646 w 246"/>
              <a:gd name="T51" fmla="*/ 2147483646 h 252"/>
              <a:gd name="T52" fmla="*/ 2147483646 w 246"/>
              <a:gd name="T53" fmla="*/ 2147483646 h 252"/>
              <a:gd name="T54" fmla="*/ 2147483646 w 246"/>
              <a:gd name="T55" fmla="*/ 2147483646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0" name="Freeform 396"/>
          <p:cNvSpPr>
            <a:spLocks/>
          </p:cNvSpPr>
          <p:nvPr/>
        </p:nvSpPr>
        <p:spPr bwMode="auto">
          <a:xfrm>
            <a:off x="4527550" y="4181475"/>
            <a:ext cx="79375" cy="93663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1" name="Freeform 397"/>
          <p:cNvSpPr>
            <a:spLocks/>
          </p:cNvSpPr>
          <p:nvPr/>
        </p:nvSpPr>
        <p:spPr bwMode="auto">
          <a:xfrm>
            <a:off x="220663" y="2108200"/>
            <a:ext cx="676275" cy="922338"/>
          </a:xfrm>
          <a:custGeom>
            <a:avLst/>
            <a:gdLst>
              <a:gd name="T0" fmla="*/ 2147483646 w 516"/>
              <a:gd name="T1" fmla="*/ 2147483646 h 709"/>
              <a:gd name="T2" fmla="*/ 2147483646 w 516"/>
              <a:gd name="T3" fmla="*/ 2147483646 h 709"/>
              <a:gd name="T4" fmla="*/ 2147483646 w 516"/>
              <a:gd name="T5" fmla="*/ 2147483646 h 709"/>
              <a:gd name="T6" fmla="*/ 2147483646 w 516"/>
              <a:gd name="T7" fmla="*/ 2147483646 h 709"/>
              <a:gd name="T8" fmla="*/ 2147483646 w 516"/>
              <a:gd name="T9" fmla="*/ 2147483646 h 709"/>
              <a:gd name="T10" fmla="*/ 2147483646 w 516"/>
              <a:gd name="T11" fmla="*/ 2147483646 h 709"/>
              <a:gd name="T12" fmla="*/ 2147483646 w 516"/>
              <a:gd name="T13" fmla="*/ 2147483646 h 709"/>
              <a:gd name="T14" fmla="*/ 2147483646 w 516"/>
              <a:gd name="T15" fmla="*/ 0 h 709"/>
              <a:gd name="T16" fmla="*/ 2147483646 w 516"/>
              <a:gd name="T17" fmla="*/ 2147483646 h 709"/>
              <a:gd name="T18" fmla="*/ 2147483646 w 516"/>
              <a:gd name="T19" fmla="*/ 2147483646 h 709"/>
              <a:gd name="T20" fmla="*/ 2147483646 w 516"/>
              <a:gd name="T21" fmla="*/ 2147483646 h 709"/>
              <a:gd name="T22" fmla="*/ 2147483646 w 516"/>
              <a:gd name="T23" fmla="*/ 2147483646 h 709"/>
              <a:gd name="T24" fmla="*/ 2147483646 w 516"/>
              <a:gd name="T25" fmla="*/ 2147483646 h 709"/>
              <a:gd name="T26" fmla="*/ 2147483646 w 516"/>
              <a:gd name="T27" fmla="*/ 2147483646 h 709"/>
              <a:gd name="T28" fmla="*/ 2147483646 w 516"/>
              <a:gd name="T29" fmla="*/ 2147483646 h 709"/>
              <a:gd name="T30" fmla="*/ 2147483646 w 516"/>
              <a:gd name="T31" fmla="*/ 2147483646 h 709"/>
              <a:gd name="T32" fmla="*/ 2147483646 w 516"/>
              <a:gd name="T33" fmla="*/ 2147483646 h 709"/>
              <a:gd name="T34" fmla="*/ 2147483646 w 516"/>
              <a:gd name="T35" fmla="*/ 2147483646 h 709"/>
              <a:gd name="T36" fmla="*/ 2147483646 w 516"/>
              <a:gd name="T37" fmla="*/ 2147483646 h 709"/>
              <a:gd name="T38" fmla="*/ 0 w 516"/>
              <a:gd name="T39" fmla="*/ 2147483646 h 709"/>
              <a:gd name="T40" fmla="*/ 2147483646 w 516"/>
              <a:gd name="T41" fmla="*/ 2147483646 h 709"/>
              <a:gd name="T42" fmla="*/ 2147483646 w 516"/>
              <a:gd name="T43" fmla="*/ 2147483646 h 709"/>
              <a:gd name="T44" fmla="*/ 2147483646 w 516"/>
              <a:gd name="T45" fmla="*/ 2147483646 h 709"/>
              <a:gd name="T46" fmla="*/ 2147483646 w 516"/>
              <a:gd name="T47" fmla="*/ 2147483646 h 709"/>
              <a:gd name="T48" fmla="*/ 2147483646 w 516"/>
              <a:gd name="T49" fmla="*/ 2147483646 h 709"/>
              <a:gd name="T50" fmla="*/ 2147483646 w 516"/>
              <a:gd name="T51" fmla="*/ 2147483646 h 709"/>
              <a:gd name="T52" fmla="*/ 2147483646 w 516"/>
              <a:gd name="T53" fmla="*/ 2147483646 h 709"/>
              <a:gd name="T54" fmla="*/ 2147483646 w 516"/>
              <a:gd name="T55" fmla="*/ 2147483646 h 709"/>
              <a:gd name="T56" fmla="*/ 2147483646 w 516"/>
              <a:gd name="T57" fmla="*/ 2147483646 h 709"/>
              <a:gd name="T58" fmla="*/ 2147483646 w 516"/>
              <a:gd name="T59" fmla="*/ 2147483646 h 709"/>
              <a:gd name="T60" fmla="*/ 2147483646 w 516"/>
              <a:gd name="T61" fmla="*/ 2147483646 h 709"/>
              <a:gd name="T62" fmla="*/ 2147483646 w 516"/>
              <a:gd name="T63" fmla="*/ 2147483646 h 709"/>
              <a:gd name="T64" fmla="*/ 2147483646 w 516"/>
              <a:gd name="T65" fmla="*/ 2147483646 h 709"/>
              <a:gd name="T66" fmla="*/ 2147483646 w 516"/>
              <a:gd name="T67" fmla="*/ 2147483646 h 709"/>
              <a:gd name="T68" fmla="*/ 2147483646 w 516"/>
              <a:gd name="T69" fmla="*/ 2147483646 h 709"/>
              <a:gd name="T70" fmla="*/ 2147483646 w 516"/>
              <a:gd name="T71" fmla="*/ 2147483646 h 709"/>
              <a:gd name="T72" fmla="*/ 2147483646 w 516"/>
              <a:gd name="T73" fmla="*/ 2147483646 h 709"/>
              <a:gd name="T74" fmla="*/ 2147483646 w 516"/>
              <a:gd name="T75" fmla="*/ 2147483646 h 709"/>
              <a:gd name="T76" fmla="*/ 2147483646 w 516"/>
              <a:gd name="T77" fmla="*/ 2147483646 h 709"/>
              <a:gd name="T78" fmla="*/ 2147483646 w 516"/>
              <a:gd name="T79" fmla="*/ 2147483646 h 709"/>
              <a:gd name="T80" fmla="*/ 2147483646 w 516"/>
              <a:gd name="T81" fmla="*/ 2147483646 h 709"/>
              <a:gd name="T82" fmla="*/ 2147483646 w 516"/>
              <a:gd name="T83" fmla="*/ 2147483646 h 709"/>
              <a:gd name="T84" fmla="*/ 2147483646 w 516"/>
              <a:gd name="T85" fmla="*/ 2147483646 h 709"/>
              <a:gd name="T86" fmla="*/ 2147483646 w 516"/>
              <a:gd name="T87" fmla="*/ 2147483646 h 709"/>
              <a:gd name="T88" fmla="*/ 2147483646 w 516"/>
              <a:gd name="T89" fmla="*/ 2147483646 h 709"/>
              <a:gd name="T90" fmla="*/ 2147483646 w 516"/>
              <a:gd name="T91" fmla="*/ 2147483646 h 709"/>
              <a:gd name="T92" fmla="*/ 2147483646 w 516"/>
              <a:gd name="T93" fmla="*/ 2147483646 h 709"/>
              <a:gd name="T94" fmla="*/ 2147483646 w 516"/>
              <a:gd name="T95" fmla="*/ 2147483646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2" name="Freeform 398"/>
          <p:cNvSpPr>
            <a:spLocks/>
          </p:cNvSpPr>
          <p:nvPr/>
        </p:nvSpPr>
        <p:spPr bwMode="auto">
          <a:xfrm>
            <a:off x="896938" y="2070100"/>
            <a:ext cx="2119312" cy="1452563"/>
          </a:xfrm>
          <a:custGeom>
            <a:avLst/>
            <a:gdLst>
              <a:gd name="T0" fmla="*/ 2147483646 w 1622"/>
              <a:gd name="T1" fmla="*/ 2147483646 h 1117"/>
              <a:gd name="T2" fmla="*/ 2147483646 w 1622"/>
              <a:gd name="T3" fmla="*/ 2147483646 h 1117"/>
              <a:gd name="T4" fmla="*/ 2147483646 w 1622"/>
              <a:gd name="T5" fmla="*/ 2147483646 h 1117"/>
              <a:gd name="T6" fmla="*/ 2147483646 w 1622"/>
              <a:gd name="T7" fmla="*/ 2147483646 h 1117"/>
              <a:gd name="T8" fmla="*/ 2147483646 w 1622"/>
              <a:gd name="T9" fmla="*/ 2147483646 h 1117"/>
              <a:gd name="T10" fmla="*/ 2147483646 w 1622"/>
              <a:gd name="T11" fmla="*/ 2147483646 h 1117"/>
              <a:gd name="T12" fmla="*/ 2147483646 w 1622"/>
              <a:gd name="T13" fmla="*/ 2147483646 h 1117"/>
              <a:gd name="T14" fmla="*/ 2147483646 w 1622"/>
              <a:gd name="T15" fmla="*/ 2147483646 h 1117"/>
              <a:gd name="T16" fmla="*/ 2147483646 w 1622"/>
              <a:gd name="T17" fmla="*/ 2147483646 h 1117"/>
              <a:gd name="T18" fmla="*/ 2147483646 w 1622"/>
              <a:gd name="T19" fmla="*/ 2147483646 h 1117"/>
              <a:gd name="T20" fmla="*/ 2147483646 w 1622"/>
              <a:gd name="T21" fmla="*/ 2147483646 h 1117"/>
              <a:gd name="T22" fmla="*/ 2147483646 w 1622"/>
              <a:gd name="T23" fmla="*/ 2147483646 h 1117"/>
              <a:gd name="T24" fmla="*/ 2147483646 w 1622"/>
              <a:gd name="T25" fmla="*/ 2147483646 h 1117"/>
              <a:gd name="T26" fmla="*/ 2147483646 w 1622"/>
              <a:gd name="T27" fmla="*/ 2147483646 h 1117"/>
              <a:gd name="T28" fmla="*/ 2147483646 w 1622"/>
              <a:gd name="T29" fmla="*/ 2147483646 h 1117"/>
              <a:gd name="T30" fmla="*/ 2147483646 w 1622"/>
              <a:gd name="T31" fmla="*/ 2147483646 h 1117"/>
              <a:gd name="T32" fmla="*/ 2147483646 w 1622"/>
              <a:gd name="T33" fmla="*/ 2147483646 h 1117"/>
              <a:gd name="T34" fmla="*/ 2147483646 w 1622"/>
              <a:gd name="T35" fmla="*/ 2147483646 h 1117"/>
              <a:gd name="T36" fmla="*/ 2147483646 w 1622"/>
              <a:gd name="T37" fmla="*/ 2147483646 h 1117"/>
              <a:gd name="T38" fmla="*/ 2147483646 w 1622"/>
              <a:gd name="T39" fmla="*/ 2147483646 h 1117"/>
              <a:gd name="T40" fmla="*/ 2147483646 w 1622"/>
              <a:gd name="T41" fmla="*/ 2147483646 h 1117"/>
              <a:gd name="T42" fmla="*/ 2147483646 w 1622"/>
              <a:gd name="T43" fmla="*/ 2147483646 h 1117"/>
              <a:gd name="T44" fmla="*/ 2147483646 w 1622"/>
              <a:gd name="T45" fmla="*/ 2147483646 h 1117"/>
              <a:gd name="T46" fmla="*/ 2147483646 w 1622"/>
              <a:gd name="T47" fmla="*/ 2147483646 h 1117"/>
              <a:gd name="T48" fmla="*/ 2147483646 w 1622"/>
              <a:gd name="T49" fmla="*/ 2147483646 h 1117"/>
              <a:gd name="T50" fmla="*/ 2147483646 w 1622"/>
              <a:gd name="T51" fmla="*/ 2147483646 h 1117"/>
              <a:gd name="T52" fmla="*/ 2147483646 w 1622"/>
              <a:gd name="T53" fmla="*/ 2147483646 h 1117"/>
              <a:gd name="T54" fmla="*/ 2147483646 w 1622"/>
              <a:gd name="T55" fmla="*/ 2147483646 h 1117"/>
              <a:gd name="T56" fmla="*/ 2147483646 w 1622"/>
              <a:gd name="T57" fmla="*/ 2147483646 h 1117"/>
              <a:gd name="T58" fmla="*/ 2147483646 w 1622"/>
              <a:gd name="T59" fmla="*/ 2147483646 h 1117"/>
              <a:gd name="T60" fmla="*/ 2147483646 w 1622"/>
              <a:gd name="T61" fmla="*/ 2147483646 h 1117"/>
              <a:gd name="T62" fmla="*/ 2147483646 w 1622"/>
              <a:gd name="T63" fmla="*/ 2147483646 h 1117"/>
              <a:gd name="T64" fmla="*/ 2147483646 w 1622"/>
              <a:gd name="T65" fmla="*/ 2147483646 h 1117"/>
              <a:gd name="T66" fmla="*/ 2147483646 w 1622"/>
              <a:gd name="T67" fmla="*/ 2147483646 h 1117"/>
              <a:gd name="T68" fmla="*/ 2147483646 w 1622"/>
              <a:gd name="T69" fmla="*/ 2147483646 h 1117"/>
              <a:gd name="T70" fmla="*/ 2147483646 w 1622"/>
              <a:gd name="T71" fmla="*/ 2147483646 h 1117"/>
              <a:gd name="T72" fmla="*/ 2147483646 w 1622"/>
              <a:gd name="T73" fmla="*/ 2147483646 h 1117"/>
              <a:gd name="T74" fmla="*/ 2147483646 w 1622"/>
              <a:gd name="T75" fmla="*/ 2147483646 h 1117"/>
              <a:gd name="T76" fmla="*/ 2147483646 w 1622"/>
              <a:gd name="T77" fmla="*/ 2147483646 h 1117"/>
              <a:gd name="T78" fmla="*/ 2147483646 w 1622"/>
              <a:gd name="T79" fmla="*/ 2147483646 h 1117"/>
              <a:gd name="T80" fmla="*/ 2147483646 w 1622"/>
              <a:gd name="T81" fmla="*/ 0 h 1117"/>
              <a:gd name="T82" fmla="*/ 2147483646 w 1622"/>
              <a:gd name="T83" fmla="*/ 2147483646 h 1117"/>
              <a:gd name="T84" fmla="*/ 2147483646 w 1622"/>
              <a:gd name="T85" fmla="*/ 2147483646 h 1117"/>
              <a:gd name="T86" fmla="*/ 2147483646 w 1622"/>
              <a:gd name="T87" fmla="*/ 2147483646 h 1117"/>
              <a:gd name="T88" fmla="*/ 2147483646 w 1622"/>
              <a:gd name="T89" fmla="*/ 2147483646 h 1117"/>
              <a:gd name="T90" fmla="*/ 2147483646 w 1622"/>
              <a:gd name="T91" fmla="*/ 2147483646 h 1117"/>
              <a:gd name="T92" fmla="*/ 2147483646 w 1622"/>
              <a:gd name="T93" fmla="*/ 2147483646 h 1117"/>
              <a:gd name="T94" fmla="*/ 2147483646 w 1622"/>
              <a:gd name="T95" fmla="*/ 2147483646 h 1117"/>
              <a:gd name="T96" fmla="*/ 2147483646 w 1622"/>
              <a:gd name="T97" fmla="*/ 2147483646 h 1117"/>
              <a:gd name="T98" fmla="*/ 2147483646 w 1622"/>
              <a:gd name="T99" fmla="*/ 2147483646 h 1117"/>
              <a:gd name="T100" fmla="*/ 2147483646 w 1622"/>
              <a:gd name="T101" fmla="*/ 2147483646 h 1117"/>
              <a:gd name="T102" fmla="*/ 2147483646 w 1622"/>
              <a:gd name="T103" fmla="*/ 2147483646 h 1117"/>
              <a:gd name="T104" fmla="*/ 2147483646 w 1622"/>
              <a:gd name="T105" fmla="*/ 2147483646 h 1117"/>
              <a:gd name="T106" fmla="*/ 2147483646 w 1622"/>
              <a:gd name="T107" fmla="*/ 2147483646 h 1117"/>
              <a:gd name="T108" fmla="*/ 2147483646 w 1622"/>
              <a:gd name="T109" fmla="*/ 2147483646 h 1117"/>
              <a:gd name="T110" fmla="*/ 0 w 1622"/>
              <a:gd name="T111" fmla="*/ 2147483646 h 1117"/>
              <a:gd name="T112" fmla="*/ 2147483646 w 1622"/>
              <a:gd name="T113" fmla="*/ 2147483646 h 1117"/>
              <a:gd name="T114" fmla="*/ 2147483646 w 1622"/>
              <a:gd name="T115" fmla="*/ 2147483646 h 1117"/>
              <a:gd name="T116" fmla="*/ 2147483646 w 1622"/>
              <a:gd name="T117" fmla="*/ 2147483646 h 1117"/>
              <a:gd name="T118" fmla="*/ 2147483646 w 1622"/>
              <a:gd name="T119" fmla="*/ 2147483646 h 1117"/>
              <a:gd name="T120" fmla="*/ 2147483646 w 1622"/>
              <a:gd name="T121" fmla="*/ 2147483646 h 1117"/>
              <a:gd name="T122" fmla="*/ 2147483646 w 1622"/>
              <a:gd name="T123" fmla="*/ 2147483646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7" name="Freeform 399"/>
          <p:cNvSpPr>
            <a:spLocks/>
          </p:cNvSpPr>
          <p:nvPr/>
        </p:nvSpPr>
        <p:spPr bwMode="auto">
          <a:xfrm>
            <a:off x="1296988" y="3279775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24" name="Freeform 400"/>
          <p:cNvSpPr>
            <a:spLocks/>
          </p:cNvSpPr>
          <p:nvPr/>
        </p:nvSpPr>
        <p:spPr bwMode="auto">
          <a:xfrm>
            <a:off x="2212975" y="4286250"/>
            <a:ext cx="111125" cy="112713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0 h 14"/>
              <a:gd name="T6" fmla="*/ 2147483646 w 14"/>
              <a:gd name="T7" fmla="*/ 2147483646 h 14"/>
              <a:gd name="T8" fmla="*/ 0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5" name="Freeform 401"/>
          <p:cNvSpPr>
            <a:spLocks/>
          </p:cNvSpPr>
          <p:nvPr/>
        </p:nvSpPr>
        <p:spPr bwMode="auto">
          <a:xfrm>
            <a:off x="2252663" y="4389438"/>
            <a:ext cx="95250" cy="69850"/>
          </a:xfrm>
          <a:custGeom>
            <a:avLst/>
            <a:gdLst>
              <a:gd name="T0" fmla="*/ 2147483646 w 12"/>
              <a:gd name="T1" fmla="*/ 2147483646 h 9"/>
              <a:gd name="T2" fmla="*/ 2147483646 w 12"/>
              <a:gd name="T3" fmla="*/ 0 h 9"/>
              <a:gd name="T4" fmla="*/ 0 w 12"/>
              <a:gd name="T5" fmla="*/ 2147483646 h 9"/>
              <a:gd name="T6" fmla="*/ 2147483646 w 12"/>
              <a:gd name="T7" fmla="*/ 2147483646 h 9"/>
              <a:gd name="T8" fmla="*/ 2147483646 w 12"/>
              <a:gd name="T9" fmla="*/ 2147483646 h 9"/>
              <a:gd name="T10" fmla="*/ 2147483646 w 12"/>
              <a:gd name="T11" fmla="*/ 2147483646 h 9"/>
              <a:gd name="T12" fmla="*/ 2147483646 w 12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6" name="Freeform 402"/>
          <p:cNvSpPr>
            <a:spLocks/>
          </p:cNvSpPr>
          <p:nvPr/>
        </p:nvSpPr>
        <p:spPr bwMode="auto">
          <a:xfrm>
            <a:off x="2339975" y="4429125"/>
            <a:ext cx="141288" cy="60325"/>
          </a:xfrm>
          <a:custGeom>
            <a:avLst/>
            <a:gdLst>
              <a:gd name="T0" fmla="*/ 2147483646 w 18"/>
              <a:gd name="T1" fmla="*/ 2147483646 h 8"/>
              <a:gd name="T2" fmla="*/ 2147483646 w 18"/>
              <a:gd name="T3" fmla="*/ 2147483646 h 8"/>
              <a:gd name="T4" fmla="*/ 2147483646 w 18"/>
              <a:gd name="T5" fmla="*/ 2147483646 h 8"/>
              <a:gd name="T6" fmla="*/ 2147483646 w 18"/>
              <a:gd name="T7" fmla="*/ 0 h 8"/>
              <a:gd name="T8" fmla="*/ 0 w 18"/>
              <a:gd name="T9" fmla="*/ 2147483646 h 8"/>
              <a:gd name="T10" fmla="*/ 2147483646 w 18"/>
              <a:gd name="T11" fmla="*/ 2147483646 h 8"/>
              <a:gd name="T12" fmla="*/ 2147483646 w 18"/>
              <a:gd name="T13" fmla="*/ 2147483646 h 8"/>
              <a:gd name="T14" fmla="*/ 2147483646 w 18"/>
              <a:gd name="T15" fmla="*/ 2147483646 h 8"/>
              <a:gd name="T16" fmla="*/ 2147483646 w 18"/>
              <a:gd name="T17" fmla="*/ 2147483646 h 8"/>
              <a:gd name="T18" fmla="*/ 2147483646 w 18"/>
              <a:gd name="T19" fmla="*/ 2147483646 h 8"/>
              <a:gd name="T20" fmla="*/ 2147483646 w 18"/>
              <a:gd name="T21" fmla="*/ 2147483646 h 8"/>
              <a:gd name="T22" fmla="*/ 2147483646 w 18"/>
              <a:gd name="T23" fmla="*/ 2147483646 h 8"/>
              <a:gd name="T24" fmla="*/ 2147483646 w 18"/>
              <a:gd name="T25" fmla="*/ 2147483646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rgbClr val="00CC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7" name="Freeform 403"/>
          <p:cNvSpPr>
            <a:spLocks/>
          </p:cNvSpPr>
          <p:nvPr/>
        </p:nvSpPr>
        <p:spPr bwMode="auto">
          <a:xfrm>
            <a:off x="2433638" y="4359275"/>
            <a:ext cx="290512" cy="319088"/>
          </a:xfrm>
          <a:custGeom>
            <a:avLst/>
            <a:gdLst>
              <a:gd name="T0" fmla="*/ 2147483646 w 37"/>
              <a:gd name="T1" fmla="*/ 2147483646 h 41"/>
              <a:gd name="T2" fmla="*/ 2147483646 w 37"/>
              <a:gd name="T3" fmla="*/ 2147483646 h 41"/>
              <a:gd name="T4" fmla="*/ 2147483646 w 37"/>
              <a:gd name="T5" fmla="*/ 2147483646 h 41"/>
              <a:gd name="T6" fmla="*/ 2147483646 w 37"/>
              <a:gd name="T7" fmla="*/ 2147483646 h 41"/>
              <a:gd name="T8" fmla="*/ 2147483646 w 37"/>
              <a:gd name="T9" fmla="*/ 2147483646 h 41"/>
              <a:gd name="T10" fmla="*/ 2147483646 w 37"/>
              <a:gd name="T11" fmla="*/ 2147483646 h 41"/>
              <a:gd name="T12" fmla="*/ 2147483646 w 37"/>
              <a:gd name="T13" fmla="*/ 2147483646 h 41"/>
              <a:gd name="T14" fmla="*/ 2147483646 w 37"/>
              <a:gd name="T15" fmla="*/ 2147483646 h 41"/>
              <a:gd name="T16" fmla="*/ 2147483646 w 37"/>
              <a:gd name="T17" fmla="*/ 2147483646 h 41"/>
              <a:gd name="T18" fmla="*/ 2147483646 w 37"/>
              <a:gd name="T19" fmla="*/ 2147483646 h 41"/>
              <a:gd name="T20" fmla="*/ 2147483646 w 37"/>
              <a:gd name="T21" fmla="*/ 0 h 41"/>
              <a:gd name="T22" fmla="*/ 2147483646 w 37"/>
              <a:gd name="T23" fmla="*/ 2147483646 h 41"/>
              <a:gd name="T24" fmla="*/ 2147483646 w 37"/>
              <a:gd name="T25" fmla="*/ 2147483646 h 41"/>
              <a:gd name="T26" fmla="*/ 2147483646 w 37"/>
              <a:gd name="T27" fmla="*/ 2147483646 h 41"/>
              <a:gd name="T28" fmla="*/ 2147483646 w 37"/>
              <a:gd name="T29" fmla="*/ 2147483646 h 41"/>
              <a:gd name="T30" fmla="*/ 2147483646 w 37"/>
              <a:gd name="T31" fmla="*/ 2147483646 h 41"/>
              <a:gd name="T32" fmla="*/ 2147483646 w 37"/>
              <a:gd name="T33" fmla="*/ 2147483646 h 41"/>
              <a:gd name="T34" fmla="*/ 2147483646 w 37"/>
              <a:gd name="T35" fmla="*/ 2147483646 h 41"/>
              <a:gd name="T36" fmla="*/ 2147483646 w 37"/>
              <a:gd name="T37" fmla="*/ 2147483646 h 41"/>
              <a:gd name="T38" fmla="*/ 2147483646 w 37"/>
              <a:gd name="T39" fmla="*/ 2147483646 h 41"/>
              <a:gd name="T40" fmla="*/ 2147483646 w 37"/>
              <a:gd name="T41" fmla="*/ 2147483646 h 41"/>
              <a:gd name="T42" fmla="*/ 2147483646 w 37"/>
              <a:gd name="T43" fmla="*/ 2147483646 h 41"/>
              <a:gd name="T44" fmla="*/ 0 w 37"/>
              <a:gd name="T45" fmla="*/ 2147483646 h 41"/>
              <a:gd name="T46" fmla="*/ 2147483646 w 37"/>
              <a:gd name="T47" fmla="*/ 2147483646 h 41"/>
              <a:gd name="T48" fmla="*/ 2147483646 w 37"/>
              <a:gd name="T49" fmla="*/ 2147483646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8" name="Freeform 422"/>
          <p:cNvSpPr>
            <a:spLocks/>
          </p:cNvSpPr>
          <p:nvPr/>
        </p:nvSpPr>
        <p:spPr bwMode="auto">
          <a:xfrm>
            <a:off x="2173288" y="4264025"/>
            <a:ext cx="150812" cy="69850"/>
          </a:xfrm>
          <a:custGeom>
            <a:avLst/>
            <a:gdLst>
              <a:gd name="T0" fmla="*/ 2147483646 w 19"/>
              <a:gd name="T1" fmla="*/ 2147483646 h 9"/>
              <a:gd name="T2" fmla="*/ 2147483646 w 19"/>
              <a:gd name="T3" fmla="*/ 2147483646 h 9"/>
              <a:gd name="T4" fmla="*/ 2147483646 w 19"/>
              <a:gd name="T5" fmla="*/ 0 h 9"/>
              <a:gd name="T6" fmla="*/ 2147483646 w 19"/>
              <a:gd name="T7" fmla="*/ 2147483646 h 9"/>
              <a:gd name="T8" fmla="*/ 0 w 19"/>
              <a:gd name="T9" fmla="*/ 2147483646 h 9"/>
              <a:gd name="T10" fmla="*/ 0 w 19"/>
              <a:gd name="T11" fmla="*/ 2147483646 h 9"/>
              <a:gd name="T12" fmla="*/ 2147483646 w 19"/>
              <a:gd name="T13" fmla="*/ 2147483646 h 9"/>
              <a:gd name="T14" fmla="*/ 2147483646 w 19"/>
              <a:gd name="T15" fmla="*/ 2147483646 h 9"/>
              <a:gd name="T16" fmla="*/ 2147483646 w 19"/>
              <a:gd name="T17" fmla="*/ 2147483646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9" name="Freeform 423"/>
          <p:cNvSpPr>
            <a:spLocks/>
          </p:cNvSpPr>
          <p:nvPr/>
        </p:nvSpPr>
        <p:spPr bwMode="auto">
          <a:xfrm>
            <a:off x="2093913" y="4222750"/>
            <a:ext cx="119062" cy="98425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0 h 12"/>
              <a:gd name="T6" fmla="*/ 2147483646 w 15"/>
              <a:gd name="T7" fmla="*/ 0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2147483646 h 12"/>
              <a:gd name="T14" fmla="*/ 2147483646 w 15"/>
              <a:gd name="T15" fmla="*/ 2147483646 h 12"/>
              <a:gd name="T16" fmla="*/ 0 w 15"/>
              <a:gd name="T17" fmla="*/ 2147483646 h 12"/>
              <a:gd name="T18" fmla="*/ 2147483646 w 15"/>
              <a:gd name="T19" fmla="*/ 2147483646 h 12"/>
              <a:gd name="T20" fmla="*/ 2147483646 w 15"/>
              <a:gd name="T21" fmla="*/ 2147483646 h 12"/>
              <a:gd name="T22" fmla="*/ 2147483646 w 15"/>
              <a:gd name="T23" fmla="*/ 2147483646 h 12"/>
              <a:gd name="T24" fmla="*/ 2147483646 w 15"/>
              <a:gd name="T25" fmla="*/ 2147483646 h 12"/>
              <a:gd name="T26" fmla="*/ 2147483646 w 15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4" name="Freeform 424"/>
          <p:cNvSpPr>
            <a:spLocks/>
          </p:cNvSpPr>
          <p:nvPr/>
        </p:nvSpPr>
        <p:spPr bwMode="auto">
          <a:xfrm>
            <a:off x="1484313" y="3810000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31" name="Freeform 425"/>
          <p:cNvSpPr>
            <a:spLocks/>
          </p:cNvSpPr>
          <p:nvPr/>
        </p:nvSpPr>
        <p:spPr bwMode="auto">
          <a:xfrm rot="-852288">
            <a:off x="2717800" y="1831975"/>
            <a:ext cx="812800" cy="896938"/>
          </a:xfrm>
          <a:custGeom>
            <a:avLst/>
            <a:gdLst>
              <a:gd name="T0" fmla="*/ 2147483646 w 1125"/>
              <a:gd name="T1" fmla="*/ 2147483646 h 2047"/>
              <a:gd name="T2" fmla="*/ 2147483646 w 1125"/>
              <a:gd name="T3" fmla="*/ 2147483646 h 2047"/>
              <a:gd name="T4" fmla="*/ 2147483646 w 1125"/>
              <a:gd name="T5" fmla="*/ 2147483646 h 2047"/>
              <a:gd name="T6" fmla="*/ 2147483646 w 1125"/>
              <a:gd name="T7" fmla="*/ 2147483646 h 2047"/>
              <a:gd name="T8" fmla="*/ 2147483646 w 1125"/>
              <a:gd name="T9" fmla="*/ 2147483646 h 2047"/>
              <a:gd name="T10" fmla="*/ 2147483646 w 1125"/>
              <a:gd name="T11" fmla="*/ 2147483646 h 2047"/>
              <a:gd name="T12" fmla="*/ 2147483646 w 1125"/>
              <a:gd name="T13" fmla="*/ 2147483646 h 2047"/>
              <a:gd name="T14" fmla="*/ 2147483646 w 1125"/>
              <a:gd name="T15" fmla="*/ 2147483646 h 2047"/>
              <a:gd name="T16" fmla="*/ 2147483646 w 1125"/>
              <a:gd name="T17" fmla="*/ 2147483646 h 2047"/>
              <a:gd name="T18" fmla="*/ 2147483646 w 1125"/>
              <a:gd name="T19" fmla="*/ 2147483646 h 2047"/>
              <a:gd name="T20" fmla="*/ 2147483646 w 1125"/>
              <a:gd name="T21" fmla="*/ 2147483646 h 2047"/>
              <a:gd name="T22" fmla="*/ 2147483646 w 1125"/>
              <a:gd name="T23" fmla="*/ 2147483646 h 2047"/>
              <a:gd name="T24" fmla="*/ 2147483646 w 1125"/>
              <a:gd name="T25" fmla="*/ 2147483646 h 2047"/>
              <a:gd name="T26" fmla="*/ 2147483646 w 1125"/>
              <a:gd name="T27" fmla="*/ 2147483646 h 2047"/>
              <a:gd name="T28" fmla="*/ 2147483646 w 1125"/>
              <a:gd name="T29" fmla="*/ 2147483646 h 2047"/>
              <a:gd name="T30" fmla="*/ 2147483646 w 1125"/>
              <a:gd name="T31" fmla="*/ 2147483646 h 2047"/>
              <a:gd name="T32" fmla="*/ 2147483646 w 1125"/>
              <a:gd name="T33" fmla="*/ 2147483646 h 2047"/>
              <a:gd name="T34" fmla="*/ 2147483646 w 1125"/>
              <a:gd name="T35" fmla="*/ 2147483646 h 2047"/>
              <a:gd name="T36" fmla="*/ 2147483646 w 1125"/>
              <a:gd name="T37" fmla="*/ 2147483646 h 2047"/>
              <a:gd name="T38" fmla="*/ 2147483646 w 1125"/>
              <a:gd name="T39" fmla="*/ 2147483646 h 2047"/>
              <a:gd name="T40" fmla="*/ 2147483646 w 1125"/>
              <a:gd name="T41" fmla="*/ 2147483646 h 2047"/>
              <a:gd name="T42" fmla="*/ 2147483646 w 1125"/>
              <a:gd name="T43" fmla="*/ 2147483646 h 2047"/>
              <a:gd name="T44" fmla="*/ 2147483646 w 1125"/>
              <a:gd name="T45" fmla="*/ 2147483646 h 2047"/>
              <a:gd name="T46" fmla="*/ 2147483646 w 1125"/>
              <a:gd name="T47" fmla="*/ 2147483646 h 2047"/>
              <a:gd name="T48" fmla="*/ 2147483646 w 1125"/>
              <a:gd name="T49" fmla="*/ 2147483646 h 2047"/>
              <a:gd name="T50" fmla="*/ 2147483646 w 1125"/>
              <a:gd name="T51" fmla="*/ 2147483646 h 2047"/>
              <a:gd name="T52" fmla="*/ 2147483646 w 1125"/>
              <a:gd name="T53" fmla="*/ 2147483646 h 2047"/>
              <a:gd name="T54" fmla="*/ 2147483646 w 1125"/>
              <a:gd name="T55" fmla="*/ 2147483646 h 2047"/>
              <a:gd name="T56" fmla="*/ 2147483646 w 1125"/>
              <a:gd name="T57" fmla="*/ 2147483646 h 2047"/>
              <a:gd name="T58" fmla="*/ 2147483646 w 1125"/>
              <a:gd name="T59" fmla="*/ 2147483646 h 2047"/>
              <a:gd name="T60" fmla="*/ 2147483646 w 1125"/>
              <a:gd name="T61" fmla="*/ 2147483646 h 2047"/>
              <a:gd name="T62" fmla="*/ 2147483646 w 1125"/>
              <a:gd name="T63" fmla="*/ 2147483646 h 2047"/>
              <a:gd name="T64" fmla="*/ 2147483646 w 1125"/>
              <a:gd name="T65" fmla="*/ 2147483646 h 2047"/>
              <a:gd name="T66" fmla="*/ 2147483646 w 1125"/>
              <a:gd name="T67" fmla="*/ 2147483646 h 2047"/>
              <a:gd name="T68" fmla="*/ 2147483646 w 1125"/>
              <a:gd name="T69" fmla="*/ 2147483646 h 2047"/>
              <a:gd name="T70" fmla="*/ 2147483646 w 1125"/>
              <a:gd name="T71" fmla="*/ 2147483646 h 2047"/>
              <a:gd name="T72" fmla="*/ 2147483646 w 1125"/>
              <a:gd name="T73" fmla="*/ 2147483646 h 2047"/>
              <a:gd name="T74" fmla="*/ 2147483646 w 1125"/>
              <a:gd name="T75" fmla="*/ 2147483646 h 2047"/>
              <a:gd name="T76" fmla="*/ 2147483646 w 1125"/>
              <a:gd name="T77" fmla="*/ 2147483646 h 2047"/>
              <a:gd name="T78" fmla="*/ 2147483646 w 1125"/>
              <a:gd name="T79" fmla="*/ 2147483646 h 2047"/>
              <a:gd name="T80" fmla="*/ 2147483646 w 1125"/>
              <a:gd name="T81" fmla="*/ 2147483646 h 2047"/>
              <a:gd name="T82" fmla="*/ 2147483646 w 1125"/>
              <a:gd name="T83" fmla="*/ 2147483646 h 2047"/>
              <a:gd name="T84" fmla="*/ 2147483646 w 1125"/>
              <a:gd name="T85" fmla="*/ 2147483646 h 2047"/>
              <a:gd name="T86" fmla="*/ 2147483646 w 1125"/>
              <a:gd name="T87" fmla="*/ 2147483646 h 2047"/>
              <a:gd name="T88" fmla="*/ 2147483646 w 1125"/>
              <a:gd name="T89" fmla="*/ 2147483646 h 2047"/>
              <a:gd name="T90" fmla="*/ 2147483646 w 1125"/>
              <a:gd name="T91" fmla="*/ 2147483646 h 2047"/>
              <a:gd name="T92" fmla="*/ 2147483646 w 1125"/>
              <a:gd name="T93" fmla="*/ 2147483646 h 2047"/>
              <a:gd name="T94" fmla="*/ 2147483646 w 1125"/>
              <a:gd name="T95" fmla="*/ 2147483646 h 2047"/>
              <a:gd name="T96" fmla="*/ 2147483646 w 1125"/>
              <a:gd name="T97" fmla="*/ 2147483646 h 2047"/>
              <a:gd name="T98" fmla="*/ 2147483646 w 1125"/>
              <a:gd name="T99" fmla="*/ 2147483646 h 2047"/>
              <a:gd name="T100" fmla="*/ 2147483646 w 1125"/>
              <a:gd name="T101" fmla="*/ 2147483646 h 2047"/>
              <a:gd name="T102" fmla="*/ 2147483646 w 1125"/>
              <a:gd name="T103" fmla="*/ 2147483646 h 2047"/>
              <a:gd name="T104" fmla="*/ 2147483646 w 1125"/>
              <a:gd name="T105" fmla="*/ 2147483646 h 2047"/>
              <a:gd name="T106" fmla="*/ 2147483646 w 1125"/>
              <a:gd name="T107" fmla="*/ 2147483646 h 2047"/>
              <a:gd name="T108" fmla="*/ 2147483646 w 1125"/>
              <a:gd name="T109" fmla="*/ 2147483646 h 2047"/>
              <a:gd name="T110" fmla="*/ 2147483646 w 1125"/>
              <a:gd name="T111" fmla="*/ 2147483646 h 2047"/>
              <a:gd name="T112" fmla="*/ 2147483646 w 1125"/>
              <a:gd name="T113" fmla="*/ 2147483646 h 2047"/>
              <a:gd name="T114" fmla="*/ 2147483646 w 1125"/>
              <a:gd name="T115" fmla="*/ 2147483646 h 2047"/>
              <a:gd name="T116" fmla="*/ 2147483646 w 1125"/>
              <a:gd name="T117" fmla="*/ 2147483646 h 2047"/>
              <a:gd name="T118" fmla="*/ 2147483646 w 1125"/>
              <a:gd name="T119" fmla="*/ 2147483646 h 2047"/>
              <a:gd name="T120" fmla="*/ 2147483646 w 1125"/>
              <a:gd name="T121" fmla="*/ 2147483646 h 2047"/>
              <a:gd name="T122" fmla="*/ 2147483646 w 1125"/>
              <a:gd name="T123" fmla="*/ 2147483646 h 2047"/>
              <a:gd name="T124" fmla="*/ 2147483646 w 1125"/>
              <a:gd name="T125" fmla="*/ 2147483646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2" name="Freeform 426"/>
          <p:cNvSpPr>
            <a:spLocks/>
          </p:cNvSpPr>
          <p:nvPr/>
        </p:nvSpPr>
        <p:spPr bwMode="auto">
          <a:xfrm>
            <a:off x="1751013" y="2073275"/>
            <a:ext cx="41275" cy="36513"/>
          </a:xfrm>
          <a:custGeom>
            <a:avLst/>
            <a:gdLst>
              <a:gd name="T0" fmla="*/ 2147483646 w 40"/>
              <a:gd name="T1" fmla="*/ 2147483646 h 36"/>
              <a:gd name="T2" fmla="*/ 2147483646 w 40"/>
              <a:gd name="T3" fmla="*/ 2147483646 h 36"/>
              <a:gd name="T4" fmla="*/ 2147483646 w 40"/>
              <a:gd name="T5" fmla="*/ 2147483646 h 36"/>
              <a:gd name="T6" fmla="*/ 2147483646 w 40"/>
              <a:gd name="T7" fmla="*/ 2147483646 h 36"/>
              <a:gd name="T8" fmla="*/ 2147483646 w 40"/>
              <a:gd name="T9" fmla="*/ 2147483646 h 36"/>
              <a:gd name="T10" fmla="*/ 2147483646 w 40"/>
              <a:gd name="T11" fmla="*/ 2147483646 h 36"/>
              <a:gd name="T12" fmla="*/ 2147483646 w 40"/>
              <a:gd name="T13" fmla="*/ 2147483646 h 36"/>
              <a:gd name="T14" fmla="*/ 2147483646 w 40"/>
              <a:gd name="T15" fmla="*/ 2147483646 h 36"/>
              <a:gd name="T16" fmla="*/ 2147483646 w 40"/>
              <a:gd name="T17" fmla="*/ 2147483646 h 36"/>
              <a:gd name="T18" fmla="*/ 2147483646 w 40"/>
              <a:gd name="T19" fmla="*/ 2147483646 h 36"/>
              <a:gd name="T20" fmla="*/ 2147483646 w 40"/>
              <a:gd name="T21" fmla="*/ 2147483646 h 36"/>
              <a:gd name="T22" fmla="*/ 2147483646 w 40"/>
              <a:gd name="T23" fmla="*/ 2147483646 h 36"/>
              <a:gd name="T24" fmla="*/ 2147483646 w 40"/>
              <a:gd name="T25" fmla="*/ 2147483646 h 36"/>
              <a:gd name="T26" fmla="*/ 2147483646 w 40"/>
              <a:gd name="T27" fmla="*/ 2147483646 h 36"/>
              <a:gd name="T28" fmla="*/ 0 w 40"/>
              <a:gd name="T29" fmla="*/ 2147483646 h 36"/>
              <a:gd name="T30" fmla="*/ 2147483646 w 40"/>
              <a:gd name="T31" fmla="*/ 2147483646 h 36"/>
              <a:gd name="T32" fmla="*/ 2147483646 w 40"/>
              <a:gd name="T33" fmla="*/ 2147483646 h 36"/>
              <a:gd name="T34" fmla="*/ 2147483646 w 40"/>
              <a:gd name="T35" fmla="*/ 2147483646 h 36"/>
              <a:gd name="T36" fmla="*/ 2147483646 w 40"/>
              <a:gd name="T37" fmla="*/ 2147483646 h 36"/>
              <a:gd name="T38" fmla="*/ 2147483646 w 40"/>
              <a:gd name="T39" fmla="*/ 0 h 36"/>
              <a:gd name="T40" fmla="*/ 2147483646 w 40"/>
              <a:gd name="T41" fmla="*/ 2147483646 h 36"/>
              <a:gd name="T42" fmla="*/ 2147483646 w 40"/>
              <a:gd name="T43" fmla="*/ 2147483646 h 36"/>
              <a:gd name="T44" fmla="*/ 2147483646 w 40"/>
              <a:gd name="T45" fmla="*/ 2147483646 h 36"/>
              <a:gd name="T46" fmla="*/ 2147483646 w 40"/>
              <a:gd name="T47" fmla="*/ 2147483646 h 36"/>
              <a:gd name="T48" fmla="*/ 2147483646 w 40"/>
              <a:gd name="T49" fmla="*/ 2147483646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3" name="Freeform 427"/>
          <p:cNvSpPr>
            <a:spLocks/>
          </p:cNvSpPr>
          <p:nvPr/>
        </p:nvSpPr>
        <p:spPr bwMode="auto">
          <a:xfrm>
            <a:off x="2103438" y="2368550"/>
            <a:ext cx="0" cy="4763"/>
          </a:xfrm>
          <a:custGeom>
            <a:avLst/>
            <a:gdLst>
              <a:gd name="T0" fmla="*/ 1 w 1"/>
              <a:gd name="T1" fmla="*/ 2147483646 h 4"/>
              <a:gd name="T2" fmla="*/ 1 w 1"/>
              <a:gd name="T3" fmla="*/ 2147483646 h 4"/>
              <a:gd name="T4" fmla="*/ 1 w 1"/>
              <a:gd name="T5" fmla="*/ 2147483646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6 h 4"/>
              <a:gd name="T12" fmla="*/ 1 w 1"/>
              <a:gd name="T13" fmla="*/ 2147483646 h 4"/>
              <a:gd name="T14" fmla="*/ 1 w 1"/>
              <a:gd name="T15" fmla="*/ 2147483646 h 4"/>
              <a:gd name="T16" fmla="*/ 1 w 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4" name="Freeform 428"/>
          <p:cNvSpPr>
            <a:spLocks/>
          </p:cNvSpPr>
          <p:nvPr/>
        </p:nvSpPr>
        <p:spPr bwMode="auto">
          <a:xfrm>
            <a:off x="2460625" y="2401888"/>
            <a:ext cx="3175" cy="6350"/>
          </a:xfrm>
          <a:custGeom>
            <a:avLst/>
            <a:gdLst>
              <a:gd name="T0" fmla="*/ 2147483646 w 5"/>
              <a:gd name="T1" fmla="*/ 2147483646 h 8"/>
              <a:gd name="T2" fmla="*/ 2147483646 w 5"/>
              <a:gd name="T3" fmla="*/ 2147483646 h 8"/>
              <a:gd name="T4" fmla="*/ 2147483646 w 5"/>
              <a:gd name="T5" fmla="*/ 2147483646 h 8"/>
              <a:gd name="T6" fmla="*/ 2147483646 w 5"/>
              <a:gd name="T7" fmla="*/ 2147483646 h 8"/>
              <a:gd name="T8" fmla="*/ 2147483646 w 5"/>
              <a:gd name="T9" fmla="*/ 0 h 8"/>
              <a:gd name="T10" fmla="*/ 0 w 5"/>
              <a:gd name="T11" fmla="*/ 0 h 8"/>
              <a:gd name="T12" fmla="*/ 0 w 5"/>
              <a:gd name="T13" fmla="*/ 2147483646 h 8"/>
              <a:gd name="T14" fmla="*/ 2147483646 w 5"/>
              <a:gd name="T15" fmla="*/ 2147483646 h 8"/>
              <a:gd name="T16" fmla="*/ 2147483646 w 5"/>
              <a:gd name="T17" fmla="*/ 2147483646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5" name="Freeform 429"/>
          <p:cNvSpPr>
            <a:spLocks/>
          </p:cNvSpPr>
          <p:nvPr/>
        </p:nvSpPr>
        <p:spPr bwMode="auto">
          <a:xfrm>
            <a:off x="2109788" y="1984375"/>
            <a:ext cx="14287" cy="14288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0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0 w 14"/>
              <a:gd name="T25" fmla="*/ 2147483646 h 15"/>
              <a:gd name="T26" fmla="*/ 2147483646 w 14"/>
              <a:gd name="T27" fmla="*/ 2147483646 h 15"/>
              <a:gd name="T28" fmla="*/ 2147483646 w 14"/>
              <a:gd name="T29" fmla="*/ 2147483646 h 15"/>
              <a:gd name="T30" fmla="*/ 2147483646 w 14"/>
              <a:gd name="T31" fmla="*/ 2147483646 h 15"/>
              <a:gd name="T32" fmla="*/ 2147483646 w 14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6" name="Freeform 430"/>
          <p:cNvSpPr>
            <a:spLocks/>
          </p:cNvSpPr>
          <p:nvPr/>
        </p:nvSpPr>
        <p:spPr bwMode="auto">
          <a:xfrm>
            <a:off x="2297113" y="2452688"/>
            <a:ext cx="144462" cy="120650"/>
          </a:xfrm>
          <a:custGeom>
            <a:avLst/>
            <a:gdLst>
              <a:gd name="T0" fmla="*/ 2147483646 w 135"/>
              <a:gd name="T1" fmla="*/ 2147483646 h 119"/>
              <a:gd name="T2" fmla="*/ 2147483646 w 135"/>
              <a:gd name="T3" fmla="*/ 2147483646 h 119"/>
              <a:gd name="T4" fmla="*/ 2147483646 w 135"/>
              <a:gd name="T5" fmla="*/ 2147483646 h 119"/>
              <a:gd name="T6" fmla="*/ 2147483646 w 135"/>
              <a:gd name="T7" fmla="*/ 2147483646 h 119"/>
              <a:gd name="T8" fmla="*/ 2147483646 w 135"/>
              <a:gd name="T9" fmla="*/ 2147483646 h 119"/>
              <a:gd name="T10" fmla="*/ 2147483646 w 135"/>
              <a:gd name="T11" fmla="*/ 2147483646 h 119"/>
              <a:gd name="T12" fmla="*/ 2147483646 w 135"/>
              <a:gd name="T13" fmla="*/ 2147483646 h 119"/>
              <a:gd name="T14" fmla="*/ 2147483646 w 135"/>
              <a:gd name="T15" fmla="*/ 2147483646 h 119"/>
              <a:gd name="T16" fmla="*/ 2147483646 w 135"/>
              <a:gd name="T17" fmla="*/ 2147483646 h 119"/>
              <a:gd name="T18" fmla="*/ 2147483646 w 135"/>
              <a:gd name="T19" fmla="*/ 2147483646 h 119"/>
              <a:gd name="T20" fmla="*/ 2147483646 w 135"/>
              <a:gd name="T21" fmla="*/ 2147483646 h 119"/>
              <a:gd name="T22" fmla="*/ 2147483646 w 135"/>
              <a:gd name="T23" fmla="*/ 2147483646 h 119"/>
              <a:gd name="T24" fmla="*/ 2147483646 w 135"/>
              <a:gd name="T25" fmla="*/ 2147483646 h 119"/>
              <a:gd name="T26" fmla="*/ 2147483646 w 135"/>
              <a:gd name="T27" fmla="*/ 2147483646 h 119"/>
              <a:gd name="T28" fmla="*/ 2147483646 w 135"/>
              <a:gd name="T29" fmla="*/ 2147483646 h 119"/>
              <a:gd name="T30" fmla="*/ 2147483646 w 135"/>
              <a:gd name="T31" fmla="*/ 2147483646 h 119"/>
              <a:gd name="T32" fmla="*/ 2147483646 w 135"/>
              <a:gd name="T33" fmla="*/ 2147483646 h 119"/>
              <a:gd name="T34" fmla="*/ 2147483646 w 135"/>
              <a:gd name="T35" fmla="*/ 2147483646 h 119"/>
              <a:gd name="T36" fmla="*/ 2147483646 w 135"/>
              <a:gd name="T37" fmla="*/ 2147483646 h 119"/>
              <a:gd name="T38" fmla="*/ 2147483646 w 135"/>
              <a:gd name="T39" fmla="*/ 2147483646 h 119"/>
              <a:gd name="T40" fmla="*/ 2147483646 w 135"/>
              <a:gd name="T41" fmla="*/ 2147483646 h 119"/>
              <a:gd name="T42" fmla="*/ 2147483646 w 135"/>
              <a:gd name="T43" fmla="*/ 2147483646 h 119"/>
              <a:gd name="T44" fmla="*/ 2147483646 w 135"/>
              <a:gd name="T45" fmla="*/ 2147483646 h 119"/>
              <a:gd name="T46" fmla="*/ 2147483646 w 135"/>
              <a:gd name="T47" fmla="*/ 2147483646 h 119"/>
              <a:gd name="T48" fmla="*/ 2147483646 w 135"/>
              <a:gd name="T49" fmla="*/ 2147483646 h 119"/>
              <a:gd name="T50" fmla="*/ 2147483646 w 135"/>
              <a:gd name="T51" fmla="*/ 2147483646 h 119"/>
              <a:gd name="T52" fmla="*/ 2147483646 w 135"/>
              <a:gd name="T53" fmla="*/ 2147483646 h 119"/>
              <a:gd name="T54" fmla="*/ 2147483646 w 135"/>
              <a:gd name="T55" fmla="*/ 2147483646 h 119"/>
              <a:gd name="T56" fmla="*/ 2147483646 w 135"/>
              <a:gd name="T57" fmla="*/ 2147483646 h 119"/>
              <a:gd name="T58" fmla="*/ 2147483646 w 135"/>
              <a:gd name="T59" fmla="*/ 2147483646 h 119"/>
              <a:gd name="T60" fmla="*/ 2147483646 w 135"/>
              <a:gd name="T61" fmla="*/ 2147483646 h 119"/>
              <a:gd name="T62" fmla="*/ 2147483646 w 135"/>
              <a:gd name="T63" fmla="*/ 2147483646 h 119"/>
              <a:gd name="T64" fmla="*/ 2147483646 w 135"/>
              <a:gd name="T65" fmla="*/ 2147483646 h 119"/>
              <a:gd name="T66" fmla="*/ 2147483646 w 135"/>
              <a:gd name="T67" fmla="*/ 2147483646 h 119"/>
              <a:gd name="T68" fmla="*/ 2147483646 w 135"/>
              <a:gd name="T69" fmla="*/ 2147483646 h 119"/>
              <a:gd name="T70" fmla="*/ 2147483646 w 135"/>
              <a:gd name="T71" fmla="*/ 2147483646 h 119"/>
              <a:gd name="T72" fmla="*/ 2147483646 w 135"/>
              <a:gd name="T73" fmla="*/ 2147483646 h 119"/>
              <a:gd name="T74" fmla="*/ 2147483646 w 135"/>
              <a:gd name="T75" fmla="*/ 2147483646 h 119"/>
              <a:gd name="T76" fmla="*/ 2147483646 w 135"/>
              <a:gd name="T77" fmla="*/ 2147483646 h 119"/>
              <a:gd name="T78" fmla="*/ 2147483646 w 135"/>
              <a:gd name="T79" fmla="*/ 2147483646 h 119"/>
              <a:gd name="T80" fmla="*/ 2147483646 w 135"/>
              <a:gd name="T81" fmla="*/ 214748364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7" name="Freeform 431"/>
          <p:cNvSpPr>
            <a:spLocks/>
          </p:cNvSpPr>
          <p:nvPr/>
        </p:nvSpPr>
        <p:spPr bwMode="auto">
          <a:xfrm>
            <a:off x="2181225" y="2090738"/>
            <a:ext cx="598488" cy="400050"/>
          </a:xfrm>
          <a:custGeom>
            <a:avLst/>
            <a:gdLst>
              <a:gd name="T0" fmla="*/ 2147483646 w 556"/>
              <a:gd name="T1" fmla="*/ 2147483646 h 395"/>
              <a:gd name="T2" fmla="*/ 2147483646 w 556"/>
              <a:gd name="T3" fmla="*/ 2147483646 h 395"/>
              <a:gd name="T4" fmla="*/ 2147483646 w 556"/>
              <a:gd name="T5" fmla="*/ 2147483646 h 395"/>
              <a:gd name="T6" fmla="*/ 2147483646 w 556"/>
              <a:gd name="T7" fmla="*/ 2147483646 h 395"/>
              <a:gd name="T8" fmla="*/ 2147483646 w 556"/>
              <a:gd name="T9" fmla="*/ 2147483646 h 395"/>
              <a:gd name="T10" fmla="*/ 2147483646 w 556"/>
              <a:gd name="T11" fmla="*/ 2147483646 h 395"/>
              <a:gd name="T12" fmla="*/ 2147483646 w 556"/>
              <a:gd name="T13" fmla="*/ 2147483646 h 395"/>
              <a:gd name="T14" fmla="*/ 2147483646 w 556"/>
              <a:gd name="T15" fmla="*/ 2147483646 h 395"/>
              <a:gd name="T16" fmla="*/ 2147483646 w 556"/>
              <a:gd name="T17" fmla="*/ 2147483646 h 395"/>
              <a:gd name="T18" fmla="*/ 2147483646 w 556"/>
              <a:gd name="T19" fmla="*/ 2147483646 h 395"/>
              <a:gd name="T20" fmla="*/ 2147483646 w 556"/>
              <a:gd name="T21" fmla="*/ 2147483646 h 395"/>
              <a:gd name="T22" fmla="*/ 2147483646 w 556"/>
              <a:gd name="T23" fmla="*/ 2147483646 h 395"/>
              <a:gd name="T24" fmla="*/ 2147483646 w 556"/>
              <a:gd name="T25" fmla="*/ 2147483646 h 395"/>
              <a:gd name="T26" fmla="*/ 2147483646 w 556"/>
              <a:gd name="T27" fmla="*/ 2147483646 h 395"/>
              <a:gd name="T28" fmla="*/ 2147483646 w 556"/>
              <a:gd name="T29" fmla="*/ 2147483646 h 395"/>
              <a:gd name="T30" fmla="*/ 2147483646 w 556"/>
              <a:gd name="T31" fmla="*/ 2147483646 h 395"/>
              <a:gd name="T32" fmla="*/ 2147483646 w 556"/>
              <a:gd name="T33" fmla="*/ 2147483646 h 395"/>
              <a:gd name="T34" fmla="*/ 2147483646 w 556"/>
              <a:gd name="T35" fmla="*/ 2147483646 h 395"/>
              <a:gd name="T36" fmla="*/ 2147483646 w 556"/>
              <a:gd name="T37" fmla="*/ 2147483646 h 395"/>
              <a:gd name="T38" fmla="*/ 2147483646 w 556"/>
              <a:gd name="T39" fmla="*/ 2147483646 h 395"/>
              <a:gd name="T40" fmla="*/ 2147483646 w 556"/>
              <a:gd name="T41" fmla="*/ 2147483646 h 395"/>
              <a:gd name="T42" fmla="*/ 2147483646 w 556"/>
              <a:gd name="T43" fmla="*/ 2147483646 h 395"/>
              <a:gd name="T44" fmla="*/ 2147483646 w 556"/>
              <a:gd name="T45" fmla="*/ 2147483646 h 395"/>
              <a:gd name="T46" fmla="*/ 2147483646 w 556"/>
              <a:gd name="T47" fmla="*/ 2147483646 h 395"/>
              <a:gd name="T48" fmla="*/ 2147483646 w 556"/>
              <a:gd name="T49" fmla="*/ 2147483646 h 395"/>
              <a:gd name="T50" fmla="*/ 0 w 556"/>
              <a:gd name="T51" fmla="*/ 2147483646 h 395"/>
              <a:gd name="T52" fmla="*/ 2147483646 w 556"/>
              <a:gd name="T53" fmla="*/ 2147483646 h 395"/>
              <a:gd name="T54" fmla="*/ 2147483646 w 556"/>
              <a:gd name="T55" fmla="*/ 2147483646 h 395"/>
              <a:gd name="T56" fmla="*/ 2147483646 w 556"/>
              <a:gd name="T57" fmla="*/ 2147483646 h 395"/>
              <a:gd name="T58" fmla="*/ 2147483646 w 556"/>
              <a:gd name="T59" fmla="*/ 2147483646 h 395"/>
              <a:gd name="T60" fmla="*/ 2147483646 w 556"/>
              <a:gd name="T61" fmla="*/ 2147483646 h 395"/>
              <a:gd name="T62" fmla="*/ 2147483646 w 556"/>
              <a:gd name="T63" fmla="*/ 2147483646 h 395"/>
              <a:gd name="T64" fmla="*/ 2147483646 w 556"/>
              <a:gd name="T65" fmla="*/ 2147483646 h 395"/>
              <a:gd name="T66" fmla="*/ 2147483646 w 556"/>
              <a:gd name="T67" fmla="*/ 2147483646 h 395"/>
              <a:gd name="T68" fmla="*/ 2147483646 w 556"/>
              <a:gd name="T69" fmla="*/ 2147483646 h 395"/>
              <a:gd name="T70" fmla="*/ 2147483646 w 556"/>
              <a:gd name="T71" fmla="*/ 2147483646 h 395"/>
              <a:gd name="T72" fmla="*/ 2147483646 w 556"/>
              <a:gd name="T73" fmla="*/ 2147483646 h 395"/>
              <a:gd name="T74" fmla="*/ 2147483646 w 556"/>
              <a:gd name="T75" fmla="*/ 2147483646 h 395"/>
              <a:gd name="T76" fmla="*/ 2147483646 w 556"/>
              <a:gd name="T77" fmla="*/ 2147483646 h 395"/>
              <a:gd name="T78" fmla="*/ 2147483646 w 556"/>
              <a:gd name="T79" fmla="*/ 2147483646 h 395"/>
              <a:gd name="T80" fmla="*/ 2147483646 w 556"/>
              <a:gd name="T81" fmla="*/ 2147483646 h 395"/>
              <a:gd name="T82" fmla="*/ 2147483646 w 556"/>
              <a:gd name="T83" fmla="*/ 2147483646 h 395"/>
              <a:gd name="T84" fmla="*/ 2147483646 w 556"/>
              <a:gd name="T85" fmla="*/ 2147483646 h 395"/>
              <a:gd name="T86" fmla="*/ 2147483646 w 556"/>
              <a:gd name="T87" fmla="*/ 2147483646 h 395"/>
              <a:gd name="T88" fmla="*/ 2147483646 w 556"/>
              <a:gd name="T89" fmla="*/ 2147483646 h 395"/>
              <a:gd name="T90" fmla="*/ 2147483646 w 556"/>
              <a:gd name="T91" fmla="*/ 2147483646 h 395"/>
              <a:gd name="T92" fmla="*/ 2147483646 w 556"/>
              <a:gd name="T93" fmla="*/ 2147483646 h 395"/>
              <a:gd name="T94" fmla="*/ 2147483646 w 556"/>
              <a:gd name="T95" fmla="*/ 2147483646 h 395"/>
              <a:gd name="T96" fmla="*/ 2147483646 w 556"/>
              <a:gd name="T97" fmla="*/ 2147483646 h 395"/>
              <a:gd name="T98" fmla="*/ 2147483646 w 556"/>
              <a:gd name="T99" fmla="*/ 2147483646 h 395"/>
              <a:gd name="T100" fmla="*/ 2147483646 w 556"/>
              <a:gd name="T101" fmla="*/ 2147483646 h 395"/>
              <a:gd name="T102" fmla="*/ 2147483646 w 556"/>
              <a:gd name="T103" fmla="*/ 2147483646 h 395"/>
              <a:gd name="T104" fmla="*/ 2147483646 w 556"/>
              <a:gd name="T105" fmla="*/ 2147483646 h 395"/>
              <a:gd name="T106" fmla="*/ 2147483646 w 556"/>
              <a:gd name="T107" fmla="*/ 2147483646 h 395"/>
              <a:gd name="T108" fmla="*/ 2147483646 w 556"/>
              <a:gd name="T109" fmla="*/ 2147483646 h 395"/>
              <a:gd name="T110" fmla="*/ 2147483646 w 556"/>
              <a:gd name="T111" fmla="*/ 2147483646 h 395"/>
              <a:gd name="T112" fmla="*/ 2147483646 w 556"/>
              <a:gd name="T113" fmla="*/ 2147483646 h 395"/>
              <a:gd name="T114" fmla="*/ 2147483646 w 556"/>
              <a:gd name="T115" fmla="*/ 2147483646 h 395"/>
              <a:gd name="T116" fmla="*/ 2147483646 w 556"/>
              <a:gd name="T117" fmla="*/ 2147483646 h 395"/>
              <a:gd name="T118" fmla="*/ 2147483646 w 556"/>
              <a:gd name="T119" fmla="*/ 2147483646 h 395"/>
              <a:gd name="T120" fmla="*/ 2147483646 w 556"/>
              <a:gd name="T121" fmla="*/ 2147483646 h 395"/>
              <a:gd name="T122" fmla="*/ 2147483646 w 556"/>
              <a:gd name="T123" fmla="*/ 2147483646 h 395"/>
              <a:gd name="T124" fmla="*/ 2147483646 w 556"/>
              <a:gd name="T125" fmla="*/ 2147483646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8" name="Freeform 432"/>
          <p:cNvSpPr>
            <a:spLocks/>
          </p:cNvSpPr>
          <p:nvPr/>
        </p:nvSpPr>
        <p:spPr bwMode="auto">
          <a:xfrm>
            <a:off x="1663700" y="2024063"/>
            <a:ext cx="158750" cy="146050"/>
          </a:xfrm>
          <a:custGeom>
            <a:avLst/>
            <a:gdLst>
              <a:gd name="T0" fmla="*/ 2147483646 w 148"/>
              <a:gd name="T1" fmla="*/ 2147483646 h 146"/>
              <a:gd name="T2" fmla="*/ 2147483646 w 148"/>
              <a:gd name="T3" fmla="*/ 2147483646 h 146"/>
              <a:gd name="T4" fmla="*/ 2147483646 w 148"/>
              <a:gd name="T5" fmla="*/ 2147483646 h 146"/>
              <a:gd name="T6" fmla="*/ 2147483646 w 148"/>
              <a:gd name="T7" fmla="*/ 2147483646 h 146"/>
              <a:gd name="T8" fmla="*/ 2147483646 w 148"/>
              <a:gd name="T9" fmla="*/ 2147483646 h 146"/>
              <a:gd name="T10" fmla="*/ 2147483646 w 148"/>
              <a:gd name="T11" fmla="*/ 2147483646 h 146"/>
              <a:gd name="T12" fmla="*/ 2147483646 w 148"/>
              <a:gd name="T13" fmla="*/ 2147483646 h 146"/>
              <a:gd name="T14" fmla="*/ 2147483646 w 148"/>
              <a:gd name="T15" fmla="*/ 2147483646 h 146"/>
              <a:gd name="T16" fmla="*/ 2147483646 w 148"/>
              <a:gd name="T17" fmla="*/ 2147483646 h 146"/>
              <a:gd name="T18" fmla="*/ 2147483646 w 148"/>
              <a:gd name="T19" fmla="*/ 0 h 146"/>
              <a:gd name="T20" fmla="*/ 2147483646 w 148"/>
              <a:gd name="T21" fmla="*/ 2147483646 h 146"/>
              <a:gd name="T22" fmla="*/ 2147483646 w 148"/>
              <a:gd name="T23" fmla="*/ 2147483646 h 146"/>
              <a:gd name="T24" fmla="*/ 2147483646 w 148"/>
              <a:gd name="T25" fmla="*/ 2147483646 h 146"/>
              <a:gd name="T26" fmla="*/ 2147483646 w 148"/>
              <a:gd name="T27" fmla="*/ 2147483646 h 146"/>
              <a:gd name="T28" fmla="*/ 2147483646 w 148"/>
              <a:gd name="T29" fmla="*/ 2147483646 h 146"/>
              <a:gd name="T30" fmla="*/ 2147483646 w 148"/>
              <a:gd name="T31" fmla="*/ 2147483646 h 146"/>
              <a:gd name="T32" fmla="*/ 2147483646 w 148"/>
              <a:gd name="T33" fmla="*/ 2147483646 h 146"/>
              <a:gd name="T34" fmla="*/ 2147483646 w 148"/>
              <a:gd name="T35" fmla="*/ 2147483646 h 146"/>
              <a:gd name="T36" fmla="*/ 2147483646 w 148"/>
              <a:gd name="T37" fmla="*/ 2147483646 h 146"/>
              <a:gd name="T38" fmla="*/ 2147483646 w 148"/>
              <a:gd name="T39" fmla="*/ 2147483646 h 146"/>
              <a:gd name="T40" fmla="*/ 2147483646 w 148"/>
              <a:gd name="T41" fmla="*/ 2147483646 h 146"/>
              <a:gd name="T42" fmla="*/ 2147483646 w 148"/>
              <a:gd name="T43" fmla="*/ 2147483646 h 146"/>
              <a:gd name="T44" fmla="*/ 2147483646 w 148"/>
              <a:gd name="T45" fmla="*/ 2147483646 h 146"/>
              <a:gd name="T46" fmla="*/ 2147483646 w 148"/>
              <a:gd name="T47" fmla="*/ 2147483646 h 146"/>
              <a:gd name="T48" fmla="*/ 2147483646 w 148"/>
              <a:gd name="T49" fmla="*/ 2147483646 h 146"/>
              <a:gd name="T50" fmla="*/ 2147483646 w 148"/>
              <a:gd name="T51" fmla="*/ 2147483646 h 146"/>
              <a:gd name="T52" fmla="*/ 2147483646 w 148"/>
              <a:gd name="T53" fmla="*/ 2147483646 h 146"/>
              <a:gd name="T54" fmla="*/ 2147483646 w 148"/>
              <a:gd name="T55" fmla="*/ 2147483646 h 146"/>
              <a:gd name="T56" fmla="*/ 2147483646 w 148"/>
              <a:gd name="T57" fmla="*/ 2147483646 h 146"/>
              <a:gd name="T58" fmla="*/ 2147483646 w 148"/>
              <a:gd name="T59" fmla="*/ 2147483646 h 146"/>
              <a:gd name="T60" fmla="*/ 2147483646 w 148"/>
              <a:gd name="T61" fmla="*/ 2147483646 h 146"/>
              <a:gd name="T62" fmla="*/ 2147483646 w 148"/>
              <a:gd name="T63" fmla="*/ 2147483646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9" name="Freeform 433"/>
          <p:cNvSpPr>
            <a:spLocks/>
          </p:cNvSpPr>
          <p:nvPr/>
        </p:nvSpPr>
        <p:spPr bwMode="auto">
          <a:xfrm>
            <a:off x="1831975" y="1970088"/>
            <a:ext cx="144463" cy="93662"/>
          </a:xfrm>
          <a:custGeom>
            <a:avLst/>
            <a:gdLst>
              <a:gd name="T0" fmla="*/ 2147483646 w 133"/>
              <a:gd name="T1" fmla="*/ 2147483646 h 91"/>
              <a:gd name="T2" fmla="*/ 2147483646 w 133"/>
              <a:gd name="T3" fmla="*/ 2147483646 h 91"/>
              <a:gd name="T4" fmla="*/ 2147483646 w 133"/>
              <a:gd name="T5" fmla="*/ 2147483646 h 91"/>
              <a:gd name="T6" fmla="*/ 2147483646 w 133"/>
              <a:gd name="T7" fmla="*/ 2147483646 h 91"/>
              <a:gd name="T8" fmla="*/ 2147483646 w 133"/>
              <a:gd name="T9" fmla="*/ 2147483646 h 91"/>
              <a:gd name="T10" fmla="*/ 2147483646 w 133"/>
              <a:gd name="T11" fmla="*/ 2147483646 h 91"/>
              <a:gd name="T12" fmla="*/ 2147483646 w 133"/>
              <a:gd name="T13" fmla="*/ 2147483646 h 91"/>
              <a:gd name="T14" fmla="*/ 2147483646 w 133"/>
              <a:gd name="T15" fmla="*/ 2147483646 h 91"/>
              <a:gd name="T16" fmla="*/ 2147483646 w 133"/>
              <a:gd name="T17" fmla="*/ 2147483646 h 91"/>
              <a:gd name="T18" fmla="*/ 2147483646 w 133"/>
              <a:gd name="T19" fmla="*/ 2147483646 h 91"/>
              <a:gd name="T20" fmla="*/ 2147483646 w 133"/>
              <a:gd name="T21" fmla="*/ 2147483646 h 91"/>
              <a:gd name="T22" fmla="*/ 2147483646 w 133"/>
              <a:gd name="T23" fmla="*/ 2147483646 h 91"/>
              <a:gd name="T24" fmla="*/ 2147483646 w 133"/>
              <a:gd name="T25" fmla="*/ 2147483646 h 91"/>
              <a:gd name="T26" fmla="*/ 2147483646 w 133"/>
              <a:gd name="T27" fmla="*/ 2147483646 h 91"/>
              <a:gd name="T28" fmla="*/ 2147483646 w 133"/>
              <a:gd name="T29" fmla="*/ 2147483646 h 91"/>
              <a:gd name="T30" fmla="*/ 2147483646 w 133"/>
              <a:gd name="T31" fmla="*/ 2147483646 h 91"/>
              <a:gd name="T32" fmla="*/ 2147483646 w 133"/>
              <a:gd name="T33" fmla="*/ 2147483646 h 91"/>
              <a:gd name="T34" fmla="*/ 2147483646 w 133"/>
              <a:gd name="T35" fmla="*/ 2147483646 h 91"/>
              <a:gd name="T36" fmla="*/ 2147483646 w 133"/>
              <a:gd name="T37" fmla="*/ 2147483646 h 91"/>
              <a:gd name="T38" fmla="*/ 2147483646 w 133"/>
              <a:gd name="T39" fmla="*/ 2147483646 h 91"/>
              <a:gd name="T40" fmla="*/ 2147483646 w 133"/>
              <a:gd name="T41" fmla="*/ 2147483646 h 91"/>
              <a:gd name="T42" fmla="*/ 2147483646 w 133"/>
              <a:gd name="T43" fmla="*/ 2147483646 h 91"/>
              <a:gd name="T44" fmla="*/ 2147483646 w 133"/>
              <a:gd name="T45" fmla="*/ 2147483646 h 91"/>
              <a:gd name="T46" fmla="*/ 2147483646 w 133"/>
              <a:gd name="T47" fmla="*/ 2147483646 h 91"/>
              <a:gd name="T48" fmla="*/ 2147483646 w 133"/>
              <a:gd name="T49" fmla="*/ 2147483646 h 91"/>
              <a:gd name="T50" fmla="*/ 2147483646 w 133"/>
              <a:gd name="T51" fmla="*/ 2147483646 h 91"/>
              <a:gd name="T52" fmla="*/ 2147483646 w 133"/>
              <a:gd name="T53" fmla="*/ 2147483646 h 91"/>
              <a:gd name="T54" fmla="*/ 2147483646 w 133"/>
              <a:gd name="T55" fmla="*/ 2147483646 h 91"/>
              <a:gd name="T56" fmla="*/ 0 w 133"/>
              <a:gd name="T57" fmla="*/ 2147483646 h 91"/>
              <a:gd name="T58" fmla="*/ 2147483646 w 133"/>
              <a:gd name="T59" fmla="*/ 2147483646 h 91"/>
              <a:gd name="T60" fmla="*/ 2147483646 w 133"/>
              <a:gd name="T61" fmla="*/ 2147483646 h 91"/>
              <a:gd name="T62" fmla="*/ 2147483646 w 133"/>
              <a:gd name="T63" fmla="*/ 2147483646 h 91"/>
              <a:gd name="T64" fmla="*/ 2147483646 w 133"/>
              <a:gd name="T65" fmla="*/ 2147483646 h 91"/>
              <a:gd name="T66" fmla="*/ 2147483646 w 133"/>
              <a:gd name="T67" fmla="*/ 2147483646 h 91"/>
              <a:gd name="T68" fmla="*/ 2147483646 w 133"/>
              <a:gd name="T69" fmla="*/ 0 h 91"/>
              <a:gd name="T70" fmla="*/ 2147483646 w 133"/>
              <a:gd name="T71" fmla="*/ 2147483646 h 91"/>
              <a:gd name="T72" fmla="*/ 2147483646 w 133"/>
              <a:gd name="T73" fmla="*/ 2147483646 h 91"/>
              <a:gd name="T74" fmla="*/ 2147483646 w 133"/>
              <a:gd name="T75" fmla="*/ 2147483646 h 91"/>
              <a:gd name="T76" fmla="*/ 2147483646 w 133"/>
              <a:gd name="T77" fmla="*/ 2147483646 h 91"/>
              <a:gd name="T78" fmla="*/ 2147483646 w 133"/>
              <a:gd name="T79" fmla="*/ 2147483646 h 91"/>
              <a:gd name="T80" fmla="*/ 2147483646 w 133"/>
              <a:gd name="T81" fmla="*/ 2147483646 h 91"/>
              <a:gd name="T82" fmla="*/ 2147483646 w 133"/>
              <a:gd name="T83" fmla="*/ 2147483646 h 91"/>
              <a:gd name="T84" fmla="*/ 2147483646 w 133"/>
              <a:gd name="T85" fmla="*/ 2147483646 h 91"/>
              <a:gd name="T86" fmla="*/ 2147483646 w 133"/>
              <a:gd name="T87" fmla="*/ 2147483646 h 91"/>
              <a:gd name="T88" fmla="*/ 2147483646 w 133"/>
              <a:gd name="T89" fmla="*/ 2147483646 h 91"/>
              <a:gd name="T90" fmla="*/ 2147483646 w 133"/>
              <a:gd name="T91" fmla="*/ 2147483646 h 91"/>
              <a:gd name="T92" fmla="*/ 2147483646 w 133"/>
              <a:gd name="T93" fmla="*/ 2147483646 h 91"/>
              <a:gd name="T94" fmla="*/ 2147483646 w 133"/>
              <a:gd name="T95" fmla="*/ 2147483646 h 91"/>
              <a:gd name="T96" fmla="*/ 2147483646 w 133"/>
              <a:gd name="T97" fmla="*/ 2147483646 h 91"/>
              <a:gd name="T98" fmla="*/ 2147483646 w 133"/>
              <a:gd name="T99" fmla="*/ 2147483646 h 91"/>
              <a:gd name="T100" fmla="*/ 2147483646 w 133"/>
              <a:gd name="T101" fmla="*/ 2147483646 h 91"/>
              <a:gd name="T102" fmla="*/ 2147483646 w 133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0" name="Freeform 434"/>
          <p:cNvSpPr>
            <a:spLocks/>
          </p:cNvSpPr>
          <p:nvPr/>
        </p:nvSpPr>
        <p:spPr bwMode="auto">
          <a:xfrm>
            <a:off x="1771650" y="1920875"/>
            <a:ext cx="109538" cy="61913"/>
          </a:xfrm>
          <a:custGeom>
            <a:avLst/>
            <a:gdLst>
              <a:gd name="T0" fmla="*/ 2147483646 w 102"/>
              <a:gd name="T1" fmla="*/ 2147483646 h 60"/>
              <a:gd name="T2" fmla="*/ 2147483646 w 102"/>
              <a:gd name="T3" fmla="*/ 2147483646 h 60"/>
              <a:gd name="T4" fmla="*/ 2147483646 w 102"/>
              <a:gd name="T5" fmla="*/ 2147483646 h 60"/>
              <a:gd name="T6" fmla="*/ 2147483646 w 102"/>
              <a:gd name="T7" fmla="*/ 2147483646 h 60"/>
              <a:gd name="T8" fmla="*/ 2147483646 w 102"/>
              <a:gd name="T9" fmla="*/ 2147483646 h 60"/>
              <a:gd name="T10" fmla="*/ 2147483646 w 102"/>
              <a:gd name="T11" fmla="*/ 2147483646 h 60"/>
              <a:gd name="T12" fmla="*/ 2147483646 w 102"/>
              <a:gd name="T13" fmla="*/ 2147483646 h 60"/>
              <a:gd name="T14" fmla="*/ 2147483646 w 102"/>
              <a:gd name="T15" fmla="*/ 2147483646 h 60"/>
              <a:gd name="T16" fmla="*/ 2147483646 w 102"/>
              <a:gd name="T17" fmla="*/ 2147483646 h 60"/>
              <a:gd name="T18" fmla="*/ 2147483646 w 102"/>
              <a:gd name="T19" fmla="*/ 2147483646 h 60"/>
              <a:gd name="T20" fmla="*/ 2147483646 w 102"/>
              <a:gd name="T21" fmla="*/ 2147483646 h 60"/>
              <a:gd name="T22" fmla="*/ 2147483646 w 102"/>
              <a:gd name="T23" fmla="*/ 2147483646 h 60"/>
              <a:gd name="T24" fmla="*/ 2147483646 w 102"/>
              <a:gd name="T25" fmla="*/ 2147483646 h 60"/>
              <a:gd name="T26" fmla="*/ 2147483646 w 102"/>
              <a:gd name="T27" fmla="*/ 2147483646 h 60"/>
              <a:gd name="T28" fmla="*/ 2147483646 w 102"/>
              <a:gd name="T29" fmla="*/ 2147483646 h 60"/>
              <a:gd name="T30" fmla="*/ 2147483646 w 102"/>
              <a:gd name="T31" fmla="*/ 2147483646 h 60"/>
              <a:gd name="T32" fmla="*/ 2147483646 w 102"/>
              <a:gd name="T33" fmla="*/ 2147483646 h 60"/>
              <a:gd name="T34" fmla="*/ 2147483646 w 102"/>
              <a:gd name="T35" fmla="*/ 2147483646 h 60"/>
              <a:gd name="T36" fmla="*/ 2147483646 w 102"/>
              <a:gd name="T37" fmla="*/ 2147483646 h 60"/>
              <a:gd name="T38" fmla="*/ 2147483646 w 102"/>
              <a:gd name="T39" fmla="*/ 2147483646 h 60"/>
              <a:gd name="T40" fmla="*/ 2147483646 w 102"/>
              <a:gd name="T41" fmla="*/ 2147483646 h 60"/>
              <a:gd name="T42" fmla="*/ 2147483646 w 102"/>
              <a:gd name="T43" fmla="*/ 2147483646 h 60"/>
              <a:gd name="T44" fmla="*/ 2147483646 w 102"/>
              <a:gd name="T45" fmla="*/ 2147483646 h 60"/>
              <a:gd name="T46" fmla="*/ 0 w 102"/>
              <a:gd name="T47" fmla="*/ 2147483646 h 60"/>
              <a:gd name="T48" fmla="*/ 2147483646 w 102"/>
              <a:gd name="T49" fmla="*/ 2147483646 h 60"/>
              <a:gd name="T50" fmla="*/ 2147483646 w 102"/>
              <a:gd name="T51" fmla="*/ 2147483646 h 60"/>
              <a:gd name="T52" fmla="*/ 2147483646 w 102"/>
              <a:gd name="T53" fmla="*/ 2147483646 h 60"/>
              <a:gd name="T54" fmla="*/ 2147483646 w 102"/>
              <a:gd name="T55" fmla="*/ 2147483646 h 60"/>
              <a:gd name="T56" fmla="*/ 2147483646 w 102"/>
              <a:gd name="T57" fmla="*/ 2147483646 h 60"/>
              <a:gd name="T58" fmla="*/ 2147483646 w 102"/>
              <a:gd name="T59" fmla="*/ 2147483646 h 60"/>
              <a:gd name="T60" fmla="*/ 2147483646 w 102"/>
              <a:gd name="T61" fmla="*/ 2147483646 h 60"/>
              <a:gd name="T62" fmla="*/ 2147483646 w 102"/>
              <a:gd name="T63" fmla="*/ 2147483646 h 60"/>
              <a:gd name="T64" fmla="*/ 2147483646 w 102"/>
              <a:gd name="T65" fmla="*/ 0 h 60"/>
              <a:gd name="T66" fmla="*/ 2147483646 w 102"/>
              <a:gd name="T67" fmla="*/ 0 h 60"/>
              <a:gd name="T68" fmla="*/ 2147483646 w 102"/>
              <a:gd name="T69" fmla="*/ 0 h 60"/>
              <a:gd name="T70" fmla="*/ 2147483646 w 102"/>
              <a:gd name="T71" fmla="*/ 0 h 60"/>
              <a:gd name="T72" fmla="*/ 2147483646 w 102"/>
              <a:gd name="T73" fmla="*/ 0 h 60"/>
              <a:gd name="T74" fmla="*/ 2147483646 w 102"/>
              <a:gd name="T75" fmla="*/ 0 h 60"/>
              <a:gd name="T76" fmla="*/ 2147483646 w 102"/>
              <a:gd name="T77" fmla="*/ 2147483646 h 60"/>
              <a:gd name="T78" fmla="*/ 2147483646 w 102"/>
              <a:gd name="T79" fmla="*/ 2147483646 h 60"/>
              <a:gd name="T80" fmla="*/ 2147483646 w 102"/>
              <a:gd name="T81" fmla="*/ 2147483646 h 60"/>
              <a:gd name="T82" fmla="*/ 2147483646 w 102"/>
              <a:gd name="T83" fmla="*/ 2147483646 h 60"/>
              <a:gd name="T84" fmla="*/ 2147483646 w 102"/>
              <a:gd name="T85" fmla="*/ 2147483646 h 60"/>
              <a:gd name="T86" fmla="*/ 2147483646 w 102"/>
              <a:gd name="T87" fmla="*/ 2147483646 h 60"/>
              <a:gd name="T88" fmla="*/ 2147483646 w 102"/>
              <a:gd name="T89" fmla="*/ 2147483646 h 60"/>
              <a:gd name="T90" fmla="*/ 2147483646 w 102"/>
              <a:gd name="T91" fmla="*/ 2147483646 h 60"/>
              <a:gd name="T92" fmla="*/ 2147483646 w 102"/>
              <a:gd name="T93" fmla="*/ 2147483646 h 60"/>
              <a:gd name="T94" fmla="*/ 2147483646 w 102"/>
              <a:gd name="T95" fmla="*/ 2147483646 h 60"/>
              <a:gd name="T96" fmla="*/ 2147483646 w 102"/>
              <a:gd name="T97" fmla="*/ 2147483646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1" name="Freeform 435"/>
          <p:cNvSpPr>
            <a:spLocks/>
          </p:cNvSpPr>
          <p:nvPr/>
        </p:nvSpPr>
        <p:spPr bwMode="auto">
          <a:xfrm>
            <a:off x="1987550" y="1982788"/>
            <a:ext cx="92075" cy="80962"/>
          </a:xfrm>
          <a:custGeom>
            <a:avLst/>
            <a:gdLst>
              <a:gd name="T0" fmla="*/ 2147483646 w 86"/>
              <a:gd name="T1" fmla="*/ 2147483646 h 80"/>
              <a:gd name="T2" fmla="*/ 2147483646 w 86"/>
              <a:gd name="T3" fmla="*/ 0 h 80"/>
              <a:gd name="T4" fmla="*/ 2147483646 w 86"/>
              <a:gd name="T5" fmla="*/ 2147483646 h 80"/>
              <a:gd name="T6" fmla="*/ 2147483646 w 86"/>
              <a:gd name="T7" fmla="*/ 2147483646 h 80"/>
              <a:gd name="T8" fmla="*/ 2147483646 w 86"/>
              <a:gd name="T9" fmla="*/ 2147483646 h 80"/>
              <a:gd name="T10" fmla="*/ 2147483646 w 86"/>
              <a:gd name="T11" fmla="*/ 2147483646 h 80"/>
              <a:gd name="T12" fmla="*/ 2147483646 w 86"/>
              <a:gd name="T13" fmla="*/ 2147483646 h 80"/>
              <a:gd name="T14" fmla="*/ 2147483646 w 86"/>
              <a:gd name="T15" fmla="*/ 2147483646 h 80"/>
              <a:gd name="T16" fmla="*/ 2147483646 w 86"/>
              <a:gd name="T17" fmla="*/ 2147483646 h 80"/>
              <a:gd name="T18" fmla="*/ 2147483646 w 86"/>
              <a:gd name="T19" fmla="*/ 2147483646 h 80"/>
              <a:gd name="T20" fmla="*/ 2147483646 w 86"/>
              <a:gd name="T21" fmla="*/ 2147483646 h 80"/>
              <a:gd name="T22" fmla="*/ 2147483646 w 86"/>
              <a:gd name="T23" fmla="*/ 2147483646 h 80"/>
              <a:gd name="T24" fmla="*/ 2147483646 w 86"/>
              <a:gd name="T25" fmla="*/ 2147483646 h 80"/>
              <a:gd name="T26" fmla="*/ 2147483646 w 86"/>
              <a:gd name="T27" fmla="*/ 2147483646 h 80"/>
              <a:gd name="T28" fmla="*/ 2147483646 w 86"/>
              <a:gd name="T29" fmla="*/ 2147483646 h 80"/>
              <a:gd name="T30" fmla="*/ 2147483646 w 86"/>
              <a:gd name="T31" fmla="*/ 2147483646 h 80"/>
              <a:gd name="T32" fmla="*/ 2147483646 w 86"/>
              <a:gd name="T33" fmla="*/ 2147483646 h 80"/>
              <a:gd name="T34" fmla="*/ 2147483646 w 86"/>
              <a:gd name="T35" fmla="*/ 2147483646 h 80"/>
              <a:gd name="T36" fmla="*/ 2147483646 w 86"/>
              <a:gd name="T37" fmla="*/ 2147483646 h 80"/>
              <a:gd name="T38" fmla="*/ 2147483646 w 86"/>
              <a:gd name="T39" fmla="*/ 2147483646 h 80"/>
              <a:gd name="T40" fmla="*/ 2147483646 w 86"/>
              <a:gd name="T41" fmla="*/ 2147483646 h 80"/>
              <a:gd name="T42" fmla="*/ 2147483646 w 86"/>
              <a:gd name="T43" fmla="*/ 2147483646 h 80"/>
              <a:gd name="T44" fmla="*/ 2147483646 w 86"/>
              <a:gd name="T45" fmla="*/ 2147483646 h 80"/>
              <a:gd name="T46" fmla="*/ 2147483646 w 86"/>
              <a:gd name="T47" fmla="*/ 2147483646 h 80"/>
              <a:gd name="T48" fmla="*/ 2147483646 w 86"/>
              <a:gd name="T49" fmla="*/ 2147483646 h 80"/>
              <a:gd name="T50" fmla="*/ 2147483646 w 86"/>
              <a:gd name="T51" fmla="*/ 2147483646 h 80"/>
              <a:gd name="T52" fmla="*/ 2147483646 w 86"/>
              <a:gd name="T53" fmla="*/ 2147483646 h 80"/>
              <a:gd name="T54" fmla="*/ 2147483646 w 86"/>
              <a:gd name="T55" fmla="*/ 2147483646 h 80"/>
              <a:gd name="T56" fmla="*/ 2147483646 w 86"/>
              <a:gd name="T57" fmla="*/ 2147483646 h 80"/>
              <a:gd name="T58" fmla="*/ 2147483646 w 86"/>
              <a:gd name="T59" fmla="*/ 2147483646 h 80"/>
              <a:gd name="T60" fmla="*/ 2147483646 w 86"/>
              <a:gd name="T61" fmla="*/ 2147483646 h 80"/>
              <a:gd name="T62" fmla="*/ 2147483646 w 86"/>
              <a:gd name="T63" fmla="*/ 2147483646 h 80"/>
              <a:gd name="T64" fmla="*/ 2147483646 w 86"/>
              <a:gd name="T65" fmla="*/ 2147483646 h 80"/>
              <a:gd name="T66" fmla="*/ 2147483646 w 86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2" name="Freeform 436"/>
          <p:cNvSpPr>
            <a:spLocks/>
          </p:cNvSpPr>
          <p:nvPr/>
        </p:nvSpPr>
        <p:spPr bwMode="auto">
          <a:xfrm>
            <a:off x="2081213" y="2032000"/>
            <a:ext cx="36512" cy="46038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2147483646 h 46"/>
              <a:gd name="T8" fmla="*/ 2147483646 w 34"/>
              <a:gd name="T9" fmla="*/ 2147483646 h 46"/>
              <a:gd name="T10" fmla="*/ 2147483646 w 34"/>
              <a:gd name="T11" fmla="*/ 2147483646 h 46"/>
              <a:gd name="T12" fmla="*/ 2147483646 w 34"/>
              <a:gd name="T13" fmla="*/ 2147483646 h 46"/>
              <a:gd name="T14" fmla="*/ 0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0 h 46"/>
              <a:gd name="T50" fmla="*/ 2147483646 w 34"/>
              <a:gd name="T51" fmla="*/ 0 h 46"/>
              <a:gd name="T52" fmla="*/ 2147483646 w 34"/>
              <a:gd name="T53" fmla="*/ 0 h 46"/>
              <a:gd name="T54" fmla="*/ 2147483646 w 34"/>
              <a:gd name="T55" fmla="*/ 2147483646 h 46"/>
              <a:gd name="T56" fmla="*/ 2147483646 w 34"/>
              <a:gd name="T57" fmla="*/ 2147483646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3" name="Freeform 437"/>
          <p:cNvSpPr>
            <a:spLocks/>
          </p:cNvSpPr>
          <p:nvPr/>
        </p:nvSpPr>
        <p:spPr bwMode="auto">
          <a:xfrm>
            <a:off x="2071688" y="1968500"/>
            <a:ext cx="215900" cy="103188"/>
          </a:xfrm>
          <a:custGeom>
            <a:avLst/>
            <a:gdLst>
              <a:gd name="T0" fmla="*/ 2147483646 w 202"/>
              <a:gd name="T1" fmla="*/ 2147483646 h 100"/>
              <a:gd name="T2" fmla="*/ 2147483646 w 202"/>
              <a:gd name="T3" fmla="*/ 2147483646 h 100"/>
              <a:gd name="T4" fmla="*/ 2147483646 w 202"/>
              <a:gd name="T5" fmla="*/ 2147483646 h 100"/>
              <a:gd name="T6" fmla="*/ 2147483646 w 202"/>
              <a:gd name="T7" fmla="*/ 2147483646 h 100"/>
              <a:gd name="T8" fmla="*/ 2147483646 w 202"/>
              <a:gd name="T9" fmla="*/ 2147483646 h 100"/>
              <a:gd name="T10" fmla="*/ 2147483646 w 202"/>
              <a:gd name="T11" fmla="*/ 2147483646 h 100"/>
              <a:gd name="T12" fmla="*/ 2147483646 w 202"/>
              <a:gd name="T13" fmla="*/ 2147483646 h 100"/>
              <a:gd name="T14" fmla="*/ 2147483646 w 202"/>
              <a:gd name="T15" fmla="*/ 2147483646 h 100"/>
              <a:gd name="T16" fmla="*/ 2147483646 w 202"/>
              <a:gd name="T17" fmla="*/ 2147483646 h 100"/>
              <a:gd name="T18" fmla="*/ 2147483646 w 202"/>
              <a:gd name="T19" fmla="*/ 2147483646 h 100"/>
              <a:gd name="T20" fmla="*/ 2147483646 w 202"/>
              <a:gd name="T21" fmla="*/ 2147483646 h 100"/>
              <a:gd name="T22" fmla="*/ 2147483646 w 202"/>
              <a:gd name="T23" fmla="*/ 2147483646 h 100"/>
              <a:gd name="T24" fmla="*/ 2147483646 w 202"/>
              <a:gd name="T25" fmla="*/ 2147483646 h 100"/>
              <a:gd name="T26" fmla="*/ 2147483646 w 202"/>
              <a:gd name="T27" fmla="*/ 2147483646 h 100"/>
              <a:gd name="T28" fmla="*/ 2147483646 w 202"/>
              <a:gd name="T29" fmla="*/ 2147483646 h 100"/>
              <a:gd name="T30" fmla="*/ 2147483646 w 202"/>
              <a:gd name="T31" fmla="*/ 2147483646 h 100"/>
              <a:gd name="T32" fmla="*/ 2147483646 w 202"/>
              <a:gd name="T33" fmla="*/ 2147483646 h 100"/>
              <a:gd name="T34" fmla="*/ 2147483646 w 202"/>
              <a:gd name="T35" fmla="*/ 2147483646 h 100"/>
              <a:gd name="T36" fmla="*/ 2147483646 w 202"/>
              <a:gd name="T37" fmla="*/ 2147483646 h 100"/>
              <a:gd name="T38" fmla="*/ 2147483646 w 202"/>
              <a:gd name="T39" fmla="*/ 2147483646 h 100"/>
              <a:gd name="T40" fmla="*/ 2147483646 w 202"/>
              <a:gd name="T41" fmla="*/ 2147483646 h 100"/>
              <a:gd name="T42" fmla="*/ 2147483646 w 202"/>
              <a:gd name="T43" fmla="*/ 2147483646 h 100"/>
              <a:gd name="T44" fmla="*/ 2147483646 w 202"/>
              <a:gd name="T45" fmla="*/ 2147483646 h 100"/>
              <a:gd name="T46" fmla="*/ 2147483646 w 202"/>
              <a:gd name="T47" fmla="*/ 2147483646 h 100"/>
              <a:gd name="T48" fmla="*/ 2147483646 w 202"/>
              <a:gd name="T49" fmla="*/ 2147483646 h 100"/>
              <a:gd name="T50" fmla="*/ 2147483646 w 202"/>
              <a:gd name="T51" fmla="*/ 2147483646 h 100"/>
              <a:gd name="T52" fmla="*/ 2147483646 w 202"/>
              <a:gd name="T53" fmla="*/ 2147483646 h 100"/>
              <a:gd name="T54" fmla="*/ 0 w 202"/>
              <a:gd name="T55" fmla="*/ 2147483646 h 100"/>
              <a:gd name="T56" fmla="*/ 2147483646 w 202"/>
              <a:gd name="T57" fmla="*/ 2147483646 h 100"/>
              <a:gd name="T58" fmla="*/ 2147483646 w 202"/>
              <a:gd name="T59" fmla="*/ 0 h 100"/>
              <a:gd name="T60" fmla="*/ 2147483646 w 202"/>
              <a:gd name="T61" fmla="*/ 2147483646 h 100"/>
              <a:gd name="T62" fmla="*/ 2147483646 w 202"/>
              <a:gd name="T63" fmla="*/ 2147483646 h 100"/>
              <a:gd name="T64" fmla="*/ 2147483646 w 202"/>
              <a:gd name="T65" fmla="*/ 2147483646 h 100"/>
              <a:gd name="T66" fmla="*/ 2147483646 w 202"/>
              <a:gd name="T67" fmla="*/ 2147483646 h 100"/>
              <a:gd name="T68" fmla="*/ 2147483646 w 202"/>
              <a:gd name="T69" fmla="*/ 2147483646 h 100"/>
              <a:gd name="T70" fmla="*/ 2147483646 w 202"/>
              <a:gd name="T71" fmla="*/ 2147483646 h 100"/>
              <a:gd name="T72" fmla="*/ 2147483646 w 202"/>
              <a:gd name="T73" fmla="*/ 2147483646 h 100"/>
              <a:gd name="T74" fmla="*/ 2147483646 w 202"/>
              <a:gd name="T75" fmla="*/ 2147483646 h 100"/>
              <a:gd name="T76" fmla="*/ 2147483646 w 202"/>
              <a:gd name="T77" fmla="*/ 2147483646 h 100"/>
              <a:gd name="T78" fmla="*/ 2147483646 w 202"/>
              <a:gd name="T79" fmla="*/ 2147483646 h 100"/>
              <a:gd name="T80" fmla="*/ 2147483646 w 202"/>
              <a:gd name="T81" fmla="*/ 2147483646 h 100"/>
              <a:gd name="T82" fmla="*/ 2147483646 w 202"/>
              <a:gd name="T83" fmla="*/ 2147483646 h 100"/>
              <a:gd name="T84" fmla="*/ 2147483646 w 202"/>
              <a:gd name="T85" fmla="*/ 2147483646 h 100"/>
              <a:gd name="T86" fmla="*/ 2147483646 w 202"/>
              <a:gd name="T87" fmla="*/ 2147483646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4" name="Freeform 438"/>
          <p:cNvSpPr>
            <a:spLocks/>
          </p:cNvSpPr>
          <p:nvPr/>
        </p:nvSpPr>
        <p:spPr bwMode="auto">
          <a:xfrm>
            <a:off x="1901825" y="1903413"/>
            <a:ext cx="44450" cy="38100"/>
          </a:xfrm>
          <a:custGeom>
            <a:avLst/>
            <a:gdLst>
              <a:gd name="T0" fmla="*/ 2147483646 w 40"/>
              <a:gd name="T1" fmla="*/ 2147483646 h 37"/>
              <a:gd name="T2" fmla="*/ 2147483646 w 40"/>
              <a:gd name="T3" fmla="*/ 2147483646 h 37"/>
              <a:gd name="T4" fmla="*/ 2147483646 w 40"/>
              <a:gd name="T5" fmla="*/ 2147483646 h 37"/>
              <a:gd name="T6" fmla="*/ 2147483646 w 40"/>
              <a:gd name="T7" fmla="*/ 2147483646 h 37"/>
              <a:gd name="T8" fmla="*/ 2147483646 w 40"/>
              <a:gd name="T9" fmla="*/ 2147483646 h 37"/>
              <a:gd name="T10" fmla="*/ 2147483646 w 40"/>
              <a:gd name="T11" fmla="*/ 2147483646 h 37"/>
              <a:gd name="T12" fmla="*/ 2147483646 w 40"/>
              <a:gd name="T13" fmla="*/ 2147483646 h 37"/>
              <a:gd name="T14" fmla="*/ 2147483646 w 40"/>
              <a:gd name="T15" fmla="*/ 2147483646 h 37"/>
              <a:gd name="T16" fmla="*/ 2147483646 w 40"/>
              <a:gd name="T17" fmla="*/ 2147483646 h 37"/>
              <a:gd name="T18" fmla="*/ 2147483646 w 40"/>
              <a:gd name="T19" fmla="*/ 2147483646 h 37"/>
              <a:gd name="T20" fmla="*/ 2147483646 w 40"/>
              <a:gd name="T21" fmla="*/ 2147483646 h 37"/>
              <a:gd name="T22" fmla="*/ 2147483646 w 40"/>
              <a:gd name="T23" fmla="*/ 2147483646 h 37"/>
              <a:gd name="T24" fmla="*/ 2147483646 w 40"/>
              <a:gd name="T25" fmla="*/ 2147483646 h 37"/>
              <a:gd name="T26" fmla="*/ 2147483646 w 40"/>
              <a:gd name="T27" fmla="*/ 2147483646 h 37"/>
              <a:gd name="T28" fmla="*/ 0 w 40"/>
              <a:gd name="T29" fmla="*/ 2147483646 h 37"/>
              <a:gd name="T30" fmla="*/ 2147483646 w 40"/>
              <a:gd name="T31" fmla="*/ 2147483646 h 37"/>
              <a:gd name="T32" fmla="*/ 2147483646 w 40"/>
              <a:gd name="T33" fmla="*/ 2147483646 h 37"/>
              <a:gd name="T34" fmla="*/ 2147483646 w 40"/>
              <a:gd name="T35" fmla="*/ 2147483646 h 37"/>
              <a:gd name="T36" fmla="*/ 2147483646 w 40"/>
              <a:gd name="T37" fmla="*/ 2147483646 h 37"/>
              <a:gd name="T38" fmla="*/ 2147483646 w 40"/>
              <a:gd name="T39" fmla="*/ 0 h 37"/>
              <a:gd name="T40" fmla="*/ 2147483646 w 40"/>
              <a:gd name="T41" fmla="*/ 2147483646 h 37"/>
              <a:gd name="T42" fmla="*/ 2147483646 w 40"/>
              <a:gd name="T43" fmla="*/ 2147483646 h 37"/>
              <a:gd name="T44" fmla="*/ 2147483646 w 40"/>
              <a:gd name="T45" fmla="*/ 2147483646 h 37"/>
              <a:gd name="T46" fmla="*/ 2147483646 w 40"/>
              <a:gd name="T47" fmla="*/ 2147483646 h 37"/>
              <a:gd name="T48" fmla="*/ 2147483646 w 40"/>
              <a:gd name="T49" fmla="*/ 2147483646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5" name="Freeform 439"/>
          <p:cNvSpPr>
            <a:spLocks/>
          </p:cNvSpPr>
          <p:nvPr/>
        </p:nvSpPr>
        <p:spPr bwMode="auto">
          <a:xfrm flipV="1">
            <a:off x="2071688" y="1662113"/>
            <a:ext cx="215900" cy="323850"/>
          </a:xfrm>
          <a:custGeom>
            <a:avLst/>
            <a:gdLst>
              <a:gd name="T0" fmla="*/ 2147483646 w 201"/>
              <a:gd name="T1" fmla="*/ 2147483646 h 319"/>
              <a:gd name="T2" fmla="*/ 2147483646 w 201"/>
              <a:gd name="T3" fmla="*/ 2147483646 h 319"/>
              <a:gd name="T4" fmla="*/ 2147483646 w 201"/>
              <a:gd name="T5" fmla="*/ 2147483646 h 319"/>
              <a:gd name="T6" fmla="*/ 2147483646 w 201"/>
              <a:gd name="T7" fmla="*/ 2147483646 h 319"/>
              <a:gd name="T8" fmla="*/ 2147483646 w 201"/>
              <a:gd name="T9" fmla="*/ 2147483646 h 319"/>
              <a:gd name="T10" fmla="*/ 2147483646 w 201"/>
              <a:gd name="T11" fmla="*/ 2147483646 h 319"/>
              <a:gd name="T12" fmla="*/ 2147483646 w 201"/>
              <a:gd name="T13" fmla="*/ 2147483646 h 319"/>
              <a:gd name="T14" fmla="*/ 2147483646 w 201"/>
              <a:gd name="T15" fmla="*/ 2147483646 h 319"/>
              <a:gd name="T16" fmla="*/ 2147483646 w 201"/>
              <a:gd name="T17" fmla="*/ 2147483646 h 319"/>
              <a:gd name="T18" fmla="*/ 2147483646 w 201"/>
              <a:gd name="T19" fmla="*/ 2147483646 h 319"/>
              <a:gd name="T20" fmla="*/ 2147483646 w 201"/>
              <a:gd name="T21" fmla="*/ 2147483646 h 319"/>
              <a:gd name="T22" fmla="*/ 2147483646 w 201"/>
              <a:gd name="T23" fmla="*/ 2147483646 h 319"/>
              <a:gd name="T24" fmla="*/ 2147483646 w 201"/>
              <a:gd name="T25" fmla="*/ 2147483646 h 319"/>
              <a:gd name="T26" fmla="*/ 2147483646 w 201"/>
              <a:gd name="T27" fmla="*/ 2147483646 h 319"/>
              <a:gd name="T28" fmla="*/ 2147483646 w 201"/>
              <a:gd name="T29" fmla="*/ 2147483646 h 319"/>
              <a:gd name="T30" fmla="*/ 2147483646 w 201"/>
              <a:gd name="T31" fmla="*/ 2147483646 h 319"/>
              <a:gd name="T32" fmla="*/ 2147483646 w 201"/>
              <a:gd name="T33" fmla="*/ 2147483646 h 319"/>
              <a:gd name="T34" fmla="*/ 2147483646 w 201"/>
              <a:gd name="T35" fmla="*/ 2147483646 h 319"/>
              <a:gd name="T36" fmla="*/ 2147483646 w 201"/>
              <a:gd name="T37" fmla="*/ 2147483646 h 319"/>
              <a:gd name="T38" fmla="*/ 2147483646 w 201"/>
              <a:gd name="T39" fmla="*/ 2147483646 h 319"/>
              <a:gd name="T40" fmla="*/ 2147483646 w 201"/>
              <a:gd name="T41" fmla="*/ 2147483646 h 319"/>
              <a:gd name="T42" fmla="*/ 2147483646 w 201"/>
              <a:gd name="T43" fmla="*/ 2147483646 h 319"/>
              <a:gd name="T44" fmla="*/ 2147483646 w 201"/>
              <a:gd name="T45" fmla="*/ 2147483646 h 319"/>
              <a:gd name="T46" fmla="*/ 2147483646 w 201"/>
              <a:gd name="T47" fmla="*/ 2147483646 h 319"/>
              <a:gd name="T48" fmla="*/ 2147483646 w 201"/>
              <a:gd name="T49" fmla="*/ 2147483646 h 319"/>
              <a:gd name="T50" fmla="*/ 2147483646 w 201"/>
              <a:gd name="T51" fmla="*/ 0 h 319"/>
              <a:gd name="T52" fmla="*/ 2147483646 w 201"/>
              <a:gd name="T53" fmla="*/ 2147483646 h 319"/>
              <a:gd name="T54" fmla="*/ 2147483646 w 201"/>
              <a:gd name="T55" fmla="*/ 2147483646 h 319"/>
              <a:gd name="T56" fmla="*/ 2147483646 w 201"/>
              <a:gd name="T57" fmla="*/ 2147483646 h 319"/>
              <a:gd name="T58" fmla="*/ 2147483646 w 201"/>
              <a:gd name="T59" fmla="*/ 2147483646 h 319"/>
              <a:gd name="T60" fmla="*/ 2147483646 w 201"/>
              <a:gd name="T61" fmla="*/ 2147483646 h 319"/>
              <a:gd name="T62" fmla="*/ 2147483646 w 201"/>
              <a:gd name="T63" fmla="*/ 2147483646 h 319"/>
              <a:gd name="T64" fmla="*/ 2147483646 w 201"/>
              <a:gd name="T65" fmla="*/ 2147483646 h 319"/>
              <a:gd name="T66" fmla="*/ 2147483646 w 201"/>
              <a:gd name="T67" fmla="*/ 2147483646 h 319"/>
              <a:gd name="T68" fmla="*/ 2147483646 w 201"/>
              <a:gd name="T69" fmla="*/ 2147483646 h 319"/>
              <a:gd name="T70" fmla="*/ 2147483646 w 201"/>
              <a:gd name="T71" fmla="*/ 2147483646 h 319"/>
              <a:gd name="T72" fmla="*/ 2147483646 w 201"/>
              <a:gd name="T73" fmla="*/ 2147483646 h 319"/>
              <a:gd name="T74" fmla="*/ 2147483646 w 201"/>
              <a:gd name="T75" fmla="*/ 2147483646 h 319"/>
              <a:gd name="T76" fmla="*/ 2147483646 w 201"/>
              <a:gd name="T77" fmla="*/ 2147483646 h 319"/>
              <a:gd name="T78" fmla="*/ 2147483646 w 201"/>
              <a:gd name="T79" fmla="*/ 2147483646 h 319"/>
              <a:gd name="T80" fmla="*/ 2147483646 w 201"/>
              <a:gd name="T81" fmla="*/ 2147483646 h 319"/>
              <a:gd name="T82" fmla="*/ 2147483646 w 201"/>
              <a:gd name="T83" fmla="*/ 2147483646 h 319"/>
              <a:gd name="T84" fmla="*/ 2147483646 w 201"/>
              <a:gd name="T85" fmla="*/ 2147483646 h 319"/>
              <a:gd name="T86" fmla="*/ 0 w 201"/>
              <a:gd name="T87" fmla="*/ 2147483646 h 319"/>
              <a:gd name="T88" fmla="*/ 2147483646 w 201"/>
              <a:gd name="T89" fmla="*/ 2147483646 h 319"/>
              <a:gd name="T90" fmla="*/ 2147483646 w 201"/>
              <a:gd name="T91" fmla="*/ 2147483646 h 319"/>
              <a:gd name="T92" fmla="*/ 2147483646 w 201"/>
              <a:gd name="T93" fmla="*/ 2147483646 h 319"/>
              <a:gd name="T94" fmla="*/ 2147483646 w 201"/>
              <a:gd name="T95" fmla="*/ 2147483646 h 319"/>
              <a:gd name="T96" fmla="*/ 2147483646 w 201"/>
              <a:gd name="T97" fmla="*/ 2147483646 h 319"/>
              <a:gd name="T98" fmla="*/ 2147483646 w 201"/>
              <a:gd name="T99" fmla="*/ 2147483646 h 319"/>
              <a:gd name="T100" fmla="*/ 2147483646 w 201"/>
              <a:gd name="T101" fmla="*/ 2147483646 h 319"/>
              <a:gd name="T102" fmla="*/ 2147483646 w 201"/>
              <a:gd name="T103" fmla="*/ 2147483646 h 319"/>
              <a:gd name="T104" fmla="*/ 2147483646 w 201"/>
              <a:gd name="T105" fmla="*/ 2147483646 h 319"/>
              <a:gd name="T106" fmla="*/ 2147483646 w 201"/>
              <a:gd name="T107" fmla="*/ 2147483646 h 319"/>
              <a:gd name="T108" fmla="*/ 2147483646 w 201"/>
              <a:gd name="T109" fmla="*/ 2147483646 h 319"/>
              <a:gd name="T110" fmla="*/ 2147483646 w 201"/>
              <a:gd name="T111" fmla="*/ 2147483646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6" name="Freeform 440"/>
          <p:cNvSpPr>
            <a:spLocks/>
          </p:cNvSpPr>
          <p:nvPr/>
        </p:nvSpPr>
        <p:spPr bwMode="auto">
          <a:xfrm>
            <a:off x="2076450" y="1930400"/>
            <a:ext cx="36513" cy="17463"/>
          </a:xfrm>
          <a:custGeom>
            <a:avLst/>
            <a:gdLst>
              <a:gd name="T0" fmla="*/ 2147483646 w 34"/>
              <a:gd name="T1" fmla="*/ 0 h 18"/>
              <a:gd name="T2" fmla="*/ 2147483646 w 34"/>
              <a:gd name="T3" fmla="*/ 2147483646 h 18"/>
              <a:gd name="T4" fmla="*/ 2147483646 w 34"/>
              <a:gd name="T5" fmla="*/ 2147483646 h 18"/>
              <a:gd name="T6" fmla="*/ 2147483646 w 34"/>
              <a:gd name="T7" fmla="*/ 2147483646 h 18"/>
              <a:gd name="T8" fmla="*/ 2147483646 w 34"/>
              <a:gd name="T9" fmla="*/ 2147483646 h 18"/>
              <a:gd name="T10" fmla="*/ 2147483646 w 34"/>
              <a:gd name="T11" fmla="*/ 2147483646 h 18"/>
              <a:gd name="T12" fmla="*/ 2147483646 w 34"/>
              <a:gd name="T13" fmla="*/ 2147483646 h 18"/>
              <a:gd name="T14" fmla="*/ 2147483646 w 34"/>
              <a:gd name="T15" fmla="*/ 2147483646 h 18"/>
              <a:gd name="T16" fmla="*/ 2147483646 w 34"/>
              <a:gd name="T17" fmla="*/ 2147483646 h 18"/>
              <a:gd name="T18" fmla="*/ 2147483646 w 34"/>
              <a:gd name="T19" fmla="*/ 2147483646 h 18"/>
              <a:gd name="T20" fmla="*/ 0 w 34"/>
              <a:gd name="T21" fmla="*/ 2147483646 h 18"/>
              <a:gd name="T22" fmla="*/ 0 w 34"/>
              <a:gd name="T23" fmla="*/ 2147483646 h 18"/>
              <a:gd name="T24" fmla="*/ 2147483646 w 34"/>
              <a:gd name="T25" fmla="*/ 2147483646 h 18"/>
              <a:gd name="T26" fmla="*/ 2147483646 w 34"/>
              <a:gd name="T27" fmla="*/ 2147483646 h 18"/>
              <a:gd name="T28" fmla="*/ 2147483646 w 34"/>
              <a:gd name="T29" fmla="*/ 2147483646 h 18"/>
              <a:gd name="T30" fmla="*/ 2147483646 w 34"/>
              <a:gd name="T31" fmla="*/ 2147483646 h 18"/>
              <a:gd name="T32" fmla="*/ 2147483646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7" name="Freeform 441"/>
          <p:cNvSpPr>
            <a:spLocks/>
          </p:cNvSpPr>
          <p:nvPr/>
        </p:nvSpPr>
        <p:spPr bwMode="auto">
          <a:xfrm>
            <a:off x="2057400" y="1884363"/>
            <a:ext cx="33338" cy="47625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0 h 46"/>
              <a:gd name="T8" fmla="*/ 2147483646 w 34"/>
              <a:gd name="T9" fmla="*/ 0 h 46"/>
              <a:gd name="T10" fmla="*/ 2147483646 w 34"/>
              <a:gd name="T11" fmla="*/ 2147483646 h 46"/>
              <a:gd name="T12" fmla="*/ 0 w 34"/>
              <a:gd name="T13" fmla="*/ 2147483646 h 46"/>
              <a:gd name="T14" fmla="*/ 2147483646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2147483646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8" name="Freeform 442"/>
          <p:cNvSpPr>
            <a:spLocks/>
          </p:cNvSpPr>
          <p:nvPr/>
        </p:nvSpPr>
        <p:spPr bwMode="auto">
          <a:xfrm>
            <a:off x="1990725" y="1862138"/>
            <a:ext cx="60325" cy="68262"/>
          </a:xfrm>
          <a:custGeom>
            <a:avLst/>
            <a:gdLst>
              <a:gd name="T0" fmla="*/ 2147483646 w 58"/>
              <a:gd name="T1" fmla="*/ 2147483646 h 67"/>
              <a:gd name="T2" fmla="*/ 2147483646 w 58"/>
              <a:gd name="T3" fmla="*/ 2147483646 h 67"/>
              <a:gd name="T4" fmla="*/ 2147483646 w 58"/>
              <a:gd name="T5" fmla="*/ 2147483646 h 67"/>
              <a:gd name="T6" fmla="*/ 2147483646 w 58"/>
              <a:gd name="T7" fmla="*/ 2147483646 h 67"/>
              <a:gd name="T8" fmla="*/ 2147483646 w 58"/>
              <a:gd name="T9" fmla="*/ 2147483646 h 67"/>
              <a:gd name="T10" fmla="*/ 2147483646 w 58"/>
              <a:gd name="T11" fmla="*/ 2147483646 h 67"/>
              <a:gd name="T12" fmla="*/ 2147483646 w 58"/>
              <a:gd name="T13" fmla="*/ 2147483646 h 67"/>
              <a:gd name="T14" fmla="*/ 2147483646 w 58"/>
              <a:gd name="T15" fmla="*/ 2147483646 h 67"/>
              <a:gd name="T16" fmla="*/ 2147483646 w 58"/>
              <a:gd name="T17" fmla="*/ 2147483646 h 67"/>
              <a:gd name="T18" fmla="*/ 2147483646 w 58"/>
              <a:gd name="T19" fmla="*/ 2147483646 h 67"/>
              <a:gd name="T20" fmla="*/ 2147483646 w 58"/>
              <a:gd name="T21" fmla="*/ 2147483646 h 67"/>
              <a:gd name="T22" fmla="*/ 2147483646 w 58"/>
              <a:gd name="T23" fmla="*/ 2147483646 h 67"/>
              <a:gd name="T24" fmla="*/ 2147483646 w 58"/>
              <a:gd name="T25" fmla="*/ 2147483646 h 67"/>
              <a:gd name="T26" fmla="*/ 2147483646 w 58"/>
              <a:gd name="T27" fmla="*/ 2147483646 h 67"/>
              <a:gd name="T28" fmla="*/ 2147483646 w 58"/>
              <a:gd name="T29" fmla="*/ 2147483646 h 67"/>
              <a:gd name="T30" fmla="*/ 2147483646 w 58"/>
              <a:gd name="T31" fmla="*/ 2147483646 h 67"/>
              <a:gd name="T32" fmla="*/ 2147483646 w 58"/>
              <a:gd name="T33" fmla="*/ 2147483646 h 67"/>
              <a:gd name="T34" fmla="*/ 2147483646 w 58"/>
              <a:gd name="T35" fmla="*/ 2147483646 h 67"/>
              <a:gd name="T36" fmla="*/ 2147483646 w 58"/>
              <a:gd name="T37" fmla="*/ 2147483646 h 67"/>
              <a:gd name="T38" fmla="*/ 2147483646 w 58"/>
              <a:gd name="T39" fmla="*/ 2147483646 h 67"/>
              <a:gd name="T40" fmla="*/ 2147483646 w 58"/>
              <a:gd name="T41" fmla="*/ 2147483646 h 67"/>
              <a:gd name="T42" fmla="*/ 2147483646 w 58"/>
              <a:gd name="T43" fmla="*/ 2147483646 h 67"/>
              <a:gd name="T44" fmla="*/ 2147483646 w 58"/>
              <a:gd name="T45" fmla="*/ 2147483646 h 67"/>
              <a:gd name="T46" fmla="*/ 0 w 58"/>
              <a:gd name="T47" fmla="*/ 2147483646 h 67"/>
              <a:gd name="T48" fmla="*/ 2147483646 w 58"/>
              <a:gd name="T49" fmla="*/ 0 h 67"/>
              <a:gd name="T50" fmla="*/ 2147483646 w 58"/>
              <a:gd name="T51" fmla="*/ 0 h 67"/>
              <a:gd name="T52" fmla="*/ 2147483646 w 58"/>
              <a:gd name="T53" fmla="*/ 0 h 67"/>
              <a:gd name="T54" fmla="*/ 2147483646 w 58"/>
              <a:gd name="T55" fmla="*/ 2147483646 h 67"/>
              <a:gd name="T56" fmla="*/ 2147483646 w 58"/>
              <a:gd name="T57" fmla="*/ 2147483646 h 67"/>
              <a:gd name="T58" fmla="*/ 2147483646 w 58"/>
              <a:gd name="T59" fmla="*/ 2147483646 h 67"/>
              <a:gd name="T60" fmla="*/ 2147483646 w 58"/>
              <a:gd name="T61" fmla="*/ 2147483646 h 67"/>
              <a:gd name="T62" fmla="*/ 2147483646 w 58"/>
              <a:gd name="T63" fmla="*/ 2147483646 h 67"/>
              <a:gd name="T64" fmla="*/ 2147483646 w 58"/>
              <a:gd name="T65" fmla="*/ 2147483646 h 67"/>
              <a:gd name="T66" fmla="*/ 2147483646 w 58"/>
              <a:gd name="T67" fmla="*/ 2147483646 h 67"/>
              <a:gd name="T68" fmla="*/ 2147483646 w 58"/>
              <a:gd name="T69" fmla="*/ 2147483646 h 67"/>
              <a:gd name="T70" fmla="*/ 2147483646 w 58"/>
              <a:gd name="T71" fmla="*/ 2147483646 h 67"/>
              <a:gd name="T72" fmla="*/ 2147483646 w 58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9" name="Freeform 443"/>
          <p:cNvSpPr>
            <a:spLocks/>
          </p:cNvSpPr>
          <p:nvPr/>
        </p:nvSpPr>
        <p:spPr bwMode="auto">
          <a:xfrm>
            <a:off x="1747838" y="2109788"/>
            <a:ext cx="269875" cy="234950"/>
          </a:xfrm>
          <a:custGeom>
            <a:avLst/>
            <a:gdLst>
              <a:gd name="T0" fmla="*/ 2147483646 w 249"/>
              <a:gd name="T1" fmla="*/ 2147483646 h 231"/>
              <a:gd name="T2" fmla="*/ 2147483646 w 249"/>
              <a:gd name="T3" fmla="*/ 2147483646 h 231"/>
              <a:gd name="T4" fmla="*/ 2147483646 w 249"/>
              <a:gd name="T5" fmla="*/ 2147483646 h 231"/>
              <a:gd name="T6" fmla="*/ 2147483646 w 249"/>
              <a:gd name="T7" fmla="*/ 2147483646 h 231"/>
              <a:gd name="T8" fmla="*/ 2147483646 w 249"/>
              <a:gd name="T9" fmla="*/ 2147483646 h 231"/>
              <a:gd name="T10" fmla="*/ 2147483646 w 249"/>
              <a:gd name="T11" fmla="*/ 2147483646 h 231"/>
              <a:gd name="T12" fmla="*/ 2147483646 w 249"/>
              <a:gd name="T13" fmla="*/ 2147483646 h 231"/>
              <a:gd name="T14" fmla="*/ 2147483646 w 249"/>
              <a:gd name="T15" fmla="*/ 2147483646 h 231"/>
              <a:gd name="T16" fmla="*/ 2147483646 w 249"/>
              <a:gd name="T17" fmla="*/ 2147483646 h 231"/>
              <a:gd name="T18" fmla="*/ 2147483646 w 249"/>
              <a:gd name="T19" fmla="*/ 2147483646 h 231"/>
              <a:gd name="T20" fmla="*/ 2147483646 w 249"/>
              <a:gd name="T21" fmla="*/ 2147483646 h 231"/>
              <a:gd name="T22" fmla="*/ 2147483646 w 249"/>
              <a:gd name="T23" fmla="*/ 2147483646 h 231"/>
              <a:gd name="T24" fmla="*/ 2147483646 w 249"/>
              <a:gd name="T25" fmla="*/ 2147483646 h 231"/>
              <a:gd name="T26" fmla="*/ 2147483646 w 249"/>
              <a:gd name="T27" fmla="*/ 2147483646 h 231"/>
              <a:gd name="T28" fmla="*/ 2147483646 w 249"/>
              <a:gd name="T29" fmla="*/ 2147483646 h 231"/>
              <a:gd name="T30" fmla="*/ 2147483646 w 249"/>
              <a:gd name="T31" fmla="*/ 2147483646 h 231"/>
              <a:gd name="T32" fmla="*/ 2147483646 w 249"/>
              <a:gd name="T33" fmla="*/ 2147483646 h 231"/>
              <a:gd name="T34" fmla="*/ 2147483646 w 249"/>
              <a:gd name="T35" fmla="*/ 2147483646 h 231"/>
              <a:gd name="T36" fmla="*/ 2147483646 w 249"/>
              <a:gd name="T37" fmla="*/ 2147483646 h 231"/>
              <a:gd name="T38" fmla="*/ 2147483646 w 249"/>
              <a:gd name="T39" fmla="*/ 2147483646 h 231"/>
              <a:gd name="T40" fmla="*/ 2147483646 w 249"/>
              <a:gd name="T41" fmla="*/ 2147483646 h 231"/>
              <a:gd name="T42" fmla="*/ 2147483646 w 249"/>
              <a:gd name="T43" fmla="*/ 2147483646 h 231"/>
              <a:gd name="T44" fmla="*/ 2147483646 w 249"/>
              <a:gd name="T45" fmla="*/ 2147483646 h 231"/>
              <a:gd name="T46" fmla="*/ 2147483646 w 249"/>
              <a:gd name="T47" fmla="*/ 2147483646 h 231"/>
              <a:gd name="T48" fmla="*/ 2147483646 w 249"/>
              <a:gd name="T49" fmla="*/ 2147483646 h 231"/>
              <a:gd name="T50" fmla="*/ 2147483646 w 249"/>
              <a:gd name="T51" fmla="*/ 2147483646 h 231"/>
              <a:gd name="T52" fmla="*/ 2147483646 w 249"/>
              <a:gd name="T53" fmla="*/ 2147483646 h 231"/>
              <a:gd name="T54" fmla="*/ 2147483646 w 249"/>
              <a:gd name="T55" fmla="*/ 2147483646 h 231"/>
              <a:gd name="T56" fmla="*/ 2147483646 w 249"/>
              <a:gd name="T57" fmla="*/ 2147483646 h 231"/>
              <a:gd name="T58" fmla="*/ 2147483646 w 249"/>
              <a:gd name="T59" fmla="*/ 2147483646 h 231"/>
              <a:gd name="T60" fmla="*/ 2147483646 w 249"/>
              <a:gd name="T61" fmla="*/ 2147483646 h 231"/>
              <a:gd name="T62" fmla="*/ 2147483646 w 249"/>
              <a:gd name="T63" fmla="*/ 2147483646 h 231"/>
              <a:gd name="T64" fmla="*/ 2147483646 w 249"/>
              <a:gd name="T65" fmla="*/ 2147483646 h 231"/>
              <a:gd name="T66" fmla="*/ 2147483646 w 249"/>
              <a:gd name="T67" fmla="*/ 2147483646 h 231"/>
              <a:gd name="T68" fmla="*/ 2147483646 w 249"/>
              <a:gd name="T69" fmla="*/ 2147483646 h 231"/>
              <a:gd name="T70" fmla="*/ 2147483646 w 249"/>
              <a:gd name="T71" fmla="*/ 2147483646 h 231"/>
              <a:gd name="T72" fmla="*/ 2147483646 w 249"/>
              <a:gd name="T73" fmla="*/ 2147483646 h 231"/>
              <a:gd name="T74" fmla="*/ 2147483646 w 249"/>
              <a:gd name="T75" fmla="*/ 2147483646 h 231"/>
              <a:gd name="T76" fmla="*/ 2147483646 w 249"/>
              <a:gd name="T77" fmla="*/ 2147483646 h 231"/>
              <a:gd name="T78" fmla="*/ 2147483646 w 249"/>
              <a:gd name="T79" fmla="*/ 2147483646 h 231"/>
              <a:gd name="T80" fmla="*/ 2147483646 w 249"/>
              <a:gd name="T81" fmla="*/ 2147483646 h 231"/>
              <a:gd name="T82" fmla="*/ 2147483646 w 249"/>
              <a:gd name="T83" fmla="*/ 2147483646 h 231"/>
              <a:gd name="T84" fmla="*/ 2147483646 w 249"/>
              <a:gd name="T85" fmla="*/ 2147483646 h 231"/>
              <a:gd name="T86" fmla="*/ 2147483646 w 249"/>
              <a:gd name="T87" fmla="*/ 2147483646 h 231"/>
              <a:gd name="T88" fmla="*/ 2147483646 w 249"/>
              <a:gd name="T89" fmla="*/ 2147483646 h 231"/>
              <a:gd name="T90" fmla="*/ 2147483646 w 249"/>
              <a:gd name="T91" fmla="*/ 2147483646 h 231"/>
              <a:gd name="T92" fmla="*/ 2147483646 w 249"/>
              <a:gd name="T93" fmla="*/ 2147483646 h 231"/>
              <a:gd name="T94" fmla="*/ 2147483646 w 249"/>
              <a:gd name="T95" fmla="*/ 2147483646 h 231"/>
              <a:gd name="T96" fmla="*/ 2147483646 w 249"/>
              <a:gd name="T97" fmla="*/ 2147483646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0" name="Freeform 445"/>
          <p:cNvSpPr>
            <a:spLocks/>
          </p:cNvSpPr>
          <p:nvPr/>
        </p:nvSpPr>
        <p:spPr bwMode="auto">
          <a:xfrm>
            <a:off x="2776538" y="4244975"/>
            <a:ext cx="36512" cy="19050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0 w 23"/>
              <a:gd name="T7" fmla="*/ 2147483646 h 18"/>
              <a:gd name="T8" fmla="*/ 2147483646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1" name="Freeform 450"/>
          <p:cNvSpPr>
            <a:spLocks/>
          </p:cNvSpPr>
          <p:nvPr/>
        </p:nvSpPr>
        <p:spPr bwMode="auto">
          <a:xfrm>
            <a:off x="3819525" y="2471738"/>
            <a:ext cx="131763" cy="50800"/>
          </a:xfrm>
          <a:custGeom>
            <a:avLst/>
            <a:gdLst>
              <a:gd name="T0" fmla="*/ 2147483646 w 114"/>
              <a:gd name="T1" fmla="*/ 0 h 54"/>
              <a:gd name="T2" fmla="*/ 2147483646 w 114"/>
              <a:gd name="T3" fmla="*/ 2147483646 h 54"/>
              <a:gd name="T4" fmla="*/ 2147483646 w 114"/>
              <a:gd name="T5" fmla="*/ 2147483646 h 54"/>
              <a:gd name="T6" fmla="*/ 2147483646 w 114"/>
              <a:gd name="T7" fmla="*/ 0 h 54"/>
              <a:gd name="T8" fmla="*/ 2147483646 w 114"/>
              <a:gd name="T9" fmla="*/ 2147483646 h 54"/>
              <a:gd name="T10" fmla="*/ 2147483646 w 114"/>
              <a:gd name="T11" fmla="*/ 2147483646 h 54"/>
              <a:gd name="T12" fmla="*/ 2147483646 w 114"/>
              <a:gd name="T13" fmla="*/ 2147483646 h 54"/>
              <a:gd name="T14" fmla="*/ 2147483646 w 114"/>
              <a:gd name="T15" fmla="*/ 2147483646 h 54"/>
              <a:gd name="T16" fmla="*/ 2147483646 w 114"/>
              <a:gd name="T17" fmla="*/ 2147483646 h 54"/>
              <a:gd name="T18" fmla="*/ 2147483646 w 114"/>
              <a:gd name="T19" fmla="*/ 2147483646 h 54"/>
              <a:gd name="T20" fmla="*/ 2147483646 w 114"/>
              <a:gd name="T21" fmla="*/ 2147483646 h 54"/>
              <a:gd name="T22" fmla="*/ 0 w 114"/>
              <a:gd name="T23" fmla="*/ 2147483646 h 54"/>
              <a:gd name="T24" fmla="*/ 2147483646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252" name="Freeform 451"/>
          <p:cNvSpPr>
            <a:spLocks/>
          </p:cNvSpPr>
          <p:nvPr/>
        </p:nvSpPr>
        <p:spPr bwMode="auto">
          <a:xfrm>
            <a:off x="7815263" y="4605338"/>
            <a:ext cx="215900" cy="185737"/>
          </a:xfrm>
          <a:custGeom>
            <a:avLst/>
            <a:gdLst>
              <a:gd name="T0" fmla="*/ 2147483646 w 575"/>
              <a:gd name="T1" fmla="*/ 2147483646 h 488"/>
              <a:gd name="T2" fmla="*/ 2147483646 w 575"/>
              <a:gd name="T3" fmla="*/ 2147483646 h 488"/>
              <a:gd name="T4" fmla="*/ 2147483646 w 575"/>
              <a:gd name="T5" fmla="*/ 2147483646 h 488"/>
              <a:gd name="T6" fmla="*/ 2147483646 w 575"/>
              <a:gd name="T7" fmla="*/ 2147483646 h 488"/>
              <a:gd name="T8" fmla="*/ 2147483646 w 575"/>
              <a:gd name="T9" fmla="*/ 0 h 488"/>
              <a:gd name="T10" fmla="*/ 2147483646 w 575"/>
              <a:gd name="T11" fmla="*/ 2147483646 h 488"/>
              <a:gd name="T12" fmla="*/ 0 w 575"/>
              <a:gd name="T13" fmla="*/ 2147483646 h 488"/>
              <a:gd name="T14" fmla="*/ 2147483646 w 575"/>
              <a:gd name="T15" fmla="*/ 2147483646 h 488"/>
              <a:gd name="T16" fmla="*/ 2147483646 w 575"/>
              <a:gd name="T17" fmla="*/ 2147483646 h 488"/>
              <a:gd name="T18" fmla="*/ 2147483646 w 575"/>
              <a:gd name="T19" fmla="*/ 2147483646 h 488"/>
              <a:gd name="T20" fmla="*/ 2147483646 w 575"/>
              <a:gd name="T21" fmla="*/ 2147483646 h 488"/>
              <a:gd name="T22" fmla="*/ 2147483646 w 575"/>
              <a:gd name="T23" fmla="*/ 2147483646 h 488"/>
              <a:gd name="T24" fmla="*/ 2147483646 w 575"/>
              <a:gd name="T25" fmla="*/ 2147483646 h 488"/>
              <a:gd name="T26" fmla="*/ 2147483646 w 575"/>
              <a:gd name="T27" fmla="*/ 2147483646 h 488"/>
              <a:gd name="T28" fmla="*/ 2147483646 w 575"/>
              <a:gd name="T29" fmla="*/ 2147483646 h 488"/>
              <a:gd name="T30" fmla="*/ 2147483646 w 575"/>
              <a:gd name="T31" fmla="*/ 2147483646 h 488"/>
              <a:gd name="T32" fmla="*/ 2147483646 w 575"/>
              <a:gd name="T33" fmla="*/ 2147483646 h 488"/>
              <a:gd name="T34" fmla="*/ 2147483646 w 575"/>
              <a:gd name="T35" fmla="*/ 2147483646 h 488"/>
              <a:gd name="T36" fmla="*/ 2147483646 w 575"/>
              <a:gd name="T37" fmla="*/ 2147483646 h 488"/>
              <a:gd name="T38" fmla="*/ 2147483646 w 575"/>
              <a:gd name="T39" fmla="*/ 2147483646 h 488"/>
              <a:gd name="T40" fmla="*/ 2147483646 w 575"/>
              <a:gd name="T41" fmla="*/ 2147483646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3" name="Freeform 452"/>
          <p:cNvSpPr>
            <a:spLocks/>
          </p:cNvSpPr>
          <p:nvPr/>
        </p:nvSpPr>
        <p:spPr bwMode="auto">
          <a:xfrm>
            <a:off x="8031163" y="4649788"/>
            <a:ext cx="174625" cy="169862"/>
          </a:xfrm>
          <a:custGeom>
            <a:avLst/>
            <a:gdLst>
              <a:gd name="T0" fmla="*/ 2147483646 w 460"/>
              <a:gd name="T1" fmla="*/ 2147483646 h 443"/>
              <a:gd name="T2" fmla="*/ 2147483646 w 460"/>
              <a:gd name="T3" fmla="*/ 2147483646 h 443"/>
              <a:gd name="T4" fmla="*/ 2147483646 w 460"/>
              <a:gd name="T5" fmla="*/ 2147483646 h 443"/>
              <a:gd name="T6" fmla="*/ 2147483646 w 460"/>
              <a:gd name="T7" fmla="*/ 2147483646 h 443"/>
              <a:gd name="T8" fmla="*/ 2147483646 w 460"/>
              <a:gd name="T9" fmla="*/ 2147483646 h 443"/>
              <a:gd name="T10" fmla="*/ 2147483646 w 460"/>
              <a:gd name="T11" fmla="*/ 2147483646 h 443"/>
              <a:gd name="T12" fmla="*/ 0 w 460"/>
              <a:gd name="T13" fmla="*/ 0 h 443"/>
              <a:gd name="T14" fmla="*/ 0 w 460"/>
              <a:gd name="T15" fmla="*/ 2147483646 h 443"/>
              <a:gd name="T16" fmla="*/ 2147483646 w 460"/>
              <a:gd name="T17" fmla="*/ 2147483646 h 443"/>
              <a:gd name="T18" fmla="*/ 2147483646 w 460"/>
              <a:gd name="T19" fmla="*/ 2147483646 h 443"/>
              <a:gd name="T20" fmla="*/ 2147483646 w 460"/>
              <a:gd name="T21" fmla="*/ 2147483646 h 443"/>
              <a:gd name="T22" fmla="*/ 2147483646 w 460"/>
              <a:gd name="T23" fmla="*/ 2147483646 h 443"/>
              <a:gd name="T24" fmla="*/ 2147483646 w 460"/>
              <a:gd name="T25" fmla="*/ 2147483646 h 443"/>
              <a:gd name="T26" fmla="*/ 2147483646 w 460"/>
              <a:gd name="T27" fmla="*/ 2147483646 h 443"/>
              <a:gd name="T28" fmla="*/ 2147483646 w 460"/>
              <a:gd name="T29" fmla="*/ 2147483646 h 443"/>
              <a:gd name="T30" fmla="*/ 2147483646 w 460"/>
              <a:gd name="T31" fmla="*/ 2147483646 h 443"/>
              <a:gd name="T32" fmla="*/ 2147483646 w 460"/>
              <a:gd name="T33" fmla="*/ 2147483646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54" name="Group 453"/>
          <p:cNvGrpSpPr>
            <a:grpSpLocks/>
          </p:cNvGrpSpPr>
          <p:nvPr/>
        </p:nvGrpSpPr>
        <p:grpSpPr bwMode="auto">
          <a:xfrm>
            <a:off x="4292600" y="2860675"/>
            <a:ext cx="250825" cy="368300"/>
            <a:chOff x="2201" y="1250"/>
            <a:chExt cx="133" cy="193"/>
          </a:xfrm>
        </p:grpSpPr>
        <p:sp>
          <p:nvSpPr>
            <p:cNvPr id="4375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163895833 w 24"/>
                <a:gd name="T1" fmla="*/ 805741077 h 47"/>
                <a:gd name="T2" fmla="*/ 112023508 w 24"/>
                <a:gd name="T3" fmla="*/ 760632809 h 47"/>
                <a:gd name="T4" fmla="*/ 275986842 w 24"/>
                <a:gd name="T5" fmla="*/ 666676381 h 47"/>
                <a:gd name="T6" fmla="*/ 249101200 w 24"/>
                <a:gd name="T7" fmla="*/ 576700467 h 47"/>
                <a:gd name="T8" fmla="*/ 217663125 w 24"/>
                <a:gd name="T9" fmla="*/ 504343888 h 47"/>
                <a:gd name="T10" fmla="*/ 85205658 w 24"/>
                <a:gd name="T11" fmla="*/ 504343888 h 47"/>
                <a:gd name="T12" fmla="*/ 112023508 w 24"/>
                <a:gd name="T13" fmla="*/ 369475833 h 47"/>
                <a:gd name="T14" fmla="*/ 26885642 w 24"/>
                <a:gd name="T15" fmla="*/ 414349224 h 47"/>
                <a:gd name="T16" fmla="*/ 0 w 24"/>
                <a:gd name="T17" fmla="*/ 297118983 h 47"/>
                <a:gd name="T18" fmla="*/ 0 w 24"/>
                <a:gd name="T19" fmla="*/ 185231824 h 47"/>
                <a:gd name="T20" fmla="*/ 26885642 w 24"/>
                <a:gd name="T21" fmla="*/ 89975980 h 47"/>
                <a:gd name="T22" fmla="*/ 138909079 w 24"/>
                <a:gd name="T23" fmla="*/ 0 h 47"/>
                <a:gd name="T24" fmla="*/ 217663125 w 24"/>
                <a:gd name="T25" fmla="*/ 21911249 h 47"/>
                <a:gd name="T26" fmla="*/ 190776338 w 24"/>
                <a:gd name="T27" fmla="*/ 140440010 h 47"/>
                <a:gd name="T28" fmla="*/ 355023575 w 24"/>
                <a:gd name="T29" fmla="*/ 140440010 h 47"/>
                <a:gd name="T30" fmla="*/ 302806129 w 24"/>
                <a:gd name="T31" fmla="*/ 252328336 h 47"/>
                <a:gd name="T32" fmla="*/ 249101200 w 24"/>
                <a:gd name="T33" fmla="*/ 347564313 h 47"/>
                <a:gd name="T34" fmla="*/ 355023575 w 24"/>
                <a:gd name="T35" fmla="*/ 391391566 h 47"/>
                <a:gd name="T36" fmla="*/ 466764617 w 24"/>
                <a:gd name="T37" fmla="*/ 554789238 h 47"/>
                <a:gd name="T38" fmla="*/ 519003471 w 24"/>
                <a:gd name="T39" fmla="*/ 666676381 h 47"/>
                <a:gd name="T40" fmla="*/ 519003471 w 24"/>
                <a:gd name="T41" fmla="*/ 733384281 h 47"/>
                <a:gd name="T42" fmla="*/ 631032117 w 24"/>
                <a:gd name="T43" fmla="*/ 733384281 h 47"/>
                <a:gd name="T44" fmla="*/ 604125071 w 24"/>
                <a:gd name="T45" fmla="*/ 895735540 h 47"/>
                <a:gd name="T46" fmla="*/ 657912554 w 24"/>
                <a:gd name="T47" fmla="*/ 917628290 h 47"/>
                <a:gd name="T48" fmla="*/ 466764617 w 24"/>
                <a:gd name="T49" fmla="*/ 991048512 h 47"/>
                <a:gd name="T50" fmla="*/ 302806129 w 24"/>
                <a:gd name="T51" fmla="*/ 1012960032 h 47"/>
                <a:gd name="T52" fmla="*/ 217663125 w 24"/>
                <a:gd name="T53" fmla="*/ 1036156784 h 47"/>
                <a:gd name="T54" fmla="*/ 112023508 w 24"/>
                <a:gd name="T55" fmla="*/ 1036156784 h 47"/>
                <a:gd name="T56" fmla="*/ 26885642 w 24"/>
                <a:gd name="T57" fmla="*/ 1058068300 h 47"/>
                <a:gd name="T58" fmla="*/ 138909079 w 24"/>
                <a:gd name="T59" fmla="*/ 962420033 h 47"/>
                <a:gd name="T60" fmla="*/ 163895833 w 24"/>
                <a:gd name="T61" fmla="*/ 873819450 h 47"/>
                <a:gd name="T62" fmla="*/ 85205658 w 24"/>
                <a:gd name="T63" fmla="*/ 850608789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55" name="Freeform 458"/>
          <p:cNvSpPr>
            <a:spLocks/>
          </p:cNvSpPr>
          <p:nvPr/>
        </p:nvSpPr>
        <p:spPr bwMode="auto">
          <a:xfrm>
            <a:off x="5275263" y="3709988"/>
            <a:ext cx="73025" cy="44450"/>
          </a:xfrm>
          <a:custGeom>
            <a:avLst/>
            <a:gdLst>
              <a:gd name="T0" fmla="*/ 0 w 46"/>
              <a:gd name="T1" fmla="*/ 2147483646 h 28"/>
              <a:gd name="T2" fmla="*/ 2147483646 w 46"/>
              <a:gd name="T3" fmla="*/ 2147483646 h 28"/>
              <a:gd name="T4" fmla="*/ 2147483646 w 46"/>
              <a:gd name="T5" fmla="*/ 2147483646 h 28"/>
              <a:gd name="T6" fmla="*/ 2147483646 w 46"/>
              <a:gd name="T7" fmla="*/ 2147483646 h 28"/>
              <a:gd name="T8" fmla="*/ 2147483646 w 46"/>
              <a:gd name="T9" fmla="*/ 2147483646 h 28"/>
              <a:gd name="T10" fmla="*/ 2147483646 w 46"/>
              <a:gd name="T11" fmla="*/ 0 h 28"/>
              <a:gd name="T12" fmla="*/ 2147483646 w 46"/>
              <a:gd name="T13" fmla="*/ 2147483646 h 28"/>
              <a:gd name="T14" fmla="*/ 2147483646 w 46"/>
              <a:gd name="T15" fmla="*/ 2147483646 h 28"/>
              <a:gd name="T16" fmla="*/ 2147483646 w 46"/>
              <a:gd name="T17" fmla="*/ 2147483646 h 28"/>
              <a:gd name="T18" fmla="*/ 2147483646 w 46"/>
              <a:gd name="T19" fmla="*/ 2147483646 h 28"/>
              <a:gd name="T20" fmla="*/ 2147483646 w 46"/>
              <a:gd name="T21" fmla="*/ 2147483646 h 28"/>
              <a:gd name="T22" fmla="*/ 2147483646 w 46"/>
              <a:gd name="T23" fmla="*/ 2147483646 h 28"/>
              <a:gd name="T24" fmla="*/ 2147483646 w 46"/>
              <a:gd name="T25" fmla="*/ 2147483646 h 28"/>
              <a:gd name="T26" fmla="*/ 2147483646 w 46"/>
              <a:gd name="T27" fmla="*/ 2147483646 h 28"/>
              <a:gd name="T28" fmla="*/ 0 w 46"/>
              <a:gd name="T29" fmla="*/ 2147483646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0" name="Freeform 507"/>
          <p:cNvSpPr>
            <a:spLocks/>
          </p:cNvSpPr>
          <p:nvPr/>
        </p:nvSpPr>
        <p:spPr bwMode="auto">
          <a:xfrm>
            <a:off x="6342063" y="309562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57" name="Freeform 260"/>
          <p:cNvSpPr>
            <a:spLocks/>
          </p:cNvSpPr>
          <p:nvPr/>
        </p:nvSpPr>
        <p:spPr bwMode="auto">
          <a:xfrm>
            <a:off x="6386513" y="4664075"/>
            <a:ext cx="57150" cy="68263"/>
          </a:xfrm>
          <a:custGeom>
            <a:avLst/>
            <a:gdLst>
              <a:gd name="T0" fmla="*/ 2147483646 w 42"/>
              <a:gd name="T1" fmla="*/ 0 h 54"/>
              <a:gd name="T2" fmla="*/ 0 w 42"/>
              <a:gd name="T3" fmla="*/ 2147483646 h 54"/>
              <a:gd name="T4" fmla="*/ 2147483646 w 42"/>
              <a:gd name="T5" fmla="*/ 2147483646 h 54"/>
              <a:gd name="T6" fmla="*/ 2147483646 w 42"/>
              <a:gd name="T7" fmla="*/ 2147483646 h 54"/>
              <a:gd name="T8" fmla="*/ 2147483646 w 42"/>
              <a:gd name="T9" fmla="*/ 2147483646 h 54"/>
              <a:gd name="T10" fmla="*/ 2147483646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8" name="Freeform 261"/>
          <p:cNvSpPr>
            <a:spLocks/>
          </p:cNvSpPr>
          <p:nvPr/>
        </p:nvSpPr>
        <p:spPr bwMode="auto">
          <a:xfrm>
            <a:off x="7205663" y="4143375"/>
            <a:ext cx="53975" cy="53975"/>
          </a:xfrm>
          <a:custGeom>
            <a:avLst/>
            <a:gdLst>
              <a:gd name="T0" fmla="*/ 0 w 42"/>
              <a:gd name="T1" fmla="*/ 2147483646 h 42"/>
              <a:gd name="T2" fmla="*/ 2147483646 w 42"/>
              <a:gd name="T3" fmla="*/ 2147483646 h 42"/>
              <a:gd name="T4" fmla="*/ 2147483646 w 42"/>
              <a:gd name="T5" fmla="*/ 0 h 42"/>
              <a:gd name="T6" fmla="*/ 2147483646 w 42"/>
              <a:gd name="T7" fmla="*/ 2147483646 h 42"/>
              <a:gd name="T8" fmla="*/ 2147483646 w 42"/>
              <a:gd name="T9" fmla="*/ 2147483646 h 42"/>
              <a:gd name="T10" fmla="*/ 2147483646 w 42"/>
              <a:gd name="T11" fmla="*/ 2147483646 h 42"/>
              <a:gd name="T12" fmla="*/ 0 w 42"/>
              <a:gd name="T13" fmla="*/ 2147483646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" name="Freeform 262"/>
          <p:cNvSpPr>
            <a:spLocks/>
          </p:cNvSpPr>
          <p:nvPr/>
        </p:nvSpPr>
        <p:spPr bwMode="auto">
          <a:xfrm>
            <a:off x="7496175" y="4010025"/>
            <a:ext cx="31750" cy="93663"/>
          </a:xfrm>
          <a:custGeom>
            <a:avLst/>
            <a:gdLst>
              <a:gd name="T0" fmla="*/ 0 w 24"/>
              <a:gd name="T1" fmla="*/ 2147483646 h 72"/>
              <a:gd name="T2" fmla="*/ 0 w 24"/>
              <a:gd name="T3" fmla="*/ 2147483646 h 72"/>
              <a:gd name="T4" fmla="*/ 2147483646 w 24"/>
              <a:gd name="T5" fmla="*/ 0 h 72"/>
              <a:gd name="T6" fmla="*/ 2147483646 w 24"/>
              <a:gd name="T7" fmla="*/ 2147483646 h 72"/>
              <a:gd name="T8" fmla="*/ 2147483646 w 24"/>
              <a:gd name="T9" fmla="*/ 2147483646 h 72"/>
              <a:gd name="T10" fmla="*/ 0 w 24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" name="Freeform 263"/>
          <p:cNvSpPr>
            <a:spLocks/>
          </p:cNvSpPr>
          <p:nvPr/>
        </p:nvSpPr>
        <p:spPr bwMode="auto">
          <a:xfrm>
            <a:off x="7731125" y="3767138"/>
            <a:ext cx="46038" cy="69850"/>
          </a:xfrm>
          <a:custGeom>
            <a:avLst/>
            <a:gdLst>
              <a:gd name="T0" fmla="*/ 0 w 36"/>
              <a:gd name="T1" fmla="*/ 2147483646 h 54"/>
              <a:gd name="T2" fmla="*/ 2147483646 w 36"/>
              <a:gd name="T3" fmla="*/ 2147483646 h 54"/>
              <a:gd name="T4" fmla="*/ 2147483646 w 36"/>
              <a:gd name="T5" fmla="*/ 2147483646 h 54"/>
              <a:gd name="T6" fmla="*/ 2147483646 w 36"/>
              <a:gd name="T7" fmla="*/ 2147483646 h 54"/>
              <a:gd name="T8" fmla="*/ 2147483646 w 36"/>
              <a:gd name="T9" fmla="*/ 2147483646 h 54"/>
              <a:gd name="T10" fmla="*/ 2147483646 w 36"/>
              <a:gd name="T11" fmla="*/ 0 h 54"/>
              <a:gd name="T12" fmla="*/ 0 w 36"/>
              <a:gd name="T13" fmla="*/ 2147483646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1" name="Freeform 264"/>
          <p:cNvSpPr>
            <a:spLocks/>
          </p:cNvSpPr>
          <p:nvPr/>
        </p:nvSpPr>
        <p:spPr bwMode="auto">
          <a:xfrm>
            <a:off x="7786688" y="3408363"/>
            <a:ext cx="344487" cy="374650"/>
          </a:xfrm>
          <a:custGeom>
            <a:avLst/>
            <a:gdLst>
              <a:gd name="T0" fmla="*/ 2147483646 w 264"/>
              <a:gd name="T1" fmla="*/ 2147483646 h 289"/>
              <a:gd name="T2" fmla="*/ 2147483646 w 264"/>
              <a:gd name="T3" fmla="*/ 2147483646 h 289"/>
              <a:gd name="T4" fmla="*/ 2147483646 w 264"/>
              <a:gd name="T5" fmla="*/ 2147483646 h 289"/>
              <a:gd name="T6" fmla="*/ 2147483646 w 264"/>
              <a:gd name="T7" fmla="*/ 2147483646 h 289"/>
              <a:gd name="T8" fmla="*/ 2147483646 w 264"/>
              <a:gd name="T9" fmla="*/ 2147483646 h 289"/>
              <a:gd name="T10" fmla="*/ 2147483646 w 264"/>
              <a:gd name="T11" fmla="*/ 2147483646 h 289"/>
              <a:gd name="T12" fmla="*/ 2147483646 w 264"/>
              <a:gd name="T13" fmla="*/ 2147483646 h 289"/>
              <a:gd name="T14" fmla="*/ 2147483646 w 264"/>
              <a:gd name="T15" fmla="*/ 2147483646 h 289"/>
              <a:gd name="T16" fmla="*/ 2147483646 w 264"/>
              <a:gd name="T17" fmla="*/ 2147483646 h 289"/>
              <a:gd name="T18" fmla="*/ 2147483646 w 264"/>
              <a:gd name="T19" fmla="*/ 2147483646 h 289"/>
              <a:gd name="T20" fmla="*/ 2147483646 w 264"/>
              <a:gd name="T21" fmla="*/ 0 h 289"/>
              <a:gd name="T22" fmla="*/ 2147483646 w 264"/>
              <a:gd name="T23" fmla="*/ 2147483646 h 289"/>
              <a:gd name="T24" fmla="*/ 2147483646 w 264"/>
              <a:gd name="T25" fmla="*/ 2147483646 h 289"/>
              <a:gd name="T26" fmla="*/ 2147483646 w 264"/>
              <a:gd name="T27" fmla="*/ 2147483646 h 289"/>
              <a:gd name="T28" fmla="*/ 2147483646 w 264"/>
              <a:gd name="T29" fmla="*/ 2147483646 h 289"/>
              <a:gd name="T30" fmla="*/ 2147483646 w 264"/>
              <a:gd name="T31" fmla="*/ 2147483646 h 289"/>
              <a:gd name="T32" fmla="*/ 2147483646 w 264"/>
              <a:gd name="T33" fmla="*/ 2147483646 h 289"/>
              <a:gd name="T34" fmla="*/ 2147483646 w 264"/>
              <a:gd name="T35" fmla="*/ 2147483646 h 289"/>
              <a:gd name="T36" fmla="*/ 2147483646 w 264"/>
              <a:gd name="T37" fmla="*/ 2147483646 h 289"/>
              <a:gd name="T38" fmla="*/ 2147483646 w 264"/>
              <a:gd name="T39" fmla="*/ 2147483646 h 289"/>
              <a:gd name="T40" fmla="*/ 2147483646 w 264"/>
              <a:gd name="T41" fmla="*/ 2147483646 h 289"/>
              <a:gd name="T42" fmla="*/ 2147483646 w 264"/>
              <a:gd name="T43" fmla="*/ 2147483646 h 289"/>
              <a:gd name="T44" fmla="*/ 2147483646 w 264"/>
              <a:gd name="T45" fmla="*/ 2147483646 h 289"/>
              <a:gd name="T46" fmla="*/ 2147483646 w 264"/>
              <a:gd name="T47" fmla="*/ 2147483646 h 289"/>
              <a:gd name="T48" fmla="*/ 2147483646 w 264"/>
              <a:gd name="T49" fmla="*/ 2147483646 h 289"/>
              <a:gd name="T50" fmla="*/ 2147483646 w 264"/>
              <a:gd name="T51" fmla="*/ 2147483646 h 289"/>
              <a:gd name="T52" fmla="*/ 2147483646 w 264"/>
              <a:gd name="T53" fmla="*/ 2147483646 h 289"/>
              <a:gd name="T54" fmla="*/ 2147483646 w 264"/>
              <a:gd name="T55" fmla="*/ 2147483646 h 289"/>
              <a:gd name="T56" fmla="*/ 2147483646 w 264"/>
              <a:gd name="T57" fmla="*/ 2147483646 h 289"/>
              <a:gd name="T58" fmla="*/ 2147483646 w 264"/>
              <a:gd name="T59" fmla="*/ 2147483646 h 289"/>
              <a:gd name="T60" fmla="*/ 2147483646 w 264"/>
              <a:gd name="T61" fmla="*/ 2147483646 h 289"/>
              <a:gd name="T62" fmla="*/ 2147483646 w 264"/>
              <a:gd name="T63" fmla="*/ 2147483646 h 289"/>
              <a:gd name="T64" fmla="*/ 2147483646 w 264"/>
              <a:gd name="T65" fmla="*/ 2147483646 h 289"/>
              <a:gd name="T66" fmla="*/ 0 w 264"/>
              <a:gd name="T67" fmla="*/ 2147483646 h 289"/>
              <a:gd name="T68" fmla="*/ 2147483646 w 264"/>
              <a:gd name="T69" fmla="*/ 2147483646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2" name="Freeform 265"/>
          <p:cNvSpPr>
            <a:spLocks/>
          </p:cNvSpPr>
          <p:nvPr/>
        </p:nvSpPr>
        <p:spPr bwMode="auto">
          <a:xfrm>
            <a:off x="8029575" y="3063875"/>
            <a:ext cx="61913" cy="306388"/>
          </a:xfrm>
          <a:custGeom>
            <a:avLst/>
            <a:gdLst>
              <a:gd name="T0" fmla="*/ 2147483646 w 48"/>
              <a:gd name="T1" fmla="*/ 2147483646 h 234"/>
              <a:gd name="T2" fmla="*/ 2147483646 w 48"/>
              <a:gd name="T3" fmla="*/ 2147483646 h 234"/>
              <a:gd name="T4" fmla="*/ 2147483646 w 48"/>
              <a:gd name="T5" fmla="*/ 2147483646 h 234"/>
              <a:gd name="T6" fmla="*/ 0 w 48"/>
              <a:gd name="T7" fmla="*/ 2147483646 h 234"/>
              <a:gd name="T8" fmla="*/ 2147483646 w 48"/>
              <a:gd name="T9" fmla="*/ 2147483646 h 234"/>
              <a:gd name="T10" fmla="*/ 2147483646 w 48"/>
              <a:gd name="T11" fmla="*/ 0 h 234"/>
              <a:gd name="T12" fmla="*/ 2147483646 w 48"/>
              <a:gd name="T13" fmla="*/ 2147483646 h 234"/>
              <a:gd name="T14" fmla="*/ 2147483646 w 48"/>
              <a:gd name="T15" fmla="*/ 2147483646 h 234"/>
              <a:gd name="T16" fmla="*/ 2147483646 w 48"/>
              <a:gd name="T17" fmla="*/ 2147483646 h 234"/>
              <a:gd name="T18" fmla="*/ 2147483646 w 48"/>
              <a:gd name="T19" fmla="*/ 2147483646 h 234"/>
              <a:gd name="T20" fmla="*/ 2147483646 w 48"/>
              <a:gd name="T21" fmla="*/ 2147483646 h 234"/>
              <a:gd name="T22" fmla="*/ 2147483646 w 48"/>
              <a:gd name="T23" fmla="*/ 2147483646 h 234"/>
              <a:gd name="T24" fmla="*/ 2147483646 w 48"/>
              <a:gd name="T25" fmla="*/ 2147483646 h 234"/>
              <a:gd name="T26" fmla="*/ 2147483646 w 48"/>
              <a:gd name="T27" fmla="*/ 2147483646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3" name="Freeform 272"/>
          <p:cNvSpPr>
            <a:spLocks/>
          </p:cNvSpPr>
          <p:nvPr/>
        </p:nvSpPr>
        <p:spPr bwMode="auto">
          <a:xfrm>
            <a:off x="7478713" y="4189413"/>
            <a:ext cx="141287" cy="195262"/>
          </a:xfrm>
          <a:custGeom>
            <a:avLst/>
            <a:gdLst>
              <a:gd name="T0" fmla="*/ 2147483646 w 108"/>
              <a:gd name="T1" fmla="*/ 2147483646 h 151"/>
              <a:gd name="T2" fmla="*/ 0 w 108"/>
              <a:gd name="T3" fmla="*/ 2147483646 h 151"/>
              <a:gd name="T4" fmla="*/ 2147483646 w 108"/>
              <a:gd name="T5" fmla="*/ 2147483646 h 151"/>
              <a:gd name="T6" fmla="*/ 2147483646 w 108"/>
              <a:gd name="T7" fmla="*/ 2147483646 h 151"/>
              <a:gd name="T8" fmla="*/ 2147483646 w 108"/>
              <a:gd name="T9" fmla="*/ 2147483646 h 151"/>
              <a:gd name="T10" fmla="*/ 2147483646 w 108"/>
              <a:gd name="T11" fmla="*/ 2147483646 h 151"/>
              <a:gd name="T12" fmla="*/ 2147483646 w 108"/>
              <a:gd name="T13" fmla="*/ 2147483646 h 151"/>
              <a:gd name="T14" fmla="*/ 2147483646 w 108"/>
              <a:gd name="T15" fmla="*/ 2147483646 h 151"/>
              <a:gd name="T16" fmla="*/ 2147483646 w 108"/>
              <a:gd name="T17" fmla="*/ 2147483646 h 151"/>
              <a:gd name="T18" fmla="*/ 2147483646 w 108"/>
              <a:gd name="T19" fmla="*/ 2147483646 h 151"/>
              <a:gd name="T20" fmla="*/ 2147483646 w 108"/>
              <a:gd name="T21" fmla="*/ 2147483646 h 151"/>
              <a:gd name="T22" fmla="*/ 2147483646 w 108"/>
              <a:gd name="T23" fmla="*/ 2147483646 h 151"/>
              <a:gd name="T24" fmla="*/ 2147483646 w 108"/>
              <a:gd name="T25" fmla="*/ 2147483646 h 151"/>
              <a:gd name="T26" fmla="*/ 2147483646 w 108"/>
              <a:gd name="T27" fmla="*/ 0 h 151"/>
              <a:gd name="T28" fmla="*/ 2147483646 w 108"/>
              <a:gd name="T29" fmla="*/ 2147483646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4" name="Freeform 273"/>
          <p:cNvSpPr>
            <a:spLocks/>
          </p:cNvSpPr>
          <p:nvPr/>
        </p:nvSpPr>
        <p:spPr bwMode="auto">
          <a:xfrm>
            <a:off x="7535863" y="4416425"/>
            <a:ext cx="115887" cy="92075"/>
          </a:xfrm>
          <a:custGeom>
            <a:avLst/>
            <a:gdLst>
              <a:gd name="T0" fmla="*/ 0 w 90"/>
              <a:gd name="T1" fmla="*/ 2147483646 h 72"/>
              <a:gd name="T2" fmla="*/ 2147483646 w 90"/>
              <a:gd name="T3" fmla="*/ 2147483646 h 72"/>
              <a:gd name="T4" fmla="*/ 2147483646 w 90"/>
              <a:gd name="T5" fmla="*/ 2147483646 h 72"/>
              <a:gd name="T6" fmla="*/ 2147483646 w 90"/>
              <a:gd name="T7" fmla="*/ 0 h 72"/>
              <a:gd name="T8" fmla="*/ 2147483646 w 90"/>
              <a:gd name="T9" fmla="*/ 2147483646 h 72"/>
              <a:gd name="T10" fmla="*/ 2147483646 w 90"/>
              <a:gd name="T11" fmla="*/ 2147483646 h 72"/>
              <a:gd name="T12" fmla="*/ 2147483646 w 90"/>
              <a:gd name="T13" fmla="*/ 2147483646 h 72"/>
              <a:gd name="T14" fmla="*/ 2147483646 w 90"/>
              <a:gd name="T15" fmla="*/ 2147483646 h 72"/>
              <a:gd name="T16" fmla="*/ 2147483646 w 90"/>
              <a:gd name="T17" fmla="*/ 2147483646 h 72"/>
              <a:gd name="T18" fmla="*/ 0 w 90"/>
              <a:gd name="T19" fmla="*/ 2147483646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5" name="Freeform 333"/>
          <p:cNvSpPr>
            <a:spLocks/>
          </p:cNvSpPr>
          <p:nvPr/>
        </p:nvSpPr>
        <p:spPr bwMode="auto">
          <a:xfrm>
            <a:off x="6692900" y="3143250"/>
            <a:ext cx="777875" cy="390525"/>
          </a:xfrm>
          <a:custGeom>
            <a:avLst/>
            <a:gdLst>
              <a:gd name="T0" fmla="*/ 2147483646 w 595"/>
              <a:gd name="T1" fmla="*/ 2147483646 h 301"/>
              <a:gd name="T2" fmla="*/ 2147483646 w 595"/>
              <a:gd name="T3" fmla="*/ 2147483646 h 301"/>
              <a:gd name="T4" fmla="*/ 2147483646 w 595"/>
              <a:gd name="T5" fmla="*/ 2147483646 h 301"/>
              <a:gd name="T6" fmla="*/ 2147483646 w 595"/>
              <a:gd name="T7" fmla="*/ 2147483646 h 301"/>
              <a:gd name="T8" fmla="*/ 2147483646 w 595"/>
              <a:gd name="T9" fmla="*/ 2147483646 h 301"/>
              <a:gd name="T10" fmla="*/ 2147483646 w 595"/>
              <a:gd name="T11" fmla="*/ 2147483646 h 301"/>
              <a:gd name="T12" fmla="*/ 2147483646 w 595"/>
              <a:gd name="T13" fmla="*/ 2147483646 h 301"/>
              <a:gd name="T14" fmla="*/ 2147483646 w 595"/>
              <a:gd name="T15" fmla="*/ 2147483646 h 301"/>
              <a:gd name="T16" fmla="*/ 2147483646 w 595"/>
              <a:gd name="T17" fmla="*/ 2147483646 h 301"/>
              <a:gd name="T18" fmla="*/ 2147483646 w 595"/>
              <a:gd name="T19" fmla="*/ 2147483646 h 301"/>
              <a:gd name="T20" fmla="*/ 2147483646 w 595"/>
              <a:gd name="T21" fmla="*/ 2147483646 h 301"/>
              <a:gd name="T22" fmla="*/ 2147483646 w 595"/>
              <a:gd name="T23" fmla="*/ 2147483646 h 301"/>
              <a:gd name="T24" fmla="*/ 2147483646 w 595"/>
              <a:gd name="T25" fmla="*/ 2147483646 h 301"/>
              <a:gd name="T26" fmla="*/ 2147483646 w 595"/>
              <a:gd name="T27" fmla="*/ 2147483646 h 301"/>
              <a:gd name="T28" fmla="*/ 2147483646 w 595"/>
              <a:gd name="T29" fmla="*/ 2147483646 h 301"/>
              <a:gd name="T30" fmla="*/ 2147483646 w 595"/>
              <a:gd name="T31" fmla="*/ 2147483646 h 301"/>
              <a:gd name="T32" fmla="*/ 2147483646 w 595"/>
              <a:gd name="T33" fmla="*/ 2147483646 h 301"/>
              <a:gd name="T34" fmla="*/ 2147483646 w 595"/>
              <a:gd name="T35" fmla="*/ 2147483646 h 301"/>
              <a:gd name="T36" fmla="*/ 2147483646 w 595"/>
              <a:gd name="T37" fmla="*/ 2147483646 h 301"/>
              <a:gd name="T38" fmla="*/ 2147483646 w 595"/>
              <a:gd name="T39" fmla="*/ 2147483646 h 301"/>
              <a:gd name="T40" fmla="*/ 2147483646 w 595"/>
              <a:gd name="T41" fmla="*/ 2147483646 h 301"/>
              <a:gd name="T42" fmla="*/ 2147483646 w 595"/>
              <a:gd name="T43" fmla="*/ 0 h 301"/>
              <a:gd name="T44" fmla="*/ 2147483646 w 595"/>
              <a:gd name="T45" fmla="*/ 2147483646 h 301"/>
              <a:gd name="T46" fmla="*/ 2147483646 w 595"/>
              <a:gd name="T47" fmla="*/ 2147483646 h 301"/>
              <a:gd name="T48" fmla="*/ 2147483646 w 595"/>
              <a:gd name="T49" fmla="*/ 2147483646 h 301"/>
              <a:gd name="T50" fmla="*/ 2147483646 w 595"/>
              <a:gd name="T51" fmla="*/ 2147483646 h 301"/>
              <a:gd name="T52" fmla="*/ 2147483646 w 595"/>
              <a:gd name="T53" fmla="*/ 2147483646 h 301"/>
              <a:gd name="T54" fmla="*/ 0 w 595"/>
              <a:gd name="T55" fmla="*/ 2147483646 h 301"/>
              <a:gd name="T56" fmla="*/ 2147483646 w 595"/>
              <a:gd name="T57" fmla="*/ 2147483646 h 301"/>
              <a:gd name="T58" fmla="*/ 2147483646 w 595"/>
              <a:gd name="T59" fmla="*/ 2147483646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6" name="Line 449"/>
          <p:cNvSpPr>
            <a:spLocks noChangeShapeType="1"/>
          </p:cNvSpPr>
          <p:nvPr/>
        </p:nvSpPr>
        <p:spPr bwMode="auto">
          <a:xfrm>
            <a:off x="7440613" y="4206875"/>
            <a:ext cx="0" cy="0"/>
          </a:xfrm>
          <a:prstGeom prst="line">
            <a:avLst/>
          </a:prstGeom>
          <a:noFill/>
          <a:ln w="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7" name="Freeform 506"/>
          <p:cNvSpPr>
            <a:spLocks/>
          </p:cNvSpPr>
          <p:nvPr/>
        </p:nvSpPr>
        <p:spPr bwMode="auto">
          <a:xfrm>
            <a:off x="7589838" y="3492500"/>
            <a:ext cx="123825" cy="155575"/>
          </a:xfrm>
          <a:custGeom>
            <a:avLst/>
            <a:gdLst>
              <a:gd name="T0" fmla="*/ 2147483646 w 78"/>
              <a:gd name="T1" fmla="*/ 2147483646 h 98"/>
              <a:gd name="T2" fmla="*/ 2147483646 w 78"/>
              <a:gd name="T3" fmla="*/ 2147483646 h 98"/>
              <a:gd name="T4" fmla="*/ 2147483646 w 78"/>
              <a:gd name="T5" fmla="*/ 2147483646 h 98"/>
              <a:gd name="T6" fmla="*/ 2147483646 w 78"/>
              <a:gd name="T7" fmla="*/ 2147483646 h 98"/>
              <a:gd name="T8" fmla="*/ 0 w 78"/>
              <a:gd name="T9" fmla="*/ 2147483646 h 98"/>
              <a:gd name="T10" fmla="*/ 0 w 78"/>
              <a:gd name="T11" fmla="*/ 2147483646 h 98"/>
              <a:gd name="T12" fmla="*/ 2147483646 w 78"/>
              <a:gd name="T13" fmla="*/ 2147483646 h 98"/>
              <a:gd name="T14" fmla="*/ 2147483646 w 78"/>
              <a:gd name="T15" fmla="*/ 2147483646 h 98"/>
              <a:gd name="T16" fmla="*/ 2147483646 w 78"/>
              <a:gd name="T17" fmla="*/ 2147483646 h 98"/>
              <a:gd name="T18" fmla="*/ 2147483646 w 78"/>
              <a:gd name="T19" fmla="*/ 2147483646 h 98"/>
              <a:gd name="T20" fmla="*/ 2147483646 w 78"/>
              <a:gd name="T21" fmla="*/ 2147483646 h 98"/>
              <a:gd name="T22" fmla="*/ 2147483646 w 78"/>
              <a:gd name="T23" fmla="*/ 2147483646 h 98"/>
              <a:gd name="T24" fmla="*/ 2147483646 w 78"/>
              <a:gd name="T25" fmla="*/ 2147483646 h 98"/>
              <a:gd name="T26" fmla="*/ 2147483646 w 78"/>
              <a:gd name="T27" fmla="*/ 2147483646 h 98"/>
              <a:gd name="T28" fmla="*/ 2147483646 w 78"/>
              <a:gd name="T29" fmla="*/ 2147483646 h 98"/>
              <a:gd name="T30" fmla="*/ 2147483646 w 78"/>
              <a:gd name="T31" fmla="*/ 2147483646 h 98"/>
              <a:gd name="T32" fmla="*/ 2147483646 w 78"/>
              <a:gd name="T33" fmla="*/ 2147483646 h 98"/>
              <a:gd name="T34" fmla="*/ 2147483646 w 78"/>
              <a:gd name="T35" fmla="*/ 2147483646 h 98"/>
              <a:gd name="T36" fmla="*/ 2147483646 w 78"/>
              <a:gd name="T37" fmla="*/ 2147483646 h 98"/>
              <a:gd name="T38" fmla="*/ 2147483646 w 78"/>
              <a:gd name="T39" fmla="*/ 2147483646 h 98"/>
              <a:gd name="T40" fmla="*/ 2147483646 w 78"/>
              <a:gd name="T41" fmla="*/ 2147483646 h 98"/>
              <a:gd name="T42" fmla="*/ 2147483646 w 78"/>
              <a:gd name="T43" fmla="*/ 2147483646 h 98"/>
              <a:gd name="T44" fmla="*/ 2147483646 w 78"/>
              <a:gd name="T45" fmla="*/ 2147483646 h 98"/>
              <a:gd name="T46" fmla="*/ 2147483646 w 78"/>
              <a:gd name="T47" fmla="*/ 2147483646 h 98"/>
              <a:gd name="T48" fmla="*/ 2147483646 w 78"/>
              <a:gd name="T49" fmla="*/ 2147483646 h 98"/>
              <a:gd name="T50" fmla="*/ 2147483646 w 78"/>
              <a:gd name="T51" fmla="*/ 2147483646 h 98"/>
              <a:gd name="T52" fmla="*/ 2147483646 w 78"/>
              <a:gd name="T53" fmla="*/ 2147483646 h 98"/>
              <a:gd name="T54" fmla="*/ 2147483646 w 78"/>
              <a:gd name="T55" fmla="*/ 2147483646 h 98"/>
              <a:gd name="T56" fmla="*/ 2147483646 w 78"/>
              <a:gd name="T57" fmla="*/ 2147483646 h 98"/>
              <a:gd name="T58" fmla="*/ 2147483646 w 78"/>
              <a:gd name="T59" fmla="*/ 2147483646 h 98"/>
              <a:gd name="T60" fmla="*/ 2147483646 w 78"/>
              <a:gd name="T61" fmla="*/ 2147483646 h 98"/>
              <a:gd name="T62" fmla="*/ 2147483646 w 78"/>
              <a:gd name="T63" fmla="*/ 0 h 98"/>
              <a:gd name="T64" fmla="*/ 2147483646 w 78"/>
              <a:gd name="T65" fmla="*/ 214748364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8" name="Freeform 517"/>
          <p:cNvSpPr>
            <a:spLocks/>
          </p:cNvSpPr>
          <p:nvPr/>
        </p:nvSpPr>
        <p:spPr bwMode="auto">
          <a:xfrm>
            <a:off x="7637463" y="3632200"/>
            <a:ext cx="85725" cy="104775"/>
          </a:xfrm>
          <a:custGeom>
            <a:avLst/>
            <a:gdLst>
              <a:gd name="T0" fmla="*/ 2147483646 w 54"/>
              <a:gd name="T1" fmla="*/ 2147483646 h 66"/>
              <a:gd name="T2" fmla="*/ 2147483646 w 54"/>
              <a:gd name="T3" fmla="*/ 2147483646 h 66"/>
              <a:gd name="T4" fmla="*/ 2147483646 w 54"/>
              <a:gd name="T5" fmla="*/ 2147483646 h 66"/>
              <a:gd name="T6" fmla="*/ 2147483646 w 54"/>
              <a:gd name="T7" fmla="*/ 2147483646 h 66"/>
              <a:gd name="T8" fmla="*/ 0 w 54"/>
              <a:gd name="T9" fmla="*/ 2147483646 h 66"/>
              <a:gd name="T10" fmla="*/ 0 w 54"/>
              <a:gd name="T11" fmla="*/ 2147483646 h 66"/>
              <a:gd name="T12" fmla="*/ 2147483646 w 54"/>
              <a:gd name="T13" fmla="*/ 2147483646 h 66"/>
              <a:gd name="T14" fmla="*/ 2147483646 w 54"/>
              <a:gd name="T15" fmla="*/ 2147483646 h 66"/>
              <a:gd name="T16" fmla="*/ 2147483646 w 54"/>
              <a:gd name="T17" fmla="*/ 2147483646 h 66"/>
              <a:gd name="T18" fmla="*/ 2147483646 w 54"/>
              <a:gd name="T19" fmla="*/ 2147483646 h 66"/>
              <a:gd name="T20" fmla="*/ 2147483646 w 54"/>
              <a:gd name="T21" fmla="*/ 2147483646 h 66"/>
              <a:gd name="T22" fmla="*/ 2147483646 w 54"/>
              <a:gd name="T23" fmla="*/ 2147483646 h 66"/>
              <a:gd name="T24" fmla="*/ 2147483646 w 54"/>
              <a:gd name="T25" fmla="*/ 2147483646 h 66"/>
              <a:gd name="T26" fmla="*/ 2147483646 w 54"/>
              <a:gd name="T27" fmla="*/ 0 h 66"/>
              <a:gd name="T28" fmla="*/ 2147483646 w 54"/>
              <a:gd name="T29" fmla="*/ 2147483646 h 66"/>
              <a:gd name="T30" fmla="*/ 2147483646 w 54"/>
              <a:gd name="T31" fmla="*/ 2147483646 h 66"/>
              <a:gd name="T32" fmla="*/ 2147483646 w 54"/>
              <a:gd name="T33" fmla="*/ 2147483646 h 66"/>
              <a:gd name="T34" fmla="*/ 2147483646 w 54"/>
              <a:gd name="T35" fmla="*/ 2147483646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9" name="Freeform 411"/>
          <p:cNvSpPr>
            <a:spLocks/>
          </p:cNvSpPr>
          <p:nvPr/>
        </p:nvSpPr>
        <p:spPr bwMode="auto">
          <a:xfrm>
            <a:off x="2919413" y="5365750"/>
            <a:ext cx="127000" cy="166688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0 h 114"/>
              <a:gd name="T6" fmla="*/ 2147483646 w 102"/>
              <a:gd name="T7" fmla="*/ 2147483646 h 114"/>
              <a:gd name="T8" fmla="*/ 0 w 102"/>
              <a:gd name="T9" fmla="*/ 2147483646 h 114"/>
              <a:gd name="T10" fmla="*/ 0 w 102"/>
              <a:gd name="T11" fmla="*/ 2147483646 h 114"/>
              <a:gd name="T12" fmla="*/ 2147483646 w 102"/>
              <a:gd name="T13" fmla="*/ 2147483646 h 114"/>
              <a:gd name="T14" fmla="*/ 2147483646 w 102"/>
              <a:gd name="T15" fmla="*/ 2147483646 h 114"/>
              <a:gd name="T16" fmla="*/ 2147483646 w 102"/>
              <a:gd name="T17" fmla="*/ 2147483646 h 114"/>
              <a:gd name="T18" fmla="*/ 2147483646 w 102"/>
              <a:gd name="T19" fmla="*/ 2147483646 h 114"/>
              <a:gd name="T20" fmla="*/ 2147483646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0" name="Freeform 420"/>
          <p:cNvSpPr>
            <a:spLocks/>
          </p:cNvSpPr>
          <p:nvPr/>
        </p:nvSpPr>
        <p:spPr bwMode="auto">
          <a:xfrm>
            <a:off x="2371725" y="4675188"/>
            <a:ext cx="320675" cy="392112"/>
          </a:xfrm>
          <a:custGeom>
            <a:avLst/>
            <a:gdLst>
              <a:gd name="T0" fmla="*/ 2147483646 w 240"/>
              <a:gd name="T1" fmla="*/ 2147483646 h 337"/>
              <a:gd name="T2" fmla="*/ 2147483646 w 240"/>
              <a:gd name="T3" fmla="*/ 2147483646 h 337"/>
              <a:gd name="T4" fmla="*/ 2147483646 w 240"/>
              <a:gd name="T5" fmla="*/ 2147483646 h 337"/>
              <a:gd name="T6" fmla="*/ 2147483646 w 240"/>
              <a:gd name="T7" fmla="*/ 2147483646 h 337"/>
              <a:gd name="T8" fmla="*/ 2147483646 w 240"/>
              <a:gd name="T9" fmla="*/ 2147483646 h 337"/>
              <a:gd name="T10" fmla="*/ 2147483646 w 240"/>
              <a:gd name="T11" fmla="*/ 2147483646 h 337"/>
              <a:gd name="T12" fmla="*/ 2147483646 w 240"/>
              <a:gd name="T13" fmla="*/ 2147483646 h 337"/>
              <a:gd name="T14" fmla="*/ 2147483646 w 240"/>
              <a:gd name="T15" fmla="*/ 2147483646 h 337"/>
              <a:gd name="T16" fmla="*/ 2147483646 w 240"/>
              <a:gd name="T17" fmla="*/ 2147483646 h 337"/>
              <a:gd name="T18" fmla="*/ 2147483646 w 240"/>
              <a:gd name="T19" fmla="*/ 2147483646 h 337"/>
              <a:gd name="T20" fmla="*/ 2147483646 w 240"/>
              <a:gd name="T21" fmla="*/ 2147483646 h 337"/>
              <a:gd name="T22" fmla="*/ 2147483646 w 240"/>
              <a:gd name="T23" fmla="*/ 2147483646 h 337"/>
              <a:gd name="T24" fmla="*/ 2147483646 w 240"/>
              <a:gd name="T25" fmla="*/ 2147483646 h 337"/>
              <a:gd name="T26" fmla="*/ 2147483646 w 240"/>
              <a:gd name="T27" fmla="*/ 0 h 337"/>
              <a:gd name="T28" fmla="*/ 2147483646 w 240"/>
              <a:gd name="T29" fmla="*/ 0 h 337"/>
              <a:gd name="T30" fmla="*/ 2147483646 w 240"/>
              <a:gd name="T31" fmla="*/ 2147483646 h 337"/>
              <a:gd name="T32" fmla="*/ 2147483646 w 240"/>
              <a:gd name="T33" fmla="*/ 2147483646 h 337"/>
              <a:gd name="T34" fmla="*/ 2147483646 w 240"/>
              <a:gd name="T35" fmla="*/ 2147483646 h 337"/>
              <a:gd name="T36" fmla="*/ 2147483646 w 240"/>
              <a:gd name="T37" fmla="*/ 2147483646 h 337"/>
              <a:gd name="T38" fmla="*/ 2147483646 w 240"/>
              <a:gd name="T39" fmla="*/ 2147483646 h 337"/>
              <a:gd name="T40" fmla="*/ 2147483646 w 240"/>
              <a:gd name="T41" fmla="*/ 2147483646 h 337"/>
              <a:gd name="T42" fmla="*/ 0 w 240"/>
              <a:gd name="T43" fmla="*/ 2147483646 h 337"/>
              <a:gd name="T44" fmla="*/ 2147483646 w 240"/>
              <a:gd name="T45" fmla="*/ 2147483646 h 337"/>
              <a:gd name="T46" fmla="*/ 2147483646 w 240"/>
              <a:gd name="T47" fmla="*/ 2147483646 h 337"/>
              <a:gd name="T48" fmla="*/ 2147483646 w 240"/>
              <a:gd name="T49" fmla="*/ 2147483646 h 337"/>
              <a:gd name="T50" fmla="*/ 2147483646 w 240"/>
              <a:gd name="T51" fmla="*/ 2147483646 h 337"/>
              <a:gd name="T52" fmla="*/ 2147483646 w 240"/>
              <a:gd name="T53" fmla="*/ 2147483646 h 337"/>
              <a:gd name="T54" fmla="*/ 2147483646 w 240"/>
              <a:gd name="T55" fmla="*/ 2147483646 h 337"/>
              <a:gd name="T56" fmla="*/ 2147483646 w 240"/>
              <a:gd name="T57" fmla="*/ 2147483646 h 337"/>
              <a:gd name="T58" fmla="*/ 2147483646 w 240"/>
              <a:gd name="T59" fmla="*/ 2147483646 h 337"/>
              <a:gd name="T60" fmla="*/ 2147483646 w 240"/>
              <a:gd name="T61" fmla="*/ 2147483646 h 337"/>
              <a:gd name="T62" fmla="*/ 2147483646 w 240"/>
              <a:gd name="T63" fmla="*/ 2147483646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1" name="Freeform 413"/>
          <p:cNvSpPr>
            <a:spLocks/>
          </p:cNvSpPr>
          <p:nvPr/>
        </p:nvSpPr>
        <p:spPr bwMode="auto">
          <a:xfrm>
            <a:off x="2576513" y="4551363"/>
            <a:ext cx="884237" cy="91122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0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2147483646 w 10000"/>
              <a:gd name="T59" fmla="*/ 2147483646 h 10000"/>
              <a:gd name="T60" fmla="*/ 2147483646 w 10000"/>
              <a:gd name="T61" fmla="*/ 2147483646 h 10000"/>
              <a:gd name="T62" fmla="*/ 0 w 10000"/>
              <a:gd name="T63" fmla="*/ 2147483646 h 10000"/>
              <a:gd name="T64" fmla="*/ 2147483646 w 10000"/>
              <a:gd name="T65" fmla="*/ 2147483646 h 10000"/>
              <a:gd name="T66" fmla="*/ 2147483646 w 10000"/>
              <a:gd name="T67" fmla="*/ 2147483646 h 10000"/>
              <a:gd name="T68" fmla="*/ 2147483646 w 10000"/>
              <a:gd name="T69" fmla="*/ 2147483646 h 10000"/>
              <a:gd name="T70" fmla="*/ 2147483646 w 10000"/>
              <a:gd name="T71" fmla="*/ 2147483646 h 10000"/>
              <a:gd name="T72" fmla="*/ 2147483646 w 10000"/>
              <a:gd name="T73" fmla="*/ 2147483646 h 10000"/>
              <a:gd name="T74" fmla="*/ 2147483646 w 10000"/>
              <a:gd name="T75" fmla="*/ 2147483646 h 10000"/>
              <a:gd name="T76" fmla="*/ 2147483646 w 10000"/>
              <a:gd name="T77" fmla="*/ 2147483646 h 10000"/>
              <a:gd name="T78" fmla="*/ 2147483646 w 10000"/>
              <a:gd name="T79" fmla="*/ 2147483646 h 10000"/>
              <a:gd name="T80" fmla="*/ 2147483646 w 10000"/>
              <a:gd name="T81" fmla="*/ 2147483646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2" name="Freeform 409"/>
          <p:cNvSpPr>
            <a:spLocks/>
          </p:cNvSpPr>
          <p:nvPr/>
        </p:nvSpPr>
        <p:spPr bwMode="auto">
          <a:xfrm>
            <a:off x="2563813" y="5153025"/>
            <a:ext cx="473075" cy="947738"/>
          </a:xfrm>
          <a:custGeom>
            <a:avLst/>
            <a:gdLst>
              <a:gd name="T0" fmla="*/ 2147483646 w 10000"/>
              <a:gd name="T1" fmla="*/ 2147483646 h 10001"/>
              <a:gd name="T2" fmla="*/ 2147483646 w 10000"/>
              <a:gd name="T3" fmla="*/ 2147483646 h 10001"/>
              <a:gd name="T4" fmla="*/ 2147483646 w 10000"/>
              <a:gd name="T5" fmla="*/ 2147483646 h 10001"/>
              <a:gd name="T6" fmla="*/ 2147483646 w 10000"/>
              <a:gd name="T7" fmla="*/ 2147483646 h 10001"/>
              <a:gd name="T8" fmla="*/ 2147483646 w 10000"/>
              <a:gd name="T9" fmla="*/ 2147483646 h 10001"/>
              <a:gd name="T10" fmla="*/ 2147483646 w 10000"/>
              <a:gd name="T11" fmla="*/ 2147483646 h 10001"/>
              <a:gd name="T12" fmla="*/ 2147483646 w 10000"/>
              <a:gd name="T13" fmla="*/ 2147483646 h 10001"/>
              <a:gd name="T14" fmla="*/ 2147483646 w 10000"/>
              <a:gd name="T15" fmla="*/ 2147483646 h 10001"/>
              <a:gd name="T16" fmla="*/ 2147483646 w 10000"/>
              <a:gd name="T17" fmla="*/ 2147483646 h 10001"/>
              <a:gd name="T18" fmla="*/ 2147483646 w 10000"/>
              <a:gd name="T19" fmla="*/ 2147483646 h 10001"/>
              <a:gd name="T20" fmla="*/ 2147483646 w 10000"/>
              <a:gd name="T21" fmla="*/ 2147483646 h 10001"/>
              <a:gd name="T22" fmla="*/ 2147483646 w 10000"/>
              <a:gd name="T23" fmla="*/ 2147483646 h 10001"/>
              <a:gd name="T24" fmla="*/ 2147483646 w 10000"/>
              <a:gd name="T25" fmla="*/ 2147483646 h 10001"/>
              <a:gd name="T26" fmla="*/ 2147483646 w 10000"/>
              <a:gd name="T27" fmla="*/ 2147483646 h 10001"/>
              <a:gd name="T28" fmla="*/ 2147483646 w 10000"/>
              <a:gd name="T29" fmla="*/ 0 h 10001"/>
              <a:gd name="T30" fmla="*/ 2147483646 w 10000"/>
              <a:gd name="T31" fmla="*/ 2147483646 h 10001"/>
              <a:gd name="T32" fmla="*/ 2147483646 w 10000"/>
              <a:gd name="T33" fmla="*/ 2147483646 h 10001"/>
              <a:gd name="T34" fmla="*/ 2147483646 w 10000"/>
              <a:gd name="T35" fmla="*/ 2147483646 h 10001"/>
              <a:gd name="T36" fmla="*/ 2147483646 w 10000"/>
              <a:gd name="T37" fmla="*/ 2147483646 h 10001"/>
              <a:gd name="T38" fmla="*/ 2147483646 w 10000"/>
              <a:gd name="T39" fmla="*/ 2147483646 h 10001"/>
              <a:gd name="T40" fmla="*/ 2147483646 w 10000"/>
              <a:gd name="T41" fmla="*/ 2147483646 h 10001"/>
              <a:gd name="T42" fmla="*/ 2147483646 w 10000"/>
              <a:gd name="T43" fmla="*/ 2147483646 h 10001"/>
              <a:gd name="T44" fmla="*/ 2147483646 w 10000"/>
              <a:gd name="T45" fmla="*/ 2147483646 h 10001"/>
              <a:gd name="T46" fmla="*/ 2147483646 w 10000"/>
              <a:gd name="T47" fmla="*/ 2147483646 h 10001"/>
              <a:gd name="T48" fmla="*/ 2147483646 w 10000"/>
              <a:gd name="T49" fmla="*/ 2147483646 h 10001"/>
              <a:gd name="T50" fmla="*/ 2147483646 w 10000"/>
              <a:gd name="T51" fmla="*/ 2147483646 h 10001"/>
              <a:gd name="T52" fmla="*/ 2147483646 w 10000"/>
              <a:gd name="T53" fmla="*/ 2147483646 h 10001"/>
              <a:gd name="T54" fmla="*/ 2147483646 w 10000"/>
              <a:gd name="T55" fmla="*/ 2147483646 h 10001"/>
              <a:gd name="T56" fmla="*/ 2147483646 w 10000"/>
              <a:gd name="T57" fmla="*/ 2147483646 h 10001"/>
              <a:gd name="T58" fmla="*/ 2147483646 w 10000"/>
              <a:gd name="T59" fmla="*/ 2147483646 h 10001"/>
              <a:gd name="T60" fmla="*/ 2147483646 w 10000"/>
              <a:gd name="T61" fmla="*/ 2147483646 h 10001"/>
              <a:gd name="T62" fmla="*/ 2147483646 w 10000"/>
              <a:gd name="T63" fmla="*/ 2147483646 h 10001"/>
              <a:gd name="T64" fmla="*/ 2147483646 w 10000"/>
              <a:gd name="T65" fmla="*/ 2147483646 h 10001"/>
              <a:gd name="T66" fmla="*/ 0 w 10000"/>
              <a:gd name="T67" fmla="*/ 2147483646 h 10001"/>
              <a:gd name="T68" fmla="*/ 2147483646 w 10000"/>
              <a:gd name="T69" fmla="*/ 2147483646 h 10001"/>
              <a:gd name="T70" fmla="*/ 2147483646 w 10000"/>
              <a:gd name="T71" fmla="*/ 2147483646 h 10001"/>
              <a:gd name="T72" fmla="*/ 2147483646 w 10000"/>
              <a:gd name="T73" fmla="*/ 2147483646 h 10001"/>
              <a:gd name="T74" fmla="*/ 2147483646 w 10000"/>
              <a:gd name="T75" fmla="*/ 2147483646 h 10001"/>
              <a:gd name="T76" fmla="*/ 2147483646 w 10000"/>
              <a:gd name="T77" fmla="*/ 2147483646 h 10001"/>
              <a:gd name="T78" fmla="*/ 2147483646 w 10000"/>
              <a:gd name="T79" fmla="*/ 2147483646 h 10001"/>
              <a:gd name="T80" fmla="*/ 2147483646 w 10000"/>
              <a:gd name="T81" fmla="*/ 2147483646 h 10001"/>
              <a:gd name="T82" fmla="*/ 2147483646 w 10000"/>
              <a:gd name="T83" fmla="*/ 2147483646 h 10001"/>
              <a:gd name="T84" fmla="*/ 2147483646 w 10000"/>
              <a:gd name="T85" fmla="*/ 2147483646 h 10001"/>
              <a:gd name="T86" fmla="*/ 2147483646 w 10000"/>
              <a:gd name="T87" fmla="*/ 2147483646 h 10001"/>
              <a:gd name="T88" fmla="*/ 2147483646 w 10000"/>
              <a:gd name="T89" fmla="*/ 2147483646 h 10001"/>
              <a:gd name="T90" fmla="*/ 2147483646 w 10000"/>
              <a:gd name="T91" fmla="*/ 2147483646 h 10001"/>
              <a:gd name="T92" fmla="*/ 2147483646 w 10000"/>
              <a:gd name="T93" fmla="*/ 2147483646 h 10001"/>
              <a:gd name="T94" fmla="*/ 2147483646 w 10000"/>
              <a:gd name="T95" fmla="*/ 2147483646 h 10001"/>
              <a:gd name="T96" fmla="*/ 2147483646 w 10000"/>
              <a:gd name="T97" fmla="*/ 2147483646 h 10001"/>
              <a:gd name="T98" fmla="*/ 2147483646 w 10000"/>
              <a:gd name="T99" fmla="*/ 2147483646 h 10001"/>
              <a:gd name="T100" fmla="*/ 2147483646 w 10000"/>
              <a:gd name="T101" fmla="*/ 2147483646 h 10001"/>
              <a:gd name="T102" fmla="*/ 2147483646 w 10000"/>
              <a:gd name="T103" fmla="*/ 2147483646 h 10001"/>
              <a:gd name="T104" fmla="*/ 2147483646 w 10000"/>
              <a:gd name="T105" fmla="*/ 2147483646 h 10001"/>
              <a:gd name="T106" fmla="*/ 2147483646 w 10000"/>
              <a:gd name="T107" fmla="*/ 2147483646 h 10001"/>
              <a:gd name="T108" fmla="*/ 2147483646 w 10000"/>
              <a:gd name="T109" fmla="*/ 2147483646 h 10001"/>
              <a:gd name="T110" fmla="*/ 2147483646 w 10000"/>
              <a:gd name="T111" fmla="*/ 2147483646 h 10001"/>
              <a:gd name="T112" fmla="*/ 2147483646 w 10000"/>
              <a:gd name="T113" fmla="*/ 2147483646 h 10001"/>
              <a:gd name="T114" fmla="*/ 2147483646 w 10000"/>
              <a:gd name="T115" fmla="*/ 2147483646 h 10001"/>
              <a:gd name="T116" fmla="*/ 2147483646 w 10000"/>
              <a:gd name="T117" fmla="*/ 2147483646 h 10001"/>
              <a:gd name="T118" fmla="*/ 2147483646 w 10000"/>
              <a:gd name="T119" fmla="*/ 2147483646 h 10001"/>
              <a:gd name="T120" fmla="*/ 2147483646 w 10000"/>
              <a:gd name="T121" fmla="*/ 2147483646 h 10001"/>
              <a:gd name="T122" fmla="*/ 2147483646 w 10000"/>
              <a:gd name="T123" fmla="*/ 2147483646 h 10001"/>
              <a:gd name="T124" fmla="*/ 2147483646 w 10000"/>
              <a:gd name="T125" fmla="*/ 2147483646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3" name="Freeform 444"/>
          <p:cNvSpPr>
            <a:spLocks/>
          </p:cNvSpPr>
          <p:nvPr/>
        </p:nvSpPr>
        <p:spPr bwMode="auto">
          <a:xfrm>
            <a:off x="2500313" y="5053013"/>
            <a:ext cx="242887" cy="1179512"/>
          </a:xfrm>
          <a:custGeom>
            <a:avLst/>
            <a:gdLst>
              <a:gd name="T0" fmla="*/ 2147483646 w 14463"/>
              <a:gd name="T1" fmla="*/ 2147483646 h 11339"/>
              <a:gd name="T2" fmla="*/ 2147483646 w 14463"/>
              <a:gd name="T3" fmla="*/ 0 h 11339"/>
              <a:gd name="T4" fmla="*/ 2147483646 w 14463"/>
              <a:gd name="T5" fmla="*/ 2147483646 h 11339"/>
              <a:gd name="T6" fmla="*/ 2147483646 w 14463"/>
              <a:gd name="T7" fmla="*/ 2147483646 h 11339"/>
              <a:gd name="T8" fmla="*/ 2147483646 w 14463"/>
              <a:gd name="T9" fmla="*/ 2147483646 h 11339"/>
              <a:gd name="T10" fmla="*/ 2147483646 w 14463"/>
              <a:gd name="T11" fmla="*/ 2147483646 h 11339"/>
              <a:gd name="T12" fmla="*/ 2147483646 w 14463"/>
              <a:gd name="T13" fmla="*/ 2147483646 h 11339"/>
              <a:gd name="T14" fmla="*/ 2147483646 w 14463"/>
              <a:gd name="T15" fmla="*/ 2147483646 h 11339"/>
              <a:gd name="T16" fmla="*/ 2147483646 w 14463"/>
              <a:gd name="T17" fmla="*/ 2147483646 h 11339"/>
              <a:gd name="T18" fmla="*/ 2147483646 w 14463"/>
              <a:gd name="T19" fmla="*/ 2147483646 h 11339"/>
              <a:gd name="T20" fmla="*/ 2147483646 w 14463"/>
              <a:gd name="T21" fmla="*/ 2147483646 h 11339"/>
              <a:gd name="T22" fmla="*/ 2147483646 w 14463"/>
              <a:gd name="T23" fmla="*/ 2147483646 h 11339"/>
              <a:gd name="T24" fmla="*/ 2147483646 w 14463"/>
              <a:gd name="T25" fmla="*/ 2147483646 h 11339"/>
              <a:gd name="T26" fmla="*/ 2147483646 w 14463"/>
              <a:gd name="T27" fmla="*/ 2147483646 h 11339"/>
              <a:gd name="T28" fmla="*/ 2147483646 w 14463"/>
              <a:gd name="T29" fmla="*/ 2147483646 h 11339"/>
              <a:gd name="T30" fmla="*/ 2147483646 w 14463"/>
              <a:gd name="T31" fmla="*/ 2147483646 h 11339"/>
              <a:gd name="T32" fmla="*/ 2147483646 w 14463"/>
              <a:gd name="T33" fmla="*/ 2147483646 h 11339"/>
              <a:gd name="T34" fmla="*/ 2147483646 w 14463"/>
              <a:gd name="T35" fmla="*/ 2147483646 h 11339"/>
              <a:gd name="T36" fmla="*/ 2147483646 w 14463"/>
              <a:gd name="T37" fmla="*/ 2147483646 h 11339"/>
              <a:gd name="T38" fmla="*/ 2147483646 w 14463"/>
              <a:gd name="T39" fmla="*/ 2147483646 h 11339"/>
              <a:gd name="T40" fmla="*/ 2147483646 w 14463"/>
              <a:gd name="T41" fmla="*/ 2147483646 h 11339"/>
              <a:gd name="T42" fmla="*/ 2147483646 w 14463"/>
              <a:gd name="T43" fmla="*/ 2147483646 h 11339"/>
              <a:gd name="T44" fmla="*/ 2147483646 w 14463"/>
              <a:gd name="T45" fmla="*/ 2147483646 h 11339"/>
              <a:gd name="T46" fmla="*/ 2147483646 w 14463"/>
              <a:gd name="T47" fmla="*/ 2147483646 h 11339"/>
              <a:gd name="T48" fmla="*/ 2147483646 w 14463"/>
              <a:gd name="T49" fmla="*/ 2147483646 h 11339"/>
              <a:gd name="T50" fmla="*/ 2147483646 w 14463"/>
              <a:gd name="T51" fmla="*/ 2147483646 h 11339"/>
              <a:gd name="T52" fmla="*/ 2147483646 w 14463"/>
              <a:gd name="T53" fmla="*/ 2147483646 h 11339"/>
              <a:gd name="T54" fmla="*/ 2147483646 w 14463"/>
              <a:gd name="T55" fmla="*/ 2147483646 h 11339"/>
              <a:gd name="T56" fmla="*/ 2147483646 w 14463"/>
              <a:gd name="T57" fmla="*/ 2147483646 h 11339"/>
              <a:gd name="T58" fmla="*/ 2147483646 w 14463"/>
              <a:gd name="T59" fmla="*/ 2147483646 h 11339"/>
              <a:gd name="T60" fmla="*/ 2147483646 w 14463"/>
              <a:gd name="T61" fmla="*/ 2147483646 h 11339"/>
              <a:gd name="T62" fmla="*/ 2147483646 w 14463"/>
              <a:gd name="T63" fmla="*/ 2147483646 h 11339"/>
              <a:gd name="T64" fmla="*/ 0 w 14463"/>
              <a:gd name="T65" fmla="*/ 2147483646 h 11339"/>
              <a:gd name="T66" fmla="*/ 2147483646 w 14463"/>
              <a:gd name="T67" fmla="*/ 2147483646 h 11339"/>
              <a:gd name="T68" fmla="*/ 2147483646 w 14463"/>
              <a:gd name="T69" fmla="*/ 2147483646 h 11339"/>
              <a:gd name="T70" fmla="*/ 2147483646 w 14463"/>
              <a:gd name="T71" fmla="*/ 2147483646 h 11339"/>
              <a:gd name="T72" fmla="*/ 2147483646 w 14463"/>
              <a:gd name="T73" fmla="*/ 2147483646 h 11339"/>
              <a:gd name="T74" fmla="*/ 2147483646 w 14463"/>
              <a:gd name="T75" fmla="*/ 2147483646 h 11339"/>
              <a:gd name="T76" fmla="*/ 2147483646 w 14463"/>
              <a:gd name="T77" fmla="*/ 2147483646 h 11339"/>
              <a:gd name="T78" fmla="*/ 2147483646 w 14463"/>
              <a:gd name="T79" fmla="*/ 2147483646 h 11339"/>
              <a:gd name="T80" fmla="*/ 2147483646 w 14463"/>
              <a:gd name="T81" fmla="*/ 2147483646 h 11339"/>
              <a:gd name="T82" fmla="*/ 2147483646 w 14463"/>
              <a:gd name="T83" fmla="*/ 2147483646 h 11339"/>
              <a:gd name="T84" fmla="*/ 2147483646 w 14463"/>
              <a:gd name="T85" fmla="*/ 2147483646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74" name="Freeform 410"/>
          <p:cNvSpPr>
            <a:spLocks/>
          </p:cNvSpPr>
          <p:nvPr/>
        </p:nvSpPr>
        <p:spPr bwMode="auto">
          <a:xfrm>
            <a:off x="2820988" y="5105400"/>
            <a:ext cx="200025" cy="187325"/>
          </a:xfrm>
          <a:custGeom>
            <a:avLst/>
            <a:gdLst>
              <a:gd name="T0" fmla="*/ 2147483646 w 168"/>
              <a:gd name="T1" fmla="*/ 0 h 156"/>
              <a:gd name="T2" fmla="*/ 0 w 168"/>
              <a:gd name="T3" fmla="*/ 2147483646 h 156"/>
              <a:gd name="T4" fmla="*/ 0 w 168"/>
              <a:gd name="T5" fmla="*/ 2147483646 h 156"/>
              <a:gd name="T6" fmla="*/ 2147483646 w 168"/>
              <a:gd name="T7" fmla="*/ 2147483646 h 156"/>
              <a:gd name="T8" fmla="*/ 2147483646 w 168"/>
              <a:gd name="T9" fmla="*/ 2147483646 h 156"/>
              <a:gd name="T10" fmla="*/ 2147483646 w 168"/>
              <a:gd name="T11" fmla="*/ 2147483646 h 156"/>
              <a:gd name="T12" fmla="*/ 2147483646 w 168"/>
              <a:gd name="T13" fmla="*/ 2147483646 h 156"/>
              <a:gd name="T14" fmla="*/ 2147483646 w 168"/>
              <a:gd name="T15" fmla="*/ 2147483646 h 156"/>
              <a:gd name="T16" fmla="*/ 2147483646 w 168"/>
              <a:gd name="T17" fmla="*/ 2147483646 h 156"/>
              <a:gd name="T18" fmla="*/ 2147483646 w 168"/>
              <a:gd name="T19" fmla="*/ 2147483646 h 156"/>
              <a:gd name="T20" fmla="*/ 2147483646 w 168"/>
              <a:gd name="T21" fmla="*/ 2147483646 h 156"/>
              <a:gd name="T22" fmla="*/ 2147483646 w 168"/>
              <a:gd name="T23" fmla="*/ 2147483646 h 156"/>
              <a:gd name="T24" fmla="*/ 2147483646 w 168"/>
              <a:gd name="T25" fmla="*/ 2147483646 h 156"/>
              <a:gd name="T26" fmla="*/ 2147483646 w 168"/>
              <a:gd name="T27" fmla="*/ 2147483646 h 156"/>
              <a:gd name="T28" fmla="*/ 2147483646 w 168"/>
              <a:gd name="T29" fmla="*/ 2147483646 h 156"/>
              <a:gd name="T30" fmla="*/ 2147483646 w 168"/>
              <a:gd name="T31" fmla="*/ 2147483646 h 156"/>
              <a:gd name="T32" fmla="*/ 2147483646 w 168"/>
              <a:gd name="T33" fmla="*/ 2147483646 h 156"/>
              <a:gd name="T34" fmla="*/ 2147483646 w 168"/>
              <a:gd name="T35" fmla="*/ 2147483646 h 156"/>
              <a:gd name="T36" fmla="*/ 2147483646 w 168"/>
              <a:gd name="T37" fmla="*/ 0 h 156"/>
              <a:gd name="T38" fmla="*/ 2147483646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5" name="Freeform 412"/>
          <p:cNvSpPr>
            <a:spLocks/>
          </p:cNvSpPr>
          <p:nvPr/>
        </p:nvSpPr>
        <p:spPr bwMode="auto">
          <a:xfrm>
            <a:off x="2667000" y="4897438"/>
            <a:ext cx="266700" cy="287337"/>
          </a:xfrm>
          <a:custGeom>
            <a:avLst/>
            <a:gdLst>
              <a:gd name="T0" fmla="*/ 2147483646 w 10141"/>
              <a:gd name="T1" fmla="*/ 2147483646 h 10000"/>
              <a:gd name="T2" fmla="*/ 2147483646 w 10141"/>
              <a:gd name="T3" fmla="*/ 2147483646 h 10000"/>
              <a:gd name="T4" fmla="*/ 2147483646 w 10141"/>
              <a:gd name="T5" fmla="*/ 2147483646 h 10000"/>
              <a:gd name="T6" fmla="*/ 2147483646 w 10141"/>
              <a:gd name="T7" fmla="*/ 2147483646 h 10000"/>
              <a:gd name="T8" fmla="*/ 2147483646 w 10141"/>
              <a:gd name="T9" fmla="*/ 2147483646 h 10000"/>
              <a:gd name="T10" fmla="*/ 2147483646 w 10141"/>
              <a:gd name="T11" fmla="*/ 2147483646 h 10000"/>
              <a:gd name="T12" fmla="*/ 2147483646 w 10141"/>
              <a:gd name="T13" fmla="*/ 2147483646 h 10000"/>
              <a:gd name="T14" fmla="*/ 2147483646 w 10141"/>
              <a:gd name="T15" fmla="*/ 2147483646 h 10000"/>
              <a:gd name="T16" fmla="*/ 2147483646 w 10141"/>
              <a:gd name="T17" fmla="*/ 2147483646 h 10000"/>
              <a:gd name="T18" fmla="*/ 2147483646 w 10141"/>
              <a:gd name="T19" fmla="*/ 2147483646 h 10000"/>
              <a:gd name="T20" fmla="*/ 2147483646 w 10141"/>
              <a:gd name="T21" fmla="*/ 2147483646 h 10000"/>
              <a:gd name="T22" fmla="*/ 2147483646 w 10141"/>
              <a:gd name="T23" fmla="*/ 2147483646 h 10000"/>
              <a:gd name="T24" fmla="*/ 2147483646 w 10141"/>
              <a:gd name="T25" fmla="*/ 2147483646 h 10000"/>
              <a:gd name="T26" fmla="*/ 2147483646 w 10141"/>
              <a:gd name="T27" fmla="*/ 0 h 10000"/>
              <a:gd name="T28" fmla="*/ 2147483646 w 10141"/>
              <a:gd name="T29" fmla="*/ 2147483646 h 10000"/>
              <a:gd name="T30" fmla="*/ 2147483646 w 10141"/>
              <a:gd name="T31" fmla="*/ 2147483646 h 10000"/>
              <a:gd name="T32" fmla="*/ 2147483646 w 10141"/>
              <a:gd name="T33" fmla="*/ 2147483646 h 10000"/>
              <a:gd name="T34" fmla="*/ 2147483646 w 10141"/>
              <a:gd name="T35" fmla="*/ 2147483646 h 10000"/>
              <a:gd name="T36" fmla="*/ 2147483646 w 10141"/>
              <a:gd name="T37" fmla="*/ 2147483646 h 10000"/>
              <a:gd name="T38" fmla="*/ 2147483646 w 10141"/>
              <a:gd name="T39" fmla="*/ 2147483646 h 10000"/>
              <a:gd name="T40" fmla="*/ 2147483646 w 10141"/>
              <a:gd name="T41" fmla="*/ 2147483646 h 10000"/>
              <a:gd name="T42" fmla="*/ 2147483646 w 10141"/>
              <a:gd name="T43" fmla="*/ 2147483646 h 10000"/>
              <a:gd name="T44" fmla="*/ 2147483646 w 10141"/>
              <a:gd name="T45" fmla="*/ 2147483646 h 10000"/>
              <a:gd name="T46" fmla="*/ 2147483646 w 10141"/>
              <a:gd name="T47" fmla="*/ 2147483646 h 10000"/>
              <a:gd name="T48" fmla="*/ 2147483646 w 10141"/>
              <a:gd name="T49" fmla="*/ 2147483646 h 10000"/>
              <a:gd name="T50" fmla="*/ 2147483646 w 10141"/>
              <a:gd name="T51" fmla="*/ 2147483646 h 10000"/>
              <a:gd name="T52" fmla="*/ 2147483646 w 10141"/>
              <a:gd name="T53" fmla="*/ 2147483646 h 10000"/>
              <a:gd name="T54" fmla="*/ 2147483646 w 10141"/>
              <a:gd name="T55" fmla="*/ 2147483646 h 10000"/>
              <a:gd name="T56" fmla="*/ 2147483646 w 10141"/>
              <a:gd name="T57" fmla="*/ 2147483646 h 10000"/>
              <a:gd name="T58" fmla="*/ 2147483646 w 10141"/>
              <a:gd name="T59" fmla="*/ 2147483646 h 10000"/>
              <a:gd name="T60" fmla="*/ 2147483646 w 10141"/>
              <a:gd name="T61" fmla="*/ 2147483646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6" name="Freeform 405"/>
          <p:cNvSpPr>
            <a:spLocks/>
          </p:cNvSpPr>
          <p:nvPr/>
        </p:nvSpPr>
        <p:spPr bwMode="auto">
          <a:xfrm>
            <a:off x="2532063" y="4629150"/>
            <a:ext cx="195262" cy="139700"/>
          </a:xfrm>
          <a:custGeom>
            <a:avLst/>
            <a:gdLst>
              <a:gd name="T0" fmla="*/ 0 w 10000"/>
              <a:gd name="T1" fmla="*/ 2147483646 h 10000"/>
              <a:gd name="T2" fmla="*/ 0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7" name="Freeform 407"/>
          <p:cNvSpPr>
            <a:spLocks/>
          </p:cNvSpPr>
          <p:nvPr/>
        </p:nvSpPr>
        <p:spPr bwMode="auto">
          <a:xfrm>
            <a:off x="2854325" y="4462463"/>
            <a:ext cx="117475" cy="179387"/>
          </a:xfrm>
          <a:custGeom>
            <a:avLst/>
            <a:gdLst>
              <a:gd name="T0" fmla="*/ 2147483646 w 90"/>
              <a:gd name="T1" fmla="*/ 2147483646 h 138"/>
              <a:gd name="T2" fmla="*/ 2147483646 w 90"/>
              <a:gd name="T3" fmla="*/ 2147483646 h 138"/>
              <a:gd name="T4" fmla="*/ 2147483646 w 90"/>
              <a:gd name="T5" fmla="*/ 2147483646 h 138"/>
              <a:gd name="T6" fmla="*/ 2147483646 w 90"/>
              <a:gd name="T7" fmla="*/ 2147483646 h 138"/>
              <a:gd name="T8" fmla="*/ 2147483646 w 90"/>
              <a:gd name="T9" fmla="*/ 2147483646 h 138"/>
              <a:gd name="T10" fmla="*/ 2147483646 w 90"/>
              <a:gd name="T11" fmla="*/ 2147483646 h 138"/>
              <a:gd name="T12" fmla="*/ 2147483646 w 90"/>
              <a:gd name="T13" fmla="*/ 2147483646 h 138"/>
              <a:gd name="T14" fmla="*/ 2147483646 w 90"/>
              <a:gd name="T15" fmla="*/ 0 h 138"/>
              <a:gd name="T16" fmla="*/ 2147483646 w 90"/>
              <a:gd name="T17" fmla="*/ 2147483646 h 138"/>
              <a:gd name="T18" fmla="*/ 0 w 90"/>
              <a:gd name="T19" fmla="*/ 2147483646 h 138"/>
              <a:gd name="T20" fmla="*/ 2147483646 w 90"/>
              <a:gd name="T21" fmla="*/ 2147483646 h 138"/>
              <a:gd name="T22" fmla="*/ 2147483646 w 90"/>
              <a:gd name="T23" fmla="*/ 2147483646 h 138"/>
              <a:gd name="T24" fmla="*/ 2147483646 w 90"/>
              <a:gd name="T25" fmla="*/ 2147483646 h 138"/>
              <a:gd name="T26" fmla="*/ 2147483646 w 90"/>
              <a:gd name="T27" fmla="*/ 2147483646 h 138"/>
              <a:gd name="T28" fmla="*/ 2147483646 w 90"/>
              <a:gd name="T29" fmla="*/ 2147483646 h 138"/>
              <a:gd name="T30" fmla="*/ 2147483646 w 90"/>
              <a:gd name="T31" fmla="*/ 2147483646 h 138"/>
              <a:gd name="T32" fmla="*/ 2147483646 w 90"/>
              <a:gd name="T33" fmla="*/ 2147483646 h 138"/>
              <a:gd name="T34" fmla="*/ 2147483646 w 90"/>
              <a:gd name="T35" fmla="*/ 2147483646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8" name="Freeform 408"/>
          <p:cNvSpPr>
            <a:spLocks/>
          </p:cNvSpPr>
          <p:nvPr/>
        </p:nvSpPr>
        <p:spPr bwMode="auto">
          <a:xfrm>
            <a:off x="3036888" y="4525963"/>
            <a:ext cx="76200" cy="93662"/>
          </a:xfrm>
          <a:custGeom>
            <a:avLst/>
            <a:gdLst>
              <a:gd name="T0" fmla="*/ 2147483646 w 60"/>
              <a:gd name="T1" fmla="*/ 2147483646 h 72"/>
              <a:gd name="T2" fmla="*/ 2147483646 w 60"/>
              <a:gd name="T3" fmla="*/ 2147483646 h 72"/>
              <a:gd name="T4" fmla="*/ 2147483646 w 60"/>
              <a:gd name="T5" fmla="*/ 2147483646 h 72"/>
              <a:gd name="T6" fmla="*/ 2147483646 w 60"/>
              <a:gd name="T7" fmla="*/ 2147483646 h 72"/>
              <a:gd name="T8" fmla="*/ 2147483646 w 60"/>
              <a:gd name="T9" fmla="*/ 2147483646 h 72"/>
              <a:gd name="T10" fmla="*/ 2147483646 w 60"/>
              <a:gd name="T11" fmla="*/ 0 h 72"/>
              <a:gd name="T12" fmla="*/ 2147483646 w 60"/>
              <a:gd name="T13" fmla="*/ 0 h 72"/>
              <a:gd name="T14" fmla="*/ 0 w 60"/>
              <a:gd name="T15" fmla="*/ 2147483646 h 72"/>
              <a:gd name="T16" fmla="*/ 2147483646 w 60"/>
              <a:gd name="T17" fmla="*/ 2147483646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9" name="Freeform 417"/>
          <p:cNvSpPr>
            <a:spLocks/>
          </p:cNvSpPr>
          <p:nvPr/>
        </p:nvSpPr>
        <p:spPr bwMode="auto">
          <a:xfrm>
            <a:off x="2943225" y="4522788"/>
            <a:ext cx="96838" cy="109537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0 h 84"/>
              <a:gd name="T12" fmla="*/ 2147483646 w 72"/>
              <a:gd name="T13" fmla="*/ 2147483646 h 84"/>
              <a:gd name="T14" fmla="*/ 0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" name="Freeform 418"/>
          <p:cNvSpPr>
            <a:spLocks/>
          </p:cNvSpPr>
          <p:nvPr/>
        </p:nvSpPr>
        <p:spPr bwMode="auto">
          <a:xfrm>
            <a:off x="2579688" y="4378325"/>
            <a:ext cx="333375" cy="280988"/>
          </a:xfrm>
          <a:custGeom>
            <a:avLst/>
            <a:gdLst>
              <a:gd name="T0" fmla="*/ 2147483646 w 43"/>
              <a:gd name="T1" fmla="*/ 2147483646 h 36"/>
              <a:gd name="T2" fmla="*/ 2147483646 w 43"/>
              <a:gd name="T3" fmla="*/ 2147483646 h 36"/>
              <a:gd name="T4" fmla="*/ 2147483646 w 43"/>
              <a:gd name="T5" fmla="*/ 2147483646 h 36"/>
              <a:gd name="T6" fmla="*/ 2147483646 w 43"/>
              <a:gd name="T7" fmla="*/ 2147483646 h 36"/>
              <a:gd name="T8" fmla="*/ 2147483646 w 43"/>
              <a:gd name="T9" fmla="*/ 2147483646 h 36"/>
              <a:gd name="T10" fmla="*/ 2147483646 w 43"/>
              <a:gd name="T11" fmla="*/ 2147483646 h 36"/>
              <a:gd name="T12" fmla="*/ 2147483646 w 43"/>
              <a:gd name="T13" fmla="*/ 2147483646 h 36"/>
              <a:gd name="T14" fmla="*/ 2147483646 w 43"/>
              <a:gd name="T15" fmla="*/ 2147483646 h 36"/>
              <a:gd name="T16" fmla="*/ 2147483646 w 43"/>
              <a:gd name="T17" fmla="*/ 2147483646 h 36"/>
              <a:gd name="T18" fmla="*/ 2147483646 w 43"/>
              <a:gd name="T19" fmla="*/ 2147483646 h 36"/>
              <a:gd name="T20" fmla="*/ 2147483646 w 43"/>
              <a:gd name="T21" fmla="*/ 2147483646 h 36"/>
              <a:gd name="T22" fmla="*/ 2147483646 w 43"/>
              <a:gd name="T23" fmla="*/ 2147483646 h 36"/>
              <a:gd name="T24" fmla="*/ 2147483646 w 43"/>
              <a:gd name="T25" fmla="*/ 2147483646 h 36"/>
              <a:gd name="T26" fmla="*/ 2147483646 w 43"/>
              <a:gd name="T27" fmla="*/ 0 h 36"/>
              <a:gd name="T28" fmla="*/ 2147483646 w 43"/>
              <a:gd name="T29" fmla="*/ 2147483646 h 36"/>
              <a:gd name="T30" fmla="*/ 0 w 43"/>
              <a:gd name="T31" fmla="*/ 2147483646 h 36"/>
              <a:gd name="T32" fmla="*/ 2147483646 w 43"/>
              <a:gd name="T33" fmla="*/ 2147483646 h 36"/>
              <a:gd name="T34" fmla="*/ 2147483646 w 43"/>
              <a:gd name="T35" fmla="*/ 2147483646 h 36"/>
              <a:gd name="T36" fmla="*/ 2147483646 w 43"/>
              <a:gd name="T37" fmla="*/ 2147483646 h 36"/>
              <a:gd name="T38" fmla="*/ 2147483646 w 43"/>
              <a:gd name="T39" fmla="*/ 2147483646 h 36"/>
              <a:gd name="T40" fmla="*/ 2147483646 w 43"/>
              <a:gd name="T41" fmla="*/ 2147483646 h 36"/>
              <a:gd name="T42" fmla="*/ 2147483646 w 43"/>
              <a:gd name="T43" fmla="*/ 2147483646 h 36"/>
              <a:gd name="T44" fmla="*/ 2147483646 w 43"/>
              <a:gd name="T45" fmla="*/ 2147483646 h 36"/>
              <a:gd name="T46" fmla="*/ 2147483646 w 43"/>
              <a:gd name="T47" fmla="*/ 2147483646 h 36"/>
              <a:gd name="T48" fmla="*/ 2147483646 w 43"/>
              <a:gd name="T49" fmla="*/ 2147483646 h 36"/>
              <a:gd name="T50" fmla="*/ 2147483646 w 43"/>
              <a:gd name="T51" fmla="*/ 2147483646 h 36"/>
              <a:gd name="T52" fmla="*/ 2147483646 w 43"/>
              <a:gd name="T53" fmla="*/ 2147483646 h 36"/>
              <a:gd name="T54" fmla="*/ 2147483646 w 43"/>
              <a:gd name="T55" fmla="*/ 2147483646 h 36"/>
              <a:gd name="T56" fmla="*/ 2147483646 w 43"/>
              <a:gd name="T57" fmla="*/ 2147483646 h 36"/>
              <a:gd name="T58" fmla="*/ 2147483646 w 43"/>
              <a:gd name="T59" fmla="*/ 2147483646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1" name="Freeform 421"/>
          <p:cNvSpPr>
            <a:spLocks/>
          </p:cNvSpPr>
          <p:nvPr/>
        </p:nvSpPr>
        <p:spPr bwMode="auto">
          <a:xfrm>
            <a:off x="2390775" y="4627563"/>
            <a:ext cx="134938" cy="149225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2147483646 h 114"/>
              <a:gd name="T6" fmla="*/ 2147483646 w 102"/>
              <a:gd name="T7" fmla="*/ 2147483646 h 114"/>
              <a:gd name="T8" fmla="*/ 2147483646 w 102"/>
              <a:gd name="T9" fmla="*/ 2147483646 h 114"/>
              <a:gd name="T10" fmla="*/ 2147483646 w 102"/>
              <a:gd name="T11" fmla="*/ 2147483646 h 114"/>
              <a:gd name="T12" fmla="*/ 2147483646 w 102"/>
              <a:gd name="T13" fmla="*/ 0 h 114"/>
              <a:gd name="T14" fmla="*/ 2147483646 w 102"/>
              <a:gd name="T15" fmla="*/ 2147483646 h 114"/>
              <a:gd name="T16" fmla="*/ 0 w 102"/>
              <a:gd name="T17" fmla="*/ 2147483646 h 114"/>
              <a:gd name="T18" fmla="*/ 2147483646 w 102"/>
              <a:gd name="T19" fmla="*/ 2147483646 h 114"/>
              <a:gd name="T20" fmla="*/ 0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2" name="Freeform 263"/>
          <p:cNvSpPr>
            <a:spLocks/>
          </p:cNvSpPr>
          <p:nvPr/>
        </p:nvSpPr>
        <p:spPr bwMode="auto">
          <a:xfrm>
            <a:off x="4757738" y="2967038"/>
            <a:ext cx="49212" cy="96837"/>
          </a:xfrm>
          <a:custGeom>
            <a:avLst/>
            <a:gdLst>
              <a:gd name="T0" fmla="*/ 0 w 429209"/>
              <a:gd name="T1" fmla="*/ 0 h 839755"/>
              <a:gd name="T2" fmla="*/ 0 w 429209"/>
              <a:gd name="T3" fmla="*/ 0 h 839755"/>
              <a:gd name="T4" fmla="*/ 0 w 429209"/>
              <a:gd name="T5" fmla="*/ 0 h 839755"/>
              <a:gd name="T6" fmla="*/ 0 w 429209"/>
              <a:gd name="T7" fmla="*/ 0 h 839755"/>
              <a:gd name="T8" fmla="*/ 0 w 429209"/>
              <a:gd name="T9" fmla="*/ 0 h 839755"/>
              <a:gd name="T10" fmla="*/ 0 w 429209"/>
              <a:gd name="T11" fmla="*/ 0 h 839755"/>
              <a:gd name="T12" fmla="*/ 0 w 429209"/>
              <a:gd name="T13" fmla="*/ 0 h 839755"/>
              <a:gd name="T14" fmla="*/ 0 w 429209"/>
              <a:gd name="T15" fmla="*/ 0 h 839755"/>
              <a:gd name="T16" fmla="*/ 0 w 429209"/>
              <a:gd name="T17" fmla="*/ 0 h 839755"/>
              <a:gd name="T18" fmla="*/ 0 w 429209"/>
              <a:gd name="T19" fmla="*/ 0 h 839755"/>
              <a:gd name="T20" fmla="*/ 0 w 429209"/>
              <a:gd name="T21" fmla="*/ 0 h 839755"/>
              <a:gd name="T22" fmla="*/ 0 w 429209"/>
              <a:gd name="T23" fmla="*/ 0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3" name="Freeform 295"/>
          <p:cNvSpPr>
            <a:spLocks/>
          </p:cNvSpPr>
          <p:nvPr/>
        </p:nvSpPr>
        <p:spPr bwMode="auto">
          <a:xfrm>
            <a:off x="6019800" y="3652838"/>
            <a:ext cx="438150" cy="417512"/>
          </a:xfrm>
          <a:custGeom>
            <a:avLst/>
            <a:gdLst>
              <a:gd name="T0" fmla="*/ 2147483646 w 10944"/>
              <a:gd name="T1" fmla="*/ 2147483646 h 10652"/>
              <a:gd name="T2" fmla="*/ 2147483646 w 10944"/>
              <a:gd name="T3" fmla="*/ 2147483646 h 10652"/>
              <a:gd name="T4" fmla="*/ 2147483646 w 10944"/>
              <a:gd name="T5" fmla="*/ 2147483646 h 10652"/>
              <a:gd name="T6" fmla="*/ 2147483646 w 10944"/>
              <a:gd name="T7" fmla="*/ 2147483646 h 10652"/>
              <a:gd name="T8" fmla="*/ 2147483646 w 10944"/>
              <a:gd name="T9" fmla="*/ 2147483646 h 10652"/>
              <a:gd name="T10" fmla="*/ 2147483646 w 10944"/>
              <a:gd name="T11" fmla="*/ 2147483646 h 10652"/>
              <a:gd name="T12" fmla="*/ 2147483646 w 10944"/>
              <a:gd name="T13" fmla="*/ 2147483646 h 10652"/>
              <a:gd name="T14" fmla="*/ 2147483646 w 10944"/>
              <a:gd name="T15" fmla="*/ 2147483646 h 10652"/>
              <a:gd name="T16" fmla="*/ 2147483646 w 10944"/>
              <a:gd name="T17" fmla="*/ 2147483646 h 10652"/>
              <a:gd name="T18" fmla="*/ 2147483646 w 10944"/>
              <a:gd name="T19" fmla="*/ 2147483646 h 10652"/>
              <a:gd name="T20" fmla="*/ 2147483646 w 10944"/>
              <a:gd name="T21" fmla="*/ 2147483646 h 10652"/>
              <a:gd name="T22" fmla="*/ 2147483646 w 10944"/>
              <a:gd name="T23" fmla="*/ 2147483646 h 10652"/>
              <a:gd name="T24" fmla="*/ 2147483646 w 10944"/>
              <a:gd name="T25" fmla="*/ 2147483646 h 10652"/>
              <a:gd name="T26" fmla="*/ 2147483646 w 10944"/>
              <a:gd name="T27" fmla="*/ 2147483646 h 10652"/>
              <a:gd name="T28" fmla="*/ 2147483646 w 10944"/>
              <a:gd name="T29" fmla="*/ 2147483646 h 10652"/>
              <a:gd name="T30" fmla="*/ 2147483646 w 10944"/>
              <a:gd name="T31" fmla="*/ 2147483646 h 10652"/>
              <a:gd name="T32" fmla="*/ 2147483646 w 10944"/>
              <a:gd name="T33" fmla="*/ 2147483646 h 10652"/>
              <a:gd name="T34" fmla="*/ 2147483646 w 10944"/>
              <a:gd name="T35" fmla="*/ 2147483646 h 10652"/>
              <a:gd name="T36" fmla="*/ 2147483646 w 10944"/>
              <a:gd name="T37" fmla="*/ 2147483646 h 10652"/>
              <a:gd name="T38" fmla="*/ 2147483646 w 10944"/>
              <a:gd name="T39" fmla="*/ 2147483646 h 10652"/>
              <a:gd name="T40" fmla="*/ 2147483646 w 10944"/>
              <a:gd name="T41" fmla="*/ 2147483646 h 10652"/>
              <a:gd name="T42" fmla="*/ 2147483646 w 10944"/>
              <a:gd name="T43" fmla="*/ 2147483646 h 10652"/>
              <a:gd name="T44" fmla="*/ 2147483646 w 10944"/>
              <a:gd name="T45" fmla="*/ 2147483646 h 10652"/>
              <a:gd name="T46" fmla="*/ 2147483646 w 10944"/>
              <a:gd name="T47" fmla="*/ 2147483646 h 10652"/>
              <a:gd name="T48" fmla="*/ 2147483646 w 10944"/>
              <a:gd name="T49" fmla="*/ 2147483646 h 10652"/>
              <a:gd name="T50" fmla="*/ 2147483646 w 10944"/>
              <a:gd name="T51" fmla="*/ 2147483646 h 10652"/>
              <a:gd name="T52" fmla="*/ 2147483646 w 10944"/>
              <a:gd name="T53" fmla="*/ 2147483646 h 10652"/>
              <a:gd name="T54" fmla="*/ 2147483646 w 10944"/>
              <a:gd name="T55" fmla="*/ 2147483646 h 10652"/>
              <a:gd name="T56" fmla="*/ 2147483646 w 10944"/>
              <a:gd name="T57" fmla="*/ 2147483646 h 10652"/>
              <a:gd name="T58" fmla="*/ 2147483646 w 10944"/>
              <a:gd name="T59" fmla="*/ 2147483646 h 10652"/>
              <a:gd name="T60" fmla="*/ 2147483646 w 10944"/>
              <a:gd name="T61" fmla="*/ 2147483646 h 10652"/>
              <a:gd name="T62" fmla="*/ 2147483646 w 10944"/>
              <a:gd name="T63" fmla="*/ 2147483646 h 10652"/>
              <a:gd name="T64" fmla="*/ 2147483646 w 10944"/>
              <a:gd name="T65" fmla="*/ 2147483646 h 10652"/>
              <a:gd name="T66" fmla="*/ 2147483646 w 10944"/>
              <a:gd name="T67" fmla="*/ 2147483646 h 10652"/>
              <a:gd name="T68" fmla="*/ 2147483646 w 10944"/>
              <a:gd name="T69" fmla="*/ 2147483646 h 10652"/>
              <a:gd name="T70" fmla="*/ 2147483646 w 10944"/>
              <a:gd name="T71" fmla="*/ 2147483646 h 10652"/>
              <a:gd name="T72" fmla="*/ 2147483646 w 10944"/>
              <a:gd name="T73" fmla="*/ 2147483646 h 10652"/>
              <a:gd name="T74" fmla="*/ 2147483646 w 10944"/>
              <a:gd name="T75" fmla="*/ 2147483646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8" name="Freeform 296"/>
          <p:cNvSpPr>
            <a:spLocks/>
          </p:cNvSpPr>
          <p:nvPr/>
        </p:nvSpPr>
        <p:spPr bwMode="auto">
          <a:xfrm>
            <a:off x="6264275" y="3657600"/>
            <a:ext cx="730250" cy="890588"/>
          </a:xfrm>
          <a:custGeom>
            <a:avLst/>
            <a:gdLst>
              <a:gd name="T0" fmla="*/ 639173 w 10736"/>
              <a:gd name="T1" fmla="*/ 413856 h 10000"/>
              <a:gd name="T2" fmla="*/ 649104 w 10736"/>
              <a:gd name="T3" fmla="*/ 463284 h 10000"/>
              <a:gd name="T4" fmla="*/ 730250 w 10736"/>
              <a:gd name="T5" fmla="*/ 360688 h 10000"/>
              <a:gd name="T6" fmla="*/ 720523 w 10736"/>
              <a:gd name="T7" fmla="*/ 301019 h 10000"/>
              <a:gd name="T8" fmla="*/ 683929 w 10736"/>
              <a:gd name="T9" fmla="*/ 248474 h 10000"/>
              <a:gd name="T10" fmla="*/ 617271 w 10736"/>
              <a:gd name="T11" fmla="*/ 226209 h 10000"/>
              <a:gd name="T12" fmla="*/ 598089 w 10736"/>
              <a:gd name="T13" fmla="*/ 287927 h 10000"/>
              <a:gd name="T14" fmla="*/ 573875 w 10736"/>
              <a:gd name="T15" fmla="*/ 308054 h 10000"/>
              <a:gd name="T16" fmla="*/ 561971 w 10736"/>
              <a:gd name="T17" fmla="*/ 280446 h 10000"/>
              <a:gd name="T18" fmla="*/ 493408 w 10736"/>
              <a:gd name="T19" fmla="*/ 280713 h 10000"/>
              <a:gd name="T20" fmla="*/ 463072 w 10736"/>
              <a:gd name="T21" fmla="*/ 308856 h 10000"/>
              <a:gd name="T22" fmla="*/ 417499 w 10736"/>
              <a:gd name="T23" fmla="*/ 299505 h 10000"/>
              <a:gd name="T24" fmla="*/ 288400 w 10736"/>
              <a:gd name="T25" fmla="*/ 243309 h 10000"/>
              <a:gd name="T26" fmla="*/ 273232 w 10736"/>
              <a:gd name="T27" fmla="*/ 168410 h 10000"/>
              <a:gd name="T28" fmla="*/ 273232 w 10736"/>
              <a:gd name="T29" fmla="*/ 102952 h 10000"/>
              <a:gd name="T30" fmla="*/ 287924 w 10736"/>
              <a:gd name="T31" fmla="*/ 53524 h 10000"/>
              <a:gd name="T32" fmla="*/ 242895 w 10736"/>
              <a:gd name="T33" fmla="*/ 0 h 10000"/>
              <a:gd name="T34" fmla="*/ 220109 w 10736"/>
              <a:gd name="T35" fmla="*/ 9351 h 10000"/>
              <a:gd name="T36" fmla="*/ 144200 w 10736"/>
              <a:gd name="T37" fmla="*/ 37405 h 10000"/>
              <a:gd name="T38" fmla="*/ 166986 w 10736"/>
              <a:gd name="T39" fmla="*/ 102952 h 10000"/>
              <a:gd name="T40" fmla="*/ 136650 w 10736"/>
              <a:gd name="T41" fmla="*/ 187202 h 10000"/>
              <a:gd name="T42" fmla="*/ 60741 w 10736"/>
              <a:gd name="T43" fmla="*/ 271362 h 10000"/>
              <a:gd name="T44" fmla="*/ 53123 w 10736"/>
              <a:gd name="T45" fmla="*/ 336909 h 10000"/>
              <a:gd name="T46" fmla="*/ 45573 w 10736"/>
              <a:gd name="T47" fmla="*/ 393016 h 10000"/>
              <a:gd name="T48" fmla="*/ 0 w 10736"/>
              <a:gd name="T49" fmla="*/ 411719 h 10000"/>
              <a:gd name="T50" fmla="*/ 53123 w 10736"/>
              <a:gd name="T51" fmla="*/ 495968 h 10000"/>
              <a:gd name="T52" fmla="*/ 113795 w 10736"/>
              <a:gd name="T53" fmla="*/ 636325 h 10000"/>
              <a:gd name="T54" fmla="*/ 174536 w 10736"/>
              <a:gd name="T55" fmla="*/ 796987 h 10000"/>
              <a:gd name="T56" fmla="*/ 220109 w 10736"/>
              <a:gd name="T57" fmla="*/ 890588 h 10000"/>
              <a:gd name="T58" fmla="*/ 273232 w 10736"/>
              <a:gd name="T59" fmla="*/ 815690 h 10000"/>
              <a:gd name="T60" fmla="*/ 288400 w 10736"/>
              <a:gd name="T61" fmla="*/ 712827 h 10000"/>
              <a:gd name="T62" fmla="*/ 349141 w 10736"/>
              <a:gd name="T63" fmla="*/ 598920 h 10000"/>
              <a:gd name="T64" fmla="*/ 451577 w 10736"/>
              <a:gd name="T65" fmla="*/ 523220 h 10000"/>
              <a:gd name="T66" fmla="*/ 548368 w 10736"/>
              <a:gd name="T67" fmla="*/ 472546 h 10000"/>
              <a:gd name="T68" fmla="*/ 541022 w 10736"/>
              <a:gd name="T69" fmla="*/ 391235 h 10000"/>
              <a:gd name="T70" fmla="*/ 572106 w 10736"/>
              <a:gd name="T71" fmla="*/ 376541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85" name="Freeform 297"/>
          <p:cNvSpPr>
            <a:spLocks/>
          </p:cNvSpPr>
          <p:nvPr/>
        </p:nvSpPr>
        <p:spPr bwMode="auto">
          <a:xfrm>
            <a:off x="6002338" y="3625850"/>
            <a:ext cx="354012" cy="274638"/>
          </a:xfrm>
          <a:custGeom>
            <a:avLst/>
            <a:gdLst>
              <a:gd name="T0" fmla="*/ 2147483646 w 10348"/>
              <a:gd name="T1" fmla="*/ 2147483646 h 11017"/>
              <a:gd name="T2" fmla="*/ 2147483646 w 10348"/>
              <a:gd name="T3" fmla="*/ 2147483646 h 11017"/>
              <a:gd name="T4" fmla="*/ 2147483646 w 10348"/>
              <a:gd name="T5" fmla="*/ 2147483646 h 11017"/>
              <a:gd name="T6" fmla="*/ 2147483646 w 10348"/>
              <a:gd name="T7" fmla="*/ 2147483646 h 11017"/>
              <a:gd name="T8" fmla="*/ 2147483646 w 10348"/>
              <a:gd name="T9" fmla="*/ 0 h 11017"/>
              <a:gd name="T10" fmla="*/ 2147483646 w 10348"/>
              <a:gd name="T11" fmla="*/ 2147483646 h 11017"/>
              <a:gd name="T12" fmla="*/ 2147483646 w 10348"/>
              <a:gd name="T13" fmla="*/ 2147483646 h 11017"/>
              <a:gd name="T14" fmla="*/ 2147483646 w 10348"/>
              <a:gd name="T15" fmla="*/ 2147483646 h 11017"/>
              <a:gd name="T16" fmla="*/ 2147483646 w 10348"/>
              <a:gd name="T17" fmla="*/ 2147483646 h 11017"/>
              <a:gd name="T18" fmla="*/ 2147483646 w 10348"/>
              <a:gd name="T19" fmla="*/ 2147483646 h 11017"/>
              <a:gd name="T20" fmla="*/ 2147483646 w 10348"/>
              <a:gd name="T21" fmla="*/ 2147483646 h 11017"/>
              <a:gd name="T22" fmla="*/ 2147483646 w 10348"/>
              <a:gd name="T23" fmla="*/ 2147483646 h 11017"/>
              <a:gd name="T24" fmla="*/ 2147483646 w 10348"/>
              <a:gd name="T25" fmla="*/ 2147483646 h 11017"/>
              <a:gd name="T26" fmla="*/ 2147483646 w 10348"/>
              <a:gd name="T27" fmla="*/ 2147483646 h 11017"/>
              <a:gd name="T28" fmla="*/ 2147483646 w 10348"/>
              <a:gd name="T29" fmla="*/ 2147483646 h 11017"/>
              <a:gd name="T30" fmla="*/ 2147483646 w 10348"/>
              <a:gd name="T31" fmla="*/ 2147483646 h 11017"/>
              <a:gd name="T32" fmla="*/ 2147483646 w 10348"/>
              <a:gd name="T33" fmla="*/ 2147483646 h 11017"/>
              <a:gd name="T34" fmla="*/ 2147483646 w 10348"/>
              <a:gd name="T35" fmla="*/ 2147483646 h 11017"/>
              <a:gd name="T36" fmla="*/ 0 w 10348"/>
              <a:gd name="T37" fmla="*/ 2147483646 h 11017"/>
              <a:gd name="T38" fmla="*/ 2147483646 w 10348"/>
              <a:gd name="T39" fmla="*/ 2147483646 h 11017"/>
              <a:gd name="T40" fmla="*/ 2147483646 w 10348"/>
              <a:gd name="T41" fmla="*/ 2147483646 h 11017"/>
              <a:gd name="T42" fmla="*/ 2147483646 w 10348"/>
              <a:gd name="T43" fmla="*/ 2147483646 h 11017"/>
              <a:gd name="T44" fmla="*/ 2147483646 w 10348"/>
              <a:gd name="T45" fmla="*/ 2147483646 h 11017"/>
              <a:gd name="T46" fmla="*/ 2147483646 w 10348"/>
              <a:gd name="T47" fmla="*/ 2147483646 h 11017"/>
              <a:gd name="T48" fmla="*/ 2147483646 w 10348"/>
              <a:gd name="T49" fmla="*/ 2147483646 h 11017"/>
              <a:gd name="T50" fmla="*/ 2147483646 w 10348"/>
              <a:gd name="T51" fmla="*/ 2147483646 h 11017"/>
              <a:gd name="T52" fmla="*/ 2147483646 w 10348"/>
              <a:gd name="T53" fmla="*/ 2147483646 h 11017"/>
              <a:gd name="T54" fmla="*/ 2147483646 w 10348"/>
              <a:gd name="T55" fmla="*/ 2147483646 h 11017"/>
              <a:gd name="T56" fmla="*/ 2147483646 w 10348"/>
              <a:gd name="T57" fmla="*/ 2147483646 h 11017"/>
              <a:gd name="T58" fmla="*/ 2147483646 w 10348"/>
              <a:gd name="T59" fmla="*/ 2147483646 h 11017"/>
              <a:gd name="T60" fmla="*/ 2147483646 w 10348"/>
              <a:gd name="T61" fmla="*/ 2147483646 h 11017"/>
              <a:gd name="T62" fmla="*/ 2147483646 w 10348"/>
              <a:gd name="T63" fmla="*/ 2147483646 h 11017"/>
              <a:gd name="T64" fmla="*/ 2147483646 w 10348"/>
              <a:gd name="T65" fmla="*/ 2147483646 h 11017"/>
              <a:gd name="T66" fmla="*/ 2147483646 w 10348"/>
              <a:gd name="T67" fmla="*/ 2147483646 h 11017"/>
              <a:gd name="T68" fmla="*/ 2147483646 w 10348"/>
              <a:gd name="T69" fmla="*/ 2147483646 h 11017"/>
              <a:gd name="T70" fmla="*/ 2147483646 w 10348"/>
              <a:gd name="T71" fmla="*/ 2147483646 h 11017"/>
              <a:gd name="T72" fmla="*/ 2147483646 w 10348"/>
              <a:gd name="T73" fmla="*/ 2147483646 h 11017"/>
              <a:gd name="T74" fmla="*/ 2147483646 w 10348"/>
              <a:gd name="T75" fmla="*/ 2147483646 h 11017"/>
              <a:gd name="T76" fmla="*/ 2147483646 w 10348"/>
              <a:gd name="T77" fmla="*/ 2147483646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6" name="Freeform 298"/>
          <p:cNvSpPr>
            <a:spLocks/>
          </p:cNvSpPr>
          <p:nvPr/>
        </p:nvSpPr>
        <p:spPr bwMode="auto">
          <a:xfrm>
            <a:off x="6797675" y="4035425"/>
            <a:ext cx="112713" cy="138113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0 h 78"/>
              <a:gd name="T10" fmla="*/ 2147483646 w 90"/>
              <a:gd name="T11" fmla="*/ 0 h 78"/>
              <a:gd name="T12" fmla="*/ 2147483646 w 90"/>
              <a:gd name="T13" fmla="*/ 2147483646 h 78"/>
              <a:gd name="T14" fmla="*/ 0 w 90"/>
              <a:gd name="T15" fmla="*/ 2147483646 h 78"/>
              <a:gd name="T16" fmla="*/ 2147483646 w 90"/>
              <a:gd name="T17" fmla="*/ 2147483646 h 78"/>
              <a:gd name="T18" fmla="*/ 2147483646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7" name="Freeform 331"/>
          <p:cNvSpPr>
            <a:spLocks/>
          </p:cNvSpPr>
          <p:nvPr/>
        </p:nvSpPr>
        <p:spPr bwMode="auto">
          <a:xfrm>
            <a:off x="6554788" y="3852863"/>
            <a:ext cx="214312" cy="120650"/>
          </a:xfrm>
          <a:custGeom>
            <a:avLst/>
            <a:gdLst>
              <a:gd name="T0" fmla="*/ 2147483646 w 10000"/>
              <a:gd name="T1" fmla="*/ 2147483646 h 11631"/>
              <a:gd name="T2" fmla="*/ 2147483646 w 10000"/>
              <a:gd name="T3" fmla="*/ 2147483646 h 11631"/>
              <a:gd name="T4" fmla="*/ 2147483646 w 10000"/>
              <a:gd name="T5" fmla="*/ 2147483646 h 11631"/>
              <a:gd name="T6" fmla="*/ 2147483646 w 10000"/>
              <a:gd name="T7" fmla="*/ 0 h 11631"/>
              <a:gd name="T8" fmla="*/ 0 w 10000"/>
              <a:gd name="T9" fmla="*/ 2147483646 h 11631"/>
              <a:gd name="T10" fmla="*/ 2147483646 w 10000"/>
              <a:gd name="T11" fmla="*/ 2147483646 h 11631"/>
              <a:gd name="T12" fmla="*/ 2147483646 w 10000"/>
              <a:gd name="T13" fmla="*/ 2147483646 h 11631"/>
              <a:gd name="T14" fmla="*/ 2147483646 w 10000"/>
              <a:gd name="T15" fmla="*/ 2147483646 h 11631"/>
              <a:gd name="T16" fmla="*/ 2147483646 w 10000"/>
              <a:gd name="T17" fmla="*/ 2147483646 h 11631"/>
              <a:gd name="T18" fmla="*/ 2147483646 w 10000"/>
              <a:gd name="T19" fmla="*/ 2147483646 h 11631"/>
              <a:gd name="T20" fmla="*/ 2147483646 w 10000"/>
              <a:gd name="T21" fmla="*/ 2147483646 h 11631"/>
              <a:gd name="T22" fmla="*/ 2147483646 w 10000"/>
              <a:gd name="T23" fmla="*/ 2147483646 h 11631"/>
              <a:gd name="T24" fmla="*/ 2147483646 w 10000"/>
              <a:gd name="T25" fmla="*/ 2147483646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8" name="Freeform 447"/>
          <p:cNvSpPr>
            <a:spLocks/>
          </p:cNvSpPr>
          <p:nvPr/>
        </p:nvSpPr>
        <p:spPr bwMode="auto">
          <a:xfrm>
            <a:off x="6902450" y="3989388"/>
            <a:ext cx="269875" cy="488950"/>
          </a:xfrm>
          <a:custGeom>
            <a:avLst/>
            <a:gdLst>
              <a:gd name="T0" fmla="*/ 2147483646 w 12864"/>
              <a:gd name="T1" fmla="*/ 0 h 10000"/>
              <a:gd name="T2" fmla="*/ 2147483646 w 12864"/>
              <a:gd name="T3" fmla="*/ 2147483646 h 10000"/>
              <a:gd name="T4" fmla="*/ 2147483646 w 12864"/>
              <a:gd name="T5" fmla="*/ 2147483646 h 10000"/>
              <a:gd name="T6" fmla="*/ 2147483646 w 12864"/>
              <a:gd name="T7" fmla="*/ 2147483646 h 10000"/>
              <a:gd name="T8" fmla="*/ 2147483646 w 12864"/>
              <a:gd name="T9" fmla="*/ 2147483646 h 10000"/>
              <a:gd name="T10" fmla="*/ 2147483646 w 12864"/>
              <a:gd name="T11" fmla="*/ 2147483646 h 10000"/>
              <a:gd name="T12" fmla="*/ 0 w 12864"/>
              <a:gd name="T13" fmla="*/ 2147483646 h 10000"/>
              <a:gd name="T14" fmla="*/ 2147483646 w 12864"/>
              <a:gd name="T15" fmla="*/ 2147483646 h 10000"/>
              <a:gd name="T16" fmla="*/ 2147483646 w 12864"/>
              <a:gd name="T17" fmla="*/ 2147483646 h 10000"/>
              <a:gd name="T18" fmla="*/ 2147483646 w 12864"/>
              <a:gd name="T19" fmla="*/ 2147483646 h 10000"/>
              <a:gd name="T20" fmla="*/ 2147483646 w 12864"/>
              <a:gd name="T21" fmla="*/ 2147483646 h 10000"/>
              <a:gd name="T22" fmla="*/ 2147483646 w 12864"/>
              <a:gd name="T23" fmla="*/ 2147483646 h 10000"/>
              <a:gd name="T24" fmla="*/ 2147483646 w 12864"/>
              <a:gd name="T25" fmla="*/ 2147483646 h 10000"/>
              <a:gd name="T26" fmla="*/ 2147483646 w 12864"/>
              <a:gd name="T27" fmla="*/ 2147483646 h 10000"/>
              <a:gd name="T28" fmla="*/ 2147483646 w 12864"/>
              <a:gd name="T29" fmla="*/ 2147483646 h 10000"/>
              <a:gd name="T30" fmla="*/ 2147483646 w 12864"/>
              <a:gd name="T31" fmla="*/ 2147483646 h 10000"/>
              <a:gd name="T32" fmla="*/ 2147483646 w 12864"/>
              <a:gd name="T33" fmla="*/ 2147483646 h 10000"/>
              <a:gd name="T34" fmla="*/ 2147483646 w 12864"/>
              <a:gd name="T35" fmla="*/ 2147483646 h 10000"/>
              <a:gd name="T36" fmla="*/ 2147483646 w 12864"/>
              <a:gd name="T37" fmla="*/ 2147483646 h 10000"/>
              <a:gd name="T38" fmla="*/ 2147483646 w 12864"/>
              <a:gd name="T39" fmla="*/ 2147483646 h 10000"/>
              <a:gd name="T40" fmla="*/ 2147483646 w 12864"/>
              <a:gd name="T41" fmla="*/ 2147483646 h 10000"/>
              <a:gd name="T42" fmla="*/ 2147483646 w 12864"/>
              <a:gd name="T43" fmla="*/ 2147483646 h 10000"/>
              <a:gd name="T44" fmla="*/ 2147483646 w 12864"/>
              <a:gd name="T45" fmla="*/ 2147483646 h 10000"/>
              <a:gd name="T46" fmla="*/ 2147483646 w 12864"/>
              <a:gd name="T47" fmla="*/ 2147483646 h 10000"/>
              <a:gd name="T48" fmla="*/ 2147483646 w 12864"/>
              <a:gd name="T49" fmla="*/ 2147483646 h 10000"/>
              <a:gd name="T50" fmla="*/ 2147483646 w 12864"/>
              <a:gd name="T51" fmla="*/ 2147483646 h 10000"/>
              <a:gd name="T52" fmla="*/ 2147483646 w 12864"/>
              <a:gd name="T53" fmla="*/ 2147483646 h 10000"/>
              <a:gd name="T54" fmla="*/ 2147483646 w 12864"/>
              <a:gd name="T55" fmla="*/ 2147483646 h 10000"/>
              <a:gd name="T56" fmla="*/ 2147483646 w 12864"/>
              <a:gd name="T57" fmla="*/ 2147483646 h 10000"/>
              <a:gd name="T58" fmla="*/ 2147483646 w 12864"/>
              <a:gd name="T59" fmla="*/ 2147483646 h 10000"/>
              <a:gd name="T60" fmla="*/ 2147483646 w 12864"/>
              <a:gd name="T61" fmla="*/ 2147483646 h 10000"/>
              <a:gd name="T62" fmla="*/ 2147483646 w 12864"/>
              <a:gd name="T63" fmla="*/ 2147483646 h 10000"/>
              <a:gd name="T64" fmla="*/ 2147483646 w 12864"/>
              <a:gd name="T65" fmla="*/ 2147483646 h 10000"/>
              <a:gd name="T66" fmla="*/ 2147483646 w 12864"/>
              <a:gd name="T67" fmla="*/ 2147483646 h 10000"/>
              <a:gd name="T68" fmla="*/ 2147483646 w 12864"/>
              <a:gd name="T69" fmla="*/ 2147483646 h 10000"/>
              <a:gd name="T70" fmla="*/ 2147483646 w 12864"/>
              <a:gd name="T71" fmla="*/ 2147483646 h 10000"/>
              <a:gd name="T72" fmla="*/ 2147483646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9" name="Freeform 241"/>
          <p:cNvSpPr>
            <a:spLocks/>
          </p:cNvSpPr>
          <p:nvPr/>
        </p:nvSpPr>
        <p:spPr bwMode="auto">
          <a:xfrm>
            <a:off x="6789738" y="3922713"/>
            <a:ext cx="88900" cy="49212"/>
          </a:xfrm>
          <a:custGeom>
            <a:avLst/>
            <a:gdLst>
              <a:gd name="T0" fmla="*/ 0 w 348468"/>
              <a:gd name="T1" fmla="*/ 10 h 191264"/>
              <a:gd name="T2" fmla="*/ 7 w 348468"/>
              <a:gd name="T3" fmla="*/ 14 h 191264"/>
              <a:gd name="T4" fmla="*/ 11 w 348468"/>
              <a:gd name="T5" fmla="*/ 12 h 191264"/>
              <a:gd name="T6" fmla="*/ 15 w 348468"/>
              <a:gd name="T7" fmla="*/ 14 h 191264"/>
              <a:gd name="T8" fmla="*/ 23 w 348468"/>
              <a:gd name="T9" fmla="*/ 13 h 191264"/>
              <a:gd name="T10" fmla="*/ 24 w 348468"/>
              <a:gd name="T11" fmla="*/ 8 h 191264"/>
              <a:gd name="T12" fmla="*/ 18 w 348468"/>
              <a:gd name="T13" fmla="*/ 1 h 191264"/>
              <a:gd name="T14" fmla="*/ 12 w 348468"/>
              <a:gd name="T15" fmla="*/ 2 h 191264"/>
              <a:gd name="T16" fmla="*/ 8 w 348468"/>
              <a:gd name="T17" fmla="*/ 0 h 191264"/>
              <a:gd name="T18" fmla="*/ 2 w 348468"/>
              <a:gd name="T19" fmla="*/ 5 h 191264"/>
              <a:gd name="T20" fmla="*/ 0 w 348468"/>
              <a:gd name="T21" fmla="*/ 1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0" name="Freeform 448"/>
          <p:cNvSpPr>
            <a:spLocks/>
          </p:cNvSpPr>
          <p:nvPr/>
        </p:nvSpPr>
        <p:spPr bwMode="auto">
          <a:xfrm>
            <a:off x="7129463" y="4565650"/>
            <a:ext cx="128587" cy="147638"/>
          </a:xfrm>
          <a:custGeom>
            <a:avLst/>
            <a:gdLst>
              <a:gd name="T0" fmla="*/ 0 w 675"/>
              <a:gd name="T1" fmla="*/ 2147483646 h 773"/>
              <a:gd name="T2" fmla="*/ 2147483646 w 675"/>
              <a:gd name="T3" fmla="*/ 2147483646 h 773"/>
              <a:gd name="T4" fmla="*/ 2147483646 w 675"/>
              <a:gd name="T5" fmla="*/ 2147483646 h 773"/>
              <a:gd name="T6" fmla="*/ 2147483646 w 675"/>
              <a:gd name="T7" fmla="*/ 2147483646 h 773"/>
              <a:gd name="T8" fmla="*/ 2147483646 w 675"/>
              <a:gd name="T9" fmla="*/ 2147483646 h 773"/>
              <a:gd name="T10" fmla="*/ 2147483646 w 675"/>
              <a:gd name="T11" fmla="*/ 2147483646 h 773"/>
              <a:gd name="T12" fmla="*/ 2147483646 w 675"/>
              <a:gd name="T13" fmla="*/ 2147483646 h 773"/>
              <a:gd name="T14" fmla="*/ 2147483646 w 675"/>
              <a:gd name="T15" fmla="*/ 2147483646 h 773"/>
              <a:gd name="T16" fmla="*/ 2147483646 w 675"/>
              <a:gd name="T17" fmla="*/ 2147483646 h 773"/>
              <a:gd name="T18" fmla="*/ 2147483646 w 675"/>
              <a:gd name="T19" fmla="*/ 2147483646 h 773"/>
              <a:gd name="T20" fmla="*/ 2147483646 w 675"/>
              <a:gd name="T21" fmla="*/ 2147483646 h 773"/>
              <a:gd name="T22" fmla="*/ 2147483646 w 675"/>
              <a:gd name="T23" fmla="*/ 2147483646 h 773"/>
              <a:gd name="T24" fmla="*/ 2147483646 w 675"/>
              <a:gd name="T25" fmla="*/ 2147483646 h 773"/>
              <a:gd name="T26" fmla="*/ 2147483646 w 675"/>
              <a:gd name="T27" fmla="*/ 0 h 773"/>
              <a:gd name="T28" fmla="*/ 0 w 675"/>
              <a:gd name="T29" fmla="*/ 2147483646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1" name="Freeform 330"/>
          <p:cNvSpPr>
            <a:spLocks/>
          </p:cNvSpPr>
          <p:nvPr/>
        </p:nvSpPr>
        <p:spPr bwMode="auto">
          <a:xfrm>
            <a:off x="7164388" y="4108450"/>
            <a:ext cx="200025" cy="392113"/>
          </a:xfrm>
          <a:custGeom>
            <a:avLst/>
            <a:gdLst>
              <a:gd name="T0" fmla="*/ 2147483646 w 138"/>
              <a:gd name="T1" fmla="*/ 0 h 271"/>
              <a:gd name="T2" fmla="*/ 2147483646 w 138"/>
              <a:gd name="T3" fmla="*/ 0 h 271"/>
              <a:gd name="T4" fmla="*/ 0 w 138"/>
              <a:gd name="T5" fmla="*/ 2147483646 h 271"/>
              <a:gd name="T6" fmla="*/ 2147483646 w 138"/>
              <a:gd name="T7" fmla="*/ 2147483646 h 271"/>
              <a:gd name="T8" fmla="*/ 2147483646 w 138"/>
              <a:gd name="T9" fmla="*/ 2147483646 h 271"/>
              <a:gd name="T10" fmla="*/ 2147483646 w 138"/>
              <a:gd name="T11" fmla="*/ 2147483646 h 271"/>
              <a:gd name="T12" fmla="*/ 2147483646 w 138"/>
              <a:gd name="T13" fmla="*/ 2147483646 h 271"/>
              <a:gd name="T14" fmla="*/ 2147483646 w 138"/>
              <a:gd name="T15" fmla="*/ 2147483646 h 271"/>
              <a:gd name="T16" fmla="*/ 2147483646 w 138"/>
              <a:gd name="T17" fmla="*/ 2147483646 h 271"/>
              <a:gd name="T18" fmla="*/ 2147483646 w 138"/>
              <a:gd name="T19" fmla="*/ 2147483646 h 271"/>
              <a:gd name="T20" fmla="*/ 2147483646 w 138"/>
              <a:gd name="T21" fmla="*/ 2147483646 h 271"/>
              <a:gd name="T22" fmla="*/ 2147483646 w 138"/>
              <a:gd name="T23" fmla="*/ 2147483646 h 271"/>
              <a:gd name="T24" fmla="*/ 2147483646 w 138"/>
              <a:gd name="T25" fmla="*/ 2147483646 h 271"/>
              <a:gd name="T26" fmla="*/ 2147483646 w 138"/>
              <a:gd name="T27" fmla="*/ 2147483646 h 271"/>
              <a:gd name="T28" fmla="*/ 2147483646 w 138"/>
              <a:gd name="T29" fmla="*/ 2147483646 h 271"/>
              <a:gd name="T30" fmla="*/ 2147483646 w 138"/>
              <a:gd name="T31" fmla="*/ 2147483646 h 271"/>
              <a:gd name="T32" fmla="*/ 2147483646 w 138"/>
              <a:gd name="T33" fmla="*/ 2147483646 h 271"/>
              <a:gd name="T34" fmla="*/ 2147483646 w 138"/>
              <a:gd name="T35" fmla="*/ 2147483646 h 271"/>
              <a:gd name="T36" fmla="*/ 2147483646 w 138"/>
              <a:gd name="T37" fmla="*/ 2147483646 h 271"/>
              <a:gd name="T38" fmla="*/ 2147483646 w 138"/>
              <a:gd name="T39" fmla="*/ 2147483646 h 271"/>
              <a:gd name="T40" fmla="*/ 2147483646 w 138"/>
              <a:gd name="T41" fmla="*/ 2147483646 h 271"/>
              <a:gd name="T42" fmla="*/ 2147483646 w 138"/>
              <a:gd name="T43" fmla="*/ 2147483646 h 271"/>
              <a:gd name="T44" fmla="*/ 2147483646 w 138"/>
              <a:gd name="T45" fmla="*/ 2147483646 h 271"/>
              <a:gd name="T46" fmla="*/ 2147483646 w 138"/>
              <a:gd name="T47" fmla="*/ 2147483646 h 271"/>
              <a:gd name="T48" fmla="*/ 2147483646 w 138"/>
              <a:gd name="T49" fmla="*/ 2147483646 h 271"/>
              <a:gd name="T50" fmla="*/ 2147483646 w 138"/>
              <a:gd name="T51" fmla="*/ 2147483646 h 271"/>
              <a:gd name="T52" fmla="*/ 2147483646 w 138"/>
              <a:gd name="T53" fmla="*/ 2147483646 h 271"/>
              <a:gd name="T54" fmla="*/ 2147483646 w 138"/>
              <a:gd name="T55" fmla="*/ 2147483646 h 271"/>
              <a:gd name="T56" fmla="*/ 2147483646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2" name="Freeform 446"/>
          <p:cNvSpPr>
            <a:spLocks/>
          </p:cNvSpPr>
          <p:nvPr/>
        </p:nvSpPr>
        <p:spPr bwMode="auto">
          <a:xfrm>
            <a:off x="7035800" y="4173538"/>
            <a:ext cx="222250" cy="400050"/>
          </a:xfrm>
          <a:custGeom>
            <a:avLst/>
            <a:gdLst>
              <a:gd name="T0" fmla="*/ 2147483646 w 107"/>
              <a:gd name="T1" fmla="*/ 2147483646 h 190"/>
              <a:gd name="T2" fmla="*/ 0 w 107"/>
              <a:gd name="T3" fmla="*/ 2147483646 h 190"/>
              <a:gd name="T4" fmla="*/ 2147483646 w 107"/>
              <a:gd name="T5" fmla="*/ 2147483646 h 190"/>
              <a:gd name="T6" fmla="*/ 2147483646 w 107"/>
              <a:gd name="T7" fmla="*/ 2147483646 h 190"/>
              <a:gd name="T8" fmla="*/ 2147483646 w 107"/>
              <a:gd name="T9" fmla="*/ 2147483646 h 190"/>
              <a:gd name="T10" fmla="*/ 2147483646 w 107"/>
              <a:gd name="T11" fmla="*/ 2147483646 h 190"/>
              <a:gd name="T12" fmla="*/ 2147483646 w 107"/>
              <a:gd name="T13" fmla="*/ 2147483646 h 190"/>
              <a:gd name="T14" fmla="*/ 2147483646 w 107"/>
              <a:gd name="T15" fmla="*/ 2147483646 h 190"/>
              <a:gd name="T16" fmla="*/ 2147483646 w 107"/>
              <a:gd name="T17" fmla="*/ 2147483646 h 190"/>
              <a:gd name="T18" fmla="*/ 2147483646 w 107"/>
              <a:gd name="T19" fmla="*/ 2147483646 h 190"/>
              <a:gd name="T20" fmla="*/ 2147483646 w 107"/>
              <a:gd name="T21" fmla="*/ 2147483646 h 190"/>
              <a:gd name="T22" fmla="*/ 2147483646 w 107"/>
              <a:gd name="T23" fmla="*/ 2147483646 h 190"/>
              <a:gd name="T24" fmla="*/ 2147483646 w 107"/>
              <a:gd name="T25" fmla="*/ 2147483646 h 190"/>
              <a:gd name="T26" fmla="*/ 2147483646 w 107"/>
              <a:gd name="T27" fmla="*/ 2147483646 h 190"/>
              <a:gd name="T28" fmla="*/ 2147483646 w 107"/>
              <a:gd name="T29" fmla="*/ 2147483646 h 190"/>
              <a:gd name="T30" fmla="*/ 2147483646 w 107"/>
              <a:gd name="T31" fmla="*/ 2147483646 h 190"/>
              <a:gd name="T32" fmla="*/ 2147483646 w 107"/>
              <a:gd name="T33" fmla="*/ 2147483646 h 190"/>
              <a:gd name="T34" fmla="*/ 2147483646 w 107"/>
              <a:gd name="T35" fmla="*/ 2147483646 h 190"/>
              <a:gd name="T36" fmla="*/ 2147483646 w 107"/>
              <a:gd name="T37" fmla="*/ 2147483646 h 190"/>
              <a:gd name="T38" fmla="*/ 2147483646 w 107"/>
              <a:gd name="T39" fmla="*/ 2147483646 h 190"/>
              <a:gd name="T40" fmla="*/ 2147483646 w 107"/>
              <a:gd name="T41" fmla="*/ 2147483646 h 190"/>
              <a:gd name="T42" fmla="*/ 2147483646 w 107"/>
              <a:gd name="T43" fmla="*/ 2147483646 h 190"/>
              <a:gd name="T44" fmla="*/ 2147483646 w 107"/>
              <a:gd name="T45" fmla="*/ 2147483646 h 190"/>
              <a:gd name="T46" fmla="*/ 2147483646 w 107"/>
              <a:gd name="T47" fmla="*/ 2147483646 h 190"/>
              <a:gd name="T48" fmla="*/ 2147483646 w 107"/>
              <a:gd name="T49" fmla="*/ 2147483646 h 190"/>
              <a:gd name="T50" fmla="*/ 2147483646 w 107"/>
              <a:gd name="T51" fmla="*/ 2147483646 h 190"/>
              <a:gd name="T52" fmla="*/ 2147483646 w 107"/>
              <a:gd name="T53" fmla="*/ 2147483646 h 190"/>
              <a:gd name="T54" fmla="*/ 2147483646 w 107"/>
              <a:gd name="T55" fmla="*/ 2147483646 h 190"/>
              <a:gd name="T56" fmla="*/ 2147483646 w 107"/>
              <a:gd name="T57" fmla="*/ 2147483646 h 190"/>
              <a:gd name="T58" fmla="*/ 2147483646 w 107"/>
              <a:gd name="T59" fmla="*/ 0 h 190"/>
              <a:gd name="T60" fmla="*/ 2147483646 w 107"/>
              <a:gd name="T61" fmla="*/ 2147483646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93" name="Freeform 329"/>
          <p:cNvSpPr>
            <a:spLocks/>
          </p:cNvSpPr>
          <p:nvPr/>
        </p:nvSpPr>
        <p:spPr bwMode="auto">
          <a:xfrm>
            <a:off x="7102475" y="4133850"/>
            <a:ext cx="211138" cy="2301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0 h 10000"/>
              <a:gd name="T20" fmla="*/ 2147483646 w 10000"/>
              <a:gd name="T21" fmla="*/ 0 h 10000"/>
              <a:gd name="T22" fmla="*/ 2147483646 w 10000"/>
              <a:gd name="T23" fmla="*/ 2147483646 h 10000"/>
              <a:gd name="T24" fmla="*/ 0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4" name="Freeform 329"/>
          <p:cNvSpPr>
            <a:spLocks/>
          </p:cNvSpPr>
          <p:nvPr/>
        </p:nvSpPr>
        <p:spPr bwMode="auto">
          <a:xfrm>
            <a:off x="7165975" y="4348163"/>
            <a:ext cx="147638" cy="117475"/>
          </a:xfrm>
          <a:custGeom>
            <a:avLst/>
            <a:gdLst>
              <a:gd name="T0" fmla="*/ 2147483646 w 10000"/>
              <a:gd name="T1" fmla="*/ 2147483646 h 6448"/>
              <a:gd name="T2" fmla="*/ 2147483646 w 10000"/>
              <a:gd name="T3" fmla="*/ 2147483646 h 6448"/>
              <a:gd name="T4" fmla="*/ 2147483646 w 10000"/>
              <a:gd name="T5" fmla="*/ 0 h 6448"/>
              <a:gd name="T6" fmla="*/ 2147483646 w 10000"/>
              <a:gd name="T7" fmla="*/ 2147483646 h 6448"/>
              <a:gd name="T8" fmla="*/ 0 w 10000"/>
              <a:gd name="T9" fmla="*/ 2147483646 h 6448"/>
              <a:gd name="T10" fmla="*/ 0 w 10000"/>
              <a:gd name="T11" fmla="*/ 2147483646 h 6448"/>
              <a:gd name="T12" fmla="*/ 2147483646 w 10000"/>
              <a:gd name="T13" fmla="*/ 2147483646 h 6448"/>
              <a:gd name="T14" fmla="*/ 2147483646 w 10000"/>
              <a:gd name="T15" fmla="*/ 2147483646 h 6448"/>
              <a:gd name="T16" fmla="*/ 2147483646 w 10000"/>
              <a:gd name="T17" fmla="*/ 2147483646 h 6448"/>
              <a:gd name="T18" fmla="*/ 2147483646 w 10000"/>
              <a:gd name="T19" fmla="*/ 2147483646 h 6448"/>
              <a:gd name="T20" fmla="*/ 2147483646 w 10000"/>
              <a:gd name="T21" fmla="*/ 2147483646 h 6448"/>
              <a:gd name="T22" fmla="*/ 2147483646 w 10000"/>
              <a:gd name="T23" fmla="*/ 2147483646 h 6448"/>
              <a:gd name="T24" fmla="*/ 2147483646 w 10000"/>
              <a:gd name="T25" fmla="*/ 2147483646 h 6448"/>
              <a:gd name="T26" fmla="*/ 2147483646 w 10000"/>
              <a:gd name="T27" fmla="*/ 2147483646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645290"/>
              </p:ext>
            </p:extLst>
          </p:nvPr>
        </p:nvGraphicFramePr>
        <p:xfrm>
          <a:off x="3764567" y="114300"/>
          <a:ext cx="5243891" cy="4457700"/>
        </p:xfrm>
        <a:graphic>
          <a:graphicData uri="http://schemas.openxmlformats.org/drawingml/2006/table">
            <a:tbl>
              <a:tblPr/>
              <a:tblGrid>
                <a:gridCol w="22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70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Where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0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Isaiah Nyagumbo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Zimbabwe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Pascal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Kaumbutho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KENDAT,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Fred Kanampiu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Peter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Omara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Edgar Ascencio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CARE, El Savador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Salvador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Fred Kanampiu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IITA,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AGCO, 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Ivan Ortiz-Monasterio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Kristin Lacy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Semilla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Nueva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Guatemala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Melvin Siwale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Terry Tindall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JR Simplot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Daniel Forestieri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Zamorano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Honduras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Bangladesh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Roman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Gordon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IDIAP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Panama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Luis Narro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CIAT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Colombia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Joshua Ringer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Thailand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Assoumane Maiga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Fikayo Oyebiyi,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Usman Ali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Nigeria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373" name="Picture 204" descr="O State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279400"/>
            <a:ext cx="7000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61244" y="279400"/>
            <a:ext cx="1793081" cy="452437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Hand Planters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9430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231" y="135098"/>
            <a:ext cx="7584829" cy="3046988"/>
          </a:xfrm>
          <a:prstGeom prst="rect">
            <a:avLst/>
          </a:prstGeom>
          <a:solidFill>
            <a:schemeClr val="accent3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Planter Chronology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1985</a:t>
            </a:r>
            <a:r>
              <a:rPr lang="en-US" sz="2400" dirty="0" smtClean="0"/>
              <a:t>, CIMMYT </a:t>
            </a:r>
          </a:p>
          <a:p>
            <a:r>
              <a:rPr lang="en-US" sz="2400" dirty="0" smtClean="0"/>
              <a:t>1987, Regional Agronomist Central America</a:t>
            </a:r>
          </a:p>
          <a:p>
            <a:r>
              <a:rPr lang="en-US" sz="2400" dirty="0" smtClean="0"/>
              <a:t>1991, Faculty OSU</a:t>
            </a:r>
          </a:p>
          <a:p>
            <a:r>
              <a:rPr lang="en-US" sz="2400" dirty="0" smtClean="0"/>
              <a:t>1999, FP  - Hand Planter </a:t>
            </a:r>
            <a:r>
              <a:rPr lang="en-US" sz="2400" dirty="0" smtClean="0"/>
              <a:t>work</a:t>
            </a:r>
            <a:endParaRPr lang="en-US" sz="2400" dirty="0" smtClean="0"/>
          </a:p>
          <a:p>
            <a:r>
              <a:rPr lang="en-US" sz="2400" dirty="0" smtClean="0"/>
              <a:t>2000, Working prototype</a:t>
            </a:r>
          </a:p>
          <a:p>
            <a:r>
              <a:rPr lang="en-US" sz="2400" dirty="0" smtClean="0"/>
              <a:t>2013, MS, Aula, Omara</a:t>
            </a:r>
          </a:p>
          <a:p>
            <a:r>
              <a:rPr lang="en-US" sz="2400" dirty="0" smtClean="0"/>
              <a:t>2018, Planter redesign, Rotary </a:t>
            </a:r>
            <a:r>
              <a:rPr lang="en-US" sz="2400" dirty="0" smtClean="0"/>
              <a:t>Grant / Importance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264" y="2646242"/>
            <a:ext cx="876397" cy="815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48375" y="3645877"/>
            <a:ext cx="270876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Rotary Contributions </a:t>
            </a:r>
            <a:br>
              <a:rPr lang="en-US" sz="2000" dirty="0" smtClean="0"/>
            </a:br>
            <a:r>
              <a:rPr lang="en-US" sz="2000" dirty="0" smtClean="0"/>
              <a:t>(OK, NE, Uganda)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9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443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46538"/>
            <a:ext cx="3602013" cy="2233247"/>
          </a:xfrm>
          <a:prstGeom prst="rect">
            <a:avLst/>
          </a:prstGeom>
          <a:ln w="28575">
            <a:solidFill>
              <a:srgbClr val="00CC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713785" y="316523"/>
            <a:ext cx="99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1987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0892" y="5719446"/>
            <a:ext cx="3188678" cy="67710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Teosinte</a:t>
            </a:r>
            <a:r>
              <a:rPr lang="en-US" sz="1800" dirty="0" smtClean="0"/>
              <a:t>, 10,000 years ago, Oaxaca , southern Mexico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52399" y="5365503"/>
            <a:ext cx="27813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ONE MINUTE VIDEO</a:t>
            </a:r>
            <a:br>
              <a:rPr lang="en-US" sz="2000" b="1" dirty="0" smtClean="0"/>
            </a:br>
            <a:r>
              <a:rPr lang="en-US" sz="2000" dirty="0" smtClean="0"/>
              <a:t>OSU Hand Planter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" y="6123591"/>
            <a:ext cx="150584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SALVADOR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3231" y="251878"/>
            <a:ext cx="75021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</a:pP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30,000,000 ha’s planted 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hand ≈ corn area in the 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b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35 M</a:t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 M</a:t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14 M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7669" y="4150996"/>
            <a:ext cx="3704493" cy="24696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373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81075" y="-204917"/>
            <a:ext cx="8401050" cy="67164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5054" y="438150"/>
            <a:ext cx="9504714" cy="641985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276350" y="168667"/>
            <a:ext cx="1671360" cy="59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66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05191" y="314173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GREEN SEEDER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75" y="5611353"/>
            <a:ext cx="1201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1987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613" y="543931"/>
            <a:ext cx="3270142" cy="496283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866117" y="4702096"/>
            <a:ext cx="251600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2018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8975" y="-31388"/>
            <a:ext cx="4333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Opico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quezaltepeque</a:t>
            </a:r>
            <a:r>
              <a:rPr lang="en-US" sz="2000" b="1" dirty="0" smtClean="0">
                <a:solidFill>
                  <a:schemeClr val="bg1"/>
                </a:solidFill>
              </a:rPr>
              <a:t>, El Salvador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959" y="4702096"/>
            <a:ext cx="1068701" cy="575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617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91" y="2457449"/>
            <a:ext cx="6584284" cy="43118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262" y="285750"/>
            <a:ext cx="2581275" cy="24574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587377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Greenseeker</a:t>
            </a:r>
            <a:r>
              <a:rPr lang="en-US" sz="2800" b="1" dirty="0" smtClean="0"/>
              <a:t> Sensor (basic research) </a:t>
            </a:r>
            <a:br>
              <a:rPr lang="en-US" sz="2800" b="1" dirty="0" smtClean="0"/>
            </a:br>
            <a:r>
              <a:rPr lang="en-US" sz="2800" b="1" dirty="0" err="1" smtClean="0"/>
              <a:t>Greenseeder</a:t>
            </a:r>
            <a:r>
              <a:rPr lang="en-US" sz="2800" b="1" dirty="0" smtClean="0"/>
              <a:t> Planter (applied research)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989" y="3048000"/>
            <a:ext cx="3024548" cy="33479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8596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112756</TotalTime>
  <Words>882</Words>
  <Application>Microsoft Office PowerPoint</Application>
  <PresentationFormat>Letter Paper (8.5x11 in)</PresentationFormat>
  <Paragraphs>260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ＭＳ Ｐゴシック</vt:lpstr>
      <vt:lpstr>Arial</vt:lpstr>
      <vt:lpstr>Calibri</vt:lpstr>
      <vt:lpstr>Calibri Light</vt:lpstr>
      <vt:lpstr>Tahoma</vt:lpstr>
      <vt:lpstr>Times</vt:lpstr>
      <vt:lpstr>Times New Roman</vt:lpstr>
      <vt:lpstr>Verdana</vt:lpstr>
      <vt:lpstr>Office Theme</vt:lpstr>
      <vt:lpstr>OSU Hand Planter November 8, 2018 Global Horticulture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Greenseeker Sensor (basic research)  Greenseeder Planter (applied research)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OSU Hand Planter  Dr. Randy Taylor  Wayne Kiner</vt:lpstr>
      <vt:lpstr>Biosystems and Agricultural Engineering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william raun</cp:lastModifiedBy>
  <cp:revision>1313</cp:revision>
  <cp:lastPrinted>1999-04-28T13:51:21Z</cp:lastPrinted>
  <dcterms:created xsi:type="dcterms:W3CDTF">1998-02-02T17:19:48Z</dcterms:created>
  <dcterms:modified xsi:type="dcterms:W3CDTF">2018-11-08T15:03:36Z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